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4"/>
    <p:sldMasterId id="2147483705" r:id="rId5"/>
  </p:sldMasterIdLst>
  <p:notesMasterIdLst>
    <p:notesMasterId r:id="rId54"/>
  </p:notesMasterIdLst>
  <p:sldIdLst>
    <p:sldId id="601" r:id="rId6"/>
    <p:sldId id="566" r:id="rId7"/>
    <p:sldId id="507" r:id="rId8"/>
    <p:sldId id="575" r:id="rId9"/>
    <p:sldId id="256" r:id="rId10"/>
    <p:sldId id="508" r:id="rId11"/>
    <p:sldId id="526" r:id="rId12"/>
    <p:sldId id="483" r:id="rId13"/>
    <p:sldId id="499" r:id="rId14"/>
    <p:sldId id="493" r:id="rId15"/>
    <p:sldId id="505" r:id="rId16"/>
    <p:sldId id="484" r:id="rId17"/>
    <p:sldId id="452" r:id="rId18"/>
    <p:sldId id="453" r:id="rId19"/>
    <p:sldId id="527" r:id="rId20"/>
    <p:sldId id="485" r:id="rId21"/>
    <p:sldId id="456" r:id="rId22"/>
    <p:sldId id="457" r:id="rId23"/>
    <p:sldId id="528" r:id="rId24"/>
    <p:sldId id="486" r:id="rId25"/>
    <p:sldId id="460" r:id="rId26"/>
    <p:sldId id="559" r:id="rId27"/>
    <p:sldId id="487" r:id="rId28"/>
    <p:sldId id="463" r:id="rId29"/>
    <p:sldId id="514" r:id="rId30"/>
    <p:sldId id="497" r:id="rId31"/>
    <p:sldId id="488" r:id="rId32"/>
    <p:sldId id="506" r:id="rId33"/>
    <p:sldId id="500" r:id="rId34"/>
    <p:sldId id="468" r:id="rId35"/>
    <p:sldId id="469" r:id="rId36"/>
    <p:sldId id="498" r:id="rId37"/>
    <p:sldId id="603" r:id="rId38"/>
    <p:sldId id="558" r:id="rId39"/>
    <p:sldId id="532" r:id="rId40"/>
    <p:sldId id="504" r:id="rId41"/>
    <p:sldId id="534" r:id="rId42"/>
    <p:sldId id="539" r:id="rId43"/>
    <p:sldId id="533" r:id="rId44"/>
    <p:sldId id="538" r:id="rId45"/>
    <p:sldId id="550" r:id="rId46"/>
    <p:sldId id="551" r:id="rId47"/>
    <p:sldId id="552" r:id="rId48"/>
    <p:sldId id="502" r:id="rId49"/>
    <p:sldId id="530" r:id="rId50"/>
    <p:sldId id="555" r:id="rId51"/>
    <p:sldId id="581" r:id="rId52"/>
    <p:sldId id="602" r:id="rId53"/>
  </p:sldIdLst>
  <p:sldSz cx="12192000" cy="6858000"/>
  <p:notesSz cx="6858000" cy="9144000"/>
  <p:embeddedFontLst>
    <p:embeddedFont>
      <p:font typeface="Figtree"/>
      <p:regular r:id="rId55"/>
      <p:bold r:id="rId56"/>
      <p:italic r:id="rId57"/>
      <p:boldItalic r:id="rId58"/>
    </p:embeddedFont>
    <p:embeddedFont>
      <p:font typeface="Helvetica" panose="020B0604020202020204" pitchFamily="34" charset="0"/>
      <p:regular r:id="rId59"/>
      <p:bold r:id="rId60"/>
      <p:italic r:id="rId61"/>
      <p:boldItalic r:id="rId62"/>
    </p:embeddedFont>
    <p:embeddedFont>
      <p:font typeface="Tw Cen MT" panose="020B0602020104020603" pitchFamily="34" charset="0"/>
      <p:regular r:id="rId63"/>
      <p:bold r:id="rId64"/>
      <p:italic r:id="rId65"/>
      <p:boldItalic r:id="rId66"/>
    </p:embeddedFont>
  </p:embeddedFontLst>
  <p:defaultTex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28B8205-90FA-1321-E869-D0FAE0DF516D}" name="Irmina Kaniewski" initials="IK" userId="S::kaniewski@dgrv.de::e6ab40e4-a36b-491c-9b81-2daa3d6139c9" providerId="AD"/>
  <p188:author id="{3D776215-ED8E-8B3A-4D62-DF47827CE4C3}" name="Irmina Kaniewski" initials="IK" userId="S::irmina.kaniewski@cloud.dgr-lan.de::e6ab40e4-a36b-491c-9b81-2daa3d6139c9" providerId="AD"/>
  <p188:author id="{7CD8097D-5D70-29F6-46A4-2BA1B7D6DA39}" name="Benjamin Dannemann" initials="BD" userId="S::dannemann@dgrv.de::85a00ab9-5035-4d24-b4b3-bd5d78f710e0" providerId="AD"/>
  <p188:author id="{4003C6A2-51D2-56B2-5B67-52AB4E15D169}" name="Andreas Wieg" initials="AW" userId="S::wieg@dgrv.de::a960e7a2-c895-474a-871d-affad7d2e4a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a:srgbClr val="E0A315"/>
    <a:srgbClr val="3C6FB1"/>
    <a:srgbClr val="7C3C02"/>
    <a:srgbClr val="C05E04"/>
    <a:srgbClr val="FF9900"/>
    <a:srgbClr val="EC7405"/>
    <a:srgbClr val="46F980"/>
    <a:srgbClr val="F4F7F7"/>
    <a:srgbClr val="FFF3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7281E1-DF6F-906B-70EC-37FD007A916B}" v="6" dt="2026-06-16T07:14:01.806"/>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37" autoAdjust="0"/>
    <p:restoredTop sz="96280"/>
  </p:normalViewPr>
  <p:slideViewPr>
    <p:cSldViewPr snapToGrid="0">
      <p:cViewPr>
        <p:scale>
          <a:sx n="140" d="100"/>
          <a:sy n="140" d="100"/>
        </p:scale>
        <p:origin x="3348" y="-103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font" Target="fonts/font9.fntdata"/><Relationship Id="rId6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font" Target="fonts/font4.fntdata"/><Relationship Id="rId66" Type="http://schemas.openxmlformats.org/officeDocument/2006/relationships/font" Target="fonts/font12.fntdata"/><Relationship Id="rId5" Type="http://schemas.openxmlformats.org/officeDocument/2006/relationships/slideMaster" Target="slideMasters/slideMaster2.xml"/><Relationship Id="rId61" Type="http://schemas.openxmlformats.org/officeDocument/2006/relationships/font" Target="fonts/font7.fntdata"/><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font" Target="fonts/font2.fntdata"/><Relationship Id="rId64" Type="http://schemas.openxmlformats.org/officeDocument/2006/relationships/font" Target="fonts/font10.fntdata"/><Relationship Id="rId69"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font" Target="fonts/font5.fntdata"/><Relationship Id="rId67"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notesMaster" Target="notesMasters/notesMaster1.xml"/><Relationship Id="rId62" Type="http://schemas.openxmlformats.org/officeDocument/2006/relationships/font" Target="fonts/font8.fntdata"/><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font" Target="fonts/font3.fntdata"/><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font" Target="fonts/font6.fntdata"/><Relationship Id="rId65" Type="http://schemas.openxmlformats.org/officeDocument/2006/relationships/font" Target="fonts/font11.fntdata"/><Relationship Id="rId73"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font" Target="fonts/font1.fntdata"/><Relationship Id="rId7" Type="http://schemas.openxmlformats.org/officeDocument/2006/relationships/slide" Target="slides/slide2.xml"/><Relationship Id="rId7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mina Kaniewski" userId="S::kaniewski@dgrv.de::e6ab40e4-a36b-491c-9b81-2daa3d6139c9" providerId="AD" clId="Web-{F4B13B27-083F-DD15-57CC-65304DA2E587}"/>
    <pc:docChg chg="modSld">
      <pc:chgData name="Irmina Kaniewski" userId="S::kaniewski@dgrv.de::e6ab40e4-a36b-491c-9b81-2daa3d6139c9" providerId="AD" clId="Web-{F4B13B27-083F-DD15-57CC-65304DA2E587}" dt="2026-06-10T08:58:07.365" v="16" actId="20577"/>
      <pc:docMkLst>
        <pc:docMk/>
      </pc:docMkLst>
      <pc:sldChg chg="modSp">
        <pc:chgData name="Irmina Kaniewski" userId="S::kaniewski@dgrv.de::e6ab40e4-a36b-491c-9b81-2daa3d6139c9" providerId="AD" clId="Web-{F4B13B27-083F-DD15-57CC-65304DA2E587}" dt="2026-06-10T08:58:07.365" v="16" actId="20577"/>
        <pc:sldMkLst>
          <pc:docMk/>
          <pc:sldMk cId="3456739076" sldId="528"/>
        </pc:sldMkLst>
        <pc:spChg chg="mod">
          <ac:chgData name="Irmina Kaniewski" userId="S::kaniewski@dgrv.de::e6ab40e4-a36b-491c-9b81-2daa3d6139c9" providerId="AD" clId="Web-{F4B13B27-083F-DD15-57CC-65304DA2E587}" dt="2026-06-10T08:56:56.692" v="8" actId="20577"/>
          <ac:spMkLst>
            <pc:docMk/>
            <pc:sldMk cId="3456739076" sldId="528"/>
            <ac:spMk id="19" creationId="{F120607A-0485-5877-7B05-F073CF507FEB}"/>
          </ac:spMkLst>
        </pc:spChg>
        <pc:spChg chg="mod">
          <ac:chgData name="Irmina Kaniewski" userId="S::kaniewski@dgrv.de::e6ab40e4-a36b-491c-9b81-2daa3d6139c9" providerId="AD" clId="Web-{F4B13B27-083F-DD15-57CC-65304DA2E587}" dt="2026-06-10T08:48:56.541" v="1" actId="20577"/>
          <ac:spMkLst>
            <pc:docMk/>
            <pc:sldMk cId="3456739076" sldId="528"/>
            <ac:spMk id="30" creationId="{942541A9-2EF0-1791-887B-4835DEEF6132}"/>
          </ac:spMkLst>
        </pc:spChg>
        <pc:spChg chg="mod">
          <ac:chgData name="Irmina Kaniewski" userId="S::kaniewski@dgrv.de::e6ab40e4-a36b-491c-9b81-2daa3d6139c9" providerId="AD" clId="Web-{F4B13B27-083F-DD15-57CC-65304DA2E587}" dt="2026-06-10T08:48:56.666" v="2" actId="20577"/>
          <ac:spMkLst>
            <pc:docMk/>
            <pc:sldMk cId="3456739076" sldId="528"/>
            <ac:spMk id="34" creationId="{3C655D73-3386-19E1-769A-5A3AEA96FACF}"/>
          </ac:spMkLst>
        </pc:spChg>
        <pc:spChg chg="mod">
          <ac:chgData name="Irmina Kaniewski" userId="S::kaniewski@dgrv.de::e6ab40e4-a36b-491c-9b81-2daa3d6139c9" providerId="AD" clId="Web-{F4B13B27-083F-DD15-57CC-65304DA2E587}" dt="2026-06-10T08:58:07.365" v="16" actId="20577"/>
          <ac:spMkLst>
            <pc:docMk/>
            <pc:sldMk cId="3456739076" sldId="528"/>
            <ac:spMk id="49" creationId="{425757D5-9C59-91AD-2690-CFF73FB5B231}"/>
          </ac:spMkLst>
        </pc:spChg>
        <pc:spChg chg="mod">
          <ac:chgData name="Irmina Kaniewski" userId="S::kaniewski@dgrv.de::e6ab40e4-a36b-491c-9b81-2daa3d6139c9" providerId="AD" clId="Web-{F4B13B27-083F-DD15-57CC-65304DA2E587}" dt="2026-06-10T08:55:38.081" v="7" actId="20577"/>
          <ac:spMkLst>
            <pc:docMk/>
            <pc:sldMk cId="3456739076" sldId="528"/>
            <ac:spMk id="60" creationId="{158F1AB8-0BD7-C2A3-CF76-6B435E455789}"/>
          </ac:spMkLst>
        </pc:spChg>
        <pc:spChg chg="mod">
          <ac:chgData name="Irmina Kaniewski" userId="S::kaniewski@dgrv.de::e6ab40e4-a36b-491c-9b81-2daa3d6139c9" providerId="AD" clId="Web-{F4B13B27-083F-DD15-57CC-65304DA2E587}" dt="2026-06-10T08:55:28.643" v="5" actId="20577"/>
          <ac:spMkLst>
            <pc:docMk/>
            <pc:sldMk cId="3456739076" sldId="528"/>
            <ac:spMk id="63" creationId="{324B3A81-9A78-5A8D-C8E0-9DFD87F0587C}"/>
          </ac:spMkLst>
        </pc:spChg>
      </pc:sldChg>
    </pc:docChg>
  </pc:docChgLst>
  <pc:docChgLst>
    <pc:chgData name="Irmina Kaniewski" userId="S::kaniewski@dgrv.de::e6ab40e4-a36b-491c-9b81-2daa3d6139c9" providerId="AD" clId="Web-{5CD5015F-D986-D1E0-A4D7-47379F632E11}"/>
    <pc:docChg chg="delSld modSld">
      <pc:chgData name="Irmina Kaniewski" userId="S::kaniewski@dgrv.de::e6ab40e4-a36b-491c-9b81-2daa3d6139c9" providerId="AD" clId="Web-{5CD5015F-D986-D1E0-A4D7-47379F632E11}" dt="2026-06-11T14:34:07.824" v="59" actId="20577"/>
      <pc:docMkLst>
        <pc:docMk/>
      </pc:docMkLst>
      <pc:sldChg chg="modSp">
        <pc:chgData name="Irmina Kaniewski" userId="S::kaniewski@dgrv.de::e6ab40e4-a36b-491c-9b81-2daa3d6139c9" providerId="AD" clId="Web-{5CD5015F-D986-D1E0-A4D7-47379F632E11}" dt="2026-06-11T14:01:15.199" v="24" actId="1076"/>
        <pc:sldMkLst>
          <pc:docMk/>
          <pc:sldMk cId="21688122" sldId="460"/>
        </pc:sldMkLst>
        <pc:spChg chg="mod">
          <ac:chgData name="Irmina Kaniewski" userId="S::kaniewski@dgrv.de::e6ab40e4-a36b-491c-9b81-2daa3d6139c9" providerId="AD" clId="Web-{5CD5015F-D986-D1E0-A4D7-47379F632E11}" dt="2026-06-11T14:01:14.824" v="15" actId="1076"/>
          <ac:spMkLst>
            <pc:docMk/>
            <pc:sldMk cId="21688122" sldId="460"/>
            <ac:spMk id="2" creationId="{F212216D-269B-D6D4-E354-ABFD2E1F8C04}"/>
          </ac:spMkLst>
        </pc:spChg>
        <pc:spChg chg="mod">
          <ac:chgData name="Irmina Kaniewski" userId="S::kaniewski@dgrv.de::e6ab40e4-a36b-491c-9b81-2daa3d6139c9" providerId="AD" clId="Web-{5CD5015F-D986-D1E0-A4D7-47379F632E11}" dt="2026-06-11T14:01:14.871" v="16" actId="1076"/>
          <ac:spMkLst>
            <pc:docMk/>
            <pc:sldMk cId="21688122" sldId="460"/>
            <ac:spMk id="14" creationId="{F827BF6D-52B4-D6F5-B35D-FED522F6FB35}"/>
          </ac:spMkLst>
        </pc:spChg>
        <pc:spChg chg="mod">
          <ac:chgData name="Irmina Kaniewski" userId="S::kaniewski@dgrv.de::e6ab40e4-a36b-491c-9b81-2daa3d6139c9" providerId="AD" clId="Web-{5CD5015F-D986-D1E0-A4D7-47379F632E11}" dt="2026-06-11T14:01:15.074" v="21" actId="1076"/>
          <ac:spMkLst>
            <pc:docMk/>
            <pc:sldMk cId="21688122" sldId="460"/>
            <ac:spMk id="16" creationId="{99F52FE8-5169-0F59-5BC2-830E3137D4A0}"/>
          </ac:spMkLst>
        </pc:spChg>
        <pc:spChg chg="mod">
          <ac:chgData name="Irmina Kaniewski" userId="S::kaniewski@dgrv.de::e6ab40e4-a36b-491c-9b81-2daa3d6139c9" providerId="AD" clId="Web-{5CD5015F-D986-D1E0-A4D7-47379F632E11}" dt="2026-06-11T14:01:14.996" v="19" actId="1076"/>
          <ac:spMkLst>
            <pc:docMk/>
            <pc:sldMk cId="21688122" sldId="460"/>
            <ac:spMk id="20" creationId="{FB92DF3A-CE8F-4ED7-DB0E-CA2574132F5A}"/>
          </ac:spMkLst>
        </pc:spChg>
        <pc:spChg chg="mod">
          <ac:chgData name="Irmina Kaniewski" userId="S::kaniewski@dgrv.de::e6ab40e4-a36b-491c-9b81-2daa3d6139c9" providerId="AD" clId="Web-{5CD5015F-D986-D1E0-A4D7-47379F632E11}" dt="2026-06-11T14:01:15.043" v="20" actId="1076"/>
          <ac:spMkLst>
            <pc:docMk/>
            <pc:sldMk cId="21688122" sldId="460"/>
            <ac:spMk id="21" creationId="{1904254F-CB3A-2F90-8AF4-DAFD7314D1DD}"/>
          </ac:spMkLst>
        </pc:spChg>
        <pc:spChg chg="mod">
          <ac:chgData name="Irmina Kaniewski" userId="S::kaniewski@dgrv.de::e6ab40e4-a36b-491c-9b81-2daa3d6139c9" providerId="AD" clId="Web-{5CD5015F-D986-D1E0-A4D7-47379F632E11}" dt="2026-06-11T14:01:14.746" v="13" actId="1076"/>
          <ac:spMkLst>
            <pc:docMk/>
            <pc:sldMk cId="21688122" sldId="460"/>
            <ac:spMk id="37" creationId="{26A93C0B-FDB5-E4E4-7216-78888193C681}"/>
          </ac:spMkLst>
        </pc:spChg>
        <pc:spChg chg="mod">
          <ac:chgData name="Irmina Kaniewski" userId="S::kaniewski@dgrv.de::e6ab40e4-a36b-491c-9b81-2daa3d6139c9" providerId="AD" clId="Web-{5CD5015F-D986-D1E0-A4D7-47379F632E11}" dt="2026-06-11T14:01:14.793" v="14" actId="1076"/>
          <ac:spMkLst>
            <pc:docMk/>
            <pc:sldMk cId="21688122" sldId="460"/>
            <ac:spMk id="38" creationId="{48EF7652-6575-7FF9-3DA5-430B7A550EF4}"/>
          </ac:spMkLst>
        </pc:spChg>
        <pc:spChg chg="mod">
          <ac:chgData name="Irmina Kaniewski" userId="S::kaniewski@dgrv.de::e6ab40e4-a36b-491c-9b81-2daa3d6139c9" providerId="AD" clId="Web-{5CD5015F-D986-D1E0-A4D7-47379F632E11}" dt="2026-06-11T14:01:15.105" v="22" actId="1076"/>
          <ac:spMkLst>
            <pc:docMk/>
            <pc:sldMk cId="21688122" sldId="460"/>
            <ac:spMk id="42" creationId="{0CD21D91-1759-CF37-2656-1D13DB5FA13C}"/>
          </ac:spMkLst>
        </pc:spChg>
        <pc:picChg chg="mod">
          <ac:chgData name="Irmina Kaniewski" userId="S::kaniewski@dgrv.de::e6ab40e4-a36b-491c-9b81-2daa3d6139c9" providerId="AD" clId="Web-{5CD5015F-D986-D1E0-A4D7-47379F632E11}" dt="2026-06-11T14:01:15.199" v="24" actId="1076"/>
          <ac:picMkLst>
            <pc:docMk/>
            <pc:sldMk cId="21688122" sldId="460"/>
            <ac:picMk id="19" creationId="{4D0A14D8-BE34-98A5-C590-021AAAE33EBD}"/>
          </ac:picMkLst>
        </pc:picChg>
        <pc:picChg chg="mod">
          <ac:chgData name="Irmina Kaniewski" userId="S::kaniewski@dgrv.de::e6ab40e4-a36b-491c-9b81-2daa3d6139c9" providerId="AD" clId="Web-{5CD5015F-D986-D1E0-A4D7-47379F632E11}" dt="2026-06-11T14:01:14.902" v="17" actId="1076"/>
          <ac:picMkLst>
            <pc:docMk/>
            <pc:sldMk cId="21688122" sldId="460"/>
            <ac:picMk id="28" creationId="{1C1E4F01-40BB-2F4D-C58F-DD1B7E3650D5}"/>
          </ac:picMkLst>
        </pc:picChg>
        <pc:picChg chg="mod">
          <ac:chgData name="Irmina Kaniewski" userId="S::kaniewski@dgrv.de::e6ab40e4-a36b-491c-9b81-2daa3d6139c9" providerId="AD" clId="Web-{5CD5015F-D986-D1E0-A4D7-47379F632E11}" dt="2026-06-11T14:01:14.949" v="18" actId="1076"/>
          <ac:picMkLst>
            <pc:docMk/>
            <pc:sldMk cId="21688122" sldId="460"/>
            <ac:picMk id="29" creationId="{1E6BB1D8-C04D-86CB-796E-3A57B31D5286}"/>
          </ac:picMkLst>
        </pc:picChg>
        <pc:picChg chg="mod">
          <ac:chgData name="Irmina Kaniewski" userId="S::kaniewski@dgrv.de::e6ab40e4-a36b-491c-9b81-2daa3d6139c9" providerId="AD" clId="Web-{5CD5015F-D986-D1E0-A4D7-47379F632E11}" dt="2026-06-11T14:01:15.152" v="23" actId="1076"/>
          <ac:picMkLst>
            <pc:docMk/>
            <pc:sldMk cId="21688122" sldId="460"/>
            <ac:picMk id="35" creationId="{0B4712FE-8773-51DC-95EE-C8A572B3400A}"/>
          </ac:picMkLst>
        </pc:picChg>
      </pc:sldChg>
      <pc:sldChg chg="modSp">
        <pc:chgData name="Irmina Kaniewski" userId="S::kaniewski@dgrv.de::e6ab40e4-a36b-491c-9b81-2daa3d6139c9" providerId="AD" clId="Web-{5CD5015F-D986-D1E0-A4D7-47379F632E11}" dt="2026-06-11T14:01:36.700" v="26" actId="1076"/>
        <pc:sldMkLst>
          <pc:docMk/>
          <pc:sldMk cId="2641099075" sldId="463"/>
        </pc:sldMkLst>
        <pc:spChg chg="mod">
          <ac:chgData name="Irmina Kaniewski" userId="S::kaniewski@dgrv.de::e6ab40e4-a36b-491c-9b81-2daa3d6139c9" providerId="AD" clId="Web-{5CD5015F-D986-D1E0-A4D7-47379F632E11}" dt="2026-06-11T14:01:36.700" v="26" actId="1076"/>
          <ac:spMkLst>
            <pc:docMk/>
            <pc:sldMk cId="2641099075" sldId="463"/>
            <ac:spMk id="2" creationId="{F212216D-269B-D6D4-E354-ABFD2E1F8C04}"/>
          </ac:spMkLst>
        </pc:spChg>
      </pc:sldChg>
      <pc:sldChg chg="addSp delSp modSp">
        <pc:chgData name="Irmina Kaniewski" userId="S::kaniewski@dgrv.de::e6ab40e4-a36b-491c-9b81-2daa3d6139c9" providerId="AD" clId="Web-{5CD5015F-D986-D1E0-A4D7-47379F632E11}" dt="2026-06-11T14:32:19.257" v="40" actId="20577"/>
        <pc:sldMkLst>
          <pc:docMk/>
          <pc:sldMk cId="2645919535" sldId="502"/>
        </pc:sldMkLst>
        <pc:spChg chg="add del mod">
          <ac:chgData name="Irmina Kaniewski" userId="S::kaniewski@dgrv.de::e6ab40e4-a36b-491c-9b81-2daa3d6139c9" providerId="AD" clId="Web-{5CD5015F-D986-D1E0-A4D7-47379F632E11}" dt="2026-06-11T14:32:19.257" v="40" actId="20577"/>
          <ac:spMkLst>
            <pc:docMk/>
            <pc:sldMk cId="2645919535" sldId="502"/>
            <ac:spMk id="2" creationId="{21045216-756F-7E6D-D6BC-F9BF369D0C67}"/>
          </ac:spMkLst>
        </pc:spChg>
      </pc:sldChg>
      <pc:sldChg chg="modSp">
        <pc:chgData name="Irmina Kaniewski" userId="S::kaniewski@dgrv.de::e6ab40e4-a36b-491c-9b81-2daa3d6139c9" providerId="AD" clId="Web-{5CD5015F-D986-D1E0-A4D7-47379F632E11}" dt="2026-06-11T13:59:55.603" v="12" actId="20577"/>
        <pc:sldMkLst>
          <pc:docMk/>
          <pc:sldMk cId="517401340" sldId="526"/>
        </pc:sldMkLst>
        <pc:spChg chg="mod">
          <ac:chgData name="Irmina Kaniewski" userId="S::kaniewski@dgrv.de::e6ab40e4-a36b-491c-9b81-2daa3d6139c9" providerId="AD" clId="Web-{5CD5015F-D986-D1E0-A4D7-47379F632E11}" dt="2026-06-11T13:58:08.036" v="9" actId="20577"/>
          <ac:spMkLst>
            <pc:docMk/>
            <pc:sldMk cId="517401340" sldId="526"/>
            <ac:spMk id="29" creationId="{A5E3BE80-7468-5199-503B-35492FDB04D2}"/>
          </ac:spMkLst>
        </pc:spChg>
        <pc:spChg chg="mod">
          <ac:chgData name="Irmina Kaniewski" userId="S::kaniewski@dgrv.de::e6ab40e4-a36b-491c-9b81-2daa3d6139c9" providerId="AD" clId="Web-{5CD5015F-D986-D1E0-A4D7-47379F632E11}" dt="2026-06-11T13:59:55.603" v="12" actId="20577"/>
          <ac:spMkLst>
            <pc:docMk/>
            <pc:sldMk cId="517401340" sldId="526"/>
            <ac:spMk id="31" creationId="{EC281160-4B60-D27F-BC98-BD2F48B2B037}"/>
          </ac:spMkLst>
        </pc:spChg>
      </pc:sldChg>
      <pc:sldChg chg="modSp">
        <pc:chgData name="Irmina Kaniewski" userId="S::kaniewski@dgrv.de::e6ab40e4-a36b-491c-9b81-2daa3d6139c9" providerId="AD" clId="Web-{5CD5015F-D986-D1E0-A4D7-47379F632E11}" dt="2026-06-11T14:02:31.123" v="27" actId="1076"/>
        <pc:sldMkLst>
          <pc:docMk/>
          <pc:sldMk cId="505210181" sldId="538"/>
        </pc:sldMkLst>
        <pc:grpChg chg="mod">
          <ac:chgData name="Irmina Kaniewski" userId="S::kaniewski@dgrv.de::e6ab40e4-a36b-491c-9b81-2daa3d6139c9" providerId="AD" clId="Web-{5CD5015F-D986-D1E0-A4D7-47379F632E11}" dt="2026-06-11T14:02:31.123" v="27" actId="1076"/>
          <ac:grpSpMkLst>
            <pc:docMk/>
            <pc:sldMk cId="505210181" sldId="538"/>
            <ac:grpSpMk id="6" creationId="{05908B8A-CB24-4244-D35A-C36A4D0EFB28}"/>
          </ac:grpSpMkLst>
        </pc:grpChg>
      </pc:sldChg>
      <pc:sldChg chg="modSp">
        <pc:chgData name="Irmina Kaniewski" userId="S::kaniewski@dgrv.de::e6ab40e4-a36b-491c-9b81-2daa3d6139c9" providerId="AD" clId="Web-{5CD5015F-D986-D1E0-A4D7-47379F632E11}" dt="2026-06-11T14:31:24.333" v="31" actId="14100"/>
        <pc:sldMkLst>
          <pc:docMk/>
          <pc:sldMk cId="3147671360" sldId="551"/>
        </pc:sldMkLst>
        <pc:spChg chg="mod">
          <ac:chgData name="Irmina Kaniewski" userId="S::kaniewski@dgrv.de::e6ab40e4-a36b-491c-9b81-2daa3d6139c9" providerId="AD" clId="Web-{5CD5015F-D986-D1E0-A4D7-47379F632E11}" dt="2026-06-11T14:09:26.680" v="29" actId="1076"/>
          <ac:spMkLst>
            <pc:docMk/>
            <pc:sldMk cId="3147671360" sldId="551"/>
            <ac:spMk id="5" creationId="{906E4C14-E4EF-D4FA-B99E-94EDECBC595A}"/>
          </ac:spMkLst>
        </pc:spChg>
        <pc:spChg chg="mod">
          <ac:chgData name="Irmina Kaniewski" userId="S::kaniewski@dgrv.de::e6ab40e4-a36b-491c-9b81-2daa3d6139c9" providerId="AD" clId="Web-{5CD5015F-D986-D1E0-A4D7-47379F632E11}" dt="2026-06-11T14:31:24.333" v="31" actId="14100"/>
          <ac:spMkLst>
            <pc:docMk/>
            <pc:sldMk cId="3147671360" sldId="551"/>
            <ac:spMk id="8" creationId="{554791C3-116F-4B27-DB69-BCA1C014458D}"/>
          </ac:spMkLst>
        </pc:spChg>
      </pc:sldChg>
      <pc:sldChg chg="modSp">
        <pc:chgData name="Irmina Kaniewski" userId="S::kaniewski@dgrv.de::e6ab40e4-a36b-491c-9b81-2daa3d6139c9" providerId="AD" clId="Web-{5CD5015F-D986-D1E0-A4D7-47379F632E11}" dt="2026-06-11T14:34:07.824" v="59" actId="20577"/>
        <pc:sldMkLst>
          <pc:docMk/>
          <pc:sldMk cId="1535857934" sldId="581"/>
        </pc:sldMkLst>
        <pc:spChg chg="mod">
          <ac:chgData name="Irmina Kaniewski" userId="S::kaniewski@dgrv.de::e6ab40e4-a36b-491c-9b81-2daa3d6139c9" providerId="AD" clId="Web-{5CD5015F-D986-D1E0-A4D7-47379F632E11}" dt="2026-06-11T14:34:07.824" v="59" actId="20577"/>
          <ac:spMkLst>
            <pc:docMk/>
            <pc:sldMk cId="1535857934" sldId="581"/>
            <ac:spMk id="5" creationId="{57476669-9369-C4DD-0059-F636DBD31A72}"/>
          </ac:spMkLst>
        </pc:spChg>
        <pc:spChg chg="mod">
          <ac:chgData name="Irmina Kaniewski" userId="S::kaniewski@dgrv.de::e6ab40e4-a36b-491c-9b81-2daa3d6139c9" providerId="AD" clId="Web-{5CD5015F-D986-D1E0-A4D7-47379F632E11}" dt="2026-06-11T14:33:17.979" v="43" actId="20577"/>
          <ac:spMkLst>
            <pc:docMk/>
            <pc:sldMk cId="1535857934" sldId="581"/>
            <ac:spMk id="15" creationId="{4988801C-F4A9-D77B-2006-F72116DF90A3}"/>
          </ac:spMkLst>
        </pc:spChg>
      </pc:sldChg>
      <pc:sldChg chg="modSp">
        <pc:chgData name="Irmina Kaniewski" userId="S::kaniewski@dgrv.de::e6ab40e4-a36b-491c-9b81-2daa3d6139c9" providerId="AD" clId="Web-{5CD5015F-D986-D1E0-A4D7-47379F632E11}" dt="2026-06-11T13:57:30.722" v="4" actId="20577"/>
        <pc:sldMkLst>
          <pc:docMk/>
          <pc:sldMk cId="369670469" sldId="601"/>
        </pc:sldMkLst>
        <pc:spChg chg="mod">
          <ac:chgData name="Irmina Kaniewski" userId="S::kaniewski@dgrv.de::e6ab40e4-a36b-491c-9b81-2daa3d6139c9" providerId="AD" clId="Web-{5CD5015F-D986-D1E0-A4D7-47379F632E11}" dt="2026-06-11T13:57:30.722" v="4" actId="20577"/>
          <ac:spMkLst>
            <pc:docMk/>
            <pc:sldMk cId="369670469" sldId="601"/>
            <ac:spMk id="7" creationId="{8E89E50C-087D-38A2-4429-E41E899E7D3A}"/>
          </ac:spMkLst>
        </pc:spChg>
      </pc:sldChg>
    </pc:docChg>
  </pc:docChgLst>
  <pc:docChgLst>
    <pc:chgData name="Benjamin Dannemann" userId="S::dannemann@dgrv.de::85a00ab9-5035-4d24-b4b3-bd5d78f710e0" providerId="AD" clId="Web-{257281E1-DF6F-906B-70EC-37FD007A916B}"/>
    <pc:docChg chg="modSld">
      <pc:chgData name="Benjamin Dannemann" userId="S::dannemann@dgrv.de::85a00ab9-5035-4d24-b4b3-bd5d78f710e0" providerId="AD" clId="Web-{257281E1-DF6F-906B-70EC-37FD007A916B}" dt="2026-06-16T07:14:00.071" v="1" actId="20577"/>
      <pc:docMkLst>
        <pc:docMk/>
      </pc:docMkLst>
      <pc:sldChg chg="modSp">
        <pc:chgData name="Benjamin Dannemann" userId="S::dannemann@dgrv.de::85a00ab9-5035-4d24-b4b3-bd5d78f710e0" providerId="AD" clId="Web-{257281E1-DF6F-906B-70EC-37FD007A916B}" dt="2026-06-16T07:07:51.317" v="0" actId="20577"/>
        <pc:sldMkLst>
          <pc:docMk/>
          <pc:sldMk cId="517401340" sldId="526"/>
        </pc:sldMkLst>
        <pc:spChg chg="mod">
          <ac:chgData name="Benjamin Dannemann" userId="S::dannemann@dgrv.de::85a00ab9-5035-4d24-b4b3-bd5d78f710e0" providerId="AD" clId="Web-{257281E1-DF6F-906B-70EC-37FD007A916B}" dt="2026-06-16T07:07:51.317" v="0" actId="20577"/>
          <ac:spMkLst>
            <pc:docMk/>
            <pc:sldMk cId="517401340" sldId="526"/>
            <ac:spMk id="153" creationId="{D524EA51-C423-3608-45BB-869CCFE795C1}"/>
          </ac:spMkLst>
        </pc:spChg>
      </pc:sldChg>
      <pc:sldChg chg="modSp">
        <pc:chgData name="Benjamin Dannemann" userId="S::dannemann@dgrv.de::85a00ab9-5035-4d24-b4b3-bd5d78f710e0" providerId="AD" clId="Web-{257281E1-DF6F-906B-70EC-37FD007A916B}" dt="2026-06-16T07:14:00.071" v="1" actId="20577"/>
        <pc:sldMkLst>
          <pc:docMk/>
          <pc:sldMk cId="2703964336" sldId="550"/>
        </pc:sldMkLst>
        <pc:spChg chg="mod">
          <ac:chgData name="Benjamin Dannemann" userId="S::dannemann@dgrv.de::85a00ab9-5035-4d24-b4b3-bd5d78f710e0" providerId="AD" clId="Web-{257281E1-DF6F-906B-70EC-37FD007A916B}" dt="2026-06-16T07:14:00.071" v="1" actId="20577"/>
          <ac:spMkLst>
            <pc:docMk/>
            <pc:sldMk cId="2703964336" sldId="550"/>
            <ac:spMk id="42" creationId="{0CD21D91-1759-CF37-2656-1D13DB5FA13C}"/>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Tabelle1!$B$1</c:f>
              <c:strCache>
                <c:ptCount val="1"/>
                <c:pt idx="0">
                  <c:v>Spalte1</c:v>
                </c:pt>
              </c:strCache>
            </c:strRef>
          </c:tx>
          <c:spPr>
            <a:solidFill>
              <a:schemeClr val="accent3"/>
            </a:solidFill>
            <a:ln>
              <a:noFill/>
            </a:ln>
            <a:effectLst/>
          </c:spPr>
          <c:invertIfNegative val="0"/>
          <c:dPt>
            <c:idx val="4"/>
            <c:invertIfNegative val="0"/>
            <c:bubble3D val="0"/>
            <c:spPr>
              <a:solidFill>
                <a:srgbClr val="1260AE"/>
              </a:solidFill>
              <a:ln>
                <a:noFill/>
              </a:ln>
              <a:effectLst/>
            </c:spPr>
            <c:extLst>
              <c:ext xmlns:c16="http://schemas.microsoft.com/office/drawing/2014/chart" uri="{C3380CC4-5D6E-409C-BE32-E72D297353CC}">
                <c16:uniqueId val="{00000001-AE49-F94B-AE60-2E73E5386B51}"/>
              </c:ext>
            </c:extLst>
          </c:dPt>
          <c:cat>
            <c:numRef>
              <c:f>Tabelle1!$A$2:$A$6</c:f>
              <c:numCache>
                <c:formatCode>General</c:formatCode>
                <c:ptCount val="5"/>
                <c:pt idx="0">
                  <c:v>1980</c:v>
                </c:pt>
                <c:pt idx="1">
                  <c:v>1990</c:v>
                </c:pt>
                <c:pt idx="2">
                  <c:v>2000</c:v>
                </c:pt>
                <c:pt idx="3">
                  <c:v>2010</c:v>
                </c:pt>
                <c:pt idx="4">
                  <c:v>2025</c:v>
                </c:pt>
              </c:numCache>
            </c:numRef>
          </c:cat>
          <c:val>
            <c:numRef>
              <c:f>Tabelle1!$B$2:$B$6</c:f>
              <c:numCache>
                <c:formatCode>General</c:formatCode>
                <c:ptCount val="5"/>
              </c:numCache>
            </c:numRef>
          </c:val>
          <c:extLst>
            <c:ext xmlns:c16="http://schemas.microsoft.com/office/drawing/2014/chart" uri="{C3380CC4-5D6E-409C-BE32-E72D297353CC}">
              <c16:uniqueId val="{00000002-AE49-F94B-AE60-2E73E5386B51}"/>
            </c:ext>
          </c:extLst>
        </c:ser>
        <c:dLbls>
          <c:showLegendKey val="0"/>
          <c:showVal val="0"/>
          <c:showCatName val="0"/>
          <c:showSerName val="0"/>
          <c:showPercent val="0"/>
          <c:showBubbleSize val="0"/>
        </c:dLbls>
        <c:gapWidth val="150"/>
        <c:axId val="2000654655"/>
        <c:axId val="1968102655"/>
      </c:barChart>
      <c:barChart>
        <c:barDir val="col"/>
        <c:grouping val="clustered"/>
        <c:varyColors val="0"/>
        <c:ser>
          <c:idx val="1"/>
          <c:order val="1"/>
          <c:tx>
            <c:strRef>
              <c:f>Tabelle1!$C$1</c:f>
              <c:strCache>
                <c:ptCount val="1"/>
                <c:pt idx="0">
                  <c:v>Spalte2</c:v>
                </c:pt>
              </c:strCache>
            </c:strRef>
          </c:tx>
          <c:spPr>
            <a:solidFill>
              <a:schemeClr val="bg1">
                <a:lumMod val="75000"/>
              </a:schemeClr>
            </a:solidFill>
            <a:ln>
              <a:noFill/>
            </a:ln>
            <a:effectLst/>
          </c:spPr>
          <c:invertIfNegative val="0"/>
          <c:cat>
            <c:numRef>
              <c:f>Tabelle1!$A$2:$A$6</c:f>
              <c:numCache>
                <c:formatCode>General</c:formatCode>
                <c:ptCount val="5"/>
                <c:pt idx="0">
                  <c:v>1980</c:v>
                </c:pt>
                <c:pt idx="1">
                  <c:v>1990</c:v>
                </c:pt>
                <c:pt idx="2">
                  <c:v>2000</c:v>
                </c:pt>
                <c:pt idx="3">
                  <c:v>2010</c:v>
                </c:pt>
                <c:pt idx="4">
                  <c:v>2025</c:v>
                </c:pt>
              </c:numCache>
            </c:numRef>
          </c:cat>
          <c:val>
            <c:numRef>
              <c:f>Tabelle1!$C$2:$C$6</c:f>
              <c:numCache>
                <c:formatCode>General</c:formatCode>
                <c:ptCount val="5"/>
                <c:pt idx="0">
                  <c:v>9.1</c:v>
                </c:pt>
                <c:pt idx="1">
                  <c:v>11.7</c:v>
                </c:pt>
                <c:pt idx="2">
                  <c:v>15</c:v>
                </c:pt>
                <c:pt idx="3">
                  <c:v>16.7</c:v>
                </c:pt>
                <c:pt idx="4">
                  <c:v>17.5</c:v>
                </c:pt>
              </c:numCache>
            </c:numRef>
          </c:val>
          <c:extLst>
            <c:ext xmlns:c16="http://schemas.microsoft.com/office/drawing/2014/chart" uri="{C3380CC4-5D6E-409C-BE32-E72D297353CC}">
              <c16:uniqueId val="{00000003-AE49-F94B-AE60-2E73E5386B51}"/>
            </c:ext>
          </c:extLst>
        </c:ser>
        <c:dLbls>
          <c:showLegendKey val="0"/>
          <c:showVal val="0"/>
          <c:showCatName val="0"/>
          <c:showSerName val="0"/>
          <c:showPercent val="0"/>
          <c:showBubbleSize val="0"/>
        </c:dLbls>
        <c:gapWidth val="150"/>
        <c:axId val="673530752"/>
        <c:axId val="673490752"/>
      </c:barChart>
      <c:catAx>
        <c:axId val="20006546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1968102655"/>
        <c:crosses val="autoZero"/>
        <c:auto val="1"/>
        <c:lblAlgn val="ctr"/>
        <c:lblOffset val="100"/>
        <c:noMultiLvlLbl val="0"/>
      </c:catAx>
      <c:valAx>
        <c:axId val="19681026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2000654655"/>
        <c:crosses val="autoZero"/>
        <c:crossBetween val="between"/>
      </c:valAx>
      <c:valAx>
        <c:axId val="673490752"/>
        <c:scaling>
          <c:orientation val="minMax"/>
        </c:scaling>
        <c:delete val="1"/>
        <c:axPos val="r"/>
        <c:numFmt formatCode="General" sourceLinked="1"/>
        <c:majorTickMark val="out"/>
        <c:minorTickMark val="none"/>
        <c:tickLblPos val="nextTo"/>
        <c:crossAx val="673530752"/>
        <c:crosses val="max"/>
        <c:crossBetween val="between"/>
      </c:valAx>
      <c:catAx>
        <c:axId val="673530752"/>
        <c:scaling>
          <c:orientation val="minMax"/>
        </c:scaling>
        <c:delete val="1"/>
        <c:axPos val="b"/>
        <c:numFmt formatCode="General" sourceLinked="1"/>
        <c:majorTickMark val="out"/>
        <c:minorTickMark val="none"/>
        <c:tickLblPos val="nextTo"/>
        <c:crossAx val="673490752"/>
        <c:crosses val="autoZero"/>
        <c:auto val="1"/>
        <c:lblAlgn val="ctr"/>
        <c:lblOffset val="100"/>
        <c:noMultiLvlLbl val="0"/>
      </c:cat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800" b="0" i="0">
          <a:solidFill>
            <a:schemeClr val="bg1">
              <a:lumMod val="65000"/>
            </a:schemeClr>
          </a:solidFill>
          <a:latin typeface="Figtree" pitchFamily="2" charset="0"/>
        </a:defRPr>
      </a:pPr>
      <a:endParaRPr lang="de-DE"/>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3346405543030836E-2"/>
          <c:y val="5.2067184191651406E-2"/>
          <c:w val="0.88020754751627706"/>
          <c:h val="0.78809558168889216"/>
        </c:manualLayout>
      </c:layout>
      <c:barChart>
        <c:barDir val="col"/>
        <c:grouping val="clustered"/>
        <c:varyColors val="0"/>
        <c:ser>
          <c:idx val="0"/>
          <c:order val="0"/>
          <c:tx>
            <c:strRef>
              <c:f>Tabelle1!$B$1</c:f>
              <c:strCache>
                <c:ptCount val="1"/>
                <c:pt idx="0">
                  <c:v>balance sheet</c:v>
                </c:pt>
              </c:strCache>
            </c:strRef>
          </c:tx>
          <c:spPr>
            <a:solidFill>
              <a:schemeClr val="accent1"/>
            </a:solidFill>
            <a:ln>
              <a:noFill/>
            </a:ln>
            <a:effectLst/>
          </c:spPr>
          <c:invertIfNegative val="0"/>
          <c:cat>
            <c:numRef>
              <c:f>Tabelle1!$A$2:$A$6</c:f>
              <c:numCache>
                <c:formatCode>General</c:formatCode>
                <c:ptCount val="5"/>
                <c:pt idx="0">
                  <c:v>1980</c:v>
                </c:pt>
                <c:pt idx="1">
                  <c:v>1990</c:v>
                </c:pt>
                <c:pt idx="2">
                  <c:v>2000</c:v>
                </c:pt>
                <c:pt idx="3">
                  <c:v>2010</c:v>
                </c:pt>
                <c:pt idx="4">
                  <c:v>2025</c:v>
                </c:pt>
              </c:numCache>
            </c:numRef>
          </c:cat>
          <c:val>
            <c:numRef>
              <c:f>Tabelle1!$B$2:$B$6</c:f>
              <c:numCache>
                <c:formatCode>General</c:formatCode>
                <c:ptCount val="5"/>
                <c:pt idx="0">
                  <c:v>145</c:v>
                </c:pt>
                <c:pt idx="1">
                  <c:v>280</c:v>
                </c:pt>
                <c:pt idx="2">
                  <c:v>535</c:v>
                </c:pt>
                <c:pt idx="3">
                  <c:v>707</c:v>
                </c:pt>
                <c:pt idx="4">
                  <c:v>1240</c:v>
                </c:pt>
              </c:numCache>
            </c:numRef>
          </c:val>
          <c:extLst>
            <c:ext xmlns:c16="http://schemas.microsoft.com/office/drawing/2014/chart" uri="{C3380CC4-5D6E-409C-BE32-E72D297353CC}">
              <c16:uniqueId val="{00000000-3C82-48DC-9621-76C91622BA8A}"/>
            </c:ext>
          </c:extLst>
        </c:ser>
        <c:ser>
          <c:idx val="1"/>
          <c:order val="1"/>
          <c:tx>
            <c:strRef>
              <c:f>Tabelle1!$C$1</c:f>
              <c:strCache>
                <c:ptCount val="1"/>
                <c:pt idx="0">
                  <c:v>customer deposit</c:v>
                </c:pt>
              </c:strCache>
            </c:strRef>
          </c:tx>
          <c:spPr>
            <a:solidFill>
              <a:srgbClr val="1260AE"/>
            </a:solidFill>
            <a:ln>
              <a:noFill/>
            </a:ln>
            <a:effectLst/>
          </c:spPr>
          <c:invertIfNegative val="0"/>
          <c:cat>
            <c:numRef>
              <c:f>Tabelle1!$A$2:$A$6</c:f>
              <c:numCache>
                <c:formatCode>General</c:formatCode>
                <c:ptCount val="5"/>
                <c:pt idx="0">
                  <c:v>1980</c:v>
                </c:pt>
                <c:pt idx="1">
                  <c:v>1990</c:v>
                </c:pt>
                <c:pt idx="2">
                  <c:v>2000</c:v>
                </c:pt>
                <c:pt idx="3">
                  <c:v>2010</c:v>
                </c:pt>
                <c:pt idx="4">
                  <c:v>2025</c:v>
                </c:pt>
              </c:numCache>
            </c:numRef>
          </c:cat>
          <c:val>
            <c:numRef>
              <c:f>Tabelle1!$C$2:$C$6</c:f>
              <c:numCache>
                <c:formatCode>General</c:formatCode>
                <c:ptCount val="5"/>
                <c:pt idx="0">
                  <c:v>118</c:v>
                </c:pt>
                <c:pt idx="1">
                  <c:v>240</c:v>
                </c:pt>
                <c:pt idx="2">
                  <c:v>406</c:v>
                </c:pt>
                <c:pt idx="3">
                  <c:v>534</c:v>
                </c:pt>
                <c:pt idx="4">
                  <c:v>925</c:v>
                </c:pt>
              </c:numCache>
            </c:numRef>
          </c:val>
          <c:extLst>
            <c:ext xmlns:c16="http://schemas.microsoft.com/office/drawing/2014/chart" uri="{C3380CC4-5D6E-409C-BE32-E72D297353CC}">
              <c16:uniqueId val="{00000001-3C82-48DC-9621-76C91622BA8A}"/>
            </c:ext>
          </c:extLst>
        </c:ser>
        <c:ser>
          <c:idx val="2"/>
          <c:order val="2"/>
          <c:tx>
            <c:strRef>
              <c:f>Tabelle1!$D$1</c:f>
              <c:strCache>
                <c:ptCount val="1"/>
                <c:pt idx="0">
                  <c:v>customer loans</c:v>
                </c:pt>
              </c:strCache>
            </c:strRef>
          </c:tx>
          <c:spPr>
            <a:solidFill>
              <a:srgbClr val="78ADFF"/>
            </a:solidFill>
            <a:ln>
              <a:noFill/>
            </a:ln>
            <a:effectLst/>
          </c:spPr>
          <c:invertIfNegative val="0"/>
          <c:cat>
            <c:numRef>
              <c:f>Tabelle1!$A$2:$A$6</c:f>
              <c:numCache>
                <c:formatCode>General</c:formatCode>
                <c:ptCount val="5"/>
                <c:pt idx="0">
                  <c:v>1980</c:v>
                </c:pt>
                <c:pt idx="1">
                  <c:v>1990</c:v>
                </c:pt>
                <c:pt idx="2">
                  <c:v>2000</c:v>
                </c:pt>
                <c:pt idx="3">
                  <c:v>2010</c:v>
                </c:pt>
                <c:pt idx="4">
                  <c:v>2025</c:v>
                </c:pt>
              </c:numCache>
            </c:numRef>
          </c:cat>
          <c:val>
            <c:numRef>
              <c:f>Tabelle1!$D$2:$D$6</c:f>
              <c:numCache>
                <c:formatCode>General</c:formatCode>
                <c:ptCount val="5"/>
                <c:pt idx="0">
                  <c:v>96</c:v>
                </c:pt>
                <c:pt idx="1">
                  <c:v>190</c:v>
                </c:pt>
                <c:pt idx="2">
                  <c:v>332</c:v>
                </c:pt>
                <c:pt idx="3">
                  <c:v>406</c:v>
                </c:pt>
                <c:pt idx="4">
                  <c:v>827</c:v>
                </c:pt>
              </c:numCache>
            </c:numRef>
          </c:val>
          <c:extLst>
            <c:ext xmlns:c16="http://schemas.microsoft.com/office/drawing/2014/chart" uri="{C3380CC4-5D6E-409C-BE32-E72D297353CC}">
              <c16:uniqueId val="{00000002-3C82-48DC-9621-76C91622BA8A}"/>
            </c:ext>
          </c:extLst>
        </c:ser>
        <c:dLbls>
          <c:showLegendKey val="0"/>
          <c:showVal val="0"/>
          <c:showCatName val="0"/>
          <c:showSerName val="0"/>
          <c:showPercent val="0"/>
          <c:showBubbleSize val="0"/>
        </c:dLbls>
        <c:gapWidth val="158"/>
        <c:overlap val="-12"/>
        <c:axId val="2017946671"/>
        <c:axId val="1968088735"/>
      </c:barChart>
      <c:catAx>
        <c:axId val="20179466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1968088735"/>
        <c:crosses val="autoZero"/>
        <c:auto val="1"/>
        <c:lblAlgn val="ctr"/>
        <c:lblOffset val="100"/>
        <c:noMultiLvlLbl val="0"/>
      </c:catAx>
      <c:valAx>
        <c:axId val="196808873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2017946671"/>
        <c:crosses val="autoZero"/>
        <c:crossBetween val="between"/>
      </c:valAx>
      <c:spPr>
        <a:noFill/>
        <a:ln>
          <a:noFill/>
        </a:ln>
        <a:effectLst/>
      </c:spPr>
    </c:plotArea>
    <c:legend>
      <c:legendPos val="t"/>
      <c:layout>
        <c:manualLayout>
          <c:xMode val="edge"/>
          <c:yMode val="edge"/>
          <c:x val="5.0000066257096847E-2"/>
          <c:y val="0.92489653128193716"/>
          <c:w val="0.89999986748580629"/>
          <c:h val="7.5103468718062824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Figtree" pitchFamily="2" charset="0"/>
              <a:ea typeface="+mn-ea"/>
              <a:cs typeface="+mn-cs"/>
            </a:defRPr>
          </a:pPr>
          <a:endParaRPr lang="de-DE"/>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800" b="0" i="0">
          <a:latin typeface="Figtree" pitchFamily="2" charset="0"/>
        </a:defRPr>
      </a:pPr>
      <a:endParaRPr lang="de-DE"/>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Tabelle1!$B$1</c:f>
              <c:strCache>
                <c:ptCount val="1"/>
                <c:pt idx="0">
                  <c:v>Gründungen</c:v>
                </c:pt>
              </c:strCache>
            </c:strRef>
          </c:tx>
          <c:spPr>
            <a:ln w="25400" cap="rnd">
              <a:solidFill>
                <a:srgbClr val="FD8441"/>
              </a:solidFill>
              <a:round/>
            </a:ln>
            <a:effectLst/>
          </c:spPr>
          <c:marker>
            <c:symbol val="none"/>
          </c:marker>
          <c:cat>
            <c:numRef>
              <c:f>Tabelle1!$A$2:$A$20</c:f>
              <c:numCache>
                <c:formatCode>General</c:formatCode>
                <c:ptCount val="19"/>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2023</c:v>
                </c:pt>
                <c:pt idx="17">
                  <c:v>2024</c:v>
                </c:pt>
                <c:pt idx="18">
                  <c:v>2025</c:v>
                </c:pt>
              </c:numCache>
            </c:numRef>
          </c:cat>
          <c:val>
            <c:numRef>
              <c:f>Tabelle1!$B$2:$B$20</c:f>
              <c:numCache>
                <c:formatCode>General</c:formatCode>
                <c:ptCount val="19"/>
                <c:pt idx="0">
                  <c:v>8</c:v>
                </c:pt>
                <c:pt idx="1">
                  <c:v>24</c:v>
                </c:pt>
                <c:pt idx="2">
                  <c:v>67</c:v>
                </c:pt>
                <c:pt idx="3">
                  <c:v>161</c:v>
                </c:pt>
                <c:pt idx="4">
                  <c:v>272</c:v>
                </c:pt>
                <c:pt idx="5">
                  <c:v>439</c:v>
                </c:pt>
                <c:pt idx="6">
                  <c:v>589</c:v>
                </c:pt>
                <c:pt idx="7">
                  <c:v>718</c:v>
                </c:pt>
                <c:pt idx="8">
                  <c:v>772</c:v>
                </c:pt>
                <c:pt idx="9">
                  <c:v>812</c:v>
                </c:pt>
                <c:pt idx="10">
                  <c:v>831</c:v>
                </c:pt>
                <c:pt idx="11">
                  <c:v>855</c:v>
                </c:pt>
                <c:pt idx="12">
                  <c:v>869</c:v>
                </c:pt>
                <c:pt idx="13">
                  <c:v>883</c:v>
                </c:pt>
                <c:pt idx="14">
                  <c:v>896</c:v>
                </c:pt>
                <c:pt idx="15">
                  <c:v>914</c:v>
                </c:pt>
                <c:pt idx="16">
                  <c:v>1038</c:v>
                </c:pt>
                <c:pt idx="17">
                  <c:v>1102</c:v>
                </c:pt>
                <c:pt idx="18">
                  <c:v>1153</c:v>
                </c:pt>
              </c:numCache>
            </c:numRef>
          </c:val>
          <c:smooth val="1"/>
          <c:extLst>
            <c:ext xmlns:c16="http://schemas.microsoft.com/office/drawing/2014/chart" uri="{C3380CC4-5D6E-409C-BE32-E72D297353CC}">
              <c16:uniqueId val="{00000000-64D4-0249-BCEB-3F04169A9ADF}"/>
            </c:ext>
          </c:extLst>
        </c:ser>
        <c:dLbls>
          <c:showLegendKey val="0"/>
          <c:showVal val="0"/>
          <c:showCatName val="0"/>
          <c:showSerName val="0"/>
          <c:showPercent val="0"/>
          <c:showBubbleSize val="0"/>
        </c:dLbls>
        <c:smooth val="0"/>
        <c:axId val="2017946671"/>
        <c:axId val="1968088735"/>
      </c:lineChart>
      <c:catAx>
        <c:axId val="2017946671"/>
        <c:scaling>
          <c:orientation val="minMax"/>
        </c:scaling>
        <c:delete val="0"/>
        <c:axPos val="b"/>
        <c:numFmt formatCode="General" sourceLinked="1"/>
        <c:majorTickMark val="none"/>
        <c:minorTickMark val="none"/>
        <c:tickLblPos val="nextTo"/>
        <c:spPr>
          <a:noFill/>
          <a:ln w="9525" cap="flat" cmpd="sng" algn="ctr">
            <a:solidFill>
              <a:schemeClr val="bg1">
                <a:lumMod val="65000"/>
              </a:schemeClr>
            </a:solidFill>
            <a:round/>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1968088735"/>
        <c:crosses val="autoZero"/>
        <c:auto val="1"/>
        <c:lblAlgn val="ctr"/>
        <c:lblOffset val="100"/>
        <c:noMultiLvlLbl val="0"/>
      </c:catAx>
      <c:valAx>
        <c:axId val="1968088735"/>
        <c:scaling>
          <c:orientation val="minMax"/>
        </c:scaling>
        <c:delete val="0"/>
        <c:axPos val="l"/>
        <c:majorGridlines>
          <c:spPr>
            <a:ln w="9525" cap="flat" cmpd="sng" algn="ctr">
              <a:solidFill>
                <a:srgbClr val="97A7A7"/>
              </a:solidFill>
              <a:round/>
            </a:ln>
            <a:effectLst/>
          </c:spPr>
        </c:majorGridlines>
        <c:numFmt formatCode="General" sourceLinked="1"/>
        <c:majorTickMark val="none"/>
        <c:minorTickMark val="none"/>
        <c:tickLblPos val="nextTo"/>
        <c:spPr>
          <a:noFill/>
          <a:ln>
            <a:solidFill>
              <a:schemeClr val="bg1">
                <a:lumMod val="65000"/>
              </a:schemeClr>
            </a:solidFill>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2017946671"/>
        <c:crosses val="autoZero"/>
        <c:crossBetween val="between"/>
        <c:majorUnit val="4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800" b="0" i="0">
          <a:solidFill>
            <a:schemeClr val="bg1">
              <a:lumMod val="65000"/>
            </a:schemeClr>
          </a:solidFill>
          <a:latin typeface="Figtree" pitchFamily="2" charset="0"/>
        </a:defRPr>
      </a:pPr>
      <a:endParaRPr lang="de-DE"/>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Figtree" pitchFamily="2" charset="0"/>
              </a:defRPr>
            </a:lvl1pPr>
          </a:lstStyle>
          <a:p>
            <a:endParaRPr lang="de-DE"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Figtree" pitchFamily="2" charset="0"/>
              </a:defRPr>
            </a:lvl1pPr>
          </a:lstStyle>
          <a:p>
            <a:fld id="{2721CA9F-9233-A442-844A-F9BC81FC086F}" type="datetimeFigureOut">
              <a:rPr lang="de-DE" smtClean="0"/>
              <a:pPr/>
              <a:t>16.06.2026</a:t>
            </a:fld>
            <a:endParaRPr lang="de-DE"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Figtree" pitchFamily="2" charset="0"/>
              </a:defRPr>
            </a:lvl1pPr>
          </a:lstStyle>
          <a:p>
            <a:fld id="{F09A2FE9-61B3-364F-BA6F-053F90F77263}" type="slidenum">
              <a:rPr lang="de-DE" smtClean="0"/>
              <a:pPr/>
              <a:t>‹#›</a:t>
            </a:fld>
            <a:endParaRPr lang="de-DE" dirty="0"/>
          </a:p>
        </p:txBody>
      </p:sp>
      <p:sp>
        <p:nvSpPr>
          <p:cNvPr id="8" name="Fußzeilenplatzhalter 7">
            <a:extLst>
              <a:ext uri="{FF2B5EF4-FFF2-40B4-BE49-F238E27FC236}">
                <a16:creationId xmlns:a16="http://schemas.microsoft.com/office/drawing/2014/main" id="{9D4A89D3-A042-5559-8AB2-42B29346ACC9}"/>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Tree>
    <p:extLst>
      <p:ext uri="{BB962C8B-B14F-4D97-AF65-F5344CB8AC3E}">
        <p14:creationId xmlns:p14="http://schemas.microsoft.com/office/powerpoint/2010/main" val="2957517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Figtree" pitchFamily="2" charset="0"/>
        <a:ea typeface="+mn-ea"/>
        <a:cs typeface="+mn-cs"/>
      </a:defRPr>
    </a:lvl1pPr>
    <a:lvl2pPr marL="457200" algn="l" defTabSz="914400" rtl="0" eaLnBrk="1" latinLnBrk="0" hangingPunct="1">
      <a:defRPr sz="1200" b="0" i="0" kern="1200">
        <a:solidFill>
          <a:schemeClr val="tx1"/>
        </a:solidFill>
        <a:latin typeface="Figtree" pitchFamily="2" charset="0"/>
        <a:ea typeface="+mn-ea"/>
        <a:cs typeface="+mn-cs"/>
      </a:defRPr>
    </a:lvl2pPr>
    <a:lvl3pPr marL="914400" algn="l" defTabSz="914400" rtl="0" eaLnBrk="1" latinLnBrk="0" hangingPunct="1">
      <a:defRPr sz="1200" b="0" i="0" kern="1200">
        <a:solidFill>
          <a:schemeClr val="tx1"/>
        </a:solidFill>
        <a:latin typeface="Figtree" pitchFamily="2" charset="0"/>
        <a:ea typeface="+mn-ea"/>
        <a:cs typeface="+mn-cs"/>
      </a:defRPr>
    </a:lvl3pPr>
    <a:lvl4pPr marL="1371600" algn="l" defTabSz="914400" rtl="0" eaLnBrk="1" latinLnBrk="0" hangingPunct="1">
      <a:defRPr sz="1200" b="0" i="0" kern="1200">
        <a:solidFill>
          <a:schemeClr val="tx1"/>
        </a:solidFill>
        <a:latin typeface="Figtree" pitchFamily="2" charset="0"/>
        <a:ea typeface="+mn-ea"/>
        <a:cs typeface="+mn-cs"/>
      </a:defRPr>
    </a:lvl4pPr>
    <a:lvl5pPr marL="1828800" algn="l" defTabSz="914400" rtl="0" eaLnBrk="1" latinLnBrk="0" hangingPunct="1">
      <a:defRPr sz="1200" b="0" i="0" kern="1200">
        <a:solidFill>
          <a:schemeClr val="tx1"/>
        </a:solidFill>
        <a:latin typeface="Figtree"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F09A2FE9-61B3-364F-BA6F-053F90F77263}" type="slidenum">
              <a:rPr lang="de-DE" smtClean="0"/>
              <a:pPr/>
              <a:t>2</a:t>
            </a:fld>
            <a:endParaRPr lang="de-DE" dirty="0"/>
          </a:p>
        </p:txBody>
      </p:sp>
    </p:spTree>
    <p:extLst>
      <p:ext uri="{BB962C8B-B14F-4D97-AF65-F5344CB8AC3E}">
        <p14:creationId xmlns:p14="http://schemas.microsoft.com/office/powerpoint/2010/main" val="1396499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F09A2FE9-61B3-364F-BA6F-053F90F77263}" type="slidenum">
              <a:rPr lang="de-DE" smtClean="0"/>
              <a:pPr/>
              <a:t>3</a:t>
            </a:fld>
            <a:endParaRPr lang="de-DE" dirty="0"/>
          </a:p>
        </p:txBody>
      </p:sp>
    </p:spTree>
    <p:extLst>
      <p:ext uri="{BB962C8B-B14F-4D97-AF65-F5344CB8AC3E}">
        <p14:creationId xmlns:p14="http://schemas.microsoft.com/office/powerpoint/2010/main" val="2951398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FEE8F-2926-734B-DA87-5117B04D9F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3951A-F798-78B4-065B-0AD71774EF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4B3305-02DC-519B-1EB5-232D7B6EA03E}"/>
              </a:ext>
            </a:extLst>
          </p:cNvPr>
          <p:cNvSpPr>
            <a:spLocks noGrp="1"/>
          </p:cNvSpPr>
          <p:nvPr>
            <p:ph type="body" idx="1"/>
          </p:nvPr>
        </p:nvSpPr>
        <p:spPr/>
        <p:txBody>
          <a:bodyPr/>
          <a:lstStyle/>
          <a:p>
            <a:endParaRPr lang="de-DE" dirty="0"/>
          </a:p>
        </p:txBody>
      </p:sp>
      <p:sp>
        <p:nvSpPr>
          <p:cNvPr id="4" name="Slide Number Placeholder 3">
            <a:extLst>
              <a:ext uri="{FF2B5EF4-FFF2-40B4-BE49-F238E27FC236}">
                <a16:creationId xmlns:a16="http://schemas.microsoft.com/office/drawing/2014/main" id="{5DE8112F-9F36-A093-19A8-10D532F090A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9A2FE9-61B3-364F-BA6F-053F90F77263}" type="slidenum">
              <a:rPr kumimoji="0" lang="de-DE" sz="1200" b="0" i="0" u="none" strike="noStrike" kern="1200" cap="none" spc="0" normalizeH="0" baseline="0" noProof="0" smtClean="0">
                <a:ln>
                  <a:noFill/>
                </a:ln>
                <a:solidFill>
                  <a:prstClr val="black"/>
                </a:solidFill>
                <a:effectLst/>
                <a:uLnTx/>
                <a:uFillTx/>
                <a:latin typeface="Figtre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de-DE" sz="1200" b="0" i="0" u="none" strike="noStrike" kern="1200" cap="none" spc="0" normalizeH="0" baseline="0" noProof="0" dirty="0">
              <a:ln>
                <a:noFill/>
              </a:ln>
              <a:solidFill>
                <a:prstClr val="black"/>
              </a:solidFill>
              <a:effectLst/>
              <a:uLnTx/>
              <a:uFillTx/>
              <a:latin typeface="Figtree" pitchFamily="2" charset="0"/>
              <a:ea typeface="+mn-ea"/>
              <a:cs typeface="+mn-cs"/>
            </a:endParaRPr>
          </a:p>
        </p:txBody>
      </p:sp>
    </p:spTree>
    <p:extLst>
      <p:ext uri="{BB962C8B-B14F-4D97-AF65-F5344CB8AC3E}">
        <p14:creationId xmlns:p14="http://schemas.microsoft.com/office/powerpoint/2010/main" val="3608258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F09A2FE9-61B3-364F-BA6F-053F90F77263}" type="slidenum">
              <a:rPr lang="de-DE" smtClean="0"/>
              <a:pPr/>
              <a:t>7</a:t>
            </a:fld>
            <a:endParaRPr lang="de-DE" dirty="0"/>
          </a:p>
        </p:txBody>
      </p:sp>
    </p:spTree>
    <p:extLst>
      <p:ext uri="{BB962C8B-B14F-4D97-AF65-F5344CB8AC3E}">
        <p14:creationId xmlns:p14="http://schemas.microsoft.com/office/powerpoint/2010/main" val="2768763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F09A2FE9-61B3-364F-BA6F-053F90F77263}" type="slidenum">
              <a:rPr lang="de-DE" smtClean="0"/>
              <a:pPr/>
              <a:t>17</a:t>
            </a:fld>
            <a:endParaRPr lang="de-DE" dirty="0"/>
          </a:p>
        </p:txBody>
      </p:sp>
    </p:spTree>
    <p:extLst>
      <p:ext uri="{BB962C8B-B14F-4D97-AF65-F5344CB8AC3E}">
        <p14:creationId xmlns:p14="http://schemas.microsoft.com/office/powerpoint/2010/main" val="3013261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F09A2FE9-61B3-364F-BA6F-053F90F77263}" type="slidenum">
              <a:rPr lang="de-DE" smtClean="0"/>
              <a:pPr/>
              <a:t>19</a:t>
            </a:fld>
            <a:endParaRPr lang="de-DE" dirty="0"/>
          </a:p>
        </p:txBody>
      </p:sp>
    </p:spTree>
    <p:extLst>
      <p:ext uri="{BB962C8B-B14F-4D97-AF65-F5344CB8AC3E}">
        <p14:creationId xmlns:p14="http://schemas.microsoft.com/office/powerpoint/2010/main" val="2991491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F09A2FE9-61B3-364F-BA6F-053F90F77263}" type="slidenum">
              <a:rPr lang="de-DE" smtClean="0"/>
              <a:pPr/>
              <a:t>35</a:t>
            </a:fld>
            <a:endParaRPr lang="de-DE" dirty="0"/>
          </a:p>
        </p:txBody>
      </p:sp>
    </p:spTree>
    <p:extLst>
      <p:ext uri="{BB962C8B-B14F-4D97-AF65-F5344CB8AC3E}">
        <p14:creationId xmlns:p14="http://schemas.microsoft.com/office/powerpoint/2010/main" val="3511839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F09A2FE9-61B3-364F-BA6F-053F90F77263}" type="slidenum">
              <a:rPr lang="de-DE" smtClean="0"/>
              <a:pPr/>
              <a:t>45</a:t>
            </a:fld>
            <a:endParaRPr lang="de-DE" dirty="0"/>
          </a:p>
        </p:txBody>
      </p:sp>
    </p:spTree>
    <p:extLst>
      <p:ext uri="{BB962C8B-B14F-4D97-AF65-F5344CB8AC3E}">
        <p14:creationId xmlns:p14="http://schemas.microsoft.com/office/powerpoint/2010/main" val="13666960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11.svg"/><Relationship Id="rId4" Type="http://schemas.openxmlformats.org/officeDocument/2006/relationships/image" Target="../media/image10.sv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svg"/><Relationship Id="rId1" Type="http://schemas.openxmlformats.org/officeDocument/2006/relationships/slideMaster" Target="../slideMasters/slideMaster1.xml"/><Relationship Id="rId4" Type="http://schemas.openxmlformats.org/officeDocument/2006/relationships/image" Target="../media/image13.svg"/></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5.sv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2.xml"/><Relationship Id="rId4" Type="http://schemas.openxmlformats.org/officeDocument/2006/relationships/image" Target="../media/image16.sv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18.svg"/><Relationship Id="rId4" Type="http://schemas.openxmlformats.org/officeDocument/2006/relationships/image" Target="../media/image17.svg"/></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2.xml"/><Relationship Id="rId4" Type="http://schemas.openxmlformats.org/officeDocument/2006/relationships/image" Target="../media/image9.pn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svg"/><Relationship Id="rId1" Type="http://schemas.openxmlformats.org/officeDocument/2006/relationships/slideMaster" Target="../slideMasters/slideMaster2.xml"/><Relationship Id="rId4" Type="http://schemas.openxmlformats.org/officeDocument/2006/relationships/image" Target="../media/image20.svg"/></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9BCF5D95-76BA-F542-3558-3AFD0AC05F3C}"/>
              </a:ext>
            </a:extLst>
          </p:cNvPr>
          <p:cNvSpPr/>
          <p:nvPr userDrawn="1"/>
        </p:nvSpPr>
        <p:spPr>
          <a:xfrm>
            <a:off x="523875" y="5070085"/>
            <a:ext cx="7442200" cy="1475999"/>
          </a:xfrm>
          <a:prstGeom prst="roundRect">
            <a:avLst>
              <a:gd name="adj" fmla="val 3286"/>
            </a:avLst>
          </a:prstGeom>
          <a:solidFill>
            <a:srgbClr val="E5000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7AAE2C11-571B-14A5-575A-B8E53AB473A4}"/>
              </a:ext>
            </a:extLst>
          </p:cNvPr>
          <p:cNvSpPr/>
          <p:nvPr userDrawn="1"/>
        </p:nvSpPr>
        <p:spPr>
          <a:xfrm>
            <a:off x="8061434" y="261937"/>
            <a:ext cx="3732103" cy="6284147"/>
          </a:xfrm>
          <a:prstGeom prst="roundRect">
            <a:avLst>
              <a:gd name="adj" fmla="val 1874"/>
            </a:avLst>
          </a:prstGeom>
          <a:solidFill>
            <a:srgbClr val="EC740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B3272E69-7783-E05B-FCB2-4DF7C7532C2C}"/>
              </a:ext>
            </a:extLst>
          </p:cNvPr>
          <p:cNvSpPr/>
          <p:nvPr userDrawn="1"/>
        </p:nvSpPr>
        <p:spPr>
          <a:xfrm>
            <a:off x="523875" y="3511542"/>
            <a:ext cx="7442200" cy="1475999"/>
          </a:xfrm>
          <a:prstGeom prst="roundRect">
            <a:avLst>
              <a:gd name="adj" fmla="val 4123"/>
            </a:avLst>
          </a:prstGeom>
          <a:solidFill>
            <a:srgbClr val="54BE3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38180439-7465-03EE-D62E-D37570CF2109}"/>
              </a:ext>
            </a:extLst>
          </p:cNvPr>
          <p:cNvSpPr/>
          <p:nvPr userDrawn="1"/>
        </p:nvSpPr>
        <p:spPr>
          <a:xfrm>
            <a:off x="523875" y="261938"/>
            <a:ext cx="7442200" cy="3167060"/>
          </a:xfrm>
          <a:prstGeom prst="roundRect">
            <a:avLst>
              <a:gd name="adj" fmla="val 1422"/>
            </a:avLst>
          </a:prstGeom>
          <a:gradFill>
            <a:gsLst>
              <a:gs pos="0">
                <a:srgbClr val="1360AD"/>
              </a:gs>
              <a:gs pos="39000">
                <a:srgbClr val="1360AD"/>
              </a:gs>
              <a:gs pos="73000">
                <a:srgbClr val="1360AD"/>
              </a:gs>
              <a:gs pos="100000">
                <a:srgbClr val="1360AD"/>
              </a:gs>
            </a:gsLst>
            <a:lin ang="540000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69D19076-067E-9067-3E30-4F23DCC556B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7737" y="5661973"/>
            <a:ext cx="1461955" cy="391554"/>
          </a:xfrm>
          <a:prstGeom prst="rect">
            <a:avLst/>
          </a:prstGeom>
        </p:spPr>
      </p:pic>
      <p:pic>
        <p:nvPicPr>
          <p:cNvPr id="9" name="Picture 8" descr="A black and grey logo&#10;&#10;Description automatically generated">
            <a:extLst>
              <a:ext uri="{FF2B5EF4-FFF2-40B4-BE49-F238E27FC236}">
                <a16:creationId xmlns:a16="http://schemas.microsoft.com/office/drawing/2014/main" id="{B23328DD-9023-B1AD-C1DA-7F3AE71DA581}"/>
              </a:ext>
            </a:extLst>
          </p:cNvPr>
          <p:cNvPicPr/>
          <p:nvPr userDrawn="1"/>
        </p:nvPicPr>
        <p:blipFill rotWithShape="1">
          <a:blip r:embed="rId3">
            <a:biLevel thresh="25000"/>
            <a:alphaModFix/>
          </a:blip>
          <a:srcRect l="71052" t="-27620" r="-2458" b="-1"/>
          <a:stretch/>
        </p:blipFill>
        <p:spPr>
          <a:xfrm>
            <a:off x="8389937" y="2482849"/>
            <a:ext cx="3410850" cy="3719138"/>
          </a:xfrm>
          <a:prstGeom prst="ellipse">
            <a:avLst/>
          </a:prstGeom>
        </p:spPr>
      </p:pic>
      <p:sp>
        <p:nvSpPr>
          <p:cNvPr id="11" name="Text Placeholder 20">
            <a:extLst>
              <a:ext uri="{FF2B5EF4-FFF2-40B4-BE49-F238E27FC236}">
                <a16:creationId xmlns:a16="http://schemas.microsoft.com/office/drawing/2014/main" id="{84356B26-89A3-13CF-B745-B19DCDED1C60}"/>
              </a:ext>
            </a:extLst>
          </p:cNvPr>
          <p:cNvSpPr>
            <a:spLocks noGrp="1"/>
          </p:cNvSpPr>
          <p:nvPr>
            <p:ph type="body" sz="quarter" idx="18"/>
          </p:nvPr>
        </p:nvSpPr>
        <p:spPr>
          <a:xfrm>
            <a:off x="940486" y="1173072"/>
            <a:ext cx="4668252" cy="1344792"/>
          </a:xfrm>
        </p:spPr>
        <p:txBody>
          <a:bodyPr wrap="square" anchor="ctr">
            <a:spAutoFit/>
          </a:bodyPr>
          <a:lstStyle>
            <a:lvl1pPr>
              <a:defRPr sz="40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12" name="Text Placeholder 20">
            <a:extLst>
              <a:ext uri="{FF2B5EF4-FFF2-40B4-BE49-F238E27FC236}">
                <a16:creationId xmlns:a16="http://schemas.microsoft.com/office/drawing/2014/main" id="{A6FE6165-2390-651D-56C7-150152515F62}"/>
              </a:ext>
            </a:extLst>
          </p:cNvPr>
          <p:cNvSpPr>
            <a:spLocks noGrp="1"/>
          </p:cNvSpPr>
          <p:nvPr>
            <p:ph type="body" sz="quarter" idx="19"/>
          </p:nvPr>
        </p:nvSpPr>
        <p:spPr>
          <a:xfrm>
            <a:off x="947737" y="4068209"/>
            <a:ext cx="4668252" cy="385811"/>
          </a:xfrm>
        </p:spPr>
        <p:txBody>
          <a:bodyPr wrap="square" anchor="ctr">
            <a:spAutoFit/>
          </a:bodyPr>
          <a:lstStyle>
            <a:lvl1pPr>
              <a:defRPr sz="2400" b="0">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2472719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523739" y="5056120"/>
            <a:ext cx="5572262" cy="601654"/>
          </a:xfrm>
        </p:spPr>
        <p:txBody>
          <a:bodyPr>
            <a:no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2" name="Text Placeholder 20">
            <a:extLst>
              <a:ext uri="{FF2B5EF4-FFF2-40B4-BE49-F238E27FC236}">
                <a16:creationId xmlns:a16="http://schemas.microsoft.com/office/drawing/2014/main" id="{391B4E2B-6180-7313-CDCF-19347BB8B639}"/>
              </a:ext>
            </a:extLst>
          </p:cNvPr>
          <p:cNvSpPr>
            <a:spLocks noGrp="1"/>
          </p:cNvSpPr>
          <p:nvPr>
            <p:ph type="body" sz="quarter" idx="17"/>
          </p:nvPr>
        </p:nvSpPr>
        <p:spPr>
          <a:xfrm>
            <a:off x="523738" y="2937388"/>
            <a:ext cx="6791327" cy="1274762"/>
          </a:xfrm>
        </p:spPr>
        <p:txBody>
          <a:bodyPr>
            <a:noAutofit/>
          </a:bodyPr>
          <a:lstStyle>
            <a:lvl1pPr>
              <a:defRPr sz="2000" b="1">
                <a:solidFill>
                  <a:srgbClr val="46F980"/>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1274762"/>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3">
            <a:biLevel thresh="25000"/>
            <a:alphaModFix amt="4000"/>
          </a:blip>
          <a:srcRect l="71052" t="-27620" r="-2458" b="-1"/>
          <a:stretch/>
        </p:blipFill>
        <p:spPr>
          <a:xfrm>
            <a:off x="8102140" y="541782"/>
            <a:ext cx="4125928" cy="4498848"/>
          </a:xfrm>
          <a:prstGeom prst="ellipse">
            <a:avLst/>
          </a:prstGeom>
        </p:spPr>
      </p:pic>
    </p:spTree>
    <p:extLst>
      <p:ext uri="{BB962C8B-B14F-4D97-AF65-F5344CB8AC3E}">
        <p14:creationId xmlns:p14="http://schemas.microsoft.com/office/powerpoint/2010/main" val="1758404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DD1690B-559D-FDF6-968C-4B06B2AAA865}"/>
              </a:ext>
            </a:extLst>
          </p:cNvPr>
          <p:cNvSpPr/>
          <p:nvPr userDrawn="1"/>
        </p:nvSpPr>
        <p:spPr>
          <a:xfrm>
            <a:off x="0" y="5818271"/>
            <a:ext cx="12192000" cy="10397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523739" y="5056120"/>
            <a:ext cx="5572262" cy="601654"/>
          </a:xfrm>
        </p:spPr>
        <p:txBody>
          <a:bodyPr>
            <a:no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2" name="Text Placeholder 20">
            <a:extLst>
              <a:ext uri="{FF2B5EF4-FFF2-40B4-BE49-F238E27FC236}">
                <a16:creationId xmlns:a16="http://schemas.microsoft.com/office/drawing/2014/main" id="{391B4E2B-6180-7313-CDCF-19347BB8B639}"/>
              </a:ext>
            </a:extLst>
          </p:cNvPr>
          <p:cNvSpPr>
            <a:spLocks noGrp="1"/>
          </p:cNvSpPr>
          <p:nvPr>
            <p:ph type="body" sz="quarter" idx="17"/>
          </p:nvPr>
        </p:nvSpPr>
        <p:spPr>
          <a:xfrm>
            <a:off x="523738" y="2937388"/>
            <a:ext cx="6791327" cy="1274762"/>
          </a:xfrm>
        </p:spPr>
        <p:txBody>
          <a:bodyPr>
            <a:noAutofit/>
          </a:bodyPr>
          <a:lstStyle>
            <a:lvl1pPr>
              <a:defRPr sz="2000" b="1">
                <a:solidFill>
                  <a:srgbClr val="46F980"/>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1274762"/>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r:embed="rId2"/>
          <a:srcRect/>
          <a:stretch/>
        </p:blipFill>
        <p:spPr>
          <a:xfrm>
            <a:off x="525247" y="6062110"/>
            <a:ext cx="1459207"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2">
            <a:biLevel thresh="25000"/>
            <a:alphaModFix amt="4000"/>
          </a:blip>
          <a:srcRect l="71052" t="-27620" r="-2458" b="-1"/>
          <a:stretch/>
        </p:blipFill>
        <p:spPr>
          <a:xfrm>
            <a:off x="8102140" y="541782"/>
            <a:ext cx="4125928" cy="4498848"/>
          </a:xfrm>
          <a:prstGeom prst="ellipse">
            <a:avLst/>
          </a:prstGeom>
        </p:spPr>
      </p:pic>
    </p:spTree>
    <p:extLst>
      <p:ext uri="{BB962C8B-B14F-4D97-AF65-F5344CB8AC3E}">
        <p14:creationId xmlns:p14="http://schemas.microsoft.com/office/powerpoint/2010/main" val="1487920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2EB4966B-00F8-0514-5165-71B7CE1DD3B0}"/>
              </a:ext>
            </a:extLst>
          </p:cNvPr>
          <p:cNvSpPr>
            <a:spLocks noGrp="1"/>
          </p:cNvSpPr>
          <p:nvPr>
            <p:ph type="body" sz="quarter" idx="18"/>
          </p:nvPr>
        </p:nvSpPr>
        <p:spPr>
          <a:xfrm>
            <a:off x="1474788" y="3646965"/>
            <a:ext cx="9355137" cy="402522"/>
          </a:xfrm>
        </p:spPr>
        <p:txBody>
          <a:bodyPr>
            <a:noAutofit/>
          </a:bodyPr>
          <a:lstStyle>
            <a:lvl1pPr algn="ctr">
              <a:defRPr sz="1800" b="1">
                <a:solidFill>
                  <a:srgbClr val="46F980"/>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3" name="Straight Connector 2">
            <a:extLst>
              <a:ext uri="{FF2B5EF4-FFF2-40B4-BE49-F238E27FC236}">
                <a16:creationId xmlns:a16="http://schemas.microsoft.com/office/drawing/2014/main" id="{20E2E470-A450-5813-15D0-50845C09E6FD}"/>
              </a:ext>
            </a:extLst>
          </p:cNvPr>
          <p:cNvCxnSpPr/>
          <p:nvPr userDrawn="1"/>
        </p:nvCxnSpPr>
        <p:spPr>
          <a:xfrm>
            <a:off x="0" y="3455633"/>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EA4109C1-DE7A-7D1A-1101-D23214959579}"/>
              </a:ext>
            </a:extLst>
          </p:cNvPr>
          <p:cNvSpPr>
            <a:spLocks noGrp="1"/>
          </p:cNvSpPr>
          <p:nvPr>
            <p:ph type="body" sz="quarter" idx="17"/>
          </p:nvPr>
        </p:nvSpPr>
        <p:spPr>
          <a:xfrm>
            <a:off x="1474788" y="2190750"/>
            <a:ext cx="9355137" cy="1108075"/>
          </a:xfrm>
        </p:spPr>
        <p:txBody>
          <a:bodyPr>
            <a:noAutofit/>
          </a:bodyPr>
          <a:lstStyle>
            <a:lvl1pPr algn="ctr">
              <a:defRPr sz="36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424788874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2EB4966B-00F8-0514-5165-71B7CE1DD3B0}"/>
              </a:ext>
            </a:extLst>
          </p:cNvPr>
          <p:cNvSpPr>
            <a:spLocks noGrp="1"/>
          </p:cNvSpPr>
          <p:nvPr>
            <p:ph type="body" sz="quarter" idx="18"/>
          </p:nvPr>
        </p:nvSpPr>
        <p:spPr>
          <a:xfrm>
            <a:off x="3382963" y="2035881"/>
            <a:ext cx="7446962" cy="402522"/>
          </a:xfrm>
        </p:spPr>
        <p:txBody>
          <a:bodyPr>
            <a:noAutofit/>
          </a:bodyPr>
          <a:lstStyle>
            <a:lvl1pPr marL="465750" indent="-285750" algn="l">
              <a:buClr>
                <a:schemeClr val="bg1"/>
              </a:buClr>
              <a:buFont typeface="Arial" panose="020B0604020202020204" pitchFamily="34" charset="0"/>
              <a:buChar char="•"/>
              <a:defRPr sz="18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10" name="Text Placeholder 9">
            <a:extLst>
              <a:ext uri="{FF2B5EF4-FFF2-40B4-BE49-F238E27FC236}">
                <a16:creationId xmlns:a16="http://schemas.microsoft.com/office/drawing/2014/main" id="{EA4109C1-DE7A-7D1A-1101-D23214959579}"/>
              </a:ext>
            </a:extLst>
          </p:cNvPr>
          <p:cNvSpPr>
            <a:spLocks noGrp="1"/>
          </p:cNvSpPr>
          <p:nvPr>
            <p:ph type="body" sz="quarter" idx="17" hasCustomPrompt="1"/>
          </p:nvPr>
        </p:nvSpPr>
        <p:spPr>
          <a:xfrm>
            <a:off x="2424113" y="1094340"/>
            <a:ext cx="8405812" cy="464585"/>
          </a:xfrm>
        </p:spPr>
        <p:txBody>
          <a:bodyPr>
            <a:noAutofit/>
          </a:bodyPr>
          <a:lstStyle>
            <a:lvl1pPr algn="l">
              <a:defRPr sz="36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Agenda </a:t>
            </a:r>
            <a:r>
              <a:rPr lang="en-US" dirty="0" err="1"/>
              <a:t>Titel</a:t>
            </a:r>
            <a:endParaRPr lang="en-US" dirty="0"/>
          </a:p>
        </p:txBody>
      </p:sp>
      <p:sp>
        <p:nvSpPr>
          <p:cNvPr id="5" name="Rounded Rectangle 3">
            <a:extLst>
              <a:ext uri="{FF2B5EF4-FFF2-40B4-BE49-F238E27FC236}">
                <a16:creationId xmlns:a16="http://schemas.microsoft.com/office/drawing/2014/main" id="{F1D94129-1CBB-B337-8C49-14F79282F762}"/>
              </a:ext>
            </a:extLst>
          </p:cNvPr>
          <p:cNvSpPr/>
          <p:nvPr userDrawn="1"/>
        </p:nvSpPr>
        <p:spPr>
          <a:xfrm>
            <a:off x="2424112" y="1903223"/>
            <a:ext cx="975987"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Figtree" pitchFamily="2" charset="0"/>
            </a:endParaRPr>
          </a:p>
        </p:txBody>
      </p:sp>
      <p:cxnSp>
        <p:nvCxnSpPr>
          <p:cNvPr id="7" name="Straight Arrow Connector 6">
            <a:extLst>
              <a:ext uri="{FF2B5EF4-FFF2-40B4-BE49-F238E27FC236}">
                <a16:creationId xmlns:a16="http://schemas.microsoft.com/office/drawing/2014/main" id="{0E98E074-B07A-0F13-E365-10211E75DAB4}"/>
              </a:ext>
            </a:extLst>
          </p:cNvPr>
          <p:cNvCxnSpPr>
            <a:cxnSpLocks/>
          </p:cNvCxnSpPr>
          <p:nvPr userDrawn="1"/>
        </p:nvCxnSpPr>
        <p:spPr>
          <a:xfrm>
            <a:off x="2595427" y="2176272"/>
            <a:ext cx="604973" cy="0"/>
          </a:xfrm>
          <a:prstGeom prst="straightConnector1">
            <a:avLst/>
          </a:prstGeom>
          <a:ln w="381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94404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userDrawn="1">
          <p15:clr>
            <a:srgbClr val="FBAE40"/>
          </p15:clr>
        </p15:guide>
        <p15:guide id="30" orient="horz" pos="3952">
          <p15:clr>
            <a:srgbClr val="FBAE40"/>
          </p15:clr>
        </p15:guide>
        <p15:guide id="31" orient="horz" pos="982">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4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594450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13">
          <p15:clr>
            <a:srgbClr val="FBAE40"/>
          </p15:clr>
        </p15:guide>
        <p15:guide id="5" pos="914">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a:xfrm>
            <a:off x="11081185" y="6356350"/>
            <a:ext cx="705454" cy="231775"/>
          </a:xfrm>
        </p:spPr>
        <p:txBody>
          <a:bodyPr/>
          <a:lstStyle/>
          <a:p>
            <a:fld id="{BD6B995A-6B31-0F4D-824D-D8F1B52156F9}" type="slidenum">
              <a:rPr lang="de-DE" smtClean="0"/>
              <a:pPr/>
              <a:t>‹#›</a:t>
            </a:fld>
            <a:endParaRPr lang="de-DE" dirty="0"/>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4714875"/>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6260647" y="1558925"/>
            <a:ext cx="5535613" cy="4714875"/>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p:txBody>
      </p:sp>
      <p:sp>
        <p:nvSpPr>
          <p:cNvPr id="4" name="Title Placeholder 1">
            <a:extLst>
              <a:ext uri="{FF2B5EF4-FFF2-40B4-BE49-F238E27FC236}">
                <a16:creationId xmlns:a16="http://schemas.microsoft.com/office/drawing/2014/main" id="{19233405-1EED-33FB-F020-8159898A124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
        <p:nvSpPr>
          <p:cNvPr id="5" name="TextBox 4">
            <a:extLst>
              <a:ext uri="{FF2B5EF4-FFF2-40B4-BE49-F238E27FC236}">
                <a16:creationId xmlns:a16="http://schemas.microsoft.com/office/drawing/2014/main" id="{319F041A-4C87-ADFE-A527-EA0383B35AEC}"/>
              </a:ext>
            </a:extLst>
          </p:cNvPr>
          <p:cNvSpPr txBox="1"/>
          <p:nvPr userDrawn="1"/>
        </p:nvSpPr>
        <p:spPr>
          <a:xfrm>
            <a:off x="10356595" y="6432948"/>
            <a:ext cx="682880" cy="123111"/>
          </a:xfrm>
          <a:prstGeom prst="rect">
            <a:avLst/>
          </a:prstGeom>
          <a:noFill/>
        </p:spPr>
        <p:txBody>
          <a:bodyPr wrap="none" lIns="0" tIns="0" rIns="0" bIns="0" rtlCol="0">
            <a:spAutoFit/>
          </a:bodyPr>
          <a:lstStyle/>
          <a:p>
            <a:pPr algn="r"/>
            <a:r>
              <a:rPr lang="en-JP" sz="800" b="0" i="0" dirty="0">
                <a:solidFill>
                  <a:schemeClr val="tx1">
                    <a:lumMod val="50000"/>
                    <a:lumOff val="50000"/>
                  </a:schemeClr>
                </a:solidFill>
                <a:effectLst/>
                <a:latin typeface="Figtree" pitchFamily="2" charset="0"/>
              </a:rPr>
              <a:t>© </a:t>
            </a:r>
            <a:r>
              <a:rPr lang="de-DE" sz="800" b="0" i="0" dirty="0">
                <a:solidFill>
                  <a:schemeClr val="tx1">
                    <a:lumMod val="50000"/>
                    <a:lumOff val="50000"/>
                  </a:schemeClr>
                </a:solidFill>
                <a:latin typeface="Figtree" pitchFamily="2" charset="0"/>
              </a:rPr>
              <a:t> DGRV 2026</a:t>
            </a:r>
          </a:p>
        </p:txBody>
      </p:sp>
      <p:sp>
        <p:nvSpPr>
          <p:cNvPr id="6" name="Text Placeholder 37">
            <a:extLst>
              <a:ext uri="{FF2B5EF4-FFF2-40B4-BE49-F238E27FC236}">
                <a16:creationId xmlns:a16="http://schemas.microsoft.com/office/drawing/2014/main" id="{6C657F91-46CC-5C4D-3D31-CD32C0A61F70}"/>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Tree>
    <p:extLst>
      <p:ext uri="{BB962C8B-B14F-4D97-AF65-F5344CB8AC3E}">
        <p14:creationId xmlns:p14="http://schemas.microsoft.com/office/powerpoint/2010/main" val="12244452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13" userDrawn="1">
          <p15:clr>
            <a:srgbClr val="FBAE40"/>
          </p15:clr>
        </p15:guide>
        <p15:guide id="5" pos="914" userDrawn="1">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4" name="Text Placeholder 13">
            <a:extLst>
              <a:ext uri="{FF2B5EF4-FFF2-40B4-BE49-F238E27FC236}">
                <a16:creationId xmlns:a16="http://schemas.microsoft.com/office/drawing/2014/main" id="{6F1DDCDE-6DF4-B0FA-B5DA-08A729E0B01F}"/>
              </a:ext>
            </a:extLst>
          </p:cNvPr>
          <p:cNvSpPr>
            <a:spLocks noGrp="1"/>
          </p:cNvSpPr>
          <p:nvPr>
            <p:ph type="body" sz="quarter" idx="18"/>
          </p:nvPr>
        </p:nvSpPr>
        <p:spPr>
          <a:xfrm>
            <a:off x="6251026" y="1558925"/>
            <a:ext cx="5535613" cy="4714875"/>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FEA7F27C-F969-29D2-7BAD-3A9662442E25}"/>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174672430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sp>
        <p:nvSpPr>
          <p:cNvPr id="4" name="Text Placeholder 13">
            <a:extLst>
              <a:ext uri="{FF2B5EF4-FFF2-40B4-BE49-F238E27FC236}">
                <a16:creationId xmlns:a16="http://schemas.microsoft.com/office/drawing/2014/main" id="{127FB987-F5D6-B93A-EC1C-7771643D9585}"/>
              </a:ext>
            </a:extLst>
          </p:cNvPr>
          <p:cNvSpPr>
            <a:spLocks noGrp="1"/>
          </p:cNvSpPr>
          <p:nvPr>
            <p:ph type="body" sz="quarter" idx="17"/>
          </p:nvPr>
        </p:nvSpPr>
        <p:spPr>
          <a:xfrm>
            <a:off x="523875" y="2516956"/>
            <a:ext cx="5535613" cy="3756844"/>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5" name="Text Placeholder 13">
            <a:extLst>
              <a:ext uri="{FF2B5EF4-FFF2-40B4-BE49-F238E27FC236}">
                <a16:creationId xmlns:a16="http://schemas.microsoft.com/office/drawing/2014/main" id="{76F87B95-0278-A402-30F8-C34F6406CBCB}"/>
              </a:ext>
            </a:extLst>
          </p:cNvPr>
          <p:cNvSpPr>
            <a:spLocks noGrp="1"/>
          </p:cNvSpPr>
          <p:nvPr>
            <p:ph type="body" sz="quarter" idx="20"/>
          </p:nvPr>
        </p:nvSpPr>
        <p:spPr>
          <a:xfrm>
            <a:off x="6251026" y="2516956"/>
            <a:ext cx="5535613" cy="3756844"/>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a:t>
            </a:fld>
            <a:endParaRPr lang="de-DE"/>
          </a:p>
        </p:txBody>
      </p:sp>
      <p:sp>
        <p:nvSpPr>
          <p:cNvPr id="7" name="Text Placeholder 13">
            <a:extLst>
              <a:ext uri="{FF2B5EF4-FFF2-40B4-BE49-F238E27FC236}">
                <a16:creationId xmlns:a16="http://schemas.microsoft.com/office/drawing/2014/main" id="{1F8B483C-5138-C71C-344E-8D6518F92D7E}"/>
              </a:ext>
            </a:extLst>
          </p:cNvPr>
          <p:cNvSpPr>
            <a:spLocks noGrp="1"/>
          </p:cNvSpPr>
          <p:nvPr>
            <p:ph type="body" sz="quarter" idx="19"/>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defRPr>
            </a:lvl1pPr>
            <a:lvl2pPr marL="457200" indent="0">
              <a:buNone/>
              <a:defRPr sz="1800" b="1">
                <a:solidFill>
                  <a:srgbClr val="208BFF"/>
                </a:solidFill>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 name="Title Placeholder 1">
            <a:extLst>
              <a:ext uri="{FF2B5EF4-FFF2-40B4-BE49-F238E27FC236}">
                <a16:creationId xmlns:a16="http://schemas.microsoft.com/office/drawing/2014/main" id="{4A7084B8-57E3-B6DD-B678-D234EE28507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240389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5" name="Rounded Rectangle 14">
            <a:extLst>
              <a:ext uri="{FF2B5EF4-FFF2-40B4-BE49-F238E27FC236}">
                <a16:creationId xmlns:a16="http://schemas.microsoft.com/office/drawing/2014/main" id="{6A7B9077-A367-D7C0-0E13-87051594BCE7}"/>
              </a:ext>
            </a:extLst>
          </p:cNvPr>
          <p:cNvSpPr/>
          <p:nvPr userDrawn="1"/>
        </p:nvSpPr>
        <p:spPr>
          <a:xfrm>
            <a:off x="6221524" y="1558924"/>
            <a:ext cx="5580000"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Figtree" pitchFamily="2" charset="0"/>
            </a:endParaRPr>
          </a:p>
        </p:txBody>
      </p:sp>
      <p:sp>
        <p:nvSpPr>
          <p:cNvPr id="17" name="Rounded Rectangle 16">
            <a:extLst>
              <a:ext uri="{FF2B5EF4-FFF2-40B4-BE49-F238E27FC236}">
                <a16:creationId xmlns:a16="http://schemas.microsoft.com/office/drawing/2014/main" id="{7A5A184D-6353-3148-F456-5B980DCFEE65}"/>
              </a:ext>
            </a:extLst>
          </p:cNvPr>
          <p:cNvSpPr/>
          <p:nvPr userDrawn="1"/>
        </p:nvSpPr>
        <p:spPr>
          <a:xfrm>
            <a:off x="524099" y="1558924"/>
            <a:ext cx="5580000"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Figtree" pitchFamily="2"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Figtree" pitchFamily="2"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80000" cy="661734"/>
          </a:xfrm>
        </p:spPr>
        <p:txBody>
          <a:bodyPr wrap="square" lIns="216000" tIns="180000" rIns="216000" bIns="216000">
            <a:spAutoFit/>
          </a:bodyPr>
          <a:lstStyle>
            <a:lvl1pPr>
              <a:defRPr sz="1600" b="1">
                <a:solidFill>
                  <a:srgbClr val="208BFF"/>
                </a:solidFill>
                <a:latin typeface="Figtree" pitchFamily="2"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B91CC124-02A9-21C4-75CE-CC0BF2892EEB}"/>
              </a:ext>
            </a:extLst>
          </p:cNvPr>
          <p:cNvSpPr>
            <a:spLocks noGrp="1"/>
          </p:cNvSpPr>
          <p:nvPr>
            <p:ph type="body" sz="quarter" idx="19"/>
          </p:nvPr>
        </p:nvSpPr>
        <p:spPr>
          <a:xfrm>
            <a:off x="6221291" y="1558925"/>
            <a:ext cx="5580000" cy="661734"/>
          </a:xfrm>
        </p:spPr>
        <p:txBody>
          <a:bodyPr wrap="square" lIns="216000" tIns="180000" rIns="216000" bIns="216000">
            <a:spAutoFit/>
          </a:bodyPr>
          <a:lstStyle>
            <a:lvl1pPr>
              <a:defRPr sz="1600" b="1">
                <a:solidFill>
                  <a:srgbClr val="208BFF"/>
                </a:solidFill>
                <a:latin typeface="Figtree" pitchFamily="2"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ext Placeholder 13">
            <a:extLst>
              <a:ext uri="{FF2B5EF4-FFF2-40B4-BE49-F238E27FC236}">
                <a16:creationId xmlns:a16="http://schemas.microsoft.com/office/drawing/2014/main" id="{D7B8621B-14D4-7932-815D-7E2B12E8A6F3}"/>
              </a:ext>
            </a:extLst>
          </p:cNvPr>
          <p:cNvSpPr>
            <a:spLocks noGrp="1"/>
          </p:cNvSpPr>
          <p:nvPr>
            <p:ph type="body" sz="quarter" idx="20"/>
          </p:nvPr>
        </p:nvSpPr>
        <p:spPr>
          <a:xfrm>
            <a:off x="523875" y="2516956"/>
            <a:ext cx="5535613" cy="3756844"/>
          </a:xfrm>
        </p:spPr>
        <p:txBody>
          <a:bodyPr lIns="216000" rIns="216000" bIns="144000">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6" name="Text Placeholder 13">
            <a:extLst>
              <a:ext uri="{FF2B5EF4-FFF2-40B4-BE49-F238E27FC236}">
                <a16:creationId xmlns:a16="http://schemas.microsoft.com/office/drawing/2014/main" id="{94C4F4DD-E045-0D68-6E84-13F51B8F62F7}"/>
              </a:ext>
            </a:extLst>
          </p:cNvPr>
          <p:cNvSpPr>
            <a:spLocks noGrp="1"/>
          </p:cNvSpPr>
          <p:nvPr>
            <p:ph type="body" sz="quarter" idx="21"/>
          </p:nvPr>
        </p:nvSpPr>
        <p:spPr>
          <a:xfrm>
            <a:off x="6251026" y="2516956"/>
            <a:ext cx="5535613" cy="3756844"/>
          </a:xfrm>
        </p:spPr>
        <p:txBody>
          <a:bodyPr lIns="216000" rIns="216000" bIns="144000">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FDE12F3D-4CD3-538E-C862-9AC2215C3A34}"/>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340243977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Title Slide">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BE730412-CA72-1174-00C3-48CC77D79683}"/>
              </a:ext>
            </a:extLst>
          </p:cNvPr>
          <p:cNvSpPr>
            <a:spLocks noGrp="1"/>
          </p:cNvSpPr>
          <p:nvPr>
            <p:ph type="body" sz="quarter" idx="21"/>
          </p:nvPr>
        </p:nvSpPr>
        <p:spPr>
          <a:xfrm>
            <a:off x="523875" y="2369619"/>
            <a:ext cx="5535613" cy="3904181"/>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4" name="Text Placeholder 13">
            <a:extLst>
              <a:ext uri="{FF2B5EF4-FFF2-40B4-BE49-F238E27FC236}">
                <a16:creationId xmlns:a16="http://schemas.microsoft.com/office/drawing/2014/main" id="{D94371C8-EFC8-B88F-36C7-8D999C00D1F4}"/>
              </a:ext>
            </a:extLst>
          </p:cNvPr>
          <p:cNvSpPr>
            <a:spLocks noGrp="1"/>
          </p:cNvSpPr>
          <p:nvPr>
            <p:ph type="body" sz="quarter" idx="22"/>
          </p:nvPr>
        </p:nvSpPr>
        <p:spPr>
          <a:xfrm>
            <a:off x="6251026" y="2369619"/>
            <a:ext cx="5535613" cy="3904181"/>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80000" cy="261867"/>
          </a:xfrm>
        </p:spPr>
        <p:txBody>
          <a:bodyPr wrap="square" lIns="0" tIns="0" rIns="0" bIns="0">
            <a:spAutoFit/>
          </a:bodyPr>
          <a:lstStyle>
            <a:lvl1pPr>
              <a:defRPr sz="1600" b="1">
                <a:solidFill>
                  <a:srgbClr val="208BFF"/>
                </a:solidFill>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B91CC124-02A9-21C4-75CE-CC0BF2892EEB}"/>
              </a:ext>
            </a:extLst>
          </p:cNvPr>
          <p:cNvSpPr>
            <a:spLocks noGrp="1"/>
          </p:cNvSpPr>
          <p:nvPr>
            <p:ph type="body" sz="quarter" idx="19"/>
          </p:nvPr>
        </p:nvSpPr>
        <p:spPr>
          <a:xfrm>
            <a:off x="6221291" y="1558925"/>
            <a:ext cx="5580000" cy="261867"/>
          </a:xfrm>
        </p:spPr>
        <p:txBody>
          <a:bodyPr wrap="square" lIns="0" tIns="0" rIns="0" bIns="0">
            <a:spAutoFit/>
          </a:bodyPr>
          <a:lstStyle>
            <a:lvl1pPr>
              <a:defRPr sz="1600" b="1">
                <a:solidFill>
                  <a:srgbClr val="208BFF"/>
                </a:solidFill>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D9595F3A-0FB8-3E8E-E55C-F83554F59D4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58177742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D82FB98A-3C58-0139-6DE3-85F53B15C612}"/>
              </a:ext>
            </a:extLst>
          </p:cNvPr>
          <p:cNvSpPr>
            <a:spLocks noGrp="1" noRot="1" noMove="1" noResize="1" noEditPoints="1" noAdjustHandles="1" noChangeArrowheads="1" noChangeShapeType="1"/>
          </p:cNvSpPr>
          <p:nvPr userDrawn="1"/>
        </p:nvSpPr>
        <p:spPr>
          <a:xfrm>
            <a:off x="525148" y="1558925"/>
            <a:ext cx="11260218" cy="4714875"/>
          </a:xfrm>
          <a:custGeom>
            <a:avLst/>
            <a:gdLst>
              <a:gd name="connsiteX0" fmla="*/ 3838113 w 11260218"/>
              <a:gd name="connsiteY0" fmla="*/ 0 h 4714875"/>
              <a:gd name="connsiteX1" fmla="*/ 7422105 w 11260218"/>
              <a:gd name="connsiteY1" fmla="*/ 0 h 4714875"/>
              <a:gd name="connsiteX2" fmla="*/ 7473309 w 11260218"/>
              <a:gd name="connsiteY2" fmla="*/ 51204 h 4714875"/>
              <a:gd name="connsiteX3" fmla="*/ 7473309 w 11260218"/>
              <a:gd name="connsiteY3" fmla="*/ 4663671 h 4714875"/>
              <a:gd name="connsiteX4" fmla="*/ 7422105 w 11260218"/>
              <a:gd name="connsiteY4" fmla="*/ 4714875 h 4714875"/>
              <a:gd name="connsiteX5" fmla="*/ 3838113 w 11260218"/>
              <a:gd name="connsiteY5" fmla="*/ 4714875 h 4714875"/>
              <a:gd name="connsiteX6" fmla="*/ 3786909 w 11260218"/>
              <a:gd name="connsiteY6" fmla="*/ 4663671 h 4714875"/>
              <a:gd name="connsiteX7" fmla="*/ 3786909 w 11260218"/>
              <a:gd name="connsiteY7" fmla="*/ 51204 h 4714875"/>
              <a:gd name="connsiteX8" fmla="*/ 3838113 w 11260218"/>
              <a:gd name="connsiteY8" fmla="*/ 0 h 4714875"/>
              <a:gd name="connsiteX9" fmla="*/ 51204 w 11260218"/>
              <a:gd name="connsiteY9" fmla="*/ 0 h 4714875"/>
              <a:gd name="connsiteX10" fmla="*/ 3635196 w 11260218"/>
              <a:gd name="connsiteY10" fmla="*/ 0 h 4714875"/>
              <a:gd name="connsiteX11" fmla="*/ 3686400 w 11260218"/>
              <a:gd name="connsiteY11" fmla="*/ 51204 h 4714875"/>
              <a:gd name="connsiteX12" fmla="*/ 3686400 w 11260218"/>
              <a:gd name="connsiteY12" fmla="*/ 4663671 h 4714875"/>
              <a:gd name="connsiteX13" fmla="*/ 3635196 w 11260218"/>
              <a:gd name="connsiteY13" fmla="*/ 4714875 h 4714875"/>
              <a:gd name="connsiteX14" fmla="*/ 51204 w 11260218"/>
              <a:gd name="connsiteY14" fmla="*/ 4714875 h 4714875"/>
              <a:gd name="connsiteX15" fmla="*/ 0 w 11260218"/>
              <a:gd name="connsiteY15" fmla="*/ 4663671 h 4714875"/>
              <a:gd name="connsiteX16" fmla="*/ 0 w 11260218"/>
              <a:gd name="connsiteY16" fmla="*/ 51204 h 4714875"/>
              <a:gd name="connsiteX17" fmla="*/ 51204 w 11260218"/>
              <a:gd name="connsiteY17" fmla="*/ 0 h 4714875"/>
              <a:gd name="connsiteX18" fmla="*/ 7625022 w 11260218"/>
              <a:gd name="connsiteY18" fmla="*/ 0 h 4714875"/>
              <a:gd name="connsiteX19" fmla="*/ 11209014 w 11260218"/>
              <a:gd name="connsiteY19" fmla="*/ 0 h 4714875"/>
              <a:gd name="connsiteX20" fmla="*/ 11260218 w 11260218"/>
              <a:gd name="connsiteY20" fmla="*/ 51204 h 4714875"/>
              <a:gd name="connsiteX21" fmla="*/ 11260218 w 11260218"/>
              <a:gd name="connsiteY21" fmla="*/ 4663671 h 4714875"/>
              <a:gd name="connsiteX22" fmla="*/ 11209014 w 11260218"/>
              <a:gd name="connsiteY22" fmla="*/ 4714875 h 4714875"/>
              <a:gd name="connsiteX23" fmla="*/ 7625022 w 11260218"/>
              <a:gd name="connsiteY23" fmla="*/ 4714875 h 4714875"/>
              <a:gd name="connsiteX24" fmla="*/ 7573818 w 11260218"/>
              <a:gd name="connsiteY24" fmla="*/ 4663671 h 4714875"/>
              <a:gd name="connsiteX25" fmla="*/ 7573818 w 11260218"/>
              <a:gd name="connsiteY25" fmla="*/ 51204 h 4714875"/>
              <a:gd name="connsiteX26" fmla="*/ 7625022 w 11260218"/>
              <a:gd name="connsiteY26" fmla="*/ 0 h 471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260218" h="4714875">
                <a:moveTo>
                  <a:pt x="3838113" y="0"/>
                </a:moveTo>
                <a:lnTo>
                  <a:pt x="7422105" y="0"/>
                </a:lnTo>
                <a:cubicBezTo>
                  <a:pt x="7450384" y="0"/>
                  <a:pt x="7473309" y="22925"/>
                  <a:pt x="7473309" y="51204"/>
                </a:cubicBezTo>
                <a:lnTo>
                  <a:pt x="7473309" y="4663671"/>
                </a:lnTo>
                <a:cubicBezTo>
                  <a:pt x="7473309" y="4691950"/>
                  <a:pt x="7450384" y="4714875"/>
                  <a:pt x="7422105" y="4714875"/>
                </a:cubicBezTo>
                <a:lnTo>
                  <a:pt x="3838113" y="4714875"/>
                </a:lnTo>
                <a:cubicBezTo>
                  <a:pt x="3809834" y="4714875"/>
                  <a:pt x="3786909" y="4691950"/>
                  <a:pt x="3786909" y="4663671"/>
                </a:cubicBezTo>
                <a:lnTo>
                  <a:pt x="3786909" y="51204"/>
                </a:lnTo>
                <a:cubicBezTo>
                  <a:pt x="3786909" y="22925"/>
                  <a:pt x="3809834" y="0"/>
                  <a:pt x="3838113" y="0"/>
                </a:cubicBezTo>
                <a:close/>
                <a:moveTo>
                  <a:pt x="51204" y="0"/>
                </a:moveTo>
                <a:lnTo>
                  <a:pt x="3635196" y="0"/>
                </a:lnTo>
                <a:cubicBezTo>
                  <a:pt x="3663475" y="0"/>
                  <a:pt x="3686400" y="22925"/>
                  <a:pt x="3686400" y="51204"/>
                </a:cubicBezTo>
                <a:lnTo>
                  <a:pt x="3686400" y="4663671"/>
                </a:lnTo>
                <a:cubicBezTo>
                  <a:pt x="3686400" y="4691950"/>
                  <a:pt x="3663475" y="4714875"/>
                  <a:pt x="3635196" y="4714875"/>
                </a:cubicBezTo>
                <a:lnTo>
                  <a:pt x="51204" y="4714875"/>
                </a:lnTo>
                <a:cubicBezTo>
                  <a:pt x="22925" y="4714875"/>
                  <a:pt x="0" y="4691950"/>
                  <a:pt x="0" y="4663671"/>
                </a:cubicBezTo>
                <a:lnTo>
                  <a:pt x="0" y="51204"/>
                </a:lnTo>
                <a:cubicBezTo>
                  <a:pt x="0" y="22925"/>
                  <a:pt x="22925" y="0"/>
                  <a:pt x="51204" y="0"/>
                </a:cubicBezTo>
                <a:close/>
                <a:moveTo>
                  <a:pt x="7625022" y="0"/>
                </a:moveTo>
                <a:lnTo>
                  <a:pt x="11209014" y="0"/>
                </a:lnTo>
                <a:cubicBezTo>
                  <a:pt x="11237293" y="0"/>
                  <a:pt x="11260218" y="22925"/>
                  <a:pt x="11260218" y="51204"/>
                </a:cubicBezTo>
                <a:lnTo>
                  <a:pt x="11260218" y="4663671"/>
                </a:lnTo>
                <a:cubicBezTo>
                  <a:pt x="11260218" y="4691950"/>
                  <a:pt x="11237293" y="4714875"/>
                  <a:pt x="11209014" y="4714875"/>
                </a:cubicBezTo>
                <a:lnTo>
                  <a:pt x="7625022" y="4714875"/>
                </a:lnTo>
                <a:cubicBezTo>
                  <a:pt x="7596743" y="4714875"/>
                  <a:pt x="7573818" y="4691950"/>
                  <a:pt x="7573818" y="4663671"/>
                </a:cubicBezTo>
                <a:lnTo>
                  <a:pt x="7573818" y="51204"/>
                </a:lnTo>
                <a:cubicBezTo>
                  <a:pt x="7573818" y="22925"/>
                  <a:pt x="7596743" y="0"/>
                  <a:pt x="7625022" y="0"/>
                </a:cubicBezTo>
                <a:close/>
              </a:path>
            </a:pathLst>
          </a:cu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8D00934B-02AF-74E2-3B7B-9A251D988492}"/>
              </a:ext>
            </a:extLst>
          </p:cNvPr>
          <p:cNvSpPr>
            <a:spLocks noGrp="1"/>
          </p:cNvSpPr>
          <p:nvPr>
            <p:ph type="body" sz="quarter" idx="19"/>
          </p:nvPr>
        </p:nvSpPr>
        <p:spPr>
          <a:xfrm>
            <a:off x="4312104"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 name="Text Placeholder 13">
            <a:extLst>
              <a:ext uri="{FF2B5EF4-FFF2-40B4-BE49-F238E27FC236}">
                <a16:creationId xmlns:a16="http://schemas.microsoft.com/office/drawing/2014/main" id="{2D362F30-A4CA-BC65-B7E8-33ABB31A67D6}"/>
              </a:ext>
            </a:extLst>
          </p:cNvPr>
          <p:cNvSpPr>
            <a:spLocks noGrp="1"/>
          </p:cNvSpPr>
          <p:nvPr>
            <p:ph type="body" sz="quarter" idx="21"/>
          </p:nvPr>
        </p:nvSpPr>
        <p:spPr>
          <a:xfrm>
            <a:off x="8100332"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33237D9E-531D-3A15-7087-B4EA4B17FD85}"/>
              </a:ext>
            </a:extLst>
          </p:cNvPr>
          <p:cNvSpPr>
            <a:spLocks noGrp="1"/>
          </p:cNvSpPr>
          <p:nvPr>
            <p:ph type="body" sz="quarter" idx="20"/>
          </p:nvPr>
        </p:nvSpPr>
        <p:spPr>
          <a:xfrm>
            <a:off x="523875"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025609B9-F6D8-8B1F-08D6-0E52882F93CC}"/>
              </a:ext>
            </a:extLst>
          </p:cNvPr>
          <p:cNvSpPr>
            <a:spLocks noGrp="1"/>
          </p:cNvSpPr>
          <p:nvPr>
            <p:ph type="body" sz="quarter" idx="22"/>
          </p:nvPr>
        </p:nvSpPr>
        <p:spPr>
          <a:xfrm>
            <a:off x="4316229"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Text Placeholder 13">
            <a:extLst>
              <a:ext uri="{FF2B5EF4-FFF2-40B4-BE49-F238E27FC236}">
                <a16:creationId xmlns:a16="http://schemas.microsoft.com/office/drawing/2014/main" id="{A197BF00-B339-DC03-41E6-F09C0684F433}"/>
              </a:ext>
            </a:extLst>
          </p:cNvPr>
          <p:cNvSpPr>
            <a:spLocks noGrp="1"/>
          </p:cNvSpPr>
          <p:nvPr>
            <p:ph type="body" sz="quarter" idx="23"/>
          </p:nvPr>
        </p:nvSpPr>
        <p:spPr>
          <a:xfrm>
            <a:off x="8098958"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itle Placeholder 1">
            <a:extLst>
              <a:ext uri="{FF2B5EF4-FFF2-40B4-BE49-F238E27FC236}">
                <a16:creationId xmlns:a16="http://schemas.microsoft.com/office/drawing/2014/main" id="{A676B838-AA62-D4CB-9034-A31A34C889C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58302341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7DB35C23-8BDC-42D6-EA53-D9F1422C1341}"/>
              </a:ext>
            </a:extLst>
          </p:cNvPr>
          <p:cNvSpPr>
            <a:spLocks noGrp="1"/>
          </p:cNvSpPr>
          <p:nvPr>
            <p:ph type="body" sz="quarter" idx="23"/>
          </p:nvPr>
        </p:nvSpPr>
        <p:spPr>
          <a:xfrm>
            <a:off x="523875"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8D00934B-02AF-74E2-3B7B-9A251D988492}"/>
              </a:ext>
            </a:extLst>
          </p:cNvPr>
          <p:cNvSpPr>
            <a:spLocks noGrp="1"/>
          </p:cNvSpPr>
          <p:nvPr>
            <p:ph type="body" sz="quarter" idx="19"/>
          </p:nvPr>
        </p:nvSpPr>
        <p:spPr>
          <a:xfrm>
            <a:off x="4312104"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 name="Text Placeholder 13">
            <a:extLst>
              <a:ext uri="{FF2B5EF4-FFF2-40B4-BE49-F238E27FC236}">
                <a16:creationId xmlns:a16="http://schemas.microsoft.com/office/drawing/2014/main" id="{2D362F30-A4CA-BC65-B7E8-33ABB31A67D6}"/>
              </a:ext>
            </a:extLst>
          </p:cNvPr>
          <p:cNvSpPr>
            <a:spLocks noGrp="1"/>
          </p:cNvSpPr>
          <p:nvPr>
            <p:ph type="body" sz="quarter" idx="21"/>
          </p:nvPr>
        </p:nvSpPr>
        <p:spPr>
          <a:xfrm>
            <a:off x="8100332"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EFD6C4E2-8C56-F889-F348-BD4475C8A010}"/>
              </a:ext>
            </a:extLst>
          </p:cNvPr>
          <p:cNvSpPr>
            <a:spLocks noGrp="1"/>
          </p:cNvSpPr>
          <p:nvPr>
            <p:ph type="body" sz="quarter" idx="24"/>
          </p:nvPr>
        </p:nvSpPr>
        <p:spPr>
          <a:xfrm>
            <a:off x="4306603"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EB40CF1F-5193-D54B-EFB5-622408A4A7C3}"/>
              </a:ext>
            </a:extLst>
          </p:cNvPr>
          <p:cNvSpPr>
            <a:spLocks noGrp="1"/>
          </p:cNvSpPr>
          <p:nvPr>
            <p:ph type="body" sz="quarter" idx="25"/>
          </p:nvPr>
        </p:nvSpPr>
        <p:spPr>
          <a:xfrm>
            <a:off x="8098957"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itle Placeholder 1">
            <a:extLst>
              <a:ext uri="{FF2B5EF4-FFF2-40B4-BE49-F238E27FC236}">
                <a16:creationId xmlns:a16="http://schemas.microsoft.com/office/drawing/2014/main" id="{7FF95DD3-B396-EB1C-78F6-1B55A72A3713}"/>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98428195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3_Title Slide">
    <p:spTree>
      <p:nvGrpSpPr>
        <p:cNvPr id="1" name=""/>
        <p:cNvGrpSpPr/>
        <p:nvPr/>
      </p:nvGrpSpPr>
      <p:grpSpPr>
        <a:xfrm>
          <a:off x="0" y="0"/>
          <a:ext cx="0" cy="0"/>
          <a:chOff x="0" y="0"/>
          <a:chExt cx="0" cy="0"/>
        </a:xfrm>
      </p:grpSpPr>
      <p:sp>
        <p:nvSpPr>
          <p:cNvPr id="9" name="Rounded Rectangle 8">
            <a:extLst>
              <a:ext uri="{FF2B5EF4-FFF2-40B4-BE49-F238E27FC236}">
                <a16:creationId xmlns:a16="http://schemas.microsoft.com/office/drawing/2014/main" id="{7133F8D6-2635-2D09-97FD-DFFA2795C191}"/>
              </a:ext>
            </a:extLst>
          </p:cNvPr>
          <p:cNvSpPr>
            <a:spLocks noGrp="1" noRot="1" noMove="1" noResize="1" noEditPoints="1" noAdjustHandles="1" noChangeArrowheads="1" noChangeShapeType="1"/>
          </p:cNvSpPr>
          <p:nvPr userDrawn="1"/>
        </p:nvSpPr>
        <p:spPr>
          <a:xfrm>
            <a:off x="3366661"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59064173-F25D-73AA-ECA5-04A88427CCF8}"/>
              </a:ext>
            </a:extLst>
          </p:cNvPr>
          <p:cNvSpPr>
            <a:spLocks noGrp="1" noRot="1" noMove="1" noResize="1" noEditPoints="1" noAdjustHandles="1" noChangeArrowheads="1" noChangeShapeType="1"/>
          </p:cNvSpPr>
          <p:nvPr userDrawn="1"/>
        </p:nvSpPr>
        <p:spPr>
          <a:xfrm>
            <a:off x="6208174"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F4EA6740-C282-BC58-8139-0DA4B8AE178A}"/>
              </a:ext>
            </a:extLst>
          </p:cNvPr>
          <p:cNvSpPr>
            <a:spLocks noGrp="1" noRot="1" noMove="1" noResize="1" noEditPoints="1" noAdjustHandles="1" noChangeArrowheads="1" noChangeShapeType="1"/>
          </p:cNvSpPr>
          <p:nvPr userDrawn="1"/>
        </p:nvSpPr>
        <p:spPr>
          <a:xfrm>
            <a:off x="9049686"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F8BC59F5-78F5-9C5E-5854-CF7AE5CBF1BC}"/>
              </a:ext>
            </a:extLst>
          </p:cNvPr>
          <p:cNvSpPr>
            <a:spLocks noGrp="1" noRot="1" noMove="1" noResize="1" noEditPoints="1" noAdjustHandles="1" noChangeArrowheads="1" noChangeShapeType="1"/>
          </p:cNvSpPr>
          <p:nvPr userDrawn="1"/>
        </p:nvSpPr>
        <p:spPr>
          <a:xfrm>
            <a:off x="525148"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5FFB1D2F-D1AC-9A2C-86B6-F99B333D6764}"/>
              </a:ext>
            </a:extLst>
          </p:cNvPr>
          <p:cNvSpPr>
            <a:spLocks noGrp="1"/>
          </p:cNvSpPr>
          <p:nvPr>
            <p:ph type="body" sz="quarter" idx="19"/>
          </p:nvPr>
        </p:nvSpPr>
        <p:spPr>
          <a:xfrm>
            <a:off x="3365047"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8" name="Text Placeholder 13">
            <a:extLst>
              <a:ext uri="{FF2B5EF4-FFF2-40B4-BE49-F238E27FC236}">
                <a16:creationId xmlns:a16="http://schemas.microsoft.com/office/drawing/2014/main" id="{24FB2899-E04D-9957-319A-08823800B7E9}"/>
              </a:ext>
            </a:extLst>
          </p:cNvPr>
          <p:cNvSpPr>
            <a:spLocks noGrp="1"/>
          </p:cNvSpPr>
          <p:nvPr>
            <p:ph type="body" sz="quarter" idx="21"/>
          </p:nvPr>
        </p:nvSpPr>
        <p:spPr>
          <a:xfrm>
            <a:off x="6206219"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5686429C-CDFA-C203-A0F9-9443861CDD8E}"/>
              </a:ext>
            </a:extLst>
          </p:cNvPr>
          <p:cNvSpPr>
            <a:spLocks noGrp="1"/>
          </p:cNvSpPr>
          <p:nvPr>
            <p:ph type="body" sz="quarter" idx="23"/>
          </p:nvPr>
        </p:nvSpPr>
        <p:spPr>
          <a:xfrm>
            <a:off x="9047390"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C3304C96-33C4-0489-5365-03B42843E1D7}"/>
              </a:ext>
            </a:extLst>
          </p:cNvPr>
          <p:cNvSpPr>
            <a:spLocks noGrp="1"/>
          </p:cNvSpPr>
          <p:nvPr>
            <p:ph type="body" sz="quarter" idx="25"/>
          </p:nvPr>
        </p:nvSpPr>
        <p:spPr>
          <a:xfrm>
            <a:off x="523876"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4" name="Text Placeholder 13">
            <a:extLst>
              <a:ext uri="{FF2B5EF4-FFF2-40B4-BE49-F238E27FC236}">
                <a16:creationId xmlns:a16="http://schemas.microsoft.com/office/drawing/2014/main" id="{EEA8B9D1-F059-AD44-4CF0-A5C7E9320C26}"/>
              </a:ext>
            </a:extLst>
          </p:cNvPr>
          <p:cNvSpPr>
            <a:spLocks noGrp="1"/>
          </p:cNvSpPr>
          <p:nvPr>
            <p:ph type="body" sz="quarter" idx="26"/>
          </p:nvPr>
        </p:nvSpPr>
        <p:spPr>
          <a:xfrm>
            <a:off x="3372954"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ext Placeholder 13">
            <a:extLst>
              <a:ext uri="{FF2B5EF4-FFF2-40B4-BE49-F238E27FC236}">
                <a16:creationId xmlns:a16="http://schemas.microsoft.com/office/drawing/2014/main" id="{1A6B1599-D137-7A7E-3B2E-5A726CA8F246}"/>
              </a:ext>
            </a:extLst>
          </p:cNvPr>
          <p:cNvSpPr>
            <a:spLocks noGrp="1"/>
          </p:cNvSpPr>
          <p:nvPr>
            <p:ph type="body" sz="quarter" idx="27"/>
          </p:nvPr>
        </p:nvSpPr>
        <p:spPr>
          <a:xfrm>
            <a:off x="6212407"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6" name="Text Placeholder 13">
            <a:extLst>
              <a:ext uri="{FF2B5EF4-FFF2-40B4-BE49-F238E27FC236}">
                <a16:creationId xmlns:a16="http://schemas.microsoft.com/office/drawing/2014/main" id="{C9B808F0-EB7E-2B1A-101D-A36E61A7984F}"/>
              </a:ext>
            </a:extLst>
          </p:cNvPr>
          <p:cNvSpPr>
            <a:spLocks noGrp="1"/>
          </p:cNvSpPr>
          <p:nvPr>
            <p:ph type="body" sz="quarter" idx="28"/>
          </p:nvPr>
        </p:nvSpPr>
        <p:spPr>
          <a:xfrm>
            <a:off x="9042235"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7" name="Title Placeholder 1">
            <a:extLst>
              <a:ext uri="{FF2B5EF4-FFF2-40B4-BE49-F238E27FC236}">
                <a16:creationId xmlns:a16="http://schemas.microsoft.com/office/drawing/2014/main" id="{19F092CC-5340-06B4-695B-5ACC15F95E0F}"/>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7583847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5FFB1D2F-D1AC-9A2C-86B6-F99B333D6764}"/>
              </a:ext>
            </a:extLst>
          </p:cNvPr>
          <p:cNvSpPr>
            <a:spLocks noGrp="1"/>
          </p:cNvSpPr>
          <p:nvPr>
            <p:ph type="body" sz="quarter" idx="19"/>
          </p:nvPr>
        </p:nvSpPr>
        <p:spPr>
          <a:xfrm>
            <a:off x="3365047"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8" name="Text Placeholder 13">
            <a:extLst>
              <a:ext uri="{FF2B5EF4-FFF2-40B4-BE49-F238E27FC236}">
                <a16:creationId xmlns:a16="http://schemas.microsoft.com/office/drawing/2014/main" id="{24FB2899-E04D-9957-319A-08823800B7E9}"/>
              </a:ext>
            </a:extLst>
          </p:cNvPr>
          <p:cNvSpPr>
            <a:spLocks noGrp="1"/>
          </p:cNvSpPr>
          <p:nvPr>
            <p:ph type="body" sz="quarter" idx="21"/>
          </p:nvPr>
        </p:nvSpPr>
        <p:spPr>
          <a:xfrm>
            <a:off x="6206219"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5686429C-CDFA-C203-A0F9-9443861CDD8E}"/>
              </a:ext>
            </a:extLst>
          </p:cNvPr>
          <p:cNvSpPr>
            <a:spLocks noGrp="1"/>
          </p:cNvSpPr>
          <p:nvPr>
            <p:ph type="body" sz="quarter" idx="23"/>
          </p:nvPr>
        </p:nvSpPr>
        <p:spPr>
          <a:xfrm>
            <a:off x="9047390"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13">
            <a:extLst>
              <a:ext uri="{FF2B5EF4-FFF2-40B4-BE49-F238E27FC236}">
                <a16:creationId xmlns:a16="http://schemas.microsoft.com/office/drawing/2014/main" id="{04C2027C-7792-21A5-C405-60DF515FB9A0}"/>
              </a:ext>
            </a:extLst>
          </p:cNvPr>
          <p:cNvSpPr>
            <a:spLocks noGrp="1"/>
          </p:cNvSpPr>
          <p:nvPr>
            <p:ph type="body" sz="quarter" idx="25"/>
          </p:nvPr>
        </p:nvSpPr>
        <p:spPr>
          <a:xfrm>
            <a:off x="523876"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9" name="Text Placeholder 13">
            <a:extLst>
              <a:ext uri="{FF2B5EF4-FFF2-40B4-BE49-F238E27FC236}">
                <a16:creationId xmlns:a16="http://schemas.microsoft.com/office/drawing/2014/main" id="{41C1ADF2-0A8A-74A0-B9E4-B82689DE21C3}"/>
              </a:ext>
            </a:extLst>
          </p:cNvPr>
          <p:cNvSpPr>
            <a:spLocks noGrp="1"/>
          </p:cNvSpPr>
          <p:nvPr>
            <p:ph type="body" sz="quarter" idx="26"/>
          </p:nvPr>
        </p:nvSpPr>
        <p:spPr>
          <a:xfrm>
            <a:off x="3372954"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8958F1A7-D1FC-1099-6315-0E1FC4F82B4E}"/>
              </a:ext>
            </a:extLst>
          </p:cNvPr>
          <p:cNvSpPr>
            <a:spLocks noGrp="1"/>
          </p:cNvSpPr>
          <p:nvPr>
            <p:ph type="body" sz="quarter" idx="27"/>
          </p:nvPr>
        </p:nvSpPr>
        <p:spPr>
          <a:xfrm>
            <a:off x="6212407"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Text Placeholder 13">
            <a:extLst>
              <a:ext uri="{FF2B5EF4-FFF2-40B4-BE49-F238E27FC236}">
                <a16:creationId xmlns:a16="http://schemas.microsoft.com/office/drawing/2014/main" id="{DA8CD759-4901-F3C4-6A60-5F08AAFEF57C}"/>
              </a:ext>
            </a:extLst>
          </p:cNvPr>
          <p:cNvSpPr>
            <a:spLocks noGrp="1"/>
          </p:cNvSpPr>
          <p:nvPr>
            <p:ph type="body" sz="quarter" idx="28"/>
          </p:nvPr>
        </p:nvSpPr>
        <p:spPr>
          <a:xfrm>
            <a:off x="9042235"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BCDDBE60-36C0-FACA-30ED-88F6E2713808}"/>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37765875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03C66AD0-C678-7384-7C6F-914586C415B6}"/>
              </a:ext>
            </a:extLst>
          </p:cNvPr>
          <p:cNvSpPr/>
          <p:nvPr userDrawn="1"/>
        </p:nvSpPr>
        <p:spPr>
          <a:xfrm>
            <a:off x="3366661"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Rounded Rectangle 3">
            <a:extLst>
              <a:ext uri="{FF2B5EF4-FFF2-40B4-BE49-F238E27FC236}">
                <a16:creationId xmlns:a16="http://schemas.microsoft.com/office/drawing/2014/main" id="{C9CDABE6-7F56-C17D-ED03-4BC48EA3B88D}"/>
              </a:ext>
            </a:extLst>
          </p:cNvPr>
          <p:cNvSpPr/>
          <p:nvPr userDrawn="1"/>
        </p:nvSpPr>
        <p:spPr>
          <a:xfrm>
            <a:off x="6208174"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FADB8168-C29E-8E16-7EE3-00D83C60643A}"/>
              </a:ext>
            </a:extLst>
          </p:cNvPr>
          <p:cNvSpPr/>
          <p:nvPr userDrawn="1"/>
        </p:nvSpPr>
        <p:spPr>
          <a:xfrm>
            <a:off x="9049686"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1F048915-8E4B-3316-BBB6-FC60C1BADA81}"/>
              </a:ext>
            </a:extLst>
          </p:cNvPr>
          <p:cNvSpPr/>
          <p:nvPr userDrawn="1"/>
        </p:nvSpPr>
        <p:spPr>
          <a:xfrm>
            <a:off x="525148"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A3E574F3-7FC4-6062-2A78-D20D0E25FFB4}"/>
              </a:ext>
            </a:extLst>
          </p:cNvPr>
          <p:cNvSpPr/>
          <p:nvPr userDrawn="1"/>
        </p:nvSpPr>
        <p:spPr>
          <a:xfrm>
            <a:off x="546101"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CDFE5474-629F-9785-3618-DC7DE0FDB528}"/>
              </a:ext>
            </a:extLst>
          </p:cNvPr>
          <p:cNvSpPr/>
          <p:nvPr userDrawn="1"/>
        </p:nvSpPr>
        <p:spPr>
          <a:xfrm>
            <a:off x="3389784"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240B4459-5B0D-87C7-D9A5-3D6B035F8982}"/>
              </a:ext>
            </a:extLst>
          </p:cNvPr>
          <p:cNvSpPr/>
          <p:nvPr userDrawn="1"/>
        </p:nvSpPr>
        <p:spPr>
          <a:xfrm>
            <a:off x="6233423"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B114CAFA-60EF-E375-7487-8DBD869FF54B}"/>
              </a:ext>
            </a:extLst>
          </p:cNvPr>
          <p:cNvSpPr/>
          <p:nvPr userDrawn="1"/>
        </p:nvSpPr>
        <p:spPr>
          <a:xfrm>
            <a:off x="9068286"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7" name="Text Placeholder 13">
            <a:extLst>
              <a:ext uri="{FF2B5EF4-FFF2-40B4-BE49-F238E27FC236}">
                <a16:creationId xmlns:a16="http://schemas.microsoft.com/office/drawing/2014/main" id="{07C9EB72-916B-302A-406E-FBDE48674BB0}"/>
              </a:ext>
            </a:extLst>
          </p:cNvPr>
          <p:cNvSpPr>
            <a:spLocks noGrp="1"/>
          </p:cNvSpPr>
          <p:nvPr>
            <p:ph type="body" sz="quarter" idx="19"/>
          </p:nvPr>
        </p:nvSpPr>
        <p:spPr>
          <a:xfrm>
            <a:off x="3365048"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9" name="Text Placeholder 13">
            <a:extLst>
              <a:ext uri="{FF2B5EF4-FFF2-40B4-BE49-F238E27FC236}">
                <a16:creationId xmlns:a16="http://schemas.microsoft.com/office/drawing/2014/main" id="{DE5B571B-A9B7-8B7A-CE45-E40C8CFFF59B}"/>
              </a:ext>
            </a:extLst>
          </p:cNvPr>
          <p:cNvSpPr>
            <a:spLocks noGrp="1"/>
          </p:cNvSpPr>
          <p:nvPr>
            <p:ph type="body" sz="quarter" idx="21"/>
          </p:nvPr>
        </p:nvSpPr>
        <p:spPr>
          <a:xfrm>
            <a:off x="6227990"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0F9B20E3-5C71-F7B1-1DDB-E34D8F8FFF7C}"/>
              </a:ext>
            </a:extLst>
          </p:cNvPr>
          <p:cNvSpPr>
            <a:spLocks noGrp="1"/>
          </p:cNvSpPr>
          <p:nvPr>
            <p:ph type="body" sz="quarter" idx="23"/>
          </p:nvPr>
        </p:nvSpPr>
        <p:spPr>
          <a:xfrm>
            <a:off x="9036505"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Content Placeholder 4">
            <a:extLst>
              <a:ext uri="{FF2B5EF4-FFF2-40B4-BE49-F238E27FC236}">
                <a16:creationId xmlns:a16="http://schemas.microsoft.com/office/drawing/2014/main" id="{B190CA7E-8317-6FD8-24B0-2CAE8F4ED7C4}"/>
              </a:ext>
            </a:extLst>
          </p:cNvPr>
          <p:cNvSpPr>
            <a:spLocks noGrp="1"/>
          </p:cNvSpPr>
          <p:nvPr>
            <p:ph sz="quarter" idx="35" hasCustomPrompt="1"/>
          </p:nvPr>
        </p:nvSpPr>
        <p:spPr>
          <a:xfrm>
            <a:off x="740324"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5" name="Content Placeholder 4">
            <a:extLst>
              <a:ext uri="{FF2B5EF4-FFF2-40B4-BE49-F238E27FC236}">
                <a16:creationId xmlns:a16="http://schemas.microsoft.com/office/drawing/2014/main" id="{17221498-EA3C-7D6D-6AB6-E29FA41564F2}"/>
              </a:ext>
            </a:extLst>
          </p:cNvPr>
          <p:cNvSpPr>
            <a:spLocks noGrp="1"/>
          </p:cNvSpPr>
          <p:nvPr>
            <p:ph sz="quarter" idx="36" hasCustomPrompt="1"/>
          </p:nvPr>
        </p:nvSpPr>
        <p:spPr>
          <a:xfrm>
            <a:off x="3584007"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7" name="Content Placeholder 4">
            <a:extLst>
              <a:ext uri="{FF2B5EF4-FFF2-40B4-BE49-F238E27FC236}">
                <a16:creationId xmlns:a16="http://schemas.microsoft.com/office/drawing/2014/main" id="{FF2CCD7B-46C2-FAA6-61E4-B2865ED46EE2}"/>
              </a:ext>
            </a:extLst>
          </p:cNvPr>
          <p:cNvSpPr>
            <a:spLocks noGrp="1"/>
          </p:cNvSpPr>
          <p:nvPr>
            <p:ph sz="quarter" idx="37" hasCustomPrompt="1"/>
          </p:nvPr>
        </p:nvSpPr>
        <p:spPr>
          <a:xfrm>
            <a:off x="6427646"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8" name="Content Placeholder 4">
            <a:extLst>
              <a:ext uri="{FF2B5EF4-FFF2-40B4-BE49-F238E27FC236}">
                <a16:creationId xmlns:a16="http://schemas.microsoft.com/office/drawing/2014/main" id="{7AFDCA11-1540-8C56-6FD0-DCF13CDAC75F}"/>
              </a:ext>
            </a:extLst>
          </p:cNvPr>
          <p:cNvSpPr>
            <a:spLocks noGrp="1"/>
          </p:cNvSpPr>
          <p:nvPr>
            <p:ph sz="quarter" idx="38" hasCustomPrompt="1"/>
          </p:nvPr>
        </p:nvSpPr>
        <p:spPr>
          <a:xfrm>
            <a:off x="9262509"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9" name="Title Placeholder 1">
            <a:extLst>
              <a:ext uri="{FF2B5EF4-FFF2-40B4-BE49-F238E27FC236}">
                <a16:creationId xmlns:a16="http://schemas.microsoft.com/office/drawing/2014/main" id="{871ED2D9-2BC1-DFA7-9B03-9AAA31EBAD7D}"/>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54929979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6_Title Slide">
    <p:spTree>
      <p:nvGrpSpPr>
        <p:cNvPr id="1" name=""/>
        <p:cNvGrpSpPr/>
        <p:nvPr/>
      </p:nvGrpSpPr>
      <p:grpSpPr>
        <a:xfrm>
          <a:off x="0" y="0"/>
          <a:ext cx="0" cy="0"/>
          <a:chOff x="0" y="0"/>
          <a:chExt cx="0" cy="0"/>
        </a:xfrm>
      </p:grpSpPr>
      <p:sp>
        <p:nvSpPr>
          <p:cNvPr id="27" name="Rounded Rectangle 26">
            <a:extLst>
              <a:ext uri="{FF2B5EF4-FFF2-40B4-BE49-F238E27FC236}">
                <a16:creationId xmlns:a16="http://schemas.microsoft.com/office/drawing/2014/main" id="{AADCF46A-863A-99ED-CA9E-DCE5DE6DCACB}"/>
              </a:ext>
            </a:extLst>
          </p:cNvPr>
          <p:cNvSpPr/>
          <p:nvPr userDrawn="1"/>
        </p:nvSpPr>
        <p:spPr>
          <a:xfrm>
            <a:off x="6256652" y="3969707"/>
            <a:ext cx="5531216" cy="2304093"/>
          </a:xfrm>
          <a:prstGeom prst="roundRect">
            <a:avLst>
              <a:gd name="adj" fmla="val 1389"/>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94C6121E-6E19-5B99-F31B-86774B9D4698}"/>
              </a:ext>
            </a:extLst>
          </p:cNvPr>
          <p:cNvSpPr/>
          <p:nvPr userDrawn="1"/>
        </p:nvSpPr>
        <p:spPr>
          <a:xfrm>
            <a:off x="6256652" y="1563965"/>
            <a:ext cx="5531216" cy="2304093"/>
          </a:xfrm>
          <a:prstGeom prst="roundRect">
            <a:avLst>
              <a:gd name="adj" fmla="val 1389"/>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Rounded Rectangle 3">
            <a:extLst>
              <a:ext uri="{FF2B5EF4-FFF2-40B4-BE49-F238E27FC236}">
                <a16:creationId xmlns:a16="http://schemas.microsoft.com/office/drawing/2014/main" id="{985C2C89-328F-6BC6-1685-6A3B6C6F8D34}"/>
              </a:ext>
            </a:extLst>
          </p:cNvPr>
          <p:cNvSpPr/>
          <p:nvPr userDrawn="1"/>
        </p:nvSpPr>
        <p:spPr>
          <a:xfrm>
            <a:off x="525148" y="3969707"/>
            <a:ext cx="5732777"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B682103F-1F58-5277-4B56-7B57EAFDC6A0}"/>
              </a:ext>
            </a:extLst>
          </p:cNvPr>
          <p:cNvSpPr/>
          <p:nvPr userDrawn="1"/>
        </p:nvSpPr>
        <p:spPr>
          <a:xfrm>
            <a:off x="525148" y="1558926"/>
            <a:ext cx="5732777"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Freeform 8">
            <a:extLst>
              <a:ext uri="{FF2B5EF4-FFF2-40B4-BE49-F238E27FC236}">
                <a16:creationId xmlns:a16="http://schemas.microsoft.com/office/drawing/2014/main" id="{F0AAC8BF-18C7-508E-FC3C-2483A0332095}"/>
              </a:ext>
            </a:extLst>
          </p:cNvPr>
          <p:cNvSpPr/>
          <p:nvPr userDrawn="1"/>
        </p:nvSpPr>
        <p:spPr>
          <a:xfrm>
            <a:off x="524098" y="1558924"/>
            <a:ext cx="11269439" cy="4715412"/>
          </a:xfrm>
          <a:custGeom>
            <a:avLst/>
            <a:gdLst>
              <a:gd name="connsiteX0" fmla="*/ 32003 w 11269439"/>
              <a:gd name="connsiteY0" fmla="*/ 2411412 h 4715412"/>
              <a:gd name="connsiteX1" fmla="*/ 11237436 w 11269439"/>
              <a:gd name="connsiteY1" fmla="*/ 2411412 h 4715412"/>
              <a:gd name="connsiteX2" fmla="*/ 11269439 w 11269439"/>
              <a:gd name="connsiteY2" fmla="*/ 2443415 h 4715412"/>
              <a:gd name="connsiteX3" fmla="*/ 11269439 w 11269439"/>
              <a:gd name="connsiteY3" fmla="*/ 4683409 h 4715412"/>
              <a:gd name="connsiteX4" fmla="*/ 11237436 w 11269439"/>
              <a:gd name="connsiteY4" fmla="*/ 4715412 h 4715412"/>
              <a:gd name="connsiteX5" fmla="*/ 32003 w 11269439"/>
              <a:gd name="connsiteY5" fmla="*/ 4715412 h 4715412"/>
              <a:gd name="connsiteX6" fmla="*/ 0 w 11269439"/>
              <a:gd name="connsiteY6" fmla="*/ 4683409 h 4715412"/>
              <a:gd name="connsiteX7" fmla="*/ 0 w 11269439"/>
              <a:gd name="connsiteY7" fmla="*/ 2443415 h 4715412"/>
              <a:gd name="connsiteX8" fmla="*/ 32003 w 11269439"/>
              <a:gd name="connsiteY8" fmla="*/ 2411412 h 4715412"/>
              <a:gd name="connsiteX9" fmla="*/ 32003 w 11269439"/>
              <a:gd name="connsiteY9" fmla="*/ 0 h 4715412"/>
              <a:gd name="connsiteX10" fmla="*/ 11237436 w 11269439"/>
              <a:gd name="connsiteY10" fmla="*/ 0 h 4715412"/>
              <a:gd name="connsiteX11" fmla="*/ 11269439 w 11269439"/>
              <a:gd name="connsiteY11" fmla="*/ 32003 h 4715412"/>
              <a:gd name="connsiteX12" fmla="*/ 11269439 w 11269439"/>
              <a:gd name="connsiteY12" fmla="*/ 2271997 h 4715412"/>
              <a:gd name="connsiteX13" fmla="*/ 11237436 w 11269439"/>
              <a:gd name="connsiteY13" fmla="*/ 2304000 h 4715412"/>
              <a:gd name="connsiteX14" fmla="*/ 32003 w 11269439"/>
              <a:gd name="connsiteY14" fmla="*/ 2304000 h 4715412"/>
              <a:gd name="connsiteX15" fmla="*/ 0 w 11269439"/>
              <a:gd name="connsiteY15" fmla="*/ 2271997 h 4715412"/>
              <a:gd name="connsiteX16" fmla="*/ 0 w 11269439"/>
              <a:gd name="connsiteY16" fmla="*/ 32003 h 4715412"/>
              <a:gd name="connsiteX17" fmla="*/ 32003 w 11269439"/>
              <a:gd name="connsiteY17" fmla="*/ 0 h 4715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69439" h="4715412">
                <a:moveTo>
                  <a:pt x="32003" y="2411412"/>
                </a:moveTo>
                <a:lnTo>
                  <a:pt x="11237436" y="2411412"/>
                </a:lnTo>
                <a:cubicBezTo>
                  <a:pt x="11255111" y="2411412"/>
                  <a:pt x="11269439" y="2425740"/>
                  <a:pt x="11269439" y="2443415"/>
                </a:cubicBezTo>
                <a:lnTo>
                  <a:pt x="11269439" y="4683409"/>
                </a:lnTo>
                <a:cubicBezTo>
                  <a:pt x="11269439" y="4701084"/>
                  <a:pt x="11255111" y="4715412"/>
                  <a:pt x="11237436" y="4715412"/>
                </a:cubicBezTo>
                <a:lnTo>
                  <a:pt x="32003" y="4715412"/>
                </a:lnTo>
                <a:cubicBezTo>
                  <a:pt x="14328" y="4715412"/>
                  <a:pt x="0" y="4701084"/>
                  <a:pt x="0" y="4683409"/>
                </a:cubicBezTo>
                <a:lnTo>
                  <a:pt x="0" y="2443415"/>
                </a:lnTo>
                <a:cubicBezTo>
                  <a:pt x="0" y="2425740"/>
                  <a:pt x="14328" y="2411412"/>
                  <a:pt x="32003" y="2411412"/>
                </a:cubicBezTo>
                <a:close/>
                <a:moveTo>
                  <a:pt x="32003" y="0"/>
                </a:moveTo>
                <a:lnTo>
                  <a:pt x="11237436" y="0"/>
                </a:lnTo>
                <a:cubicBezTo>
                  <a:pt x="11255111" y="0"/>
                  <a:pt x="11269439" y="14328"/>
                  <a:pt x="11269439" y="32003"/>
                </a:cubicBezTo>
                <a:lnTo>
                  <a:pt x="11269439" y="2271997"/>
                </a:lnTo>
                <a:cubicBezTo>
                  <a:pt x="11269439" y="2289672"/>
                  <a:pt x="11255111" y="2304000"/>
                  <a:pt x="11237436" y="2304000"/>
                </a:cubicBezTo>
                <a:lnTo>
                  <a:pt x="32003" y="2304000"/>
                </a:lnTo>
                <a:cubicBezTo>
                  <a:pt x="14328" y="2304000"/>
                  <a:pt x="0" y="2289672"/>
                  <a:pt x="0" y="2271997"/>
                </a:cubicBezTo>
                <a:lnTo>
                  <a:pt x="0" y="32003"/>
                </a:lnTo>
                <a:cubicBezTo>
                  <a:pt x="0" y="14328"/>
                  <a:pt x="14328" y="0"/>
                  <a:pt x="32003" y="0"/>
                </a:cubicBezTo>
                <a:close/>
              </a:path>
            </a:pathLst>
          </a:cu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6"/>
            <a:ext cx="5732777" cy="710551"/>
          </a:xfrm>
        </p:spPr>
        <p:txBody>
          <a:bodyPr lIns="216000" tIns="216000" rIns="216000">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B870E047-5BC9-412B-F59F-95ABCBCD6106}"/>
              </a:ext>
            </a:extLst>
          </p:cNvPr>
          <p:cNvSpPr>
            <a:spLocks noGrp="1"/>
          </p:cNvSpPr>
          <p:nvPr>
            <p:ph type="body" sz="quarter" idx="18"/>
          </p:nvPr>
        </p:nvSpPr>
        <p:spPr>
          <a:xfrm>
            <a:off x="523875" y="2429783"/>
            <a:ext cx="5732777" cy="1426236"/>
          </a:xfrm>
        </p:spPr>
        <p:txBody>
          <a:bodyPr lIns="216000" tIns="0" rIns="216000">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0" name="Text Placeholder 13">
            <a:extLst>
              <a:ext uri="{FF2B5EF4-FFF2-40B4-BE49-F238E27FC236}">
                <a16:creationId xmlns:a16="http://schemas.microsoft.com/office/drawing/2014/main" id="{777F8D70-5C52-0800-BAE1-773B63CC61B4}"/>
              </a:ext>
            </a:extLst>
          </p:cNvPr>
          <p:cNvSpPr>
            <a:spLocks noGrp="1"/>
          </p:cNvSpPr>
          <p:nvPr>
            <p:ph type="body" sz="quarter" idx="19"/>
          </p:nvPr>
        </p:nvSpPr>
        <p:spPr>
          <a:xfrm>
            <a:off x="523875" y="3975555"/>
            <a:ext cx="5732777" cy="710551"/>
          </a:xfrm>
        </p:spPr>
        <p:txBody>
          <a:bodyPr lIns="216000" tIns="216000" rIns="216000">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Picture Placeholder 22">
            <a:extLst>
              <a:ext uri="{FF2B5EF4-FFF2-40B4-BE49-F238E27FC236}">
                <a16:creationId xmlns:a16="http://schemas.microsoft.com/office/drawing/2014/main" id="{23884B57-DC3B-A7CD-5F5E-D12154591A07}"/>
              </a:ext>
            </a:extLst>
          </p:cNvPr>
          <p:cNvSpPr>
            <a:spLocks noGrp="1"/>
          </p:cNvSpPr>
          <p:nvPr>
            <p:ph type="pic" sz="quarter" idx="22" hasCustomPrompt="1"/>
          </p:nvPr>
        </p:nvSpPr>
        <p:spPr>
          <a:xfrm>
            <a:off x="11063038" y="1746803"/>
            <a:ext cx="540000" cy="540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26" name="Picture Placeholder 22">
            <a:extLst>
              <a:ext uri="{FF2B5EF4-FFF2-40B4-BE49-F238E27FC236}">
                <a16:creationId xmlns:a16="http://schemas.microsoft.com/office/drawing/2014/main" id="{14E39D33-E6A8-452E-B775-F065D9517DAC}"/>
              </a:ext>
            </a:extLst>
          </p:cNvPr>
          <p:cNvSpPr>
            <a:spLocks noGrp="1"/>
          </p:cNvSpPr>
          <p:nvPr>
            <p:ph type="pic" sz="quarter" idx="24" hasCustomPrompt="1"/>
          </p:nvPr>
        </p:nvSpPr>
        <p:spPr>
          <a:xfrm>
            <a:off x="11063038" y="4152546"/>
            <a:ext cx="540000" cy="540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13" name="Content Placeholder 4">
            <a:extLst>
              <a:ext uri="{FF2B5EF4-FFF2-40B4-BE49-F238E27FC236}">
                <a16:creationId xmlns:a16="http://schemas.microsoft.com/office/drawing/2014/main" id="{D5A03E4E-B35D-D4AA-6940-7F4F4E251425}"/>
              </a:ext>
            </a:extLst>
          </p:cNvPr>
          <p:cNvSpPr>
            <a:spLocks noGrp="1"/>
          </p:cNvSpPr>
          <p:nvPr>
            <p:ph sz="quarter" idx="35" hasCustomPrompt="1"/>
          </p:nvPr>
        </p:nvSpPr>
        <p:spPr>
          <a:xfrm>
            <a:off x="6454775" y="2408445"/>
            <a:ext cx="5148263" cy="1270926"/>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2E20D42C-6A67-8FE1-9204-B8652356D56D}"/>
              </a:ext>
            </a:extLst>
          </p:cNvPr>
          <p:cNvSpPr>
            <a:spLocks noGrp="1"/>
          </p:cNvSpPr>
          <p:nvPr>
            <p:ph sz="quarter" idx="36" hasCustomPrompt="1"/>
          </p:nvPr>
        </p:nvSpPr>
        <p:spPr>
          <a:xfrm>
            <a:off x="6454775" y="4818012"/>
            <a:ext cx="5148263" cy="1270926"/>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2" name="Text Placeholder 13">
            <a:extLst>
              <a:ext uri="{FF2B5EF4-FFF2-40B4-BE49-F238E27FC236}">
                <a16:creationId xmlns:a16="http://schemas.microsoft.com/office/drawing/2014/main" id="{A6B30919-7C9F-F0E3-FD02-DF8004666B1C}"/>
              </a:ext>
            </a:extLst>
          </p:cNvPr>
          <p:cNvSpPr>
            <a:spLocks noGrp="1"/>
          </p:cNvSpPr>
          <p:nvPr>
            <p:ph type="body" sz="quarter" idx="37"/>
          </p:nvPr>
        </p:nvSpPr>
        <p:spPr>
          <a:xfrm>
            <a:off x="523875" y="4845724"/>
            <a:ext cx="5732777" cy="1426236"/>
          </a:xfrm>
        </p:spPr>
        <p:txBody>
          <a:bodyPr lIns="216000" tIns="0" rIns="216000">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6" name="Title Placeholder 1">
            <a:extLst>
              <a:ext uri="{FF2B5EF4-FFF2-40B4-BE49-F238E27FC236}">
                <a16:creationId xmlns:a16="http://schemas.microsoft.com/office/drawing/2014/main" id="{58D05964-1EA8-C493-CCBD-27E04C7FFEDB}"/>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15749566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9_Title Slide">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38A5560B-8220-F3CF-AEDB-CB1F96E5B906}"/>
              </a:ext>
            </a:extLst>
          </p:cNvPr>
          <p:cNvSpPr>
            <a:spLocks noGrp="1" noRot="1" noMove="1" noResize="1" noEditPoints="1" noAdjustHandles="1" noChangeArrowheads="1" noChangeShapeType="1"/>
          </p:cNvSpPr>
          <p:nvPr userDrawn="1"/>
        </p:nvSpPr>
        <p:spPr>
          <a:xfrm>
            <a:off x="525148" y="3969707"/>
            <a:ext cx="11271112"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A75347BE-D869-DA2E-FD36-7B5EE1681257}"/>
              </a:ext>
            </a:extLst>
          </p:cNvPr>
          <p:cNvSpPr>
            <a:spLocks noGrp="1" noRot="1" noMove="1" noResize="1" noEditPoints="1" noAdjustHandles="1" noChangeArrowheads="1" noChangeShapeType="1"/>
          </p:cNvSpPr>
          <p:nvPr userDrawn="1"/>
        </p:nvSpPr>
        <p:spPr>
          <a:xfrm>
            <a:off x="525148" y="1558926"/>
            <a:ext cx="11271112"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36001" cy="229655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8B7A6DDD-A6A1-1193-4D67-737BE4EE9ED6}"/>
              </a:ext>
            </a:extLst>
          </p:cNvPr>
          <p:cNvSpPr>
            <a:spLocks noGrp="1"/>
          </p:cNvSpPr>
          <p:nvPr>
            <p:ph type="body" sz="quarter" idx="19"/>
          </p:nvPr>
        </p:nvSpPr>
        <p:spPr>
          <a:xfrm>
            <a:off x="523875" y="3969707"/>
            <a:ext cx="3636001" cy="2304093"/>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94947D32-0BAC-3313-FCC4-B4C93B396FB2}"/>
              </a:ext>
            </a:extLst>
          </p:cNvPr>
          <p:cNvSpPr>
            <a:spLocks noGrp="1"/>
          </p:cNvSpPr>
          <p:nvPr>
            <p:ph type="body" sz="quarter" idx="18"/>
          </p:nvPr>
        </p:nvSpPr>
        <p:spPr>
          <a:xfrm>
            <a:off x="4343399" y="1558925"/>
            <a:ext cx="7443239" cy="2297094"/>
          </a:xfrm>
        </p:spPr>
        <p:txBody>
          <a:bodyPr lIns="216000" tIns="0" rIns="216000" anchor="ctr">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7" name="Text Placeholder 13">
            <a:extLst>
              <a:ext uri="{FF2B5EF4-FFF2-40B4-BE49-F238E27FC236}">
                <a16:creationId xmlns:a16="http://schemas.microsoft.com/office/drawing/2014/main" id="{C0B82769-15BB-439B-FB78-F761090F3984}"/>
              </a:ext>
            </a:extLst>
          </p:cNvPr>
          <p:cNvSpPr>
            <a:spLocks noGrp="1"/>
          </p:cNvSpPr>
          <p:nvPr>
            <p:ph type="body" sz="quarter" idx="20"/>
          </p:nvPr>
        </p:nvSpPr>
        <p:spPr>
          <a:xfrm>
            <a:off x="4343399" y="3974866"/>
            <a:ext cx="7443239" cy="2297094"/>
          </a:xfrm>
        </p:spPr>
        <p:txBody>
          <a:bodyPr lIns="216000" tIns="0" rIns="216000" anchor="ctr">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 name="Title Placeholder 1">
            <a:extLst>
              <a:ext uri="{FF2B5EF4-FFF2-40B4-BE49-F238E27FC236}">
                <a16:creationId xmlns:a16="http://schemas.microsoft.com/office/drawing/2014/main" id="{336515AF-F135-F3E7-EEB1-598C6887D3CE}"/>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64542547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7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5BB085E2-2E07-8C48-00BB-33B3F01E0ACF}"/>
              </a:ext>
            </a:extLst>
          </p:cNvPr>
          <p:cNvSpPr>
            <a:spLocks noGrp="1" noRot="1" noMove="1" noResize="1" noEditPoints="1" noAdjustHandles="1" noChangeArrowheads="1" noChangeShapeType="1"/>
          </p:cNvSpPr>
          <p:nvPr userDrawn="1"/>
        </p:nvSpPr>
        <p:spPr>
          <a:xfrm>
            <a:off x="524098" y="1558924"/>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4367133" y="1558925"/>
            <a:ext cx="7429127" cy="1511999"/>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457200" indent="0">
              <a:buFontTx/>
              <a:buNone/>
              <a:defRPr sz="1400"/>
            </a:lvl2pPr>
            <a:lvl3pPr>
              <a:defRPr sz="1400"/>
            </a:lvl3pPr>
            <a:lvl4pPr>
              <a:defRPr sz="1400"/>
            </a:lvl4pPr>
            <a:lvl5pPr>
              <a:defRPr sz="1400"/>
            </a:lvl5pPr>
          </a:lstStyle>
          <a:p>
            <a:pPr lvl="0"/>
            <a:r>
              <a:rPr lang="en-US" dirty="0"/>
              <a:t>Click to edit Master text styles</a:t>
            </a:r>
          </a:p>
        </p:txBody>
      </p:sp>
      <p:sp>
        <p:nvSpPr>
          <p:cNvPr id="7" name="Rounded Rectangle 6">
            <a:extLst>
              <a:ext uri="{FF2B5EF4-FFF2-40B4-BE49-F238E27FC236}">
                <a16:creationId xmlns:a16="http://schemas.microsoft.com/office/drawing/2014/main" id="{972B29DC-E1ED-169D-698A-27D8411CF5AA}"/>
              </a:ext>
            </a:extLst>
          </p:cNvPr>
          <p:cNvSpPr>
            <a:spLocks noGrp="1" noRot="1" noMove="1" noResize="1" noEditPoints="1" noAdjustHandles="1" noChangeArrowheads="1" noChangeShapeType="1"/>
          </p:cNvSpPr>
          <p:nvPr userDrawn="1"/>
        </p:nvSpPr>
        <p:spPr>
          <a:xfrm>
            <a:off x="524098" y="4761800"/>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Text Placeholder 13">
            <a:extLst>
              <a:ext uri="{FF2B5EF4-FFF2-40B4-BE49-F238E27FC236}">
                <a16:creationId xmlns:a16="http://schemas.microsoft.com/office/drawing/2014/main" id="{8B7A6DDD-A6A1-1193-4D67-737BE4EE9ED6}"/>
              </a:ext>
            </a:extLst>
          </p:cNvPr>
          <p:cNvSpPr>
            <a:spLocks noGrp="1"/>
          </p:cNvSpPr>
          <p:nvPr>
            <p:ph type="body" sz="quarter" idx="19"/>
          </p:nvPr>
        </p:nvSpPr>
        <p:spPr>
          <a:xfrm>
            <a:off x="523875" y="4761801"/>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0" name="Text Placeholder 13">
            <a:extLst>
              <a:ext uri="{FF2B5EF4-FFF2-40B4-BE49-F238E27FC236}">
                <a16:creationId xmlns:a16="http://schemas.microsoft.com/office/drawing/2014/main" id="{E18BCBBF-1DAD-BC38-67D3-E13F75F29EEA}"/>
              </a:ext>
            </a:extLst>
          </p:cNvPr>
          <p:cNvSpPr>
            <a:spLocks noGrp="1"/>
          </p:cNvSpPr>
          <p:nvPr>
            <p:ph type="body" sz="quarter" idx="20"/>
          </p:nvPr>
        </p:nvSpPr>
        <p:spPr>
          <a:xfrm>
            <a:off x="4367133" y="4761801"/>
            <a:ext cx="7429127" cy="1511999"/>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457200" indent="0">
              <a:buFontTx/>
              <a:buNone/>
              <a:defRPr sz="1400"/>
            </a:lvl2pPr>
            <a:lvl3pPr>
              <a:defRPr sz="1400"/>
            </a:lvl3pPr>
            <a:lvl4pPr>
              <a:defRPr sz="1400"/>
            </a:lvl4pPr>
            <a:lvl5pPr>
              <a:defRPr sz="1400"/>
            </a:lvl5pPr>
          </a:lstStyle>
          <a:p>
            <a:pPr lvl="0"/>
            <a:r>
              <a:rPr lang="en-US" dirty="0"/>
              <a:t>Click to edit Master text styles</a:t>
            </a:r>
          </a:p>
        </p:txBody>
      </p:sp>
      <p:sp>
        <p:nvSpPr>
          <p:cNvPr id="11" name="Rounded Rectangle 10">
            <a:extLst>
              <a:ext uri="{FF2B5EF4-FFF2-40B4-BE49-F238E27FC236}">
                <a16:creationId xmlns:a16="http://schemas.microsoft.com/office/drawing/2014/main" id="{E6EA0566-0D42-94B1-3FB8-22E7FF0CF8C2}"/>
              </a:ext>
            </a:extLst>
          </p:cNvPr>
          <p:cNvSpPr>
            <a:spLocks noGrp="1" noRot="1" noMove="1" noResize="1" noEditPoints="1" noAdjustHandles="1" noChangeArrowheads="1" noChangeShapeType="1"/>
          </p:cNvSpPr>
          <p:nvPr userDrawn="1"/>
        </p:nvSpPr>
        <p:spPr>
          <a:xfrm>
            <a:off x="524098" y="3161600"/>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Text Placeholder 13">
            <a:extLst>
              <a:ext uri="{FF2B5EF4-FFF2-40B4-BE49-F238E27FC236}">
                <a16:creationId xmlns:a16="http://schemas.microsoft.com/office/drawing/2014/main" id="{1F9DA6E2-3E6F-76B2-137A-84841DA6F82F}"/>
              </a:ext>
            </a:extLst>
          </p:cNvPr>
          <p:cNvSpPr>
            <a:spLocks noGrp="1"/>
          </p:cNvSpPr>
          <p:nvPr>
            <p:ph type="body" sz="quarter" idx="21"/>
          </p:nvPr>
        </p:nvSpPr>
        <p:spPr>
          <a:xfrm>
            <a:off x="523875" y="3161601"/>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027DCE2A-990D-FAF1-1F49-77EDE1007BD4}"/>
              </a:ext>
            </a:extLst>
          </p:cNvPr>
          <p:cNvSpPr>
            <a:spLocks noGrp="1"/>
          </p:cNvSpPr>
          <p:nvPr>
            <p:ph type="body" sz="quarter" idx="22"/>
          </p:nvPr>
        </p:nvSpPr>
        <p:spPr>
          <a:xfrm>
            <a:off x="4367133" y="3161601"/>
            <a:ext cx="7429127" cy="1511999"/>
          </a:xfrm>
        </p:spPr>
        <p:txBody>
          <a:bodyPr lIns="216000" tIns="180000" rIns="108000" bIns="216000" anchor="ctr">
            <a:normAutofit/>
          </a:bodyPr>
          <a:lstStyle>
            <a:lvl1pPr marL="285750" indent="-285750">
              <a:buFont typeface="Arial" panose="020B0604020202020204" pitchFamily="34" charset="0"/>
              <a:buChar char="•"/>
              <a:defRPr lang="en-US" sz="1200" kern="1200" dirty="0" smtClean="0">
                <a:solidFill>
                  <a:schemeClr val="tx1"/>
                </a:solidFill>
                <a:latin typeface="Arial" panose="020B0604020202020204" pitchFamily="34" charset="0"/>
                <a:ea typeface="+mn-ea"/>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lang="en-US" sz="1200" kern="1200" dirty="0">
                <a:solidFill>
                  <a:schemeClr val="tx1"/>
                </a:solidFill>
                <a:latin typeface="Figtree" pitchFamily="2" charset="0"/>
                <a:ea typeface="+mn-ea"/>
                <a:cs typeface="+mn-cs"/>
              </a:defRPr>
            </a:lvl2pPr>
            <a:lvl3pPr>
              <a:defRPr sz="1400"/>
            </a:lvl3pPr>
            <a:lvl4pPr>
              <a:defRPr sz="1400"/>
            </a:lvl4pPr>
            <a:lvl5pPr>
              <a:defRPr sz="1400"/>
            </a:lvl5pPr>
          </a:lstStyle>
          <a:p>
            <a:pPr lvl="0"/>
            <a:r>
              <a:rPr lang="en-US" dirty="0"/>
              <a:t>Click to </a:t>
            </a:r>
          </a:p>
        </p:txBody>
      </p:sp>
      <p:sp>
        <p:nvSpPr>
          <p:cNvPr id="5" name="Title Placeholder 1">
            <a:extLst>
              <a:ext uri="{FF2B5EF4-FFF2-40B4-BE49-F238E27FC236}">
                <a16:creationId xmlns:a16="http://schemas.microsoft.com/office/drawing/2014/main" id="{4FA232B0-2386-52E0-7BE0-B3FECD7C778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36552665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8_Title Slide">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C792DE2B-DC07-8A45-BF92-7AC9A0645B1C}"/>
              </a:ext>
            </a:extLst>
          </p:cNvPr>
          <p:cNvSpPr>
            <a:spLocks noGrp="1" noRot="1" noMove="1" noResize="1" noEditPoints="1" noAdjustHandles="1" noChangeArrowheads="1" noChangeShapeType="1"/>
          </p:cNvSpPr>
          <p:nvPr userDrawn="1"/>
        </p:nvSpPr>
        <p:spPr>
          <a:xfrm>
            <a:off x="524098" y="1558924"/>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70FF1570-4F4A-F9BA-AC85-0D43C291120F}"/>
              </a:ext>
            </a:extLst>
          </p:cNvPr>
          <p:cNvSpPr>
            <a:spLocks noGrp="1" noRot="1" noMove="1" noResize="1" noEditPoints="1" noAdjustHandles="1" noChangeArrowheads="1" noChangeShapeType="1"/>
          </p:cNvSpPr>
          <p:nvPr userDrawn="1"/>
        </p:nvSpPr>
        <p:spPr>
          <a:xfrm>
            <a:off x="524098" y="2758549"/>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94D8839A-D943-1332-D240-B8D7FAEE7362}"/>
              </a:ext>
            </a:extLst>
          </p:cNvPr>
          <p:cNvSpPr>
            <a:spLocks noGrp="1" noRot="1" noMove="1" noResize="1" noEditPoints="1" noAdjustHandles="1" noChangeArrowheads="1" noChangeShapeType="1"/>
          </p:cNvSpPr>
          <p:nvPr userDrawn="1"/>
        </p:nvSpPr>
        <p:spPr>
          <a:xfrm>
            <a:off x="524098" y="3958174"/>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F3D14580-FB89-FF59-32FB-C6A32289AA7B}"/>
              </a:ext>
            </a:extLst>
          </p:cNvPr>
          <p:cNvSpPr>
            <a:spLocks noGrp="1" noRot="1" noMove="1" noResize="1" noEditPoints="1" noAdjustHandles="1" noChangeArrowheads="1" noChangeShapeType="1"/>
          </p:cNvSpPr>
          <p:nvPr userDrawn="1"/>
        </p:nvSpPr>
        <p:spPr>
          <a:xfrm>
            <a:off x="524098" y="5157800"/>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6"/>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4367133" y="1558926"/>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7B09456D-FFD4-5306-5C65-0F74A784655D}"/>
              </a:ext>
            </a:extLst>
          </p:cNvPr>
          <p:cNvSpPr>
            <a:spLocks noGrp="1"/>
          </p:cNvSpPr>
          <p:nvPr>
            <p:ph type="body" sz="quarter" idx="19"/>
          </p:nvPr>
        </p:nvSpPr>
        <p:spPr>
          <a:xfrm>
            <a:off x="523875" y="2756354"/>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F597F9FD-6596-7CBE-A980-684B0D386118}"/>
              </a:ext>
            </a:extLst>
          </p:cNvPr>
          <p:cNvSpPr>
            <a:spLocks noGrp="1"/>
          </p:cNvSpPr>
          <p:nvPr>
            <p:ph type="body" sz="quarter" idx="20"/>
          </p:nvPr>
        </p:nvSpPr>
        <p:spPr>
          <a:xfrm>
            <a:off x="4367133" y="2756354"/>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E26E092C-7BD9-6501-B889-8A179CD2B7D3}"/>
              </a:ext>
            </a:extLst>
          </p:cNvPr>
          <p:cNvSpPr>
            <a:spLocks noGrp="1"/>
          </p:cNvSpPr>
          <p:nvPr>
            <p:ph type="body" sz="quarter" idx="21"/>
          </p:nvPr>
        </p:nvSpPr>
        <p:spPr>
          <a:xfrm>
            <a:off x="523875" y="3953783"/>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2" name="Text Placeholder 13">
            <a:extLst>
              <a:ext uri="{FF2B5EF4-FFF2-40B4-BE49-F238E27FC236}">
                <a16:creationId xmlns:a16="http://schemas.microsoft.com/office/drawing/2014/main" id="{AC91C5D1-E397-34CC-9F39-0BBB5D6D2909}"/>
              </a:ext>
            </a:extLst>
          </p:cNvPr>
          <p:cNvSpPr>
            <a:spLocks noGrp="1"/>
          </p:cNvSpPr>
          <p:nvPr>
            <p:ph type="body" sz="quarter" idx="22"/>
          </p:nvPr>
        </p:nvSpPr>
        <p:spPr>
          <a:xfrm>
            <a:off x="4367133" y="3953783"/>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3" name="Text Placeholder 13">
            <a:extLst>
              <a:ext uri="{FF2B5EF4-FFF2-40B4-BE49-F238E27FC236}">
                <a16:creationId xmlns:a16="http://schemas.microsoft.com/office/drawing/2014/main" id="{42245CA0-D760-378E-C7DE-45996B58D701}"/>
              </a:ext>
            </a:extLst>
          </p:cNvPr>
          <p:cNvSpPr>
            <a:spLocks noGrp="1"/>
          </p:cNvSpPr>
          <p:nvPr>
            <p:ph type="body" sz="quarter" idx="23"/>
          </p:nvPr>
        </p:nvSpPr>
        <p:spPr>
          <a:xfrm>
            <a:off x="523875" y="5162097"/>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Text Placeholder 13">
            <a:extLst>
              <a:ext uri="{FF2B5EF4-FFF2-40B4-BE49-F238E27FC236}">
                <a16:creationId xmlns:a16="http://schemas.microsoft.com/office/drawing/2014/main" id="{38E90C70-F4C9-63A4-78FB-8B9C8CAD168C}"/>
              </a:ext>
            </a:extLst>
          </p:cNvPr>
          <p:cNvSpPr>
            <a:spLocks noGrp="1"/>
          </p:cNvSpPr>
          <p:nvPr>
            <p:ph type="body" sz="quarter" idx="24"/>
          </p:nvPr>
        </p:nvSpPr>
        <p:spPr>
          <a:xfrm>
            <a:off x="4367133" y="5162097"/>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itle Placeholder 1">
            <a:extLst>
              <a:ext uri="{FF2B5EF4-FFF2-40B4-BE49-F238E27FC236}">
                <a16:creationId xmlns:a16="http://schemas.microsoft.com/office/drawing/2014/main" id="{894799EE-918E-68D0-DAA9-81939CA878FF}"/>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01363860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9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6A59D15-5186-C99E-932A-52837973B67A}"/>
              </a:ext>
            </a:extLst>
          </p:cNvPr>
          <p:cNvSpPr/>
          <p:nvPr userDrawn="1"/>
        </p:nvSpPr>
        <p:spPr>
          <a:xfrm>
            <a:off x="524098" y="155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1474787" y="1558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5297488" y="155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Picture Placeholder 8">
            <a:extLst>
              <a:ext uri="{FF2B5EF4-FFF2-40B4-BE49-F238E27FC236}">
                <a16:creationId xmlns:a16="http://schemas.microsoft.com/office/drawing/2014/main" id="{B2E809FE-B621-05F3-A150-4DF59C2E8132}"/>
              </a:ext>
            </a:extLst>
          </p:cNvPr>
          <p:cNvSpPr>
            <a:spLocks noGrp="1"/>
          </p:cNvSpPr>
          <p:nvPr>
            <p:ph type="pic" sz="quarter" idx="19" hasCustomPrompt="1"/>
          </p:nvPr>
        </p:nvSpPr>
        <p:spPr>
          <a:xfrm>
            <a:off x="819261" y="1824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5" name="Rounded Rectangle 24">
            <a:extLst>
              <a:ext uri="{FF2B5EF4-FFF2-40B4-BE49-F238E27FC236}">
                <a16:creationId xmlns:a16="http://schemas.microsoft.com/office/drawing/2014/main" id="{8BB213C9-7E20-7D43-DA25-0F836CA57F80}"/>
              </a:ext>
            </a:extLst>
          </p:cNvPr>
          <p:cNvSpPr/>
          <p:nvPr userDrawn="1"/>
        </p:nvSpPr>
        <p:spPr>
          <a:xfrm>
            <a:off x="524098" y="2514605"/>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6" name="Rounded Rectangle 25">
            <a:extLst>
              <a:ext uri="{FF2B5EF4-FFF2-40B4-BE49-F238E27FC236}">
                <a16:creationId xmlns:a16="http://schemas.microsoft.com/office/drawing/2014/main" id="{F34DEA5B-38D4-1126-9C0C-093A7C015238}"/>
              </a:ext>
            </a:extLst>
          </p:cNvPr>
          <p:cNvSpPr/>
          <p:nvPr userDrawn="1"/>
        </p:nvSpPr>
        <p:spPr>
          <a:xfrm>
            <a:off x="524098" y="3470287"/>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6CFD1B64-990A-DCDE-8233-9FBEE90F3D33}"/>
              </a:ext>
            </a:extLst>
          </p:cNvPr>
          <p:cNvSpPr/>
          <p:nvPr userDrawn="1"/>
        </p:nvSpPr>
        <p:spPr>
          <a:xfrm>
            <a:off x="524098" y="4425969"/>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AE9B5D61-9FE8-CF28-7199-355269E7F710}"/>
              </a:ext>
            </a:extLst>
          </p:cNvPr>
          <p:cNvSpPr/>
          <p:nvPr userDrawn="1"/>
        </p:nvSpPr>
        <p:spPr>
          <a:xfrm>
            <a:off x="524098" y="5381651"/>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CE3F50F0-519C-8CBF-74A6-A834E4A0859D}"/>
              </a:ext>
            </a:extLst>
          </p:cNvPr>
          <p:cNvSpPr/>
          <p:nvPr userDrawn="1"/>
        </p:nvSpPr>
        <p:spPr>
          <a:xfrm>
            <a:off x="524098" y="2516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0" name="Text Placeholder 13">
            <a:extLst>
              <a:ext uri="{FF2B5EF4-FFF2-40B4-BE49-F238E27FC236}">
                <a16:creationId xmlns:a16="http://schemas.microsoft.com/office/drawing/2014/main" id="{C6B6660E-B778-E0F4-64EC-56CFA7EA285A}"/>
              </a:ext>
            </a:extLst>
          </p:cNvPr>
          <p:cNvSpPr>
            <a:spLocks noGrp="1"/>
          </p:cNvSpPr>
          <p:nvPr>
            <p:ph type="body" sz="quarter" idx="20"/>
          </p:nvPr>
        </p:nvSpPr>
        <p:spPr>
          <a:xfrm>
            <a:off x="1474787" y="2516869"/>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2B3C53F3-7DF1-6253-CFEB-86272FA78A95}"/>
              </a:ext>
            </a:extLst>
          </p:cNvPr>
          <p:cNvSpPr>
            <a:spLocks noGrp="1"/>
          </p:cNvSpPr>
          <p:nvPr>
            <p:ph type="body" sz="quarter" idx="21"/>
          </p:nvPr>
        </p:nvSpPr>
        <p:spPr>
          <a:xfrm>
            <a:off x="5297488" y="2516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Picture Placeholder 8">
            <a:extLst>
              <a:ext uri="{FF2B5EF4-FFF2-40B4-BE49-F238E27FC236}">
                <a16:creationId xmlns:a16="http://schemas.microsoft.com/office/drawing/2014/main" id="{8AE71536-E092-4256-A0AE-202AF0B7AC90}"/>
              </a:ext>
            </a:extLst>
          </p:cNvPr>
          <p:cNvSpPr>
            <a:spLocks noGrp="1"/>
          </p:cNvSpPr>
          <p:nvPr>
            <p:ph type="pic" sz="quarter" idx="22" hasCustomPrompt="1"/>
          </p:nvPr>
        </p:nvSpPr>
        <p:spPr>
          <a:xfrm>
            <a:off x="819261" y="2782078"/>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3" name="Rounded Rectangle 32">
            <a:extLst>
              <a:ext uri="{FF2B5EF4-FFF2-40B4-BE49-F238E27FC236}">
                <a16:creationId xmlns:a16="http://schemas.microsoft.com/office/drawing/2014/main" id="{61C749DD-BF3A-AC54-0498-1C3B5C3DAF44}"/>
              </a:ext>
            </a:extLst>
          </p:cNvPr>
          <p:cNvSpPr/>
          <p:nvPr userDrawn="1"/>
        </p:nvSpPr>
        <p:spPr>
          <a:xfrm>
            <a:off x="524098" y="3463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4" name="Text Placeholder 13">
            <a:extLst>
              <a:ext uri="{FF2B5EF4-FFF2-40B4-BE49-F238E27FC236}">
                <a16:creationId xmlns:a16="http://schemas.microsoft.com/office/drawing/2014/main" id="{80003E61-B9A1-686B-DE2F-2548C0F1875A}"/>
              </a:ext>
            </a:extLst>
          </p:cNvPr>
          <p:cNvSpPr>
            <a:spLocks noGrp="1"/>
          </p:cNvSpPr>
          <p:nvPr>
            <p:ph type="body" sz="quarter" idx="23"/>
          </p:nvPr>
        </p:nvSpPr>
        <p:spPr>
          <a:xfrm>
            <a:off x="1474787" y="3463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FD6365A5-29BD-3D73-FDC0-3B8AC39CF7B4}"/>
              </a:ext>
            </a:extLst>
          </p:cNvPr>
          <p:cNvSpPr>
            <a:spLocks noGrp="1"/>
          </p:cNvSpPr>
          <p:nvPr>
            <p:ph type="body" sz="quarter" idx="24"/>
          </p:nvPr>
        </p:nvSpPr>
        <p:spPr>
          <a:xfrm>
            <a:off x="5297488" y="3463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6" name="Picture Placeholder 8">
            <a:extLst>
              <a:ext uri="{FF2B5EF4-FFF2-40B4-BE49-F238E27FC236}">
                <a16:creationId xmlns:a16="http://schemas.microsoft.com/office/drawing/2014/main" id="{88354156-529C-FE42-92EA-3D49875402E7}"/>
              </a:ext>
            </a:extLst>
          </p:cNvPr>
          <p:cNvSpPr>
            <a:spLocks noGrp="1"/>
          </p:cNvSpPr>
          <p:nvPr>
            <p:ph type="pic" sz="quarter" idx="25" hasCustomPrompt="1"/>
          </p:nvPr>
        </p:nvSpPr>
        <p:spPr>
          <a:xfrm>
            <a:off x="819261" y="3729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7" name="Rounded Rectangle 36">
            <a:extLst>
              <a:ext uri="{FF2B5EF4-FFF2-40B4-BE49-F238E27FC236}">
                <a16:creationId xmlns:a16="http://schemas.microsoft.com/office/drawing/2014/main" id="{896D3070-0CF7-809E-3DCE-F5461DA8E4BE}"/>
              </a:ext>
            </a:extLst>
          </p:cNvPr>
          <p:cNvSpPr/>
          <p:nvPr userDrawn="1"/>
        </p:nvSpPr>
        <p:spPr>
          <a:xfrm>
            <a:off x="524098" y="4421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9" name="Text Placeholder 13">
            <a:extLst>
              <a:ext uri="{FF2B5EF4-FFF2-40B4-BE49-F238E27FC236}">
                <a16:creationId xmlns:a16="http://schemas.microsoft.com/office/drawing/2014/main" id="{359086B9-FDA5-F396-10BE-55A18A3236D2}"/>
              </a:ext>
            </a:extLst>
          </p:cNvPr>
          <p:cNvSpPr>
            <a:spLocks noGrp="1"/>
          </p:cNvSpPr>
          <p:nvPr>
            <p:ph type="body" sz="quarter" idx="26"/>
          </p:nvPr>
        </p:nvSpPr>
        <p:spPr>
          <a:xfrm>
            <a:off x="1474787" y="4421869"/>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0" name="Text Placeholder 13">
            <a:extLst>
              <a:ext uri="{FF2B5EF4-FFF2-40B4-BE49-F238E27FC236}">
                <a16:creationId xmlns:a16="http://schemas.microsoft.com/office/drawing/2014/main" id="{4F0546C2-EFD2-B376-0B6F-9D781EFBC1D7}"/>
              </a:ext>
            </a:extLst>
          </p:cNvPr>
          <p:cNvSpPr>
            <a:spLocks noGrp="1"/>
          </p:cNvSpPr>
          <p:nvPr>
            <p:ph type="body" sz="quarter" idx="27"/>
          </p:nvPr>
        </p:nvSpPr>
        <p:spPr>
          <a:xfrm>
            <a:off x="5297488" y="4421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1" name="Picture Placeholder 8">
            <a:extLst>
              <a:ext uri="{FF2B5EF4-FFF2-40B4-BE49-F238E27FC236}">
                <a16:creationId xmlns:a16="http://schemas.microsoft.com/office/drawing/2014/main" id="{16A51971-B637-ABA2-A91A-E832363A4FAB}"/>
              </a:ext>
            </a:extLst>
          </p:cNvPr>
          <p:cNvSpPr>
            <a:spLocks noGrp="1"/>
          </p:cNvSpPr>
          <p:nvPr>
            <p:ph type="pic" sz="quarter" idx="28" hasCustomPrompt="1"/>
          </p:nvPr>
        </p:nvSpPr>
        <p:spPr>
          <a:xfrm>
            <a:off x="819261" y="4687078"/>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2" name="Rounded Rectangle 41">
            <a:extLst>
              <a:ext uri="{FF2B5EF4-FFF2-40B4-BE49-F238E27FC236}">
                <a16:creationId xmlns:a16="http://schemas.microsoft.com/office/drawing/2014/main" id="{BCE07BA9-7FC4-1215-C82B-659D26A36FDA}"/>
              </a:ext>
            </a:extLst>
          </p:cNvPr>
          <p:cNvSpPr/>
          <p:nvPr userDrawn="1"/>
        </p:nvSpPr>
        <p:spPr>
          <a:xfrm>
            <a:off x="524098" y="536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8338BCB1-2826-10D7-2C14-60EB6C1D27F3}"/>
              </a:ext>
            </a:extLst>
          </p:cNvPr>
          <p:cNvSpPr>
            <a:spLocks noGrp="1"/>
          </p:cNvSpPr>
          <p:nvPr>
            <p:ph type="body" sz="quarter" idx="29"/>
          </p:nvPr>
        </p:nvSpPr>
        <p:spPr>
          <a:xfrm>
            <a:off x="1474787" y="5368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4" name="Text Placeholder 13">
            <a:extLst>
              <a:ext uri="{FF2B5EF4-FFF2-40B4-BE49-F238E27FC236}">
                <a16:creationId xmlns:a16="http://schemas.microsoft.com/office/drawing/2014/main" id="{59935D59-18D3-9096-18A2-FD7D801AFC40}"/>
              </a:ext>
            </a:extLst>
          </p:cNvPr>
          <p:cNvSpPr>
            <a:spLocks noGrp="1"/>
          </p:cNvSpPr>
          <p:nvPr>
            <p:ph type="body" sz="quarter" idx="30"/>
          </p:nvPr>
        </p:nvSpPr>
        <p:spPr>
          <a:xfrm>
            <a:off x="5297488" y="536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5" name="Picture Placeholder 8">
            <a:extLst>
              <a:ext uri="{FF2B5EF4-FFF2-40B4-BE49-F238E27FC236}">
                <a16:creationId xmlns:a16="http://schemas.microsoft.com/office/drawing/2014/main" id="{E8A643A5-305A-EE0C-DE50-C6DA3C016115}"/>
              </a:ext>
            </a:extLst>
          </p:cNvPr>
          <p:cNvSpPr>
            <a:spLocks noGrp="1"/>
          </p:cNvSpPr>
          <p:nvPr>
            <p:ph type="pic" sz="quarter" idx="31" hasCustomPrompt="1"/>
          </p:nvPr>
        </p:nvSpPr>
        <p:spPr>
          <a:xfrm>
            <a:off x="819261" y="5634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 name="Title Placeholder 1">
            <a:extLst>
              <a:ext uri="{FF2B5EF4-FFF2-40B4-BE49-F238E27FC236}">
                <a16:creationId xmlns:a16="http://schemas.microsoft.com/office/drawing/2014/main" id="{45E139E0-75DF-7180-8082-B01C25BCD96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25440404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3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6A59D15-5186-C99E-932A-52837973B67A}"/>
              </a:ext>
            </a:extLst>
          </p:cNvPr>
          <p:cNvSpPr/>
          <p:nvPr userDrawn="1"/>
        </p:nvSpPr>
        <p:spPr>
          <a:xfrm>
            <a:off x="524098" y="155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762001" y="1558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5297488" y="155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5" name="Rounded Rectangle 24">
            <a:extLst>
              <a:ext uri="{FF2B5EF4-FFF2-40B4-BE49-F238E27FC236}">
                <a16:creationId xmlns:a16="http://schemas.microsoft.com/office/drawing/2014/main" id="{8BB213C9-7E20-7D43-DA25-0F836CA57F80}"/>
              </a:ext>
            </a:extLst>
          </p:cNvPr>
          <p:cNvSpPr/>
          <p:nvPr userDrawn="1"/>
        </p:nvSpPr>
        <p:spPr>
          <a:xfrm>
            <a:off x="524098" y="2514605"/>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6" name="Rounded Rectangle 25">
            <a:extLst>
              <a:ext uri="{FF2B5EF4-FFF2-40B4-BE49-F238E27FC236}">
                <a16:creationId xmlns:a16="http://schemas.microsoft.com/office/drawing/2014/main" id="{F34DEA5B-38D4-1126-9C0C-093A7C015238}"/>
              </a:ext>
            </a:extLst>
          </p:cNvPr>
          <p:cNvSpPr/>
          <p:nvPr userDrawn="1"/>
        </p:nvSpPr>
        <p:spPr>
          <a:xfrm>
            <a:off x="524098" y="3470287"/>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6CFD1B64-990A-DCDE-8233-9FBEE90F3D33}"/>
              </a:ext>
            </a:extLst>
          </p:cNvPr>
          <p:cNvSpPr/>
          <p:nvPr userDrawn="1"/>
        </p:nvSpPr>
        <p:spPr>
          <a:xfrm>
            <a:off x="524098" y="4425969"/>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AE9B5D61-9FE8-CF28-7199-355269E7F710}"/>
              </a:ext>
            </a:extLst>
          </p:cNvPr>
          <p:cNvSpPr/>
          <p:nvPr userDrawn="1"/>
        </p:nvSpPr>
        <p:spPr>
          <a:xfrm>
            <a:off x="524098" y="5381651"/>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CE3F50F0-519C-8CBF-74A6-A834E4A0859D}"/>
              </a:ext>
            </a:extLst>
          </p:cNvPr>
          <p:cNvSpPr/>
          <p:nvPr userDrawn="1"/>
        </p:nvSpPr>
        <p:spPr>
          <a:xfrm>
            <a:off x="524098" y="2516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0" name="Text Placeholder 13">
            <a:extLst>
              <a:ext uri="{FF2B5EF4-FFF2-40B4-BE49-F238E27FC236}">
                <a16:creationId xmlns:a16="http://schemas.microsoft.com/office/drawing/2014/main" id="{C6B6660E-B778-E0F4-64EC-56CFA7EA285A}"/>
              </a:ext>
            </a:extLst>
          </p:cNvPr>
          <p:cNvSpPr>
            <a:spLocks noGrp="1"/>
          </p:cNvSpPr>
          <p:nvPr>
            <p:ph type="body" sz="quarter" idx="20"/>
          </p:nvPr>
        </p:nvSpPr>
        <p:spPr>
          <a:xfrm>
            <a:off x="762001" y="2516869"/>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2B3C53F3-7DF1-6253-CFEB-86272FA78A95}"/>
              </a:ext>
            </a:extLst>
          </p:cNvPr>
          <p:cNvSpPr>
            <a:spLocks noGrp="1"/>
          </p:cNvSpPr>
          <p:nvPr>
            <p:ph type="body" sz="quarter" idx="21"/>
          </p:nvPr>
        </p:nvSpPr>
        <p:spPr>
          <a:xfrm>
            <a:off x="5297488" y="2516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Rounded Rectangle 32">
            <a:extLst>
              <a:ext uri="{FF2B5EF4-FFF2-40B4-BE49-F238E27FC236}">
                <a16:creationId xmlns:a16="http://schemas.microsoft.com/office/drawing/2014/main" id="{61C749DD-BF3A-AC54-0498-1C3B5C3DAF44}"/>
              </a:ext>
            </a:extLst>
          </p:cNvPr>
          <p:cNvSpPr/>
          <p:nvPr userDrawn="1"/>
        </p:nvSpPr>
        <p:spPr>
          <a:xfrm>
            <a:off x="524098" y="3463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4" name="Text Placeholder 13">
            <a:extLst>
              <a:ext uri="{FF2B5EF4-FFF2-40B4-BE49-F238E27FC236}">
                <a16:creationId xmlns:a16="http://schemas.microsoft.com/office/drawing/2014/main" id="{80003E61-B9A1-686B-DE2F-2548C0F1875A}"/>
              </a:ext>
            </a:extLst>
          </p:cNvPr>
          <p:cNvSpPr>
            <a:spLocks noGrp="1"/>
          </p:cNvSpPr>
          <p:nvPr>
            <p:ph type="body" sz="quarter" idx="23"/>
          </p:nvPr>
        </p:nvSpPr>
        <p:spPr>
          <a:xfrm>
            <a:off x="762001" y="3463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FD6365A5-29BD-3D73-FDC0-3B8AC39CF7B4}"/>
              </a:ext>
            </a:extLst>
          </p:cNvPr>
          <p:cNvSpPr>
            <a:spLocks noGrp="1"/>
          </p:cNvSpPr>
          <p:nvPr>
            <p:ph type="body" sz="quarter" idx="24"/>
          </p:nvPr>
        </p:nvSpPr>
        <p:spPr>
          <a:xfrm>
            <a:off x="5297488" y="3463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Rounded Rectangle 36">
            <a:extLst>
              <a:ext uri="{FF2B5EF4-FFF2-40B4-BE49-F238E27FC236}">
                <a16:creationId xmlns:a16="http://schemas.microsoft.com/office/drawing/2014/main" id="{896D3070-0CF7-809E-3DCE-F5461DA8E4BE}"/>
              </a:ext>
            </a:extLst>
          </p:cNvPr>
          <p:cNvSpPr/>
          <p:nvPr userDrawn="1"/>
        </p:nvSpPr>
        <p:spPr>
          <a:xfrm>
            <a:off x="524098" y="4421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9" name="Text Placeholder 13">
            <a:extLst>
              <a:ext uri="{FF2B5EF4-FFF2-40B4-BE49-F238E27FC236}">
                <a16:creationId xmlns:a16="http://schemas.microsoft.com/office/drawing/2014/main" id="{359086B9-FDA5-F396-10BE-55A18A3236D2}"/>
              </a:ext>
            </a:extLst>
          </p:cNvPr>
          <p:cNvSpPr>
            <a:spLocks noGrp="1"/>
          </p:cNvSpPr>
          <p:nvPr>
            <p:ph type="body" sz="quarter" idx="26"/>
          </p:nvPr>
        </p:nvSpPr>
        <p:spPr>
          <a:xfrm>
            <a:off x="762001" y="4421869"/>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0" name="Text Placeholder 13">
            <a:extLst>
              <a:ext uri="{FF2B5EF4-FFF2-40B4-BE49-F238E27FC236}">
                <a16:creationId xmlns:a16="http://schemas.microsoft.com/office/drawing/2014/main" id="{4F0546C2-EFD2-B376-0B6F-9D781EFBC1D7}"/>
              </a:ext>
            </a:extLst>
          </p:cNvPr>
          <p:cNvSpPr>
            <a:spLocks noGrp="1"/>
          </p:cNvSpPr>
          <p:nvPr>
            <p:ph type="body" sz="quarter" idx="27"/>
          </p:nvPr>
        </p:nvSpPr>
        <p:spPr>
          <a:xfrm>
            <a:off x="5297488" y="4421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2" name="Rounded Rectangle 41">
            <a:extLst>
              <a:ext uri="{FF2B5EF4-FFF2-40B4-BE49-F238E27FC236}">
                <a16:creationId xmlns:a16="http://schemas.microsoft.com/office/drawing/2014/main" id="{BCE07BA9-7FC4-1215-C82B-659D26A36FDA}"/>
              </a:ext>
            </a:extLst>
          </p:cNvPr>
          <p:cNvSpPr/>
          <p:nvPr userDrawn="1"/>
        </p:nvSpPr>
        <p:spPr>
          <a:xfrm>
            <a:off x="524098" y="536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8338BCB1-2826-10D7-2C14-60EB6C1D27F3}"/>
              </a:ext>
            </a:extLst>
          </p:cNvPr>
          <p:cNvSpPr>
            <a:spLocks noGrp="1"/>
          </p:cNvSpPr>
          <p:nvPr>
            <p:ph type="body" sz="quarter" idx="29"/>
          </p:nvPr>
        </p:nvSpPr>
        <p:spPr>
          <a:xfrm>
            <a:off x="762001" y="5368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4" name="Text Placeholder 13">
            <a:extLst>
              <a:ext uri="{FF2B5EF4-FFF2-40B4-BE49-F238E27FC236}">
                <a16:creationId xmlns:a16="http://schemas.microsoft.com/office/drawing/2014/main" id="{59935D59-18D3-9096-18A2-FD7D801AFC40}"/>
              </a:ext>
            </a:extLst>
          </p:cNvPr>
          <p:cNvSpPr>
            <a:spLocks noGrp="1"/>
          </p:cNvSpPr>
          <p:nvPr>
            <p:ph type="body" sz="quarter" idx="30"/>
          </p:nvPr>
        </p:nvSpPr>
        <p:spPr>
          <a:xfrm>
            <a:off x="5297488" y="536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3CA0B011-F968-ECF3-53D3-FD21E14BC5EB}"/>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77427073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0_Title Slide">
    <p:spTree>
      <p:nvGrpSpPr>
        <p:cNvPr id="1" name=""/>
        <p:cNvGrpSpPr/>
        <p:nvPr/>
      </p:nvGrpSpPr>
      <p:grpSpPr>
        <a:xfrm>
          <a:off x="0" y="0"/>
          <a:ext cx="0" cy="0"/>
          <a:chOff x="0" y="0"/>
          <a:chExt cx="0" cy="0"/>
        </a:xfrm>
      </p:grpSpPr>
      <p:sp>
        <p:nvSpPr>
          <p:cNvPr id="18" name="Rounded Rectangle 17">
            <a:extLst>
              <a:ext uri="{FF2B5EF4-FFF2-40B4-BE49-F238E27FC236}">
                <a16:creationId xmlns:a16="http://schemas.microsoft.com/office/drawing/2014/main" id="{4B466F30-0C91-CEB4-040B-ABD640F6FE0F}"/>
              </a:ext>
            </a:extLst>
          </p:cNvPr>
          <p:cNvSpPr>
            <a:spLocks noGrp="1" noRot="1" noMove="1" noResize="1" noEditPoints="1" noAdjustHandles="1" noChangeArrowheads="1" noChangeShapeType="1"/>
          </p:cNvSpPr>
          <p:nvPr userDrawn="1"/>
        </p:nvSpPr>
        <p:spPr>
          <a:xfrm>
            <a:off x="52387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0F65776D-603A-1033-F5D1-B57F6DA4CDE6}"/>
              </a:ext>
            </a:extLst>
          </p:cNvPr>
          <p:cNvSpPr>
            <a:spLocks noGrp="1" noRot="1" noMove="1" noResize="1" noEditPoints="1" noAdjustHandles="1" noChangeArrowheads="1" noChangeShapeType="1"/>
          </p:cNvSpPr>
          <p:nvPr userDrawn="1"/>
        </p:nvSpPr>
        <p:spPr>
          <a:xfrm>
            <a:off x="52387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37667810-97CB-0A19-25B3-80265AEE10C6}"/>
              </a:ext>
            </a:extLst>
          </p:cNvPr>
          <p:cNvSpPr>
            <a:spLocks noGrp="1" noRot="1" noMove="1" noResize="1" noEditPoints="1" noAdjustHandles="1" noChangeArrowheads="1" noChangeShapeType="1"/>
          </p:cNvSpPr>
          <p:nvPr userDrawn="1"/>
        </p:nvSpPr>
        <p:spPr>
          <a:xfrm>
            <a:off x="430720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5A409AF6-97CA-3DB0-B75E-DF7A5540707C}"/>
              </a:ext>
            </a:extLst>
          </p:cNvPr>
          <p:cNvSpPr>
            <a:spLocks noGrp="1" noRot="1" noMove="1" noResize="1" noEditPoints="1" noAdjustHandles="1" noChangeArrowheads="1" noChangeShapeType="1"/>
          </p:cNvSpPr>
          <p:nvPr userDrawn="1"/>
        </p:nvSpPr>
        <p:spPr>
          <a:xfrm>
            <a:off x="430720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025E8C8D-E673-ABE2-D6DC-905B406096E1}"/>
              </a:ext>
            </a:extLst>
          </p:cNvPr>
          <p:cNvSpPr>
            <a:spLocks noGrp="1" noRot="1" noMove="1" noResize="1" noEditPoints="1" noAdjustHandles="1" noChangeArrowheads="1" noChangeShapeType="1"/>
          </p:cNvSpPr>
          <p:nvPr userDrawn="1"/>
        </p:nvSpPr>
        <p:spPr>
          <a:xfrm>
            <a:off x="812482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4A273F19-C412-2511-B709-513320C8FD45}"/>
              </a:ext>
            </a:extLst>
          </p:cNvPr>
          <p:cNvSpPr>
            <a:spLocks noGrp="1" noRot="1" noMove="1" noResize="1" noEditPoints="1" noAdjustHandles="1" noChangeArrowheads="1" noChangeShapeType="1"/>
          </p:cNvSpPr>
          <p:nvPr userDrawn="1"/>
        </p:nvSpPr>
        <p:spPr>
          <a:xfrm>
            <a:off x="812482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6" name="Text Placeholder 13">
            <a:extLst>
              <a:ext uri="{FF2B5EF4-FFF2-40B4-BE49-F238E27FC236}">
                <a16:creationId xmlns:a16="http://schemas.microsoft.com/office/drawing/2014/main" id="{841FA1EB-CDF2-D69D-5FF2-E6DF273F895B}"/>
              </a:ext>
            </a:extLst>
          </p:cNvPr>
          <p:cNvSpPr>
            <a:spLocks noGrp="1"/>
          </p:cNvSpPr>
          <p:nvPr>
            <p:ph type="body" sz="quarter" idx="17"/>
          </p:nvPr>
        </p:nvSpPr>
        <p:spPr>
          <a:xfrm>
            <a:off x="523875"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Text Placeholder 13">
            <a:extLst>
              <a:ext uri="{FF2B5EF4-FFF2-40B4-BE49-F238E27FC236}">
                <a16:creationId xmlns:a16="http://schemas.microsoft.com/office/drawing/2014/main" id="{99F693F1-0B17-9863-6FF4-9C1FCD233141}"/>
              </a:ext>
            </a:extLst>
          </p:cNvPr>
          <p:cNvSpPr>
            <a:spLocks noGrp="1"/>
          </p:cNvSpPr>
          <p:nvPr>
            <p:ph type="body" sz="quarter" idx="18"/>
          </p:nvPr>
        </p:nvSpPr>
        <p:spPr>
          <a:xfrm>
            <a:off x="523875"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47" name="Picture Placeholder 46">
            <a:extLst>
              <a:ext uri="{FF2B5EF4-FFF2-40B4-BE49-F238E27FC236}">
                <a16:creationId xmlns:a16="http://schemas.microsoft.com/office/drawing/2014/main" id="{82166B38-A81F-7140-714F-02229F4E2286}"/>
              </a:ext>
            </a:extLst>
          </p:cNvPr>
          <p:cNvSpPr>
            <a:spLocks noGrp="1" noChangeAspect="1"/>
          </p:cNvSpPr>
          <p:nvPr>
            <p:ph type="pic" sz="quarter" idx="19" hasCustomPrompt="1"/>
          </p:nvPr>
        </p:nvSpPr>
        <p:spPr>
          <a:xfrm>
            <a:off x="3631578"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8" name="Text Placeholder 13">
            <a:extLst>
              <a:ext uri="{FF2B5EF4-FFF2-40B4-BE49-F238E27FC236}">
                <a16:creationId xmlns:a16="http://schemas.microsoft.com/office/drawing/2014/main" id="{D9314B57-3B48-6D7E-3E2A-31BFF2972BC6}"/>
              </a:ext>
            </a:extLst>
          </p:cNvPr>
          <p:cNvSpPr>
            <a:spLocks noGrp="1"/>
          </p:cNvSpPr>
          <p:nvPr>
            <p:ph type="body" sz="quarter" idx="20"/>
          </p:nvPr>
        </p:nvSpPr>
        <p:spPr>
          <a:xfrm>
            <a:off x="4306981"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9" name="Text Placeholder 13">
            <a:extLst>
              <a:ext uri="{FF2B5EF4-FFF2-40B4-BE49-F238E27FC236}">
                <a16:creationId xmlns:a16="http://schemas.microsoft.com/office/drawing/2014/main" id="{953BC7CA-7023-DA9B-FD07-FE8557F36DF5}"/>
              </a:ext>
            </a:extLst>
          </p:cNvPr>
          <p:cNvSpPr>
            <a:spLocks noGrp="1"/>
          </p:cNvSpPr>
          <p:nvPr>
            <p:ph type="body" sz="quarter" idx="21"/>
          </p:nvPr>
        </p:nvSpPr>
        <p:spPr>
          <a:xfrm>
            <a:off x="4306981"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0" name="Picture Placeholder 46">
            <a:extLst>
              <a:ext uri="{FF2B5EF4-FFF2-40B4-BE49-F238E27FC236}">
                <a16:creationId xmlns:a16="http://schemas.microsoft.com/office/drawing/2014/main" id="{234A668F-97E2-973A-B693-309BECACE598}"/>
              </a:ext>
            </a:extLst>
          </p:cNvPr>
          <p:cNvSpPr>
            <a:spLocks noGrp="1" noChangeAspect="1"/>
          </p:cNvSpPr>
          <p:nvPr>
            <p:ph type="pic" sz="quarter" idx="22" hasCustomPrompt="1"/>
          </p:nvPr>
        </p:nvSpPr>
        <p:spPr>
          <a:xfrm>
            <a:off x="741468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1" name="Text Placeholder 13">
            <a:extLst>
              <a:ext uri="{FF2B5EF4-FFF2-40B4-BE49-F238E27FC236}">
                <a16:creationId xmlns:a16="http://schemas.microsoft.com/office/drawing/2014/main" id="{7F132D45-4B1A-141F-5723-DC7DF3E0AEE7}"/>
              </a:ext>
            </a:extLst>
          </p:cNvPr>
          <p:cNvSpPr>
            <a:spLocks noGrp="1"/>
          </p:cNvSpPr>
          <p:nvPr>
            <p:ph type="body" sz="quarter" idx="23"/>
          </p:nvPr>
        </p:nvSpPr>
        <p:spPr>
          <a:xfrm>
            <a:off x="8134910"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2" name="Text Placeholder 13">
            <a:extLst>
              <a:ext uri="{FF2B5EF4-FFF2-40B4-BE49-F238E27FC236}">
                <a16:creationId xmlns:a16="http://schemas.microsoft.com/office/drawing/2014/main" id="{91BE3D58-5DF2-0C02-32B5-1FE15C26F4D7}"/>
              </a:ext>
            </a:extLst>
          </p:cNvPr>
          <p:cNvSpPr>
            <a:spLocks noGrp="1"/>
          </p:cNvSpPr>
          <p:nvPr>
            <p:ph type="body" sz="quarter" idx="24"/>
          </p:nvPr>
        </p:nvSpPr>
        <p:spPr>
          <a:xfrm>
            <a:off x="8134910"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3" name="Picture Placeholder 46">
            <a:extLst>
              <a:ext uri="{FF2B5EF4-FFF2-40B4-BE49-F238E27FC236}">
                <a16:creationId xmlns:a16="http://schemas.microsoft.com/office/drawing/2014/main" id="{8416E073-6A59-0D54-6630-96DA248E6185}"/>
              </a:ext>
            </a:extLst>
          </p:cNvPr>
          <p:cNvSpPr>
            <a:spLocks noGrp="1" noChangeAspect="1"/>
          </p:cNvSpPr>
          <p:nvPr>
            <p:ph type="pic" sz="quarter" idx="25" hasCustomPrompt="1"/>
          </p:nvPr>
        </p:nvSpPr>
        <p:spPr>
          <a:xfrm>
            <a:off x="11242613"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4" name="Text Placeholder 13">
            <a:extLst>
              <a:ext uri="{FF2B5EF4-FFF2-40B4-BE49-F238E27FC236}">
                <a16:creationId xmlns:a16="http://schemas.microsoft.com/office/drawing/2014/main" id="{A2219510-8C1F-3ADB-D05D-D8A846FD6888}"/>
              </a:ext>
            </a:extLst>
          </p:cNvPr>
          <p:cNvSpPr>
            <a:spLocks noGrp="1"/>
          </p:cNvSpPr>
          <p:nvPr>
            <p:ph type="body" sz="quarter" idx="26"/>
          </p:nvPr>
        </p:nvSpPr>
        <p:spPr>
          <a:xfrm>
            <a:off x="523875"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5" name="Text Placeholder 13">
            <a:extLst>
              <a:ext uri="{FF2B5EF4-FFF2-40B4-BE49-F238E27FC236}">
                <a16:creationId xmlns:a16="http://schemas.microsoft.com/office/drawing/2014/main" id="{EFB84800-C201-7841-B650-9280D5BE3E22}"/>
              </a:ext>
            </a:extLst>
          </p:cNvPr>
          <p:cNvSpPr>
            <a:spLocks noGrp="1"/>
          </p:cNvSpPr>
          <p:nvPr>
            <p:ph type="body" sz="quarter" idx="27"/>
          </p:nvPr>
        </p:nvSpPr>
        <p:spPr>
          <a:xfrm>
            <a:off x="523875"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6" name="Picture Placeholder 46">
            <a:extLst>
              <a:ext uri="{FF2B5EF4-FFF2-40B4-BE49-F238E27FC236}">
                <a16:creationId xmlns:a16="http://schemas.microsoft.com/office/drawing/2014/main" id="{33111F43-28F7-35EE-C9D0-77418B81A973}"/>
              </a:ext>
            </a:extLst>
          </p:cNvPr>
          <p:cNvSpPr>
            <a:spLocks noGrp="1" noChangeAspect="1"/>
          </p:cNvSpPr>
          <p:nvPr>
            <p:ph type="pic" sz="quarter" idx="28" hasCustomPrompt="1"/>
          </p:nvPr>
        </p:nvSpPr>
        <p:spPr>
          <a:xfrm>
            <a:off x="3631578"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7" name="Text Placeholder 13">
            <a:extLst>
              <a:ext uri="{FF2B5EF4-FFF2-40B4-BE49-F238E27FC236}">
                <a16:creationId xmlns:a16="http://schemas.microsoft.com/office/drawing/2014/main" id="{CA5DE091-29F6-032E-F4CC-E0A0C63C3212}"/>
              </a:ext>
            </a:extLst>
          </p:cNvPr>
          <p:cNvSpPr>
            <a:spLocks noGrp="1"/>
          </p:cNvSpPr>
          <p:nvPr>
            <p:ph type="body" sz="quarter" idx="29"/>
          </p:nvPr>
        </p:nvSpPr>
        <p:spPr>
          <a:xfrm>
            <a:off x="4306981"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8" name="Text Placeholder 13">
            <a:extLst>
              <a:ext uri="{FF2B5EF4-FFF2-40B4-BE49-F238E27FC236}">
                <a16:creationId xmlns:a16="http://schemas.microsoft.com/office/drawing/2014/main" id="{74A4EEDF-A5CB-AE9B-AA99-55DB84766E63}"/>
              </a:ext>
            </a:extLst>
          </p:cNvPr>
          <p:cNvSpPr>
            <a:spLocks noGrp="1"/>
          </p:cNvSpPr>
          <p:nvPr>
            <p:ph type="body" sz="quarter" idx="30"/>
          </p:nvPr>
        </p:nvSpPr>
        <p:spPr>
          <a:xfrm>
            <a:off x="4306981"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9" name="Picture Placeholder 46">
            <a:extLst>
              <a:ext uri="{FF2B5EF4-FFF2-40B4-BE49-F238E27FC236}">
                <a16:creationId xmlns:a16="http://schemas.microsoft.com/office/drawing/2014/main" id="{F8D16D28-884E-FCAC-BCBB-063C6FA41625}"/>
              </a:ext>
            </a:extLst>
          </p:cNvPr>
          <p:cNvSpPr>
            <a:spLocks noGrp="1" noChangeAspect="1"/>
          </p:cNvSpPr>
          <p:nvPr>
            <p:ph type="pic" sz="quarter" idx="31" hasCustomPrompt="1"/>
          </p:nvPr>
        </p:nvSpPr>
        <p:spPr>
          <a:xfrm>
            <a:off x="7414684"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60" name="Text Placeholder 13">
            <a:extLst>
              <a:ext uri="{FF2B5EF4-FFF2-40B4-BE49-F238E27FC236}">
                <a16:creationId xmlns:a16="http://schemas.microsoft.com/office/drawing/2014/main" id="{A73F1A65-E34C-53EE-FB88-8EF872E72242}"/>
              </a:ext>
            </a:extLst>
          </p:cNvPr>
          <p:cNvSpPr>
            <a:spLocks noGrp="1"/>
          </p:cNvSpPr>
          <p:nvPr>
            <p:ph type="body" sz="quarter" idx="32"/>
          </p:nvPr>
        </p:nvSpPr>
        <p:spPr>
          <a:xfrm>
            <a:off x="8134910"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1" name="Text Placeholder 13">
            <a:extLst>
              <a:ext uri="{FF2B5EF4-FFF2-40B4-BE49-F238E27FC236}">
                <a16:creationId xmlns:a16="http://schemas.microsoft.com/office/drawing/2014/main" id="{F0860F11-A37F-CD1D-EF4B-C96617C57BB4}"/>
              </a:ext>
            </a:extLst>
          </p:cNvPr>
          <p:cNvSpPr>
            <a:spLocks noGrp="1"/>
          </p:cNvSpPr>
          <p:nvPr>
            <p:ph type="body" sz="quarter" idx="33"/>
          </p:nvPr>
        </p:nvSpPr>
        <p:spPr>
          <a:xfrm>
            <a:off x="8134910"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62" name="Picture Placeholder 46">
            <a:extLst>
              <a:ext uri="{FF2B5EF4-FFF2-40B4-BE49-F238E27FC236}">
                <a16:creationId xmlns:a16="http://schemas.microsoft.com/office/drawing/2014/main" id="{420A50B0-2956-52BA-0147-BB849BD7617C}"/>
              </a:ext>
            </a:extLst>
          </p:cNvPr>
          <p:cNvSpPr>
            <a:spLocks noGrp="1" noChangeAspect="1"/>
          </p:cNvSpPr>
          <p:nvPr>
            <p:ph type="pic" sz="quarter" idx="34" hasCustomPrompt="1"/>
          </p:nvPr>
        </p:nvSpPr>
        <p:spPr>
          <a:xfrm>
            <a:off x="11242613"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 name="Title Placeholder 1">
            <a:extLst>
              <a:ext uri="{FF2B5EF4-FFF2-40B4-BE49-F238E27FC236}">
                <a16:creationId xmlns:a16="http://schemas.microsoft.com/office/drawing/2014/main" id="{3980F60E-AFA2-FE44-1041-709F76B787F9}"/>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5319601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B71E468-E720-52BA-6066-43D20706F1E6}"/>
              </a:ext>
            </a:extLst>
          </p:cNvPr>
          <p:cNvSpPr>
            <a:spLocks noGrp="1" noRot="1" noMove="1" noResize="1" noEditPoints="1" noAdjustHandles="1" noChangeArrowheads="1" noChangeShapeType="1"/>
          </p:cNvSpPr>
          <p:nvPr userDrawn="1"/>
        </p:nvSpPr>
        <p:spPr>
          <a:xfrm>
            <a:off x="525149" y="1558924"/>
            <a:ext cx="1627336" cy="4714876"/>
          </a:xfrm>
          <a:prstGeom prst="roundRect">
            <a:avLst>
              <a:gd name="adj" fmla="val 1389"/>
            </a:avLst>
          </a:prstGeom>
          <a:gradFill flip="none" rotWithShape="1">
            <a:gsLst>
              <a:gs pos="51000">
                <a:srgbClr val="105BA8"/>
              </a:gs>
              <a:gs pos="0">
                <a:srgbClr val="217BE6"/>
              </a:gs>
              <a:gs pos="100000">
                <a:srgbClr val="003C6D"/>
              </a:gs>
            </a:gsLst>
            <a:lin ang="0" scaled="1"/>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ADB52D0E-8E48-74A1-EB07-4CEA2BF16F7D}"/>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36786" t="52814" r="51877" b="11600"/>
          <a:stretch/>
        </p:blipFill>
        <p:spPr>
          <a:xfrm>
            <a:off x="525149" y="1555950"/>
            <a:ext cx="1627336" cy="4714876"/>
          </a:xfrm>
          <a:prstGeom prst="rect">
            <a:avLst/>
          </a:prstGeom>
        </p:spPr>
      </p:pic>
      <p:sp>
        <p:nvSpPr>
          <p:cNvPr id="5" name="Rounded Rectangle 4">
            <a:extLst>
              <a:ext uri="{FF2B5EF4-FFF2-40B4-BE49-F238E27FC236}">
                <a16:creationId xmlns:a16="http://schemas.microsoft.com/office/drawing/2014/main" id="{9CBFA512-C603-35FB-99DC-014BCCFB9622}"/>
              </a:ext>
            </a:extLst>
          </p:cNvPr>
          <p:cNvSpPr>
            <a:spLocks noGrp="1" noRot="1" noMove="1" noResize="1" noEditPoints="1" noAdjustHandles="1" noChangeArrowheads="1" noChangeShapeType="1"/>
          </p:cNvSpPr>
          <p:nvPr userDrawn="1"/>
        </p:nvSpPr>
        <p:spPr>
          <a:xfrm>
            <a:off x="6346695"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4C1CE2-BCB2-109B-F0BA-EF52DE7CF52D}"/>
              </a:ext>
            </a:extLst>
          </p:cNvPr>
          <p:cNvSpPr>
            <a:spLocks noGrp="1" noRot="1" noMove="1" noResize="1" noEditPoints="1" noAdjustHandles="1" noChangeArrowheads="1" noChangeShapeType="1"/>
          </p:cNvSpPr>
          <p:nvPr userDrawn="1"/>
        </p:nvSpPr>
        <p:spPr>
          <a:xfrm>
            <a:off x="9115817"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59D4F320-6807-E5C4-B8AD-78C003560ECF}"/>
              </a:ext>
            </a:extLst>
          </p:cNvPr>
          <p:cNvSpPr>
            <a:spLocks noGrp="1" noRot="1" noMove="1" noResize="1" noEditPoints="1" noAdjustHandles="1" noChangeArrowheads="1" noChangeShapeType="1"/>
          </p:cNvSpPr>
          <p:nvPr userDrawn="1"/>
        </p:nvSpPr>
        <p:spPr>
          <a:xfrm>
            <a:off x="2241255" y="1582888"/>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F531F913-D756-4668-344E-455CC1210E59}"/>
              </a:ext>
            </a:extLst>
          </p:cNvPr>
          <p:cNvSpPr>
            <a:spLocks noGrp="1" noRot="1" noMove="1" noResize="1" noEditPoints="1" noAdjustHandles="1" noChangeArrowheads="1" noChangeShapeType="1"/>
          </p:cNvSpPr>
          <p:nvPr userDrawn="1"/>
        </p:nvSpPr>
        <p:spPr>
          <a:xfrm>
            <a:off x="2241255" y="2770971"/>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233BB32D-523B-DC7E-2A43-485DC8C1E63C}"/>
              </a:ext>
            </a:extLst>
          </p:cNvPr>
          <p:cNvSpPr>
            <a:spLocks noGrp="1" noRot="1" noMove="1" noResize="1" noEditPoints="1" noAdjustHandles="1" noChangeArrowheads="1" noChangeShapeType="1"/>
          </p:cNvSpPr>
          <p:nvPr userDrawn="1"/>
        </p:nvSpPr>
        <p:spPr>
          <a:xfrm>
            <a:off x="2241255" y="3959054"/>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7D4A2CCA-BBAD-3C39-4AED-75449E18F3A0}"/>
              </a:ext>
            </a:extLst>
          </p:cNvPr>
          <p:cNvSpPr>
            <a:spLocks noGrp="1" noRot="1" noMove="1" noResize="1" noEditPoints="1" noAdjustHandles="1" noChangeArrowheads="1" noChangeShapeType="1"/>
          </p:cNvSpPr>
          <p:nvPr userDrawn="1"/>
        </p:nvSpPr>
        <p:spPr>
          <a:xfrm>
            <a:off x="2241255" y="5147136"/>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5" name="Picture 14" descr="A black and grey logo&#10;&#10;Description automatically generated">
            <a:extLst>
              <a:ext uri="{FF2B5EF4-FFF2-40B4-BE49-F238E27FC236}">
                <a16:creationId xmlns:a16="http://schemas.microsoft.com/office/drawing/2014/main" id="{A76A7B72-B12D-ECB4-2E3D-B10127545150}"/>
              </a:ext>
            </a:extLst>
          </p:cNvPr>
          <p:cNvPicPr>
            <a:picLocks noGrp="1" noRot="1" noChangeAspect="1" noMove="1" noResize="1" noEditPoints="1" noAdjustHandles="1" noChangeArrowheads="1" noChangeShapeType="1" noCrop="1"/>
          </p:cNvPicPr>
          <p:nvPr userDrawn="1"/>
        </p:nvPicPr>
        <p:blipFill>
          <a:blip r:embed="rId3">
            <a:biLevel thresh="25000"/>
          </a:blip>
          <a:stretch>
            <a:fillRect/>
          </a:stretch>
        </p:blipFill>
        <p:spPr>
          <a:xfrm>
            <a:off x="779288" y="3766222"/>
            <a:ext cx="1119058" cy="30028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3379135" y="1582888"/>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9" name="Picture Placeholder 28">
            <a:extLst>
              <a:ext uri="{FF2B5EF4-FFF2-40B4-BE49-F238E27FC236}">
                <a16:creationId xmlns:a16="http://schemas.microsoft.com/office/drawing/2014/main" id="{5AD9E204-A70D-027E-C414-AC25C4103B77}"/>
              </a:ext>
            </a:extLst>
          </p:cNvPr>
          <p:cNvSpPr>
            <a:spLocks noGrp="1" noChangeAspect="1"/>
          </p:cNvSpPr>
          <p:nvPr>
            <p:ph type="pic" sz="quarter" idx="18"/>
          </p:nvPr>
        </p:nvSpPr>
        <p:spPr>
          <a:xfrm>
            <a:off x="2486203" y="1816294"/>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0" name="Text Placeholder 13">
            <a:extLst>
              <a:ext uri="{FF2B5EF4-FFF2-40B4-BE49-F238E27FC236}">
                <a16:creationId xmlns:a16="http://schemas.microsoft.com/office/drawing/2014/main" id="{E0A49E37-435C-3BA5-FC9B-F418743C9FEB}"/>
              </a:ext>
            </a:extLst>
          </p:cNvPr>
          <p:cNvSpPr>
            <a:spLocks noGrp="1"/>
          </p:cNvSpPr>
          <p:nvPr>
            <p:ph type="body" sz="quarter" idx="19"/>
          </p:nvPr>
        </p:nvSpPr>
        <p:spPr>
          <a:xfrm>
            <a:off x="3379135" y="2776421"/>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Picture Placeholder 28">
            <a:extLst>
              <a:ext uri="{FF2B5EF4-FFF2-40B4-BE49-F238E27FC236}">
                <a16:creationId xmlns:a16="http://schemas.microsoft.com/office/drawing/2014/main" id="{BAB1F3A2-50EE-F99F-7C17-952278754AEC}"/>
              </a:ext>
            </a:extLst>
          </p:cNvPr>
          <p:cNvSpPr>
            <a:spLocks noGrp="1" noChangeAspect="1"/>
          </p:cNvSpPr>
          <p:nvPr>
            <p:ph type="pic" sz="quarter" idx="20"/>
          </p:nvPr>
        </p:nvSpPr>
        <p:spPr>
          <a:xfrm>
            <a:off x="2486203" y="3009827"/>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2" name="Text Placeholder 13">
            <a:extLst>
              <a:ext uri="{FF2B5EF4-FFF2-40B4-BE49-F238E27FC236}">
                <a16:creationId xmlns:a16="http://schemas.microsoft.com/office/drawing/2014/main" id="{56873F4F-CED5-7656-CEA9-0F376A240794}"/>
              </a:ext>
            </a:extLst>
          </p:cNvPr>
          <p:cNvSpPr>
            <a:spLocks noGrp="1"/>
          </p:cNvSpPr>
          <p:nvPr>
            <p:ph type="body" sz="quarter" idx="21"/>
          </p:nvPr>
        </p:nvSpPr>
        <p:spPr>
          <a:xfrm>
            <a:off x="3379135" y="3960328"/>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Picture Placeholder 28">
            <a:extLst>
              <a:ext uri="{FF2B5EF4-FFF2-40B4-BE49-F238E27FC236}">
                <a16:creationId xmlns:a16="http://schemas.microsoft.com/office/drawing/2014/main" id="{D5347A04-56EC-EC1F-622D-362619DBF982}"/>
              </a:ext>
            </a:extLst>
          </p:cNvPr>
          <p:cNvSpPr>
            <a:spLocks noGrp="1" noChangeAspect="1"/>
          </p:cNvSpPr>
          <p:nvPr>
            <p:ph type="pic" sz="quarter" idx="22"/>
          </p:nvPr>
        </p:nvSpPr>
        <p:spPr>
          <a:xfrm>
            <a:off x="2486203" y="4193734"/>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4" name="Text Placeholder 13">
            <a:extLst>
              <a:ext uri="{FF2B5EF4-FFF2-40B4-BE49-F238E27FC236}">
                <a16:creationId xmlns:a16="http://schemas.microsoft.com/office/drawing/2014/main" id="{E0B6B075-1FE0-1A2B-A1FB-A0131F1DDC3B}"/>
              </a:ext>
            </a:extLst>
          </p:cNvPr>
          <p:cNvSpPr>
            <a:spLocks noGrp="1"/>
          </p:cNvSpPr>
          <p:nvPr>
            <p:ph type="body" sz="quarter" idx="23"/>
          </p:nvPr>
        </p:nvSpPr>
        <p:spPr>
          <a:xfrm>
            <a:off x="3379135" y="5153860"/>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Picture Placeholder 28">
            <a:extLst>
              <a:ext uri="{FF2B5EF4-FFF2-40B4-BE49-F238E27FC236}">
                <a16:creationId xmlns:a16="http://schemas.microsoft.com/office/drawing/2014/main" id="{ADE62905-A23A-9C11-BD4B-994BDA703946}"/>
              </a:ext>
            </a:extLst>
          </p:cNvPr>
          <p:cNvSpPr>
            <a:spLocks noGrp="1" noChangeAspect="1"/>
          </p:cNvSpPr>
          <p:nvPr>
            <p:ph type="pic" sz="quarter" idx="24"/>
          </p:nvPr>
        </p:nvSpPr>
        <p:spPr>
          <a:xfrm>
            <a:off x="2486203" y="5387266"/>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6" name="Text Placeholder 13">
            <a:extLst>
              <a:ext uri="{FF2B5EF4-FFF2-40B4-BE49-F238E27FC236}">
                <a16:creationId xmlns:a16="http://schemas.microsoft.com/office/drawing/2014/main" id="{98225B52-1022-5084-D15E-69A8FBFC317C}"/>
              </a:ext>
            </a:extLst>
          </p:cNvPr>
          <p:cNvSpPr>
            <a:spLocks noGrp="1"/>
          </p:cNvSpPr>
          <p:nvPr>
            <p:ph type="body" sz="quarter" idx="25"/>
          </p:nvPr>
        </p:nvSpPr>
        <p:spPr>
          <a:xfrm>
            <a:off x="6343716"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1BDA475F-2070-89DA-9856-2B7208F8AB85}"/>
              </a:ext>
            </a:extLst>
          </p:cNvPr>
          <p:cNvSpPr>
            <a:spLocks noGrp="1"/>
          </p:cNvSpPr>
          <p:nvPr>
            <p:ph type="body" sz="quarter" idx="26"/>
          </p:nvPr>
        </p:nvSpPr>
        <p:spPr>
          <a:xfrm>
            <a:off x="9115792"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9" name="Text Placeholder 13">
            <a:extLst>
              <a:ext uri="{FF2B5EF4-FFF2-40B4-BE49-F238E27FC236}">
                <a16:creationId xmlns:a16="http://schemas.microsoft.com/office/drawing/2014/main" id="{B550DFA6-F445-A390-0992-F11BEC527AA1}"/>
              </a:ext>
            </a:extLst>
          </p:cNvPr>
          <p:cNvSpPr>
            <a:spLocks noGrp="1"/>
          </p:cNvSpPr>
          <p:nvPr>
            <p:ph type="body" sz="quarter" idx="27" hasCustomPrompt="1"/>
          </p:nvPr>
        </p:nvSpPr>
        <p:spPr>
          <a:xfrm>
            <a:off x="6343716"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1</a:t>
            </a:r>
          </a:p>
        </p:txBody>
      </p:sp>
      <p:sp>
        <p:nvSpPr>
          <p:cNvPr id="40" name="Text Placeholder 13">
            <a:extLst>
              <a:ext uri="{FF2B5EF4-FFF2-40B4-BE49-F238E27FC236}">
                <a16:creationId xmlns:a16="http://schemas.microsoft.com/office/drawing/2014/main" id="{EE820A26-BD7F-22B6-7776-973E20D11C73}"/>
              </a:ext>
            </a:extLst>
          </p:cNvPr>
          <p:cNvSpPr>
            <a:spLocks noGrp="1"/>
          </p:cNvSpPr>
          <p:nvPr>
            <p:ph type="body" sz="quarter" idx="28" hasCustomPrompt="1"/>
          </p:nvPr>
        </p:nvSpPr>
        <p:spPr>
          <a:xfrm>
            <a:off x="9115792"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2</a:t>
            </a:r>
          </a:p>
        </p:txBody>
      </p:sp>
      <p:sp>
        <p:nvSpPr>
          <p:cNvPr id="13" name="Title Placeholder 1">
            <a:extLst>
              <a:ext uri="{FF2B5EF4-FFF2-40B4-BE49-F238E27FC236}">
                <a16:creationId xmlns:a16="http://schemas.microsoft.com/office/drawing/2014/main" id="{E31FD55E-5140-6374-2BBB-F7053A4DF924}"/>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20087784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B71E468-E720-52BA-6066-43D20706F1E6}"/>
              </a:ext>
            </a:extLst>
          </p:cNvPr>
          <p:cNvSpPr>
            <a:spLocks noGrp="1" noRot="1" noMove="1" noResize="1" noEditPoints="1" noAdjustHandles="1" noChangeArrowheads="1" noChangeShapeType="1"/>
          </p:cNvSpPr>
          <p:nvPr userDrawn="1"/>
        </p:nvSpPr>
        <p:spPr>
          <a:xfrm>
            <a:off x="525149" y="1558924"/>
            <a:ext cx="1627336" cy="4714876"/>
          </a:xfrm>
          <a:prstGeom prst="roundRect">
            <a:avLst>
              <a:gd name="adj" fmla="val 1389"/>
            </a:avLst>
          </a:prstGeom>
          <a:gradFill flip="none" rotWithShape="1">
            <a:gsLst>
              <a:gs pos="51000">
                <a:srgbClr val="105BA8"/>
              </a:gs>
              <a:gs pos="0">
                <a:srgbClr val="217BE6"/>
              </a:gs>
              <a:gs pos="100000">
                <a:srgbClr val="003C6D"/>
              </a:gs>
            </a:gsLst>
            <a:lin ang="0" scaled="1"/>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ADB52D0E-8E48-74A1-EB07-4CEA2BF16F7D}"/>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36786" t="52814" r="51877" b="11600"/>
          <a:stretch/>
        </p:blipFill>
        <p:spPr>
          <a:xfrm>
            <a:off x="525149" y="1555950"/>
            <a:ext cx="1627336" cy="4714876"/>
          </a:xfrm>
          <a:prstGeom prst="rect">
            <a:avLst/>
          </a:prstGeom>
        </p:spPr>
      </p:pic>
      <p:sp>
        <p:nvSpPr>
          <p:cNvPr id="5" name="Rounded Rectangle 4">
            <a:extLst>
              <a:ext uri="{FF2B5EF4-FFF2-40B4-BE49-F238E27FC236}">
                <a16:creationId xmlns:a16="http://schemas.microsoft.com/office/drawing/2014/main" id="{9CBFA512-C603-35FB-99DC-014BCCFB9622}"/>
              </a:ext>
            </a:extLst>
          </p:cNvPr>
          <p:cNvSpPr>
            <a:spLocks noGrp="1" noRot="1" noMove="1" noResize="1" noEditPoints="1" noAdjustHandles="1" noChangeArrowheads="1" noChangeShapeType="1"/>
          </p:cNvSpPr>
          <p:nvPr userDrawn="1"/>
        </p:nvSpPr>
        <p:spPr>
          <a:xfrm>
            <a:off x="6346695"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4C1CE2-BCB2-109B-F0BA-EF52DE7CF52D}"/>
              </a:ext>
            </a:extLst>
          </p:cNvPr>
          <p:cNvSpPr>
            <a:spLocks noGrp="1" noRot="1" noMove="1" noResize="1" noEditPoints="1" noAdjustHandles="1" noChangeArrowheads="1" noChangeShapeType="1"/>
          </p:cNvSpPr>
          <p:nvPr userDrawn="1"/>
        </p:nvSpPr>
        <p:spPr>
          <a:xfrm>
            <a:off x="9115817"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59D4F320-6807-E5C4-B8AD-78C003560ECF}"/>
              </a:ext>
            </a:extLst>
          </p:cNvPr>
          <p:cNvSpPr>
            <a:spLocks noGrp="1" noRot="1" noMove="1" noResize="1" noEditPoints="1" noAdjustHandles="1" noChangeArrowheads="1" noChangeShapeType="1"/>
          </p:cNvSpPr>
          <p:nvPr userDrawn="1"/>
        </p:nvSpPr>
        <p:spPr>
          <a:xfrm>
            <a:off x="2241255" y="1582888"/>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F531F913-D756-4668-344E-455CC1210E59}"/>
              </a:ext>
            </a:extLst>
          </p:cNvPr>
          <p:cNvSpPr>
            <a:spLocks noGrp="1" noRot="1" noMove="1" noResize="1" noEditPoints="1" noAdjustHandles="1" noChangeArrowheads="1" noChangeShapeType="1"/>
          </p:cNvSpPr>
          <p:nvPr userDrawn="1"/>
        </p:nvSpPr>
        <p:spPr>
          <a:xfrm>
            <a:off x="2241255" y="2770971"/>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233BB32D-523B-DC7E-2A43-485DC8C1E63C}"/>
              </a:ext>
            </a:extLst>
          </p:cNvPr>
          <p:cNvSpPr>
            <a:spLocks noGrp="1" noRot="1" noMove="1" noResize="1" noEditPoints="1" noAdjustHandles="1" noChangeArrowheads="1" noChangeShapeType="1"/>
          </p:cNvSpPr>
          <p:nvPr userDrawn="1"/>
        </p:nvSpPr>
        <p:spPr>
          <a:xfrm>
            <a:off x="2241255" y="3959054"/>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7D4A2CCA-BBAD-3C39-4AED-75449E18F3A0}"/>
              </a:ext>
            </a:extLst>
          </p:cNvPr>
          <p:cNvSpPr>
            <a:spLocks noGrp="1" noRot="1" noMove="1" noResize="1" noEditPoints="1" noAdjustHandles="1" noChangeArrowheads="1" noChangeShapeType="1"/>
          </p:cNvSpPr>
          <p:nvPr userDrawn="1"/>
        </p:nvSpPr>
        <p:spPr>
          <a:xfrm>
            <a:off x="2241255" y="5147136"/>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5" name="Picture 14" descr="A black and grey logo&#10;&#10;Description automatically generated">
            <a:extLst>
              <a:ext uri="{FF2B5EF4-FFF2-40B4-BE49-F238E27FC236}">
                <a16:creationId xmlns:a16="http://schemas.microsoft.com/office/drawing/2014/main" id="{A76A7B72-B12D-ECB4-2E3D-B10127545150}"/>
              </a:ext>
            </a:extLst>
          </p:cNvPr>
          <p:cNvPicPr>
            <a:picLocks noGrp="1" noRot="1" noChangeAspect="1" noMove="1" noResize="1" noEditPoints="1" noAdjustHandles="1" noChangeArrowheads="1" noChangeShapeType="1" noCrop="1"/>
          </p:cNvPicPr>
          <p:nvPr userDrawn="1"/>
        </p:nvPicPr>
        <p:blipFill>
          <a:blip r:embed="rId3">
            <a:biLevel thresh="25000"/>
          </a:blip>
          <a:stretch>
            <a:fillRect/>
          </a:stretch>
        </p:blipFill>
        <p:spPr>
          <a:xfrm>
            <a:off x="779288" y="3766222"/>
            <a:ext cx="1119058" cy="30028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2424113" y="1582888"/>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0" name="Text Placeholder 13">
            <a:extLst>
              <a:ext uri="{FF2B5EF4-FFF2-40B4-BE49-F238E27FC236}">
                <a16:creationId xmlns:a16="http://schemas.microsoft.com/office/drawing/2014/main" id="{E0A49E37-435C-3BA5-FC9B-F418743C9FEB}"/>
              </a:ext>
            </a:extLst>
          </p:cNvPr>
          <p:cNvSpPr>
            <a:spLocks noGrp="1"/>
          </p:cNvSpPr>
          <p:nvPr>
            <p:ph type="body" sz="quarter" idx="19"/>
          </p:nvPr>
        </p:nvSpPr>
        <p:spPr>
          <a:xfrm>
            <a:off x="2424113" y="2776421"/>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56873F4F-CED5-7656-CEA9-0F376A240794}"/>
              </a:ext>
            </a:extLst>
          </p:cNvPr>
          <p:cNvSpPr>
            <a:spLocks noGrp="1"/>
          </p:cNvSpPr>
          <p:nvPr>
            <p:ph type="body" sz="quarter" idx="21"/>
          </p:nvPr>
        </p:nvSpPr>
        <p:spPr>
          <a:xfrm>
            <a:off x="2424113" y="3960328"/>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E0B6B075-1FE0-1A2B-A1FB-A0131F1DDC3B}"/>
              </a:ext>
            </a:extLst>
          </p:cNvPr>
          <p:cNvSpPr>
            <a:spLocks noGrp="1"/>
          </p:cNvSpPr>
          <p:nvPr>
            <p:ph type="body" sz="quarter" idx="23"/>
          </p:nvPr>
        </p:nvSpPr>
        <p:spPr>
          <a:xfrm>
            <a:off x="2424113" y="5153860"/>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6" name="Text Placeholder 13">
            <a:extLst>
              <a:ext uri="{FF2B5EF4-FFF2-40B4-BE49-F238E27FC236}">
                <a16:creationId xmlns:a16="http://schemas.microsoft.com/office/drawing/2014/main" id="{98225B52-1022-5084-D15E-69A8FBFC317C}"/>
              </a:ext>
            </a:extLst>
          </p:cNvPr>
          <p:cNvSpPr>
            <a:spLocks noGrp="1"/>
          </p:cNvSpPr>
          <p:nvPr>
            <p:ph type="body" sz="quarter" idx="25"/>
          </p:nvPr>
        </p:nvSpPr>
        <p:spPr>
          <a:xfrm>
            <a:off x="6343716"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1BDA475F-2070-89DA-9856-2B7208F8AB85}"/>
              </a:ext>
            </a:extLst>
          </p:cNvPr>
          <p:cNvSpPr>
            <a:spLocks noGrp="1"/>
          </p:cNvSpPr>
          <p:nvPr>
            <p:ph type="body" sz="quarter" idx="26"/>
          </p:nvPr>
        </p:nvSpPr>
        <p:spPr>
          <a:xfrm>
            <a:off x="9115792"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9" name="Text Placeholder 13">
            <a:extLst>
              <a:ext uri="{FF2B5EF4-FFF2-40B4-BE49-F238E27FC236}">
                <a16:creationId xmlns:a16="http://schemas.microsoft.com/office/drawing/2014/main" id="{B550DFA6-F445-A390-0992-F11BEC527AA1}"/>
              </a:ext>
            </a:extLst>
          </p:cNvPr>
          <p:cNvSpPr>
            <a:spLocks noGrp="1"/>
          </p:cNvSpPr>
          <p:nvPr>
            <p:ph type="body" sz="quarter" idx="27" hasCustomPrompt="1"/>
          </p:nvPr>
        </p:nvSpPr>
        <p:spPr>
          <a:xfrm>
            <a:off x="6343716"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1</a:t>
            </a:r>
          </a:p>
        </p:txBody>
      </p:sp>
      <p:sp>
        <p:nvSpPr>
          <p:cNvPr id="40" name="Text Placeholder 13">
            <a:extLst>
              <a:ext uri="{FF2B5EF4-FFF2-40B4-BE49-F238E27FC236}">
                <a16:creationId xmlns:a16="http://schemas.microsoft.com/office/drawing/2014/main" id="{EE820A26-BD7F-22B6-7776-973E20D11C73}"/>
              </a:ext>
            </a:extLst>
          </p:cNvPr>
          <p:cNvSpPr>
            <a:spLocks noGrp="1"/>
          </p:cNvSpPr>
          <p:nvPr>
            <p:ph type="body" sz="quarter" idx="28" hasCustomPrompt="1"/>
          </p:nvPr>
        </p:nvSpPr>
        <p:spPr>
          <a:xfrm>
            <a:off x="9115792"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2</a:t>
            </a:r>
          </a:p>
        </p:txBody>
      </p:sp>
      <p:sp>
        <p:nvSpPr>
          <p:cNvPr id="13" name="Title Placeholder 1">
            <a:extLst>
              <a:ext uri="{FF2B5EF4-FFF2-40B4-BE49-F238E27FC236}">
                <a16:creationId xmlns:a16="http://schemas.microsoft.com/office/drawing/2014/main" id="{4ACAFD3D-15ED-64E8-848F-0275ED98D440}"/>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7321428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0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7" name="Text Placeholder 13">
            <a:extLst>
              <a:ext uri="{FF2B5EF4-FFF2-40B4-BE49-F238E27FC236}">
                <a16:creationId xmlns:a16="http://schemas.microsoft.com/office/drawing/2014/main" id="{51FABCE2-DD7F-15FA-6549-DF164314B9A4}"/>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9" name="Text Placeholder 13">
            <a:extLst>
              <a:ext uri="{FF2B5EF4-FFF2-40B4-BE49-F238E27FC236}">
                <a16:creationId xmlns:a16="http://schemas.microsoft.com/office/drawing/2014/main" id="{94CD07B0-787E-9224-61E2-27A8E5BB041D}"/>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Content Placeholder 4">
            <a:extLst>
              <a:ext uri="{FF2B5EF4-FFF2-40B4-BE49-F238E27FC236}">
                <a16:creationId xmlns:a16="http://schemas.microsoft.com/office/drawing/2014/main" id="{F46BDDC8-8F0E-12A3-2188-496777531946}"/>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5556C7A5-1420-CF0B-6F07-BCDE7E575B1D}"/>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59173505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5" name="Text Placeholder 13">
            <a:extLst>
              <a:ext uri="{FF2B5EF4-FFF2-40B4-BE49-F238E27FC236}">
                <a16:creationId xmlns:a16="http://schemas.microsoft.com/office/drawing/2014/main" id="{456A03A0-11D9-1B84-58F5-0D2E39E7CFA4}"/>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9" name="Content Placeholder 4">
            <a:extLst>
              <a:ext uri="{FF2B5EF4-FFF2-40B4-BE49-F238E27FC236}">
                <a16:creationId xmlns:a16="http://schemas.microsoft.com/office/drawing/2014/main" id="{DBEE518B-A00B-D895-62B5-23BE76B73A0A}"/>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88CA58F2-39EF-FD17-A6B1-BFC68D6C3D4E}"/>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81010867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2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2" name="Text Placeholder 13">
            <a:extLst>
              <a:ext uri="{FF2B5EF4-FFF2-40B4-BE49-F238E27FC236}">
                <a16:creationId xmlns:a16="http://schemas.microsoft.com/office/drawing/2014/main" id="{77EA2476-6B2B-6AD3-F746-35565BF4B93B}"/>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4" name="Content Placeholder 4">
            <a:extLst>
              <a:ext uri="{FF2B5EF4-FFF2-40B4-BE49-F238E27FC236}">
                <a16:creationId xmlns:a16="http://schemas.microsoft.com/office/drawing/2014/main" id="{63DA9A22-B529-5F69-EA93-508F5015017C}"/>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31D144F2-CF11-3CC4-7CA0-5EA27238DA9A}"/>
              </a:ext>
            </a:extLst>
          </p:cNvPr>
          <p:cNvSpPr>
            <a:spLocks noGrp="1"/>
          </p:cNvSpPr>
          <p:nvPr>
            <p:ph sz="quarter" idx="36" hasCustomPrompt="1"/>
          </p:nvPr>
        </p:nvSpPr>
        <p:spPr>
          <a:xfrm>
            <a:off x="7209414" y="3674216"/>
            <a:ext cx="4575173"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96D7501B-9435-257B-47E5-F8D62C06B80C}"/>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92200499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5" name="Text Placeholder 13">
            <a:extLst>
              <a:ext uri="{FF2B5EF4-FFF2-40B4-BE49-F238E27FC236}">
                <a16:creationId xmlns:a16="http://schemas.microsoft.com/office/drawing/2014/main" id="{0FB40DCA-3CA4-7C10-489C-CD44FBBFD3F1}"/>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9" name="Text Placeholder 13">
            <a:extLst>
              <a:ext uri="{FF2B5EF4-FFF2-40B4-BE49-F238E27FC236}">
                <a16:creationId xmlns:a16="http://schemas.microsoft.com/office/drawing/2014/main" id="{1FE30F08-62C7-1F94-2B7A-C2DD81B02C44}"/>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Content Placeholder 4">
            <a:extLst>
              <a:ext uri="{FF2B5EF4-FFF2-40B4-BE49-F238E27FC236}">
                <a16:creationId xmlns:a16="http://schemas.microsoft.com/office/drawing/2014/main" id="{E619FCEB-4071-CD33-71FC-92109474D07F}"/>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1" name="Content Placeholder 4">
            <a:extLst>
              <a:ext uri="{FF2B5EF4-FFF2-40B4-BE49-F238E27FC236}">
                <a16:creationId xmlns:a16="http://schemas.microsoft.com/office/drawing/2014/main" id="{E5A42176-D310-3701-3EE8-45AFFF861EE6}"/>
              </a:ext>
            </a:extLst>
          </p:cNvPr>
          <p:cNvSpPr>
            <a:spLocks noGrp="1"/>
          </p:cNvSpPr>
          <p:nvPr>
            <p:ph sz="quarter" idx="36" hasCustomPrompt="1"/>
          </p:nvPr>
        </p:nvSpPr>
        <p:spPr>
          <a:xfrm>
            <a:off x="7209414" y="3674216"/>
            <a:ext cx="4575173"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CAD4727E-C0D6-A378-D618-AC675E659455}"/>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5403680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3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0" name="Text Placeholder 13">
            <a:extLst>
              <a:ext uri="{FF2B5EF4-FFF2-40B4-BE49-F238E27FC236}">
                <a16:creationId xmlns:a16="http://schemas.microsoft.com/office/drawing/2014/main" id="{D50C9C1E-25C4-1AB3-CC19-1955F7B88A47}"/>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11" name="Text Placeholder 13">
            <a:extLst>
              <a:ext uri="{FF2B5EF4-FFF2-40B4-BE49-F238E27FC236}">
                <a16:creationId xmlns:a16="http://schemas.microsoft.com/office/drawing/2014/main" id="{F743C0A6-8526-3156-5FE5-2E2A4639E2D3}"/>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3" name="Content Placeholder 4">
            <a:extLst>
              <a:ext uri="{FF2B5EF4-FFF2-40B4-BE49-F238E27FC236}">
                <a16:creationId xmlns:a16="http://schemas.microsoft.com/office/drawing/2014/main" id="{A29EE60E-7389-B3CD-2F33-E87D2552DEF0}"/>
              </a:ext>
            </a:extLst>
          </p:cNvPr>
          <p:cNvSpPr>
            <a:spLocks noGrp="1"/>
          </p:cNvSpPr>
          <p:nvPr>
            <p:ph sz="quarter" idx="36" hasCustomPrompt="1"/>
          </p:nvPr>
        </p:nvSpPr>
        <p:spPr>
          <a:xfrm>
            <a:off x="7209415" y="3674216"/>
            <a:ext cx="2108626"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4" name="Content Placeholder 4">
            <a:extLst>
              <a:ext uri="{FF2B5EF4-FFF2-40B4-BE49-F238E27FC236}">
                <a16:creationId xmlns:a16="http://schemas.microsoft.com/office/drawing/2014/main" id="{C8CE1EF5-1D8C-D6B9-1B25-8A7DD8E9BC4F}"/>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0DA029C9-4222-8A05-899F-DA288474EE65}"/>
              </a:ext>
            </a:extLst>
          </p:cNvPr>
          <p:cNvSpPr>
            <a:spLocks noGrp="1"/>
          </p:cNvSpPr>
          <p:nvPr>
            <p:ph sz="quarter" idx="37" hasCustomPrompt="1"/>
          </p:nvPr>
        </p:nvSpPr>
        <p:spPr>
          <a:xfrm>
            <a:off x="9680767" y="3674216"/>
            <a:ext cx="2108626"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1B929404-7A7C-69A7-A087-74C1241579D2}"/>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15255829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6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4779963"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4777363"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5" name="Content Placeholder 4">
            <a:extLst>
              <a:ext uri="{FF2B5EF4-FFF2-40B4-BE49-F238E27FC236}">
                <a16:creationId xmlns:a16="http://schemas.microsoft.com/office/drawing/2014/main" id="{428FFBA9-B1C5-5114-743E-A28E77094BA9}"/>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F479E77B-BEE0-215A-BBC8-D8271CEA70CF}"/>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0530658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7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3619501"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3619500"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4343401" y="0"/>
            <a:ext cx="7848600"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50"/>
            <a:ext cx="2668587" cy="202766"/>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9" name="Content Placeholder 4">
            <a:extLst>
              <a:ext uri="{FF2B5EF4-FFF2-40B4-BE49-F238E27FC236}">
                <a16:creationId xmlns:a16="http://schemas.microsoft.com/office/drawing/2014/main" id="{261874BE-D925-BD49-C4C5-32B683CEF991}"/>
              </a:ext>
            </a:extLst>
          </p:cNvPr>
          <p:cNvSpPr>
            <a:spLocks noGrp="1"/>
          </p:cNvSpPr>
          <p:nvPr>
            <p:ph sz="quarter" idx="35" hasCustomPrompt="1"/>
          </p:nvPr>
        </p:nvSpPr>
        <p:spPr>
          <a:xfrm>
            <a:off x="4769708" y="676140"/>
            <a:ext cx="7014880"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7DEA5C4E-59F1-837E-2CA8-D8C6E118F86E}"/>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44407085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6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4779963"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4777363"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pic>
        <p:nvPicPr>
          <p:cNvPr id="11" name="Graphic 10">
            <a:extLst>
              <a:ext uri="{FF2B5EF4-FFF2-40B4-BE49-F238E27FC236}">
                <a16:creationId xmlns:a16="http://schemas.microsoft.com/office/drawing/2014/main" id="{0C375FB4-FFA6-65B1-1108-7AE4C112466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5" name="Title Placeholder 1">
            <a:extLst>
              <a:ext uri="{FF2B5EF4-FFF2-40B4-BE49-F238E27FC236}">
                <a16:creationId xmlns:a16="http://schemas.microsoft.com/office/drawing/2014/main" id="{330BE205-5385-6775-C7A9-66169CE23991}"/>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48714068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6" name="Rounded Rectangle 25">
            <a:extLst>
              <a:ext uri="{FF2B5EF4-FFF2-40B4-BE49-F238E27FC236}">
                <a16:creationId xmlns:a16="http://schemas.microsoft.com/office/drawing/2014/main" id="{B88AF576-F0D3-83D1-0B68-7C38C85ED2BF}"/>
              </a:ext>
            </a:extLst>
          </p:cNvPr>
          <p:cNvSpPr/>
          <p:nvPr userDrawn="1"/>
        </p:nvSpPr>
        <p:spPr>
          <a:xfrm>
            <a:off x="523875" y="3160362"/>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93863E48-9A5E-1CF6-1530-28C250B9C280}"/>
              </a:ext>
            </a:extLst>
          </p:cNvPr>
          <p:cNvSpPr/>
          <p:nvPr userDrawn="1"/>
        </p:nvSpPr>
        <p:spPr>
          <a:xfrm>
            <a:off x="4307205" y="3160362"/>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6EB6D348-569C-5388-72DA-EF3DC2741CB7}"/>
              </a:ext>
            </a:extLst>
          </p:cNvPr>
          <p:cNvSpPr/>
          <p:nvPr userDrawn="1"/>
        </p:nvSpPr>
        <p:spPr>
          <a:xfrm>
            <a:off x="523875" y="4761800"/>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968B40BD-5C50-4C68-2D71-899990F5DA07}"/>
              </a:ext>
            </a:extLst>
          </p:cNvPr>
          <p:cNvSpPr/>
          <p:nvPr userDrawn="1"/>
        </p:nvSpPr>
        <p:spPr>
          <a:xfrm>
            <a:off x="4307205" y="4761800"/>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8166100" y="0"/>
            <a:ext cx="4025900"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66044" t="4277" r="2051" b="36806"/>
          <a:stretch/>
        </p:blipFill>
        <p:spPr>
          <a:xfrm>
            <a:off x="8166099" y="0"/>
            <a:ext cx="4023301"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5" name="Rounded Rectangle 14">
            <a:extLst>
              <a:ext uri="{FF2B5EF4-FFF2-40B4-BE49-F238E27FC236}">
                <a16:creationId xmlns:a16="http://schemas.microsoft.com/office/drawing/2014/main" id="{327D6136-ACD5-CB7E-32CA-019772A2CF9C}"/>
              </a:ext>
            </a:extLst>
          </p:cNvPr>
          <p:cNvSpPr/>
          <p:nvPr userDrawn="1"/>
        </p:nvSpPr>
        <p:spPr>
          <a:xfrm>
            <a:off x="523875" y="1558924"/>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403AE48C-A50B-56D7-0AA6-14EFC301C0C3}"/>
              </a:ext>
            </a:extLst>
          </p:cNvPr>
          <p:cNvSpPr/>
          <p:nvPr userDrawn="1"/>
        </p:nvSpPr>
        <p:spPr>
          <a:xfrm>
            <a:off x="4307205" y="1558924"/>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8" name="Text Placeholder 13">
            <a:extLst>
              <a:ext uri="{FF2B5EF4-FFF2-40B4-BE49-F238E27FC236}">
                <a16:creationId xmlns:a16="http://schemas.microsoft.com/office/drawing/2014/main" id="{E0B98614-21FB-B3A4-3381-A107844E9DD3}"/>
              </a:ext>
            </a:extLst>
          </p:cNvPr>
          <p:cNvSpPr>
            <a:spLocks noGrp="1"/>
          </p:cNvSpPr>
          <p:nvPr>
            <p:ph type="body" sz="quarter" idx="17"/>
          </p:nvPr>
        </p:nvSpPr>
        <p:spPr>
          <a:xfrm>
            <a:off x="523875" y="2632978"/>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9C6161E8-BE22-E325-5213-1A2459CC954F}"/>
              </a:ext>
            </a:extLst>
          </p:cNvPr>
          <p:cNvSpPr>
            <a:spLocks noGrp="1"/>
          </p:cNvSpPr>
          <p:nvPr>
            <p:ph type="body" sz="quarter" idx="19"/>
          </p:nvPr>
        </p:nvSpPr>
        <p:spPr>
          <a:xfrm>
            <a:off x="523875" y="1554148"/>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0" name="Picture Placeholder 46">
            <a:extLst>
              <a:ext uri="{FF2B5EF4-FFF2-40B4-BE49-F238E27FC236}">
                <a16:creationId xmlns:a16="http://schemas.microsoft.com/office/drawing/2014/main" id="{8D85EE90-1A95-EA9B-DCDB-665AC90BA97F}"/>
              </a:ext>
            </a:extLst>
          </p:cNvPr>
          <p:cNvSpPr>
            <a:spLocks noGrp="1" noChangeAspect="1"/>
          </p:cNvSpPr>
          <p:nvPr>
            <p:ph type="pic" sz="quarter" idx="20" hasCustomPrompt="1"/>
          </p:nvPr>
        </p:nvSpPr>
        <p:spPr>
          <a:xfrm>
            <a:off x="3631578"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1" name="Text Placeholder 13">
            <a:extLst>
              <a:ext uri="{FF2B5EF4-FFF2-40B4-BE49-F238E27FC236}">
                <a16:creationId xmlns:a16="http://schemas.microsoft.com/office/drawing/2014/main" id="{6A5D5BEF-7878-5D38-D690-CD8BD6F27FA9}"/>
              </a:ext>
            </a:extLst>
          </p:cNvPr>
          <p:cNvSpPr>
            <a:spLocks noGrp="1"/>
          </p:cNvSpPr>
          <p:nvPr>
            <p:ph type="body" sz="quarter" idx="21"/>
          </p:nvPr>
        </p:nvSpPr>
        <p:spPr>
          <a:xfrm>
            <a:off x="4306981" y="2632978"/>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2" name="Text Placeholder 13">
            <a:extLst>
              <a:ext uri="{FF2B5EF4-FFF2-40B4-BE49-F238E27FC236}">
                <a16:creationId xmlns:a16="http://schemas.microsoft.com/office/drawing/2014/main" id="{96576C3E-708D-1624-A5BD-18217339ED0E}"/>
              </a:ext>
            </a:extLst>
          </p:cNvPr>
          <p:cNvSpPr>
            <a:spLocks noGrp="1"/>
          </p:cNvSpPr>
          <p:nvPr>
            <p:ph type="body" sz="quarter" idx="22"/>
          </p:nvPr>
        </p:nvSpPr>
        <p:spPr>
          <a:xfrm>
            <a:off x="4306981" y="1554148"/>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3" name="Picture Placeholder 46">
            <a:extLst>
              <a:ext uri="{FF2B5EF4-FFF2-40B4-BE49-F238E27FC236}">
                <a16:creationId xmlns:a16="http://schemas.microsoft.com/office/drawing/2014/main" id="{2937339E-DD02-41AA-456E-69E92C021028}"/>
              </a:ext>
            </a:extLst>
          </p:cNvPr>
          <p:cNvSpPr>
            <a:spLocks noGrp="1" noChangeAspect="1"/>
          </p:cNvSpPr>
          <p:nvPr>
            <p:ph type="pic" sz="quarter" idx="23" hasCustomPrompt="1"/>
          </p:nvPr>
        </p:nvSpPr>
        <p:spPr>
          <a:xfrm>
            <a:off x="741468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0" name="Text Placeholder 13">
            <a:extLst>
              <a:ext uri="{FF2B5EF4-FFF2-40B4-BE49-F238E27FC236}">
                <a16:creationId xmlns:a16="http://schemas.microsoft.com/office/drawing/2014/main" id="{597E382A-FF4B-1FA9-0715-664836AC92EC}"/>
              </a:ext>
            </a:extLst>
          </p:cNvPr>
          <p:cNvSpPr>
            <a:spLocks noGrp="1"/>
          </p:cNvSpPr>
          <p:nvPr>
            <p:ph type="body" sz="quarter" idx="24"/>
          </p:nvPr>
        </p:nvSpPr>
        <p:spPr>
          <a:xfrm>
            <a:off x="523875" y="4235867"/>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88051BC1-5E70-5E9C-66A2-CE7AAFEFD966}"/>
              </a:ext>
            </a:extLst>
          </p:cNvPr>
          <p:cNvSpPr>
            <a:spLocks noGrp="1"/>
          </p:cNvSpPr>
          <p:nvPr>
            <p:ph type="body" sz="quarter" idx="25"/>
          </p:nvPr>
        </p:nvSpPr>
        <p:spPr>
          <a:xfrm>
            <a:off x="523875" y="3157037"/>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2" name="Picture Placeholder 46">
            <a:extLst>
              <a:ext uri="{FF2B5EF4-FFF2-40B4-BE49-F238E27FC236}">
                <a16:creationId xmlns:a16="http://schemas.microsoft.com/office/drawing/2014/main" id="{79984DC7-8DDB-2D37-D3EF-FDDC6F33CC0E}"/>
              </a:ext>
            </a:extLst>
          </p:cNvPr>
          <p:cNvSpPr>
            <a:spLocks noGrp="1" noChangeAspect="1"/>
          </p:cNvSpPr>
          <p:nvPr>
            <p:ph type="pic" sz="quarter" idx="26" hasCustomPrompt="1"/>
          </p:nvPr>
        </p:nvSpPr>
        <p:spPr>
          <a:xfrm>
            <a:off x="3631578" y="3328646"/>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3" name="Text Placeholder 13">
            <a:extLst>
              <a:ext uri="{FF2B5EF4-FFF2-40B4-BE49-F238E27FC236}">
                <a16:creationId xmlns:a16="http://schemas.microsoft.com/office/drawing/2014/main" id="{95BC9DE0-1329-57B6-F735-E74FBCA76C0B}"/>
              </a:ext>
            </a:extLst>
          </p:cNvPr>
          <p:cNvSpPr>
            <a:spLocks noGrp="1"/>
          </p:cNvSpPr>
          <p:nvPr>
            <p:ph type="body" sz="quarter" idx="27"/>
          </p:nvPr>
        </p:nvSpPr>
        <p:spPr>
          <a:xfrm>
            <a:off x="4306981" y="4235867"/>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6B469AA6-2171-A57C-D675-77FF346F24EF}"/>
              </a:ext>
            </a:extLst>
          </p:cNvPr>
          <p:cNvSpPr>
            <a:spLocks noGrp="1"/>
          </p:cNvSpPr>
          <p:nvPr>
            <p:ph type="body" sz="quarter" idx="28"/>
          </p:nvPr>
        </p:nvSpPr>
        <p:spPr>
          <a:xfrm>
            <a:off x="4306981" y="3157037"/>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5" name="Picture Placeholder 46">
            <a:extLst>
              <a:ext uri="{FF2B5EF4-FFF2-40B4-BE49-F238E27FC236}">
                <a16:creationId xmlns:a16="http://schemas.microsoft.com/office/drawing/2014/main" id="{39A6F1A4-275F-8520-0951-4588305FA0F1}"/>
              </a:ext>
            </a:extLst>
          </p:cNvPr>
          <p:cNvSpPr>
            <a:spLocks noGrp="1" noChangeAspect="1"/>
          </p:cNvSpPr>
          <p:nvPr>
            <p:ph type="pic" sz="quarter" idx="29" hasCustomPrompt="1"/>
          </p:nvPr>
        </p:nvSpPr>
        <p:spPr>
          <a:xfrm>
            <a:off x="7414684" y="3328646"/>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6" name="Text Placeholder 13">
            <a:extLst>
              <a:ext uri="{FF2B5EF4-FFF2-40B4-BE49-F238E27FC236}">
                <a16:creationId xmlns:a16="http://schemas.microsoft.com/office/drawing/2014/main" id="{C56D9C80-03C9-7B76-804E-00DADBD288E2}"/>
              </a:ext>
            </a:extLst>
          </p:cNvPr>
          <p:cNvSpPr>
            <a:spLocks noGrp="1"/>
          </p:cNvSpPr>
          <p:nvPr>
            <p:ph type="body" sz="quarter" idx="30"/>
          </p:nvPr>
        </p:nvSpPr>
        <p:spPr>
          <a:xfrm>
            <a:off x="523875" y="5860272"/>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449B747D-BFEA-932B-ED80-0FA65F5D9F31}"/>
              </a:ext>
            </a:extLst>
          </p:cNvPr>
          <p:cNvSpPr>
            <a:spLocks noGrp="1"/>
          </p:cNvSpPr>
          <p:nvPr>
            <p:ph type="body" sz="quarter" idx="31"/>
          </p:nvPr>
        </p:nvSpPr>
        <p:spPr>
          <a:xfrm>
            <a:off x="523875" y="4781442"/>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9" name="Picture Placeholder 46">
            <a:extLst>
              <a:ext uri="{FF2B5EF4-FFF2-40B4-BE49-F238E27FC236}">
                <a16:creationId xmlns:a16="http://schemas.microsoft.com/office/drawing/2014/main" id="{A22128F2-C640-C27E-3861-2374F980BAE8}"/>
              </a:ext>
            </a:extLst>
          </p:cNvPr>
          <p:cNvSpPr>
            <a:spLocks noGrp="1" noChangeAspect="1"/>
          </p:cNvSpPr>
          <p:nvPr>
            <p:ph type="pic" sz="quarter" idx="32" hasCustomPrompt="1"/>
          </p:nvPr>
        </p:nvSpPr>
        <p:spPr>
          <a:xfrm>
            <a:off x="3631578" y="4953051"/>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0" name="Text Placeholder 13">
            <a:extLst>
              <a:ext uri="{FF2B5EF4-FFF2-40B4-BE49-F238E27FC236}">
                <a16:creationId xmlns:a16="http://schemas.microsoft.com/office/drawing/2014/main" id="{24B24204-C610-AB0B-3302-21FAE6C04166}"/>
              </a:ext>
            </a:extLst>
          </p:cNvPr>
          <p:cNvSpPr>
            <a:spLocks noGrp="1"/>
          </p:cNvSpPr>
          <p:nvPr>
            <p:ph type="body" sz="quarter" idx="33"/>
          </p:nvPr>
        </p:nvSpPr>
        <p:spPr>
          <a:xfrm>
            <a:off x="4306981" y="5860272"/>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1" name="Text Placeholder 13">
            <a:extLst>
              <a:ext uri="{FF2B5EF4-FFF2-40B4-BE49-F238E27FC236}">
                <a16:creationId xmlns:a16="http://schemas.microsoft.com/office/drawing/2014/main" id="{A043C396-EDB1-C1C9-BC66-582BCE9B677F}"/>
              </a:ext>
            </a:extLst>
          </p:cNvPr>
          <p:cNvSpPr>
            <a:spLocks noGrp="1"/>
          </p:cNvSpPr>
          <p:nvPr>
            <p:ph type="body" sz="quarter" idx="34"/>
          </p:nvPr>
        </p:nvSpPr>
        <p:spPr>
          <a:xfrm>
            <a:off x="4306981" y="4781442"/>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42" name="Picture Placeholder 46">
            <a:extLst>
              <a:ext uri="{FF2B5EF4-FFF2-40B4-BE49-F238E27FC236}">
                <a16:creationId xmlns:a16="http://schemas.microsoft.com/office/drawing/2014/main" id="{47586294-180A-BAC1-DE9B-01844996835C}"/>
              </a:ext>
            </a:extLst>
          </p:cNvPr>
          <p:cNvSpPr>
            <a:spLocks noGrp="1" noChangeAspect="1"/>
          </p:cNvSpPr>
          <p:nvPr>
            <p:ph type="pic" sz="quarter" idx="35" hasCustomPrompt="1"/>
          </p:nvPr>
        </p:nvSpPr>
        <p:spPr>
          <a:xfrm>
            <a:off x="7414684" y="4953051"/>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 name="Content Placeholder 4">
            <a:extLst>
              <a:ext uri="{FF2B5EF4-FFF2-40B4-BE49-F238E27FC236}">
                <a16:creationId xmlns:a16="http://schemas.microsoft.com/office/drawing/2014/main" id="{F7F9718E-398E-50BE-8FF4-6F5344285C55}"/>
              </a:ext>
            </a:extLst>
          </p:cNvPr>
          <p:cNvSpPr>
            <a:spLocks noGrp="1"/>
          </p:cNvSpPr>
          <p:nvPr>
            <p:ph sz="quarter" idx="36" hasCustomPrompt="1"/>
          </p:nvPr>
        </p:nvSpPr>
        <p:spPr>
          <a:xfrm>
            <a:off x="8366848" y="676140"/>
            <a:ext cx="3417740"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6E4AB05D-8655-3580-5FB7-185B21DD041F}"/>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17662118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42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9872A8-2443-38C9-227C-CEB5CE4999AF}"/>
              </a:ext>
            </a:extLst>
          </p:cNvPr>
          <p:cNvSpPr/>
          <p:nvPr userDrawn="1"/>
        </p:nvSpPr>
        <p:spPr>
          <a:xfrm>
            <a:off x="524098" y="1558924"/>
            <a:ext cx="5580480" cy="1116000"/>
          </a:xfrm>
          <a:prstGeom prst="roundRect">
            <a:avLst>
              <a:gd name="adj" fmla="val 1389"/>
            </a:avLst>
          </a:prstGeom>
          <a:solidFill>
            <a:srgbClr val="F4F8FE"/>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F6E852B0-95A5-07A1-F4F9-F0EED2784245}"/>
              </a:ext>
            </a:extLst>
          </p:cNvPr>
          <p:cNvSpPr/>
          <p:nvPr userDrawn="1"/>
        </p:nvSpPr>
        <p:spPr>
          <a:xfrm>
            <a:off x="6213058" y="155892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9205EF36-32DE-0258-87CD-2E4D7BC7DABF}"/>
              </a:ext>
            </a:extLst>
          </p:cNvPr>
          <p:cNvSpPr/>
          <p:nvPr userDrawn="1"/>
        </p:nvSpPr>
        <p:spPr>
          <a:xfrm>
            <a:off x="9057538" y="155892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74F30B67-0908-25D4-079C-B90B8BF10577}"/>
              </a:ext>
            </a:extLst>
          </p:cNvPr>
          <p:cNvSpPr/>
          <p:nvPr userDrawn="1"/>
        </p:nvSpPr>
        <p:spPr>
          <a:xfrm>
            <a:off x="52409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A3CB15D1-89DC-AAB2-4F13-E570F6207F5D}"/>
              </a:ext>
            </a:extLst>
          </p:cNvPr>
          <p:cNvSpPr/>
          <p:nvPr userDrawn="1"/>
        </p:nvSpPr>
        <p:spPr>
          <a:xfrm>
            <a:off x="336857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B6EF343E-D747-CFCB-9741-B05266C4BF49}"/>
              </a:ext>
            </a:extLst>
          </p:cNvPr>
          <p:cNvSpPr/>
          <p:nvPr userDrawn="1"/>
        </p:nvSpPr>
        <p:spPr>
          <a:xfrm>
            <a:off x="621305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5" name="Rounded Rectangle 14">
            <a:extLst>
              <a:ext uri="{FF2B5EF4-FFF2-40B4-BE49-F238E27FC236}">
                <a16:creationId xmlns:a16="http://schemas.microsoft.com/office/drawing/2014/main" id="{D6727029-D367-5EE1-D97A-2DC71D4898B0}"/>
              </a:ext>
            </a:extLst>
          </p:cNvPr>
          <p:cNvSpPr/>
          <p:nvPr userDrawn="1"/>
        </p:nvSpPr>
        <p:spPr>
          <a:xfrm>
            <a:off x="905753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B811001F-7B9A-7048-AC32-ED771B7F88D8}"/>
              </a:ext>
            </a:extLst>
          </p:cNvPr>
          <p:cNvSpPr/>
          <p:nvPr userDrawn="1"/>
        </p:nvSpPr>
        <p:spPr>
          <a:xfrm>
            <a:off x="52409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12AA8E4C-FB38-2159-B3AF-654410AD8646}"/>
              </a:ext>
            </a:extLst>
          </p:cNvPr>
          <p:cNvSpPr/>
          <p:nvPr userDrawn="1"/>
        </p:nvSpPr>
        <p:spPr>
          <a:xfrm>
            <a:off x="336857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7F22AC99-DD65-F824-824B-C5781AF87E75}"/>
              </a:ext>
            </a:extLst>
          </p:cNvPr>
          <p:cNvSpPr/>
          <p:nvPr userDrawn="1"/>
        </p:nvSpPr>
        <p:spPr>
          <a:xfrm>
            <a:off x="621305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6F5F6126-5ACE-23CF-1867-77BB0A34FF36}"/>
              </a:ext>
            </a:extLst>
          </p:cNvPr>
          <p:cNvSpPr/>
          <p:nvPr userDrawn="1"/>
        </p:nvSpPr>
        <p:spPr>
          <a:xfrm>
            <a:off x="905753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4137287B-EE9B-18F8-0548-4E33148F684C}"/>
              </a:ext>
            </a:extLst>
          </p:cNvPr>
          <p:cNvSpPr/>
          <p:nvPr userDrawn="1"/>
        </p:nvSpPr>
        <p:spPr>
          <a:xfrm>
            <a:off x="52409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7BD919BF-B869-234D-17F5-D5AD7EB49AF3}"/>
              </a:ext>
            </a:extLst>
          </p:cNvPr>
          <p:cNvSpPr/>
          <p:nvPr userDrawn="1"/>
        </p:nvSpPr>
        <p:spPr>
          <a:xfrm>
            <a:off x="336857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862B35EF-D361-2CEF-2933-155A39FF1288}"/>
              </a:ext>
            </a:extLst>
          </p:cNvPr>
          <p:cNvSpPr/>
          <p:nvPr userDrawn="1"/>
        </p:nvSpPr>
        <p:spPr>
          <a:xfrm>
            <a:off x="621305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4" name="Rounded Rectangle 23">
            <a:extLst>
              <a:ext uri="{FF2B5EF4-FFF2-40B4-BE49-F238E27FC236}">
                <a16:creationId xmlns:a16="http://schemas.microsoft.com/office/drawing/2014/main" id="{36E930C7-C1B1-2689-77C7-13F9C33A4935}"/>
              </a:ext>
            </a:extLst>
          </p:cNvPr>
          <p:cNvSpPr/>
          <p:nvPr userDrawn="1"/>
        </p:nvSpPr>
        <p:spPr>
          <a:xfrm>
            <a:off x="905753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7" name="Text Placeholder 13">
            <a:extLst>
              <a:ext uri="{FF2B5EF4-FFF2-40B4-BE49-F238E27FC236}">
                <a16:creationId xmlns:a16="http://schemas.microsoft.com/office/drawing/2014/main" id="{1F8B483C-5138-C71C-344E-8D6518F92D7E}"/>
              </a:ext>
            </a:extLst>
          </p:cNvPr>
          <p:cNvSpPr>
            <a:spLocks noGrp="1"/>
          </p:cNvSpPr>
          <p:nvPr>
            <p:ph type="body" sz="quarter" idx="19"/>
          </p:nvPr>
        </p:nvSpPr>
        <p:spPr>
          <a:xfrm>
            <a:off x="523875" y="1548128"/>
            <a:ext cx="5535613" cy="1126796"/>
          </a:xfrm>
        </p:spPr>
        <p:txBody>
          <a:bodyPr lIns="216000" tIns="0" rIns="216000" bIns="0" anchor="ct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defRPr>
            </a:lvl2pPr>
            <a:lvl3pPr>
              <a:defRPr sz="1400"/>
            </a:lvl3pPr>
            <a:lvl4pPr>
              <a:defRPr sz="1400"/>
            </a:lvl4pPr>
            <a:lvl5pPr>
              <a:defRPr sz="1400"/>
            </a:lvl5pPr>
          </a:lstStyle>
          <a:p>
            <a:pPr lvl="0"/>
            <a:r>
              <a:rPr lang="en-US" dirty="0"/>
              <a:t>Click to edit Master text styles</a:t>
            </a:r>
          </a:p>
        </p:txBody>
      </p:sp>
      <p:sp>
        <p:nvSpPr>
          <p:cNvPr id="14" name="Content Placeholder 4">
            <a:extLst>
              <a:ext uri="{FF2B5EF4-FFF2-40B4-BE49-F238E27FC236}">
                <a16:creationId xmlns:a16="http://schemas.microsoft.com/office/drawing/2014/main" id="{6BBF0F02-7B42-BAD5-E944-2439D3CCE2DD}"/>
              </a:ext>
            </a:extLst>
          </p:cNvPr>
          <p:cNvSpPr>
            <a:spLocks noGrp="1"/>
          </p:cNvSpPr>
          <p:nvPr>
            <p:ph sz="quarter" idx="35" hasCustomPrompt="1"/>
          </p:nvPr>
        </p:nvSpPr>
        <p:spPr>
          <a:xfrm>
            <a:off x="6601944" y="170988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5" name="Content Placeholder 4">
            <a:extLst>
              <a:ext uri="{FF2B5EF4-FFF2-40B4-BE49-F238E27FC236}">
                <a16:creationId xmlns:a16="http://schemas.microsoft.com/office/drawing/2014/main" id="{194DE274-DF3A-9120-74E5-E2396A421159}"/>
              </a:ext>
            </a:extLst>
          </p:cNvPr>
          <p:cNvSpPr>
            <a:spLocks noGrp="1"/>
          </p:cNvSpPr>
          <p:nvPr>
            <p:ph sz="quarter" idx="36" hasCustomPrompt="1"/>
          </p:nvPr>
        </p:nvSpPr>
        <p:spPr>
          <a:xfrm>
            <a:off x="9442432" y="170988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7" name="Content Placeholder 4">
            <a:extLst>
              <a:ext uri="{FF2B5EF4-FFF2-40B4-BE49-F238E27FC236}">
                <a16:creationId xmlns:a16="http://schemas.microsoft.com/office/drawing/2014/main" id="{EFF8AF24-FC4F-B813-C0D3-74A3958EAD64}"/>
              </a:ext>
            </a:extLst>
          </p:cNvPr>
          <p:cNvSpPr>
            <a:spLocks noGrp="1"/>
          </p:cNvSpPr>
          <p:nvPr>
            <p:ph sz="quarter" idx="37" hasCustomPrompt="1"/>
          </p:nvPr>
        </p:nvSpPr>
        <p:spPr>
          <a:xfrm>
            <a:off x="6601944"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2" name="Content Placeholder 4">
            <a:extLst>
              <a:ext uri="{FF2B5EF4-FFF2-40B4-BE49-F238E27FC236}">
                <a16:creationId xmlns:a16="http://schemas.microsoft.com/office/drawing/2014/main" id="{F9360A19-D02E-F1D9-6B1A-7B68C981544E}"/>
              </a:ext>
            </a:extLst>
          </p:cNvPr>
          <p:cNvSpPr>
            <a:spLocks noGrp="1"/>
          </p:cNvSpPr>
          <p:nvPr>
            <p:ph sz="quarter" idx="38" hasCustomPrompt="1"/>
          </p:nvPr>
        </p:nvSpPr>
        <p:spPr>
          <a:xfrm>
            <a:off x="9442432"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3" name="Content Placeholder 4">
            <a:extLst>
              <a:ext uri="{FF2B5EF4-FFF2-40B4-BE49-F238E27FC236}">
                <a16:creationId xmlns:a16="http://schemas.microsoft.com/office/drawing/2014/main" id="{5D646708-6EE5-0269-88E0-E8F77E2F6FF7}"/>
              </a:ext>
            </a:extLst>
          </p:cNvPr>
          <p:cNvSpPr>
            <a:spLocks noGrp="1"/>
          </p:cNvSpPr>
          <p:nvPr>
            <p:ph sz="quarter" idx="39" hasCustomPrompt="1"/>
          </p:nvPr>
        </p:nvSpPr>
        <p:spPr>
          <a:xfrm>
            <a:off x="907726"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4" name="Content Placeholder 4">
            <a:extLst>
              <a:ext uri="{FF2B5EF4-FFF2-40B4-BE49-F238E27FC236}">
                <a16:creationId xmlns:a16="http://schemas.microsoft.com/office/drawing/2014/main" id="{CCD5FFC6-3F62-2256-6F7C-A056F3DFA2C8}"/>
              </a:ext>
            </a:extLst>
          </p:cNvPr>
          <p:cNvSpPr>
            <a:spLocks noGrp="1"/>
          </p:cNvSpPr>
          <p:nvPr>
            <p:ph sz="quarter" idx="40" hasCustomPrompt="1"/>
          </p:nvPr>
        </p:nvSpPr>
        <p:spPr>
          <a:xfrm>
            <a:off x="3748214"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5" name="Content Placeholder 4">
            <a:extLst>
              <a:ext uri="{FF2B5EF4-FFF2-40B4-BE49-F238E27FC236}">
                <a16:creationId xmlns:a16="http://schemas.microsoft.com/office/drawing/2014/main" id="{B52BFD47-4AFF-CEDC-99D9-FFA82719742C}"/>
              </a:ext>
            </a:extLst>
          </p:cNvPr>
          <p:cNvSpPr>
            <a:spLocks noGrp="1"/>
          </p:cNvSpPr>
          <p:nvPr>
            <p:ph sz="quarter" idx="41" hasCustomPrompt="1"/>
          </p:nvPr>
        </p:nvSpPr>
        <p:spPr>
          <a:xfrm>
            <a:off x="6601944"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6" name="Content Placeholder 4">
            <a:extLst>
              <a:ext uri="{FF2B5EF4-FFF2-40B4-BE49-F238E27FC236}">
                <a16:creationId xmlns:a16="http://schemas.microsoft.com/office/drawing/2014/main" id="{02768618-78B5-8967-7E54-AB6E5DACF125}"/>
              </a:ext>
            </a:extLst>
          </p:cNvPr>
          <p:cNvSpPr>
            <a:spLocks noGrp="1"/>
          </p:cNvSpPr>
          <p:nvPr>
            <p:ph sz="quarter" idx="42" hasCustomPrompt="1"/>
          </p:nvPr>
        </p:nvSpPr>
        <p:spPr>
          <a:xfrm>
            <a:off x="9442432"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7" name="Content Placeholder 4">
            <a:extLst>
              <a:ext uri="{FF2B5EF4-FFF2-40B4-BE49-F238E27FC236}">
                <a16:creationId xmlns:a16="http://schemas.microsoft.com/office/drawing/2014/main" id="{5D57F61B-CBE5-AAAE-0E9A-AF8EF37A4927}"/>
              </a:ext>
            </a:extLst>
          </p:cNvPr>
          <p:cNvSpPr>
            <a:spLocks noGrp="1"/>
          </p:cNvSpPr>
          <p:nvPr>
            <p:ph sz="quarter" idx="43" hasCustomPrompt="1"/>
          </p:nvPr>
        </p:nvSpPr>
        <p:spPr>
          <a:xfrm>
            <a:off x="907726"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8" name="Content Placeholder 4">
            <a:extLst>
              <a:ext uri="{FF2B5EF4-FFF2-40B4-BE49-F238E27FC236}">
                <a16:creationId xmlns:a16="http://schemas.microsoft.com/office/drawing/2014/main" id="{668B2281-E8C0-7118-ADA6-044511B8E474}"/>
              </a:ext>
            </a:extLst>
          </p:cNvPr>
          <p:cNvSpPr>
            <a:spLocks noGrp="1"/>
          </p:cNvSpPr>
          <p:nvPr>
            <p:ph sz="quarter" idx="44" hasCustomPrompt="1"/>
          </p:nvPr>
        </p:nvSpPr>
        <p:spPr>
          <a:xfrm>
            <a:off x="3748214"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9" name="Content Placeholder 4">
            <a:extLst>
              <a:ext uri="{FF2B5EF4-FFF2-40B4-BE49-F238E27FC236}">
                <a16:creationId xmlns:a16="http://schemas.microsoft.com/office/drawing/2014/main" id="{6402C4D7-D435-0E3E-12DB-884D089CF741}"/>
              </a:ext>
            </a:extLst>
          </p:cNvPr>
          <p:cNvSpPr>
            <a:spLocks noGrp="1"/>
          </p:cNvSpPr>
          <p:nvPr>
            <p:ph sz="quarter" idx="45" hasCustomPrompt="1"/>
          </p:nvPr>
        </p:nvSpPr>
        <p:spPr>
          <a:xfrm>
            <a:off x="6601944"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0" name="Content Placeholder 4">
            <a:extLst>
              <a:ext uri="{FF2B5EF4-FFF2-40B4-BE49-F238E27FC236}">
                <a16:creationId xmlns:a16="http://schemas.microsoft.com/office/drawing/2014/main" id="{E8FA3119-FE68-3849-B802-819A7C426464}"/>
              </a:ext>
            </a:extLst>
          </p:cNvPr>
          <p:cNvSpPr>
            <a:spLocks noGrp="1"/>
          </p:cNvSpPr>
          <p:nvPr>
            <p:ph sz="quarter" idx="46" hasCustomPrompt="1"/>
          </p:nvPr>
        </p:nvSpPr>
        <p:spPr>
          <a:xfrm>
            <a:off x="9442432"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1" name="Content Placeholder 4">
            <a:extLst>
              <a:ext uri="{FF2B5EF4-FFF2-40B4-BE49-F238E27FC236}">
                <a16:creationId xmlns:a16="http://schemas.microsoft.com/office/drawing/2014/main" id="{F67441E7-1453-9E86-2DB1-869BC43D077D}"/>
              </a:ext>
            </a:extLst>
          </p:cNvPr>
          <p:cNvSpPr>
            <a:spLocks noGrp="1"/>
          </p:cNvSpPr>
          <p:nvPr>
            <p:ph sz="quarter" idx="47" hasCustomPrompt="1"/>
          </p:nvPr>
        </p:nvSpPr>
        <p:spPr>
          <a:xfrm>
            <a:off x="907726"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2" name="Content Placeholder 4">
            <a:extLst>
              <a:ext uri="{FF2B5EF4-FFF2-40B4-BE49-F238E27FC236}">
                <a16:creationId xmlns:a16="http://schemas.microsoft.com/office/drawing/2014/main" id="{24B592F3-D066-299A-FD84-8674EAA08496}"/>
              </a:ext>
            </a:extLst>
          </p:cNvPr>
          <p:cNvSpPr>
            <a:spLocks noGrp="1"/>
          </p:cNvSpPr>
          <p:nvPr>
            <p:ph sz="quarter" idx="48" hasCustomPrompt="1"/>
          </p:nvPr>
        </p:nvSpPr>
        <p:spPr>
          <a:xfrm>
            <a:off x="3748214"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 name="Title Placeholder 1">
            <a:extLst>
              <a:ext uri="{FF2B5EF4-FFF2-40B4-BE49-F238E27FC236}">
                <a16:creationId xmlns:a16="http://schemas.microsoft.com/office/drawing/2014/main" id="{CC9CFB40-1C26-C0CD-18F0-B80261521934}"/>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48403843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5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9872A8-2443-38C9-227C-CEB5CE4999AF}"/>
              </a:ext>
            </a:extLst>
          </p:cNvPr>
          <p:cNvSpPr>
            <a:spLocks noGrp="1" noRot="1" noMove="1" noResize="1" noEditPoints="1" noAdjustHandles="1" noChangeArrowheads="1" noChangeShapeType="1"/>
          </p:cNvSpPr>
          <p:nvPr userDrawn="1"/>
        </p:nvSpPr>
        <p:spPr>
          <a:xfrm>
            <a:off x="524098" y="1558924"/>
            <a:ext cx="5580480" cy="2316616"/>
          </a:xfrm>
          <a:prstGeom prst="roundRect">
            <a:avLst>
              <a:gd name="adj" fmla="val 1389"/>
            </a:avLst>
          </a:prstGeom>
          <a:solidFill>
            <a:srgbClr val="F4F8FE"/>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EF9722FA-D522-D4CE-B381-2CF4A62DEC0B}"/>
              </a:ext>
            </a:extLst>
          </p:cNvPr>
          <p:cNvSpPr>
            <a:spLocks noGrp="1"/>
          </p:cNvSpPr>
          <p:nvPr>
            <p:ph type="body" sz="quarter" idx="17"/>
          </p:nvPr>
        </p:nvSpPr>
        <p:spPr>
          <a:xfrm>
            <a:off x="523875"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5" name="Text Placeholder 13">
            <a:extLst>
              <a:ext uri="{FF2B5EF4-FFF2-40B4-BE49-F238E27FC236}">
                <a16:creationId xmlns:a16="http://schemas.microsoft.com/office/drawing/2014/main" id="{1D04CA95-9DB4-8C17-8134-131097DC6145}"/>
              </a:ext>
            </a:extLst>
          </p:cNvPr>
          <p:cNvSpPr>
            <a:spLocks noGrp="1"/>
          </p:cNvSpPr>
          <p:nvPr>
            <p:ph type="body" sz="quarter" idx="18"/>
          </p:nvPr>
        </p:nvSpPr>
        <p:spPr>
          <a:xfrm>
            <a:off x="523875"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7" name="Picture Placeholder 46">
            <a:extLst>
              <a:ext uri="{FF2B5EF4-FFF2-40B4-BE49-F238E27FC236}">
                <a16:creationId xmlns:a16="http://schemas.microsoft.com/office/drawing/2014/main" id="{D0E3DB60-9E09-11B4-BA22-C72EDACCB325}"/>
              </a:ext>
            </a:extLst>
          </p:cNvPr>
          <p:cNvSpPr>
            <a:spLocks noGrp="1" noChangeAspect="1"/>
          </p:cNvSpPr>
          <p:nvPr>
            <p:ph type="pic" sz="quarter" idx="19" hasCustomPrompt="1"/>
          </p:nvPr>
        </p:nvSpPr>
        <p:spPr>
          <a:xfrm>
            <a:off x="555085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7" name="Content Placeholder 4">
            <a:extLst>
              <a:ext uri="{FF2B5EF4-FFF2-40B4-BE49-F238E27FC236}">
                <a16:creationId xmlns:a16="http://schemas.microsoft.com/office/drawing/2014/main" id="{065CF1D8-456F-1779-703D-8C6A6F8F1251}"/>
              </a:ext>
            </a:extLst>
          </p:cNvPr>
          <p:cNvSpPr>
            <a:spLocks noGrp="1"/>
          </p:cNvSpPr>
          <p:nvPr>
            <p:ph sz="quarter" idx="35" hasCustomPrompt="1"/>
          </p:nvPr>
        </p:nvSpPr>
        <p:spPr>
          <a:xfrm>
            <a:off x="6211006" y="1523889"/>
            <a:ext cx="5573581"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9" name="Content Placeholder 4">
            <a:extLst>
              <a:ext uri="{FF2B5EF4-FFF2-40B4-BE49-F238E27FC236}">
                <a16:creationId xmlns:a16="http://schemas.microsoft.com/office/drawing/2014/main" id="{AA14E68D-0235-B526-7E4B-CB4E478691A5}"/>
              </a:ext>
            </a:extLst>
          </p:cNvPr>
          <p:cNvSpPr>
            <a:spLocks noGrp="1"/>
          </p:cNvSpPr>
          <p:nvPr>
            <p:ph sz="quarter" idx="36" hasCustomPrompt="1"/>
          </p:nvPr>
        </p:nvSpPr>
        <p:spPr>
          <a:xfrm>
            <a:off x="8112587"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0" name="Content Placeholder 4">
            <a:extLst>
              <a:ext uri="{FF2B5EF4-FFF2-40B4-BE49-F238E27FC236}">
                <a16:creationId xmlns:a16="http://schemas.microsoft.com/office/drawing/2014/main" id="{1C3D06D0-C0EB-4B20-1BF8-C1675959A3BA}"/>
              </a:ext>
            </a:extLst>
          </p:cNvPr>
          <p:cNvSpPr>
            <a:spLocks noGrp="1"/>
          </p:cNvSpPr>
          <p:nvPr>
            <p:ph sz="quarter" idx="37" hasCustomPrompt="1"/>
          </p:nvPr>
        </p:nvSpPr>
        <p:spPr>
          <a:xfrm>
            <a:off x="4315741"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1" name="Content Placeholder 4">
            <a:extLst>
              <a:ext uri="{FF2B5EF4-FFF2-40B4-BE49-F238E27FC236}">
                <a16:creationId xmlns:a16="http://schemas.microsoft.com/office/drawing/2014/main" id="{C2FFED4C-0C9F-B669-626A-9E85C1E8BEEA}"/>
              </a:ext>
            </a:extLst>
          </p:cNvPr>
          <p:cNvSpPr>
            <a:spLocks noGrp="1"/>
          </p:cNvSpPr>
          <p:nvPr>
            <p:ph sz="quarter" idx="38" hasCustomPrompt="1"/>
          </p:nvPr>
        </p:nvSpPr>
        <p:spPr>
          <a:xfrm>
            <a:off x="534574"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2" name="Title Placeholder 1">
            <a:extLst>
              <a:ext uri="{FF2B5EF4-FFF2-40B4-BE49-F238E27FC236}">
                <a16:creationId xmlns:a16="http://schemas.microsoft.com/office/drawing/2014/main" id="{D8A08C9A-80D9-EBCE-A46B-AF6D41BBFDF4}"/>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1630496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7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7" name="Straight Connector 6">
            <a:extLst>
              <a:ext uri="{FF2B5EF4-FFF2-40B4-BE49-F238E27FC236}">
                <a16:creationId xmlns:a16="http://schemas.microsoft.com/office/drawing/2014/main" id="{78AA9EEA-96E1-202B-8C16-E4C778FFE853}"/>
              </a:ext>
            </a:extLst>
          </p:cNvPr>
          <p:cNvCxnSpPr>
            <a:cxnSpLocks/>
          </p:cNvCxnSpPr>
          <p:nvPr userDrawn="1"/>
        </p:nvCxnSpPr>
        <p:spPr>
          <a:xfrm>
            <a:off x="1789272" y="1946884"/>
            <a:ext cx="0" cy="432691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7DB0C900-B586-7AB8-592F-2D3E2AE5ECAE}"/>
              </a:ext>
            </a:extLst>
          </p:cNvPr>
          <p:cNvSpPr>
            <a:spLocks noChangeAspect="1"/>
          </p:cNvSpPr>
          <p:nvPr userDrawn="1"/>
        </p:nvSpPr>
        <p:spPr>
          <a:xfrm>
            <a:off x="1681272" y="1834534"/>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ECE150D7-1A9F-5DF5-D349-14887AF6A970}"/>
              </a:ext>
            </a:extLst>
          </p:cNvPr>
          <p:cNvSpPr>
            <a:spLocks noChangeAspect="1"/>
          </p:cNvSpPr>
          <p:nvPr userDrawn="1"/>
        </p:nvSpPr>
        <p:spPr>
          <a:xfrm>
            <a:off x="1681272" y="2783556"/>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9CB880D1-D482-6980-BD8F-C2C4B25DDDC8}"/>
              </a:ext>
            </a:extLst>
          </p:cNvPr>
          <p:cNvSpPr>
            <a:spLocks noChangeAspect="1"/>
          </p:cNvSpPr>
          <p:nvPr userDrawn="1"/>
        </p:nvSpPr>
        <p:spPr>
          <a:xfrm>
            <a:off x="1681272" y="3732578"/>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822C4035-C0F0-7CC7-1D25-5BB5373403D0}"/>
              </a:ext>
            </a:extLst>
          </p:cNvPr>
          <p:cNvSpPr>
            <a:spLocks noChangeAspect="1"/>
          </p:cNvSpPr>
          <p:nvPr userDrawn="1"/>
        </p:nvSpPr>
        <p:spPr>
          <a:xfrm>
            <a:off x="1681272" y="46816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FBF6F796-7A26-4F4E-43A4-47E280C6620B}"/>
              </a:ext>
            </a:extLst>
          </p:cNvPr>
          <p:cNvSpPr>
            <a:spLocks noChangeAspect="1"/>
          </p:cNvSpPr>
          <p:nvPr userDrawn="1"/>
        </p:nvSpPr>
        <p:spPr>
          <a:xfrm>
            <a:off x="1681272" y="5630622"/>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5" name="Rounded Rectangle 14">
            <a:extLst>
              <a:ext uri="{FF2B5EF4-FFF2-40B4-BE49-F238E27FC236}">
                <a16:creationId xmlns:a16="http://schemas.microsoft.com/office/drawing/2014/main" id="{F8681B14-D488-C8A2-0971-143B42033853}"/>
              </a:ext>
            </a:extLst>
          </p:cNvPr>
          <p:cNvSpPr/>
          <p:nvPr userDrawn="1"/>
        </p:nvSpPr>
        <p:spPr>
          <a:xfrm>
            <a:off x="3001415" y="5364249"/>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7" name="Rounded Rectangle 3">
            <a:extLst>
              <a:ext uri="{FF2B5EF4-FFF2-40B4-BE49-F238E27FC236}">
                <a16:creationId xmlns:a16="http://schemas.microsoft.com/office/drawing/2014/main" id="{02C8C156-FA43-F0C3-4C77-82B3D09DDFEE}"/>
              </a:ext>
            </a:extLst>
          </p:cNvPr>
          <p:cNvSpPr/>
          <p:nvPr userDrawn="1"/>
        </p:nvSpPr>
        <p:spPr>
          <a:xfrm>
            <a:off x="2041533" y="5459068"/>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BBD6FE3A-82DA-6669-320E-14D3E5CB8C10}"/>
              </a:ext>
            </a:extLst>
          </p:cNvPr>
          <p:cNvSpPr/>
          <p:nvPr userDrawn="1"/>
        </p:nvSpPr>
        <p:spPr>
          <a:xfrm>
            <a:off x="3001415" y="2517183"/>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92B10B1A-A191-665D-CCE9-5E8FE5D5D3D0}"/>
              </a:ext>
            </a:extLst>
          </p:cNvPr>
          <p:cNvSpPr/>
          <p:nvPr userDrawn="1"/>
        </p:nvSpPr>
        <p:spPr>
          <a:xfrm>
            <a:off x="3001415" y="3466205"/>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498F8C66-7158-B4B7-D831-760857E4CE1E}"/>
              </a:ext>
            </a:extLst>
          </p:cNvPr>
          <p:cNvSpPr/>
          <p:nvPr userDrawn="1"/>
        </p:nvSpPr>
        <p:spPr>
          <a:xfrm>
            <a:off x="3001415" y="4415227"/>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1" name="Rounded Rectangle 3">
            <a:extLst>
              <a:ext uri="{FF2B5EF4-FFF2-40B4-BE49-F238E27FC236}">
                <a16:creationId xmlns:a16="http://schemas.microsoft.com/office/drawing/2014/main" id="{F4CEE720-C8ED-8A3A-16A3-16799C539932}"/>
              </a:ext>
            </a:extLst>
          </p:cNvPr>
          <p:cNvSpPr/>
          <p:nvPr userDrawn="1"/>
        </p:nvSpPr>
        <p:spPr>
          <a:xfrm>
            <a:off x="2041533" y="3564008"/>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Rounded Rectangle 3">
            <a:extLst>
              <a:ext uri="{FF2B5EF4-FFF2-40B4-BE49-F238E27FC236}">
                <a16:creationId xmlns:a16="http://schemas.microsoft.com/office/drawing/2014/main" id="{309611A8-8D31-81CC-B075-F3FE218DC44D}"/>
              </a:ext>
            </a:extLst>
          </p:cNvPr>
          <p:cNvSpPr/>
          <p:nvPr userDrawn="1"/>
        </p:nvSpPr>
        <p:spPr>
          <a:xfrm>
            <a:off x="2041533" y="4518164"/>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ACE81104-30FC-51CA-A99C-9A097901E253}"/>
              </a:ext>
            </a:extLst>
          </p:cNvPr>
          <p:cNvSpPr/>
          <p:nvPr userDrawn="1"/>
        </p:nvSpPr>
        <p:spPr>
          <a:xfrm>
            <a:off x="3001415" y="1568161"/>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4" name="Rounded Rectangle 3">
            <a:extLst>
              <a:ext uri="{FF2B5EF4-FFF2-40B4-BE49-F238E27FC236}">
                <a16:creationId xmlns:a16="http://schemas.microsoft.com/office/drawing/2014/main" id="{A5C9C762-A3A3-A841-7A1E-ED1A6EA68198}"/>
              </a:ext>
            </a:extLst>
          </p:cNvPr>
          <p:cNvSpPr/>
          <p:nvPr userDrawn="1"/>
        </p:nvSpPr>
        <p:spPr>
          <a:xfrm>
            <a:off x="2041533" y="1669486"/>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5" name="Rounded Rectangle 3">
            <a:extLst>
              <a:ext uri="{FF2B5EF4-FFF2-40B4-BE49-F238E27FC236}">
                <a16:creationId xmlns:a16="http://schemas.microsoft.com/office/drawing/2014/main" id="{220BEEB1-5F1B-E55D-C173-ED5E5F3DE1B2}"/>
              </a:ext>
            </a:extLst>
          </p:cNvPr>
          <p:cNvSpPr/>
          <p:nvPr userDrawn="1"/>
        </p:nvSpPr>
        <p:spPr>
          <a:xfrm>
            <a:off x="2041533" y="2623643"/>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80436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761791"/>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708464"/>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4655137"/>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560181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837093"/>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794524"/>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741197"/>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4687870"/>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5634543"/>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4FAF7207-560A-A80B-DA0A-E805A622D177}"/>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710C659C-B863-7381-16B9-4C950C852B23}"/>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362463947"/>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userDrawn="1">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8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7DDCCE29-179B-834C-2E3C-E5B32F6DEBE6}"/>
              </a:ext>
            </a:extLst>
          </p:cNvPr>
          <p:cNvSpPr/>
          <p:nvPr userDrawn="1"/>
        </p:nvSpPr>
        <p:spPr>
          <a:xfrm>
            <a:off x="3001415" y="1568161"/>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 name="Rounded Rectangle 3">
            <a:extLst>
              <a:ext uri="{FF2B5EF4-FFF2-40B4-BE49-F238E27FC236}">
                <a16:creationId xmlns:a16="http://schemas.microsoft.com/office/drawing/2014/main" id="{CA71F97A-BFD1-D80D-7CC1-858BB84E234A}"/>
              </a:ext>
            </a:extLst>
          </p:cNvPr>
          <p:cNvSpPr/>
          <p:nvPr userDrawn="1"/>
        </p:nvSpPr>
        <p:spPr>
          <a:xfrm>
            <a:off x="2041533" y="1658162"/>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F4DAFD38-363B-9E71-0220-8140AFCDA84B}"/>
              </a:ext>
            </a:extLst>
          </p:cNvPr>
          <p:cNvSpPr/>
          <p:nvPr userDrawn="1"/>
        </p:nvSpPr>
        <p:spPr>
          <a:xfrm>
            <a:off x="3001415" y="2371428"/>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0" name="Rounded Rectangle 3">
            <a:extLst>
              <a:ext uri="{FF2B5EF4-FFF2-40B4-BE49-F238E27FC236}">
                <a16:creationId xmlns:a16="http://schemas.microsoft.com/office/drawing/2014/main" id="{01929356-7B7E-C442-1638-E9B45DB9F552}"/>
              </a:ext>
            </a:extLst>
          </p:cNvPr>
          <p:cNvSpPr/>
          <p:nvPr userDrawn="1"/>
        </p:nvSpPr>
        <p:spPr>
          <a:xfrm>
            <a:off x="2041533" y="2461429"/>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5FF03935-B81B-B98F-F1A5-9F56286EA261}"/>
              </a:ext>
            </a:extLst>
          </p:cNvPr>
          <p:cNvSpPr/>
          <p:nvPr userDrawn="1"/>
        </p:nvSpPr>
        <p:spPr>
          <a:xfrm>
            <a:off x="3001415" y="3174695"/>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6" name="Rounded Rectangle 3">
            <a:extLst>
              <a:ext uri="{FF2B5EF4-FFF2-40B4-BE49-F238E27FC236}">
                <a16:creationId xmlns:a16="http://schemas.microsoft.com/office/drawing/2014/main" id="{94D1FE4E-91CF-2337-3120-1D0F866BE13B}"/>
              </a:ext>
            </a:extLst>
          </p:cNvPr>
          <p:cNvSpPr/>
          <p:nvPr userDrawn="1"/>
        </p:nvSpPr>
        <p:spPr>
          <a:xfrm>
            <a:off x="2041533" y="3264696"/>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7" name="Rounded Rectangle 36">
            <a:extLst>
              <a:ext uri="{FF2B5EF4-FFF2-40B4-BE49-F238E27FC236}">
                <a16:creationId xmlns:a16="http://schemas.microsoft.com/office/drawing/2014/main" id="{8CA4F7CB-D89E-DEDD-88CD-C602853161DD}"/>
              </a:ext>
            </a:extLst>
          </p:cNvPr>
          <p:cNvSpPr/>
          <p:nvPr userDrawn="1"/>
        </p:nvSpPr>
        <p:spPr>
          <a:xfrm>
            <a:off x="3001415" y="3977962"/>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8" name="Rounded Rectangle 3">
            <a:extLst>
              <a:ext uri="{FF2B5EF4-FFF2-40B4-BE49-F238E27FC236}">
                <a16:creationId xmlns:a16="http://schemas.microsoft.com/office/drawing/2014/main" id="{B82F7D0A-216C-A963-69C9-945C08E81A85}"/>
              </a:ext>
            </a:extLst>
          </p:cNvPr>
          <p:cNvSpPr/>
          <p:nvPr userDrawn="1"/>
        </p:nvSpPr>
        <p:spPr>
          <a:xfrm>
            <a:off x="2041533" y="4067963"/>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9" name="Rounded Rectangle 38">
            <a:extLst>
              <a:ext uri="{FF2B5EF4-FFF2-40B4-BE49-F238E27FC236}">
                <a16:creationId xmlns:a16="http://schemas.microsoft.com/office/drawing/2014/main" id="{845C4EAA-7F37-63C1-DB98-5E6E8B38287D}"/>
              </a:ext>
            </a:extLst>
          </p:cNvPr>
          <p:cNvSpPr/>
          <p:nvPr userDrawn="1"/>
        </p:nvSpPr>
        <p:spPr>
          <a:xfrm>
            <a:off x="3001415" y="4781229"/>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40" name="Rounded Rectangle 3">
            <a:extLst>
              <a:ext uri="{FF2B5EF4-FFF2-40B4-BE49-F238E27FC236}">
                <a16:creationId xmlns:a16="http://schemas.microsoft.com/office/drawing/2014/main" id="{B7F147F0-814B-28C7-0527-84307EFBA6EB}"/>
              </a:ext>
            </a:extLst>
          </p:cNvPr>
          <p:cNvSpPr/>
          <p:nvPr userDrawn="1"/>
        </p:nvSpPr>
        <p:spPr>
          <a:xfrm>
            <a:off x="2041533" y="4871230"/>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1" name="Rounded Rectangle 40">
            <a:extLst>
              <a:ext uri="{FF2B5EF4-FFF2-40B4-BE49-F238E27FC236}">
                <a16:creationId xmlns:a16="http://schemas.microsoft.com/office/drawing/2014/main" id="{9F6BBE66-9EFA-8142-8E09-80D3ED05523C}"/>
              </a:ext>
            </a:extLst>
          </p:cNvPr>
          <p:cNvSpPr/>
          <p:nvPr userDrawn="1"/>
        </p:nvSpPr>
        <p:spPr>
          <a:xfrm>
            <a:off x="3001415" y="5584495"/>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42" name="Rounded Rectangle 3">
            <a:extLst>
              <a:ext uri="{FF2B5EF4-FFF2-40B4-BE49-F238E27FC236}">
                <a16:creationId xmlns:a16="http://schemas.microsoft.com/office/drawing/2014/main" id="{F5B90908-30FF-64BD-B57F-FE53D3F7A512}"/>
              </a:ext>
            </a:extLst>
          </p:cNvPr>
          <p:cNvSpPr/>
          <p:nvPr userDrawn="1"/>
        </p:nvSpPr>
        <p:spPr>
          <a:xfrm>
            <a:off x="2041533" y="5674496"/>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78231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58378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38525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418672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498819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83709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63513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43317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423121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502925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cxnSp>
        <p:nvCxnSpPr>
          <p:cNvPr id="43" name="Straight Connector 42">
            <a:extLst>
              <a:ext uri="{FF2B5EF4-FFF2-40B4-BE49-F238E27FC236}">
                <a16:creationId xmlns:a16="http://schemas.microsoft.com/office/drawing/2014/main" id="{13F021C1-D884-3956-9978-ECC7850ECAA8}"/>
              </a:ext>
            </a:extLst>
          </p:cNvPr>
          <p:cNvCxnSpPr>
            <a:cxnSpLocks/>
          </p:cNvCxnSpPr>
          <p:nvPr userDrawn="1"/>
        </p:nvCxnSpPr>
        <p:spPr>
          <a:xfrm>
            <a:off x="1789272" y="1946884"/>
            <a:ext cx="0" cy="432691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7AFF73C3-C480-CA1A-F987-A97BA1EF3D6A}"/>
              </a:ext>
            </a:extLst>
          </p:cNvPr>
          <p:cNvSpPr>
            <a:spLocks noChangeAspect="1"/>
          </p:cNvSpPr>
          <p:nvPr userDrawn="1"/>
        </p:nvSpPr>
        <p:spPr>
          <a:xfrm>
            <a:off x="1681272" y="1802161"/>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5" name="Oval 44">
            <a:extLst>
              <a:ext uri="{FF2B5EF4-FFF2-40B4-BE49-F238E27FC236}">
                <a16:creationId xmlns:a16="http://schemas.microsoft.com/office/drawing/2014/main" id="{60D515C0-C4B3-D053-1131-ABA7C2EE248B}"/>
              </a:ext>
            </a:extLst>
          </p:cNvPr>
          <p:cNvSpPr>
            <a:spLocks noChangeAspect="1"/>
          </p:cNvSpPr>
          <p:nvPr userDrawn="1"/>
        </p:nvSpPr>
        <p:spPr>
          <a:xfrm>
            <a:off x="1681272" y="2605428"/>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6" name="Oval 45">
            <a:extLst>
              <a:ext uri="{FF2B5EF4-FFF2-40B4-BE49-F238E27FC236}">
                <a16:creationId xmlns:a16="http://schemas.microsoft.com/office/drawing/2014/main" id="{AD79BDF4-3008-438B-91A6-5F8C3F266F5F}"/>
              </a:ext>
            </a:extLst>
          </p:cNvPr>
          <p:cNvSpPr>
            <a:spLocks noChangeAspect="1"/>
          </p:cNvSpPr>
          <p:nvPr userDrawn="1"/>
        </p:nvSpPr>
        <p:spPr>
          <a:xfrm>
            <a:off x="1681272" y="3408695"/>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7" name="Oval 46">
            <a:extLst>
              <a:ext uri="{FF2B5EF4-FFF2-40B4-BE49-F238E27FC236}">
                <a16:creationId xmlns:a16="http://schemas.microsoft.com/office/drawing/2014/main" id="{CF429168-D041-C0EB-F09C-E89F0FA357D9}"/>
              </a:ext>
            </a:extLst>
          </p:cNvPr>
          <p:cNvSpPr>
            <a:spLocks noChangeAspect="1"/>
          </p:cNvSpPr>
          <p:nvPr userDrawn="1"/>
        </p:nvSpPr>
        <p:spPr>
          <a:xfrm>
            <a:off x="1681272" y="4211962"/>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8" name="Oval 47">
            <a:extLst>
              <a:ext uri="{FF2B5EF4-FFF2-40B4-BE49-F238E27FC236}">
                <a16:creationId xmlns:a16="http://schemas.microsoft.com/office/drawing/2014/main" id="{B8903448-EB0D-A708-C80C-F8C8709CC0B6}"/>
              </a:ext>
            </a:extLst>
          </p:cNvPr>
          <p:cNvSpPr>
            <a:spLocks noChangeAspect="1"/>
          </p:cNvSpPr>
          <p:nvPr userDrawn="1"/>
        </p:nvSpPr>
        <p:spPr>
          <a:xfrm>
            <a:off x="1681272" y="5015229"/>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9" name="Oval 48">
            <a:extLst>
              <a:ext uri="{FF2B5EF4-FFF2-40B4-BE49-F238E27FC236}">
                <a16:creationId xmlns:a16="http://schemas.microsoft.com/office/drawing/2014/main" id="{2DD24B59-C665-7297-B06B-F2E1ECFA856F}"/>
              </a:ext>
            </a:extLst>
          </p:cNvPr>
          <p:cNvSpPr>
            <a:spLocks noChangeAspect="1"/>
          </p:cNvSpPr>
          <p:nvPr userDrawn="1"/>
        </p:nvSpPr>
        <p:spPr>
          <a:xfrm>
            <a:off x="1681272" y="5818495"/>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0" name="Text Placeholder 13">
            <a:extLst>
              <a:ext uri="{FF2B5EF4-FFF2-40B4-BE49-F238E27FC236}">
                <a16:creationId xmlns:a16="http://schemas.microsoft.com/office/drawing/2014/main" id="{0C33790F-59E3-E1C4-BAFF-AAE342880390}"/>
              </a:ext>
            </a:extLst>
          </p:cNvPr>
          <p:cNvSpPr>
            <a:spLocks noGrp="1"/>
          </p:cNvSpPr>
          <p:nvPr>
            <p:ph type="body" sz="quarter" idx="28" hasCustomPrompt="1"/>
          </p:nvPr>
        </p:nvSpPr>
        <p:spPr>
          <a:xfrm>
            <a:off x="2041533" y="578966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1" name="Text Placeholder 13">
            <a:extLst>
              <a:ext uri="{FF2B5EF4-FFF2-40B4-BE49-F238E27FC236}">
                <a16:creationId xmlns:a16="http://schemas.microsoft.com/office/drawing/2014/main" id="{58F3CE3C-48C8-744C-0FB8-386B68014FD3}"/>
              </a:ext>
            </a:extLst>
          </p:cNvPr>
          <p:cNvSpPr>
            <a:spLocks noGrp="1"/>
          </p:cNvSpPr>
          <p:nvPr>
            <p:ph type="body" sz="quarter" idx="29"/>
          </p:nvPr>
        </p:nvSpPr>
        <p:spPr>
          <a:xfrm>
            <a:off x="3375482" y="5827291"/>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9DE798C2-009B-7844-2ADD-C45B65E4EFD7}"/>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5256F35B-F074-19D3-139A-BE8EA9A60848}"/>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38862344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9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A3991A1-FFE3-07CF-61C4-30C143D1310F}"/>
              </a:ext>
            </a:extLst>
          </p:cNvPr>
          <p:cNvCxnSpPr>
            <a:cxnSpLocks/>
          </p:cNvCxnSpPr>
          <p:nvPr userDrawn="1"/>
        </p:nvCxnSpPr>
        <p:spPr>
          <a:xfrm>
            <a:off x="1789272" y="1946884"/>
            <a:ext cx="0" cy="440946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8" name="Rounded Rectangle 7">
            <a:extLst>
              <a:ext uri="{FF2B5EF4-FFF2-40B4-BE49-F238E27FC236}">
                <a16:creationId xmlns:a16="http://schemas.microsoft.com/office/drawing/2014/main" id="{BE8C6BED-E069-9604-1C47-D3A42BF650FE}"/>
              </a:ext>
            </a:extLst>
          </p:cNvPr>
          <p:cNvSpPr/>
          <p:nvPr userDrawn="1"/>
        </p:nvSpPr>
        <p:spPr>
          <a:xfrm>
            <a:off x="3001415" y="1568161"/>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9" name="Rounded Rectangle 3">
            <a:extLst>
              <a:ext uri="{FF2B5EF4-FFF2-40B4-BE49-F238E27FC236}">
                <a16:creationId xmlns:a16="http://schemas.microsoft.com/office/drawing/2014/main" id="{62259E81-5D5E-82A9-2F7B-B0C55BFD2D21}"/>
              </a:ext>
            </a:extLst>
          </p:cNvPr>
          <p:cNvSpPr/>
          <p:nvPr userDrawn="1"/>
        </p:nvSpPr>
        <p:spPr>
          <a:xfrm>
            <a:off x="2041533" y="1640161"/>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37444E2A-4DFF-170C-275C-C581E150CD7A}"/>
              </a:ext>
            </a:extLst>
          </p:cNvPr>
          <p:cNvSpPr>
            <a:spLocks noChangeAspect="1"/>
          </p:cNvSpPr>
          <p:nvPr userDrawn="1"/>
        </p:nvSpPr>
        <p:spPr>
          <a:xfrm>
            <a:off x="1681272" y="1748161"/>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4" name="Rounded Rectangle 13">
            <a:extLst>
              <a:ext uri="{FF2B5EF4-FFF2-40B4-BE49-F238E27FC236}">
                <a16:creationId xmlns:a16="http://schemas.microsoft.com/office/drawing/2014/main" id="{2FAA786F-A1E5-9113-2619-BC3A5E38B7A2}"/>
              </a:ext>
            </a:extLst>
          </p:cNvPr>
          <p:cNvSpPr/>
          <p:nvPr userDrawn="1"/>
        </p:nvSpPr>
        <p:spPr>
          <a:xfrm>
            <a:off x="3001415" y="2256434"/>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5" name="Rounded Rectangle 3">
            <a:extLst>
              <a:ext uri="{FF2B5EF4-FFF2-40B4-BE49-F238E27FC236}">
                <a16:creationId xmlns:a16="http://schemas.microsoft.com/office/drawing/2014/main" id="{4B023EEE-47C7-1312-773D-1DAC16BF1557}"/>
              </a:ext>
            </a:extLst>
          </p:cNvPr>
          <p:cNvSpPr/>
          <p:nvPr userDrawn="1"/>
        </p:nvSpPr>
        <p:spPr>
          <a:xfrm>
            <a:off x="2041533" y="2328434"/>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8" name="Oval 17">
            <a:extLst>
              <a:ext uri="{FF2B5EF4-FFF2-40B4-BE49-F238E27FC236}">
                <a16:creationId xmlns:a16="http://schemas.microsoft.com/office/drawing/2014/main" id="{064E4C10-383F-F4CE-8F83-19CA1F379F3E}"/>
              </a:ext>
            </a:extLst>
          </p:cNvPr>
          <p:cNvSpPr>
            <a:spLocks noChangeAspect="1"/>
          </p:cNvSpPr>
          <p:nvPr userDrawn="1"/>
        </p:nvSpPr>
        <p:spPr>
          <a:xfrm>
            <a:off x="1681272" y="2436434"/>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E367C787-5093-6D06-ED9A-9D91CF0DEB13}"/>
              </a:ext>
            </a:extLst>
          </p:cNvPr>
          <p:cNvSpPr/>
          <p:nvPr userDrawn="1"/>
        </p:nvSpPr>
        <p:spPr>
          <a:xfrm>
            <a:off x="3001415" y="2944707"/>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ounded Rectangle 3">
            <a:extLst>
              <a:ext uri="{FF2B5EF4-FFF2-40B4-BE49-F238E27FC236}">
                <a16:creationId xmlns:a16="http://schemas.microsoft.com/office/drawing/2014/main" id="{7F7611BD-07C6-3796-4C24-D846B24049BA}"/>
              </a:ext>
            </a:extLst>
          </p:cNvPr>
          <p:cNvSpPr/>
          <p:nvPr userDrawn="1"/>
        </p:nvSpPr>
        <p:spPr>
          <a:xfrm>
            <a:off x="2041533" y="3016707"/>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973C4A78-37C4-C105-0E7C-289ECD0855B1}"/>
              </a:ext>
            </a:extLst>
          </p:cNvPr>
          <p:cNvSpPr>
            <a:spLocks noChangeAspect="1"/>
          </p:cNvSpPr>
          <p:nvPr userDrawn="1"/>
        </p:nvSpPr>
        <p:spPr>
          <a:xfrm>
            <a:off x="1681272" y="3124707"/>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C84D6255-7ABF-DC22-AA84-52595DFA427A}"/>
              </a:ext>
            </a:extLst>
          </p:cNvPr>
          <p:cNvSpPr/>
          <p:nvPr userDrawn="1"/>
        </p:nvSpPr>
        <p:spPr>
          <a:xfrm>
            <a:off x="3001415" y="3632980"/>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4" name="Rounded Rectangle 3">
            <a:extLst>
              <a:ext uri="{FF2B5EF4-FFF2-40B4-BE49-F238E27FC236}">
                <a16:creationId xmlns:a16="http://schemas.microsoft.com/office/drawing/2014/main" id="{1A9EBCCD-24D0-9167-4DBB-CDCF2ADB0BC4}"/>
              </a:ext>
            </a:extLst>
          </p:cNvPr>
          <p:cNvSpPr/>
          <p:nvPr userDrawn="1"/>
        </p:nvSpPr>
        <p:spPr>
          <a:xfrm>
            <a:off x="2041533" y="3704980"/>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52" name="Oval 51">
            <a:extLst>
              <a:ext uri="{FF2B5EF4-FFF2-40B4-BE49-F238E27FC236}">
                <a16:creationId xmlns:a16="http://schemas.microsoft.com/office/drawing/2014/main" id="{E24CB748-EEC9-ED38-98B9-EDFDDD73C2FF}"/>
              </a:ext>
            </a:extLst>
          </p:cNvPr>
          <p:cNvSpPr>
            <a:spLocks noChangeAspect="1"/>
          </p:cNvSpPr>
          <p:nvPr userDrawn="1"/>
        </p:nvSpPr>
        <p:spPr>
          <a:xfrm>
            <a:off x="1681272" y="381298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3" name="Rounded Rectangle 52">
            <a:extLst>
              <a:ext uri="{FF2B5EF4-FFF2-40B4-BE49-F238E27FC236}">
                <a16:creationId xmlns:a16="http://schemas.microsoft.com/office/drawing/2014/main" id="{4D8D1615-EB08-3E0E-AA03-DCC59E4F516B}"/>
              </a:ext>
            </a:extLst>
          </p:cNvPr>
          <p:cNvSpPr/>
          <p:nvPr userDrawn="1"/>
        </p:nvSpPr>
        <p:spPr>
          <a:xfrm>
            <a:off x="3001415" y="4321253"/>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54" name="Rounded Rectangle 3">
            <a:extLst>
              <a:ext uri="{FF2B5EF4-FFF2-40B4-BE49-F238E27FC236}">
                <a16:creationId xmlns:a16="http://schemas.microsoft.com/office/drawing/2014/main" id="{55A9C11F-0617-7C20-FDC2-45F940D94E93}"/>
              </a:ext>
            </a:extLst>
          </p:cNvPr>
          <p:cNvSpPr/>
          <p:nvPr userDrawn="1"/>
        </p:nvSpPr>
        <p:spPr>
          <a:xfrm>
            <a:off x="2041533" y="4393253"/>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56" name="Oval 55">
            <a:extLst>
              <a:ext uri="{FF2B5EF4-FFF2-40B4-BE49-F238E27FC236}">
                <a16:creationId xmlns:a16="http://schemas.microsoft.com/office/drawing/2014/main" id="{678391AF-4167-63FA-0680-F2331B645FAB}"/>
              </a:ext>
            </a:extLst>
          </p:cNvPr>
          <p:cNvSpPr>
            <a:spLocks noChangeAspect="1"/>
          </p:cNvSpPr>
          <p:nvPr userDrawn="1"/>
        </p:nvSpPr>
        <p:spPr>
          <a:xfrm>
            <a:off x="1681272" y="4501253"/>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7" name="Rounded Rectangle 56">
            <a:extLst>
              <a:ext uri="{FF2B5EF4-FFF2-40B4-BE49-F238E27FC236}">
                <a16:creationId xmlns:a16="http://schemas.microsoft.com/office/drawing/2014/main" id="{7959BDBD-2388-9119-D38B-599C65C604FA}"/>
              </a:ext>
            </a:extLst>
          </p:cNvPr>
          <p:cNvSpPr/>
          <p:nvPr userDrawn="1"/>
        </p:nvSpPr>
        <p:spPr>
          <a:xfrm>
            <a:off x="3001415" y="5009526"/>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58" name="Rounded Rectangle 3">
            <a:extLst>
              <a:ext uri="{FF2B5EF4-FFF2-40B4-BE49-F238E27FC236}">
                <a16:creationId xmlns:a16="http://schemas.microsoft.com/office/drawing/2014/main" id="{EC28F16E-A516-3944-D3B3-D44EC611E02E}"/>
              </a:ext>
            </a:extLst>
          </p:cNvPr>
          <p:cNvSpPr/>
          <p:nvPr userDrawn="1"/>
        </p:nvSpPr>
        <p:spPr>
          <a:xfrm>
            <a:off x="2041533" y="5081526"/>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0" name="Oval 59">
            <a:extLst>
              <a:ext uri="{FF2B5EF4-FFF2-40B4-BE49-F238E27FC236}">
                <a16:creationId xmlns:a16="http://schemas.microsoft.com/office/drawing/2014/main" id="{C6631E74-4CD3-86D1-F832-A8B42BF1B2D3}"/>
              </a:ext>
            </a:extLst>
          </p:cNvPr>
          <p:cNvSpPr>
            <a:spLocks noChangeAspect="1"/>
          </p:cNvSpPr>
          <p:nvPr userDrawn="1"/>
        </p:nvSpPr>
        <p:spPr>
          <a:xfrm>
            <a:off x="1681272" y="5189526"/>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1" name="Rounded Rectangle 60">
            <a:extLst>
              <a:ext uri="{FF2B5EF4-FFF2-40B4-BE49-F238E27FC236}">
                <a16:creationId xmlns:a16="http://schemas.microsoft.com/office/drawing/2014/main" id="{309300F3-AC48-A088-789E-979DF2E4050E}"/>
              </a:ext>
            </a:extLst>
          </p:cNvPr>
          <p:cNvSpPr/>
          <p:nvPr userDrawn="1"/>
        </p:nvSpPr>
        <p:spPr>
          <a:xfrm>
            <a:off x="3001415" y="5697800"/>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62" name="Rounded Rectangle 3">
            <a:extLst>
              <a:ext uri="{FF2B5EF4-FFF2-40B4-BE49-F238E27FC236}">
                <a16:creationId xmlns:a16="http://schemas.microsoft.com/office/drawing/2014/main" id="{01885135-BBE0-332E-42AB-57FE37009679}"/>
              </a:ext>
            </a:extLst>
          </p:cNvPr>
          <p:cNvSpPr/>
          <p:nvPr userDrawn="1"/>
        </p:nvSpPr>
        <p:spPr>
          <a:xfrm>
            <a:off x="2041533" y="5769800"/>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4" name="Oval 63">
            <a:extLst>
              <a:ext uri="{FF2B5EF4-FFF2-40B4-BE49-F238E27FC236}">
                <a16:creationId xmlns:a16="http://schemas.microsoft.com/office/drawing/2014/main" id="{63C5C914-CBCE-CC8C-F960-8D75EE726EFA}"/>
              </a:ext>
            </a:extLst>
          </p:cNvPr>
          <p:cNvSpPr>
            <a:spLocks noChangeAspect="1"/>
          </p:cNvSpPr>
          <p:nvPr userDrawn="1"/>
        </p:nvSpPr>
        <p:spPr>
          <a:xfrm>
            <a:off x="1681272" y="58778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72264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410992"/>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099344"/>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378769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4476048"/>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75537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444540"/>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133707"/>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3822874"/>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4512041"/>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0" name="Text Placeholder 13">
            <a:extLst>
              <a:ext uri="{FF2B5EF4-FFF2-40B4-BE49-F238E27FC236}">
                <a16:creationId xmlns:a16="http://schemas.microsoft.com/office/drawing/2014/main" id="{0C33790F-59E3-E1C4-BAFF-AAE342880390}"/>
              </a:ext>
            </a:extLst>
          </p:cNvPr>
          <p:cNvSpPr>
            <a:spLocks noGrp="1"/>
          </p:cNvSpPr>
          <p:nvPr>
            <p:ph type="body" sz="quarter" idx="28" hasCustomPrompt="1"/>
          </p:nvPr>
        </p:nvSpPr>
        <p:spPr>
          <a:xfrm>
            <a:off x="2041533" y="516440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1" name="Text Placeholder 13">
            <a:extLst>
              <a:ext uri="{FF2B5EF4-FFF2-40B4-BE49-F238E27FC236}">
                <a16:creationId xmlns:a16="http://schemas.microsoft.com/office/drawing/2014/main" id="{58F3CE3C-48C8-744C-0FB8-386B68014FD3}"/>
              </a:ext>
            </a:extLst>
          </p:cNvPr>
          <p:cNvSpPr>
            <a:spLocks noGrp="1"/>
          </p:cNvSpPr>
          <p:nvPr>
            <p:ph type="body" sz="quarter" idx="29"/>
          </p:nvPr>
        </p:nvSpPr>
        <p:spPr>
          <a:xfrm>
            <a:off x="3375482" y="5201208"/>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5" name="Text Placeholder 13">
            <a:extLst>
              <a:ext uri="{FF2B5EF4-FFF2-40B4-BE49-F238E27FC236}">
                <a16:creationId xmlns:a16="http://schemas.microsoft.com/office/drawing/2014/main" id="{64411850-395B-4B44-9106-02F1463CB9D0}"/>
              </a:ext>
            </a:extLst>
          </p:cNvPr>
          <p:cNvSpPr>
            <a:spLocks noGrp="1"/>
          </p:cNvSpPr>
          <p:nvPr>
            <p:ph type="body" sz="quarter" idx="30" hasCustomPrompt="1"/>
          </p:nvPr>
        </p:nvSpPr>
        <p:spPr>
          <a:xfrm>
            <a:off x="2041533" y="5852753"/>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6" name="Text Placeholder 13">
            <a:extLst>
              <a:ext uri="{FF2B5EF4-FFF2-40B4-BE49-F238E27FC236}">
                <a16:creationId xmlns:a16="http://schemas.microsoft.com/office/drawing/2014/main" id="{71E7AD49-4623-0C65-E841-B19C68C515E0}"/>
              </a:ext>
            </a:extLst>
          </p:cNvPr>
          <p:cNvSpPr>
            <a:spLocks noGrp="1"/>
          </p:cNvSpPr>
          <p:nvPr>
            <p:ph type="body" sz="quarter" idx="31"/>
          </p:nvPr>
        </p:nvSpPr>
        <p:spPr>
          <a:xfrm>
            <a:off x="3375482" y="5890378"/>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DA7B8DB8-A5DC-6F6B-9C89-A801BAB83913}"/>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C5717716-B0AD-F696-64E6-070A6BD41802}"/>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48455512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0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2" name="Straight Connector 1">
            <a:extLst>
              <a:ext uri="{FF2B5EF4-FFF2-40B4-BE49-F238E27FC236}">
                <a16:creationId xmlns:a16="http://schemas.microsoft.com/office/drawing/2014/main" id="{920E06E3-D606-11A0-26B2-47FAE0E5149C}"/>
              </a:ext>
            </a:extLst>
          </p:cNvPr>
          <p:cNvCxnSpPr>
            <a:cxnSpLocks/>
          </p:cNvCxnSpPr>
          <p:nvPr userDrawn="1"/>
        </p:nvCxnSpPr>
        <p:spPr>
          <a:xfrm>
            <a:off x="2841962"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001D8727-FCEB-E34D-E644-C6F4D3CCEDBC}"/>
              </a:ext>
            </a:extLst>
          </p:cNvPr>
          <p:cNvCxnSpPr>
            <a:cxnSpLocks/>
          </p:cNvCxnSpPr>
          <p:nvPr userDrawn="1"/>
        </p:nvCxnSpPr>
        <p:spPr>
          <a:xfrm>
            <a:off x="5047834"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BDC454C-BE28-FBEB-4DEF-E9C6851FB49C}"/>
              </a:ext>
            </a:extLst>
          </p:cNvPr>
          <p:cNvCxnSpPr>
            <a:cxnSpLocks/>
          </p:cNvCxnSpPr>
          <p:nvPr userDrawn="1"/>
        </p:nvCxnSpPr>
        <p:spPr>
          <a:xfrm>
            <a:off x="724428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49C2D1F-D9A4-B246-2C6A-30A177A285DE}"/>
              </a:ext>
            </a:extLst>
          </p:cNvPr>
          <p:cNvCxnSpPr>
            <a:cxnSpLocks/>
          </p:cNvCxnSpPr>
          <p:nvPr userDrawn="1"/>
        </p:nvCxnSpPr>
        <p:spPr>
          <a:xfrm>
            <a:off x="9450153"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AF4207-3CA6-5B57-1467-7FC44CC58EFA}"/>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AD79BCC-3271-24BC-ADE8-D98F90F09F76}"/>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17" name="Rounded Rectangle 3">
            <a:extLst>
              <a:ext uri="{FF2B5EF4-FFF2-40B4-BE49-F238E27FC236}">
                <a16:creationId xmlns:a16="http://schemas.microsoft.com/office/drawing/2014/main" id="{9057B8E0-816B-A065-303F-0286449DB7CB}"/>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1" name="Oval 20">
            <a:extLst>
              <a:ext uri="{FF2B5EF4-FFF2-40B4-BE49-F238E27FC236}">
                <a16:creationId xmlns:a16="http://schemas.microsoft.com/office/drawing/2014/main" id="{FC10A3F4-DAE6-5D53-23FE-6CD76CF2007C}"/>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5" name="Oval 24">
            <a:extLst>
              <a:ext uri="{FF2B5EF4-FFF2-40B4-BE49-F238E27FC236}">
                <a16:creationId xmlns:a16="http://schemas.microsoft.com/office/drawing/2014/main" id="{7A933CFC-4F6A-312E-CAA4-F9969E912A7B}"/>
              </a:ext>
            </a:extLst>
          </p:cNvPr>
          <p:cNvSpPr>
            <a:spLocks noChangeAspect="1"/>
          </p:cNvSpPr>
          <p:nvPr userDrawn="1"/>
        </p:nvSpPr>
        <p:spPr>
          <a:xfrm>
            <a:off x="2731887"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E1639E1E-A408-C276-0501-6DEF974BE4B4}"/>
              </a:ext>
            </a:extLst>
          </p:cNvPr>
          <p:cNvSpPr>
            <a:spLocks noChangeAspect="1"/>
          </p:cNvSpPr>
          <p:nvPr userDrawn="1"/>
        </p:nvSpPr>
        <p:spPr>
          <a:xfrm>
            <a:off x="4935684"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Oval 36">
            <a:extLst>
              <a:ext uri="{FF2B5EF4-FFF2-40B4-BE49-F238E27FC236}">
                <a16:creationId xmlns:a16="http://schemas.microsoft.com/office/drawing/2014/main" id="{0963344C-1576-353D-90D1-235557704AE5}"/>
              </a:ext>
            </a:extLst>
          </p:cNvPr>
          <p:cNvSpPr>
            <a:spLocks noChangeAspect="1"/>
          </p:cNvSpPr>
          <p:nvPr userDrawn="1"/>
        </p:nvSpPr>
        <p:spPr>
          <a:xfrm>
            <a:off x="7139481"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D409FE4A-C867-5483-644A-6A4B504B0D63}"/>
              </a:ext>
            </a:extLst>
          </p:cNvPr>
          <p:cNvSpPr>
            <a:spLocks noChangeAspect="1"/>
          </p:cNvSpPr>
          <p:nvPr userDrawn="1"/>
        </p:nvSpPr>
        <p:spPr>
          <a:xfrm>
            <a:off x="9343278"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9" name="Rounded Rectangle 3">
            <a:extLst>
              <a:ext uri="{FF2B5EF4-FFF2-40B4-BE49-F238E27FC236}">
                <a16:creationId xmlns:a16="http://schemas.microsoft.com/office/drawing/2014/main" id="{AD9C857D-3CFB-E335-E215-268FE1F23B92}"/>
              </a:ext>
            </a:extLst>
          </p:cNvPr>
          <p:cNvSpPr/>
          <p:nvPr userDrawn="1"/>
        </p:nvSpPr>
        <p:spPr>
          <a:xfrm>
            <a:off x="2736451"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0" name="Rounded Rectangle 3">
            <a:extLst>
              <a:ext uri="{FF2B5EF4-FFF2-40B4-BE49-F238E27FC236}">
                <a16:creationId xmlns:a16="http://schemas.microsoft.com/office/drawing/2014/main" id="{09A3DF44-2375-3880-26DF-E466403B6685}"/>
              </a:ext>
            </a:extLst>
          </p:cNvPr>
          <p:cNvSpPr/>
          <p:nvPr userDrawn="1"/>
        </p:nvSpPr>
        <p:spPr>
          <a:xfrm>
            <a:off x="4942323"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1" name="Rounded Rectangle 3">
            <a:extLst>
              <a:ext uri="{FF2B5EF4-FFF2-40B4-BE49-F238E27FC236}">
                <a16:creationId xmlns:a16="http://schemas.microsoft.com/office/drawing/2014/main" id="{3B8489DC-960D-E505-31A6-D002C92F7336}"/>
              </a:ext>
            </a:extLst>
          </p:cNvPr>
          <p:cNvSpPr/>
          <p:nvPr userDrawn="1"/>
        </p:nvSpPr>
        <p:spPr>
          <a:xfrm>
            <a:off x="713876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2" name="Rounded Rectangle 3">
            <a:extLst>
              <a:ext uri="{FF2B5EF4-FFF2-40B4-BE49-F238E27FC236}">
                <a16:creationId xmlns:a16="http://schemas.microsoft.com/office/drawing/2014/main" id="{C1B06380-1F6F-AB1E-306B-417D53464062}"/>
              </a:ext>
            </a:extLst>
          </p:cNvPr>
          <p:cNvSpPr/>
          <p:nvPr userDrawn="1"/>
        </p:nvSpPr>
        <p:spPr>
          <a:xfrm>
            <a:off x="9344642"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71CE0647-378F-3BF5-6430-9CA80676E603}"/>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4" name="Text Placeholder 13">
            <a:extLst>
              <a:ext uri="{FF2B5EF4-FFF2-40B4-BE49-F238E27FC236}">
                <a16:creationId xmlns:a16="http://schemas.microsoft.com/office/drawing/2014/main" id="{C4E36984-590B-5C17-055C-CDBE5C4D4057}"/>
              </a:ext>
            </a:extLst>
          </p:cNvPr>
          <p:cNvSpPr>
            <a:spLocks noGrp="1"/>
          </p:cNvSpPr>
          <p:nvPr>
            <p:ph type="body" sz="quarter" idx="23"/>
          </p:nvPr>
        </p:nvSpPr>
        <p:spPr>
          <a:xfrm>
            <a:off x="636090"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5" name="Text Placeholder 13">
            <a:extLst>
              <a:ext uri="{FF2B5EF4-FFF2-40B4-BE49-F238E27FC236}">
                <a16:creationId xmlns:a16="http://schemas.microsoft.com/office/drawing/2014/main" id="{8A562F47-016A-71AC-557E-068CD8A47F44}"/>
              </a:ext>
            </a:extLst>
          </p:cNvPr>
          <p:cNvSpPr>
            <a:spLocks noGrp="1"/>
          </p:cNvSpPr>
          <p:nvPr>
            <p:ph type="body" sz="quarter" idx="24" hasCustomPrompt="1"/>
          </p:nvPr>
        </p:nvSpPr>
        <p:spPr>
          <a:xfrm>
            <a:off x="273345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6" name="Text Placeholder 13">
            <a:extLst>
              <a:ext uri="{FF2B5EF4-FFF2-40B4-BE49-F238E27FC236}">
                <a16:creationId xmlns:a16="http://schemas.microsoft.com/office/drawing/2014/main" id="{F822EEA8-BE03-7A53-D615-A46207694B2D}"/>
              </a:ext>
            </a:extLst>
          </p:cNvPr>
          <p:cNvSpPr>
            <a:spLocks noGrp="1"/>
          </p:cNvSpPr>
          <p:nvPr>
            <p:ph type="body" sz="quarter" idx="25"/>
          </p:nvPr>
        </p:nvSpPr>
        <p:spPr>
          <a:xfrm>
            <a:off x="2838962"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7" name="Text Placeholder 13">
            <a:extLst>
              <a:ext uri="{FF2B5EF4-FFF2-40B4-BE49-F238E27FC236}">
                <a16:creationId xmlns:a16="http://schemas.microsoft.com/office/drawing/2014/main" id="{B14269D7-F531-BABA-A031-BBB2E7F6B66F}"/>
              </a:ext>
            </a:extLst>
          </p:cNvPr>
          <p:cNvSpPr>
            <a:spLocks noGrp="1"/>
          </p:cNvSpPr>
          <p:nvPr>
            <p:ph type="body" sz="quarter" idx="26" hasCustomPrompt="1"/>
          </p:nvPr>
        </p:nvSpPr>
        <p:spPr>
          <a:xfrm>
            <a:off x="493632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8" name="Text Placeholder 13">
            <a:extLst>
              <a:ext uri="{FF2B5EF4-FFF2-40B4-BE49-F238E27FC236}">
                <a16:creationId xmlns:a16="http://schemas.microsoft.com/office/drawing/2014/main" id="{96E64707-9110-F6AF-276B-BC73A4FA98FC}"/>
              </a:ext>
            </a:extLst>
          </p:cNvPr>
          <p:cNvSpPr>
            <a:spLocks noGrp="1"/>
          </p:cNvSpPr>
          <p:nvPr>
            <p:ph type="body" sz="quarter" idx="27"/>
          </p:nvPr>
        </p:nvSpPr>
        <p:spPr>
          <a:xfrm>
            <a:off x="5041834"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9" name="Text Placeholder 13">
            <a:extLst>
              <a:ext uri="{FF2B5EF4-FFF2-40B4-BE49-F238E27FC236}">
                <a16:creationId xmlns:a16="http://schemas.microsoft.com/office/drawing/2014/main" id="{0BBF1FE4-2ADA-22C5-8257-B86F752AE295}"/>
              </a:ext>
            </a:extLst>
          </p:cNvPr>
          <p:cNvSpPr>
            <a:spLocks noGrp="1"/>
          </p:cNvSpPr>
          <p:nvPr>
            <p:ph type="body" sz="quarter" idx="28" hasCustomPrompt="1"/>
          </p:nvPr>
        </p:nvSpPr>
        <p:spPr>
          <a:xfrm>
            <a:off x="7139196"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5" name="Text Placeholder 13">
            <a:extLst>
              <a:ext uri="{FF2B5EF4-FFF2-40B4-BE49-F238E27FC236}">
                <a16:creationId xmlns:a16="http://schemas.microsoft.com/office/drawing/2014/main" id="{235C4364-55F7-FAC6-B407-D288E55CF237}"/>
              </a:ext>
            </a:extLst>
          </p:cNvPr>
          <p:cNvSpPr>
            <a:spLocks noGrp="1"/>
          </p:cNvSpPr>
          <p:nvPr>
            <p:ph type="body" sz="quarter" idx="29"/>
          </p:nvPr>
        </p:nvSpPr>
        <p:spPr>
          <a:xfrm>
            <a:off x="7244707"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9" name="Text Placeholder 13">
            <a:extLst>
              <a:ext uri="{FF2B5EF4-FFF2-40B4-BE49-F238E27FC236}">
                <a16:creationId xmlns:a16="http://schemas.microsoft.com/office/drawing/2014/main" id="{149F8B95-B662-A0E7-AAF2-72DDAF79D144}"/>
              </a:ext>
            </a:extLst>
          </p:cNvPr>
          <p:cNvSpPr>
            <a:spLocks noGrp="1"/>
          </p:cNvSpPr>
          <p:nvPr>
            <p:ph type="body" sz="quarter" idx="30" hasCustomPrompt="1"/>
          </p:nvPr>
        </p:nvSpPr>
        <p:spPr>
          <a:xfrm>
            <a:off x="9331678"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3" name="Text Placeholder 13">
            <a:extLst>
              <a:ext uri="{FF2B5EF4-FFF2-40B4-BE49-F238E27FC236}">
                <a16:creationId xmlns:a16="http://schemas.microsoft.com/office/drawing/2014/main" id="{E885A48E-C201-92DF-3A98-7581BD5022F0}"/>
              </a:ext>
            </a:extLst>
          </p:cNvPr>
          <p:cNvSpPr>
            <a:spLocks noGrp="1"/>
          </p:cNvSpPr>
          <p:nvPr>
            <p:ph type="body" sz="quarter" idx="31"/>
          </p:nvPr>
        </p:nvSpPr>
        <p:spPr>
          <a:xfrm>
            <a:off x="9437189"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363D6019-D665-DD3A-5CF9-8F544E07A745}"/>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9824CADA-DDEE-38F7-2D9B-3EAC1C1CFE5C}"/>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62939595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1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7" name="Straight Connector 6">
            <a:extLst>
              <a:ext uri="{FF2B5EF4-FFF2-40B4-BE49-F238E27FC236}">
                <a16:creationId xmlns:a16="http://schemas.microsoft.com/office/drawing/2014/main" id="{A10244EF-9B69-0500-754B-AA06122036E3}"/>
              </a:ext>
            </a:extLst>
          </p:cNvPr>
          <p:cNvCxnSpPr>
            <a:cxnSpLocks/>
          </p:cNvCxnSpPr>
          <p:nvPr userDrawn="1"/>
        </p:nvCxnSpPr>
        <p:spPr>
          <a:xfrm>
            <a:off x="2483744"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413E688-6679-AA0F-BF9A-677E25D719FA}"/>
              </a:ext>
            </a:extLst>
          </p:cNvPr>
          <p:cNvCxnSpPr>
            <a:cxnSpLocks/>
          </p:cNvCxnSpPr>
          <p:nvPr userDrawn="1"/>
        </p:nvCxnSpPr>
        <p:spPr>
          <a:xfrm>
            <a:off x="4331398"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91E6632-C0B2-EADF-4FD8-BF55E63F7F15}"/>
              </a:ext>
            </a:extLst>
          </p:cNvPr>
          <p:cNvCxnSpPr>
            <a:cxnSpLocks/>
          </p:cNvCxnSpPr>
          <p:nvPr userDrawn="1"/>
        </p:nvCxnSpPr>
        <p:spPr>
          <a:xfrm>
            <a:off x="616962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C9FA0F0-A7B7-25E2-3FB6-481A481749BE}"/>
              </a:ext>
            </a:extLst>
          </p:cNvPr>
          <p:cNvCxnSpPr>
            <a:cxnSpLocks/>
          </p:cNvCxnSpPr>
          <p:nvPr userDrawn="1"/>
        </p:nvCxnSpPr>
        <p:spPr>
          <a:xfrm>
            <a:off x="799842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D502E5E-1FBF-44E0-C74B-3AF9EF76E1E1}"/>
              </a:ext>
            </a:extLst>
          </p:cNvPr>
          <p:cNvCxnSpPr>
            <a:cxnSpLocks/>
          </p:cNvCxnSpPr>
          <p:nvPr userDrawn="1"/>
        </p:nvCxnSpPr>
        <p:spPr>
          <a:xfrm>
            <a:off x="985550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D0DE55-2A37-1EB8-DEA6-C50B0838E8A1}"/>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05E819D-64B2-C6AE-7890-4D65D6EEA5E9}"/>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19" name="Rounded Rectangle 3">
            <a:extLst>
              <a:ext uri="{FF2B5EF4-FFF2-40B4-BE49-F238E27FC236}">
                <a16:creationId xmlns:a16="http://schemas.microsoft.com/office/drawing/2014/main" id="{4A5A0438-EEFE-D50A-4160-84B0CAC7D35B}"/>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0" name="Oval 19">
            <a:extLst>
              <a:ext uri="{FF2B5EF4-FFF2-40B4-BE49-F238E27FC236}">
                <a16:creationId xmlns:a16="http://schemas.microsoft.com/office/drawing/2014/main" id="{3BE6BB58-8CE9-C413-E7D6-13A6E8A19886}"/>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AF96C798-1EEF-DBA9-7A81-A0D3212820E3}"/>
              </a:ext>
            </a:extLst>
          </p:cNvPr>
          <p:cNvSpPr>
            <a:spLocks noChangeAspect="1"/>
          </p:cNvSpPr>
          <p:nvPr userDrawn="1"/>
        </p:nvSpPr>
        <p:spPr>
          <a:xfrm>
            <a:off x="2369647"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Oval 22">
            <a:extLst>
              <a:ext uri="{FF2B5EF4-FFF2-40B4-BE49-F238E27FC236}">
                <a16:creationId xmlns:a16="http://schemas.microsoft.com/office/drawing/2014/main" id="{A9AC25A0-9258-0FC6-A75E-EACF8258726A}"/>
              </a:ext>
            </a:extLst>
          </p:cNvPr>
          <p:cNvSpPr>
            <a:spLocks noChangeAspect="1"/>
          </p:cNvSpPr>
          <p:nvPr userDrawn="1"/>
        </p:nvSpPr>
        <p:spPr>
          <a:xfrm>
            <a:off x="4211204"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4" name="Oval 23">
            <a:extLst>
              <a:ext uri="{FF2B5EF4-FFF2-40B4-BE49-F238E27FC236}">
                <a16:creationId xmlns:a16="http://schemas.microsoft.com/office/drawing/2014/main" id="{160B13E3-4A61-96EB-D707-EB2E32673426}"/>
              </a:ext>
            </a:extLst>
          </p:cNvPr>
          <p:cNvSpPr>
            <a:spLocks noChangeAspect="1"/>
          </p:cNvSpPr>
          <p:nvPr userDrawn="1"/>
        </p:nvSpPr>
        <p:spPr>
          <a:xfrm>
            <a:off x="6052761"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6" name="Oval 25">
            <a:extLst>
              <a:ext uri="{FF2B5EF4-FFF2-40B4-BE49-F238E27FC236}">
                <a16:creationId xmlns:a16="http://schemas.microsoft.com/office/drawing/2014/main" id="{35DB7275-CCCF-B693-46E6-84B3C952D1F6}"/>
              </a:ext>
            </a:extLst>
          </p:cNvPr>
          <p:cNvSpPr>
            <a:spLocks noChangeAspect="1"/>
          </p:cNvSpPr>
          <p:nvPr userDrawn="1"/>
        </p:nvSpPr>
        <p:spPr>
          <a:xfrm>
            <a:off x="7894318"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F042157B-F227-14AA-4D88-A1CA370CA944}"/>
              </a:ext>
            </a:extLst>
          </p:cNvPr>
          <p:cNvSpPr>
            <a:spLocks noChangeAspect="1"/>
          </p:cNvSpPr>
          <p:nvPr userDrawn="1"/>
        </p:nvSpPr>
        <p:spPr>
          <a:xfrm>
            <a:off x="9735875"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8" name="Rounded Rectangle 3">
            <a:extLst>
              <a:ext uri="{FF2B5EF4-FFF2-40B4-BE49-F238E27FC236}">
                <a16:creationId xmlns:a16="http://schemas.microsoft.com/office/drawing/2014/main" id="{B4CA2E6B-9293-59DE-8DB2-C5BA448B8C91}"/>
              </a:ext>
            </a:extLst>
          </p:cNvPr>
          <p:cNvSpPr/>
          <p:nvPr userDrawn="1"/>
        </p:nvSpPr>
        <p:spPr>
          <a:xfrm>
            <a:off x="2378233"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9" name="Rounded Rectangle 3">
            <a:extLst>
              <a:ext uri="{FF2B5EF4-FFF2-40B4-BE49-F238E27FC236}">
                <a16:creationId xmlns:a16="http://schemas.microsoft.com/office/drawing/2014/main" id="{1C07FB82-60B3-4F6F-6228-3E305F2D7F52}"/>
              </a:ext>
            </a:extLst>
          </p:cNvPr>
          <p:cNvSpPr/>
          <p:nvPr userDrawn="1"/>
        </p:nvSpPr>
        <p:spPr>
          <a:xfrm>
            <a:off x="4225887"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0" name="Rounded Rectangle 3">
            <a:extLst>
              <a:ext uri="{FF2B5EF4-FFF2-40B4-BE49-F238E27FC236}">
                <a16:creationId xmlns:a16="http://schemas.microsoft.com/office/drawing/2014/main" id="{5BA3C9E3-1DEE-2116-84C0-A884F83537DF}"/>
              </a:ext>
            </a:extLst>
          </p:cNvPr>
          <p:cNvSpPr/>
          <p:nvPr userDrawn="1"/>
        </p:nvSpPr>
        <p:spPr>
          <a:xfrm>
            <a:off x="606411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1" name="Rounded Rectangle 3">
            <a:extLst>
              <a:ext uri="{FF2B5EF4-FFF2-40B4-BE49-F238E27FC236}">
                <a16:creationId xmlns:a16="http://schemas.microsoft.com/office/drawing/2014/main" id="{26A24462-D94F-C255-0B70-0C8B7A6247E4}"/>
              </a:ext>
            </a:extLst>
          </p:cNvPr>
          <p:cNvSpPr/>
          <p:nvPr userDrawn="1"/>
        </p:nvSpPr>
        <p:spPr>
          <a:xfrm>
            <a:off x="789291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2" name="Rounded Rectangle 3">
            <a:extLst>
              <a:ext uri="{FF2B5EF4-FFF2-40B4-BE49-F238E27FC236}">
                <a16:creationId xmlns:a16="http://schemas.microsoft.com/office/drawing/2014/main" id="{9305CF31-C1E4-6355-4642-A2E99D8586A8}"/>
              </a:ext>
            </a:extLst>
          </p:cNvPr>
          <p:cNvSpPr/>
          <p:nvPr userDrawn="1"/>
        </p:nvSpPr>
        <p:spPr>
          <a:xfrm>
            <a:off x="974999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3" name="Text Placeholder 13">
            <a:extLst>
              <a:ext uri="{FF2B5EF4-FFF2-40B4-BE49-F238E27FC236}">
                <a16:creationId xmlns:a16="http://schemas.microsoft.com/office/drawing/2014/main" id="{68F79CE1-2882-E388-F195-57AB4D15DA75}"/>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4" name="Text Placeholder 13">
            <a:extLst>
              <a:ext uri="{FF2B5EF4-FFF2-40B4-BE49-F238E27FC236}">
                <a16:creationId xmlns:a16="http://schemas.microsoft.com/office/drawing/2014/main" id="{8B7D2D5D-95F5-DB48-5A92-118F2EE3568E}"/>
              </a:ext>
            </a:extLst>
          </p:cNvPr>
          <p:cNvSpPr>
            <a:spLocks noGrp="1"/>
          </p:cNvSpPr>
          <p:nvPr>
            <p:ph type="body" sz="quarter" idx="23"/>
          </p:nvPr>
        </p:nvSpPr>
        <p:spPr>
          <a:xfrm>
            <a:off x="636090"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7646A9C5-A7BF-B4EA-DE86-5C10588C3BA4}"/>
              </a:ext>
            </a:extLst>
          </p:cNvPr>
          <p:cNvSpPr>
            <a:spLocks noGrp="1"/>
          </p:cNvSpPr>
          <p:nvPr>
            <p:ph type="body" sz="quarter" idx="24" hasCustomPrompt="1"/>
          </p:nvPr>
        </p:nvSpPr>
        <p:spPr>
          <a:xfrm>
            <a:off x="238016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0" name="Text Placeholder 13">
            <a:extLst>
              <a:ext uri="{FF2B5EF4-FFF2-40B4-BE49-F238E27FC236}">
                <a16:creationId xmlns:a16="http://schemas.microsoft.com/office/drawing/2014/main" id="{4BF0BF76-C7FA-597C-0CAF-040F358252B9}"/>
              </a:ext>
            </a:extLst>
          </p:cNvPr>
          <p:cNvSpPr>
            <a:spLocks noGrp="1"/>
          </p:cNvSpPr>
          <p:nvPr>
            <p:ph type="body" sz="quarter" idx="25"/>
          </p:nvPr>
        </p:nvSpPr>
        <p:spPr>
          <a:xfrm>
            <a:off x="2485672"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1" name="Text Placeholder 13">
            <a:extLst>
              <a:ext uri="{FF2B5EF4-FFF2-40B4-BE49-F238E27FC236}">
                <a16:creationId xmlns:a16="http://schemas.microsoft.com/office/drawing/2014/main" id="{F16C4EC6-B905-1411-5553-C29AE6A179C7}"/>
              </a:ext>
            </a:extLst>
          </p:cNvPr>
          <p:cNvSpPr>
            <a:spLocks noGrp="1"/>
          </p:cNvSpPr>
          <p:nvPr>
            <p:ph type="body" sz="quarter" idx="26" hasCustomPrompt="1"/>
          </p:nvPr>
        </p:nvSpPr>
        <p:spPr>
          <a:xfrm>
            <a:off x="422974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2" name="Text Placeholder 13">
            <a:extLst>
              <a:ext uri="{FF2B5EF4-FFF2-40B4-BE49-F238E27FC236}">
                <a16:creationId xmlns:a16="http://schemas.microsoft.com/office/drawing/2014/main" id="{6698A131-8EFD-F783-D210-9B84000B717F}"/>
              </a:ext>
            </a:extLst>
          </p:cNvPr>
          <p:cNvSpPr>
            <a:spLocks noGrp="1"/>
          </p:cNvSpPr>
          <p:nvPr>
            <p:ph type="body" sz="quarter" idx="27"/>
          </p:nvPr>
        </p:nvSpPr>
        <p:spPr>
          <a:xfrm>
            <a:off x="4335254"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3" name="Text Placeholder 13">
            <a:extLst>
              <a:ext uri="{FF2B5EF4-FFF2-40B4-BE49-F238E27FC236}">
                <a16:creationId xmlns:a16="http://schemas.microsoft.com/office/drawing/2014/main" id="{A796E721-8EB1-BCCF-A6C1-0B2A9D5C89A3}"/>
              </a:ext>
            </a:extLst>
          </p:cNvPr>
          <p:cNvSpPr>
            <a:spLocks noGrp="1"/>
          </p:cNvSpPr>
          <p:nvPr>
            <p:ph type="body" sz="quarter" idx="28" hasCustomPrompt="1"/>
          </p:nvPr>
        </p:nvSpPr>
        <p:spPr>
          <a:xfrm>
            <a:off x="6068934"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4" name="Text Placeholder 13">
            <a:extLst>
              <a:ext uri="{FF2B5EF4-FFF2-40B4-BE49-F238E27FC236}">
                <a16:creationId xmlns:a16="http://schemas.microsoft.com/office/drawing/2014/main" id="{D7EB4C48-CDE3-5E8A-BF81-26981DD83B00}"/>
              </a:ext>
            </a:extLst>
          </p:cNvPr>
          <p:cNvSpPr>
            <a:spLocks noGrp="1"/>
          </p:cNvSpPr>
          <p:nvPr>
            <p:ph type="body" sz="quarter" idx="29"/>
          </p:nvPr>
        </p:nvSpPr>
        <p:spPr>
          <a:xfrm>
            <a:off x="6174445"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6" name="Text Placeholder 13">
            <a:extLst>
              <a:ext uri="{FF2B5EF4-FFF2-40B4-BE49-F238E27FC236}">
                <a16:creationId xmlns:a16="http://schemas.microsoft.com/office/drawing/2014/main" id="{0905B4D4-868D-4721-AB52-4B51A6CA70DE}"/>
              </a:ext>
            </a:extLst>
          </p:cNvPr>
          <p:cNvSpPr>
            <a:spLocks noGrp="1"/>
          </p:cNvSpPr>
          <p:nvPr>
            <p:ph type="body" sz="quarter" idx="30" hasCustomPrompt="1"/>
          </p:nvPr>
        </p:nvSpPr>
        <p:spPr>
          <a:xfrm>
            <a:off x="788734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7" name="Text Placeholder 13">
            <a:extLst>
              <a:ext uri="{FF2B5EF4-FFF2-40B4-BE49-F238E27FC236}">
                <a16:creationId xmlns:a16="http://schemas.microsoft.com/office/drawing/2014/main" id="{132CB6BC-52CF-E1B6-EBA6-FFAC9BAF1A8B}"/>
              </a:ext>
            </a:extLst>
          </p:cNvPr>
          <p:cNvSpPr>
            <a:spLocks noGrp="1"/>
          </p:cNvSpPr>
          <p:nvPr>
            <p:ph type="body" sz="quarter" idx="31"/>
          </p:nvPr>
        </p:nvSpPr>
        <p:spPr>
          <a:xfrm>
            <a:off x="7992854"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8" name="Text Placeholder 13">
            <a:extLst>
              <a:ext uri="{FF2B5EF4-FFF2-40B4-BE49-F238E27FC236}">
                <a16:creationId xmlns:a16="http://schemas.microsoft.com/office/drawing/2014/main" id="{A999C6D6-4011-51F6-D85F-3DC9F7FF545B}"/>
              </a:ext>
            </a:extLst>
          </p:cNvPr>
          <p:cNvSpPr>
            <a:spLocks noGrp="1"/>
          </p:cNvSpPr>
          <p:nvPr>
            <p:ph type="body" sz="quarter" idx="32" hasCustomPrompt="1"/>
          </p:nvPr>
        </p:nvSpPr>
        <p:spPr>
          <a:xfrm>
            <a:off x="9747316"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0" name="Text Placeholder 13">
            <a:extLst>
              <a:ext uri="{FF2B5EF4-FFF2-40B4-BE49-F238E27FC236}">
                <a16:creationId xmlns:a16="http://schemas.microsoft.com/office/drawing/2014/main" id="{ED434D68-6F1A-2236-3099-5BEA5D2FF644}"/>
              </a:ext>
            </a:extLst>
          </p:cNvPr>
          <p:cNvSpPr>
            <a:spLocks noGrp="1"/>
          </p:cNvSpPr>
          <p:nvPr>
            <p:ph type="body" sz="quarter" idx="33"/>
          </p:nvPr>
        </p:nvSpPr>
        <p:spPr>
          <a:xfrm>
            <a:off x="9852827"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15038E0D-48F7-8D50-DF13-EB9945E709FC}"/>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9AB64BCE-17CC-FC15-FA3A-DBA42EBB8FE5}"/>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6530145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2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2" name="Straight Connector 1">
            <a:extLst>
              <a:ext uri="{FF2B5EF4-FFF2-40B4-BE49-F238E27FC236}">
                <a16:creationId xmlns:a16="http://schemas.microsoft.com/office/drawing/2014/main" id="{AC1DEE47-4C8A-1F84-04BB-5EDC220569EF}"/>
              </a:ext>
            </a:extLst>
          </p:cNvPr>
          <p:cNvCxnSpPr>
            <a:cxnSpLocks/>
          </p:cNvCxnSpPr>
          <p:nvPr userDrawn="1"/>
        </p:nvCxnSpPr>
        <p:spPr>
          <a:xfrm>
            <a:off x="2210366"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C6BDF5E-47D2-A4BA-468B-8DC4CE11F1E4}"/>
              </a:ext>
            </a:extLst>
          </p:cNvPr>
          <p:cNvCxnSpPr>
            <a:cxnSpLocks/>
          </p:cNvCxnSpPr>
          <p:nvPr userDrawn="1"/>
        </p:nvCxnSpPr>
        <p:spPr>
          <a:xfrm>
            <a:off x="3794069"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7164003-63FF-7A0B-7575-DD7D1596448E}"/>
              </a:ext>
            </a:extLst>
          </p:cNvPr>
          <p:cNvCxnSpPr>
            <a:cxnSpLocks/>
          </p:cNvCxnSpPr>
          <p:nvPr userDrawn="1"/>
        </p:nvCxnSpPr>
        <p:spPr>
          <a:xfrm>
            <a:off x="5377772"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5AAAE4-82BC-1C97-C30A-1C9421CBA02C}"/>
              </a:ext>
            </a:extLst>
          </p:cNvPr>
          <p:cNvCxnSpPr>
            <a:cxnSpLocks/>
          </p:cNvCxnSpPr>
          <p:nvPr userDrawn="1"/>
        </p:nvCxnSpPr>
        <p:spPr>
          <a:xfrm>
            <a:off x="6942621"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B157AC1-0131-2227-078C-FEBBC3132286}"/>
              </a:ext>
            </a:extLst>
          </p:cNvPr>
          <p:cNvCxnSpPr>
            <a:cxnSpLocks/>
          </p:cNvCxnSpPr>
          <p:nvPr userDrawn="1"/>
        </p:nvCxnSpPr>
        <p:spPr>
          <a:xfrm>
            <a:off x="8516897"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AC97E98-7E91-15C9-575A-ADB91A0F4779}"/>
              </a:ext>
            </a:extLst>
          </p:cNvPr>
          <p:cNvCxnSpPr>
            <a:cxnSpLocks/>
          </p:cNvCxnSpPr>
          <p:nvPr userDrawn="1"/>
        </p:nvCxnSpPr>
        <p:spPr>
          <a:xfrm>
            <a:off x="1010060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4F9F7-50B1-62C7-0960-C186A88DC508}"/>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6545C9F-FC10-10C8-1721-83E4FE4FA924}"/>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25" name="Rounded Rectangle 3">
            <a:extLst>
              <a:ext uri="{FF2B5EF4-FFF2-40B4-BE49-F238E27FC236}">
                <a16:creationId xmlns:a16="http://schemas.microsoft.com/office/drawing/2014/main" id="{363E16EC-91D7-C469-F77F-99E7F2DFDC68}"/>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B07B9AE8-31C4-1F4A-4A43-DF6E495BAC78}"/>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Oval 36">
            <a:extLst>
              <a:ext uri="{FF2B5EF4-FFF2-40B4-BE49-F238E27FC236}">
                <a16:creationId xmlns:a16="http://schemas.microsoft.com/office/drawing/2014/main" id="{6FB296C7-10DA-347A-B4EE-5F5E5ED102A3}"/>
              </a:ext>
            </a:extLst>
          </p:cNvPr>
          <p:cNvSpPr>
            <a:spLocks noChangeAspect="1"/>
          </p:cNvSpPr>
          <p:nvPr userDrawn="1"/>
        </p:nvSpPr>
        <p:spPr>
          <a:xfrm>
            <a:off x="210506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C7580B40-33B8-0968-26A3-AB466A8B69A7}"/>
              </a:ext>
            </a:extLst>
          </p:cNvPr>
          <p:cNvSpPr>
            <a:spLocks noChangeAspect="1"/>
          </p:cNvSpPr>
          <p:nvPr userDrawn="1"/>
        </p:nvSpPr>
        <p:spPr>
          <a:xfrm>
            <a:off x="368203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9" name="Oval 38">
            <a:extLst>
              <a:ext uri="{FF2B5EF4-FFF2-40B4-BE49-F238E27FC236}">
                <a16:creationId xmlns:a16="http://schemas.microsoft.com/office/drawing/2014/main" id="{31D5A5D5-D630-09FA-CEC0-EA6944654FD0}"/>
              </a:ext>
            </a:extLst>
          </p:cNvPr>
          <p:cNvSpPr>
            <a:spLocks noChangeAspect="1"/>
          </p:cNvSpPr>
          <p:nvPr userDrawn="1"/>
        </p:nvSpPr>
        <p:spPr>
          <a:xfrm>
            <a:off x="525900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0" name="Oval 39">
            <a:extLst>
              <a:ext uri="{FF2B5EF4-FFF2-40B4-BE49-F238E27FC236}">
                <a16:creationId xmlns:a16="http://schemas.microsoft.com/office/drawing/2014/main" id="{0CE118C7-E6E6-8E66-CDFF-6539BFD772B4}"/>
              </a:ext>
            </a:extLst>
          </p:cNvPr>
          <p:cNvSpPr>
            <a:spLocks noChangeAspect="1"/>
          </p:cNvSpPr>
          <p:nvPr userDrawn="1"/>
        </p:nvSpPr>
        <p:spPr>
          <a:xfrm>
            <a:off x="683597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1" name="Oval 40">
            <a:extLst>
              <a:ext uri="{FF2B5EF4-FFF2-40B4-BE49-F238E27FC236}">
                <a16:creationId xmlns:a16="http://schemas.microsoft.com/office/drawing/2014/main" id="{5E11BDE4-75D0-86E6-51E9-104E6287B148}"/>
              </a:ext>
            </a:extLst>
          </p:cNvPr>
          <p:cNvSpPr>
            <a:spLocks noChangeAspect="1"/>
          </p:cNvSpPr>
          <p:nvPr userDrawn="1"/>
        </p:nvSpPr>
        <p:spPr>
          <a:xfrm>
            <a:off x="841294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2" name="Oval 41">
            <a:extLst>
              <a:ext uri="{FF2B5EF4-FFF2-40B4-BE49-F238E27FC236}">
                <a16:creationId xmlns:a16="http://schemas.microsoft.com/office/drawing/2014/main" id="{A5EEB379-FAF8-2F05-8218-73813302AD38}"/>
              </a:ext>
            </a:extLst>
          </p:cNvPr>
          <p:cNvSpPr>
            <a:spLocks noChangeAspect="1"/>
          </p:cNvSpPr>
          <p:nvPr userDrawn="1"/>
        </p:nvSpPr>
        <p:spPr>
          <a:xfrm>
            <a:off x="998991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3" name="Rounded Rectangle 3">
            <a:extLst>
              <a:ext uri="{FF2B5EF4-FFF2-40B4-BE49-F238E27FC236}">
                <a16:creationId xmlns:a16="http://schemas.microsoft.com/office/drawing/2014/main" id="{0CF623F9-0468-0066-1A6E-00C8EE60D917}"/>
              </a:ext>
            </a:extLst>
          </p:cNvPr>
          <p:cNvSpPr/>
          <p:nvPr userDrawn="1"/>
        </p:nvSpPr>
        <p:spPr>
          <a:xfrm>
            <a:off x="2104855"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4" name="Rounded Rectangle 3">
            <a:extLst>
              <a:ext uri="{FF2B5EF4-FFF2-40B4-BE49-F238E27FC236}">
                <a16:creationId xmlns:a16="http://schemas.microsoft.com/office/drawing/2014/main" id="{3E53D3EC-6F53-C32F-8412-664099D97A00}"/>
              </a:ext>
            </a:extLst>
          </p:cNvPr>
          <p:cNvSpPr/>
          <p:nvPr userDrawn="1"/>
        </p:nvSpPr>
        <p:spPr>
          <a:xfrm>
            <a:off x="3688558"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5" name="Rounded Rectangle 3">
            <a:extLst>
              <a:ext uri="{FF2B5EF4-FFF2-40B4-BE49-F238E27FC236}">
                <a16:creationId xmlns:a16="http://schemas.microsoft.com/office/drawing/2014/main" id="{4B53474D-41FA-4006-2846-F28845D2A30B}"/>
              </a:ext>
            </a:extLst>
          </p:cNvPr>
          <p:cNvSpPr/>
          <p:nvPr userDrawn="1"/>
        </p:nvSpPr>
        <p:spPr>
          <a:xfrm>
            <a:off x="5272261"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6" name="Rounded Rectangle 3">
            <a:extLst>
              <a:ext uri="{FF2B5EF4-FFF2-40B4-BE49-F238E27FC236}">
                <a16:creationId xmlns:a16="http://schemas.microsoft.com/office/drawing/2014/main" id="{6462A957-8F68-F3F5-58E5-5ECEBE0DAD20}"/>
              </a:ext>
            </a:extLst>
          </p:cNvPr>
          <p:cNvSpPr/>
          <p:nvPr userDrawn="1"/>
        </p:nvSpPr>
        <p:spPr>
          <a:xfrm>
            <a:off x="6837110"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7" name="Rounded Rectangle 3">
            <a:extLst>
              <a:ext uri="{FF2B5EF4-FFF2-40B4-BE49-F238E27FC236}">
                <a16:creationId xmlns:a16="http://schemas.microsoft.com/office/drawing/2014/main" id="{1E2CBAE8-05CC-43F6-C081-1404D446D0FA}"/>
              </a:ext>
            </a:extLst>
          </p:cNvPr>
          <p:cNvSpPr/>
          <p:nvPr userDrawn="1"/>
        </p:nvSpPr>
        <p:spPr>
          <a:xfrm>
            <a:off x="8411386"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8" name="Rounded Rectangle 3">
            <a:extLst>
              <a:ext uri="{FF2B5EF4-FFF2-40B4-BE49-F238E27FC236}">
                <a16:creationId xmlns:a16="http://schemas.microsoft.com/office/drawing/2014/main" id="{A1EEDB15-3231-B8D1-C25A-1E4335C44364}"/>
              </a:ext>
            </a:extLst>
          </p:cNvPr>
          <p:cNvSpPr/>
          <p:nvPr userDrawn="1"/>
        </p:nvSpPr>
        <p:spPr>
          <a:xfrm>
            <a:off x="999508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9" name="Text Placeholder 13">
            <a:extLst>
              <a:ext uri="{FF2B5EF4-FFF2-40B4-BE49-F238E27FC236}">
                <a16:creationId xmlns:a16="http://schemas.microsoft.com/office/drawing/2014/main" id="{165B6C59-42AE-185B-21D9-028254911EC4}"/>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5" name="Text Placeholder 13">
            <a:extLst>
              <a:ext uri="{FF2B5EF4-FFF2-40B4-BE49-F238E27FC236}">
                <a16:creationId xmlns:a16="http://schemas.microsoft.com/office/drawing/2014/main" id="{0CA2F28E-BDED-F0C7-E079-E2C56A85AAEF}"/>
              </a:ext>
            </a:extLst>
          </p:cNvPr>
          <p:cNvSpPr>
            <a:spLocks noGrp="1"/>
          </p:cNvSpPr>
          <p:nvPr>
            <p:ph type="body" sz="quarter" idx="23"/>
          </p:nvPr>
        </p:nvSpPr>
        <p:spPr>
          <a:xfrm>
            <a:off x="63609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2" name="Text Placeholder 13">
            <a:extLst>
              <a:ext uri="{FF2B5EF4-FFF2-40B4-BE49-F238E27FC236}">
                <a16:creationId xmlns:a16="http://schemas.microsoft.com/office/drawing/2014/main" id="{4C32AD51-8BBB-0D75-43E6-552D53368C20}"/>
              </a:ext>
            </a:extLst>
          </p:cNvPr>
          <p:cNvSpPr>
            <a:spLocks noGrp="1"/>
          </p:cNvSpPr>
          <p:nvPr>
            <p:ph type="body" sz="quarter" idx="24" hasCustomPrompt="1"/>
          </p:nvPr>
        </p:nvSpPr>
        <p:spPr>
          <a:xfrm>
            <a:off x="2099607"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3" name="Text Placeholder 13">
            <a:extLst>
              <a:ext uri="{FF2B5EF4-FFF2-40B4-BE49-F238E27FC236}">
                <a16:creationId xmlns:a16="http://schemas.microsoft.com/office/drawing/2014/main" id="{F0351136-DDCB-43BE-16AA-CCFC628A73AC}"/>
              </a:ext>
            </a:extLst>
          </p:cNvPr>
          <p:cNvSpPr>
            <a:spLocks noGrp="1"/>
          </p:cNvSpPr>
          <p:nvPr>
            <p:ph type="body" sz="quarter" idx="25"/>
          </p:nvPr>
        </p:nvSpPr>
        <p:spPr>
          <a:xfrm>
            <a:off x="2205118"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4" name="Text Placeholder 13">
            <a:extLst>
              <a:ext uri="{FF2B5EF4-FFF2-40B4-BE49-F238E27FC236}">
                <a16:creationId xmlns:a16="http://schemas.microsoft.com/office/drawing/2014/main" id="{094C16C9-B8F1-0563-9E84-FAF6FC11E733}"/>
              </a:ext>
            </a:extLst>
          </p:cNvPr>
          <p:cNvSpPr>
            <a:spLocks noGrp="1"/>
          </p:cNvSpPr>
          <p:nvPr>
            <p:ph type="body" sz="quarter" idx="26" hasCustomPrompt="1"/>
          </p:nvPr>
        </p:nvSpPr>
        <p:spPr>
          <a:xfrm>
            <a:off x="3679025"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5" name="Text Placeholder 13">
            <a:extLst>
              <a:ext uri="{FF2B5EF4-FFF2-40B4-BE49-F238E27FC236}">
                <a16:creationId xmlns:a16="http://schemas.microsoft.com/office/drawing/2014/main" id="{75B30504-3CE1-E84A-7ADE-46260DD839AA}"/>
              </a:ext>
            </a:extLst>
          </p:cNvPr>
          <p:cNvSpPr>
            <a:spLocks noGrp="1"/>
          </p:cNvSpPr>
          <p:nvPr>
            <p:ph type="body" sz="quarter" idx="27"/>
          </p:nvPr>
        </p:nvSpPr>
        <p:spPr>
          <a:xfrm>
            <a:off x="3784536"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6" name="Text Placeholder 13">
            <a:extLst>
              <a:ext uri="{FF2B5EF4-FFF2-40B4-BE49-F238E27FC236}">
                <a16:creationId xmlns:a16="http://schemas.microsoft.com/office/drawing/2014/main" id="{C4F082DD-A925-88BC-2337-02BFAC4B9CF0}"/>
              </a:ext>
            </a:extLst>
          </p:cNvPr>
          <p:cNvSpPr>
            <a:spLocks noGrp="1"/>
          </p:cNvSpPr>
          <p:nvPr>
            <p:ph type="body" sz="quarter" idx="28" hasCustomPrompt="1"/>
          </p:nvPr>
        </p:nvSpPr>
        <p:spPr>
          <a:xfrm>
            <a:off x="5268834"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7" name="Text Placeholder 13">
            <a:extLst>
              <a:ext uri="{FF2B5EF4-FFF2-40B4-BE49-F238E27FC236}">
                <a16:creationId xmlns:a16="http://schemas.microsoft.com/office/drawing/2014/main" id="{DFBAFCA6-053A-3A1B-1E29-6AECED7D41B3}"/>
              </a:ext>
            </a:extLst>
          </p:cNvPr>
          <p:cNvSpPr>
            <a:spLocks noGrp="1"/>
          </p:cNvSpPr>
          <p:nvPr>
            <p:ph type="body" sz="quarter" idx="29"/>
          </p:nvPr>
        </p:nvSpPr>
        <p:spPr>
          <a:xfrm>
            <a:off x="5374345"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8" name="Text Placeholder 13">
            <a:extLst>
              <a:ext uri="{FF2B5EF4-FFF2-40B4-BE49-F238E27FC236}">
                <a16:creationId xmlns:a16="http://schemas.microsoft.com/office/drawing/2014/main" id="{2C43EFEB-0EE3-0E65-F212-7258663C8251}"/>
              </a:ext>
            </a:extLst>
          </p:cNvPr>
          <p:cNvSpPr>
            <a:spLocks noGrp="1"/>
          </p:cNvSpPr>
          <p:nvPr>
            <p:ph type="body" sz="quarter" idx="30" hasCustomPrompt="1"/>
          </p:nvPr>
        </p:nvSpPr>
        <p:spPr>
          <a:xfrm>
            <a:off x="683786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9" name="Text Placeholder 13">
            <a:extLst>
              <a:ext uri="{FF2B5EF4-FFF2-40B4-BE49-F238E27FC236}">
                <a16:creationId xmlns:a16="http://schemas.microsoft.com/office/drawing/2014/main" id="{12137EA6-C9DF-23BC-2C78-C37427564CD6}"/>
              </a:ext>
            </a:extLst>
          </p:cNvPr>
          <p:cNvSpPr>
            <a:spLocks noGrp="1"/>
          </p:cNvSpPr>
          <p:nvPr>
            <p:ph type="body" sz="quarter" idx="31"/>
          </p:nvPr>
        </p:nvSpPr>
        <p:spPr>
          <a:xfrm>
            <a:off x="6943372"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0" name="Text Placeholder 13">
            <a:extLst>
              <a:ext uri="{FF2B5EF4-FFF2-40B4-BE49-F238E27FC236}">
                <a16:creationId xmlns:a16="http://schemas.microsoft.com/office/drawing/2014/main" id="{501F8FDE-8923-6EFA-3C70-8491673C2132}"/>
              </a:ext>
            </a:extLst>
          </p:cNvPr>
          <p:cNvSpPr>
            <a:spLocks noGrp="1"/>
          </p:cNvSpPr>
          <p:nvPr>
            <p:ph type="body" sz="quarter" idx="32" hasCustomPrompt="1"/>
          </p:nvPr>
        </p:nvSpPr>
        <p:spPr>
          <a:xfrm>
            <a:off x="840688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71" name="Text Placeholder 13">
            <a:extLst>
              <a:ext uri="{FF2B5EF4-FFF2-40B4-BE49-F238E27FC236}">
                <a16:creationId xmlns:a16="http://schemas.microsoft.com/office/drawing/2014/main" id="{B841481F-78D9-B763-B3AF-69F6678D579C}"/>
              </a:ext>
            </a:extLst>
          </p:cNvPr>
          <p:cNvSpPr>
            <a:spLocks noGrp="1"/>
          </p:cNvSpPr>
          <p:nvPr>
            <p:ph type="body" sz="quarter" idx="33"/>
          </p:nvPr>
        </p:nvSpPr>
        <p:spPr>
          <a:xfrm>
            <a:off x="851240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2" name="Text Placeholder 13">
            <a:extLst>
              <a:ext uri="{FF2B5EF4-FFF2-40B4-BE49-F238E27FC236}">
                <a16:creationId xmlns:a16="http://schemas.microsoft.com/office/drawing/2014/main" id="{7948677E-189A-FE17-91AC-2AF492939A9E}"/>
              </a:ext>
            </a:extLst>
          </p:cNvPr>
          <p:cNvSpPr>
            <a:spLocks noGrp="1"/>
          </p:cNvSpPr>
          <p:nvPr>
            <p:ph type="body" sz="quarter" idx="34" hasCustomPrompt="1"/>
          </p:nvPr>
        </p:nvSpPr>
        <p:spPr>
          <a:xfrm>
            <a:off x="999669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73" name="Text Placeholder 13">
            <a:extLst>
              <a:ext uri="{FF2B5EF4-FFF2-40B4-BE49-F238E27FC236}">
                <a16:creationId xmlns:a16="http://schemas.microsoft.com/office/drawing/2014/main" id="{D2FB632D-F156-BDCA-A455-32B57423E4C9}"/>
              </a:ext>
            </a:extLst>
          </p:cNvPr>
          <p:cNvSpPr>
            <a:spLocks noGrp="1"/>
          </p:cNvSpPr>
          <p:nvPr>
            <p:ph type="body" sz="quarter" idx="35"/>
          </p:nvPr>
        </p:nvSpPr>
        <p:spPr>
          <a:xfrm>
            <a:off x="1010221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95C94A4B-196F-5458-2503-1F838958E275}"/>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7ABFCBE9-70F8-F2D0-CA9D-117BCBED9961}"/>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28457474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3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able Placeholder 3">
            <a:extLst>
              <a:ext uri="{FF2B5EF4-FFF2-40B4-BE49-F238E27FC236}">
                <a16:creationId xmlns:a16="http://schemas.microsoft.com/office/drawing/2014/main" id="{C8089368-6E37-7052-13FC-2EDDEA73C221}"/>
              </a:ext>
            </a:extLst>
          </p:cNvPr>
          <p:cNvSpPr>
            <a:spLocks noGrp="1"/>
          </p:cNvSpPr>
          <p:nvPr>
            <p:ph type="tbl" sz="quarter" idx="18"/>
          </p:nvPr>
        </p:nvSpPr>
        <p:spPr>
          <a:xfrm>
            <a:off x="523875" y="1954213"/>
            <a:ext cx="11263313" cy="4319587"/>
          </a:xfrm>
        </p:spPr>
        <p:txBody>
          <a:bodyPr anchor="ctr"/>
          <a:lstStyle>
            <a:lvl1pPr algn="ctr">
              <a:defRPr>
                <a:latin typeface="Arial" panose="020B0604020202020204" pitchFamily="34" charset="0"/>
                <a:cs typeface="Arial" panose="020B0604020202020204" pitchFamily="34" charset="0"/>
              </a:defRPr>
            </a:lvl1pPr>
          </a:lstStyle>
          <a:p>
            <a:endParaRPr lang="de-DE"/>
          </a:p>
        </p:txBody>
      </p:sp>
      <p:sp>
        <p:nvSpPr>
          <p:cNvPr id="2" name="Title Placeholder 1">
            <a:extLst>
              <a:ext uri="{FF2B5EF4-FFF2-40B4-BE49-F238E27FC236}">
                <a16:creationId xmlns:a16="http://schemas.microsoft.com/office/drawing/2014/main" id="{DD95FB13-0EC4-E88D-C43A-6D604EF2FE08}"/>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720356577"/>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38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B950CD86-175F-67D9-6659-5012196A25D3}"/>
              </a:ext>
            </a:extLst>
          </p:cNvPr>
          <p:cNvSpPr>
            <a:spLocks noGrp="1"/>
          </p:cNvSpPr>
          <p:nvPr>
            <p:ph type="body" sz="quarter" idx="22"/>
          </p:nvPr>
        </p:nvSpPr>
        <p:spPr>
          <a:xfrm>
            <a:off x="523873" y="1954213"/>
            <a:ext cx="11258549" cy="4319587"/>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4" name="Title Placeholder 1">
            <a:extLst>
              <a:ext uri="{FF2B5EF4-FFF2-40B4-BE49-F238E27FC236}">
                <a16:creationId xmlns:a16="http://schemas.microsoft.com/office/drawing/2014/main" id="{48C6AE22-6813-1976-C7F9-15DF2BCF1B67}"/>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5682810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4_Title Slide">
    <p:bg>
      <p:bgPr>
        <a:solidFill>
          <a:srgbClr val="F4F8FE"/>
        </a:solidFill>
        <a:effectLst/>
      </p:bgPr>
    </p:bg>
    <p:spTree>
      <p:nvGrpSpPr>
        <p:cNvPr id="1" name=""/>
        <p:cNvGrpSpPr/>
        <p:nvPr/>
      </p:nvGrpSpPr>
      <p:grpSpPr>
        <a:xfrm>
          <a:off x="0" y="0"/>
          <a:ext cx="0" cy="0"/>
          <a:chOff x="0" y="0"/>
          <a:chExt cx="0" cy="0"/>
        </a:xfrm>
      </p:grpSpPr>
      <p:pic>
        <p:nvPicPr>
          <p:cNvPr id="13" name="Grafik 169">
            <a:extLst>
              <a:ext uri="{FF2B5EF4-FFF2-40B4-BE49-F238E27FC236}">
                <a16:creationId xmlns:a16="http://schemas.microsoft.com/office/drawing/2014/main" id="{48A85385-C1D9-086C-241B-7953BB075A8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9149" t="10580" b="4686"/>
          <a:stretch/>
        </p:blipFill>
        <p:spPr>
          <a:xfrm>
            <a:off x="2779304" y="1577639"/>
            <a:ext cx="9007333" cy="4714551"/>
          </a:xfrm>
          <a:prstGeom prst="rect">
            <a:avLst/>
          </a:prstGeom>
          <a:ln w="3175">
            <a:solidFill>
              <a:srgbClr val="FFFFFF"/>
            </a:solidFill>
          </a:ln>
        </p:spPr>
      </p:pic>
      <p:sp>
        <p:nvSpPr>
          <p:cNvPr id="10" name="Freeform 9">
            <a:extLst>
              <a:ext uri="{FF2B5EF4-FFF2-40B4-BE49-F238E27FC236}">
                <a16:creationId xmlns:a16="http://schemas.microsoft.com/office/drawing/2014/main" id="{05A62A98-52B0-8427-B333-114B6CA1C86D}"/>
              </a:ext>
            </a:extLst>
          </p:cNvPr>
          <p:cNvSpPr/>
          <p:nvPr/>
        </p:nvSpPr>
        <p:spPr>
          <a:xfrm>
            <a:off x="2150444" y="1111058"/>
            <a:ext cx="9636192" cy="5652000"/>
          </a:xfrm>
          <a:custGeom>
            <a:avLst/>
            <a:gdLst>
              <a:gd name="connsiteX0" fmla="*/ 10263520 w 10263520"/>
              <a:gd name="connsiteY0" fmla="*/ 2913185 h 5826370"/>
              <a:gd name="connsiteX1" fmla="*/ 10263520 w 10263520"/>
              <a:gd name="connsiteY1" fmla="*/ 5826370 h 5826370"/>
              <a:gd name="connsiteX2" fmla="*/ 5626552 w 10263520"/>
              <a:gd name="connsiteY2" fmla="*/ 5826370 h 5826370"/>
              <a:gd name="connsiteX3" fmla="*/ 10263520 w 10263520"/>
              <a:gd name="connsiteY3" fmla="*/ 2913185 h 5826370"/>
              <a:gd name="connsiteX4" fmla="*/ 5626552 w 10263520"/>
              <a:gd name="connsiteY4" fmla="*/ 0 h 5826370"/>
              <a:gd name="connsiteX5" fmla="*/ 10263520 w 10263520"/>
              <a:gd name="connsiteY5" fmla="*/ 0 h 5826370"/>
              <a:gd name="connsiteX6" fmla="*/ 10263520 w 10263520"/>
              <a:gd name="connsiteY6" fmla="*/ 2913185 h 5826370"/>
              <a:gd name="connsiteX7" fmla="*/ 5626552 w 10263520"/>
              <a:gd name="connsiteY7" fmla="*/ 0 h 5826370"/>
              <a:gd name="connsiteX8" fmla="*/ 0 w 10263520"/>
              <a:gd name="connsiteY8" fmla="*/ 0 h 5826370"/>
              <a:gd name="connsiteX9" fmla="*/ 5626552 w 10263520"/>
              <a:gd name="connsiteY9" fmla="*/ 0 h 5826370"/>
              <a:gd name="connsiteX10" fmla="*/ 989584 w 10263520"/>
              <a:gd name="connsiteY10" fmla="*/ 2913185 h 5826370"/>
              <a:gd name="connsiteX11" fmla="*/ 5626552 w 10263520"/>
              <a:gd name="connsiteY11" fmla="*/ 5826370 h 5826370"/>
              <a:gd name="connsiteX12" fmla="*/ 0 w 10263520"/>
              <a:gd name="connsiteY12" fmla="*/ 5826370 h 5826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63520" h="5826370">
                <a:moveTo>
                  <a:pt x="10263520" y="2913185"/>
                </a:moveTo>
                <a:lnTo>
                  <a:pt x="10263520" y="5826370"/>
                </a:lnTo>
                <a:lnTo>
                  <a:pt x="5626552" y="5826370"/>
                </a:lnTo>
                <a:cubicBezTo>
                  <a:pt x="8187479" y="5826370"/>
                  <a:pt x="10263520" y="4522093"/>
                  <a:pt x="10263520" y="2913185"/>
                </a:cubicBezTo>
                <a:close/>
                <a:moveTo>
                  <a:pt x="5626552" y="0"/>
                </a:moveTo>
                <a:lnTo>
                  <a:pt x="10263520" y="0"/>
                </a:lnTo>
                <a:lnTo>
                  <a:pt x="10263520" y="2913185"/>
                </a:lnTo>
                <a:cubicBezTo>
                  <a:pt x="10263520" y="1304277"/>
                  <a:pt x="8187479" y="0"/>
                  <a:pt x="5626552" y="0"/>
                </a:cubicBezTo>
                <a:close/>
                <a:moveTo>
                  <a:pt x="0" y="0"/>
                </a:moveTo>
                <a:lnTo>
                  <a:pt x="5626552" y="0"/>
                </a:lnTo>
                <a:cubicBezTo>
                  <a:pt x="3065625" y="0"/>
                  <a:pt x="989584" y="1304277"/>
                  <a:pt x="989584" y="2913185"/>
                </a:cubicBezTo>
                <a:cubicBezTo>
                  <a:pt x="989584" y="4522093"/>
                  <a:pt x="3065625" y="5826370"/>
                  <a:pt x="5626552" y="5826370"/>
                </a:cubicBezTo>
                <a:lnTo>
                  <a:pt x="0" y="5826370"/>
                </a:lnTo>
                <a:close/>
              </a:path>
            </a:pathLst>
          </a:custGeom>
          <a:solidFill>
            <a:srgbClr val="F6F9F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b="0" i="0" dirty="0">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6" name="Rounded Rectangle 5">
            <a:extLst>
              <a:ext uri="{FF2B5EF4-FFF2-40B4-BE49-F238E27FC236}">
                <a16:creationId xmlns:a16="http://schemas.microsoft.com/office/drawing/2014/main" id="{B3C5EB9C-3987-C2EC-5654-1DF6F968029A}"/>
              </a:ext>
            </a:extLst>
          </p:cNvPr>
          <p:cNvSpPr>
            <a:spLocks noGrp="1" noRot="1" noMove="1" noResize="1" noEditPoints="1" noAdjustHandles="1" noChangeArrowheads="1" noChangeShapeType="1"/>
          </p:cNvSpPr>
          <p:nvPr/>
        </p:nvSpPr>
        <p:spPr>
          <a:xfrm>
            <a:off x="536551" y="3172043"/>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F37FA8CD-7EA6-2F06-90E0-EE9AE8C04835}"/>
              </a:ext>
            </a:extLst>
          </p:cNvPr>
          <p:cNvSpPr>
            <a:spLocks noGrp="1" noRot="1" noMove="1" noResize="1" noEditPoints="1" noAdjustHandles="1" noChangeArrowheads="1" noChangeShapeType="1"/>
          </p:cNvSpPr>
          <p:nvPr/>
        </p:nvSpPr>
        <p:spPr>
          <a:xfrm>
            <a:off x="536551" y="4780837"/>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44658775-7D95-E583-D617-717856664FED}"/>
              </a:ext>
            </a:extLst>
          </p:cNvPr>
          <p:cNvSpPr>
            <a:spLocks noGrp="1" noRot="1" noMove="1" noResize="1" noEditPoints="1" noAdjustHandles="1" noChangeArrowheads="1" noChangeShapeType="1"/>
          </p:cNvSpPr>
          <p:nvPr/>
        </p:nvSpPr>
        <p:spPr>
          <a:xfrm>
            <a:off x="530054" y="1570124"/>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1" name="Round Same Side Corner Rectangle 10">
            <a:extLst>
              <a:ext uri="{FF2B5EF4-FFF2-40B4-BE49-F238E27FC236}">
                <a16:creationId xmlns:a16="http://schemas.microsoft.com/office/drawing/2014/main" id="{98D2A150-4114-775F-9EBC-C9C62503055D}"/>
              </a:ext>
            </a:extLst>
          </p:cNvPr>
          <p:cNvSpPr>
            <a:spLocks noGrp="1" noRot="1" noMove="1" noResize="1" noEditPoints="1" noAdjustHandles="1" noChangeArrowheads="1" noChangeShapeType="1"/>
          </p:cNvSpPr>
          <p:nvPr/>
        </p:nvSpPr>
        <p:spPr>
          <a:xfrm rot="16200000">
            <a:off x="-26882" y="2124889"/>
            <a:ext cx="1512000" cy="402470"/>
          </a:xfrm>
          <a:prstGeom prst="round2SameRect">
            <a:avLst>
              <a:gd name="adj1" fmla="val 6741"/>
              <a:gd name="adj2" fmla="val 0"/>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rgbClr val="92D050"/>
              </a:solidFill>
              <a:latin typeface="Arial" panose="020B0604020202020204" pitchFamily="34" charset="0"/>
              <a:cs typeface="Arial" panose="020B0604020202020204" pitchFamily="34" charset="0"/>
            </a:endParaRPr>
          </a:p>
        </p:txBody>
      </p:sp>
      <p:sp>
        <p:nvSpPr>
          <p:cNvPr id="17" name="Round Same Side Corner Rectangle 16">
            <a:extLst>
              <a:ext uri="{FF2B5EF4-FFF2-40B4-BE49-F238E27FC236}">
                <a16:creationId xmlns:a16="http://schemas.microsoft.com/office/drawing/2014/main" id="{C8875964-DC8C-F4B7-244D-F8B1C0A449B0}"/>
              </a:ext>
            </a:extLst>
          </p:cNvPr>
          <p:cNvSpPr>
            <a:spLocks noGrp="1" noRot="1" noMove="1" noResize="1" noEditPoints="1" noAdjustHandles="1" noChangeArrowheads="1" noChangeShapeType="1"/>
          </p:cNvSpPr>
          <p:nvPr/>
        </p:nvSpPr>
        <p:spPr>
          <a:xfrm rot="16200000">
            <a:off x="-26882" y="3727260"/>
            <a:ext cx="1512000" cy="402470"/>
          </a:xfrm>
          <a:prstGeom prst="round2SameRect">
            <a:avLst>
              <a:gd name="adj1" fmla="val 6412"/>
              <a:gd name="adj2" fmla="val 0"/>
            </a:avLst>
          </a:prstGeom>
          <a:solidFill>
            <a:srgbClr val="FF2E4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0" name="Round Same Side Corner Rectangle 19">
            <a:extLst>
              <a:ext uri="{FF2B5EF4-FFF2-40B4-BE49-F238E27FC236}">
                <a16:creationId xmlns:a16="http://schemas.microsoft.com/office/drawing/2014/main" id="{D8B57243-24FB-DC4D-E7E4-671B6CE6AD7E}"/>
              </a:ext>
            </a:extLst>
          </p:cNvPr>
          <p:cNvSpPr>
            <a:spLocks noGrp="1" noRot="1" noMove="1" noResize="1" noEditPoints="1" noAdjustHandles="1" noChangeArrowheads="1" noChangeShapeType="1"/>
          </p:cNvSpPr>
          <p:nvPr/>
        </p:nvSpPr>
        <p:spPr>
          <a:xfrm rot="16200000">
            <a:off x="-26882" y="5335886"/>
            <a:ext cx="1512000" cy="402470"/>
          </a:xfrm>
          <a:prstGeom prst="round2SameRect">
            <a:avLst>
              <a:gd name="adj1" fmla="val 6412"/>
              <a:gd name="adj2" fmla="val 0"/>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Text Placeholder 13">
            <a:extLst>
              <a:ext uri="{FF2B5EF4-FFF2-40B4-BE49-F238E27FC236}">
                <a16:creationId xmlns:a16="http://schemas.microsoft.com/office/drawing/2014/main" id="{4B2FE553-C651-C7A8-106D-E0A63D22AEEF}"/>
              </a:ext>
            </a:extLst>
          </p:cNvPr>
          <p:cNvSpPr>
            <a:spLocks noGrp="1"/>
          </p:cNvSpPr>
          <p:nvPr>
            <p:ph type="body" sz="quarter" idx="18" hasCustomPrompt="1"/>
          </p:nvPr>
        </p:nvSpPr>
        <p:spPr>
          <a:xfrm rot="16200000">
            <a:off x="126492" y="2222078"/>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3" name="Text Placeholder 13">
            <a:extLst>
              <a:ext uri="{FF2B5EF4-FFF2-40B4-BE49-F238E27FC236}">
                <a16:creationId xmlns:a16="http://schemas.microsoft.com/office/drawing/2014/main" id="{2098F242-1F56-373B-0EE0-23754EF8C435}"/>
              </a:ext>
            </a:extLst>
          </p:cNvPr>
          <p:cNvSpPr>
            <a:spLocks noGrp="1"/>
          </p:cNvSpPr>
          <p:nvPr>
            <p:ph type="body" sz="quarter" idx="19" hasCustomPrompt="1"/>
          </p:nvPr>
        </p:nvSpPr>
        <p:spPr>
          <a:xfrm rot="16200000">
            <a:off x="126492" y="3822280"/>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4" name="Text Placeholder 13">
            <a:extLst>
              <a:ext uri="{FF2B5EF4-FFF2-40B4-BE49-F238E27FC236}">
                <a16:creationId xmlns:a16="http://schemas.microsoft.com/office/drawing/2014/main" id="{A34242A8-FB49-3BEB-645D-A93FD0743ED7}"/>
              </a:ext>
            </a:extLst>
          </p:cNvPr>
          <p:cNvSpPr>
            <a:spLocks noGrp="1"/>
          </p:cNvSpPr>
          <p:nvPr>
            <p:ph type="body" sz="quarter" idx="20" hasCustomPrompt="1"/>
          </p:nvPr>
        </p:nvSpPr>
        <p:spPr>
          <a:xfrm rot="16200000">
            <a:off x="126492" y="5432873"/>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5" name="Text Placeholder 13">
            <a:extLst>
              <a:ext uri="{FF2B5EF4-FFF2-40B4-BE49-F238E27FC236}">
                <a16:creationId xmlns:a16="http://schemas.microsoft.com/office/drawing/2014/main" id="{9C146444-50CE-7EF7-A20B-2421FCC8C296}"/>
              </a:ext>
            </a:extLst>
          </p:cNvPr>
          <p:cNvSpPr>
            <a:spLocks noGrp="1"/>
          </p:cNvSpPr>
          <p:nvPr>
            <p:ph type="body" sz="quarter" idx="21"/>
          </p:nvPr>
        </p:nvSpPr>
        <p:spPr>
          <a:xfrm>
            <a:off x="928179" y="1570125"/>
            <a:ext cx="3208699" cy="1512000"/>
          </a:xfrm>
        </p:spPr>
        <p:txBody>
          <a:bodyPr lIns="216000" tIns="144000" bIns="144000" anchor="ctr">
            <a:normAutofit/>
          </a:bodyPr>
          <a:lstStyle>
            <a:lvl1pPr marL="342900" indent="-342900">
              <a:spcBef>
                <a:spcPts val="0"/>
              </a:spcBef>
              <a:buClr>
                <a:srgbClr val="3FD971"/>
              </a:buClr>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26" name="Text Placeholder 13">
            <a:extLst>
              <a:ext uri="{FF2B5EF4-FFF2-40B4-BE49-F238E27FC236}">
                <a16:creationId xmlns:a16="http://schemas.microsoft.com/office/drawing/2014/main" id="{E2541BF6-62BD-939F-22E3-5F674F171EED}"/>
              </a:ext>
            </a:extLst>
          </p:cNvPr>
          <p:cNvSpPr>
            <a:spLocks noGrp="1"/>
          </p:cNvSpPr>
          <p:nvPr>
            <p:ph type="body" sz="quarter" idx="22"/>
          </p:nvPr>
        </p:nvSpPr>
        <p:spPr>
          <a:xfrm>
            <a:off x="928179" y="3170325"/>
            <a:ext cx="3208699" cy="1512000"/>
          </a:xfrm>
        </p:spPr>
        <p:txBody>
          <a:bodyPr lIns="216000" tIns="144000" bIns="144000" anchor="ctr">
            <a:normAutofit/>
          </a:bodyPr>
          <a:lstStyle>
            <a:lvl1pPr marL="342900" indent="-342900">
              <a:spcBef>
                <a:spcPts val="0"/>
              </a:spcBef>
              <a:buClr>
                <a:srgbClr val="FF2E43"/>
              </a:buClr>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27" name="Text Placeholder 13">
            <a:extLst>
              <a:ext uri="{FF2B5EF4-FFF2-40B4-BE49-F238E27FC236}">
                <a16:creationId xmlns:a16="http://schemas.microsoft.com/office/drawing/2014/main" id="{88DEBBF2-8794-BE84-265D-CC63FBB4E535}"/>
              </a:ext>
            </a:extLst>
          </p:cNvPr>
          <p:cNvSpPr>
            <a:spLocks noGrp="1"/>
          </p:cNvSpPr>
          <p:nvPr>
            <p:ph type="body" sz="quarter" idx="23"/>
          </p:nvPr>
        </p:nvSpPr>
        <p:spPr>
          <a:xfrm>
            <a:off x="928179" y="4780916"/>
            <a:ext cx="3208699" cy="1512000"/>
          </a:xfrm>
        </p:spPr>
        <p:txBody>
          <a:bodyPr lIns="216000" tIns="144000" bIns="144000" anchor="ctr">
            <a:normAutofit/>
          </a:bodyPr>
          <a:lstStyle>
            <a:lvl1pPr marL="342900" indent="-342900">
              <a:spcBef>
                <a:spcPts val="0"/>
              </a:spcBef>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03C30B29-12F1-6754-6BF7-332C05866CAA}"/>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
        <p:nvSpPr>
          <p:cNvPr id="8" name="Freihandform 301">
            <a:extLst>
              <a:ext uri="{FF2B5EF4-FFF2-40B4-BE49-F238E27FC236}">
                <a16:creationId xmlns:a16="http://schemas.microsoft.com/office/drawing/2014/main" id="{5A3115BF-835F-2FE2-7C2C-79408C9F0606}"/>
              </a:ext>
            </a:extLst>
          </p:cNvPr>
          <p:cNvSpPr/>
          <p:nvPr userDrawn="1"/>
        </p:nvSpPr>
        <p:spPr>
          <a:xfrm>
            <a:off x="10128283" y="3513358"/>
            <a:ext cx="138346" cy="126273"/>
          </a:xfrm>
          <a:custGeom>
            <a:avLst/>
            <a:gdLst>
              <a:gd name="connsiteX0" fmla="*/ 142183 w 280156"/>
              <a:gd name="connsiteY0" fmla="*/ 250032 h 255709"/>
              <a:gd name="connsiteX1" fmla="*/ 147867 w 280156"/>
              <a:gd name="connsiteY1" fmla="*/ 250032 h 255709"/>
              <a:gd name="connsiteX2" fmla="*/ 152182 w 280156"/>
              <a:gd name="connsiteY2" fmla="*/ 242987 h 255709"/>
              <a:gd name="connsiteX3" fmla="*/ 156391 w 280156"/>
              <a:gd name="connsiteY3" fmla="*/ 234471 h 255709"/>
              <a:gd name="connsiteX4" fmla="*/ 164916 w 280156"/>
              <a:gd name="connsiteY4" fmla="*/ 228688 h 255709"/>
              <a:gd name="connsiteX5" fmla="*/ 191963 w 280156"/>
              <a:gd name="connsiteY5" fmla="*/ 220171 h 255709"/>
              <a:gd name="connsiteX6" fmla="*/ 197647 w 280156"/>
              <a:gd name="connsiteY6" fmla="*/ 227321 h 255709"/>
              <a:gd name="connsiteX7" fmla="*/ 209012 w 280156"/>
              <a:gd name="connsiteY7" fmla="*/ 232999 h 255709"/>
              <a:gd name="connsiteX8" fmla="*/ 216169 w 280156"/>
              <a:gd name="connsiteY8" fmla="*/ 235838 h 255709"/>
              <a:gd name="connsiteX9" fmla="*/ 216169 w 280156"/>
              <a:gd name="connsiteY9" fmla="*/ 223010 h 255709"/>
              <a:gd name="connsiteX10" fmla="*/ 210486 w 280156"/>
              <a:gd name="connsiteY10" fmla="*/ 215966 h 255709"/>
              <a:gd name="connsiteX11" fmla="*/ 199120 w 280156"/>
              <a:gd name="connsiteY11" fmla="*/ 208816 h 255709"/>
              <a:gd name="connsiteX12" fmla="*/ 196278 w 280156"/>
              <a:gd name="connsiteY12" fmla="*/ 203138 h 255709"/>
              <a:gd name="connsiteX13" fmla="*/ 196278 w 280156"/>
              <a:gd name="connsiteY13" fmla="*/ 197460 h 255709"/>
              <a:gd name="connsiteX14" fmla="*/ 191963 w 280156"/>
              <a:gd name="connsiteY14" fmla="*/ 186105 h 255709"/>
              <a:gd name="connsiteX15" fmla="*/ 193331 w 280156"/>
              <a:gd name="connsiteY15" fmla="*/ 181899 h 255709"/>
              <a:gd name="connsiteX16" fmla="*/ 206171 w 280156"/>
              <a:gd name="connsiteY16" fmla="*/ 176221 h 255709"/>
              <a:gd name="connsiteX17" fmla="*/ 224693 w 280156"/>
              <a:gd name="connsiteY17" fmla="*/ 181899 h 255709"/>
              <a:gd name="connsiteX18" fmla="*/ 224693 w 280156"/>
              <a:gd name="connsiteY18" fmla="*/ 169071 h 255709"/>
              <a:gd name="connsiteX19" fmla="*/ 233219 w 280156"/>
              <a:gd name="connsiteY19" fmla="*/ 163394 h 255709"/>
              <a:gd name="connsiteX20" fmla="*/ 248794 w 280156"/>
              <a:gd name="connsiteY20" fmla="*/ 157716 h 255709"/>
              <a:gd name="connsiteX21" fmla="*/ 274474 w 280156"/>
              <a:gd name="connsiteY21" fmla="*/ 146360 h 255709"/>
              <a:gd name="connsiteX22" fmla="*/ 278683 w 280156"/>
              <a:gd name="connsiteY22" fmla="*/ 140683 h 255709"/>
              <a:gd name="connsiteX23" fmla="*/ 280157 w 280156"/>
              <a:gd name="connsiteY23" fmla="*/ 133533 h 255709"/>
              <a:gd name="connsiteX24" fmla="*/ 280157 w 280156"/>
              <a:gd name="connsiteY24" fmla="*/ 126488 h 255709"/>
              <a:gd name="connsiteX25" fmla="*/ 277315 w 280156"/>
              <a:gd name="connsiteY25" fmla="*/ 113660 h 255709"/>
              <a:gd name="connsiteX26" fmla="*/ 274474 w 280156"/>
              <a:gd name="connsiteY26" fmla="*/ 109455 h 255709"/>
              <a:gd name="connsiteX27" fmla="*/ 273001 w 280156"/>
              <a:gd name="connsiteY27" fmla="*/ 105144 h 255709"/>
              <a:gd name="connsiteX28" fmla="*/ 271633 w 280156"/>
              <a:gd name="connsiteY28" fmla="*/ 100938 h 255709"/>
              <a:gd name="connsiteX29" fmla="*/ 277315 w 280156"/>
              <a:gd name="connsiteY29" fmla="*/ 79594 h 255709"/>
              <a:gd name="connsiteX30" fmla="*/ 275843 w 280156"/>
              <a:gd name="connsiteY30" fmla="*/ 69605 h 255709"/>
              <a:gd name="connsiteX31" fmla="*/ 268791 w 280156"/>
              <a:gd name="connsiteY31" fmla="*/ 56883 h 255709"/>
              <a:gd name="connsiteX32" fmla="*/ 265844 w 280156"/>
              <a:gd name="connsiteY32" fmla="*/ 54044 h 255709"/>
              <a:gd name="connsiteX33" fmla="*/ 265844 w 280156"/>
              <a:gd name="connsiteY33" fmla="*/ 46894 h 255709"/>
              <a:gd name="connsiteX34" fmla="*/ 260160 w 280156"/>
              <a:gd name="connsiteY34" fmla="*/ 41216 h 255709"/>
              <a:gd name="connsiteX35" fmla="*/ 257320 w 280156"/>
              <a:gd name="connsiteY35" fmla="*/ 35539 h 255709"/>
              <a:gd name="connsiteX36" fmla="*/ 258792 w 280156"/>
              <a:gd name="connsiteY36" fmla="*/ 25655 h 255709"/>
              <a:gd name="connsiteX37" fmla="*/ 261634 w 280156"/>
              <a:gd name="connsiteY37" fmla="*/ 17033 h 255709"/>
              <a:gd name="connsiteX38" fmla="*/ 264476 w 280156"/>
              <a:gd name="connsiteY38" fmla="*/ 12828 h 255709"/>
              <a:gd name="connsiteX39" fmla="*/ 264476 w 280156"/>
              <a:gd name="connsiteY39" fmla="*/ 9989 h 255709"/>
              <a:gd name="connsiteX40" fmla="*/ 265844 w 280156"/>
              <a:gd name="connsiteY40" fmla="*/ 2839 h 255709"/>
              <a:gd name="connsiteX41" fmla="*/ 264476 w 280156"/>
              <a:gd name="connsiteY41" fmla="*/ 0 h 255709"/>
              <a:gd name="connsiteX42" fmla="*/ 260160 w 280156"/>
              <a:gd name="connsiteY42" fmla="*/ 8517 h 255709"/>
              <a:gd name="connsiteX43" fmla="*/ 237429 w 280156"/>
              <a:gd name="connsiteY43" fmla="*/ 22816 h 255709"/>
              <a:gd name="connsiteX44" fmla="*/ 230377 w 280156"/>
              <a:gd name="connsiteY44" fmla="*/ 24183 h 255709"/>
              <a:gd name="connsiteX45" fmla="*/ 217538 w 280156"/>
              <a:gd name="connsiteY45" fmla="*/ 14194 h 255709"/>
              <a:gd name="connsiteX46" fmla="*/ 214696 w 280156"/>
              <a:gd name="connsiteY46" fmla="*/ 9989 h 255709"/>
              <a:gd name="connsiteX47" fmla="*/ 213328 w 280156"/>
              <a:gd name="connsiteY47" fmla="*/ 7150 h 255709"/>
              <a:gd name="connsiteX48" fmla="*/ 203330 w 280156"/>
              <a:gd name="connsiteY48" fmla="*/ 15666 h 255709"/>
              <a:gd name="connsiteX49" fmla="*/ 200488 w 280156"/>
              <a:gd name="connsiteY49" fmla="*/ 14194 h 255709"/>
              <a:gd name="connsiteX50" fmla="*/ 186281 w 280156"/>
              <a:gd name="connsiteY50" fmla="*/ 21344 h 255709"/>
              <a:gd name="connsiteX51" fmla="*/ 189121 w 280156"/>
              <a:gd name="connsiteY51" fmla="*/ 28494 h 255709"/>
              <a:gd name="connsiteX52" fmla="*/ 193331 w 280156"/>
              <a:gd name="connsiteY52" fmla="*/ 34172 h 255709"/>
              <a:gd name="connsiteX53" fmla="*/ 196278 w 280156"/>
              <a:gd name="connsiteY53" fmla="*/ 38378 h 255709"/>
              <a:gd name="connsiteX54" fmla="*/ 193331 w 280156"/>
              <a:gd name="connsiteY54" fmla="*/ 46894 h 255709"/>
              <a:gd name="connsiteX55" fmla="*/ 184807 w 280156"/>
              <a:gd name="connsiteY55" fmla="*/ 46894 h 255709"/>
              <a:gd name="connsiteX56" fmla="*/ 177755 w 280156"/>
              <a:gd name="connsiteY56" fmla="*/ 41216 h 255709"/>
              <a:gd name="connsiteX57" fmla="*/ 173440 w 280156"/>
              <a:gd name="connsiteY57" fmla="*/ 35539 h 255709"/>
              <a:gd name="connsiteX58" fmla="*/ 155023 w 280156"/>
              <a:gd name="connsiteY58" fmla="*/ 35539 h 255709"/>
              <a:gd name="connsiteX59" fmla="*/ 149340 w 280156"/>
              <a:gd name="connsiteY59" fmla="*/ 31333 h 255709"/>
              <a:gd name="connsiteX60" fmla="*/ 143657 w 280156"/>
              <a:gd name="connsiteY60" fmla="*/ 24183 h 255709"/>
              <a:gd name="connsiteX61" fmla="*/ 142183 w 280156"/>
              <a:gd name="connsiteY61" fmla="*/ 28494 h 255709"/>
              <a:gd name="connsiteX62" fmla="*/ 137868 w 280156"/>
              <a:gd name="connsiteY62" fmla="*/ 28494 h 255709"/>
              <a:gd name="connsiteX63" fmla="*/ 133659 w 280156"/>
              <a:gd name="connsiteY63" fmla="*/ 22816 h 255709"/>
              <a:gd name="connsiteX64" fmla="*/ 133659 w 280156"/>
              <a:gd name="connsiteY64" fmla="*/ 19977 h 255709"/>
              <a:gd name="connsiteX65" fmla="*/ 123660 w 280156"/>
              <a:gd name="connsiteY65" fmla="*/ 17033 h 255709"/>
              <a:gd name="connsiteX66" fmla="*/ 115136 w 280156"/>
              <a:gd name="connsiteY66" fmla="*/ 17033 h 255709"/>
              <a:gd name="connsiteX67" fmla="*/ 105243 w 280156"/>
              <a:gd name="connsiteY67" fmla="*/ 19977 h 255709"/>
              <a:gd name="connsiteX68" fmla="*/ 89562 w 280156"/>
              <a:gd name="connsiteY68" fmla="*/ 19977 h 255709"/>
              <a:gd name="connsiteX69" fmla="*/ 82510 w 280156"/>
              <a:gd name="connsiteY69" fmla="*/ 21344 h 255709"/>
              <a:gd name="connsiteX70" fmla="*/ 76828 w 280156"/>
              <a:gd name="connsiteY70" fmla="*/ 21344 h 255709"/>
              <a:gd name="connsiteX71" fmla="*/ 71144 w 280156"/>
              <a:gd name="connsiteY71" fmla="*/ 19977 h 255709"/>
              <a:gd name="connsiteX72" fmla="*/ 66829 w 280156"/>
              <a:gd name="connsiteY72" fmla="*/ 18505 h 255709"/>
              <a:gd name="connsiteX73" fmla="*/ 63989 w 280156"/>
              <a:gd name="connsiteY73" fmla="*/ 15666 h 255709"/>
              <a:gd name="connsiteX74" fmla="*/ 44097 w 280156"/>
              <a:gd name="connsiteY74" fmla="*/ 21344 h 255709"/>
              <a:gd name="connsiteX75" fmla="*/ 36940 w 280156"/>
              <a:gd name="connsiteY75" fmla="*/ 22816 h 255709"/>
              <a:gd name="connsiteX76" fmla="*/ 34099 w 280156"/>
              <a:gd name="connsiteY76" fmla="*/ 25655 h 255709"/>
              <a:gd name="connsiteX77" fmla="*/ 27048 w 280156"/>
              <a:gd name="connsiteY77" fmla="*/ 31333 h 255709"/>
              <a:gd name="connsiteX78" fmla="*/ 25575 w 280156"/>
              <a:gd name="connsiteY78" fmla="*/ 39850 h 255709"/>
              <a:gd name="connsiteX79" fmla="*/ 12839 w 280156"/>
              <a:gd name="connsiteY79" fmla="*/ 65399 h 255709"/>
              <a:gd name="connsiteX80" fmla="*/ 9894 w 280156"/>
              <a:gd name="connsiteY80" fmla="*/ 68238 h 255709"/>
              <a:gd name="connsiteX81" fmla="*/ 4315 w 280156"/>
              <a:gd name="connsiteY81" fmla="*/ 68238 h 255709"/>
              <a:gd name="connsiteX82" fmla="*/ 1474 w 280156"/>
              <a:gd name="connsiteY82" fmla="*/ 68238 h 255709"/>
              <a:gd name="connsiteX83" fmla="*/ 0 w 280156"/>
              <a:gd name="connsiteY83" fmla="*/ 72444 h 255709"/>
              <a:gd name="connsiteX84" fmla="*/ 0 w 280156"/>
              <a:gd name="connsiteY84" fmla="*/ 80961 h 255709"/>
              <a:gd name="connsiteX85" fmla="*/ 1474 w 280156"/>
              <a:gd name="connsiteY85" fmla="*/ 85272 h 255709"/>
              <a:gd name="connsiteX86" fmla="*/ 12839 w 280156"/>
              <a:gd name="connsiteY86" fmla="*/ 116499 h 255709"/>
              <a:gd name="connsiteX87" fmla="*/ 27048 w 280156"/>
              <a:gd name="connsiteY87" fmla="*/ 139210 h 255709"/>
              <a:gd name="connsiteX88" fmla="*/ 29889 w 280156"/>
              <a:gd name="connsiteY88" fmla="*/ 160555 h 255709"/>
              <a:gd name="connsiteX89" fmla="*/ 31257 w 280156"/>
              <a:gd name="connsiteY89" fmla="*/ 164866 h 255709"/>
              <a:gd name="connsiteX90" fmla="*/ 38414 w 280156"/>
              <a:gd name="connsiteY90" fmla="*/ 177588 h 255709"/>
              <a:gd name="connsiteX91" fmla="*/ 38414 w 280156"/>
              <a:gd name="connsiteY91" fmla="*/ 183266 h 255709"/>
              <a:gd name="connsiteX92" fmla="*/ 45466 w 280156"/>
              <a:gd name="connsiteY92" fmla="*/ 188943 h 255709"/>
              <a:gd name="connsiteX93" fmla="*/ 49780 w 280156"/>
              <a:gd name="connsiteY93" fmla="*/ 193254 h 255709"/>
              <a:gd name="connsiteX94" fmla="*/ 52621 w 280156"/>
              <a:gd name="connsiteY94" fmla="*/ 225849 h 255709"/>
              <a:gd name="connsiteX95" fmla="*/ 55463 w 280156"/>
              <a:gd name="connsiteY95" fmla="*/ 228688 h 255709"/>
              <a:gd name="connsiteX96" fmla="*/ 65357 w 280156"/>
              <a:gd name="connsiteY96" fmla="*/ 228688 h 255709"/>
              <a:gd name="connsiteX97" fmla="*/ 68197 w 280156"/>
              <a:gd name="connsiteY97" fmla="*/ 224482 h 255709"/>
              <a:gd name="connsiteX98" fmla="*/ 69671 w 280156"/>
              <a:gd name="connsiteY98" fmla="*/ 220171 h 255709"/>
              <a:gd name="connsiteX99" fmla="*/ 71144 w 280156"/>
              <a:gd name="connsiteY99" fmla="*/ 214599 h 255709"/>
              <a:gd name="connsiteX100" fmla="*/ 73986 w 280156"/>
              <a:gd name="connsiteY100" fmla="*/ 211655 h 255709"/>
              <a:gd name="connsiteX101" fmla="*/ 81038 w 280156"/>
              <a:gd name="connsiteY101" fmla="*/ 217438 h 255709"/>
              <a:gd name="connsiteX102" fmla="*/ 85352 w 280156"/>
              <a:gd name="connsiteY102" fmla="*/ 230160 h 255709"/>
              <a:gd name="connsiteX103" fmla="*/ 82510 w 280156"/>
              <a:gd name="connsiteY103" fmla="*/ 237310 h 255709"/>
              <a:gd name="connsiteX104" fmla="*/ 78196 w 280156"/>
              <a:gd name="connsiteY104" fmla="*/ 238676 h 255709"/>
              <a:gd name="connsiteX105" fmla="*/ 75354 w 280156"/>
              <a:gd name="connsiteY105" fmla="*/ 244354 h 255709"/>
              <a:gd name="connsiteX106" fmla="*/ 79670 w 280156"/>
              <a:gd name="connsiteY106" fmla="*/ 248665 h 255709"/>
              <a:gd name="connsiteX107" fmla="*/ 82510 w 280156"/>
              <a:gd name="connsiteY107" fmla="*/ 251504 h 255709"/>
              <a:gd name="connsiteX108" fmla="*/ 86720 w 280156"/>
              <a:gd name="connsiteY108" fmla="*/ 251504 h 255709"/>
              <a:gd name="connsiteX109" fmla="*/ 92404 w 280156"/>
              <a:gd name="connsiteY109" fmla="*/ 248665 h 255709"/>
              <a:gd name="connsiteX110" fmla="*/ 95245 w 280156"/>
              <a:gd name="connsiteY110" fmla="*/ 242987 h 255709"/>
              <a:gd name="connsiteX111" fmla="*/ 96719 w 280156"/>
              <a:gd name="connsiteY111" fmla="*/ 245721 h 255709"/>
              <a:gd name="connsiteX112" fmla="*/ 102401 w 280156"/>
              <a:gd name="connsiteY112" fmla="*/ 247193 h 255709"/>
              <a:gd name="connsiteX113" fmla="*/ 106611 w 280156"/>
              <a:gd name="connsiteY113" fmla="*/ 248665 h 255709"/>
              <a:gd name="connsiteX114" fmla="*/ 116610 w 280156"/>
              <a:gd name="connsiteY114" fmla="*/ 250032 h 255709"/>
              <a:gd name="connsiteX115" fmla="*/ 125134 w 280156"/>
              <a:gd name="connsiteY115" fmla="*/ 255710 h 255709"/>
              <a:gd name="connsiteX116" fmla="*/ 130818 w 280156"/>
              <a:gd name="connsiteY116" fmla="*/ 254343 h 255709"/>
              <a:gd name="connsiteX117" fmla="*/ 142183 w 280156"/>
              <a:gd name="connsiteY117" fmla="*/ 250032 h 25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80156" h="255709">
                <a:moveTo>
                  <a:pt x="142183" y="250032"/>
                </a:moveTo>
                <a:lnTo>
                  <a:pt x="147867" y="250032"/>
                </a:lnTo>
                <a:lnTo>
                  <a:pt x="152182" y="242987"/>
                </a:lnTo>
                <a:lnTo>
                  <a:pt x="156391" y="234471"/>
                </a:lnTo>
                <a:lnTo>
                  <a:pt x="164916" y="228688"/>
                </a:lnTo>
                <a:lnTo>
                  <a:pt x="191963" y="220171"/>
                </a:lnTo>
                <a:lnTo>
                  <a:pt x="197647" y="227321"/>
                </a:lnTo>
                <a:lnTo>
                  <a:pt x="209012" y="232999"/>
                </a:lnTo>
                <a:lnTo>
                  <a:pt x="216169" y="235838"/>
                </a:lnTo>
                <a:lnTo>
                  <a:pt x="216169" y="223010"/>
                </a:lnTo>
                <a:lnTo>
                  <a:pt x="210486" y="215966"/>
                </a:lnTo>
                <a:lnTo>
                  <a:pt x="199120" y="208816"/>
                </a:lnTo>
                <a:lnTo>
                  <a:pt x="196278" y="203138"/>
                </a:lnTo>
                <a:lnTo>
                  <a:pt x="196278" y="197460"/>
                </a:lnTo>
                <a:lnTo>
                  <a:pt x="191963" y="186105"/>
                </a:lnTo>
                <a:lnTo>
                  <a:pt x="193331" y="181899"/>
                </a:lnTo>
                <a:lnTo>
                  <a:pt x="206171" y="176221"/>
                </a:lnTo>
                <a:lnTo>
                  <a:pt x="224693" y="181899"/>
                </a:lnTo>
                <a:lnTo>
                  <a:pt x="224693" y="169071"/>
                </a:lnTo>
                <a:lnTo>
                  <a:pt x="233219" y="163394"/>
                </a:lnTo>
                <a:lnTo>
                  <a:pt x="248794" y="157716"/>
                </a:lnTo>
                <a:lnTo>
                  <a:pt x="274474" y="146360"/>
                </a:lnTo>
                <a:lnTo>
                  <a:pt x="278683" y="140683"/>
                </a:lnTo>
                <a:lnTo>
                  <a:pt x="280157" y="133533"/>
                </a:lnTo>
                <a:lnTo>
                  <a:pt x="280157" y="126488"/>
                </a:lnTo>
                <a:lnTo>
                  <a:pt x="277315" y="113660"/>
                </a:lnTo>
                <a:lnTo>
                  <a:pt x="274474" y="109455"/>
                </a:lnTo>
                <a:lnTo>
                  <a:pt x="273001" y="105144"/>
                </a:lnTo>
                <a:lnTo>
                  <a:pt x="271633" y="100938"/>
                </a:lnTo>
                <a:lnTo>
                  <a:pt x="277315" y="79594"/>
                </a:lnTo>
                <a:lnTo>
                  <a:pt x="275843" y="69605"/>
                </a:lnTo>
                <a:lnTo>
                  <a:pt x="268791" y="56883"/>
                </a:lnTo>
                <a:lnTo>
                  <a:pt x="265844" y="54044"/>
                </a:lnTo>
                <a:lnTo>
                  <a:pt x="265844" y="46894"/>
                </a:lnTo>
                <a:lnTo>
                  <a:pt x="260160" y="41216"/>
                </a:lnTo>
                <a:lnTo>
                  <a:pt x="257320" y="35539"/>
                </a:lnTo>
                <a:lnTo>
                  <a:pt x="258792" y="25655"/>
                </a:lnTo>
                <a:lnTo>
                  <a:pt x="261634" y="17033"/>
                </a:lnTo>
                <a:lnTo>
                  <a:pt x="264476" y="12828"/>
                </a:lnTo>
                <a:lnTo>
                  <a:pt x="264476" y="9989"/>
                </a:lnTo>
                <a:lnTo>
                  <a:pt x="265844" y="2839"/>
                </a:lnTo>
                <a:lnTo>
                  <a:pt x="264476" y="0"/>
                </a:lnTo>
                <a:lnTo>
                  <a:pt x="260160" y="8517"/>
                </a:lnTo>
                <a:lnTo>
                  <a:pt x="237429" y="22816"/>
                </a:lnTo>
                <a:lnTo>
                  <a:pt x="230377" y="24183"/>
                </a:lnTo>
                <a:lnTo>
                  <a:pt x="217538" y="14194"/>
                </a:lnTo>
                <a:lnTo>
                  <a:pt x="214696" y="9989"/>
                </a:lnTo>
                <a:lnTo>
                  <a:pt x="213328" y="7150"/>
                </a:lnTo>
                <a:lnTo>
                  <a:pt x="203330" y="15666"/>
                </a:lnTo>
                <a:lnTo>
                  <a:pt x="200488" y="14194"/>
                </a:lnTo>
                <a:lnTo>
                  <a:pt x="186281" y="21344"/>
                </a:lnTo>
                <a:lnTo>
                  <a:pt x="189121" y="28494"/>
                </a:lnTo>
                <a:lnTo>
                  <a:pt x="193331" y="34172"/>
                </a:lnTo>
                <a:lnTo>
                  <a:pt x="196278" y="38378"/>
                </a:lnTo>
                <a:lnTo>
                  <a:pt x="193331" y="46894"/>
                </a:lnTo>
                <a:lnTo>
                  <a:pt x="184807" y="46894"/>
                </a:lnTo>
                <a:lnTo>
                  <a:pt x="177755" y="41216"/>
                </a:lnTo>
                <a:lnTo>
                  <a:pt x="173440" y="35539"/>
                </a:lnTo>
                <a:lnTo>
                  <a:pt x="155023" y="35539"/>
                </a:lnTo>
                <a:lnTo>
                  <a:pt x="149340" y="31333"/>
                </a:lnTo>
                <a:lnTo>
                  <a:pt x="143657" y="24183"/>
                </a:lnTo>
                <a:lnTo>
                  <a:pt x="142183" y="28494"/>
                </a:lnTo>
                <a:lnTo>
                  <a:pt x="137868" y="28494"/>
                </a:lnTo>
                <a:lnTo>
                  <a:pt x="133659" y="22816"/>
                </a:lnTo>
                <a:lnTo>
                  <a:pt x="133659" y="19977"/>
                </a:lnTo>
                <a:lnTo>
                  <a:pt x="123660" y="17033"/>
                </a:lnTo>
                <a:lnTo>
                  <a:pt x="115136" y="17033"/>
                </a:lnTo>
                <a:lnTo>
                  <a:pt x="105243" y="19977"/>
                </a:lnTo>
                <a:lnTo>
                  <a:pt x="89562" y="19977"/>
                </a:lnTo>
                <a:lnTo>
                  <a:pt x="82510" y="21344"/>
                </a:lnTo>
                <a:lnTo>
                  <a:pt x="76828" y="21344"/>
                </a:lnTo>
                <a:lnTo>
                  <a:pt x="71144" y="19977"/>
                </a:lnTo>
                <a:lnTo>
                  <a:pt x="66829" y="18505"/>
                </a:lnTo>
                <a:lnTo>
                  <a:pt x="63989" y="15666"/>
                </a:lnTo>
                <a:lnTo>
                  <a:pt x="44097" y="21344"/>
                </a:lnTo>
                <a:lnTo>
                  <a:pt x="36940" y="22816"/>
                </a:lnTo>
                <a:lnTo>
                  <a:pt x="34099" y="25655"/>
                </a:lnTo>
                <a:lnTo>
                  <a:pt x="27048" y="31333"/>
                </a:lnTo>
                <a:lnTo>
                  <a:pt x="25575" y="39850"/>
                </a:lnTo>
                <a:lnTo>
                  <a:pt x="12839" y="65399"/>
                </a:lnTo>
                <a:lnTo>
                  <a:pt x="9894" y="68238"/>
                </a:lnTo>
                <a:lnTo>
                  <a:pt x="4315" y="68238"/>
                </a:lnTo>
                <a:lnTo>
                  <a:pt x="1474" y="68238"/>
                </a:lnTo>
                <a:lnTo>
                  <a:pt x="0" y="72444"/>
                </a:lnTo>
                <a:lnTo>
                  <a:pt x="0" y="80961"/>
                </a:lnTo>
                <a:lnTo>
                  <a:pt x="1474" y="85272"/>
                </a:lnTo>
                <a:lnTo>
                  <a:pt x="12839" y="116499"/>
                </a:lnTo>
                <a:lnTo>
                  <a:pt x="27048" y="139210"/>
                </a:lnTo>
                <a:lnTo>
                  <a:pt x="29889" y="160555"/>
                </a:lnTo>
                <a:lnTo>
                  <a:pt x="31257" y="164866"/>
                </a:lnTo>
                <a:lnTo>
                  <a:pt x="38414" y="177588"/>
                </a:lnTo>
                <a:lnTo>
                  <a:pt x="38414" y="183266"/>
                </a:lnTo>
                <a:lnTo>
                  <a:pt x="45466" y="188943"/>
                </a:lnTo>
                <a:lnTo>
                  <a:pt x="49780" y="193254"/>
                </a:lnTo>
                <a:lnTo>
                  <a:pt x="52621" y="225849"/>
                </a:lnTo>
                <a:lnTo>
                  <a:pt x="55463" y="228688"/>
                </a:lnTo>
                <a:lnTo>
                  <a:pt x="65357" y="228688"/>
                </a:lnTo>
                <a:lnTo>
                  <a:pt x="68197" y="224482"/>
                </a:lnTo>
                <a:lnTo>
                  <a:pt x="69671" y="220171"/>
                </a:lnTo>
                <a:lnTo>
                  <a:pt x="71144" y="214599"/>
                </a:lnTo>
                <a:lnTo>
                  <a:pt x="73986" y="211655"/>
                </a:lnTo>
                <a:lnTo>
                  <a:pt x="81038" y="217438"/>
                </a:lnTo>
                <a:lnTo>
                  <a:pt x="85352" y="230160"/>
                </a:lnTo>
                <a:lnTo>
                  <a:pt x="82510" y="237310"/>
                </a:lnTo>
                <a:lnTo>
                  <a:pt x="78196" y="238676"/>
                </a:lnTo>
                <a:lnTo>
                  <a:pt x="75354" y="244354"/>
                </a:lnTo>
                <a:lnTo>
                  <a:pt x="79670" y="248665"/>
                </a:lnTo>
                <a:lnTo>
                  <a:pt x="82510" y="251504"/>
                </a:lnTo>
                <a:lnTo>
                  <a:pt x="86720" y="251504"/>
                </a:lnTo>
                <a:lnTo>
                  <a:pt x="92404" y="248665"/>
                </a:lnTo>
                <a:lnTo>
                  <a:pt x="95245" y="242987"/>
                </a:lnTo>
                <a:lnTo>
                  <a:pt x="96719" y="245721"/>
                </a:lnTo>
                <a:lnTo>
                  <a:pt x="102401" y="247193"/>
                </a:lnTo>
                <a:lnTo>
                  <a:pt x="106611" y="248665"/>
                </a:lnTo>
                <a:lnTo>
                  <a:pt x="116610" y="250032"/>
                </a:lnTo>
                <a:lnTo>
                  <a:pt x="125134" y="255710"/>
                </a:lnTo>
                <a:lnTo>
                  <a:pt x="130818" y="254343"/>
                </a:lnTo>
                <a:lnTo>
                  <a:pt x="142183" y="25003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 name="Freihandform 299">
            <a:extLst>
              <a:ext uri="{FF2B5EF4-FFF2-40B4-BE49-F238E27FC236}">
                <a16:creationId xmlns:a16="http://schemas.microsoft.com/office/drawing/2014/main" id="{52421AF5-3DBB-A6C2-57C2-CBD86CEA9004}"/>
              </a:ext>
            </a:extLst>
          </p:cNvPr>
          <p:cNvSpPr/>
          <p:nvPr userDrawn="1"/>
        </p:nvSpPr>
        <p:spPr>
          <a:xfrm>
            <a:off x="9982661" y="3342224"/>
            <a:ext cx="225813" cy="438479"/>
          </a:xfrm>
          <a:custGeom>
            <a:avLst/>
            <a:gdLst>
              <a:gd name="connsiteX0" fmla="*/ 308678 w 457281"/>
              <a:gd name="connsiteY0" fmla="*/ 462528 h 887939"/>
              <a:gd name="connsiteX1" fmla="*/ 297206 w 457281"/>
              <a:gd name="connsiteY1" fmla="*/ 431195 h 887939"/>
              <a:gd name="connsiteX2" fmla="*/ 295838 w 457281"/>
              <a:gd name="connsiteY2" fmla="*/ 426884 h 887939"/>
              <a:gd name="connsiteX3" fmla="*/ 295838 w 457281"/>
              <a:gd name="connsiteY3" fmla="*/ 418367 h 887939"/>
              <a:gd name="connsiteX4" fmla="*/ 297206 w 457281"/>
              <a:gd name="connsiteY4" fmla="*/ 414056 h 887939"/>
              <a:gd name="connsiteX5" fmla="*/ 300048 w 457281"/>
              <a:gd name="connsiteY5" fmla="*/ 414056 h 887939"/>
              <a:gd name="connsiteX6" fmla="*/ 305731 w 457281"/>
              <a:gd name="connsiteY6" fmla="*/ 414056 h 887939"/>
              <a:gd name="connsiteX7" fmla="*/ 308678 w 457281"/>
              <a:gd name="connsiteY7" fmla="*/ 411218 h 887939"/>
              <a:gd name="connsiteX8" fmla="*/ 321518 w 457281"/>
              <a:gd name="connsiteY8" fmla="*/ 385457 h 887939"/>
              <a:gd name="connsiteX9" fmla="*/ 322886 w 457281"/>
              <a:gd name="connsiteY9" fmla="*/ 376941 h 887939"/>
              <a:gd name="connsiteX10" fmla="*/ 330042 w 457281"/>
              <a:gd name="connsiteY10" fmla="*/ 371158 h 887939"/>
              <a:gd name="connsiteX11" fmla="*/ 332989 w 457281"/>
              <a:gd name="connsiteY11" fmla="*/ 368319 h 887939"/>
              <a:gd name="connsiteX12" fmla="*/ 340040 w 457281"/>
              <a:gd name="connsiteY12" fmla="*/ 366952 h 887939"/>
              <a:gd name="connsiteX13" fmla="*/ 360037 w 457281"/>
              <a:gd name="connsiteY13" fmla="*/ 361169 h 887939"/>
              <a:gd name="connsiteX14" fmla="*/ 362983 w 457281"/>
              <a:gd name="connsiteY14" fmla="*/ 364113 h 887939"/>
              <a:gd name="connsiteX15" fmla="*/ 367193 w 457281"/>
              <a:gd name="connsiteY15" fmla="*/ 365480 h 887939"/>
              <a:gd name="connsiteX16" fmla="*/ 372982 w 457281"/>
              <a:gd name="connsiteY16" fmla="*/ 366952 h 887939"/>
              <a:gd name="connsiteX17" fmla="*/ 378665 w 457281"/>
              <a:gd name="connsiteY17" fmla="*/ 366952 h 887939"/>
              <a:gd name="connsiteX18" fmla="*/ 385821 w 457281"/>
              <a:gd name="connsiteY18" fmla="*/ 365480 h 887939"/>
              <a:gd name="connsiteX19" fmla="*/ 401502 w 457281"/>
              <a:gd name="connsiteY19" fmla="*/ 365480 h 887939"/>
              <a:gd name="connsiteX20" fmla="*/ 411501 w 457281"/>
              <a:gd name="connsiteY20" fmla="*/ 362641 h 887939"/>
              <a:gd name="connsiteX21" fmla="*/ 420130 w 457281"/>
              <a:gd name="connsiteY21" fmla="*/ 362641 h 887939"/>
              <a:gd name="connsiteX22" fmla="*/ 430128 w 457281"/>
              <a:gd name="connsiteY22" fmla="*/ 365480 h 887939"/>
              <a:gd name="connsiteX23" fmla="*/ 430128 w 457281"/>
              <a:gd name="connsiteY23" fmla="*/ 368319 h 887939"/>
              <a:gd name="connsiteX24" fmla="*/ 434338 w 457281"/>
              <a:gd name="connsiteY24" fmla="*/ 374102 h 887939"/>
              <a:gd name="connsiteX25" fmla="*/ 438653 w 457281"/>
              <a:gd name="connsiteY25" fmla="*/ 374102 h 887939"/>
              <a:gd name="connsiteX26" fmla="*/ 440127 w 457281"/>
              <a:gd name="connsiteY26" fmla="*/ 369791 h 887939"/>
              <a:gd name="connsiteX27" fmla="*/ 441495 w 457281"/>
              <a:gd name="connsiteY27" fmla="*/ 366952 h 887939"/>
              <a:gd name="connsiteX28" fmla="*/ 445809 w 457281"/>
              <a:gd name="connsiteY28" fmla="*/ 365480 h 887939"/>
              <a:gd name="connsiteX29" fmla="*/ 452966 w 457281"/>
              <a:gd name="connsiteY29" fmla="*/ 362641 h 887939"/>
              <a:gd name="connsiteX30" fmla="*/ 457281 w 457281"/>
              <a:gd name="connsiteY30" fmla="*/ 355491 h 887939"/>
              <a:gd name="connsiteX31" fmla="*/ 457281 w 457281"/>
              <a:gd name="connsiteY31" fmla="*/ 334042 h 887939"/>
              <a:gd name="connsiteX32" fmla="*/ 457281 w 457281"/>
              <a:gd name="connsiteY32" fmla="*/ 329836 h 887939"/>
              <a:gd name="connsiteX33" fmla="*/ 455808 w 457281"/>
              <a:gd name="connsiteY33" fmla="*/ 311226 h 887939"/>
              <a:gd name="connsiteX34" fmla="*/ 454334 w 457281"/>
              <a:gd name="connsiteY34" fmla="*/ 308387 h 887939"/>
              <a:gd name="connsiteX35" fmla="*/ 451492 w 457281"/>
              <a:gd name="connsiteY35" fmla="*/ 308387 h 887939"/>
              <a:gd name="connsiteX36" fmla="*/ 454334 w 457281"/>
              <a:gd name="connsiteY36" fmla="*/ 301237 h 887939"/>
              <a:gd name="connsiteX37" fmla="*/ 455808 w 457281"/>
              <a:gd name="connsiteY37" fmla="*/ 292720 h 887939"/>
              <a:gd name="connsiteX38" fmla="*/ 454334 w 457281"/>
              <a:gd name="connsiteY38" fmla="*/ 288410 h 887939"/>
              <a:gd name="connsiteX39" fmla="*/ 440127 w 457281"/>
              <a:gd name="connsiteY39" fmla="*/ 266960 h 887939"/>
              <a:gd name="connsiteX40" fmla="*/ 434338 w 457281"/>
              <a:gd name="connsiteY40" fmla="*/ 265593 h 887939"/>
              <a:gd name="connsiteX41" fmla="*/ 431496 w 457281"/>
              <a:gd name="connsiteY41" fmla="*/ 265593 h 887939"/>
              <a:gd name="connsiteX42" fmla="*/ 428655 w 457281"/>
              <a:gd name="connsiteY42" fmla="*/ 264121 h 887939"/>
              <a:gd name="connsiteX43" fmla="*/ 421498 w 457281"/>
              <a:gd name="connsiteY43" fmla="*/ 261282 h 887939"/>
              <a:gd name="connsiteX44" fmla="*/ 401502 w 457281"/>
              <a:gd name="connsiteY44" fmla="*/ 235627 h 887939"/>
              <a:gd name="connsiteX45" fmla="*/ 398660 w 457281"/>
              <a:gd name="connsiteY45" fmla="*/ 212706 h 887939"/>
              <a:gd name="connsiteX46" fmla="*/ 400134 w 457281"/>
              <a:gd name="connsiteY46" fmla="*/ 197040 h 887939"/>
              <a:gd name="connsiteX47" fmla="*/ 400134 w 457281"/>
              <a:gd name="connsiteY47" fmla="*/ 192729 h 887939"/>
              <a:gd name="connsiteX48" fmla="*/ 398660 w 457281"/>
              <a:gd name="connsiteY48" fmla="*/ 184212 h 887939"/>
              <a:gd name="connsiteX49" fmla="*/ 392978 w 457281"/>
              <a:gd name="connsiteY49" fmla="*/ 177062 h 887939"/>
              <a:gd name="connsiteX50" fmla="*/ 388663 w 457281"/>
              <a:gd name="connsiteY50" fmla="*/ 174223 h 887939"/>
              <a:gd name="connsiteX51" fmla="*/ 378665 w 457281"/>
              <a:gd name="connsiteY51" fmla="*/ 169912 h 887939"/>
              <a:gd name="connsiteX52" fmla="*/ 365824 w 457281"/>
              <a:gd name="connsiteY52" fmla="*/ 154246 h 887939"/>
              <a:gd name="connsiteX53" fmla="*/ 360037 w 457281"/>
              <a:gd name="connsiteY53" fmla="*/ 145624 h 887939"/>
              <a:gd name="connsiteX54" fmla="*/ 352985 w 457281"/>
              <a:gd name="connsiteY54" fmla="*/ 134164 h 887939"/>
              <a:gd name="connsiteX55" fmla="*/ 348670 w 457281"/>
              <a:gd name="connsiteY55" fmla="*/ 128486 h 887939"/>
              <a:gd name="connsiteX56" fmla="*/ 345828 w 457281"/>
              <a:gd name="connsiteY56" fmla="*/ 128486 h 887939"/>
              <a:gd name="connsiteX57" fmla="*/ 322886 w 457281"/>
              <a:gd name="connsiteY57" fmla="*/ 122808 h 887939"/>
              <a:gd name="connsiteX58" fmla="*/ 317202 w 457281"/>
              <a:gd name="connsiteY58" fmla="*/ 121336 h 887939"/>
              <a:gd name="connsiteX59" fmla="*/ 311520 w 457281"/>
              <a:gd name="connsiteY59" fmla="*/ 122808 h 887939"/>
              <a:gd name="connsiteX60" fmla="*/ 308678 w 457281"/>
              <a:gd name="connsiteY60" fmla="*/ 125647 h 887939"/>
              <a:gd name="connsiteX61" fmla="*/ 302889 w 457281"/>
              <a:gd name="connsiteY61" fmla="*/ 139946 h 887939"/>
              <a:gd name="connsiteX62" fmla="*/ 302889 w 457281"/>
              <a:gd name="connsiteY62" fmla="*/ 147096 h 887939"/>
              <a:gd name="connsiteX63" fmla="*/ 288682 w 457281"/>
              <a:gd name="connsiteY63" fmla="*/ 152774 h 887939"/>
              <a:gd name="connsiteX64" fmla="*/ 280051 w 457281"/>
              <a:gd name="connsiteY64" fmla="*/ 152774 h 887939"/>
              <a:gd name="connsiteX65" fmla="*/ 270054 w 457281"/>
              <a:gd name="connsiteY65" fmla="*/ 148463 h 887939"/>
              <a:gd name="connsiteX66" fmla="*/ 261530 w 457281"/>
              <a:gd name="connsiteY66" fmla="*/ 144257 h 887939"/>
              <a:gd name="connsiteX67" fmla="*/ 257214 w 457281"/>
              <a:gd name="connsiteY67" fmla="*/ 139946 h 887939"/>
              <a:gd name="connsiteX68" fmla="*/ 254373 w 457281"/>
              <a:gd name="connsiteY68" fmla="*/ 135636 h 887939"/>
              <a:gd name="connsiteX69" fmla="*/ 250057 w 457281"/>
              <a:gd name="connsiteY69" fmla="*/ 135636 h 887939"/>
              <a:gd name="connsiteX70" fmla="*/ 237218 w 457281"/>
              <a:gd name="connsiteY70" fmla="*/ 144257 h 887939"/>
              <a:gd name="connsiteX71" fmla="*/ 225747 w 457281"/>
              <a:gd name="connsiteY71" fmla="*/ 155613 h 887939"/>
              <a:gd name="connsiteX72" fmla="*/ 225747 w 457281"/>
              <a:gd name="connsiteY72" fmla="*/ 158452 h 887939"/>
              <a:gd name="connsiteX73" fmla="*/ 210066 w 457281"/>
              <a:gd name="connsiteY73" fmla="*/ 175590 h 887939"/>
              <a:gd name="connsiteX74" fmla="*/ 205750 w 457281"/>
              <a:gd name="connsiteY74" fmla="*/ 179901 h 887939"/>
              <a:gd name="connsiteX75" fmla="*/ 192911 w 457281"/>
              <a:gd name="connsiteY75" fmla="*/ 172751 h 887939"/>
              <a:gd name="connsiteX76" fmla="*/ 195753 w 457281"/>
              <a:gd name="connsiteY76" fmla="*/ 159924 h 887939"/>
              <a:gd name="connsiteX77" fmla="*/ 200067 w 457281"/>
              <a:gd name="connsiteY77" fmla="*/ 151302 h 887939"/>
              <a:gd name="connsiteX78" fmla="*/ 201435 w 457281"/>
              <a:gd name="connsiteY78" fmla="*/ 145624 h 887939"/>
              <a:gd name="connsiteX79" fmla="*/ 202909 w 457281"/>
              <a:gd name="connsiteY79" fmla="*/ 142785 h 887939"/>
              <a:gd name="connsiteX80" fmla="*/ 202909 w 457281"/>
              <a:gd name="connsiteY80" fmla="*/ 137108 h 887939"/>
              <a:gd name="connsiteX81" fmla="*/ 200067 w 457281"/>
              <a:gd name="connsiteY81" fmla="*/ 129958 h 887939"/>
              <a:gd name="connsiteX82" fmla="*/ 197121 w 457281"/>
              <a:gd name="connsiteY82" fmla="*/ 125647 h 887939"/>
              <a:gd name="connsiteX83" fmla="*/ 194279 w 457281"/>
              <a:gd name="connsiteY83" fmla="*/ 121336 h 887939"/>
              <a:gd name="connsiteX84" fmla="*/ 201435 w 457281"/>
              <a:gd name="connsiteY84" fmla="*/ 104303 h 887939"/>
              <a:gd name="connsiteX85" fmla="*/ 202909 w 457281"/>
              <a:gd name="connsiteY85" fmla="*/ 88531 h 887939"/>
              <a:gd name="connsiteX86" fmla="*/ 197121 w 457281"/>
              <a:gd name="connsiteY86" fmla="*/ 55726 h 887939"/>
              <a:gd name="connsiteX87" fmla="*/ 194279 w 457281"/>
              <a:gd name="connsiteY87" fmla="*/ 52887 h 887939"/>
              <a:gd name="connsiteX88" fmla="*/ 182912 w 457281"/>
              <a:gd name="connsiteY88" fmla="*/ 50048 h 887939"/>
              <a:gd name="connsiteX89" fmla="*/ 180070 w 457281"/>
              <a:gd name="connsiteY89" fmla="*/ 50048 h 887939"/>
              <a:gd name="connsiteX90" fmla="*/ 175756 w 457281"/>
              <a:gd name="connsiteY90" fmla="*/ 51415 h 887939"/>
              <a:gd name="connsiteX91" fmla="*/ 170073 w 457281"/>
              <a:gd name="connsiteY91" fmla="*/ 57093 h 887939"/>
              <a:gd name="connsiteX92" fmla="*/ 160075 w 457281"/>
              <a:gd name="connsiteY92" fmla="*/ 58565 h 887939"/>
              <a:gd name="connsiteX93" fmla="*/ 155760 w 457281"/>
              <a:gd name="connsiteY93" fmla="*/ 55726 h 887939"/>
              <a:gd name="connsiteX94" fmla="*/ 152918 w 457281"/>
              <a:gd name="connsiteY94" fmla="*/ 48576 h 887939"/>
              <a:gd name="connsiteX95" fmla="*/ 149971 w 457281"/>
              <a:gd name="connsiteY95" fmla="*/ 42899 h 887939"/>
              <a:gd name="connsiteX96" fmla="*/ 151445 w 457281"/>
              <a:gd name="connsiteY96" fmla="*/ 38588 h 887939"/>
              <a:gd name="connsiteX97" fmla="*/ 152918 w 457281"/>
              <a:gd name="connsiteY97" fmla="*/ 35749 h 887939"/>
              <a:gd name="connsiteX98" fmla="*/ 155760 w 457281"/>
              <a:gd name="connsiteY98" fmla="*/ 18611 h 887939"/>
              <a:gd name="connsiteX99" fmla="*/ 148603 w 457281"/>
              <a:gd name="connsiteY99" fmla="*/ 15772 h 887939"/>
              <a:gd name="connsiteX100" fmla="*/ 144289 w 457281"/>
              <a:gd name="connsiteY100" fmla="*/ 8622 h 887939"/>
              <a:gd name="connsiteX101" fmla="*/ 134290 w 457281"/>
              <a:gd name="connsiteY101" fmla="*/ 8622 h 887939"/>
              <a:gd name="connsiteX102" fmla="*/ 132817 w 457281"/>
              <a:gd name="connsiteY102" fmla="*/ 12933 h 887939"/>
              <a:gd name="connsiteX103" fmla="*/ 129976 w 457281"/>
              <a:gd name="connsiteY103" fmla="*/ 12933 h 887939"/>
              <a:gd name="connsiteX104" fmla="*/ 128608 w 457281"/>
              <a:gd name="connsiteY104" fmla="*/ 7150 h 887939"/>
              <a:gd name="connsiteX105" fmla="*/ 119977 w 457281"/>
              <a:gd name="connsiteY105" fmla="*/ 0 h 887939"/>
              <a:gd name="connsiteX106" fmla="*/ 115767 w 457281"/>
              <a:gd name="connsiteY106" fmla="*/ 2839 h 887939"/>
              <a:gd name="connsiteX107" fmla="*/ 114294 w 457281"/>
              <a:gd name="connsiteY107" fmla="*/ 7150 h 887939"/>
              <a:gd name="connsiteX108" fmla="*/ 107138 w 457281"/>
              <a:gd name="connsiteY108" fmla="*/ 8622 h 887939"/>
              <a:gd name="connsiteX109" fmla="*/ 98613 w 457281"/>
              <a:gd name="connsiteY109" fmla="*/ 7150 h 887939"/>
              <a:gd name="connsiteX110" fmla="*/ 101454 w 457281"/>
              <a:gd name="connsiteY110" fmla="*/ 17138 h 887939"/>
              <a:gd name="connsiteX111" fmla="*/ 97140 w 457281"/>
              <a:gd name="connsiteY111" fmla="*/ 21449 h 887939"/>
              <a:gd name="connsiteX112" fmla="*/ 55674 w 457281"/>
              <a:gd name="connsiteY112" fmla="*/ 45738 h 887939"/>
              <a:gd name="connsiteX113" fmla="*/ 41361 w 457281"/>
              <a:gd name="connsiteY113" fmla="*/ 45738 h 887939"/>
              <a:gd name="connsiteX114" fmla="*/ 35678 w 457281"/>
              <a:gd name="connsiteY114" fmla="*/ 44266 h 887939"/>
              <a:gd name="connsiteX115" fmla="*/ 25680 w 457281"/>
              <a:gd name="connsiteY115" fmla="*/ 45738 h 887939"/>
              <a:gd name="connsiteX116" fmla="*/ 19996 w 457281"/>
              <a:gd name="connsiteY116" fmla="*/ 52887 h 887939"/>
              <a:gd name="connsiteX117" fmla="*/ 15681 w 457281"/>
              <a:gd name="connsiteY117" fmla="*/ 64243 h 887939"/>
              <a:gd name="connsiteX118" fmla="*/ 18523 w 457281"/>
              <a:gd name="connsiteY118" fmla="*/ 95681 h 887939"/>
              <a:gd name="connsiteX119" fmla="*/ 21365 w 457281"/>
              <a:gd name="connsiteY119" fmla="*/ 107142 h 887939"/>
              <a:gd name="connsiteX120" fmla="*/ 21365 w 457281"/>
              <a:gd name="connsiteY120" fmla="*/ 112819 h 887939"/>
              <a:gd name="connsiteX121" fmla="*/ 9999 w 457281"/>
              <a:gd name="connsiteY121" fmla="*/ 118497 h 887939"/>
              <a:gd name="connsiteX122" fmla="*/ 5684 w 457281"/>
              <a:gd name="connsiteY122" fmla="*/ 118497 h 887939"/>
              <a:gd name="connsiteX123" fmla="*/ 0 w 457281"/>
              <a:gd name="connsiteY123" fmla="*/ 112819 h 887939"/>
              <a:gd name="connsiteX124" fmla="*/ 1368 w 457281"/>
              <a:gd name="connsiteY124" fmla="*/ 118497 h 887939"/>
              <a:gd name="connsiteX125" fmla="*/ 7157 w 457281"/>
              <a:gd name="connsiteY125" fmla="*/ 128486 h 887939"/>
              <a:gd name="connsiteX126" fmla="*/ 11472 w 457281"/>
              <a:gd name="connsiteY126" fmla="*/ 131325 h 887939"/>
              <a:gd name="connsiteX127" fmla="*/ 17155 w 457281"/>
              <a:gd name="connsiteY127" fmla="*/ 131325 h 887939"/>
              <a:gd name="connsiteX128" fmla="*/ 24206 w 457281"/>
              <a:gd name="connsiteY128" fmla="*/ 149935 h 887939"/>
              <a:gd name="connsiteX129" fmla="*/ 22838 w 457281"/>
              <a:gd name="connsiteY129" fmla="*/ 158452 h 887939"/>
              <a:gd name="connsiteX130" fmla="*/ 27153 w 457281"/>
              <a:gd name="connsiteY130" fmla="*/ 164235 h 887939"/>
              <a:gd name="connsiteX131" fmla="*/ 32836 w 457281"/>
              <a:gd name="connsiteY131" fmla="*/ 169912 h 887939"/>
              <a:gd name="connsiteX132" fmla="*/ 48622 w 457281"/>
              <a:gd name="connsiteY132" fmla="*/ 188523 h 887939"/>
              <a:gd name="connsiteX133" fmla="*/ 64303 w 457281"/>
              <a:gd name="connsiteY133" fmla="*/ 204189 h 887939"/>
              <a:gd name="connsiteX134" fmla="*/ 74302 w 457281"/>
              <a:gd name="connsiteY134" fmla="*/ 215650 h 887939"/>
              <a:gd name="connsiteX135" fmla="*/ 71460 w 457281"/>
              <a:gd name="connsiteY135" fmla="*/ 222695 h 887939"/>
              <a:gd name="connsiteX136" fmla="*/ 85773 w 457281"/>
              <a:gd name="connsiteY136" fmla="*/ 251294 h 887939"/>
              <a:gd name="connsiteX137" fmla="*/ 87141 w 457281"/>
              <a:gd name="connsiteY137" fmla="*/ 261282 h 887939"/>
              <a:gd name="connsiteX138" fmla="*/ 82826 w 457281"/>
              <a:gd name="connsiteY138" fmla="*/ 265593 h 887939"/>
              <a:gd name="connsiteX139" fmla="*/ 81458 w 457281"/>
              <a:gd name="connsiteY139" fmla="*/ 304076 h 887939"/>
              <a:gd name="connsiteX140" fmla="*/ 78512 w 457281"/>
              <a:gd name="connsiteY140" fmla="*/ 305548 h 887939"/>
              <a:gd name="connsiteX141" fmla="*/ 72829 w 457281"/>
              <a:gd name="connsiteY141" fmla="*/ 309859 h 887939"/>
              <a:gd name="connsiteX142" fmla="*/ 68619 w 457281"/>
              <a:gd name="connsiteY142" fmla="*/ 314065 h 887939"/>
              <a:gd name="connsiteX143" fmla="*/ 67145 w 457281"/>
              <a:gd name="connsiteY143" fmla="*/ 321214 h 887939"/>
              <a:gd name="connsiteX144" fmla="*/ 72829 w 457281"/>
              <a:gd name="connsiteY144" fmla="*/ 339825 h 887939"/>
              <a:gd name="connsiteX145" fmla="*/ 77144 w 457281"/>
              <a:gd name="connsiteY145" fmla="*/ 344031 h 887939"/>
              <a:gd name="connsiteX146" fmla="*/ 94299 w 457281"/>
              <a:gd name="connsiteY146" fmla="*/ 368319 h 887939"/>
              <a:gd name="connsiteX147" fmla="*/ 102823 w 457281"/>
              <a:gd name="connsiteY147" fmla="*/ 375469 h 887939"/>
              <a:gd name="connsiteX148" fmla="*/ 105770 w 457281"/>
              <a:gd name="connsiteY148" fmla="*/ 376941 h 887939"/>
              <a:gd name="connsiteX149" fmla="*/ 114294 w 457281"/>
              <a:gd name="connsiteY149" fmla="*/ 382618 h 887939"/>
              <a:gd name="connsiteX150" fmla="*/ 122924 w 457281"/>
              <a:gd name="connsiteY150" fmla="*/ 395446 h 887939"/>
              <a:gd name="connsiteX151" fmla="*/ 127134 w 457281"/>
              <a:gd name="connsiteY151" fmla="*/ 408379 h 887939"/>
              <a:gd name="connsiteX152" fmla="*/ 129976 w 457281"/>
              <a:gd name="connsiteY152" fmla="*/ 419734 h 887939"/>
              <a:gd name="connsiteX153" fmla="*/ 131448 w 457281"/>
              <a:gd name="connsiteY153" fmla="*/ 424045 h 887939"/>
              <a:gd name="connsiteX154" fmla="*/ 131448 w 457281"/>
              <a:gd name="connsiteY154" fmla="*/ 428251 h 887939"/>
              <a:gd name="connsiteX155" fmla="*/ 127134 w 457281"/>
              <a:gd name="connsiteY155" fmla="*/ 436873 h 887939"/>
              <a:gd name="connsiteX156" fmla="*/ 127134 w 457281"/>
              <a:gd name="connsiteY156" fmla="*/ 444022 h 887939"/>
              <a:gd name="connsiteX157" fmla="*/ 132817 w 457281"/>
              <a:gd name="connsiteY157" fmla="*/ 458322 h 887939"/>
              <a:gd name="connsiteX158" fmla="*/ 139974 w 457281"/>
              <a:gd name="connsiteY158" fmla="*/ 468311 h 887939"/>
              <a:gd name="connsiteX159" fmla="*/ 151445 w 457281"/>
              <a:gd name="connsiteY159" fmla="*/ 498277 h 887939"/>
              <a:gd name="connsiteX160" fmla="*/ 158602 w 457281"/>
              <a:gd name="connsiteY160" fmla="*/ 516782 h 887939"/>
              <a:gd name="connsiteX161" fmla="*/ 162917 w 457281"/>
              <a:gd name="connsiteY161" fmla="*/ 518254 h 887939"/>
              <a:gd name="connsiteX162" fmla="*/ 161444 w 457281"/>
              <a:gd name="connsiteY162" fmla="*/ 523932 h 887939"/>
              <a:gd name="connsiteX163" fmla="*/ 144289 w 457281"/>
              <a:gd name="connsiteY163" fmla="*/ 558209 h 887939"/>
              <a:gd name="connsiteX164" fmla="*/ 142921 w 457281"/>
              <a:gd name="connsiteY164" fmla="*/ 562520 h 887939"/>
              <a:gd name="connsiteX165" fmla="*/ 139974 w 457281"/>
              <a:gd name="connsiteY165" fmla="*/ 565358 h 887939"/>
              <a:gd name="connsiteX166" fmla="*/ 132817 w 457281"/>
              <a:gd name="connsiteY166" fmla="*/ 578186 h 887939"/>
              <a:gd name="connsiteX167" fmla="*/ 128608 w 457281"/>
              <a:gd name="connsiteY167" fmla="*/ 579658 h 887939"/>
              <a:gd name="connsiteX168" fmla="*/ 124293 w 457281"/>
              <a:gd name="connsiteY168" fmla="*/ 583864 h 887939"/>
              <a:gd name="connsiteX169" fmla="*/ 121451 w 457281"/>
              <a:gd name="connsiteY169" fmla="*/ 588175 h 887939"/>
              <a:gd name="connsiteX170" fmla="*/ 119977 w 457281"/>
              <a:gd name="connsiteY170" fmla="*/ 612463 h 887939"/>
              <a:gd name="connsiteX171" fmla="*/ 111453 w 457281"/>
              <a:gd name="connsiteY171" fmla="*/ 648107 h 887939"/>
              <a:gd name="connsiteX172" fmla="*/ 108611 w 457281"/>
              <a:gd name="connsiteY172" fmla="*/ 655256 h 887939"/>
              <a:gd name="connsiteX173" fmla="*/ 104296 w 457281"/>
              <a:gd name="connsiteY173" fmla="*/ 672395 h 887939"/>
              <a:gd name="connsiteX174" fmla="*/ 104296 w 457281"/>
              <a:gd name="connsiteY174" fmla="*/ 681017 h 887939"/>
              <a:gd name="connsiteX175" fmla="*/ 104296 w 457281"/>
              <a:gd name="connsiteY175" fmla="*/ 688166 h 887939"/>
              <a:gd name="connsiteX176" fmla="*/ 102823 w 457281"/>
              <a:gd name="connsiteY176" fmla="*/ 692372 h 887939"/>
              <a:gd name="connsiteX177" fmla="*/ 101454 w 457281"/>
              <a:gd name="connsiteY177" fmla="*/ 696683 h 887939"/>
              <a:gd name="connsiteX178" fmla="*/ 99981 w 457281"/>
              <a:gd name="connsiteY178" fmla="*/ 703833 h 887939"/>
              <a:gd name="connsiteX179" fmla="*/ 99981 w 457281"/>
              <a:gd name="connsiteY179" fmla="*/ 710983 h 887939"/>
              <a:gd name="connsiteX180" fmla="*/ 98613 w 457281"/>
              <a:gd name="connsiteY180" fmla="*/ 715294 h 887939"/>
              <a:gd name="connsiteX181" fmla="*/ 99981 w 457281"/>
              <a:gd name="connsiteY181" fmla="*/ 722338 h 887939"/>
              <a:gd name="connsiteX182" fmla="*/ 102823 w 457281"/>
              <a:gd name="connsiteY182" fmla="*/ 732432 h 887939"/>
              <a:gd name="connsiteX183" fmla="*/ 105770 w 457281"/>
              <a:gd name="connsiteY183" fmla="*/ 736638 h 887939"/>
              <a:gd name="connsiteX184" fmla="*/ 111453 w 457281"/>
              <a:gd name="connsiteY184" fmla="*/ 739477 h 887939"/>
              <a:gd name="connsiteX185" fmla="*/ 114294 w 457281"/>
              <a:gd name="connsiteY185" fmla="*/ 735271 h 887939"/>
              <a:gd name="connsiteX186" fmla="*/ 114294 w 457281"/>
              <a:gd name="connsiteY186" fmla="*/ 730960 h 887939"/>
              <a:gd name="connsiteX187" fmla="*/ 119977 w 457281"/>
              <a:gd name="connsiteY187" fmla="*/ 726649 h 887939"/>
              <a:gd name="connsiteX188" fmla="*/ 125661 w 457281"/>
              <a:gd name="connsiteY188" fmla="*/ 729488 h 887939"/>
              <a:gd name="connsiteX189" fmla="*/ 145762 w 457281"/>
              <a:gd name="connsiteY189" fmla="*/ 753776 h 887939"/>
              <a:gd name="connsiteX190" fmla="*/ 160075 w 457281"/>
              <a:gd name="connsiteY190" fmla="*/ 770915 h 887939"/>
              <a:gd name="connsiteX191" fmla="*/ 162917 w 457281"/>
              <a:gd name="connsiteY191" fmla="*/ 780903 h 887939"/>
              <a:gd name="connsiteX192" fmla="*/ 188596 w 457281"/>
              <a:gd name="connsiteY192" fmla="*/ 818019 h 887939"/>
              <a:gd name="connsiteX193" fmla="*/ 205750 w 457281"/>
              <a:gd name="connsiteY193" fmla="*/ 836629 h 887939"/>
              <a:gd name="connsiteX194" fmla="*/ 205750 w 457281"/>
              <a:gd name="connsiteY194" fmla="*/ 839468 h 887939"/>
              <a:gd name="connsiteX195" fmla="*/ 210066 w 457281"/>
              <a:gd name="connsiteY195" fmla="*/ 833791 h 887939"/>
              <a:gd name="connsiteX196" fmla="*/ 217222 w 457281"/>
              <a:gd name="connsiteY196" fmla="*/ 833791 h 887939"/>
              <a:gd name="connsiteX197" fmla="*/ 240060 w 457281"/>
              <a:gd name="connsiteY197" fmla="*/ 837996 h 887939"/>
              <a:gd name="connsiteX198" fmla="*/ 260056 w 457281"/>
              <a:gd name="connsiteY198" fmla="*/ 855135 h 887939"/>
              <a:gd name="connsiteX199" fmla="*/ 260056 w 457281"/>
              <a:gd name="connsiteY199" fmla="*/ 865124 h 887939"/>
              <a:gd name="connsiteX200" fmla="*/ 258583 w 457281"/>
              <a:gd name="connsiteY200" fmla="*/ 873640 h 887939"/>
              <a:gd name="connsiteX201" fmla="*/ 267212 w 457281"/>
              <a:gd name="connsiteY201" fmla="*/ 887940 h 887939"/>
              <a:gd name="connsiteX202" fmla="*/ 298679 w 457281"/>
              <a:gd name="connsiteY202" fmla="*/ 883734 h 887939"/>
              <a:gd name="connsiteX203" fmla="*/ 304363 w 457281"/>
              <a:gd name="connsiteY203" fmla="*/ 876584 h 887939"/>
              <a:gd name="connsiteX204" fmla="*/ 311520 w 457281"/>
              <a:gd name="connsiteY204" fmla="*/ 859446 h 887939"/>
              <a:gd name="connsiteX205" fmla="*/ 311520 w 457281"/>
              <a:gd name="connsiteY205" fmla="*/ 853768 h 887939"/>
              <a:gd name="connsiteX206" fmla="*/ 308678 w 457281"/>
              <a:gd name="connsiteY206" fmla="*/ 852296 h 887939"/>
              <a:gd name="connsiteX207" fmla="*/ 307205 w 457281"/>
              <a:gd name="connsiteY207" fmla="*/ 850824 h 887939"/>
              <a:gd name="connsiteX208" fmla="*/ 295838 w 457281"/>
              <a:gd name="connsiteY208" fmla="*/ 840835 h 887939"/>
              <a:gd name="connsiteX209" fmla="*/ 271527 w 457281"/>
              <a:gd name="connsiteY209" fmla="*/ 816652 h 887939"/>
              <a:gd name="connsiteX210" fmla="*/ 254373 w 457281"/>
              <a:gd name="connsiteY210" fmla="*/ 818019 h 887939"/>
              <a:gd name="connsiteX211" fmla="*/ 220063 w 457281"/>
              <a:gd name="connsiteY211" fmla="*/ 799514 h 887939"/>
              <a:gd name="connsiteX212" fmla="*/ 211434 w 457281"/>
              <a:gd name="connsiteY212" fmla="*/ 785214 h 887939"/>
              <a:gd name="connsiteX213" fmla="*/ 207224 w 457281"/>
              <a:gd name="connsiteY213" fmla="*/ 776592 h 887939"/>
              <a:gd name="connsiteX214" fmla="*/ 204277 w 457281"/>
              <a:gd name="connsiteY214" fmla="*/ 770915 h 887939"/>
              <a:gd name="connsiteX215" fmla="*/ 205750 w 457281"/>
              <a:gd name="connsiteY215" fmla="*/ 763765 h 887939"/>
              <a:gd name="connsiteX216" fmla="*/ 211434 w 457281"/>
              <a:gd name="connsiteY216" fmla="*/ 760926 h 887939"/>
              <a:gd name="connsiteX217" fmla="*/ 218590 w 457281"/>
              <a:gd name="connsiteY217" fmla="*/ 776592 h 887939"/>
              <a:gd name="connsiteX218" fmla="*/ 210066 w 457281"/>
              <a:gd name="connsiteY218" fmla="*/ 732432 h 887939"/>
              <a:gd name="connsiteX219" fmla="*/ 202909 w 457281"/>
              <a:gd name="connsiteY219" fmla="*/ 725282 h 887939"/>
              <a:gd name="connsiteX220" fmla="*/ 200067 w 457281"/>
              <a:gd name="connsiteY220" fmla="*/ 723810 h 887939"/>
              <a:gd name="connsiteX221" fmla="*/ 191438 w 457281"/>
              <a:gd name="connsiteY221" fmla="*/ 710983 h 887939"/>
              <a:gd name="connsiteX222" fmla="*/ 190069 w 457281"/>
              <a:gd name="connsiteY222" fmla="*/ 700994 h 887939"/>
              <a:gd name="connsiteX223" fmla="*/ 188596 w 457281"/>
              <a:gd name="connsiteY223" fmla="*/ 695316 h 887939"/>
              <a:gd name="connsiteX224" fmla="*/ 188596 w 457281"/>
              <a:gd name="connsiteY224" fmla="*/ 689533 h 887939"/>
              <a:gd name="connsiteX225" fmla="*/ 187122 w 457281"/>
              <a:gd name="connsiteY225" fmla="*/ 686694 h 887939"/>
              <a:gd name="connsiteX226" fmla="*/ 184280 w 457281"/>
              <a:gd name="connsiteY226" fmla="*/ 673867 h 887939"/>
              <a:gd name="connsiteX227" fmla="*/ 181439 w 457281"/>
              <a:gd name="connsiteY227" fmla="*/ 669556 h 887939"/>
              <a:gd name="connsiteX228" fmla="*/ 175756 w 457281"/>
              <a:gd name="connsiteY228" fmla="*/ 669556 h 887939"/>
              <a:gd name="connsiteX229" fmla="*/ 158602 w 457281"/>
              <a:gd name="connsiteY229" fmla="*/ 676706 h 887939"/>
              <a:gd name="connsiteX230" fmla="*/ 151445 w 457281"/>
              <a:gd name="connsiteY230" fmla="*/ 673867 h 887939"/>
              <a:gd name="connsiteX231" fmla="*/ 149971 w 457281"/>
              <a:gd name="connsiteY231" fmla="*/ 669556 h 887939"/>
              <a:gd name="connsiteX232" fmla="*/ 144289 w 457281"/>
              <a:gd name="connsiteY232" fmla="*/ 641062 h 887939"/>
              <a:gd name="connsiteX233" fmla="*/ 141447 w 457281"/>
              <a:gd name="connsiteY233" fmla="*/ 606785 h 887939"/>
              <a:gd name="connsiteX234" fmla="*/ 148603 w 457281"/>
              <a:gd name="connsiteY234" fmla="*/ 591013 h 887939"/>
              <a:gd name="connsiteX235" fmla="*/ 157128 w 457281"/>
              <a:gd name="connsiteY235" fmla="*/ 558209 h 887939"/>
              <a:gd name="connsiteX236" fmla="*/ 160075 w 457281"/>
              <a:gd name="connsiteY236" fmla="*/ 548220 h 887939"/>
              <a:gd name="connsiteX237" fmla="*/ 162917 w 457281"/>
              <a:gd name="connsiteY237" fmla="*/ 536759 h 887939"/>
              <a:gd name="connsiteX238" fmla="*/ 171441 w 457281"/>
              <a:gd name="connsiteY238" fmla="*/ 513943 h 887939"/>
              <a:gd name="connsiteX239" fmla="*/ 175756 w 457281"/>
              <a:gd name="connsiteY239" fmla="*/ 505426 h 887939"/>
              <a:gd name="connsiteX240" fmla="*/ 177230 w 457281"/>
              <a:gd name="connsiteY240" fmla="*/ 502587 h 887939"/>
              <a:gd name="connsiteX241" fmla="*/ 180070 w 457281"/>
              <a:gd name="connsiteY241" fmla="*/ 496805 h 887939"/>
              <a:gd name="connsiteX242" fmla="*/ 177230 w 457281"/>
              <a:gd name="connsiteY242" fmla="*/ 483977 h 887939"/>
              <a:gd name="connsiteX243" fmla="*/ 175756 w 457281"/>
              <a:gd name="connsiteY243" fmla="*/ 481138 h 887939"/>
              <a:gd name="connsiteX244" fmla="*/ 174283 w 457281"/>
              <a:gd name="connsiteY244" fmla="*/ 469678 h 887939"/>
              <a:gd name="connsiteX245" fmla="*/ 172915 w 457281"/>
              <a:gd name="connsiteY245" fmla="*/ 435401 h 887939"/>
              <a:gd name="connsiteX246" fmla="*/ 172915 w 457281"/>
              <a:gd name="connsiteY246" fmla="*/ 425412 h 887939"/>
              <a:gd name="connsiteX247" fmla="*/ 185754 w 457281"/>
              <a:gd name="connsiteY247" fmla="*/ 416895 h 887939"/>
              <a:gd name="connsiteX248" fmla="*/ 202909 w 457281"/>
              <a:gd name="connsiteY248" fmla="*/ 411218 h 887939"/>
              <a:gd name="connsiteX249" fmla="*/ 202909 w 457281"/>
              <a:gd name="connsiteY249" fmla="*/ 415423 h 887939"/>
              <a:gd name="connsiteX250" fmla="*/ 205750 w 457281"/>
              <a:gd name="connsiteY250" fmla="*/ 416895 h 887939"/>
              <a:gd name="connsiteX251" fmla="*/ 208592 w 457281"/>
              <a:gd name="connsiteY251" fmla="*/ 418367 h 887939"/>
              <a:gd name="connsiteX252" fmla="*/ 215748 w 457281"/>
              <a:gd name="connsiteY252" fmla="*/ 419734 h 887939"/>
              <a:gd name="connsiteX253" fmla="*/ 221432 w 457281"/>
              <a:gd name="connsiteY253" fmla="*/ 419734 h 887939"/>
              <a:gd name="connsiteX254" fmla="*/ 224379 w 457281"/>
              <a:gd name="connsiteY254" fmla="*/ 426884 h 887939"/>
              <a:gd name="connsiteX255" fmla="*/ 222905 w 457281"/>
              <a:gd name="connsiteY255" fmla="*/ 435401 h 887939"/>
              <a:gd name="connsiteX256" fmla="*/ 221432 w 457281"/>
              <a:gd name="connsiteY256" fmla="*/ 462528 h 887939"/>
              <a:gd name="connsiteX257" fmla="*/ 232903 w 457281"/>
              <a:gd name="connsiteY257" fmla="*/ 466839 h 887939"/>
              <a:gd name="connsiteX258" fmla="*/ 241428 w 457281"/>
              <a:gd name="connsiteY258" fmla="*/ 468311 h 887939"/>
              <a:gd name="connsiteX259" fmla="*/ 247216 w 457281"/>
              <a:gd name="connsiteY259" fmla="*/ 469678 h 887939"/>
              <a:gd name="connsiteX260" fmla="*/ 252899 w 457281"/>
              <a:gd name="connsiteY260" fmla="*/ 469678 h 887939"/>
              <a:gd name="connsiteX261" fmla="*/ 258583 w 457281"/>
              <a:gd name="connsiteY261" fmla="*/ 469678 h 887939"/>
              <a:gd name="connsiteX262" fmla="*/ 264370 w 457281"/>
              <a:gd name="connsiteY262" fmla="*/ 466839 h 887939"/>
              <a:gd name="connsiteX263" fmla="*/ 275737 w 457281"/>
              <a:gd name="connsiteY263" fmla="*/ 471150 h 887939"/>
              <a:gd name="connsiteX264" fmla="*/ 292892 w 457281"/>
              <a:gd name="connsiteY264" fmla="*/ 486816 h 887939"/>
              <a:gd name="connsiteX265" fmla="*/ 295838 w 457281"/>
              <a:gd name="connsiteY265" fmla="*/ 489655 h 887939"/>
              <a:gd name="connsiteX266" fmla="*/ 314361 w 457281"/>
              <a:gd name="connsiteY266" fmla="*/ 495438 h 887939"/>
              <a:gd name="connsiteX267" fmla="*/ 318676 w 457281"/>
              <a:gd name="connsiteY267" fmla="*/ 496805 h 887939"/>
              <a:gd name="connsiteX268" fmla="*/ 325833 w 457281"/>
              <a:gd name="connsiteY268" fmla="*/ 506793 h 887939"/>
              <a:gd name="connsiteX269" fmla="*/ 322886 w 457281"/>
              <a:gd name="connsiteY269" fmla="*/ 485449 h 887939"/>
              <a:gd name="connsiteX270" fmla="*/ 308678 w 457281"/>
              <a:gd name="connsiteY270" fmla="*/ 462528 h 887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Lst>
            <a:rect l="l" t="t" r="r" b="b"/>
            <a:pathLst>
              <a:path w="457281" h="887939">
                <a:moveTo>
                  <a:pt x="308678" y="462528"/>
                </a:moveTo>
                <a:lnTo>
                  <a:pt x="297206" y="431195"/>
                </a:lnTo>
                <a:lnTo>
                  <a:pt x="295838" y="426884"/>
                </a:lnTo>
                <a:lnTo>
                  <a:pt x="295838" y="418367"/>
                </a:lnTo>
                <a:lnTo>
                  <a:pt x="297206" y="414056"/>
                </a:lnTo>
                <a:lnTo>
                  <a:pt x="300048" y="414056"/>
                </a:lnTo>
                <a:lnTo>
                  <a:pt x="305731" y="414056"/>
                </a:lnTo>
                <a:lnTo>
                  <a:pt x="308678" y="411218"/>
                </a:lnTo>
                <a:lnTo>
                  <a:pt x="321518" y="385457"/>
                </a:lnTo>
                <a:lnTo>
                  <a:pt x="322886" y="376941"/>
                </a:lnTo>
                <a:lnTo>
                  <a:pt x="330042" y="371158"/>
                </a:lnTo>
                <a:lnTo>
                  <a:pt x="332989" y="368319"/>
                </a:lnTo>
                <a:lnTo>
                  <a:pt x="340040" y="366952"/>
                </a:lnTo>
                <a:lnTo>
                  <a:pt x="360037" y="361169"/>
                </a:lnTo>
                <a:lnTo>
                  <a:pt x="362983" y="364113"/>
                </a:lnTo>
                <a:lnTo>
                  <a:pt x="367193" y="365480"/>
                </a:lnTo>
                <a:lnTo>
                  <a:pt x="372982" y="366952"/>
                </a:lnTo>
                <a:lnTo>
                  <a:pt x="378665" y="366952"/>
                </a:lnTo>
                <a:lnTo>
                  <a:pt x="385821" y="365480"/>
                </a:lnTo>
                <a:lnTo>
                  <a:pt x="401502" y="365480"/>
                </a:lnTo>
                <a:lnTo>
                  <a:pt x="411501" y="362641"/>
                </a:lnTo>
                <a:lnTo>
                  <a:pt x="420130" y="362641"/>
                </a:lnTo>
                <a:lnTo>
                  <a:pt x="430128" y="365480"/>
                </a:lnTo>
                <a:lnTo>
                  <a:pt x="430128" y="368319"/>
                </a:lnTo>
                <a:lnTo>
                  <a:pt x="434338" y="374102"/>
                </a:lnTo>
                <a:lnTo>
                  <a:pt x="438653" y="374102"/>
                </a:lnTo>
                <a:lnTo>
                  <a:pt x="440127" y="369791"/>
                </a:lnTo>
                <a:lnTo>
                  <a:pt x="441495" y="366952"/>
                </a:lnTo>
                <a:lnTo>
                  <a:pt x="445809" y="365480"/>
                </a:lnTo>
                <a:lnTo>
                  <a:pt x="452966" y="362641"/>
                </a:lnTo>
                <a:lnTo>
                  <a:pt x="457281" y="355491"/>
                </a:lnTo>
                <a:lnTo>
                  <a:pt x="457281" y="334042"/>
                </a:lnTo>
                <a:lnTo>
                  <a:pt x="457281" y="329836"/>
                </a:lnTo>
                <a:lnTo>
                  <a:pt x="455808" y="311226"/>
                </a:lnTo>
                <a:lnTo>
                  <a:pt x="454334" y="308387"/>
                </a:lnTo>
                <a:lnTo>
                  <a:pt x="451492" y="308387"/>
                </a:lnTo>
                <a:lnTo>
                  <a:pt x="454334" y="301237"/>
                </a:lnTo>
                <a:lnTo>
                  <a:pt x="455808" y="292720"/>
                </a:lnTo>
                <a:lnTo>
                  <a:pt x="454334" y="288410"/>
                </a:lnTo>
                <a:lnTo>
                  <a:pt x="440127" y="266960"/>
                </a:lnTo>
                <a:lnTo>
                  <a:pt x="434338" y="265593"/>
                </a:lnTo>
                <a:lnTo>
                  <a:pt x="431496" y="265593"/>
                </a:lnTo>
                <a:lnTo>
                  <a:pt x="428655" y="264121"/>
                </a:lnTo>
                <a:lnTo>
                  <a:pt x="421498" y="261282"/>
                </a:lnTo>
                <a:lnTo>
                  <a:pt x="401502" y="235627"/>
                </a:lnTo>
                <a:lnTo>
                  <a:pt x="398660" y="212706"/>
                </a:lnTo>
                <a:lnTo>
                  <a:pt x="400134" y="197040"/>
                </a:lnTo>
                <a:lnTo>
                  <a:pt x="400134" y="192729"/>
                </a:lnTo>
                <a:lnTo>
                  <a:pt x="398660" y="184212"/>
                </a:lnTo>
                <a:lnTo>
                  <a:pt x="392978" y="177062"/>
                </a:lnTo>
                <a:lnTo>
                  <a:pt x="388663" y="174223"/>
                </a:lnTo>
                <a:lnTo>
                  <a:pt x="378665" y="169912"/>
                </a:lnTo>
                <a:lnTo>
                  <a:pt x="365824" y="154246"/>
                </a:lnTo>
                <a:lnTo>
                  <a:pt x="360037" y="145624"/>
                </a:lnTo>
                <a:lnTo>
                  <a:pt x="352985" y="134164"/>
                </a:lnTo>
                <a:lnTo>
                  <a:pt x="348670" y="128486"/>
                </a:lnTo>
                <a:lnTo>
                  <a:pt x="345828" y="128486"/>
                </a:lnTo>
                <a:lnTo>
                  <a:pt x="322886" y="122808"/>
                </a:lnTo>
                <a:lnTo>
                  <a:pt x="317202" y="121336"/>
                </a:lnTo>
                <a:lnTo>
                  <a:pt x="311520" y="122808"/>
                </a:lnTo>
                <a:lnTo>
                  <a:pt x="308678" y="125647"/>
                </a:lnTo>
                <a:lnTo>
                  <a:pt x="302889" y="139946"/>
                </a:lnTo>
                <a:lnTo>
                  <a:pt x="302889" y="147096"/>
                </a:lnTo>
                <a:lnTo>
                  <a:pt x="288682" y="152774"/>
                </a:lnTo>
                <a:lnTo>
                  <a:pt x="280051" y="152774"/>
                </a:lnTo>
                <a:lnTo>
                  <a:pt x="270054" y="148463"/>
                </a:lnTo>
                <a:lnTo>
                  <a:pt x="261530" y="144257"/>
                </a:lnTo>
                <a:lnTo>
                  <a:pt x="257214" y="139946"/>
                </a:lnTo>
                <a:lnTo>
                  <a:pt x="254373" y="135636"/>
                </a:lnTo>
                <a:lnTo>
                  <a:pt x="250057" y="135636"/>
                </a:lnTo>
                <a:lnTo>
                  <a:pt x="237218" y="144257"/>
                </a:lnTo>
                <a:lnTo>
                  <a:pt x="225747" y="155613"/>
                </a:lnTo>
                <a:lnTo>
                  <a:pt x="225747" y="158452"/>
                </a:lnTo>
                <a:lnTo>
                  <a:pt x="210066" y="175590"/>
                </a:lnTo>
                <a:lnTo>
                  <a:pt x="205750" y="179901"/>
                </a:lnTo>
                <a:lnTo>
                  <a:pt x="192911" y="172751"/>
                </a:lnTo>
                <a:lnTo>
                  <a:pt x="195753" y="159924"/>
                </a:lnTo>
                <a:lnTo>
                  <a:pt x="200067" y="151302"/>
                </a:lnTo>
                <a:lnTo>
                  <a:pt x="201435" y="145624"/>
                </a:lnTo>
                <a:lnTo>
                  <a:pt x="202909" y="142785"/>
                </a:lnTo>
                <a:lnTo>
                  <a:pt x="202909" y="137108"/>
                </a:lnTo>
                <a:lnTo>
                  <a:pt x="200067" y="129958"/>
                </a:lnTo>
                <a:lnTo>
                  <a:pt x="197121" y="125647"/>
                </a:lnTo>
                <a:lnTo>
                  <a:pt x="194279" y="121336"/>
                </a:lnTo>
                <a:lnTo>
                  <a:pt x="201435" y="104303"/>
                </a:lnTo>
                <a:lnTo>
                  <a:pt x="202909" y="88531"/>
                </a:lnTo>
                <a:lnTo>
                  <a:pt x="197121" y="55726"/>
                </a:lnTo>
                <a:lnTo>
                  <a:pt x="194279" y="52887"/>
                </a:lnTo>
                <a:lnTo>
                  <a:pt x="182912" y="50048"/>
                </a:lnTo>
                <a:lnTo>
                  <a:pt x="180070" y="50048"/>
                </a:lnTo>
                <a:lnTo>
                  <a:pt x="175756" y="51415"/>
                </a:lnTo>
                <a:lnTo>
                  <a:pt x="170073" y="57093"/>
                </a:lnTo>
                <a:lnTo>
                  <a:pt x="160075" y="58565"/>
                </a:lnTo>
                <a:lnTo>
                  <a:pt x="155760" y="55726"/>
                </a:lnTo>
                <a:lnTo>
                  <a:pt x="152918" y="48576"/>
                </a:lnTo>
                <a:lnTo>
                  <a:pt x="149971" y="42899"/>
                </a:lnTo>
                <a:lnTo>
                  <a:pt x="151445" y="38588"/>
                </a:lnTo>
                <a:lnTo>
                  <a:pt x="152918" y="35749"/>
                </a:lnTo>
                <a:lnTo>
                  <a:pt x="155760" y="18611"/>
                </a:lnTo>
                <a:lnTo>
                  <a:pt x="148603" y="15772"/>
                </a:lnTo>
                <a:lnTo>
                  <a:pt x="144289" y="8622"/>
                </a:lnTo>
                <a:lnTo>
                  <a:pt x="134290" y="8622"/>
                </a:lnTo>
                <a:lnTo>
                  <a:pt x="132817" y="12933"/>
                </a:lnTo>
                <a:lnTo>
                  <a:pt x="129976" y="12933"/>
                </a:lnTo>
                <a:lnTo>
                  <a:pt x="128608" y="7150"/>
                </a:lnTo>
                <a:lnTo>
                  <a:pt x="119977" y="0"/>
                </a:lnTo>
                <a:lnTo>
                  <a:pt x="115767" y="2839"/>
                </a:lnTo>
                <a:lnTo>
                  <a:pt x="114294" y="7150"/>
                </a:lnTo>
                <a:lnTo>
                  <a:pt x="107138" y="8622"/>
                </a:lnTo>
                <a:lnTo>
                  <a:pt x="98613" y="7150"/>
                </a:lnTo>
                <a:lnTo>
                  <a:pt x="101454" y="17138"/>
                </a:lnTo>
                <a:lnTo>
                  <a:pt x="97140" y="21449"/>
                </a:lnTo>
                <a:lnTo>
                  <a:pt x="55674" y="45738"/>
                </a:lnTo>
                <a:lnTo>
                  <a:pt x="41361" y="45738"/>
                </a:lnTo>
                <a:lnTo>
                  <a:pt x="35678" y="44266"/>
                </a:lnTo>
                <a:lnTo>
                  <a:pt x="25680" y="45738"/>
                </a:lnTo>
                <a:lnTo>
                  <a:pt x="19996" y="52887"/>
                </a:lnTo>
                <a:lnTo>
                  <a:pt x="15681" y="64243"/>
                </a:lnTo>
                <a:lnTo>
                  <a:pt x="18523" y="95681"/>
                </a:lnTo>
                <a:lnTo>
                  <a:pt x="21365" y="107142"/>
                </a:lnTo>
                <a:lnTo>
                  <a:pt x="21365" y="112819"/>
                </a:lnTo>
                <a:lnTo>
                  <a:pt x="9999" y="118497"/>
                </a:lnTo>
                <a:lnTo>
                  <a:pt x="5684" y="118497"/>
                </a:lnTo>
                <a:lnTo>
                  <a:pt x="0" y="112819"/>
                </a:lnTo>
                <a:lnTo>
                  <a:pt x="1368" y="118497"/>
                </a:lnTo>
                <a:lnTo>
                  <a:pt x="7157" y="128486"/>
                </a:lnTo>
                <a:lnTo>
                  <a:pt x="11472" y="131325"/>
                </a:lnTo>
                <a:lnTo>
                  <a:pt x="17155" y="131325"/>
                </a:lnTo>
                <a:lnTo>
                  <a:pt x="24206" y="149935"/>
                </a:lnTo>
                <a:lnTo>
                  <a:pt x="22838" y="158452"/>
                </a:lnTo>
                <a:lnTo>
                  <a:pt x="27153" y="164235"/>
                </a:lnTo>
                <a:lnTo>
                  <a:pt x="32836" y="169912"/>
                </a:lnTo>
                <a:lnTo>
                  <a:pt x="48622" y="188523"/>
                </a:lnTo>
                <a:lnTo>
                  <a:pt x="64303" y="204189"/>
                </a:lnTo>
                <a:lnTo>
                  <a:pt x="74302" y="215650"/>
                </a:lnTo>
                <a:lnTo>
                  <a:pt x="71460" y="222695"/>
                </a:lnTo>
                <a:lnTo>
                  <a:pt x="85773" y="251294"/>
                </a:lnTo>
                <a:lnTo>
                  <a:pt x="87141" y="261282"/>
                </a:lnTo>
                <a:lnTo>
                  <a:pt x="82826" y="265593"/>
                </a:lnTo>
                <a:lnTo>
                  <a:pt x="81458" y="304076"/>
                </a:lnTo>
                <a:lnTo>
                  <a:pt x="78512" y="305548"/>
                </a:lnTo>
                <a:lnTo>
                  <a:pt x="72829" y="309859"/>
                </a:lnTo>
                <a:lnTo>
                  <a:pt x="68619" y="314065"/>
                </a:lnTo>
                <a:lnTo>
                  <a:pt x="67145" y="321214"/>
                </a:lnTo>
                <a:lnTo>
                  <a:pt x="72829" y="339825"/>
                </a:lnTo>
                <a:lnTo>
                  <a:pt x="77144" y="344031"/>
                </a:lnTo>
                <a:lnTo>
                  <a:pt x="94299" y="368319"/>
                </a:lnTo>
                <a:lnTo>
                  <a:pt x="102823" y="375469"/>
                </a:lnTo>
                <a:lnTo>
                  <a:pt x="105770" y="376941"/>
                </a:lnTo>
                <a:lnTo>
                  <a:pt x="114294" y="382618"/>
                </a:lnTo>
                <a:lnTo>
                  <a:pt x="122924" y="395446"/>
                </a:lnTo>
                <a:lnTo>
                  <a:pt x="127134" y="408379"/>
                </a:lnTo>
                <a:lnTo>
                  <a:pt x="129976" y="419734"/>
                </a:lnTo>
                <a:lnTo>
                  <a:pt x="131448" y="424045"/>
                </a:lnTo>
                <a:lnTo>
                  <a:pt x="131448" y="428251"/>
                </a:lnTo>
                <a:lnTo>
                  <a:pt x="127134" y="436873"/>
                </a:lnTo>
                <a:lnTo>
                  <a:pt x="127134" y="444022"/>
                </a:lnTo>
                <a:lnTo>
                  <a:pt x="132817" y="458322"/>
                </a:lnTo>
                <a:lnTo>
                  <a:pt x="139974" y="468311"/>
                </a:lnTo>
                <a:lnTo>
                  <a:pt x="151445" y="498277"/>
                </a:lnTo>
                <a:lnTo>
                  <a:pt x="158602" y="516782"/>
                </a:lnTo>
                <a:lnTo>
                  <a:pt x="162917" y="518254"/>
                </a:lnTo>
                <a:lnTo>
                  <a:pt x="161444" y="523932"/>
                </a:lnTo>
                <a:lnTo>
                  <a:pt x="144289" y="558209"/>
                </a:lnTo>
                <a:lnTo>
                  <a:pt x="142921" y="562520"/>
                </a:lnTo>
                <a:lnTo>
                  <a:pt x="139974" y="565358"/>
                </a:lnTo>
                <a:lnTo>
                  <a:pt x="132817" y="578186"/>
                </a:lnTo>
                <a:lnTo>
                  <a:pt x="128608" y="579658"/>
                </a:lnTo>
                <a:lnTo>
                  <a:pt x="124293" y="583864"/>
                </a:lnTo>
                <a:lnTo>
                  <a:pt x="121451" y="588175"/>
                </a:lnTo>
                <a:lnTo>
                  <a:pt x="119977" y="612463"/>
                </a:lnTo>
                <a:lnTo>
                  <a:pt x="111453" y="648107"/>
                </a:lnTo>
                <a:lnTo>
                  <a:pt x="108611" y="655256"/>
                </a:lnTo>
                <a:lnTo>
                  <a:pt x="104296" y="672395"/>
                </a:lnTo>
                <a:lnTo>
                  <a:pt x="104296" y="681017"/>
                </a:lnTo>
                <a:lnTo>
                  <a:pt x="104296" y="688166"/>
                </a:lnTo>
                <a:lnTo>
                  <a:pt x="102823" y="692372"/>
                </a:lnTo>
                <a:lnTo>
                  <a:pt x="101454" y="696683"/>
                </a:lnTo>
                <a:lnTo>
                  <a:pt x="99981" y="703833"/>
                </a:lnTo>
                <a:lnTo>
                  <a:pt x="99981" y="710983"/>
                </a:lnTo>
                <a:lnTo>
                  <a:pt x="98613" y="715294"/>
                </a:lnTo>
                <a:lnTo>
                  <a:pt x="99981" y="722338"/>
                </a:lnTo>
                <a:lnTo>
                  <a:pt x="102823" y="732432"/>
                </a:lnTo>
                <a:lnTo>
                  <a:pt x="105770" y="736638"/>
                </a:lnTo>
                <a:lnTo>
                  <a:pt x="111453" y="739477"/>
                </a:lnTo>
                <a:lnTo>
                  <a:pt x="114294" y="735271"/>
                </a:lnTo>
                <a:lnTo>
                  <a:pt x="114294" y="730960"/>
                </a:lnTo>
                <a:lnTo>
                  <a:pt x="119977" y="726649"/>
                </a:lnTo>
                <a:lnTo>
                  <a:pt x="125661" y="729488"/>
                </a:lnTo>
                <a:lnTo>
                  <a:pt x="145762" y="753776"/>
                </a:lnTo>
                <a:lnTo>
                  <a:pt x="160075" y="770915"/>
                </a:lnTo>
                <a:lnTo>
                  <a:pt x="162917" y="780903"/>
                </a:lnTo>
                <a:lnTo>
                  <a:pt x="188596" y="818019"/>
                </a:lnTo>
                <a:lnTo>
                  <a:pt x="205750" y="836629"/>
                </a:lnTo>
                <a:lnTo>
                  <a:pt x="205750" y="839468"/>
                </a:lnTo>
                <a:lnTo>
                  <a:pt x="210066" y="833791"/>
                </a:lnTo>
                <a:lnTo>
                  <a:pt x="217222" y="833791"/>
                </a:lnTo>
                <a:lnTo>
                  <a:pt x="240060" y="837996"/>
                </a:lnTo>
                <a:lnTo>
                  <a:pt x="260056" y="855135"/>
                </a:lnTo>
                <a:lnTo>
                  <a:pt x="260056" y="865124"/>
                </a:lnTo>
                <a:lnTo>
                  <a:pt x="258583" y="873640"/>
                </a:lnTo>
                <a:lnTo>
                  <a:pt x="267212" y="887940"/>
                </a:lnTo>
                <a:lnTo>
                  <a:pt x="298679" y="883734"/>
                </a:lnTo>
                <a:lnTo>
                  <a:pt x="304363" y="876584"/>
                </a:lnTo>
                <a:lnTo>
                  <a:pt x="311520" y="859446"/>
                </a:lnTo>
                <a:lnTo>
                  <a:pt x="311520" y="853768"/>
                </a:lnTo>
                <a:lnTo>
                  <a:pt x="308678" y="852296"/>
                </a:lnTo>
                <a:lnTo>
                  <a:pt x="307205" y="850824"/>
                </a:lnTo>
                <a:lnTo>
                  <a:pt x="295838" y="840835"/>
                </a:lnTo>
                <a:lnTo>
                  <a:pt x="271527" y="816652"/>
                </a:lnTo>
                <a:lnTo>
                  <a:pt x="254373" y="818019"/>
                </a:lnTo>
                <a:lnTo>
                  <a:pt x="220063" y="799514"/>
                </a:lnTo>
                <a:lnTo>
                  <a:pt x="211434" y="785214"/>
                </a:lnTo>
                <a:lnTo>
                  <a:pt x="207224" y="776592"/>
                </a:lnTo>
                <a:lnTo>
                  <a:pt x="204277" y="770915"/>
                </a:lnTo>
                <a:lnTo>
                  <a:pt x="205750" y="763765"/>
                </a:lnTo>
                <a:lnTo>
                  <a:pt x="211434" y="760926"/>
                </a:lnTo>
                <a:lnTo>
                  <a:pt x="218590" y="776592"/>
                </a:lnTo>
                <a:lnTo>
                  <a:pt x="210066" y="732432"/>
                </a:lnTo>
                <a:lnTo>
                  <a:pt x="202909" y="725282"/>
                </a:lnTo>
                <a:lnTo>
                  <a:pt x="200067" y="723810"/>
                </a:lnTo>
                <a:lnTo>
                  <a:pt x="191438" y="710983"/>
                </a:lnTo>
                <a:lnTo>
                  <a:pt x="190069" y="700994"/>
                </a:lnTo>
                <a:lnTo>
                  <a:pt x="188596" y="695316"/>
                </a:lnTo>
                <a:lnTo>
                  <a:pt x="188596" y="689533"/>
                </a:lnTo>
                <a:lnTo>
                  <a:pt x="187122" y="686694"/>
                </a:lnTo>
                <a:lnTo>
                  <a:pt x="184280" y="673867"/>
                </a:lnTo>
                <a:lnTo>
                  <a:pt x="181439" y="669556"/>
                </a:lnTo>
                <a:lnTo>
                  <a:pt x="175756" y="669556"/>
                </a:lnTo>
                <a:lnTo>
                  <a:pt x="158602" y="676706"/>
                </a:lnTo>
                <a:lnTo>
                  <a:pt x="151445" y="673867"/>
                </a:lnTo>
                <a:lnTo>
                  <a:pt x="149971" y="669556"/>
                </a:lnTo>
                <a:lnTo>
                  <a:pt x="144289" y="641062"/>
                </a:lnTo>
                <a:lnTo>
                  <a:pt x="141447" y="606785"/>
                </a:lnTo>
                <a:lnTo>
                  <a:pt x="148603" y="591013"/>
                </a:lnTo>
                <a:lnTo>
                  <a:pt x="157128" y="558209"/>
                </a:lnTo>
                <a:lnTo>
                  <a:pt x="160075" y="548220"/>
                </a:lnTo>
                <a:lnTo>
                  <a:pt x="162917" y="536759"/>
                </a:lnTo>
                <a:lnTo>
                  <a:pt x="171441" y="513943"/>
                </a:lnTo>
                <a:lnTo>
                  <a:pt x="175756" y="505426"/>
                </a:lnTo>
                <a:lnTo>
                  <a:pt x="177230" y="502587"/>
                </a:lnTo>
                <a:lnTo>
                  <a:pt x="180070" y="496805"/>
                </a:lnTo>
                <a:lnTo>
                  <a:pt x="177230" y="483977"/>
                </a:lnTo>
                <a:lnTo>
                  <a:pt x="175756" y="481138"/>
                </a:lnTo>
                <a:lnTo>
                  <a:pt x="174283" y="469678"/>
                </a:lnTo>
                <a:lnTo>
                  <a:pt x="172915" y="435401"/>
                </a:lnTo>
                <a:lnTo>
                  <a:pt x="172915" y="425412"/>
                </a:lnTo>
                <a:lnTo>
                  <a:pt x="185754" y="416895"/>
                </a:lnTo>
                <a:lnTo>
                  <a:pt x="202909" y="411218"/>
                </a:lnTo>
                <a:lnTo>
                  <a:pt x="202909" y="415423"/>
                </a:lnTo>
                <a:lnTo>
                  <a:pt x="205750" y="416895"/>
                </a:lnTo>
                <a:lnTo>
                  <a:pt x="208592" y="418367"/>
                </a:lnTo>
                <a:lnTo>
                  <a:pt x="215748" y="419734"/>
                </a:lnTo>
                <a:lnTo>
                  <a:pt x="221432" y="419734"/>
                </a:lnTo>
                <a:lnTo>
                  <a:pt x="224379" y="426884"/>
                </a:lnTo>
                <a:lnTo>
                  <a:pt x="222905" y="435401"/>
                </a:lnTo>
                <a:lnTo>
                  <a:pt x="221432" y="462528"/>
                </a:lnTo>
                <a:lnTo>
                  <a:pt x="232903" y="466839"/>
                </a:lnTo>
                <a:lnTo>
                  <a:pt x="241428" y="468311"/>
                </a:lnTo>
                <a:lnTo>
                  <a:pt x="247216" y="469678"/>
                </a:lnTo>
                <a:lnTo>
                  <a:pt x="252899" y="469678"/>
                </a:lnTo>
                <a:lnTo>
                  <a:pt x="258583" y="469678"/>
                </a:lnTo>
                <a:lnTo>
                  <a:pt x="264370" y="466839"/>
                </a:lnTo>
                <a:lnTo>
                  <a:pt x="275737" y="471150"/>
                </a:lnTo>
                <a:lnTo>
                  <a:pt x="292892" y="486816"/>
                </a:lnTo>
                <a:lnTo>
                  <a:pt x="295838" y="489655"/>
                </a:lnTo>
                <a:lnTo>
                  <a:pt x="314361" y="495438"/>
                </a:lnTo>
                <a:lnTo>
                  <a:pt x="318676" y="496805"/>
                </a:lnTo>
                <a:lnTo>
                  <a:pt x="325833" y="506793"/>
                </a:lnTo>
                <a:lnTo>
                  <a:pt x="322886" y="485449"/>
                </a:lnTo>
                <a:lnTo>
                  <a:pt x="308678" y="462528"/>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2" name="Freihandform 300">
            <a:extLst>
              <a:ext uri="{FF2B5EF4-FFF2-40B4-BE49-F238E27FC236}">
                <a16:creationId xmlns:a16="http://schemas.microsoft.com/office/drawing/2014/main" id="{F5BC00B2-8ECF-6DF1-2380-2A4B14D37A88}"/>
              </a:ext>
            </a:extLst>
          </p:cNvPr>
          <p:cNvSpPr/>
          <p:nvPr userDrawn="1"/>
        </p:nvSpPr>
        <p:spPr>
          <a:xfrm>
            <a:off x="10089670" y="3257332"/>
            <a:ext cx="223993" cy="437700"/>
          </a:xfrm>
          <a:custGeom>
            <a:avLst/>
            <a:gdLst>
              <a:gd name="connsiteX0" fmla="*/ 295732 w 453596"/>
              <a:gd name="connsiteY0" fmla="*/ 105144 h 886362"/>
              <a:gd name="connsiteX1" fmla="*/ 292891 w 453596"/>
              <a:gd name="connsiteY1" fmla="*/ 106511 h 886362"/>
              <a:gd name="connsiteX2" fmla="*/ 285839 w 453596"/>
              <a:gd name="connsiteY2" fmla="*/ 107983 h 886362"/>
              <a:gd name="connsiteX3" fmla="*/ 278683 w 453596"/>
              <a:gd name="connsiteY3" fmla="*/ 106511 h 886362"/>
              <a:gd name="connsiteX4" fmla="*/ 241743 w 453596"/>
              <a:gd name="connsiteY4" fmla="*/ 83800 h 886362"/>
              <a:gd name="connsiteX5" fmla="*/ 238901 w 453596"/>
              <a:gd name="connsiteY5" fmla="*/ 80961 h 886362"/>
              <a:gd name="connsiteX6" fmla="*/ 237427 w 453596"/>
              <a:gd name="connsiteY6" fmla="*/ 75283 h 886362"/>
              <a:gd name="connsiteX7" fmla="*/ 231744 w 453596"/>
              <a:gd name="connsiteY7" fmla="*/ 62455 h 886362"/>
              <a:gd name="connsiteX8" fmla="*/ 230377 w 453596"/>
              <a:gd name="connsiteY8" fmla="*/ 45422 h 886362"/>
              <a:gd name="connsiteX9" fmla="*/ 234586 w 453596"/>
              <a:gd name="connsiteY9" fmla="*/ 42583 h 886362"/>
              <a:gd name="connsiteX10" fmla="*/ 238901 w 453596"/>
              <a:gd name="connsiteY10" fmla="*/ 35539 h 886362"/>
              <a:gd name="connsiteX11" fmla="*/ 231744 w 453596"/>
              <a:gd name="connsiteY11" fmla="*/ 31228 h 886362"/>
              <a:gd name="connsiteX12" fmla="*/ 224693 w 453596"/>
              <a:gd name="connsiteY12" fmla="*/ 28389 h 886362"/>
              <a:gd name="connsiteX13" fmla="*/ 221852 w 453596"/>
              <a:gd name="connsiteY13" fmla="*/ 27022 h 886362"/>
              <a:gd name="connsiteX14" fmla="*/ 194805 w 453596"/>
              <a:gd name="connsiteY14" fmla="*/ 24183 h 886362"/>
              <a:gd name="connsiteX15" fmla="*/ 184806 w 453596"/>
              <a:gd name="connsiteY15" fmla="*/ 24183 h 886362"/>
              <a:gd name="connsiteX16" fmla="*/ 169230 w 453596"/>
              <a:gd name="connsiteY16" fmla="*/ 12722 h 886362"/>
              <a:gd name="connsiteX17" fmla="*/ 160705 w 453596"/>
              <a:gd name="connsiteY17" fmla="*/ 5678 h 886362"/>
              <a:gd name="connsiteX18" fmla="*/ 156391 w 453596"/>
              <a:gd name="connsiteY18" fmla="*/ 0 h 886362"/>
              <a:gd name="connsiteX19" fmla="*/ 153549 w 453596"/>
              <a:gd name="connsiteY19" fmla="*/ 4206 h 886362"/>
              <a:gd name="connsiteX20" fmla="*/ 143551 w 453596"/>
              <a:gd name="connsiteY20" fmla="*/ 8517 h 886362"/>
              <a:gd name="connsiteX21" fmla="*/ 136500 w 453596"/>
              <a:gd name="connsiteY21" fmla="*/ 12722 h 886362"/>
              <a:gd name="connsiteX22" fmla="*/ 132184 w 453596"/>
              <a:gd name="connsiteY22" fmla="*/ 17033 h 886362"/>
              <a:gd name="connsiteX23" fmla="*/ 135026 w 453596"/>
              <a:gd name="connsiteY23" fmla="*/ 25550 h 886362"/>
              <a:gd name="connsiteX24" fmla="*/ 133658 w 453596"/>
              <a:gd name="connsiteY24" fmla="*/ 28389 h 886362"/>
              <a:gd name="connsiteX25" fmla="*/ 130816 w 453596"/>
              <a:gd name="connsiteY25" fmla="*/ 34067 h 886362"/>
              <a:gd name="connsiteX26" fmla="*/ 112293 w 453596"/>
              <a:gd name="connsiteY26" fmla="*/ 41216 h 886362"/>
              <a:gd name="connsiteX27" fmla="*/ 106611 w 453596"/>
              <a:gd name="connsiteY27" fmla="*/ 38378 h 886362"/>
              <a:gd name="connsiteX28" fmla="*/ 105243 w 453596"/>
              <a:gd name="connsiteY28" fmla="*/ 34067 h 886362"/>
              <a:gd name="connsiteX29" fmla="*/ 98086 w 453596"/>
              <a:gd name="connsiteY29" fmla="*/ 35539 h 886362"/>
              <a:gd name="connsiteX30" fmla="*/ 95244 w 453596"/>
              <a:gd name="connsiteY30" fmla="*/ 39744 h 886362"/>
              <a:gd name="connsiteX31" fmla="*/ 95244 w 453596"/>
              <a:gd name="connsiteY31" fmla="*/ 48261 h 886362"/>
              <a:gd name="connsiteX32" fmla="*/ 95244 w 453596"/>
              <a:gd name="connsiteY32" fmla="*/ 51100 h 886362"/>
              <a:gd name="connsiteX33" fmla="*/ 93876 w 453596"/>
              <a:gd name="connsiteY33" fmla="*/ 52572 h 886362"/>
              <a:gd name="connsiteX34" fmla="*/ 75353 w 453596"/>
              <a:gd name="connsiteY34" fmla="*/ 35539 h 886362"/>
              <a:gd name="connsiteX35" fmla="*/ 63987 w 453596"/>
              <a:gd name="connsiteY35" fmla="*/ 38378 h 886362"/>
              <a:gd name="connsiteX36" fmla="*/ 51148 w 453596"/>
              <a:gd name="connsiteY36" fmla="*/ 51100 h 886362"/>
              <a:gd name="connsiteX37" fmla="*/ 46938 w 453596"/>
              <a:gd name="connsiteY37" fmla="*/ 56778 h 886362"/>
              <a:gd name="connsiteX38" fmla="*/ 39781 w 453596"/>
              <a:gd name="connsiteY38" fmla="*/ 53939 h 886362"/>
              <a:gd name="connsiteX39" fmla="*/ 36940 w 453596"/>
              <a:gd name="connsiteY39" fmla="*/ 48261 h 886362"/>
              <a:gd name="connsiteX40" fmla="*/ 14208 w 453596"/>
              <a:gd name="connsiteY40" fmla="*/ 36906 h 886362"/>
              <a:gd name="connsiteX41" fmla="*/ 12839 w 453596"/>
              <a:gd name="connsiteY41" fmla="*/ 41216 h 886362"/>
              <a:gd name="connsiteX42" fmla="*/ 12839 w 453596"/>
              <a:gd name="connsiteY42" fmla="*/ 45422 h 886362"/>
              <a:gd name="connsiteX43" fmla="*/ 5682 w 453596"/>
              <a:gd name="connsiteY43" fmla="*/ 53939 h 886362"/>
              <a:gd name="connsiteX44" fmla="*/ 0 w 453596"/>
              <a:gd name="connsiteY44" fmla="*/ 59722 h 886362"/>
              <a:gd name="connsiteX45" fmla="*/ 11366 w 453596"/>
              <a:gd name="connsiteY45" fmla="*/ 70972 h 886362"/>
              <a:gd name="connsiteX46" fmla="*/ 28415 w 453596"/>
              <a:gd name="connsiteY46" fmla="*/ 86638 h 886362"/>
              <a:gd name="connsiteX47" fmla="*/ 49780 w 453596"/>
              <a:gd name="connsiteY47" fmla="*/ 97994 h 886362"/>
              <a:gd name="connsiteX48" fmla="*/ 51148 w 453596"/>
              <a:gd name="connsiteY48" fmla="*/ 107983 h 886362"/>
              <a:gd name="connsiteX49" fmla="*/ 48306 w 453596"/>
              <a:gd name="connsiteY49" fmla="*/ 116499 h 886362"/>
              <a:gd name="connsiteX50" fmla="*/ 46938 w 453596"/>
              <a:gd name="connsiteY50" fmla="*/ 126488 h 886362"/>
              <a:gd name="connsiteX51" fmla="*/ 63987 w 453596"/>
              <a:gd name="connsiteY51" fmla="*/ 149199 h 886362"/>
              <a:gd name="connsiteX52" fmla="*/ 68197 w 453596"/>
              <a:gd name="connsiteY52" fmla="*/ 152038 h 886362"/>
              <a:gd name="connsiteX53" fmla="*/ 78195 w 453596"/>
              <a:gd name="connsiteY53" fmla="*/ 154877 h 886362"/>
              <a:gd name="connsiteX54" fmla="*/ 92402 w 453596"/>
              <a:gd name="connsiteY54" fmla="*/ 159083 h 886362"/>
              <a:gd name="connsiteX55" fmla="*/ 102401 w 453596"/>
              <a:gd name="connsiteY55" fmla="*/ 150566 h 886362"/>
              <a:gd name="connsiteX56" fmla="*/ 113767 w 453596"/>
              <a:gd name="connsiteY56" fmla="*/ 143521 h 886362"/>
              <a:gd name="connsiteX57" fmla="*/ 119450 w 453596"/>
              <a:gd name="connsiteY57" fmla="*/ 146360 h 886362"/>
              <a:gd name="connsiteX58" fmla="*/ 125134 w 453596"/>
              <a:gd name="connsiteY58" fmla="*/ 149199 h 886362"/>
              <a:gd name="connsiteX59" fmla="*/ 145024 w 453596"/>
              <a:gd name="connsiteY59" fmla="*/ 164760 h 886362"/>
              <a:gd name="connsiteX60" fmla="*/ 140710 w 453596"/>
              <a:gd name="connsiteY60" fmla="*/ 171910 h 886362"/>
              <a:gd name="connsiteX61" fmla="*/ 136500 w 453596"/>
              <a:gd name="connsiteY61" fmla="*/ 171910 h 886362"/>
              <a:gd name="connsiteX62" fmla="*/ 145024 w 453596"/>
              <a:gd name="connsiteY62" fmla="*/ 177588 h 886362"/>
              <a:gd name="connsiteX63" fmla="*/ 164915 w 453596"/>
              <a:gd name="connsiteY63" fmla="*/ 191782 h 886362"/>
              <a:gd name="connsiteX64" fmla="*/ 167757 w 453596"/>
              <a:gd name="connsiteY64" fmla="*/ 197460 h 886362"/>
              <a:gd name="connsiteX65" fmla="*/ 167757 w 453596"/>
              <a:gd name="connsiteY65" fmla="*/ 201771 h 886362"/>
              <a:gd name="connsiteX66" fmla="*/ 159233 w 453596"/>
              <a:gd name="connsiteY66" fmla="*/ 217332 h 886362"/>
              <a:gd name="connsiteX67" fmla="*/ 153549 w 453596"/>
              <a:gd name="connsiteY67" fmla="*/ 225849 h 886362"/>
              <a:gd name="connsiteX68" fmla="*/ 149339 w 453596"/>
              <a:gd name="connsiteY68" fmla="*/ 225849 h 886362"/>
              <a:gd name="connsiteX69" fmla="*/ 136500 w 453596"/>
              <a:gd name="connsiteY69" fmla="*/ 223010 h 886362"/>
              <a:gd name="connsiteX70" fmla="*/ 122292 w 453596"/>
              <a:gd name="connsiteY70" fmla="*/ 220171 h 886362"/>
              <a:gd name="connsiteX71" fmla="*/ 120819 w 453596"/>
              <a:gd name="connsiteY71" fmla="*/ 223010 h 886362"/>
              <a:gd name="connsiteX72" fmla="*/ 123660 w 453596"/>
              <a:gd name="connsiteY72" fmla="*/ 227321 h 886362"/>
              <a:gd name="connsiteX73" fmla="*/ 125134 w 453596"/>
              <a:gd name="connsiteY73" fmla="*/ 234366 h 886362"/>
              <a:gd name="connsiteX74" fmla="*/ 125134 w 453596"/>
              <a:gd name="connsiteY74" fmla="*/ 237204 h 886362"/>
              <a:gd name="connsiteX75" fmla="*/ 122292 w 453596"/>
              <a:gd name="connsiteY75" fmla="*/ 237204 h 886362"/>
              <a:gd name="connsiteX76" fmla="*/ 120819 w 453596"/>
              <a:gd name="connsiteY76" fmla="*/ 238676 h 886362"/>
              <a:gd name="connsiteX77" fmla="*/ 116609 w 453596"/>
              <a:gd name="connsiteY77" fmla="*/ 244354 h 886362"/>
              <a:gd name="connsiteX78" fmla="*/ 119450 w 453596"/>
              <a:gd name="connsiteY78" fmla="*/ 244354 h 886362"/>
              <a:gd name="connsiteX79" fmla="*/ 126501 w 453596"/>
              <a:gd name="connsiteY79" fmla="*/ 247193 h 886362"/>
              <a:gd name="connsiteX80" fmla="*/ 132184 w 453596"/>
              <a:gd name="connsiteY80" fmla="*/ 250032 h 886362"/>
              <a:gd name="connsiteX81" fmla="*/ 176282 w 453596"/>
              <a:gd name="connsiteY81" fmla="*/ 277054 h 886362"/>
              <a:gd name="connsiteX82" fmla="*/ 189121 w 453596"/>
              <a:gd name="connsiteY82" fmla="*/ 285571 h 886362"/>
              <a:gd name="connsiteX83" fmla="*/ 187648 w 453596"/>
              <a:gd name="connsiteY83" fmla="*/ 291248 h 886362"/>
              <a:gd name="connsiteX84" fmla="*/ 187648 w 453596"/>
              <a:gd name="connsiteY84" fmla="*/ 295454 h 886362"/>
              <a:gd name="connsiteX85" fmla="*/ 193331 w 453596"/>
              <a:gd name="connsiteY85" fmla="*/ 302604 h 886362"/>
              <a:gd name="connsiteX86" fmla="*/ 227535 w 453596"/>
              <a:gd name="connsiteY86" fmla="*/ 340982 h 886362"/>
              <a:gd name="connsiteX87" fmla="*/ 268684 w 453596"/>
              <a:gd name="connsiteY87" fmla="*/ 382093 h 886362"/>
              <a:gd name="connsiteX88" fmla="*/ 273000 w 453596"/>
              <a:gd name="connsiteY88" fmla="*/ 383565 h 886362"/>
              <a:gd name="connsiteX89" fmla="*/ 274473 w 453596"/>
              <a:gd name="connsiteY89" fmla="*/ 382093 h 886362"/>
              <a:gd name="connsiteX90" fmla="*/ 275841 w 453596"/>
              <a:gd name="connsiteY90" fmla="*/ 387771 h 886362"/>
              <a:gd name="connsiteX91" fmla="*/ 278683 w 453596"/>
              <a:gd name="connsiteY91" fmla="*/ 403437 h 886362"/>
              <a:gd name="connsiteX92" fmla="*/ 291522 w 453596"/>
              <a:gd name="connsiteY92" fmla="*/ 414792 h 886362"/>
              <a:gd name="connsiteX93" fmla="*/ 294364 w 453596"/>
              <a:gd name="connsiteY93" fmla="*/ 409115 h 886362"/>
              <a:gd name="connsiteX94" fmla="*/ 322779 w 453596"/>
              <a:gd name="connsiteY94" fmla="*/ 437503 h 886362"/>
              <a:gd name="connsiteX95" fmla="*/ 317097 w 453596"/>
              <a:gd name="connsiteY95" fmla="*/ 448859 h 886362"/>
              <a:gd name="connsiteX96" fmla="*/ 315623 w 453596"/>
              <a:gd name="connsiteY96" fmla="*/ 453170 h 886362"/>
              <a:gd name="connsiteX97" fmla="*/ 321306 w 453596"/>
              <a:gd name="connsiteY97" fmla="*/ 461687 h 886362"/>
              <a:gd name="connsiteX98" fmla="*/ 326989 w 453596"/>
              <a:gd name="connsiteY98" fmla="*/ 467364 h 886362"/>
              <a:gd name="connsiteX99" fmla="*/ 331305 w 453596"/>
              <a:gd name="connsiteY99" fmla="*/ 471675 h 886362"/>
              <a:gd name="connsiteX100" fmla="*/ 335514 w 453596"/>
              <a:gd name="connsiteY100" fmla="*/ 473042 h 886362"/>
              <a:gd name="connsiteX101" fmla="*/ 346986 w 453596"/>
              <a:gd name="connsiteY101" fmla="*/ 484398 h 886362"/>
              <a:gd name="connsiteX102" fmla="*/ 346986 w 453596"/>
              <a:gd name="connsiteY102" fmla="*/ 487236 h 886362"/>
              <a:gd name="connsiteX103" fmla="*/ 344038 w 453596"/>
              <a:gd name="connsiteY103" fmla="*/ 497120 h 886362"/>
              <a:gd name="connsiteX104" fmla="*/ 341197 w 453596"/>
              <a:gd name="connsiteY104" fmla="*/ 514259 h 886362"/>
              <a:gd name="connsiteX105" fmla="*/ 342670 w 453596"/>
              <a:gd name="connsiteY105" fmla="*/ 518464 h 886362"/>
              <a:gd name="connsiteX106" fmla="*/ 344038 w 453596"/>
              <a:gd name="connsiteY106" fmla="*/ 521303 h 886362"/>
              <a:gd name="connsiteX107" fmla="*/ 342670 w 453596"/>
              <a:gd name="connsiteY107" fmla="*/ 528453 h 886362"/>
              <a:gd name="connsiteX108" fmla="*/ 342670 w 453596"/>
              <a:gd name="connsiteY108" fmla="*/ 531292 h 886362"/>
              <a:gd name="connsiteX109" fmla="*/ 339829 w 453596"/>
              <a:gd name="connsiteY109" fmla="*/ 535603 h 886362"/>
              <a:gd name="connsiteX110" fmla="*/ 336987 w 453596"/>
              <a:gd name="connsiteY110" fmla="*/ 544014 h 886362"/>
              <a:gd name="connsiteX111" fmla="*/ 335514 w 453596"/>
              <a:gd name="connsiteY111" fmla="*/ 554003 h 886362"/>
              <a:gd name="connsiteX112" fmla="*/ 338355 w 453596"/>
              <a:gd name="connsiteY112" fmla="*/ 559681 h 886362"/>
              <a:gd name="connsiteX113" fmla="*/ 344038 w 453596"/>
              <a:gd name="connsiteY113" fmla="*/ 565358 h 886362"/>
              <a:gd name="connsiteX114" fmla="*/ 344038 w 453596"/>
              <a:gd name="connsiteY114" fmla="*/ 572508 h 886362"/>
              <a:gd name="connsiteX115" fmla="*/ 346986 w 453596"/>
              <a:gd name="connsiteY115" fmla="*/ 575347 h 886362"/>
              <a:gd name="connsiteX116" fmla="*/ 354037 w 453596"/>
              <a:gd name="connsiteY116" fmla="*/ 588070 h 886362"/>
              <a:gd name="connsiteX117" fmla="*/ 355510 w 453596"/>
              <a:gd name="connsiteY117" fmla="*/ 598058 h 886362"/>
              <a:gd name="connsiteX118" fmla="*/ 349827 w 453596"/>
              <a:gd name="connsiteY118" fmla="*/ 619402 h 886362"/>
              <a:gd name="connsiteX119" fmla="*/ 351196 w 453596"/>
              <a:gd name="connsiteY119" fmla="*/ 623608 h 886362"/>
              <a:gd name="connsiteX120" fmla="*/ 352669 w 453596"/>
              <a:gd name="connsiteY120" fmla="*/ 627919 h 886362"/>
              <a:gd name="connsiteX121" fmla="*/ 355510 w 453596"/>
              <a:gd name="connsiteY121" fmla="*/ 632125 h 886362"/>
              <a:gd name="connsiteX122" fmla="*/ 358351 w 453596"/>
              <a:gd name="connsiteY122" fmla="*/ 644952 h 886362"/>
              <a:gd name="connsiteX123" fmla="*/ 358351 w 453596"/>
              <a:gd name="connsiteY123" fmla="*/ 651997 h 886362"/>
              <a:gd name="connsiteX124" fmla="*/ 356878 w 453596"/>
              <a:gd name="connsiteY124" fmla="*/ 659147 h 886362"/>
              <a:gd name="connsiteX125" fmla="*/ 352669 w 453596"/>
              <a:gd name="connsiteY125" fmla="*/ 664824 h 886362"/>
              <a:gd name="connsiteX126" fmla="*/ 326989 w 453596"/>
              <a:gd name="connsiteY126" fmla="*/ 676180 h 886362"/>
              <a:gd name="connsiteX127" fmla="*/ 311413 w 453596"/>
              <a:gd name="connsiteY127" fmla="*/ 681858 h 886362"/>
              <a:gd name="connsiteX128" fmla="*/ 302888 w 453596"/>
              <a:gd name="connsiteY128" fmla="*/ 687536 h 886362"/>
              <a:gd name="connsiteX129" fmla="*/ 302888 w 453596"/>
              <a:gd name="connsiteY129" fmla="*/ 700363 h 886362"/>
              <a:gd name="connsiteX130" fmla="*/ 284365 w 453596"/>
              <a:gd name="connsiteY130" fmla="*/ 694685 h 886362"/>
              <a:gd name="connsiteX131" fmla="*/ 271526 w 453596"/>
              <a:gd name="connsiteY131" fmla="*/ 700363 h 886362"/>
              <a:gd name="connsiteX132" fmla="*/ 270158 w 453596"/>
              <a:gd name="connsiteY132" fmla="*/ 704569 h 886362"/>
              <a:gd name="connsiteX133" fmla="*/ 274473 w 453596"/>
              <a:gd name="connsiteY133" fmla="*/ 715924 h 886362"/>
              <a:gd name="connsiteX134" fmla="*/ 274473 w 453596"/>
              <a:gd name="connsiteY134" fmla="*/ 721602 h 886362"/>
              <a:gd name="connsiteX135" fmla="*/ 277315 w 453596"/>
              <a:gd name="connsiteY135" fmla="*/ 727280 h 886362"/>
              <a:gd name="connsiteX136" fmla="*/ 288681 w 453596"/>
              <a:gd name="connsiteY136" fmla="*/ 734430 h 886362"/>
              <a:gd name="connsiteX137" fmla="*/ 294364 w 453596"/>
              <a:gd name="connsiteY137" fmla="*/ 741474 h 886362"/>
              <a:gd name="connsiteX138" fmla="*/ 294364 w 453596"/>
              <a:gd name="connsiteY138" fmla="*/ 754302 h 886362"/>
              <a:gd name="connsiteX139" fmla="*/ 287207 w 453596"/>
              <a:gd name="connsiteY139" fmla="*/ 751463 h 886362"/>
              <a:gd name="connsiteX140" fmla="*/ 275841 w 453596"/>
              <a:gd name="connsiteY140" fmla="*/ 745785 h 886362"/>
              <a:gd name="connsiteX141" fmla="*/ 270158 w 453596"/>
              <a:gd name="connsiteY141" fmla="*/ 738635 h 886362"/>
              <a:gd name="connsiteX142" fmla="*/ 243111 w 453596"/>
              <a:gd name="connsiteY142" fmla="*/ 747257 h 886362"/>
              <a:gd name="connsiteX143" fmla="*/ 234586 w 453596"/>
              <a:gd name="connsiteY143" fmla="*/ 752935 h 886362"/>
              <a:gd name="connsiteX144" fmla="*/ 230377 w 453596"/>
              <a:gd name="connsiteY144" fmla="*/ 761452 h 886362"/>
              <a:gd name="connsiteX145" fmla="*/ 226062 w 453596"/>
              <a:gd name="connsiteY145" fmla="*/ 768496 h 886362"/>
              <a:gd name="connsiteX146" fmla="*/ 220378 w 453596"/>
              <a:gd name="connsiteY146" fmla="*/ 768496 h 886362"/>
              <a:gd name="connsiteX147" fmla="*/ 209012 w 453596"/>
              <a:gd name="connsiteY147" fmla="*/ 772807 h 886362"/>
              <a:gd name="connsiteX148" fmla="*/ 203329 w 453596"/>
              <a:gd name="connsiteY148" fmla="*/ 774174 h 886362"/>
              <a:gd name="connsiteX149" fmla="*/ 211854 w 453596"/>
              <a:gd name="connsiteY149" fmla="*/ 784163 h 886362"/>
              <a:gd name="connsiteX150" fmla="*/ 217536 w 453596"/>
              <a:gd name="connsiteY150" fmla="*/ 788368 h 886362"/>
              <a:gd name="connsiteX151" fmla="*/ 231744 w 453596"/>
              <a:gd name="connsiteY151" fmla="*/ 792679 h 886362"/>
              <a:gd name="connsiteX152" fmla="*/ 236059 w 453596"/>
              <a:gd name="connsiteY152" fmla="*/ 804035 h 886362"/>
              <a:gd name="connsiteX153" fmla="*/ 228903 w 453596"/>
              <a:gd name="connsiteY153" fmla="*/ 812552 h 886362"/>
              <a:gd name="connsiteX154" fmla="*/ 228903 w 453596"/>
              <a:gd name="connsiteY154" fmla="*/ 819596 h 886362"/>
              <a:gd name="connsiteX155" fmla="*/ 227535 w 453596"/>
              <a:gd name="connsiteY155" fmla="*/ 826746 h 886362"/>
              <a:gd name="connsiteX156" fmla="*/ 227535 w 453596"/>
              <a:gd name="connsiteY156" fmla="*/ 848090 h 886362"/>
              <a:gd name="connsiteX157" fmla="*/ 228903 w 453596"/>
              <a:gd name="connsiteY157" fmla="*/ 870801 h 886362"/>
              <a:gd name="connsiteX158" fmla="*/ 224693 w 453596"/>
              <a:gd name="connsiteY158" fmla="*/ 883524 h 886362"/>
              <a:gd name="connsiteX159" fmla="*/ 231744 w 453596"/>
              <a:gd name="connsiteY159" fmla="*/ 886363 h 886362"/>
              <a:gd name="connsiteX160" fmla="*/ 241743 w 453596"/>
              <a:gd name="connsiteY160" fmla="*/ 883524 h 886362"/>
              <a:gd name="connsiteX161" fmla="*/ 245953 w 453596"/>
              <a:gd name="connsiteY161" fmla="*/ 882157 h 886362"/>
              <a:gd name="connsiteX162" fmla="*/ 255950 w 453596"/>
              <a:gd name="connsiteY162" fmla="*/ 872168 h 886362"/>
              <a:gd name="connsiteX163" fmla="*/ 257318 w 453596"/>
              <a:gd name="connsiteY163" fmla="*/ 869329 h 886362"/>
              <a:gd name="connsiteX164" fmla="*/ 258792 w 453596"/>
              <a:gd name="connsiteY164" fmla="*/ 862285 h 886362"/>
              <a:gd name="connsiteX165" fmla="*/ 260160 w 453596"/>
              <a:gd name="connsiteY165" fmla="*/ 859446 h 886362"/>
              <a:gd name="connsiteX166" fmla="*/ 261634 w 453596"/>
              <a:gd name="connsiteY166" fmla="*/ 856607 h 886362"/>
              <a:gd name="connsiteX167" fmla="*/ 265844 w 453596"/>
              <a:gd name="connsiteY167" fmla="*/ 852296 h 886362"/>
              <a:gd name="connsiteX168" fmla="*/ 284365 w 453596"/>
              <a:gd name="connsiteY168" fmla="*/ 843779 h 886362"/>
              <a:gd name="connsiteX169" fmla="*/ 299942 w 453596"/>
              <a:gd name="connsiteY169" fmla="*/ 836630 h 886362"/>
              <a:gd name="connsiteX170" fmla="*/ 298574 w 453596"/>
              <a:gd name="connsiteY170" fmla="*/ 835263 h 886362"/>
              <a:gd name="connsiteX171" fmla="*/ 299942 w 453596"/>
              <a:gd name="connsiteY171" fmla="*/ 829585 h 886362"/>
              <a:gd name="connsiteX172" fmla="*/ 298574 w 453596"/>
              <a:gd name="connsiteY172" fmla="*/ 826746 h 886362"/>
              <a:gd name="connsiteX173" fmla="*/ 291522 w 453596"/>
              <a:gd name="connsiteY173" fmla="*/ 815390 h 886362"/>
              <a:gd name="connsiteX174" fmla="*/ 290049 w 453596"/>
              <a:gd name="connsiteY174" fmla="*/ 811185 h 886362"/>
              <a:gd name="connsiteX175" fmla="*/ 298574 w 453596"/>
              <a:gd name="connsiteY175" fmla="*/ 818229 h 886362"/>
              <a:gd name="connsiteX176" fmla="*/ 301416 w 453596"/>
              <a:gd name="connsiteY176" fmla="*/ 822435 h 886362"/>
              <a:gd name="connsiteX177" fmla="*/ 309940 w 453596"/>
              <a:gd name="connsiteY177" fmla="*/ 828218 h 886362"/>
              <a:gd name="connsiteX178" fmla="*/ 315623 w 453596"/>
              <a:gd name="connsiteY178" fmla="*/ 825379 h 886362"/>
              <a:gd name="connsiteX179" fmla="*/ 318465 w 453596"/>
              <a:gd name="connsiteY179" fmla="*/ 819596 h 886362"/>
              <a:gd name="connsiteX180" fmla="*/ 318465 w 453596"/>
              <a:gd name="connsiteY180" fmla="*/ 815390 h 886362"/>
              <a:gd name="connsiteX181" fmla="*/ 314255 w 453596"/>
              <a:gd name="connsiteY181" fmla="*/ 811185 h 886362"/>
              <a:gd name="connsiteX182" fmla="*/ 307098 w 453596"/>
              <a:gd name="connsiteY182" fmla="*/ 801196 h 886362"/>
              <a:gd name="connsiteX183" fmla="*/ 312782 w 453596"/>
              <a:gd name="connsiteY183" fmla="*/ 805402 h 886362"/>
              <a:gd name="connsiteX184" fmla="*/ 315623 w 453596"/>
              <a:gd name="connsiteY184" fmla="*/ 808241 h 886362"/>
              <a:gd name="connsiteX185" fmla="*/ 319937 w 453596"/>
              <a:gd name="connsiteY185" fmla="*/ 811185 h 886362"/>
              <a:gd name="connsiteX186" fmla="*/ 322779 w 453596"/>
              <a:gd name="connsiteY186" fmla="*/ 808241 h 886362"/>
              <a:gd name="connsiteX187" fmla="*/ 318465 w 453596"/>
              <a:gd name="connsiteY187" fmla="*/ 801196 h 886362"/>
              <a:gd name="connsiteX188" fmla="*/ 321306 w 453596"/>
              <a:gd name="connsiteY188" fmla="*/ 801196 h 886362"/>
              <a:gd name="connsiteX189" fmla="*/ 328463 w 453596"/>
              <a:gd name="connsiteY189" fmla="*/ 794046 h 886362"/>
              <a:gd name="connsiteX190" fmla="*/ 326989 w 453596"/>
              <a:gd name="connsiteY190" fmla="*/ 789840 h 886362"/>
              <a:gd name="connsiteX191" fmla="*/ 315623 w 453596"/>
              <a:gd name="connsiteY191" fmla="*/ 782691 h 886362"/>
              <a:gd name="connsiteX192" fmla="*/ 321306 w 453596"/>
              <a:gd name="connsiteY192" fmla="*/ 782691 h 886362"/>
              <a:gd name="connsiteX193" fmla="*/ 326989 w 453596"/>
              <a:gd name="connsiteY193" fmla="*/ 782691 h 886362"/>
              <a:gd name="connsiteX194" fmla="*/ 326989 w 453596"/>
              <a:gd name="connsiteY194" fmla="*/ 775646 h 886362"/>
              <a:gd name="connsiteX195" fmla="*/ 324147 w 453596"/>
              <a:gd name="connsiteY195" fmla="*/ 772807 h 886362"/>
              <a:gd name="connsiteX196" fmla="*/ 321306 w 453596"/>
              <a:gd name="connsiteY196" fmla="*/ 774174 h 886362"/>
              <a:gd name="connsiteX197" fmla="*/ 315623 w 453596"/>
              <a:gd name="connsiteY197" fmla="*/ 774174 h 886362"/>
              <a:gd name="connsiteX198" fmla="*/ 315623 w 453596"/>
              <a:gd name="connsiteY198" fmla="*/ 771335 h 886362"/>
              <a:gd name="connsiteX199" fmla="*/ 322779 w 453596"/>
              <a:gd name="connsiteY199" fmla="*/ 768496 h 886362"/>
              <a:gd name="connsiteX200" fmla="*/ 324147 w 453596"/>
              <a:gd name="connsiteY200" fmla="*/ 765657 h 886362"/>
              <a:gd name="connsiteX201" fmla="*/ 324147 w 453596"/>
              <a:gd name="connsiteY201" fmla="*/ 759980 h 886362"/>
              <a:gd name="connsiteX202" fmla="*/ 331305 w 453596"/>
              <a:gd name="connsiteY202" fmla="*/ 761452 h 886362"/>
              <a:gd name="connsiteX203" fmla="*/ 346986 w 453596"/>
              <a:gd name="connsiteY203" fmla="*/ 771335 h 886362"/>
              <a:gd name="connsiteX204" fmla="*/ 348354 w 453596"/>
              <a:gd name="connsiteY204" fmla="*/ 774174 h 886362"/>
              <a:gd name="connsiteX205" fmla="*/ 361193 w 453596"/>
              <a:gd name="connsiteY205" fmla="*/ 771335 h 886362"/>
              <a:gd name="connsiteX206" fmla="*/ 364035 w 453596"/>
              <a:gd name="connsiteY206" fmla="*/ 769968 h 886362"/>
              <a:gd name="connsiteX207" fmla="*/ 379611 w 453596"/>
              <a:gd name="connsiteY207" fmla="*/ 758508 h 886362"/>
              <a:gd name="connsiteX208" fmla="*/ 393818 w 453596"/>
              <a:gd name="connsiteY208" fmla="*/ 745785 h 886362"/>
              <a:gd name="connsiteX209" fmla="*/ 402449 w 453596"/>
              <a:gd name="connsiteY209" fmla="*/ 742946 h 886362"/>
              <a:gd name="connsiteX210" fmla="*/ 436547 w 453596"/>
              <a:gd name="connsiteY210" fmla="*/ 721602 h 886362"/>
              <a:gd name="connsiteX211" fmla="*/ 439389 w 453596"/>
              <a:gd name="connsiteY211" fmla="*/ 718763 h 886362"/>
              <a:gd name="connsiteX212" fmla="*/ 446440 w 453596"/>
              <a:gd name="connsiteY212" fmla="*/ 701730 h 886362"/>
              <a:gd name="connsiteX213" fmla="*/ 447913 w 453596"/>
              <a:gd name="connsiteY213" fmla="*/ 697524 h 886362"/>
              <a:gd name="connsiteX214" fmla="*/ 443598 w 453596"/>
              <a:gd name="connsiteY214" fmla="*/ 691846 h 886362"/>
              <a:gd name="connsiteX215" fmla="*/ 442230 w 453596"/>
              <a:gd name="connsiteY215" fmla="*/ 647791 h 886362"/>
              <a:gd name="connsiteX216" fmla="*/ 453597 w 453596"/>
              <a:gd name="connsiteY216" fmla="*/ 627919 h 886362"/>
              <a:gd name="connsiteX217" fmla="*/ 452123 w 453596"/>
              <a:gd name="connsiteY217" fmla="*/ 623608 h 886362"/>
              <a:gd name="connsiteX218" fmla="*/ 446440 w 453596"/>
              <a:gd name="connsiteY218" fmla="*/ 615091 h 886362"/>
              <a:gd name="connsiteX219" fmla="*/ 445071 w 453596"/>
              <a:gd name="connsiteY219" fmla="*/ 612252 h 886362"/>
              <a:gd name="connsiteX220" fmla="*/ 442230 w 453596"/>
              <a:gd name="connsiteY220" fmla="*/ 602264 h 886362"/>
              <a:gd name="connsiteX221" fmla="*/ 437916 w 453596"/>
              <a:gd name="connsiteY221" fmla="*/ 583864 h 886362"/>
              <a:gd name="connsiteX222" fmla="*/ 436547 w 453596"/>
              <a:gd name="connsiteY222" fmla="*/ 571036 h 886362"/>
              <a:gd name="connsiteX223" fmla="*/ 437916 w 453596"/>
              <a:gd name="connsiteY223" fmla="*/ 568197 h 886362"/>
              <a:gd name="connsiteX224" fmla="*/ 422340 w 453596"/>
              <a:gd name="connsiteY224" fmla="*/ 518464 h 886362"/>
              <a:gd name="connsiteX225" fmla="*/ 418025 w 453596"/>
              <a:gd name="connsiteY225" fmla="*/ 511420 h 886362"/>
              <a:gd name="connsiteX226" fmla="*/ 396660 w 453596"/>
              <a:gd name="connsiteY226" fmla="*/ 470203 h 886362"/>
              <a:gd name="connsiteX227" fmla="*/ 392450 w 453596"/>
              <a:gd name="connsiteY227" fmla="*/ 468836 h 886362"/>
              <a:gd name="connsiteX228" fmla="*/ 388136 w 453596"/>
              <a:gd name="connsiteY228" fmla="*/ 463053 h 886362"/>
              <a:gd name="connsiteX229" fmla="*/ 369718 w 453596"/>
              <a:gd name="connsiteY229" fmla="*/ 440342 h 886362"/>
              <a:gd name="connsiteX230" fmla="*/ 365403 w 453596"/>
              <a:gd name="connsiteY230" fmla="*/ 430459 h 886362"/>
              <a:gd name="connsiteX231" fmla="*/ 356878 w 453596"/>
              <a:gd name="connsiteY231" fmla="*/ 421942 h 886362"/>
              <a:gd name="connsiteX232" fmla="*/ 352669 w 453596"/>
              <a:gd name="connsiteY232" fmla="*/ 421942 h 886362"/>
              <a:gd name="connsiteX233" fmla="*/ 346986 w 453596"/>
              <a:gd name="connsiteY233" fmla="*/ 423309 h 886362"/>
              <a:gd name="connsiteX234" fmla="*/ 344038 w 453596"/>
              <a:gd name="connsiteY234" fmla="*/ 419103 h 886362"/>
              <a:gd name="connsiteX235" fmla="*/ 328463 w 453596"/>
              <a:gd name="connsiteY235" fmla="*/ 404909 h 886362"/>
              <a:gd name="connsiteX236" fmla="*/ 325621 w 453596"/>
              <a:gd name="connsiteY236" fmla="*/ 402070 h 886362"/>
              <a:gd name="connsiteX237" fmla="*/ 314255 w 453596"/>
              <a:gd name="connsiteY237" fmla="*/ 392081 h 886362"/>
              <a:gd name="connsiteX238" fmla="*/ 308572 w 453596"/>
              <a:gd name="connsiteY238" fmla="*/ 386404 h 886362"/>
              <a:gd name="connsiteX239" fmla="*/ 304256 w 453596"/>
              <a:gd name="connsiteY239" fmla="*/ 380726 h 886362"/>
              <a:gd name="connsiteX240" fmla="*/ 292891 w 453596"/>
              <a:gd name="connsiteY240" fmla="*/ 369370 h 886362"/>
              <a:gd name="connsiteX241" fmla="*/ 285839 w 453596"/>
              <a:gd name="connsiteY241" fmla="*/ 363692 h 886362"/>
              <a:gd name="connsiteX242" fmla="*/ 282893 w 453596"/>
              <a:gd name="connsiteY242" fmla="*/ 360854 h 886362"/>
              <a:gd name="connsiteX243" fmla="*/ 278683 w 453596"/>
              <a:gd name="connsiteY243" fmla="*/ 358015 h 886362"/>
              <a:gd name="connsiteX244" fmla="*/ 275841 w 453596"/>
              <a:gd name="connsiteY244" fmla="*/ 353704 h 886362"/>
              <a:gd name="connsiteX245" fmla="*/ 265844 w 453596"/>
              <a:gd name="connsiteY245" fmla="*/ 339509 h 886362"/>
              <a:gd name="connsiteX246" fmla="*/ 264476 w 453596"/>
              <a:gd name="connsiteY246" fmla="*/ 336671 h 886362"/>
              <a:gd name="connsiteX247" fmla="*/ 263002 w 453596"/>
              <a:gd name="connsiteY247" fmla="*/ 323843 h 886362"/>
              <a:gd name="connsiteX248" fmla="*/ 260160 w 453596"/>
              <a:gd name="connsiteY248" fmla="*/ 318165 h 886362"/>
              <a:gd name="connsiteX249" fmla="*/ 248794 w 453596"/>
              <a:gd name="connsiteY249" fmla="*/ 308282 h 886362"/>
              <a:gd name="connsiteX250" fmla="*/ 243111 w 453596"/>
              <a:gd name="connsiteY250" fmla="*/ 305443 h 886362"/>
              <a:gd name="connsiteX251" fmla="*/ 238901 w 453596"/>
              <a:gd name="connsiteY251" fmla="*/ 302604 h 886362"/>
              <a:gd name="connsiteX252" fmla="*/ 227535 w 453596"/>
              <a:gd name="connsiteY252" fmla="*/ 291248 h 886362"/>
              <a:gd name="connsiteX253" fmla="*/ 224693 w 453596"/>
              <a:gd name="connsiteY253" fmla="*/ 288304 h 886362"/>
              <a:gd name="connsiteX254" fmla="*/ 211854 w 453596"/>
              <a:gd name="connsiteY254" fmla="*/ 268432 h 886362"/>
              <a:gd name="connsiteX255" fmla="*/ 209012 w 453596"/>
              <a:gd name="connsiteY255" fmla="*/ 262754 h 886362"/>
              <a:gd name="connsiteX256" fmla="*/ 211854 w 453596"/>
              <a:gd name="connsiteY256" fmla="*/ 257077 h 886362"/>
              <a:gd name="connsiteX257" fmla="*/ 214695 w 453596"/>
              <a:gd name="connsiteY257" fmla="*/ 255710 h 886362"/>
              <a:gd name="connsiteX258" fmla="*/ 217536 w 453596"/>
              <a:gd name="connsiteY258" fmla="*/ 245721 h 886362"/>
              <a:gd name="connsiteX259" fmla="*/ 214695 w 453596"/>
              <a:gd name="connsiteY259" fmla="*/ 228688 h 886362"/>
              <a:gd name="connsiteX260" fmla="*/ 214695 w 453596"/>
              <a:gd name="connsiteY260" fmla="*/ 225849 h 886362"/>
              <a:gd name="connsiteX261" fmla="*/ 214695 w 453596"/>
              <a:gd name="connsiteY261" fmla="*/ 221538 h 886362"/>
              <a:gd name="connsiteX262" fmla="*/ 218904 w 453596"/>
              <a:gd name="connsiteY262" fmla="*/ 205977 h 886362"/>
              <a:gd name="connsiteX263" fmla="*/ 223220 w 453596"/>
              <a:gd name="connsiteY263" fmla="*/ 203138 h 886362"/>
              <a:gd name="connsiteX264" fmla="*/ 227535 w 453596"/>
              <a:gd name="connsiteY264" fmla="*/ 204505 h 886362"/>
              <a:gd name="connsiteX265" fmla="*/ 230377 w 453596"/>
              <a:gd name="connsiteY265" fmla="*/ 203138 h 886362"/>
              <a:gd name="connsiteX266" fmla="*/ 245953 w 453596"/>
              <a:gd name="connsiteY266" fmla="*/ 187471 h 886362"/>
              <a:gd name="connsiteX267" fmla="*/ 247426 w 453596"/>
              <a:gd name="connsiteY267" fmla="*/ 186105 h 886362"/>
              <a:gd name="connsiteX268" fmla="*/ 248794 w 453596"/>
              <a:gd name="connsiteY268" fmla="*/ 181794 h 886362"/>
              <a:gd name="connsiteX269" fmla="*/ 247426 w 453596"/>
              <a:gd name="connsiteY269" fmla="*/ 176116 h 886362"/>
              <a:gd name="connsiteX270" fmla="*/ 245953 w 453596"/>
              <a:gd name="connsiteY270" fmla="*/ 170438 h 886362"/>
              <a:gd name="connsiteX271" fmla="*/ 248794 w 453596"/>
              <a:gd name="connsiteY271" fmla="*/ 164760 h 886362"/>
              <a:gd name="connsiteX272" fmla="*/ 251635 w 453596"/>
              <a:gd name="connsiteY272" fmla="*/ 161922 h 886362"/>
              <a:gd name="connsiteX273" fmla="*/ 251635 w 453596"/>
              <a:gd name="connsiteY273" fmla="*/ 146360 h 886362"/>
              <a:gd name="connsiteX274" fmla="*/ 268684 w 453596"/>
              <a:gd name="connsiteY274" fmla="*/ 144888 h 886362"/>
              <a:gd name="connsiteX275" fmla="*/ 273000 w 453596"/>
              <a:gd name="connsiteY275" fmla="*/ 146360 h 886362"/>
              <a:gd name="connsiteX276" fmla="*/ 282893 w 453596"/>
              <a:gd name="connsiteY276" fmla="*/ 140682 h 886362"/>
              <a:gd name="connsiteX277" fmla="*/ 280157 w 453596"/>
              <a:gd name="connsiteY277" fmla="*/ 130694 h 886362"/>
              <a:gd name="connsiteX278" fmla="*/ 280157 w 453596"/>
              <a:gd name="connsiteY278" fmla="*/ 127855 h 886362"/>
              <a:gd name="connsiteX279" fmla="*/ 282893 w 453596"/>
              <a:gd name="connsiteY279" fmla="*/ 123544 h 886362"/>
              <a:gd name="connsiteX280" fmla="*/ 285839 w 453596"/>
              <a:gd name="connsiteY280" fmla="*/ 123544 h 886362"/>
              <a:gd name="connsiteX281" fmla="*/ 290049 w 453596"/>
              <a:gd name="connsiteY281" fmla="*/ 125016 h 886362"/>
              <a:gd name="connsiteX282" fmla="*/ 298574 w 453596"/>
              <a:gd name="connsiteY282" fmla="*/ 117866 h 886362"/>
              <a:gd name="connsiteX283" fmla="*/ 302888 w 453596"/>
              <a:gd name="connsiteY283" fmla="*/ 112188 h 886362"/>
              <a:gd name="connsiteX284" fmla="*/ 304256 w 453596"/>
              <a:gd name="connsiteY284" fmla="*/ 110822 h 886362"/>
              <a:gd name="connsiteX285" fmla="*/ 305730 w 453596"/>
              <a:gd name="connsiteY285" fmla="*/ 110822 h 886362"/>
              <a:gd name="connsiteX286" fmla="*/ 307098 w 453596"/>
              <a:gd name="connsiteY286" fmla="*/ 115027 h 886362"/>
              <a:gd name="connsiteX287" fmla="*/ 312782 w 453596"/>
              <a:gd name="connsiteY287" fmla="*/ 115027 h 886362"/>
              <a:gd name="connsiteX288" fmla="*/ 312782 w 453596"/>
              <a:gd name="connsiteY288" fmla="*/ 112188 h 886362"/>
              <a:gd name="connsiteX289" fmla="*/ 309940 w 453596"/>
              <a:gd name="connsiteY289" fmla="*/ 109350 h 886362"/>
              <a:gd name="connsiteX290" fmla="*/ 298574 w 453596"/>
              <a:gd name="connsiteY290" fmla="*/ 102305 h 886362"/>
              <a:gd name="connsiteX291" fmla="*/ 295732 w 453596"/>
              <a:gd name="connsiteY291" fmla="*/ 105144 h 886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453596" h="886362">
                <a:moveTo>
                  <a:pt x="295732" y="105144"/>
                </a:moveTo>
                <a:lnTo>
                  <a:pt x="292891" y="106511"/>
                </a:lnTo>
                <a:lnTo>
                  <a:pt x="285839" y="107983"/>
                </a:lnTo>
                <a:lnTo>
                  <a:pt x="278683" y="106511"/>
                </a:lnTo>
                <a:lnTo>
                  <a:pt x="241743" y="83800"/>
                </a:lnTo>
                <a:lnTo>
                  <a:pt x="238901" y="80961"/>
                </a:lnTo>
                <a:lnTo>
                  <a:pt x="237427" y="75283"/>
                </a:lnTo>
                <a:lnTo>
                  <a:pt x="231744" y="62455"/>
                </a:lnTo>
                <a:lnTo>
                  <a:pt x="230377" y="45422"/>
                </a:lnTo>
                <a:lnTo>
                  <a:pt x="234586" y="42583"/>
                </a:lnTo>
                <a:lnTo>
                  <a:pt x="238901" y="35539"/>
                </a:lnTo>
                <a:lnTo>
                  <a:pt x="231744" y="31228"/>
                </a:lnTo>
                <a:lnTo>
                  <a:pt x="224693" y="28389"/>
                </a:lnTo>
                <a:lnTo>
                  <a:pt x="221852" y="27022"/>
                </a:lnTo>
                <a:lnTo>
                  <a:pt x="194805" y="24183"/>
                </a:lnTo>
                <a:lnTo>
                  <a:pt x="184806" y="24183"/>
                </a:lnTo>
                <a:lnTo>
                  <a:pt x="169230" y="12722"/>
                </a:lnTo>
                <a:lnTo>
                  <a:pt x="160705" y="5678"/>
                </a:lnTo>
                <a:lnTo>
                  <a:pt x="156391" y="0"/>
                </a:lnTo>
                <a:lnTo>
                  <a:pt x="153549" y="4206"/>
                </a:lnTo>
                <a:lnTo>
                  <a:pt x="143551" y="8517"/>
                </a:lnTo>
                <a:lnTo>
                  <a:pt x="136500" y="12722"/>
                </a:lnTo>
                <a:lnTo>
                  <a:pt x="132184" y="17033"/>
                </a:lnTo>
                <a:lnTo>
                  <a:pt x="135026" y="25550"/>
                </a:lnTo>
                <a:lnTo>
                  <a:pt x="133658" y="28389"/>
                </a:lnTo>
                <a:lnTo>
                  <a:pt x="130816" y="34067"/>
                </a:lnTo>
                <a:lnTo>
                  <a:pt x="112293" y="41216"/>
                </a:lnTo>
                <a:lnTo>
                  <a:pt x="106611" y="38378"/>
                </a:lnTo>
                <a:lnTo>
                  <a:pt x="105243" y="34067"/>
                </a:lnTo>
                <a:lnTo>
                  <a:pt x="98086" y="35539"/>
                </a:lnTo>
                <a:lnTo>
                  <a:pt x="95244" y="39744"/>
                </a:lnTo>
                <a:lnTo>
                  <a:pt x="95244" y="48261"/>
                </a:lnTo>
                <a:lnTo>
                  <a:pt x="95244" y="51100"/>
                </a:lnTo>
                <a:lnTo>
                  <a:pt x="93876" y="52572"/>
                </a:lnTo>
                <a:lnTo>
                  <a:pt x="75353" y="35539"/>
                </a:lnTo>
                <a:lnTo>
                  <a:pt x="63987" y="38378"/>
                </a:lnTo>
                <a:lnTo>
                  <a:pt x="51148" y="51100"/>
                </a:lnTo>
                <a:lnTo>
                  <a:pt x="46938" y="56778"/>
                </a:lnTo>
                <a:lnTo>
                  <a:pt x="39781" y="53939"/>
                </a:lnTo>
                <a:lnTo>
                  <a:pt x="36940" y="48261"/>
                </a:lnTo>
                <a:lnTo>
                  <a:pt x="14208" y="36906"/>
                </a:lnTo>
                <a:lnTo>
                  <a:pt x="12839" y="41216"/>
                </a:lnTo>
                <a:lnTo>
                  <a:pt x="12839" y="45422"/>
                </a:lnTo>
                <a:lnTo>
                  <a:pt x="5682" y="53939"/>
                </a:lnTo>
                <a:lnTo>
                  <a:pt x="0" y="59722"/>
                </a:lnTo>
                <a:lnTo>
                  <a:pt x="11366" y="70972"/>
                </a:lnTo>
                <a:lnTo>
                  <a:pt x="28415" y="86638"/>
                </a:lnTo>
                <a:lnTo>
                  <a:pt x="49780" y="97994"/>
                </a:lnTo>
                <a:lnTo>
                  <a:pt x="51148" y="107983"/>
                </a:lnTo>
                <a:lnTo>
                  <a:pt x="48306" y="116499"/>
                </a:lnTo>
                <a:lnTo>
                  <a:pt x="46938" y="126488"/>
                </a:lnTo>
                <a:lnTo>
                  <a:pt x="63987" y="149199"/>
                </a:lnTo>
                <a:lnTo>
                  <a:pt x="68197" y="152038"/>
                </a:lnTo>
                <a:lnTo>
                  <a:pt x="78195" y="154877"/>
                </a:lnTo>
                <a:lnTo>
                  <a:pt x="92402" y="159083"/>
                </a:lnTo>
                <a:lnTo>
                  <a:pt x="102401" y="150566"/>
                </a:lnTo>
                <a:lnTo>
                  <a:pt x="113767" y="143521"/>
                </a:lnTo>
                <a:lnTo>
                  <a:pt x="119450" y="146360"/>
                </a:lnTo>
                <a:lnTo>
                  <a:pt x="125134" y="149199"/>
                </a:lnTo>
                <a:lnTo>
                  <a:pt x="145024" y="164760"/>
                </a:lnTo>
                <a:lnTo>
                  <a:pt x="140710" y="171910"/>
                </a:lnTo>
                <a:lnTo>
                  <a:pt x="136500" y="171910"/>
                </a:lnTo>
                <a:lnTo>
                  <a:pt x="145024" y="177588"/>
                </a:lnTo>
                <a:lnTo>
                  <a:pt x="164915" y="191782"/>
                </a:lnTo>
                <a:lnTo>
                  <a:pt x="167757" y="197460"/>
                </a:lnTo>
                <a:lnTo>
                  <a:pt x="167757" y="201771"/>
                </a:lnTo>
                <a:lnTo>
                  <a:pt x="159233" y="217332"/>
                </a:lnTo>
                <a:lnTo>
                  <a:pt x="153549" y="225849"/>
                </a:lnTo>
                <a:lnTo>
                  <a:pt x="149339" y="225849"/>
                </a:lnTo>
                <a:lnTo>
                  <a:pt x="136500" y="223010"/>
                </a:lnTo>
                <a:lnTo>
                  <a:pt x="122292" y="220171"/>
                </a:lnTo>
                <a:lnTo>
                  <a:pt x="120819" y="223010"/>
                </a:lnTo>
                <a:lnTo>
                  <a:pt x="123660" y="227321"/>
                </a:lnTo>
                <a:lnTo>
                  <a:pt x="125134" y="234366"/>
                </a:lnTo>
                <a:lnTo>
                  <a:pt x="125134" y="237204"/>
                </a:lnTo>
                <a:lnTo>
                  <a:pt x="122292" y="237204"/>
                </a:lnTo>
                <a:lnTo>
                  <a:pt x="120819" y="238676"/>
                </a:lnTo>
                <a:lnTo>
                  <a:pt x="116609" y="244354"/>
                </a:lnTo>
                <a:lnTo>
                  <a:pt x="119450" y="244354"/>
                </a:lnTo>
                <a:lnTo>
                  <a:pt x="126501" y="247193"/>
                </a:lnTo>
                <a:lnTo>
                  <a:pt x="132184" y="250032"/>
                </a:lnTo>
                <a:lnTo>
                  <a:pt x="176282" y="277054"/>
                </a:lnTo>
                <a:lnTo>
                  <a:pt x="189121" y="285571"/>
                </a:lnTo>
                <a:lnTo>
                  <a:pt x="187648" y="291248"/>
                </a:lnTo>
                <a:lnTo>
                  <a:pt x="187648" y="295454"/>
                </a:lnTo>
                <a:lnTo>
                  <a:pt x="193331" y="302604"/>
                </a:lnTo>
                <a:lnTo>
                  <a:pt x="227535" y="340982"/>
                </a:lnTo>
                <a:lnTo>
                  <a:pt x="268684" y="382093"/>
                </a:lnTo>
                <a:lnTo>
                  <a:pt x="273000" y="383565"/>
                </a:lnTo>
                <a:lnTo>
                  <a:pt x="274473" y="382093"/>
                </a:lnTo>
                <a:lnTo>
                  <a:pt x="275841" y="387771"/>
                </a:lnTo>
                <a:lnTo>
                  <a:pt x="278683" y="403437"/>
                </a:lnTo>
                <a:lnTo>
                  <a:pt x="291522" y="414792"/>
                </a:lnTo>
                <a:lnTo>
                  <a:pt x="294364" y="409115"/>
                </a:lnTo>
                <a:lnTo>
                  <a:pt x="322779" y="437503"/>
                </a:lnTo>
                <a:lnTo>
                  <a:pt x="317097" y="448859"/>
                </a:lnTo>
                <a:lnTo>
                  <a:pt x="315623" y="453170"/>
                </a:lnTo>
                <a:lnTo>
                  <a:pt x="321306" y="461687"/>
                </a:lnTo>
                <a:lnTo>
                  <a:pt x="326989" y="467364"/>
                </a:lnTo>
                <a:lnTo>
                  <a:pt x="331305" y="471675"/>
                </a:lnTo>
                <a:lnTo>
                  <a:pt x="335514" y="473042"/>
                </a:lnTo>
                <a:lnTo>
                  <a:pt x="346986" y="484398"/>
                </a:lnTo>
                <a:lnTo>
                  <a:pt x="346986" y="487236"/>
                </a:lnTo>
                <a:lnTo>
                  <a:pt x="344038" y="497120"/>
                </a:lnTo>
                <a:lnTo>
                  <a:pt x="341197" y="514259"/>
                </a:lnTo>
                <a:lnTo>
                  <a:pt x="342670" y="518464"/>
                </a:lnTo>
                <a:lnTo>
                  <a:pt x="344038" y="521303"/>
                </a:lnTo>
                <a:lnTo>
                  <a:pt x="342670" y="528453"/>
                </a:lnTo>
                <a:lnTo>
                  <a:pt x="342670" y="531292"/>
                </a:lnTo>
                <a:lnTo>
                  <a:pt x="339829" y="535603"/>
                </a:lnTo>
                <a:lnTo>
                  <a:pt x="336987" y="544014"/>
                </a:lnTo>
                <a:lnTo>
                  <a:pt x="335514" y="554003"/>
                </a:lnTo>
                <a:lnTo>
                  <a:pt x="338355" y="559681"/>
                </a:lnTo>
                <a:lnTo>
                  <a:pt x="344038" y="565358"/>
                </a:lnTo>
                <a:lnTo>
                  <a:pt x="344038" y="572508"/>
                </a:lnTo>
                <a:lnTo>
                  <a:pt x="346986" y="575347"/>
                </a:lnTo>
                <a:lnTo>
                  <a:pt x="354037" y="588070"/>
                </a:lnTo>
                <a:lnTo>
                  <a:pt x="355510" y="598058"/>
                </a:lnTo>
                <a:lnTo>
                  <a:pt x="349827" y="619402"/>
                </a:lnTo>
                <a:lnTo>
                  <a:pt x="351196" y="623608"/>
                </a:lnTo>
                <a:lnTo>
                  <a:pt x="352669" y="627919"/>
                </a:lnTo>
                <a:lnTo>
                  <a:pt x="355510" y="632125"/>
                </a:lnTo>
                <a:lnTo>
                  <a:pt x="358351" y="644952"/>
                </a:lnTo>
                <a:lnTo>
                  <a:pt x="358351" y="651997"/>
                </a:lnTo>
                <a:lnTo>
                  <a:pt x="356878" y="659147"/>
                </a:lnTo>
                <a:lnTo>
                  <a:pt x="352669" y="664824"/>
                </a:lnTo>
                <a:lnTo>
                  <a:pt x="326989" y="676180"/>
                </a:lnTo>
                <a:lnTo>
                  <a:pt x="311413" y="681858"/>
                </a:lnTo>
                <a:lnTo>
                  <a:pt x="302888" y="687536"/>
                </a:lnTo>
                <a:lnTo>
                  <a:pt x="302888" y="700363"/>
                </a:lnTo>
                <a:lnTo>
                  <a:pt x="284365" y="694685"/>
                </a:lnTo>
                <a:lnTo>
                  <a:pt x="271526" y="700363"/>
                </a:lnTo>
                <a:lnTo>
                  <a:pt x="270158" y="704569"/>
                </a:lnTo>
                <a:lnTo>
                  <a:pt x="274473" y="715924"/>
                </a:lnTo>
                <a:lnTo>
                  <a:pt x="274473" y="721602"/>
                </a:lnTo>
                <a:lnTo>
                  <a:pt x="277315" y="727280"/>
                </a:lnTo>
                <a:lnTo>
                  <a:pt x="288681" y="734430"/>
                </a:lnTo>
                <a:lnTo>
                  <a:pt x="294364" y="741474"/>
                </a:lnTo>
                <a:lnTo>
                  <a:pt x="294364" y="754302"/>
                </a:lnTo>
                <a:lnTo>
                  <a:pt x="287207" y="751463"/>
                </a:lnTo>
                <a:lnTo>
                  <a:pt x="275841" y="745785"/>
                </a:lnTo>
                <a:lnTo>
                  <a:pt x="270158" y="738635"/>
                </a:lnTo>
                <a:lnTo>
                  <a:pt x="243111" y="747257"/>
                </a:lnTo>
                <a:lnTo>
                  <a:pt x="234586" y="752935"/>
                </a:lnTo>
                <a:lnTo>
                  <a:pt x="230377" y="761452"/>
                </a:lnTo>
                <a:lnTo>
                  <a:pt x="226062" y="768496"/>
                </a:lnTo>
                <a:lnTo>
                  <a:pt x="220378" y="768496"/>
                </a:lnTo>
                <a:lnTo>
                  <a:pt x="209012" y="772807"/>
                </a:lnTo>
                <a:lnTo>
                  <a:pt x="203329" y="774174"/>
                </a:lnTo>
                <a:lnTo>
                  <a:pt x="211854" y="784163"/>
                </a:lnTo>
                <a:lnTo>
                  <a:pt x="217536" y="788368"/>
                </a:lnTo>
                <a:lnTo>
                  <a:pt x="231744" y="792679"/>
                </a:lnTo>
                <a:lnTo>
                  <a:pt x="236059" y="804035"/>
                </a:lnTo>
                <a:lnTo>
                  <a:pt x="228903" y="812552"/>
                </a:lnTo>
                <a:lnTo>
                  <a:pt x="228903" y="819596"/>
                </a:lnTo>
                <a:lnTo>
                  <a:pt x="227535" y="826746"/>
                </a:lnTo>
                <a:lnTo>
                  <a:pt x="227535" y="848090"/>
                </a:lnTo>
                <a:lnTo>
                  <a:pt x="228903" y="870801"/>
                </a:lnTo>
                <a:lnTo>
                  <a:pt x="224693" y="883524"/>
                </a:lnTo>
                <a:lnTo>
                  <a:pt x="231744" y="886363"/>
                </a:lnTo>
                <a:lnTo>
                  <a:pt x="241743" y="883524"/>
                </a:lnTo>
                <a:lnTo>
                  <a:pt x="245953" y="882157"/>
                </a:lnTo>
                <a:lnTo>
                  <a:pt x="255950" y="872168"/>
                </a:lnTo>
                <a:lnTo>
                  <a:pt x="257318" y="869329"/>
                </a:lnTo>
                <a:lnTo>
                  <a:pt x="258792" y="862285"/>
                </a:lnTo>
                <a:lnTo>
                  <a:pt x="260160" y="859446"/>
                </a:lnTo>
                <a:lnTo>
                  <a:pt x="261634" y="856607"/>
                </a:lnTo>
                <a:lnTo>
                  <a:pt x="265844" y="852296"/>
                </a:lnTo>
                <a:lnTo>
                  <a:pt x="284365" y="843779"/>
                </a:lnTo>
                <a:lnTo>
                  <a:pt x="299942" y="836630"/>
                </a:lnTo>
                <a:lnTo>
                  <a:pt x="298574" y="835263"/>
                </a:lnTo>
                <a:lnTo>
                  <a:pt x="299942" y="829585"/>
                </a:lnTo>
                <a:lnTo>
                  <a:pt x="298574" y="826746"/>
                </a:lnTo>
                <a:lnTo>
                  <a:pt x="291522" y="815390"/>
                </a:lnTo>
                <a:lnTo>
                  <a:pt x="290049" y="811185"/>
                </a:lnTo>
                <a:lnTo>
                  <a:pt x="298574" y="818229"/>
                </a:lnTo>
                <a:lnTo>
                  <a:pt x="301416" y="822435"/>
                </a:lnTo>
                <a:lnTo>
                  <a:pt x="309940" y="828218"/>
                </a:lnTo>
                <a:lnTo>
                  <a:pt x="315623" y="825379"/>
                </a:lnTo>
                <a:lnTo>
                  <a:pt x="318465" y="819596"/>
                </a:lnTo>
                <a:lnTo>
                  <a:pt x="318465" y="815390"/>
                </a:lnTo>
                <a:lnTo>
                  <a:pt x="314255" y="811185"/>
                </a:lnTo>
                <a:lnTo>
                  <a:pt x="307098" y="801196"/>
                </a:lnTo>
                <a:lnTo>
                  <a:pt x="312782" y="805402"/>
                </a:lnTo>
                <a:lnTo>
                  <a:pt x="315623" y="808241"/>
                </a:lnTo>
                <a:lnTo>
                  <a:pt x="319937" y="811185"/>
                </a:lnTo>
                <a:lnTo>
                  <a:pt x="322779" y="808241"/>
                </a:lnTo>
                <a:lnTo>
                  <a:pt x="318465" y="801196"/>
                </a:lnTo>
                <a:lnTo>
                  <a:pt x="321306" y="801196"/>
                </a:lnTo>
                <a:lnTo>
                  <a:pt x="328463" y="794046"/>
                </a:lnTo>
                <a:lnTo>
                  <a:pt x="326989" y="789840"/>
                </a:lnTo>
                <a:lnTo>
                  <a:pt x="315623" y="782691"/>
                </a:lnTo>
                <a:lnTo>
                  <a:pt x="321306" y="782691"/>
                </a:lnTo>
                <a:lnTo>
                  <a:pt x="326989" y="782691"/>
                </a:lnTo>
                <a:lnTo>
                  <a:pt x="326989" y="775646"/>
                </a:lnTo>
                <a:lnTo>
                  <a:pt x="324147" y="772807"/>
                </a:lnTo>
                <a:lnTo>
                  <a:pt x="321306" y="774174"/>
                </a:lnTo>
                <a:lnTo>
                  <a:pt x="315623" y="774174"/>
                </a:lnTo>
                <a:lnTo>
                  <a:pt x="315623" y="771335"/>
                </a:lnTo>
                <a:lnTo>
                  <a:pt x="322779" y="768496"/>
                </a:lnTo>
                <a:lnTo>
                  <a:pt x="324147" y="765657"/>
                </a:lnTo>
                <a:lnTo>
                  <a:pt x="324147" y="759980"/>
                </a:lnTo>
                <a:lnTo>
                  <a:pt x="331305" y="761452"/>
                </a:lnTo>
                <a:lnTo>
                  <a:pt x="346986" y="771335"/>
                </a:lnTo>
                <a:lnTo>
                  <a:pt x="348354" y="774174"/>
                </a:lnTo>
                <a:lnTo>
                  <a:pt x="361193" y="771335"/>
                </a:lnTo>
                <a:lnTo>
                  <a:pt x="364035" y="769968"/>
                </a:lnTo>
                <a:lnTo>
                  <a:pt x="379611" y="758508"/>
                </a:lnTo>
                <a:lnTo>
                  <a:pt x="393818" y="745785"/>
                </a:lnTo>
                <a:lnTo>
                  <a:pt x="402449" y="742946"/>
                </a:lnTo>
                <a:lnTo>
                  <a:pt x="436547" y="721602"/>
                </a:lnTo>
                <a:lnTo>
                  <a:pt x="439389" y="718763"/>
                </a:lnTo>
                <a:lnTo>
                  <a:pt x="446440" y="701730"/>
                </a:lnTo>
                <a:lnTo>
                  <a:pt x="447913" y="697524"/>
                </a:lnTo>
                <a:lnTo>
                  <a:pt x="443598" y="691846"/>
                </a:lnTo>
                <a:lnTo>
                  <a:pt x="442230" y="647791"/>
                </a:lnTo>
                <a:lnTo>
                  <a:pt x="453597" y="627919"/>
                </a:lnTo>
                <a:lnTo>
                  <a:pt x="452123" y="623608"/>
                </a:lnTo>
                <a:lnTo>
                  <a:pt x="446440" y="615091"/>
                </a:lnTo>
                <a:lnTo>
                  <a:pt x="445071" y="612252"/>
                </a:lnTo>
                <a:lnTo>
                  <a:pt x="442230" y="602264"/>
                </a:lnTo>
                <a:lnTo>
                  <a:pt x="437916" y="583864"/>
                </a:lnTo>
                <a:lnTo>
                  <a:pt x="436547" y="571036"/>
                </a:lnTo>
                <a:lnTo>
                  <a:pt x="437916" y="568197"/>
                </a:lnTo>
                <a:lnTo>
                  <a:pt x="422340" y="518464"/>
                </a:lnTo>
                <a:lnTo>
                  <a:pt x="418025" y="511420"/>
                </a:lnTo>
                <a:lnTo>
                  <a:pt x="396660" y="470203"/>
                </a:lnTo>
                <a:lnTo>
                  <a:pt x="392450" y="468836"/>
                </a:lnTo>
                <a:lnTo>
                  <a:pt x="388136" y="463053"/>
                </a:lnTo>
                <a:lnTo>
                  <a:pt x="369718" y="440342"/>
                </a:lnTo>
                <a:lnTo>
                  <a:pt x="365403" y="430459"/>
                </a:lnTo>
                <a:lnTo>
                  <a:pt x="356878" y="421942"/>
                </a:lnTo>
                <a:lnTo>
                  <a:pt x="352669" y="421942"/>
                </a:lnTo>
                <a:lnTo>
                  <a:pt x="346986" y="423309"/>
                </a:lnTo>
                <a:lnTo>
                  <a:pt x="344038" y="419103"/>
                </a:lnTo>
                <a:lnTo>
                  <a:pt x="328463" y="404909"/>
                </a:lnTo>
                <a:lnTo>
                  <a:pt x="325621" y="402070"/>
                </a:lnTo>
                <a:lnTo>
                  <a:pt x="314255" y="392081"/>
                </a:lnTo>
                <a:lnTo>
                  <a:pt x="308572" y="386404"/>
                </a:lnTo>
                <a:lnTo>
                  <a:pt x="304256" y="380726"/>
                </a:lnTo>
                <a:lnTo>
                  <a:pt x="292891" y="369370"/>
                </a:lnTo>
                <a:lnTo>
                  <a:pt x="285839" y="363692"/>
                </a:lnTo>
                <a:lnTo>
                  <a:pt x="282893" y="360854"/>
                </a:lnTo>
                <a:lnTo>
                  <a:pt x="278683" y="358015"/>
                </a:lnTo>
                <a:lnTo>
                  <a:pt x="275841" y="353704"/>
                </a:lnTo>
                <a:lnTo>
                  <a:pt x="265844" y="339509"/>
                </a:lnTo>
                <a:lnTo>
                  <a:pt x="264476" y="336671"/>
                </a:lnTo>
                <a:lnTo>
                  <a:pt x="263002" y="323843"/>
                </a:lnTo>
                <a:lnTo>
                  <a:pt x="260160" y="318165"/>
                </a:lnTo>
                <a:lnTo>
                  <a:pt x="248794" y="308282"/>
                </a:lnTo>
                <a:lnTo>
                  <a:pt x="243111" y="305443"/>
                </a:lnTo>
                <a:lnTo>
                  <a:pt x="238901" y="302604"/>
                </a:lnTo>
                <a:lnTo>
                  <a:pt x="227535" y="291248"/>
                </a:lnTo>
                <a:lnTo>
                  <a:pt x="224693" y="288304"/>
                </a:lnTo>
                <a:lnTo>
                  <a:pt x="211854" y="268432"/>
                </a:lnTo>
                <a:lnTo>
                  <a:pt x="209012" y="262754"/>
                </a:lnTo>
                <a:lnTo>
                  <a:pt x="211854" y="257077"/>
                </a:lnTo>
                <a:lnTo>
                  <a:pt x="214695" y="255710"/>
                </a:lnTo>
                <a:lnTo>
                  <a:pt x="217536" y="245721"/>
                </a:lnTo>
                <a:lnTo>
                  <a:pt x="214695" y="228688"/>
                </a:lnTo>
                <a:lnTo>
                  <a:pt x="214695" y="225849"/>
                </a:lnTo>
                <a:lnTo>
                  <a:pt x="214695" y="221538"/>
                </a:lnTo>
                <a:lnTo>
                  <a:pt x="218904" y="205977"/>
                </a:lnTo>
                <a:lnTo>
                  <a:pt x="223220" y="203138"/>
                </a:lnTo>
                <a:lnTo>
                  <a:pt x="227535" y="204505"/>
                </a:lnTo>
                <a:lnTo>
                  <a:pt x="230377" y="203138"/>
                </a:lnTo>
                <a:lnTo>
                  <a:pt x="245953" y="187471"/>
                </a:lnTo>
                <a:lnTo>
                  <a:pt x="247426" y="186105"/>
                </a:lnTo>
                <a:lnTo>
                  <a:pt x="248794" y="181794"/>
                </a:lnTo>
                <a:lnTo>
                  <a:pt x="247426" y="176116"/>
                </a:lnTo>
                <a:lnTo>
                  <a:pt x="245953" y="170438"/>
                </a:lnTo>
                <a:lnTo>
                  <a:pt x="248794" y="164760"/>
                </a:lnTo>
                <a:lnTo>
                  <a:pt x="251635" y="161922"/>
                </a:lnTo>
                <a:lnTo>
                  <a:pt x="251635" y="146360"/>
                </a:lnTo>
                <a:lnTo>
                  <a:pt x="268684" y="144888"/>
                </a:lnTo>
                <a:lnTo>
                  <a:pt x="273000" y="146360"/>
                </a:lnTo>
                <a:lnTo>
                  <a:pt x="282893" y="140682"/>
                </a:lnTo>
                <a:lnTo>
                  <a:pt x="280157" y="130694"/>
                </a:lnTo>
                <a:lnTo>
                  <a:pt x="280157" y="127855"/>
                </a:lnTo>
                <a:lnTo>
                  <a:pt x="282893" y="123544"/>
                </a:lnTo>
                <a:lnTo>
                  <a:pt x="285839" y="123544"/>
                </a:lnTo>
                <a:lnTo>
                  <a:pt x="290049" y="125016"/>
                </a:lnTo>
                <a:lnTo>
                  <a:pt x="298574" y="117866"/>
                </a:lnTo>
                <a:lnTo>
                  <a:pt x="302888" y="112188"/>
                </a:lnTo>
                <a:lnTo>
                  <a:pt x="304256" y="110822"/>
                </a:lnTo>
                <a:lnTo>
                  <a:pt x="305730" y="110822"/>
                </a:lnTo>
                <a:lnTo>
                  <a:pt x="307098" y="115027"/>
                </a:lnTo>
                <a:lnTo>
                  <a:pt x="312782" y="115027"/>
                </a:lnTo>
                <a:lnTo>
                  <a:pt x="312782" y="112188"/>
                </a:lnTo>
                <a:lnTo>
                  <a:pt x="309940" y="109350"/>
                </a:lnTo>
                <a:lnTo>
                  <a:pt x="298574" y="102305"/>
                </a:lnTo>
                <a:lnTo>
                  <a:pt x="295732" y="105144"/>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nvGrpSpPr>
          <p:cNvPr id="153" name="Gruppieren 291">
            <a:extLst>
              <a:ext uri="{FF2B5EF4-FFF2-40B4-BE49-F238E27FC236}">
                <a16:creationId xmlns:a16="http://schemas.microsoft.com/office/drawing/2014/main" id="{0E5EFB88-2BA9-8C40-DE70-53A1A2AAA7F3}"/>
              </a:ext>
            </a:extLst>
          </p:cNvPr>
          <p:cNvGrpSpPr/>
          <p:nvPr userDrawn="1"/>
        </p:nvGrpSpPr>
        <p:grpSpPr>
          <a:xfrm>
            <a:off x="8115951" y="2701632"/>
            <a:ext cx="460616" cy="180999"/>
            <a:chOff x="12655402" y="3539746"/>
            <a:chExt cx="932767" cy="366531"/>
          </a:xfrm>
          <a:solidFill>
            <a:schemeClr val="tx2"/>
          </a:solidFill>
        </p:grpSpPr>
        <p:sp>
          <p:nvSpPr>
            <p:cNvPr id="154" name="Freihandform 292">
              <a:extLst>
                <a:ext uri="{FF2B5EF4-FFF2-40B4-BE49-F238E27FC236}">
                  <a16:creationId xmlns:a16="http://schemas.microsoft.com/office/drawing/2014/main" id="{244A0D31-3FC8-D9F0-6F75-7CD36DFED442}"/>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5" name="Freihandform 293">
              <a:extLst>
                <a:ext uri="{FF2B5EF4-FFF2-40B4-BE49-F238E27FC236}">
                  <a16:creationId xmlns:a16="http://schemas.microsoft.com/office/drawing/2014/main" id="{DC806EFA-05D9-1A73-E1EB-70278927FBF7}"/>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sp>
        <p:nvSpPr>
          <p:cNvPr id="156" name="Freihandform 294">
            <a:extLst>
              <a:ext uri="{FF2B5EF4-FFF2-40B4-BE49-F238E27FC236}">
                <a16:creationId xmlns:a16="http://schemas.microsoft.com/office/drawing/2014/main" id="{BF7E60B0-1A0E-1BD8-195E-26B13C516431}"/>
              </a:ext>
            </a:extLst>
          </p:cNvPr>
          <p:cNvSpPr/>
          <p:nvPr userDrawn="1"/>
        </p:nvSpPr>
        <p:spPr>
          <a:xfrm>
            <a:off x="9219681" y="2898865"/>
            <a:ext cx="721093" cy="810239"/>
          </a:xfrm>
          <a:custGeom>
            <a:avLst/>
            <a:gdLst>
              <a:gd name="connsiteX0" fmla="*/ 1077792 w 1460245"/>
              <a:gd name="connsiteY0" fmla="*/ 762819 h 1640769"/>
              <a:gd name="connsiteX1" fmla="*/ 1073583 w 1460245"/>
              <a:gd name="connsiteY1" fmla="*/ 741579 h 1640769"/>
              <a:gd name="connsiteX2" fmla="*/ 1062217 w 1460245"/>
              <a:gd name="connsiteY2" fmla="*/ 720235 h 1640769"/>
              <a:gd name="connsiteX3" fmla="*/ 1052219 w 1460245"/>
              <a:gd name="connsiteY3" fmla="*/ 711719 h 1640769"/>
              <a:gd name="connsiteX4" fmla="*/ 1050745 w 1460245"/>
              <a:gd name="connsiteY4" fmla="*/ 706041 h 1640769"/>
              <a:gd name="connsiteX5" fmla="*/ 1050745 w 1460245"/>
              <a:gd name="connsiteY5" fmla="*/ 697524 h 1640769"/>
              <a:gd name="connsiteX6" fmla="*/ 1057901 w 1460245"/>
              <a:gd name="connsiteY6" fmla="*/ 691846 h 1640769"/>
              <a:gd name="connsiteX7" fmla="*/ 1055060 w 1460245"/>
              <a:gd name="connsiteY7" fmla="*/ 681858 h 1640769"/>
              <a:gd name="connsiteX8" fmla="*/ 1056533 w 1460245"/>
              <a:gd name="connsiteY8" fmla="*/ 677652 h 1640769"/>
              <a:gd name="connsiteX9" fmla="*/ 1053587 w 1460245"/>
              <a:gd name="connsiteY9" fmla="*/ 671869 h 1640769"/>
              <a:gd name="connsiteX10" fmla="*/ 1049377 w 1460245"/>
              <a:gd name="connsiteY10" fmla="*/ 671869 h 1640769"/>
              <a:gd name="connsiteX11" fmla="*/ 1042220 w 1460245"/>
              <a:gd name="connsiteY11" fmla="*/ 670502 h 1640769"/>
              <a:gd name="connsiteX12" fmla="*/ 1025171 w 1460245"/>
              <a:gd name="connsiteY12" fmla="*/ 660619 h 1640769"/>
              <a:gd name="connsiteX13" fmla="*/ 1020962 w 1460245"/>
              <a:gd name="connsiteY13" fmla="*/ 654941 h 1640769"/>
              <a:gd name="connsiteX14" fmla="*/ 1019488 w 1460245"/>
              <a:gd name="connsiteY14" fmla="*/ 651997 h 1640769"/>
              <a:gd name="connsiteX15" fmla="*/ 1016646 w 1460245"/>
              <a:gd name="connsiteY15" fmla="*/ 649158 h 1640769"/>
              <a:gd name="connsiteX16" fmla="*/ 1020962 w 1460245"/>
              <a:gd name="connsiteY16" fmla="*/ 639275 h 1640769"/>
              <a:gd name="connsiteX17" fmla="*/ 1033696 w 1460245"/>
              <a:gd name="connsiteY17" fmla="*/ 625080 h 1640769"/>
              <a:gd name="connsiteX18" fmla="*/ 1049377 w 1460245"/>
              <a:gd name="connsiteY18" fmla="*/ 619402 h 1640769"/>
              <a:gd name="connsiteX19" fmla="*/ 1057901 w 1460245"/>
              <a:gd name="connsiteY19" fmla="*/ 619402 h 1640769"/>
              <a:gd name="connsiteX20" fmla="*/ 1060743 w 1460245"/>
              <a:gd name="connsiteY20" fmla="*/ 613725 h 1640769"/>
              <a:gd name="connsiteX21" fmla="*/ 1050745 w 1460245"/>
              <a:gd name="connsiteY21" fmla="*/ 603736 h 1640769"/>
              <a:gd name="connsiteX22" fmla="*/ 1043694 w 1460245"/>
              <a:gd name="connsiteY22" fmla="*/ 600897 h 1640769"/>
              <a:gd name="connsiteX23" fmla="*/ 1010963 w 1460245"/>
              <a:gd name="connsiteY23" fmla="*/ 582497 h 1640769"/>
              <a:gd name="connsiteX24" fmla="*/ 1009595 w 1460245"/>
              <a:gd name="connsiteY24" fmla="*/ 579658 h 1640769"/>
              <a:gd name="connsiteX25" fmla="*/ 1008122 w 1460245"/>
              <a:gd name="connsiteY25" fmla="*/ 575347 h 1640769"/>
              <a:gd name="connsiteX26" fmla="*/ 1009595 w 1460245"/>
              <a:gd name="connsiteY26" fmla="*/ 562520 h 1640769"/>
              <a:gd name="connsiteX27" fmla="*/ 1016646 w 1460245"/>
              <a:gd name="connsiteY27" fmla="*/ 539808 h 1640769"/>
              <a:gd name="connsiteX28" fmla="*/ 1018120 w 1460245"/>
              <a:gd name="connsiteY28" fmla="*/ 536970 h 1640769"/>
              <a:gd name="connsiteX29" fmla="*/ 1026645 w 1460245"/>
              <a:gd name="connsiteY29" fmla="*/ 542647 h 1640769"/>
              <a:gd name="connsiteX30" fmla="*/ 1038011 w 1460245"/>
              <a:gd name="connsiteY30" fmla="*/ 551164 h 1640769"/>
              <a:gd name="connsiteX31" fmla="*/ 1047904 w 1460245"/>
              <a:gd name="connsiteY31" fmla="*/ 555475 h 1640769"/>
              <a:gd name="connsiteX32" fmla="*/ 1050745 w 1460245"/>
              <a:gd name="connsiteY32" fmla="*/ 555475 h 1640769"/>
              <a:gd name="connsiteX33" fmla="*/ 1070636 w 1460245"/>
              <a:gd name="connsiteY33" fmla="*/ 569669 h 1640769"/>
              <a:gd name="connsiteX34" fmla="*/ 1080634 w 1460245"/>
              <a:gd name="connsiteY34" fmla="*/ 569669 h 1640769"/>
              <a:gd name="connsiteX35" fmla="*/ 1083475 w 1460245"/>
              <a:gd name="connsiteY35" fmla="*/ 563992 h 1640769"/>
              <a:gd name="connsiteX36" fmla="*/ 1082108 w 1460245"/>
              <a:gd name="connsiteY36" fmla="*/ 559681 h 1640769"/>
              <a:gd name="connsiteX37" fmla="*/ 1084949 w 1460245"/>
              <a:gd name="connsiteY37" fmla="*/ 556842 h 1640769"/>
              <a:gd name="connsiteX38" fmla="*/ 1089159 w 1460245"/>
              <a:gd name="connsiteY38" fmla="*/ 561153 h 1640769"/>
              <a:gd name="connsiteX39" fmla="*/ 1097684 w 1460245"/>
              <a:gd name="connsiteY39" fmla="*/ 573875 h 1640769"/>
              <a:gd name="connsiteX40" fmla="*/ 1100525 w 1460245"/>
              <a:gd name="connsiteY40" fmla="*/ 592380 h 1640769"/>
              <a:gd name="connsiteX41" fmla="*/ 1101998 w 1460245"/>
              <a:gd name="connsiteY41" fmla="*/ 600897 h 1640769"/>
              <a:gd name="connsiteX42" fmla="*/ 1100525 w 1460245"/>
              <a:gd name="connsiteY42" fmla="*/ 606575 h 1640769"/>
              <a:gd name="connsiteX43" fmla="*/ 1103366 w 1460245"/>
              <a:gd name="connsiteY43" fmla="*/ 612253 h 1640769"/>
              <a:gd name="connsiteX44" fmla="*/ 1130414 w 1460245"/>
              <a:gd name="connsiteY44" fmla="*/ 619402 h 1640769"/>
              <a:gd name="connsiteX45" fmla="*/ 1136097 w 1460245"/>
              <a:gd name="connsiteY45" fmla="*/ 619402 h 1640769"/>
              <a:gd name="connsiteX46" fmla="*/ 1155988 w 1460245"/>
              <a:gd name="connsiteY46" fmla="*/ 620769 h 1640769"/>
              <a:gd name="connsiteX47" fmla="*/ 1200085 w 1460245"/>
              <a:gd name="connsiteY47" fmla="*/ 619402 h 1640769"/>
              <a:gd name="connsiteX48" fmla="*/ 1211451 w 1460245"/>
              <a:gd name="connsiteY48" fmla="*/ 617930 h 1640769"/>
              <a:gd name="connsiteX49" fmla="*/ 1217134 w 1460245"/>
              <a:gd name="connsiteY49" fmla="*/ 617930 h 1640769"/>
              <a:gd name="connsiteX50" fmla="*/ 1219976 w 1460245"/>
              <a:gd name="connsiteY50" fmla="*/ 619402 h 1640769"/>
              <a:gd name="connsiteX51" fmla="*/ 1237025 w 1460245"/>
              <a:gd name="connsiteY51" fmla="*/ 626447 h 1640769"/>
              <a:gd name="connsiteX52" fmla="*/ 1238499 w 1460245"/>
              <a:gd name="connsiteY52" fmla="*/ 630758 h 1640769"/>
              <a:gd name="connsiteX53" fmla="*/ 1242708 w 1460245"/>
              <a:gd name="connsiteY53" fmla="*/ 636436 h 1640769"/>
              <a:gd name="connsiteX54" fmla="*/ 1237025 w 1460245"/>
              <a:gd name="connsiteY54" fmla="*/ 637908 h 1640769"/>
              <a:gd name="connsiteX55" fmla="*/ 1231342 w 1460245"/>
              <a:gd name="connsiteY55" fmla="*/ 644952 h 1640769"/>
              <a:gd name="connsiteX56" fmla="*/ 1229974 w 1460245"/>
              <a:gd name="connsiteY56" fmla="*/ 654941 h 1640769"/>
              <a:gd name="connsiteX57" fmla="*/ 1228500 w 1460245"/>
              <a:gd name="connsiteY57" fmla="*/ 664824 h 1640769"/>
              <a:gd name="connsiteX58" fmla="*/ 1221449 w 1460245"/>
              <a:gd name="connsiteY58" fmla="*/ 670502 h 1640769"/>
              <a:gd name="connsiteX59" fmla="*/ 1219976 w 1460245"/>
              <a:gd name="connsiteY59" fmla="*/ 667663 h 1640769"/>
              <a:gd name="connsiteX60" fmla="*/ 1219976 w 1460245"/>
              <a:gd name="connsiteY60" fmla="*/ 673341 h 1640769"/>
              <a:gd name="connsiteX61" fmla="*/ 1218608 w 1460245"/>
              <a:gd name="connsiteY61" fmla="*/ 679019 h 1640769"/>
              <a:gd name="connsiteX62" fmla="*/ 1201558 w 1460245"/>
              <a:gd name="connsiteY62" fmla="*/ 683330 h 1640769"/>
              <a:gd name="connsiteX63" fmla="*/ 1197244 w 1460245"/>
              <a:gd name="connsiteY63" fmla="*/ 683330 h 1640769"/>
              <a:gd name="connsiteX64" fmla="*/ 1192928 w 1460245"/>
              <a:gd name="connsiteY64" fmla="*/ 683330 h 1640769"/>
              <a:gd name="connsiteX65" fmla="*/ 1187245 w 1460245"/>
              <a:gd name="connsiteY65" fmla="*/ 690374 h 1640769"/>
              <a:gd name="connsiteX66" fmla="*/ 1187245 w 1460245"/>
              <a:gd name="connsiteY66" fmla="*/ 694685 h 1640769"/>
              <a:gd name="connsiteX67" fmla="*/ 1184404 w 1460245"/>
              <a:gd name="connsiteY67" fmla="*/ 704569 h 1640769"/>
              <a:gd name="connsiteX68" fmla="*/ 1184404 w 1460245"/>
              <a:gd name="connsiteY68" fmla="*/ 710352 h 1640769"/>
              <a:gd name="connsiteX69" fmla="*/ 1188718 w 1460245"/>
              <a:gd name="connsiteY69" fmla="*/ 717396 h 1640769"/>
              <a:gd name="connsiteX70" fmla="*/ 1194402 w 1460245"/>
              <a:gd name="connsiteY70" fmla="*/ 731591 h 1640769"/>
              <a:gd name="connsiteX71" fmla="*/ 1210083 w 1460245"/>
              <a:gd name="connsiteY71" fmla="*/ 750096 h 1640769"/>
              <a:gd name="connsiteX72" fmla="*/ 1214293 w 1460245"/>
              <a:gd name="connsiteY72" fmla="*/ 752935 h 1640769"/>
              <a:gd name="connsiteX73" fmla="*/ 1218608 w 1460245"/>
              <a:gd name="connsiteY73" fmla="*/ 748624 h 1640769"/>
              <a:gd name="connsiteX74" fmla="*/ 1221449 w 1460245"/>
              <a:gd name="connsiteY74" fmla="*/ 747257 h 1640769"/>
              <a:gd name="connsiteX75" fmla="*/ 1222818 w 1460245"/>
              <a:gd name="connsiteY75" fmla="*/ 742946 h 1640769"/>
              <a:gd name="connsiteX76" fmla="*/ 1221449 w 1460245"/>
              <a:gd name="connsiteY76" fmla="*/ 738741 h 1640769"/>
              <a:gd name="connsiteX77" fmla="*/ 1219976 w 1460245"/>
              <a:gd name="connsiteY77" fmla="*/ 734430 h 1640769"/>
              <a:gd name="connsiteX78" fmla="*/ 1219976 w 1460245"/>
              <a:gd name="connsiteY78" fmla="*/ 730224 h 1640769"/>
              <a:gd name="connsiteX79" fmla="*/ 1221449 w 1460245"/>
              <a:gd name="connsiteY79" fmla="*/ 724546 h 1640769"/>
              <a:gd name="connsiteX80" fmla="*/ 1235657 w 1460245"/>
              <a:gd name="connsiteY80" fmla="*/ 704569 h 1640769"/>
              <a:gd name="connsiteX81" fmla="*/ 1242708 w 1460245"/>
              <a:gd name="connsiteY81" fmla="*/ 708880 h 1640769"/>
              <a:gd name="connsiteX82" fmla="*/ 1249865 w 1460245"/>
              <a:gd name="connsiteY82" fmla="*/ 727385 h 1640769"/>
              <a:gd name="connsiteX83" fmla="*/ 1251338 w 1460245"/>
              <a:gd name="connsiteY83" fmla="*/ 731591 h 1640769"/>
              <a:gd name="connsiteX84" fmla="*/ 1249865 w 1460245"/>
              <a:gd name="connsiteY84" fmla="*/ 734430 h 1640769"/>
              <a:gd name="connsiteX85" fmla="*/ 1252706 w 1460245"/>
              <a:gd name="connsiteY85" fmla="*/ 752935 h 1640769"/>
              <a:gd name="connsiteX86" fmla="*/ 1261231 w 1460245"/>
              <a:gd name="connsiteY86" fmla="*/ 764291 h 1640769"/>
              <a:gd name="connsiteX87" fmla="*/ 1268283 w 1460245"/>
              <a:gd name="connsiteY87" fmla="*/ 792679 h 1640769"/>
              <a:gd name="connsiteX88" fmla="*/ 1272597 w 1460245"/>
              <a:gd name="connsiteY88" fmla="*/ 809713 h 1640769"/>
              <a:gd name="connsiteX89" fmla="*/ 1299645 w 1460245"/>
              <a:gd name="connsiteY89" fmla="*/ 796990 h 1640769"/>
              <a:gd name="connsiteX90" fmla="*/ 1301013 w 1460245"/>
              <a:gd name="connsiteY90" fmla="*/ 791313 h 1640769"/>
              <a:gd name="connsiteX91" fmla="*/ 1299645 w 1460245"/>
              <a:gd name="connsiteY91" fmla="*/ 787002 h 1640769"/>
              <a:gd name="connsiteX92" fmla="*/ 1296803 w 1460245"/>
              <a:gd name="connsiteY92" fmla="*/ 781324 h 1640769"/>
              <a:gd name="connsiteX93" fmla="*/ 1295329 w 1460245"/>
              <a:gd name="connsiteY93" fmla="*/ 777013 h 1640769"/>
              <a:gd name="connsiteX94" fmla="*/ 1292488 w 1460245"/>
              <a:gd name="connsiteY94" fmla="*/ 767129 h 1640769"/>
              <a:gd name="connsiteX95" fmla="*/ 1291120 w 1460245"/>
              <a:gd name="connsiteY95" fmla="*/ 761452 h 1640769"/>
              <a:gd name="connsiteX96" fmla="*/ 1292488 w 1460245"/>
              <a:gd name="connsiteY96" fmla="*/ 751463 h 1640769"/>
              <a:gd name="connsiteX97" fmla="*/ 1296803 w 1460245"/>
              <a:gd name="connsiteY97" fmla="*/ 748624 h 1640769"/>
              <a:gd name="connsiteX98" fmla="*/ 1299645 w 1460245"/>
              <a:gd name="connsiteY98" fmla="*/ 748624 h 1640769"/>
              <a:gd name="connsiteX99" fmla="*/ 1302486 w 1460245"/>
              <a:gd name="connsiteY99" fmla="*/ 744418 h 1640769"/>
              <a:gd name="connsiteX100" fmla="*/ 1302486 w 1460245"/>
              <a:gd name="connsiteY100" fmla="*/ 740107 h 1640769"/>
              <a:gd name="connsiteX101" fmla="*/ 1302486 w 1460245"/>
              <a:gd name="connsiteY101" fmla="*/ 713085 h 1640769"/>
              <a:gd name="connsiteX102" fmla="*/ 1301013 w 1460245"/>
              <a:gd name="connsiteY102" fmla="*/ 707408 h 1640769"/>
              <a:gd name="connsiteX103" fmla="*/ 1299645 w 1460245"/>
              <a:gd name="connsiteY103" fmla="*/ 701730 h 1640769"/>
              <a:gd name="connsiteX104" fmla="*/ 1296803 w 1460245"/>
              <a:gd name="connsiteY104" fmla="*/ 694685 h 1640769"/>
              <a:gd name="connsiteX105" fmla="*/ 1301013 w 1460245"/>
              <a:gd name="connsiteY105" fmla="*/ 690374 h 1640769"/>
              <a:gd name="connsiteX106" fmla="*/ 1308169 w 1460245"/>
              <a:gd name="connsiteY106" fmla="*/ 687536 h 1640769"/>
              <a:gd name="connsiteX107" fmla="*/ 1312379 w 1460245"/>
              <a:gd name="connsiteY107" fmla="*/ 687536 h 1640769"/>
              <a:gd name="connsiteX108" fmla="*/ 1315220 w 1460245"/>
              <a:gd name="connsiteY108" fmla="*/ 689008 h 1640769"/>
              <a:gd name="connsiteX109" fmla="*/ 1325219 w 1460245"/>
              <a:gd name="connsiteY109" fmla="*/ 691846 h 1640769"/>
              <a:gd name="connsiteX110" fmla="*/ 1330902 w 1460245"/>
              <a:gd name="connsiteY110" fmla="*/ 694685 h 1640769"/>
              <a:gd name="connsiteX111" fmla="*/ 1339426 w 1460245"/>
              <a:gd name="connsiteY111" fmla="*/ 680491 h 1640769"/>
              <a:gd name="connsiteX112" fmla="*/ 1353634 w 1460245"/>
              <a:gd name="connsiteY112" fmla="*/ 644952 h 1640769"/>
              <a:gd name="connsiteX113" fmla="*/ 1355108 w 1460245"/>
              <a:gd name="connsiteY113" fmla="*/ 637908 h 1640769"/>
              <a:gd name="connsiteX114" fmla="*/ 1356475 w 1460245"/>
              <a:gd name="connsiteY114" fmla="*/ 633597 h 1640769"/>
              <a:gd name="connsiteX115" fmla="*/ 1356475 w 1460245"/>
              <a:gd name="connsiteY115" fmla="*/ 627919 h 1640769"/>
              <a:gd name="connsiteX116" fmla="*/ 1363633 w 1460245"/>
              <a:gd name="connsiteY116" fmla="*/ 585231 h 1640769"/>
              <a:gd name="connsiteX117" fmla="*/ 1363633 w 1460245"/>
              <a:gd name="connsiteY117" fmla="*/ 576819 h 1640769"/>
              <a:gd name="connsiteX118" fmla="*/ 1362159 w 1460245"/>
              <a:gd name="connsiteY118" fmla="*/ 573875 h 1640769"/>
              <a:gd name="connsiteX119" fmla="*/ 1367842 w 1460245"/>
              <a:gd name="connsiteY119" fmla="*/ 563992 h 1640769"/>
              <a:gd name="connsiteX120" fmla="*/ 1365000 w 1460245"/>
              <a:gd name="connsiteY120" fmla="*/ 561153 h 1640769"/>
              <a:gd name="connsiteX121" fmla="*/ 1362159 w 1460245"/>
              <a:gd name="connsiteY121" fmla="*/ 555475 h 1640769"/>
              <a:gd name="connsiteX122" fmla="*/ 1360791 w 1460245"/>
              <a:gd name="connsiteY122" fmla="*/ 551164 h 1640769"/>
              <a:gd name="connsiteX123" fmla="*/ 1359317 w 1460245"/>
              <a:gd name="connsiteY123" fmla="*/ 541280 h 1640769"/>
              <a:gd name="connsiteX124" fmla="*/ 1362159 w 1460245"/>
              <a:gd name="connsiteY124" fmla="*/ 532764 h 1640769"/>
              <a:gd name="connsiteX125" fmla="*/ 1377840 w 1460245"/>
              <a:gd name="connsiteY125" fmla="*/ 521408 h 1640769"/>
              <a:gd name="connsiteX126" fmla="*/ 1383523 w 1460245"/>
              <a:gd name="connsiteY126" fmla="*/ 517097 h 1640769"/>
              <a:gd name="connsiteX127" fmla="*/ 1396362 w 1460245"/>
              <a:gd name="connsiteY127" fmla="*/ 507214 h 1640769"/>
              <a:gd name="connsiteX128" fmla="*/ 1399204 w 1460245"/>
              <a:gd name="connsiteY128" fmla="*/ 502903 h 1640769"/>
              <a:gd name="connsiteX129" fmla="*/ 1400572 w 1460245"/>
              <a:gd name="connsiteY129" fmla="*/ 498592 h 1640769"/>
              <a:gd name="connsiteX130" fmla="*/ 1403414 w 1460245"/>
              <a:gd name="connsiteY130" fmla="*/ 495753 h 1640769"/>
              <a:gd name="connsiteX131" fmla="*/ 1406256 w 1460245"/>
              <a:gd name="connsiteY131" fmla="*/ 494386 h 1640769"/>
              <a:gd name="connsiteX132" fmla="*/ 1433303 w 1460245"/>
              <a:gd name="connsiteY132" fmla="*/ 488709 h 1640769"/>
              <a:gd name="connsiteX133" fmla="*/ 1438986 w 1460245"/>
              <a:gd name="connsiteY133" fmla="*/ 473042 h 1640769"/>
              <a:gd name="connsiteX134" fmla="*/ 1460245 w 1460245"/>
              <a:gd name="connsiteY134" fmla="*/ 454642 h 1640769"/>
              <a:gd name="connsiteX135" fmla="*/ 1460245 w 1460245"/>
              <a:gd name="connsiteY135" fmla="*/ 450331 h 1640769"/>
              <a:gd name="connsiteX136" fmla="*/ 1456036 w 1460245"/>
              <a:gd name="connsiteY136" fmla="*/ 436137 h 1640769"/>
              <a:gd name="connsiteX137" fmla="*/ 1447512 w 1460245"/>
              <a:gd name="connsiteY137" fmla="*/ 430459 h 1640769"/>
              <a:gd name="connsiteX138" fmla="*/ 1443196 w 1460245"/>
              <a:gd name="connsiteY138" fmla="*/ 427620 h 1640769"/>
              <a:gd name="connsiteX139" fmla="*/ 1410571 w 1460245"/>
              <a:gd name="connsiteY139" fmla="*/ 424781 h 1640769"/>
              <a:gd name="connsiteX140" fmla="*/ 1406256 w 1460245"/>
              <a:gd name="connsiteY140" fmla="*/ 427620 h 1640769"/>
              <a:gd name="connsiteX141" fmla="*/ 1403414 w 1460245"/>
              <a:gd name="connsiteY141" fmla="*/ 427620 h 1640769"/>
              <a:gd name="connsiteX142" fmla="*/ 1399204 w 1460245"/>
              <a:gd name="connsiteY142" fmla="*/ 426148 h 1640769"/>
              <a:gd name="connsiteX143" fmla="*/ 1404888 w 1460245"/>
              <a:gd name="connsiteY143" fmla="*/ 411954 h 1640769"/>
              <a:gd name="connsiteX144" fmla="*/ 1410571 w 1460245"/>
              <a:gd name="connsiteY144" fmla="*/ 406276 h 1640769"/>
              <a:gd name="connsiteX145" fmla="*/ 1410571 w 1460245"/>
              <a:gd name="connsiteY145" fmla="*/ 402070 h 1640769"/>
              <a:gd name="connsiteX146" fmla="*/ 1402046 w 1460245"/>
              <a:gd name="connsiteY146" fmla="*/ 390715 h 1640769"/>
              <a:gd name="connsiteX147" fmla="*/ 1379208 w 1460245"/>
              <a:gd name="connsiteY147" fmla="*/ 366531 h 1640769"/>
              <a:gd name="connsiteX148" fmla="*/ 1374998 w 1460245"/>
              <a:gd name="connsiteY148" fmla="*/ 362326 h 1640769"/>
              <a:gd name="connsiteX149" fmla="*/ 1360791 w 1460245"/>
              <a:gd name="connsiteY149" fmla="*/ 370842 h 1640769"/>
              <a:gd name="connsiteX150" fmla="*/ 1355108 w 1460245"/>
              <a:gd name="connsiteY150" fmla="*/ 375048 h 1640769"/>
              <a:gd name="connsiteX151" fmla="*/ 1350793 w 1460245"/>
              <a:gd name="connsiteY151" fmla="*/ 377887 h 1640769"/>
              <a:gd name="connsiteX152" fmla="*/ 1350793 w 1460245"/>
              <a:gd name="connsiteY152" fmla="*/ 382198 h 1640769"/>
              <a:gd name="connsiteX153" fmla="*/ 1347951 w 1460245"/>
              <a:gd name="connsiteY153" fmla="*/ 387771 h 1640769"/>
              <a:gd name="connsiteX154" fmla="*/ 1345110 w 1460245"/>
              <a:gd name="connsiteY154" fmla="*/ 387771 h 1640769"/>
              <a:gd name="connsiteX155" fmla="*/ 1338058 w 1460245"/>
              <a:gd name="connsiteY155" fmla="*/ 386404 h 1640769"/>
              <a:gd name="connsiteX156" fmla="*/ 1324377 w 1460245"/>
              <a:gd name="connsiteY156" fmla="*/ 382303 h 1640769"/>
              <a:gd name="connsiteX157" fmla="*/ 1325219 w 1460245"/>
              <a:gd name="connsiteY157" fmla="*/ 383565 h 1640769"/>
              <a:gd name="connsiteX158" fmla="*/ 1324377 w 1460245"/>
              <a:gd name="connsiteY158" fmla="*/ 382303 h 1640769"/>
              <a:gd name="connsiteX159" fmla="*/ 1323850 w 1460245"/>
              <a:gd name="connsiteY159" fmla="*/ 382198 h 1640769"/>
              <a:gd name="connsiteX160" fmla="*/ 1318062 w 1460245"/>
              <a:gd name="connsiteY160" fmla="*/ 379359 h 1640769"/>
              <a:gd name="connsiteX161" fmla="*/ 1311011 w 1460245"/>
              <a:gd name="connsiteY161" fmla="*/ 375048 h 1640769"/>
              <a:gd name="connsiteX162" fmla="*/ 1306696 w 1460245"/>
              <a:gd name="connsiteY162" fmla="*/ 372209 h 1640769"/>
              <a:gd name="connsiteX163" fmla="*/ 1303854 w 1460245"/>
              <a:gd name="connsiteY163" fmla="*/ 370842 h 1640769"/>
              <a:gd name="connsiteX164" fmla="*/ 1299645 w 1460245"/>
              <a:gd name="connsiteY164" fmla="*/ 376415 h 1640769"/>
              <a:gd name="connsiteX165" fmla="*/ 1279754 w 1460245"/>
              <a:gd name="connsiteY165" fmla="*/ 399231 h 1640769"/>
              <a:gd name="connsiteX166" fmla="*/ 1265441 w 1460245"/>
              <a:gd name="connsiteY166" fmla="*/ 409115 h 1640769"/>
              <a:gd name="connsiteX167" fmla="*/ 1261231 w 1460245"/>
              <a:gd name="connsiteY167" fmla="*/ 409115 h 1640769"/>
              <a:gd name="connsiteX168" fmla="*/ 1239867 w 1460245"/>
              <a:gd name="connsiteY168" fmla="*/ 419103 h 1640769"/>
              <a:gd name="connsiteX169" fmla="*/ 1221449 w 1460245"/>
              <a:gd name="connsiteY169" fmla="*/ 451803 h 1640769"/>
              <a:gd name="connsiteX170" fmla="*/ 1219976 w 1460245"/>
              <a:gd name="connsiteY170" fmla="*/ 454642 h 1640769"/>
              <a:gd name="connsiteX171" fmla="*/ 1214293 w 1460245"/>
              <a:gd name="connsiteY171" fmla="*/ 458848 h 1640769"/>
              <a:gd name="connsiteX172" fmla="*/ 1210083 w 1460245"/>
              <a:gd name="connsiteY172" fmla="*/ 460320 h 1640769"/>
              <a:gd name="connsiteX173" fmla="*/ 1204400 w 1460245"/>
              <a:gd name="connsiteY173" fmla="*/ 461687 h 1640769"/>
              <a:gd name="connsiteX174" fmla="*/ 1178721 w 1460245"/>
              <a:gd name="connsiteY174" fmla="*/ 464525 h 1640769"/>
              <a:gd name="connsiteX175" fmla="*/ 1170196 w 1460245"/>
              <a:gd name="connsiteY175" fmla="*/ 464525 h 1640769"/>
              <a:gd name="connsiteX176" fmla="*/ 1168828 w 1460245"/>
              <a:gd name="connsiteY176" fmla="*/ 471675 h 1640769"/>
              <a:gd name="connsiteX177" fmla="*/ 1171669 w 1460245"/>
              <a:gd name="connsiteY177" fmla="*/ 477353 h 1640769"/>
              <a:gd name="connsiteX178" fmla="*/ 1174511 w 1460245"/>
              <a:gd name="connsiteY178" fmla="*/ 480192 h 1640769"/>
              <a:gd name="connsiteX179" fmla="*/ 1180194 w 1460245"/>
              <a:gd name="connsiteY179" fmla="*/ 484398 h 1640769"/>
              <a:gd name="connsiteX180" fmla="*/ 1184404 w 1460245"/>
              <a:gd name="connsiteY180" fmla="*/ 484398 h 1640769"/>
              <a:gd name="connsiteX181" fmla="*/ 1188718 w 1460245"/>
              <a:gd name="connsiteY181" fmla="*/ 483031 h 1640769"/>
              <a:gd name="connsiteX182" fmla="*/ 1197244 w 1460245"/>
              <a:gd name="connsiteY182" fmla="*/ 494386 h 1640769"/>
              <a:gd name="connsiteX183" fmla="*/ 1202926 w 1460245"/>
              <a:gd name="connsiteY183" fmla="*/ 515731 h 1640769"/>
              <a:gd name="connsiteX184" fmla="*/ 1201558 w 1460245"/>
              <a:gd name="connsiteY184" fmla="*/ 518569 h 1640769"/>
              <a:gd name="connsiteX185" fmla="*/ 1184404 w 1460245"/>
              <a:gd name="connsiteY185" fmla="*/ 521408 h 1640769"/>
              <a:gd name="connsiteX186" fmla="*/ 1146095 w 1460245"/>
              <a:gd name="connsiteY186" fmla="*/ 522775 h 1640769"/>
              <a:gd name="connsiteX187" fmla="*/ 1129046 w 1460245"/>
              <a:gd name="connsiteY187" fmla="*/ 522775 h 1640769"/>
              <a:gd name="connsiteX188" fmla="*/ 1089159 w 1460245"/>
              <a:gd name="connsiteY188" fmla="*/ 527086 h 1640769"/>
              <a:gd name="connsiteX189" fmla="*/ 1084949 w 1460245"/>
              <a:gd name="connsiteY189" fmla="*/ 527086 h 1640769"/>
              <a:gd name="connsiteX190" fmla="*/ 1052219 w 1460245"/>
              <a:gd name="connsiteY190" fmla="*/ 519936 h 1640769"/>
              <a:gd name="connsiteX191" fmla="*/ 1039379 w 1460245"/>
              <a:gd name="connsiteY191" fmla="*/ 510053 h 1640769"/>
              <a:gd name="connsiteX192" fmla="*/ 1028013 w 1460245"/>
              <a:gd name="connsiteY192" fmla="*/ 501431 h 1640769"/>
              <a:gd name="connsiteX193" fmla="*/ 1035169 w 1460245"/>
              <a:gd name="connsiteY193" fmla="*/ 490075 h 1640769"/>
              <a:gd name="connsiteX194" fmla="*/ 1032327 w 1460245"/>
              <a:gd name="connsiteY194" fmla="*/ 488709 h 1640769"/>
              <a:gd name="connsiteX195" fmla="*/ 1029486 w 1460245"/>
              <a:gd name="connsiteY195" fmla="*/ 487237 h 1640769"/>
              <a:gd name="connsiteX196" fmla="*/ 1028013 w 1460245"/>
              <a:gd name="connsiteY196" fmla="*/ 484398 h 1640769"/>
              <a:gd name="connsiteX197" fmla="*/ 1025171 w 1460245"/>
              <a:gd name="connsiteY197" fmla="*/ 477353 h 1640769"/>
              <a:gd name="connsiteX198" fmla="*/ 1026645 w 1460245"/>
              <a:gd name="connsiteY198" fmla="*/ 473042 h 1640769"/>
              <a:gd name="connsiteX199" fmla="*/ 1028013 w 1460245"/>
              <a:gd name="connsiteY199" fmla="*/ 470203 h 1640769"/>
              <a:gd name="connsiteX200" fmla="*/ 1028013 w 1460245"/>
              <a:gd name="connsiteY200" fmla="*/ 465997 h 1640769"/>
              <a:gd name="connsiteX201" fmla="*/ 1028013 w 1460245"/>
              <a:gd name="connsiteY201" fmla="*/ 458848 h 1640769"/>
              <a:gd name="connsiteX202" fmla="*/ 1023803 w 1460245"/>
              <a:gd name="connsiteY202" fmla="*/ 450331 h 1640769"/>
              <a:gd name="connsiteX203" fmla="*/ 1019488 w 1460245"/>
              <a:gd name="connsiteY203" fmla="*/ 446125 h 1640769"/>
              <a:gd name="connsiteX204" fmla="*/ 1012436 w 1460245"/>
              <a:gd name="connsiteY204" fmla="*/ 443286 h 1640769"/>
              <a:gd name="connsiteX205" fmla="*/ 988231 w 1460245"/>
              <a:gd name="connsiteY205" fmla="*/ 454642 h 1640769"/>
              <a:gd name="connsiteX206" fmla="*/ 989599 w 1460245"/>
              <a:gd name="connsiteY206" fmla="*/ 457481 h 1640769"/>
              <a:gd name="connsiteX207" fmla="*/ 992441 w 1460245"/>
              <a:gd name="connsiteY207" fmla="*/ 458848 h 1640769"/>
              <a:gd name="connsiteX208" fmla="*/ 992441 w 1460245"/>
              <a:gd name="connsiteY208" fmla="*/ 463159 h 1640769"/>
              <a:gd name="connsiteX209" fmla="*/ 991072 w 1460245"/>
              <a:gd name="connsiteY209" fmla="*/ 473042 h 1640769"/>
              <a:gd name="connsiteX210" fmla="*/ 989599 w 1460245"/>
              <a:gd name="connsiteY210" fmla="*/ 497225 h 1640769"/>
              <a:gd name="connsiteX211" fmla="*/ 998123 w 1460245"/>
              <a:gd name="connsiteY211" fmla="*/ 511420 h 1640769"/>
              <a:gd name="connsiteX212" fmla="*/ 1000965 w 1460245"/>
              <a:gd name="connsiteY212" fmla="*/ 518569 h 1640769"/>
              <a:gd name="connsiteX213" fmla="*/ 1003912 w 1460245"/>
              <a:gd name="connsiteY213" fmla="*/ 524247 h 1640769"/>
              <a:gd name="connsiteX214" fmla="*/ 1003912 w 1460245"/>
              <a:gd name="connsiteY214" fmla="*/ 527086 h 1640769"/>
              <a:gd name="connsiteX215" fmla="*/ 1002439 w 1460245"/>
              <a:gd name="connsiteY215" fmla="*/ 544119 h 1640769"/>
              <a:gd name="connsiteX216" fmla="*/ 999597 w 1460245"/>
              <a:gd name="connsiteY216" fmla="*/ 548325 h 1640769"/>
              <a:gd name="connsiteX217" fmla="*/ 965498 w 1460245"/>
              <a:gd name="connsiteY217" fmla="*/ 548325 h 1640769"/>
              <a:gd name="connsiteX218" fmla="*/ 942661 w 1460245"/>
              <a:gd name="connsiteY218" fmla="*/ 538442 h 1640769"/>
              <a:gd name="connsiteX219" fmla="*/ 939924 w 1460245"/>
              <a:gd name="connsiteY219" fmla="*/ 541280 h 1640769"/>
              <a:gd name="connsiteX220" fmla="*/ 937083 w 1460245"/>
              <a:gd name="connsiteY220" fmla="*/ 544119 h 1640769"/>
              <a:gd name="connsiteX221" fmla="*/ 932768 w 1460245"/>
              <a:gd name="connsiteY221" fmla="*/ 544119 h 1640769"/>
              <a:gd name="connsiteX222" fmla="*/ 890144 w 1460245"/>
              <a:gd name="connsiteY222" fmla="*/ 532764 h 1640769"/>
              <a:gd name="connsiteX223" fmla="*/ 877305 w 1460245"/>
              <a:gd name="connsiteY223" fmla="*/ 522775 h 1640769"/>
              <a:gd name="connsiteX224" fmla="*/ 863097 w 1460245"/>
              <a:gd name="connsiteY224" fmla="*/ 522775 h 1640769"/>
              <a:gd name="connsiteX225" fmla="*/ 857414 w 1460245"/>
              <a:gd name="connsiteY225" fmla="*/ 525614 h 1640769"/>
              <a:gd name="connsiteX226" fmla="*/ 851731 w 1460245"/>
              <a:gd name="connsiteY226" fmla="*/ 524247 h 1640769"/>
              <a:gd name="connsiteX227" fmla="*/ 841733 w 1460245"/>
              <a:gd name="connsiteY227" fmla="*/ 518569 h 1640769"/>
              <a:gd name="connsiteX228" fmla="*/ 827525 w 1460245"/>
              <a:gd name="connsiteY228" fmla="*/ 510053 h 1640769"/>
              <a:gd name="connsiteX229" fmla="*/ 820368 w 1460245"/>
              <a:gd name="connsiteY229" fmla="*/ 501431 h 1640769"/>
              <a:gd name="connsiteX230" fmla="*/ 820368 w 1460245"/>
              <a:gd name="connsiteY230" fmla="*/ 497225 h 1640769"/>
              <a:gd name="connsiteX231" fmla="*/ 816159 w 1460245"/>
              <a:gd name="connsiteY231" fmla="*/ 491547 h 1640769"/>
              <a:gd name="connsiteX232" fmla="*/ 796268 w 1460245"/>
              <a:gd name="connsiteY232" fmla="*/ 483031 h 1640769"/>
              <a:gd name="connsiteX233" fmla="*/ 786269 w 1460245"/>
              <a:gd name="connsiteY233" fmla="*/ 481559 h 1640769"/>
              <a:gd name="connsiteX234" fmla="*/ 779218 w 1460245"/>
              <a:gd name="connsiteY234" fmla="*/ 483031 h 1640769"/>
              <a:gd name="connsiteX235" fmla="*/ 776377 w 1460245"/>
              <a:gd name="connsiteY235" fmla="*/ 488709 h 1640769"/>
              <a:gd name="connsiteX236" fmla="*/ 773535 w 1460245"/>
              <a:gd name="connsiteY236" fmla="*/ 487237 h 1640769"/>
              <a:gd name="connsiteX237" fmla="*/ 770694 w 1460245"/>
              <a:gd name="connsiteY237" fmla="*/ 485870 h 1640769"/>
              <a:gd name="connsiteX238" fmla="*/ 763537 w 1460245"/>
              <a:gd name="connsiteY238" fmla="*/ 481559 h 1640769"/>
              <a:gd name="connsiteX239" fmla="*/ 759327 w 1460245"/>
              <a:gd name="connsiteY239" fmla="*/ 481559 h 1640769"/>
              <a:gd name="connsiteX240" fmla="*/ 750697 w 1460245"/>
              <a:gd name="connsiteY240" fmla="*/ 483031 h 1640769"/>
              <a:gd name="connsiteX241" fmla="*/ 742278 w 1460245"/>
              <a:gd name="connsiteY241" fmla="*/ 483031 h 1640769"/>
              <a:gd name="connsiteX242" fmla="*/ 733648 w 1460245"/>
              <a:gd name="connsiteY242" fmla="*/ 483031 h 1640769"/>
              <a:gd name="connsiteX243" fmla="*/ 719440 w 1460245"/>
              <a:gd name="connsiteY243" fmla="*/ 480192 h 1640769"/>
              <a:gd name="connsiteX244" fmla="*/ 685342 w 1460245"/>
              <a:gd name="connsiteY244" fmla="*/ 458848 h 1640769"/>
              <a:gd name="connsiteX245" fmla="*/ 679658 w 1460245"/>
              <a:gd name="connsiteY245" fmla="*/ 454642 h 1640769"/>
              <a:gd name="connsiteX246" fmla="*/ 675344 w 1460245"/>
              <a:gd name="connsiteY246" fmla="*/ 454642 h 1640769"/>
              <a:gd name="connsiteX247" fmla="*/ 672502 w 1460245"/>
              <a:gd name="connsiteY247" fmla="*/ 457481 h 1640769"/>
              <a:gd name="connsiteX248" fmla="*/ 638403 w 1460245"/>
              <a:gd name="connsiteY248" fmla="*/ 440342 h 1640769"/>
              <a:gd name="connsiteX249" fmla="*/ 617144 w 1460245"/>
              <a:gd name="connsiteY249" fmla="*/ 423309 h 1640769"/>
              <a:gd name="connsiteX250" fmla="*/ 595780 w 1460245"/>
              <a:gd name="connsiteY250" fmla="*/ 410587 h 1640769"/>
              <a:gd name="connsiteX251" fmla="*/ 592938 w 1460245"/>
              <a:gd name="connsiteY251" fmla="*/ 414792 h 1640769"/>
              <a:gd name="connsiteX252" fmla="*/ 587255 w 1460245"/>
              <a:gd name="connsiteY252" fmla="*/ 413426 h 1640769"/>
              <a:gd name="connsiteX253" fmla="*/ 567364 w 1460245"/>
              <a:gd name="connsiteY253" fmla="*/ 400598 h 1640769"/>
              <a:gd name="connsiteX254" fmla="*/ 567364 w 1460245"/>
              <a:gd name="connsiteY254" fmla="*/ 396287 h 1640769"/>
              <a:gd name="connsiteX255" fmla="*/ 570206 w 1460245"/>
              <a:gd name="connsiteY255" fmla="*/ 383565 h 1640769"/>
              <a:gd name="connsiteX256" fmla="*/ 571574 w 1460245"/>
              <a:gd name="connsiteY256" fmla="*/ 382198 h 1640769"/>
              <a:gd name="connsiteX257" fmla="*/ 574415 w 1460245"/>
              <a:gd name="connsiteY257" fmla="*/ 379359 h 1640769"/>
              <a:gd name="connsiteX258" fmla="*/ 575889 w 1460245"/>
              <a:gd name="connsiteY258" fmla="*/ 372209 h 1640769"/>
              <a:gd name="connsiteX259" fmla="*/ 575889 w 1460245"/>
              <a:gd name="connsiteY259" fmla="*/ 359382 h 1640769"/>
              <a:gd name="connsiteX260" fmla="*/ 577257 w 1460245"/>
              <a:gd name="connsiteY260" fmla="*/ 350865 h 1640769"/>
              <a:gd name="connsiteX261" fmla="*/ 578731 w 1460245"/>
              <a:gd name="connsiteY261" fmla="*/ 342348 h 1640769"/>
              <a:gd name="connsiteX262" fmla="*/ 587255 w 1460245"/>
              <a:gd name="connsiteY262" fmla="*/ 332465 h 1640769"/>
              <a:gd name="connsiteX263" fmla="*/ 590097 w 1460245"/>
              <a:gd name="connsiteY263" fmla="*/ 329626 h 1640769"/>
              <a:gd name="connsiteX264" fmla="*/ 595780 w 1460245"/>
              <a:gd name="connsiteY264" fmla="*/ 322476 h 1640769"/>
              <a:gd name="connsiteX265" fmla="*/ 594412 w 1460245"/>
              <a:gd name="connsiteY265" fmla="*/ 319637 h 1640769"/>
              <a:gd name="connsiteX266" fmla="*/ 602831 w 1460245"/>
              <a:gd name="connsiteY266" fmla="*/ 318270 h 1640769"/>
              <a:gd name="connsiteX267" fmla="*/ 597148 w 1460245"/>
              <a:gd name="connsiteY267" fmla="*/ 313959 h 1640769"/>
              <a:gd name="connsiteX268" fmla="*/ 585782 w 1460245"/>
              <a:gd name="connsiteY268" fmla="*/ 306915 h 1640769"/>
              <a:gd name="connsiteX269" fmla="*/ 578731 w 1460245"/>
              <a:gd name="connsiteY269" fmla="*/ 302604 h 1640769"/>
              <a:gd name="connsiteX270" fmla="*/ 555998 w 1460245"/>
              <a:gd name="connsiteY270" fmla="*/ 289776 h 1640769"/>
              <a:gd name="connsiteX271" fmla="*/ 551683 w 1460245"/>
              <a:gd name="connsiteY271" fmla="*/ 282732 h 1640769"/>
              <a:gd name="connsiteX272" fmla="*/ 534634 w 1460245"/>
              <a:gd name="connsiteY272" fmla="*/ 272743 h 1640769"/>
              <a:gd name="connsiteX273" fmla="*/ 500430 w 1460245"/>
              <a:gd name="connsiteY273" fmla="*/ 257182 h 1640769"/>
              <a:gd name="connsiteX274" fmla="*/ 482012 w 1460245"/>
              <a:gd name="connsiteY274" fmla="*/ 252871 h 1640769"/>
              <a:gd name="connsiteX275" fmla="*/ 470646 w 1460245"/>
              <a:gd name="connsiteY275" fmla="*/ 238677 h 1640769"/>
              <a:gd name="connsiteX276" fmla="*/ 472014 w 1460245"/>
              <a:gd name="connsiteY276" fmla="*/ 230160 h 1640769"/>
              <a:gd name="connsiteX277" fmla="*/ 462121 w 1460245"/>
              <a:gd name="connsiteY277" fmla="*/ 208816 h 1640769"/>
              <a:gd name="connsiteX278" fmla="*/ 457807 w 1460245"/>
              <a:gd name="connsiteY278" fmla="*/ 204610 h 1640769"/>
              <a:gd name="connsiteX279" fmla="*/ 450755 w 1460245"/>
              <a:gd name="connsiteY279" fmla="*/ 197460 h 1640769"/>
              <a:gd name="connsiteX280" fmla="*/ 442230 w 1460245"/>
              <a:gd name="connsiteY280" fmla="*/ 177588 h 1640769"/>
              <a:gd name="connsiteX281" fmla="*/ 446440 w 1460245"/>
              <a:gd name="connsiteY281" fmla="*/ 176221 h 1640769"/>
              <a:gd name="connsiteX282" fmla="*/ 454965 w 1460245"/>
              <a:gd name="connsiteY282" fmla="*/ 176221 h 1640769"/>
              <a:gd name="connsiteX283" fmla="*/ 460648 w 1460245"/>
              <a:gd name="connsiteY283" fmla="*/ 179060 h 1640769"/>
              <a:gd name="connsiteX284" fmla="*/ 462121 w 1460245"/>
              <a:gd name="connsiteY284" fmla="*/ 183266 h 1640769"/>
              <a:gd name="connsiteX285" fmla="*/ 472014 w 1460245"/>
              <a:gd name="connsiteY285" fmla="*/ 190415 h 1640769"/>
              <a:gd name="connsiteX286" fmla="*/ 477697 w 1460245"/>
              <a:gd name="connsiteY286" fmla="*/ 188943 h 1640769"/>
              <a:gd name="connsiteX287" fmla="*/ 489169 w 1460245"/>
              <a:gd name="connsiteY287" fmla="*/ 180427 h 1640769"/>
              <a:gd name="connsiteX288" fmla="*/ 494852 w 1460245"/>
              <a:gd name="connsiteY288" fmla="*/ 174749 h 1640769"/>
              <a:gd name="connsiteX289" fmla="*/ 496220 w 1460245"/>
              <a:gd name="connsiteY289" fmla="*/ 171910 h 1640769"/>
              <a:gd name="connsiteX290" fmla="*/ 496220 w 1460245"/>
              <a:gd name="connsiteY290" fmla="*/ 166232 h 1640769"/>
              <a:gd name="connsiteX291" fmla="*/ 457807 w 1460245"/>
              <a:gd name="connsiteY291" fmla="*/ 126488 h 1640769"/>
              <a:gd name="connsiteX292" fmla="*/ 454965 w 1460245"/>
              <a:gd name="connsiteY292" fmla="*/ 125016 h 1640769"/>
              <a:gd name="connsiteX293" fmla="*/ 452123 w 1460245"/>
              <a:gd name="connsiteY293" fmla="*/ 123649 h 1640769"/>
              <a:gd name="connsiteX294" fmla="*/ 450755 w 1460245"/>
              <a:gd name="connsiteY294" fmla="*/ 119338 h 1640769"/>
              <a:gd name="connsiteX295" fmla="*/ 443599 w 1460245"/>
              <a:gd name="connsiteY295" fmla="*/ 96627 h 1640769"/>
              <a:gd name="connsiteX296" fmla="*/ 445072 w 1460245"/>
              <a:gd name="connsiteY296" fmla="*/ 83800 h 1640769"/>
              <a:gd name="connsiteX297" fmla="*/ 447914 w 1460245"/>
              <a:gd name="connsiteY297" fmla="*/ 80961 h 1640769"/>
              <a:gd name="connsiteX298" fmla="*/ 450755 w 1460245"/>
              <a:gd name="connsiteY298" fmla="*/ 79594 h 1640769"/>
              <a:gd name="connsiteX299" fmla="*/ 450755 w 1460245"/>
              <a:gd name="connsiteY299" fmla="*/ 75283 h 1640769"/>
              <a:gd name="connsiteX300" fmla="*/ 446440 w 1460245"/>
              <a:gd name="connsiteY300" fmla="*/ 69605 h 1640769"/>
              <a:gd name="connsiteX301" fmla="*/ 430759 w 1460245"/>
              <a:gd name="connsiteY301" fmla="*/ 59722 h 1640769"/>
              <a:gd name="connsiteX302" fmla="*/ 426549 w 1460245"/>
              <a:gd name="connsiteY302" fmla="*/ 58250 h 1640769"/>
              <a:gd name="connsiteX303" fmla="*/ 420866 w 1460245"/>
              <a:gd name="connsiteY303" fmla="*/ 58250 h 1640769"/>
              <a:gd name="connsiteX304" fmla="*/ 416656 w 1460245"/>
              <a:gd name="connsiteY304" fmla="*/ 56883 h 1640769"/>
              <a:gd name="connsiteX305" fmla="*/ 412342 w 1460245"/>
              <a:gd name="connsiteY305" fmla="*/ 55411 h 1640769"/>
              <a:gd name="connsiteX306" fmla="*/ 409500 w 1460245"/>
              <a:gd name="connsiteY306" fmla="*/ 52572 h 1640769"/>
              <a:gd name="connsiteX307" fmla="*/ 389609 w 1460245"/>
              <a:gd name="connsiteY307" fmla="*/ 19977 h 1640769"/>
              <a:gd name="connsiteX308" fmla="*/ 386768 w 1460245"/>
              <a:gd name="connsiteY308" fmla="*/ 12828 h 1640769"/>
              <a:gd name="connsiteX309" fmla="*/ 381084 w 1460245"/>
              <a:gd name="connsiteY309" fmla="*/ 0 h 1640769"/>
              <a:gd name="connsiteX310" fmla="*/ 373928 w 1460245"/>
              <a:gd name="connsiteY310" fmla="*/ 1472 h 1640769"/>
              <a:gd name="connsiteX311" fmla="*/ 371087 w 1460245"/>
              <a:gd name="connsiteY311" fmla="*/ 2839 h 1640769"/>
              <a:gd name="connsiteX312" fmla="*/ 362561 w 1460245"/>
              <a:gd name="connsiteY312" fmla="*/ 15666 h 1640769"/>
              <a:gd name="connsiteX313" fmla="*/ 354037 w 1460245"/>
              <a:gd name="connsiteY313" fmla="*/ 25655 h 1640769"/>
              <a:gd name="connsiteX314" fmla="*/ 341197 w 1460245"/>
              <a:gd name="connsiteY314" fmla="*/ 41216 h 1640769"/>
              <a:gd name="connsiteX315" fmla="*/ 328463 w 1460245"/>
              <a:gd name="connsiteY315" fmla="*/ 45527 h 1640769"/>
              <a:gd name="connsiteX316" fmla="*/ 292891 w 1460245"/>
              <a:gd name="connsiteY316" fmla="*/ 58250 h 1640769"/>
              <a:gd name="connsiteX317" fmla="*/ 291522 w 1460245"/>
              <a:gd name="connsiteY317" fmla="*/ 59722 h 1640769"/>
              <a:gd name="connsiteX318" fmla="*/ 288681 w 1460245"/>
              <a:gd name="connsiteY318" fmla="*/ 62561 h 1640769"/>
              <a:gd name="connsiteX319" fmla="*/ 280051 w 1460245"/>
              <a:gd name="connsiteY319" fmla="*/ 63927 h 1640769"/>
              <a:gd name="connsiteX320" fmla="*/ 275841 w 1460245"/>
              <a:gd name="connsiteY320" fmla="*/ 63927 h 1640769"/>
              <a:gd name="connsiteX321" fmla="*/ 273000 w 1460245"/>
              <a:gd name="connsiteY321" fmla="*/ 63927 h 1640769"/>
              <a:gd name="connsiteX322" fmla="*/ 265844 w 1460245"/>
              <a:gd name="connsiteY322" fmla="*/ 61089 h 1640769"/>
              <a:gd name="connsiteX323" fmla="*/ 260160 w 1460245"/>
              <a:gd name="connsiteY323" fmla="*/ 56883 h 1640769"/>
              <a:gd name="connsiteX324" fmla="*/ 248794 w 1460245"/>
              <a:gd name="connsiteY324" fmla="*/ 52572 h 1640769"/>
              <a:gd name="connsiteX325" fmla="*/ 220379 w 1460245"/>
              <a:gd name="connsiteY325" fmla="*/ 45527 h 1640769"/>
              <a:gd name="connsiteX326" fmla="*/ 213222 w 1460245"/>
              <a:gd name="connsiteY326" fmla="*/ 45527 h 1640769"/>
              <a:gd name="connsiteX327" fmla="*/ 210380 w 1460245"/>
              <a:gd name="connsiteY327" fmla="*/ 45527 h 1640769"/>
              <a:gd name="connsiteX328" fmla="*/ 193331 w 1460245"/>
              <a:gd name="connsiteY328" fmla="*/ 52572 h 1640769"/>
              <a:gd name="connsiteX329" fmla="*/ 186279 w 1460245"/>
              <a:gd name="connsiteY329" fmla="*/ 71077 h 1640769"/>
              <a:gd name="connsiteX330" fmla="*/ 193331 w 1460245"/>
              <a:gd name="connsiteY330" fmla="*/ 72444 h 1640769"/>
              <a:gd name="connsiteX331" fmla="*/ 203329 w 1460245"/>
              <a:gd name="connsiteY331" fmla="*/ 76755 h 1640769"/>
              <a:gd name="connsiteX332" fmla="*/ 217537 w 1460245"/>
              <a:gd name="connsiteY332" fmla="*/ 92316 h 1640769"/>
              <a:gd name="connsiteX333" fmla="*/ 217537 w 1460245"/>
              <a:gd name="connsiteY333" fmla="*/ 95260 h 1640769"/>
              <a:gd name="connsiteX334" fmla="*/ 217537 w 1460245"/>
              <a:gd name="connsiteY334" fmla="*/ 97994 h 1640769"/>
              <a:gd name="connsiteX335" fmla="*/ 211854 w 1460245"/>
              <a:gd name="connsiteY335" fmla="*/ 102305 h 1640769"/>
              <a:gd name="connsiteX336" fmla="*/ 216063 w 1460245"/>
              <a:gd name="connsiteY336" fmla="*/ 135005 h 1640769"/>
              <a:gd name="connsiteX337" fmla="*/ 238901 w 1460245"/>
              <a:gd name="connsiteY337" fmla="*/ 164760 h 1640769"/>
              <a:gd name="connsiteX338" fmla="*/ 257318 w 1460245"/>
              <a:gd name="connsiteY338" fmla="*/ 181899 h 1640769"/>
              <a:gd name="connsiteX339" fmla="*/ 267317 w 1460245"/>
              <a:gd name="connsiteY339" fmla="*/ 183266 h 1640769"/>
              <a:gd name="connsiteX340" fmla="*/ 274473 w 1460245"/>
              <a:gd name="connsiteY340" fmla="*/ 183266 h 1640769"/>
              <a:gd name="connsiteX341" fmla="*/ 284366 w 1460245"/>
              <a:gd name="connsiteY341" fmla="*/ 187577 h 1640769"/>
              <a:gd name="connsiteX342" fmla="*/ 290049 w 1460245"/>
              <a:gd name="connsiteY342" fmla="*/ 190415 h 1640769"/>
              <a:gd name="connsiteX343" fmla="*/ 291522 w 1460245"/>
              <a:gd name="connsiteY343" fmla="*/ 193254 h 1640769"/>
              <a:gd name="connsiteX344" fmla="*/ 291522 w 1460245"/>
              <a:gd name="connsiteY344" fmla="*/ 200299 h 1640769"/>
              <a:gd name="connsiteX345" fmla="*/ 277209 w 1460245"/>
              <a:gd name="connsiteY345" fmla="*/ 205977 h 1640769"/>
              <a:gd name="connsiteX346" fmla="*/ 261634 w 1460245"/>
              <a:gd name="connsiteY346" fmla="*/ 215965 h 1640769"/>
              <a:gd name="connsiteX347" fmla="*/ 258792 w 1460245"/>
              <a:gd name="connsiteY347" fmla="*/ 220171 h 1640769"/>
              <a:gd name="connsiteX348" fmla="*/ 255951 w 1460245"/>
              <a:gd name="connsiteY348" fmla="*/ 221643 h 1640769"/>
              <a:gd name="connsiteX349" fmla="*/ 255951 w 1460245"/>
              <a:gd name="connsiteY349" fmla="*/ 227321 h 1640769"/>
              <a:gd name="connsiteX350" fmla="*/ 261634 w 1460245"/>
              <a:gd name="connsiteY350" fmla="*/ 235838 h 1640769"/>
              <a:gd name="connsiteX351" fmla="*/ 263002 w 1460245"/>
              <a:gd name="connsiteY351" fmla="*/ 247193 h 1640769"/>
              <a:gd name="connsiteX352" fmla="*/ 263002 w 1460245"/>
              <a:gd name="connsiteY352" fmla="*/ 254343 h 1640769"/>
              <a:gd name="connsiteX353" fmla="*/ 264476 w 1460245"/>
              <a:gd name="connsiteY353" fmla="*/ 262860 h 1640769"/>
              <a:gd name="connsiteX354" fmla="*/ 271632 w 1460245"/>
              <a:gd name="connsiteY354" fmla="*/ 265699 h 1640769"/>
              <a:gd name="connsiteX355" fmla="*/ 264476 w 1460245"/>
              <a:gd name="connsiteY355" fmla="*/ 271376 h 1640769"/>
              <a:gd name="connsiteX356" fmla="*/ 255951 w 1460245"/>
              <a:gd name="connsiteY356" fmla="*/ 279893 h 1640769"/>
              <a:gd name="connsiteX357" fmla="*/ 254477 w 1460245"/>
              <a:gd name="connsiteY357" fmla="*/ 285571 h 1640769"/>
              <a:gd name="connsiteX358" fmla="*/ 238901 w 1460245"/>
              <a:gd name="connsiteY358" fmla="*/ 306915 h 1640769"/>
              <a:gd name="connsiteX359" fmla="*/ 237428 w 1460245"/>
              <a:gd name="connsiteY359" fmla="*/ 308282 h 1640769"/>
              <a:gd name="connsiteX360" fmla="*/ 244584 w 1460245"/>
              <a:gd name="connsiteY360" fmla="*/ 319637 h 1640769"/>
              <a:gd name="connsiteX361" fmla="*/ 237428 w 1460245"/>
              <a:gd name="connsiteY361" fmla="*/ 326787 h 1640769"/>
              <a:gd name="connsiteX362" fmla="*/ 234586 w 1460245"/>
              <a:gd name="connsiteY362" fmla="*/ 328154 h 1640769"/>
              <a:gd name="connsiteX363" fmla="*/ 227535 w 1460245"/>
              <a:gd name="connsiteY363" fmla="*/ 329626 h 1640769"/>
              <a:gd name="connsiteX364" fmla="*/ 219010 w 1460245"/>
              <a:gd name="connsiteY364" fmla="*/ 333832 h 1640769"/>
              <a:gd name="connsiteX365" fmla="*/ 217537 w 1460245"/>
              <a:gd name="connsiteY365" fmla="*/ 336671 h 1640769"/>
              <a:gd name="connsiteX366" fmla="*/ 216063 w 1460245"/>
              <a:gd name="connsiteY366" fmla="*/ 348026 h 1640769"/>
              <a:gd name="connsiteX367" fmla="*/ 216063 w 1460245"/>
              <a:gd name="connsiteY367" fmla="*/ 356543 h 1640769"/>
              <a:gd name="connsiteX368" fmla="*/ 210380 w 1460245"/>
              <a:gd name="connsiteY368" fmla="*/ 370842 h 1640769"/>
              <a:gd name="connsiteX369" fmla="*/ 209012 w 1460245"/>
              <a:gd name="connsiteY369" fmla="*/ 375048 h 1640769"/>
              <a:gd name="connsiteX370" fmla="*/ 204697 w 1460245"/>
              <a:gd name="connsiteY370" fmla="*/ 387771 h 1640769"/>
              <a:gd name="connsiteX371" fmla="*/ 199014 w 1460245"/>
              <a:gd name="connsiteY371" fmla="*/ 390715 h 1640769"/>
              <a:gd name="connsiteX372" fmla="*/ 177650 w 1460245"/>
              <a:gd name="connsiteY372" fmla="*/ 403437 h 1640769"/>
              <a:gd name="connsiteX373" fmla="*/ 173440 w 1460245"/>
              <a:gd name="connsiteY373" fmla="*/ 409115 h 1640769"/>
              <a:gd name="connsiteX374" fmla="*/ 173440 w 1460245"/>
              <a:gd name="connsiteY374" fmla="*/ 417631 h 1640769"/>
              <a:gd name="connsiteX375" fmla="*/ 172072 w 1460245"/>
              <a:gd name="connsiteY375" fmla="*/ 426148 h 1640769"/>
              <a:gd name="connsiteX376" fmla="*/ 160601 w 1460245"/>
              <a:gd name="connsiteY376" fmla="*/ 453170 h 1640769"/>
              <a:gd name="connsiteX377" fmla="*/ 150708 w 1460245"/>
              <a:gd name="connsiteY377" fmla="*/ 457481 h 1640769"/>
              <a:gd name="connsiteX378" fmla="*/ 109452 w 1460245"/>
              <a:gd name="connsiteY378" fmla="*/ 467364 h 1640769"/>
              <a:gd name="connsiteX379" fmla="*/ 103769 w 1460245"/>
              <a:gd name="connsiteY379" fmla="*/ 467364 h 1640769"/>
              <a:gd name="connsiteX380" fmla="*/ 98086 w 1460245"/>
              <a:gd name="connsiteY380" fmla="*/ 458848 h 1640769"/>
              <a:gd name="connsiteX381" fmla="*/ 98086 w 1460245"/>
              <a:gd name="connsiteY381" fmla="*/ 454642 h 1640769"/>
              <a:gd name="connsiteX382" fmla="*/ 92403 w 1460245"/>
              <a:gd name="connsiteY382" fmla="*/ 450331 h 1640769"/>
              <a:gd name="connsiteX383" fmla="*/ 88088 w 1460245"/>
              <a:gd name="connsiteY383" fmla="*/ 447492 h 1640769"/>
              <a:gd name="connsiteX384" fmla="*/ 81037 w 1460245"/>
              <a:gd name="connsiteY384" fmla="*/ 448964 h 1640769"/>
              <a:gd name="connsiteX385" fmla="*/ 75354 w 1460245"/>
              <a:gd name="connsiteY385" fmla="*/ 456009 h 1640769"/>
              <a:gd name="connsiteX386" fmla="*/ 71039 w 1460245"/>
              <a:gd name="connsiteY386" fmla="*/ 461687 h 1640769"/>
              <a:gd name="connsiteX387" fmla="*/ 69671 w 1460245"/>
              <a:gd name="connsiteY387" fmla="*/ 465997 h 1640769"/>
              <a:gd name="connsiteX388" fmla="*/ 68197 w 1460245"/>
              <a:gd name="connsiteY388" fmla="*/ 473042 h 1640769"/>
              <a:gd name="connsiteX389" fmla="*/ 61146 w 1460245"/>
              <a:gd name="connsiteY389" fmla="*/ 484398 h 1640769"/>
              <a:gd name="connsiteX390" fmla="*/ 53990 w 1460245"/>
              <a:gd name="connsiteY390" fmla="*/ 492914 h 1640769"/>
              <a:gd name="connsiteX391" fmla="*/ 48306 w 1460245"/>
              <a:gd name="connsiteY391" fmla="*/ 498592 h 1640769"/>
              <a:gd name="connsiteX392" fmla="*/ 45465 w 1460245"/>
              <a:gd name="connsiteY392" fmla="*/ 510053 h 1640769"/>
              <a:gd name="connsiteX393" fmla="*/ 46938 w 1460245"/>
              <a:gd name="connsiteY393" fmla="*/ 521408 h 1640769"/>
              <a:gd name="connsiteX394" fmla="*/ 48306 w 1460245"/>
              <a:gd name="connsiteY394" fmla="*/ 524247 h 1640769"/>
              <a:gd name="connsiteX395" fmla="*/ 65355 w 1460245"/>
              <a:gd name="connsiteY395" fmla="*/ 534131 h 1640769"/>
              <a:gd name="connsiteX396" fmla="*/ 71039 w 1460245"/>
              <a:gd name="connsiteY396" fmla="*/ 534131 h 1640769"/>
              <a:gd name="connsiteX397" fmla="*/ 75354 w 1460245"/>
              <a:gd name="connsiteY397" fmla="*/ 534131 h 1640769"/>
              <a:gd name="connsiteX398" fmla="*/ 79669 w 1460245"/>
              <a:gd name="connsiteY398" fmla="*/ 534131 h 1640769"/>
              <a:gd name="connsiteX399" fmla="*/ 83878 w 1460245"/>
              <a:gd name="connsiteY399" fmla="*/ 536970 h 1640769"/>
              <a:gd name="connsiteX400" fmla="*/ 85247 w 1460245"/>
              <a:gd name="connsiteY400" fmla="*/ 546958 h 1640769"/>
              <a:gd name="connsiteX401" fmla="*/ 85247 w 1460245"/>
              <a:gd name="connsiteY401" fmla="*/ 555475 h 1640769"/>
              <a:gd name="connsiteX402" fmla="*/ 85247 w 1460245"/>
              <a:gd name="connsiteY402" fmla="*/ 559681 h 1640769"/>
              <a:gd name="connsiteX403" fmla="*/ 83878 w 1460245"/>
              <a:gd name="connsiteY403" fmla="*/ 562520 h 1640769"/>
              <a:gd name="connsiteX404" fmla="*/ 83878 w 1460245"/>
              <a:gd name="connsiteY404" fmla="*/ 571141 h 1640769"/>
              <a:gd name="connsiteX405" fmla="*/ 85247 w 1460245"/>
              <a:gd name="connsiteY405" fmla="*/ 573875 h 1640769"/>
              <a:gd name="connsiteX406" fmla="*/ 96718 w 1460245"/>
              <a:gd name="connsiteY406" fmla="*/ 588175 h 1640769"/>
              <a:gd name="connsiteX407" fmla="*/ 100928 w 1460245"/>
              <a:gd name="connsiteY407" fmla="*/ 589541 h 1640769"/>
              <a:gd name="connsiteX408" fmla="*/ 117977 w 1460245"/>
              <a:gd name="connsiteY408" fmla="*/ 605208 h 1640769"/>
              <a:gd name="connsiteX409" fmla="*/ 142183 w 1460245"/>
              <a:gd name="connsiteY409" fmla="*/ 644952 h 1640769"/>
              <a:gd name="connsiteX410" fmla="*/ 143551 w 1460245"/>
              <a:gd name="connsiteY410" fmla="*/ 647791 h 1640769"/>
              <a:gd name="connsiteX411" fmla="*/ 139342 w 1460245"/>
              <a:gd name="connsiteY411" fmla="*/ 651997 h 1640769"/>
              <a:gd name="connsiteX412" fmla="*/ 142183 w 1460245"/>
              <a:gd name="connsiteY412" fmla="*/ 661986 h 1640769"/>
              <a:gd name="connsiteX413" fmla="*/ 146498 w 1460245"/>
              <a:gd name="connsiteY413" fmla="*/ 663352 h 1640769"/>
              <a:gd name="connsiteX414" fmla="*/ 142183 w 1460245"/>
              <a:gd name="connsiteY414" fmla="*/ 667663 h 1640769"/>
              <a:gd name="connsiteX415" fmla="*/ 135026 w 1460245"/>
              <a:gd name="connsiteY415" fmla="*/ 673341 h 1640769"/>
              <a:gd name="connsiteX416" fmla="*/ 130817 w 1460245"/>
              <a:gd name="connsiteY416" fmla="*/ 674813 h 1640769"/>
              <a:gd name="connsiteX417" fmla="*/ 123660 w 1460245"/>
              <a:gd name="connsiteY417" fmla="*/ 674813 h 1640769"/>
              <a:gd name="connsiteX418" fmla="*/ 120819 w 1460245"/>
              <a:gd name="connsiteY418" fmla="*/ 670502 h 1640769"/>
              <a:gd name="connsiteX419" fmla="*/ 119450 w 1460245"/>
              <a:gd name="connsiteY419" fmla="*/ 666296 h 1640769"/>
              <a:gd name="connsiteX420" fmla="*/ 103769 w 1460245"/>
              <a:gd name="connsiteY420" fmla="*/ 669135 h 1640769"/>
              <a:gd name="connsiteX421" fmla="*/ 96718 w 1460245"/>
              <a:gd name="connsiteY421" fmla="*/ 670502 h 1640769"/>
              <a:gd name="connsiteX422" fmla="*/ 93877 w 1460245"/>
              <a:gd name="connsiteY422" fmla="*/ 677652 h 1640769"/>
              <a:gd name="connsiteX423" fmla="*/ 82405 w 1460245"/>
              <a:gd name="connsiteY423" fmla="*/ 679019 h 1640769"/>
              <a:gd name="connsiteX424" fmla="*/ 78195 w 1460245"/>
              <a:gd name="connsiteY424" fmla="*/ 679019 h 1640769"/>
              <a:gd name="connsiteX425" fmla="*/ 75354 w 1460245"/>
              <a:gd name="connsiteY425" fmla="*/ 677652 h 1640769"/>
              <a:gd name="connsiteX426" fmla="*/ 72512 w 1460245"/>
              <a:gd name="connsiteY426" fmla="*/ 674813 h 1640769"/>
              <a:gd name="connsiteX427" fmla="*/ 69671 w 1460245"/>
              <a:gd name="connsiteY427" fmla="*/ 673341 h 1640769"/>
              <a:gd name="connsiteX428" fmla="*/ 53990 w 1460245"/>
              <a:gd name="connsiteY428" fmla="*/ 671869 h 1640769"/>
              <a:gd name="connsiteX429" fmla="*/ 51148 w 1460245"/>
              <a:gd name="connsiteY429" fmla="*/ 673341 h 1640769"/>
              <a:gd name="connsiteX430" fmla="*/ 34099 w 1460245"/>
              <a:gd name="connsiteY430" fmla="*/ 669135 h 1640769"/>
              <a:gd name="connsiteX431" fmla="*/ 26942 w 1460245"/>
              <a:gd name="connsiteY431" fmla="*/ 670502 h 1640769"/>
              <a:gd name="connsiteX432" fmla="*/ 26942 w 1460245"/>
              <a:gd name="connsiteY432" fmla="*/ 683330 h 1640769"/>
              <a:gd name="connsiteX433" fmla="*/ 26942 w 1460245"/>
              <a:gd name="connsiteY433" fmla="*/ 690374 h 1640769"/>
              <a:gd name="connsiteX434" fmla="*/ 8525 w 1460245"/>
              <a:gd name="connsiteY434" fmla="*/ 691846 h 1640769"/>
              <a:gd name="connsiteX435" fmla="*/ 4209 w 1460245"/>
              <a:gd name="connsiteY435" fmla="*/ 693213 h 1640769"/>
              <a:gd name="connsiteX436" fmla="*/ 1368 w 1460245"/>
              <a:gd name="connsiteY436" fmla="*/ 697524 h 1640769"/>
              <a:gd name="connsiteX437" fmla="*/ 0 w 1460245"/>
              <a:gd name="connsiteY437" fmla="*/ 703202 h 1640769"/>
              <a:gd name="connsiteX438" fmla="*/ 1368 w 1460245"/>
              <a:gd name="connsiteY438" fmla="*/ 708880 h 1640769"/>
              <a:gd name="connsiteX439" fmla="*/ 21364 w 1460245"/>
              <a:gd name="connsiteY439" fmla="*/ 733063 h 1640769"/>
              <a:gd name="connsiteX440" fmla="*/ 28415 w 1460245"/>
              <a:gd name="connsiteY440" fmla="*/ 740107 h 1640769"/>
              <a:gd name="connsiteX441" fmla="*/ 32625 w 1460245"/>
              <a:gd name="connsiteY441" fmla="*/ 742946 h 1640769"/>
              <a:gd name="connsiteX442" fmla="*/ 53990 w 1460245"/>
              <a:gd name="connsiteY442" fmla="*/ 757141 h 1640769"/>
              <a:gd name="connsiteX443" fmla="*/ 58304 w 1460245"/>
              <a:gd name="connsiteY443" fmla="*/ 758613 h 1640769"/>
              <a:gd name="connsiteX444" fmla="*/ 61146 w 1460245"/>
              <a:gd name="connsiteY444" fmla="*/ 758613 h 1640769"/>
              <a:gd name="connsiteX445" fmla="*/ 72512 w 1460245"/>
              <a:gd name="connsiteY445" fmla="*/ 761452 h 1640769"/>
              <a:gd name="connsiteX446" fmla="*/ 78195 w 1460245"/>
              <a:gd name="connsiteY446" fmla="*/ 764291 h 1640769"/>
              <a:gd name="connsiteX447" fmla="*/ 85247 w 1460245"/>
              <a:gd name="connsiteY447" fmla="*/ 762819 h 1640769"/>
              <a:gd name="connsiteX448" fmla="*/ 89562 w 1460245"/>
              <a:gd name="connsiteY448" fmla="*/ 758613 h 1640769"/>
              <a:gd name="connsiteX449" fmla="*/ 119450 w 1460245"/>
              <a:gd name="connsiteY449" fmla="*/ 748624 h 1640769"/>
              <a:gd name="connsiteX450" fmla="*/ 122292 w 1460245"/>
              <a:gd name="connsiteY450" fmla="*/ 751463 h 1640769"/>
              <a:gd name="connsiteX451" fmla="*/ 107979 w 1460245"/>
              <a:gd name="connsiteY451" fmla="*/ 775646 h 1640769"/>
              <a:gd name="connsiteX452" fmla="*/ 82405 w 1460245"/>
              <a:gd name="connsiteY452" fmla="*/ 787002 h 1640769"/>
              <a:gd name="connsiteX453" fmla="*/ 65355 w 1460245"/>
              <a:gd name="connsiteY453" fmla="*/ 791313 h 1640769"/>
              <a:gd name="connsiteX454" fmla="*/ 61146 w 1460245"/>
              <a:gd name="connsiteY454" fmla="*/ 792679 h 1640769"/>
              <a:gd name="connsiteX455" fmla="*/ 59673 w 1460245"/>
              <a:gd name="connsiteY455" fmla="*/ 787002 h 1640769"/>
              <a:gd name="connsiteX456" fmla="*/ 55463 w 1460245"/>
              <a:gd name="connsiteY456" fmla="*/ 784163 h 1640769"/>
              <a:gd name="connsiteX457" fmla="*/ 52621 w 1460245"/>
              <a:gd name="connsiteY457" fmla="*/ 781324 h 1640769"/>
              <a:gd name="connsiteX458" fmla="*/ 49780 w 1460245"/>
              <a:gd name="connsiteY458" fmla="*/ 782691 h 1640769"/>
              <a:gd name="connsiteX459" fmla="*/ 48306 w 1460245"/>
              <a:gd name="connsiteY459" fmla="*/ 785635 h 1640769"/>
              <a:gd name="connsiteX460" fmla="*/ 46938 w 1460245"/>
              <a:gd name="connsiteY460" fmla="*/ 789840 h 1640769"/>
              <a:gd name="connsiteX461" fmla="*/ 49780 w 1460245"/>
              <a:gd name="connsiteY461" fmla="*/ 794151 h 1640769"/>
              <a:gd name="connsiteX462" fmla="*/ 51148 w 1460245"/>
              <a:gd name="connsiteY462" fmla="*/ 796990 h 1640769"/>
              <a:gd name="connsiteX463" fmla="*/ 56831 w 1460245"/>
              <a:gd name="connsiteY463" fmla="*/ 804035 h 1640769"/>
              <a:gd name="connsiteX464" fmla="*/ 61146 w 1460245"/>
              <a:gd name="connsiteY464" fmla="*/ 809713 h 1640769"/>
              <a:gd name="connsiteX465" fmla="*/ 65355 w 1460245"/>
              <a:gd name="connsiteY465" fmla="*/ 812552 h 1640769"/>
              <a:gd name="connsiteX466" fmla="*/ 82405 w 1460245"/>
              <a:gd name="connsiteY466" fmla="*/ 829585 h 1640769"/>
              <a:gd name="connsiteX467" fmla="*/ 109452 w 1460245"/>
              <a:gd name="connsiteY467" fmla="*/ 858079 h 1640769"/>
              <a:gd name="connsiteX468" fmla="*/ 115136 w 1460245"/>
              <a:gd name="connsiteY468" fmla="*/ 863757 h 1640769"/>
              <a:gd name="connsiteX469" fmla="*/ 123660 w 1460245"/>
              <a:gd name="connsiteY469" fmla="*/ 869434 h 1640769"/>
              <a:gd name="connsiteX470" fmla="*/ 126502 w 1460245"/>
              <a:gd name="connsiteY470" fmla="*/ 872273 h 1640769"/>
              <a:gd name="connsiteX471" fmla="*/ 133658 w 1460245"/>
              <a:gd name="connsiteY471" fmla="*/ 877951 h 1640769"/>
              <a:gd name="connsiteX472" fmla="*/ 139342 w 1460245"/>
              <a:gd name="connsiteY472" fmla="*/ 880790 h 1640769"/>
              <a:gd name="connsiteX473" fmla="*/ 147866 w 1460245"/>
              <a:gd name="connsiteY473" fmla="*/ 883629 h 1640769"/>
              <a:gd name="connsiteX474" fmla="*/ 153549 w 1460245"/>
              <a:gd name="connsiteY474" fmla="*/ 886468 h 1640769"/>
              <a:gd name="connsiteX475" fmla="*/ 159233 w 1460245"/>
              <a:gd name="connsiteY475" fmla="*/ 886468 h 1640769"/>
              <a:gd name="connsiteX476" fmla="*/ 162074 w 1460245"/>
              <a:gd name="connsiteY476" fmla="*/ 884996 h 1640769"/>
              <a:gd name="connsiteX477" fmla="*/ 169230 w 1460245"/>
              <a:gd name="connsiteY477" fmla="*/ 882157 h 1640769"/>
              <a:gd name="connsiteX478" fmla="*/ 186279 w 1460245"/>
              <a:gd name="connsiteY478" fmla="*/ 875112 h 1640769"/>
              <a:gd name="connsiteX479" fmla="*/ 209012 w 1460245"/>
              <a:gd name="connsiteY479" fmla="*/ 860918 h 1640769"/>
              <a:gd name="connsiteX480" fmla="*/ 211854 w 1460245"/>
              <a:gd name="connsiteY480" fmla="*/ 860918 h 1640769"/>
              <a:gd name="connsiteX481" fmla="*/ 213222 w 1460245"/>
              <a:gd name="connsiteY481" fmla="*/ 859446 h 1640769"/>
              <a:gd name="connsiteX482" fmla="*/ 217537 w 1460245"/>
              <a:gd name="connsiteY482" fmla="*/ 856607 h 1640769"/>
              <a:gd name="connsiteX483" fmla="*/ 223220 w 1460245"/>
              <a:gd name="connsiteY483" fmla="*/ 839573 h 1640769"/>
              <a:gd name="connsiteX484" fmla="*/ 224588 w 1460245"/>
              <a:gd name="connsiteY484" fmla="*/ 831057 h 1640769"/>
              <a:gd name="connsiteX485" fmla="*/ 223220 w 1460245"/>
              <a:gd name="connsiteY485" fmla="*/ 826746 h 1640769"/>
              <a:gd name="connsiteX486" fmla="*/ 217537 w 1460245"/>
              <a:gd name="connsiteY486" fmla="*/ 821068 h 1640769"/>
              <a:gd name="connsiteX487" fmla="*/ 213222 w 1460245"/>
              <a:gd name="connsiteY487" fmla="*/ 791313 h 1640769"/>
              <a:gd name="connsiteX488" fmla="*/ 217537 w 1460245"/>
              <a:gd name="connsiteY488" fmla="*/ 791313 h 1640769"/>
              <a:gd name="connsiteX489" fmla="*/ 253109 w 1460245"/>
              <a:gd name="connsiteY489" fmla="*/ 794151 h 1640769"/>
              <a:gd name="connsiteX490" fmla="*/ 244584 w 1460245"/>
              <a:gd name="connsiteY490" fmla="*/ 798357 h 1640769"/>
              <a:gd name="connsiteX491" fmla="*/ 241743 w 1460245"/>
              <a:gd name="connsiteY491" fmla="*/ 798357 h 1640769"/>
              <a:gd name="connsiteX492" fmla="*/ 238901 w 1460245"/>
              <a:gd name="connsiteY492" fmla="*/ 796990 h 1640769"/>
              <a:gd name="connsiteX493" fmla="*/ 236060 w 1460245"/>
              <a:gd name="connsiteY493" fmla="*/ 796990 h 1640769"/>
              <a:gd name="connsiteX494" fmla="*/ 233113 w 1460245"/>
              <a:gd name="connsiteY494" fmla="*/ 802668 h 1640769"/>
              <a:gd name="connsiteX495" fmla="*/ 233113 w 1460245"/>
              <a:gd name="connsiteY495" fmla="*/ 809713 h 1640769"/>
              <a:gd name="connsiteX496" fmla="*/ 236060 w 1460245"/>
              <a:gd name="connsiteY496" fmla="*/ 828218 h 1640769"/>
              <a:gd name="connsiteX497" fmla="*/ 250267 w 1460245"/>
              <a:gd name="connsiteY497" fmla="*/ 829585 h 1640769"/>
              <a:gd name="connsiteX498" fmla="*/ 243111 w 1460245"/>
              <a:gd name="connsiteY498" fmla="*/ 838101 h 1640769"/>
              <a:gd name="connsiteX499" fmla="*/ 240269 w 1460245"/>
              <a:gd name="connsiteY499" fmla="*/ 846723 h 1640769"/>
              <a:gd name="connsiteX500" fmla="*/ 243111 w 1460245"/>
              <a:gd name="connsiteY500" fmla="*/ 852296 h 1640769"/>
              <a:gd name="connsiteX501" fmla="*/ 248794 w 1460245"/>
              <a:gd name="connsiteY501" fmla="*/ 856607 h 1640769"/>
              <a:gd name="connsiteX502" fmla="*/ 254477 w 1460245"/>
              <a:gd name="connsiteY502" fmla="*/ 866595 h 1640769"/>
              <a:gd name="connsiteX503" fmla="*/ 257318 w 1460245"/>
              <a:gd name="connsiteY503" fmla="*/ 875112 h 1640769"/>
              <a:gd name="connsiteX504" fmla="*/ 260160 w 1460245"/>
              <a:gd name="connsiteY504" fmla="*/ 880790 h 1640769"/>
              <a:gd name="connsiteX505" fmla="*/ 263002 w 1460245"/>
              <a:gd name="connsiteY505" fmla="*/ 882157 h 1640769"/>
              <a:gd name="connsiteX506" fmla="*/ 260160 w 1460245"/>
              <a:gd name="connsiteY506" fmla="*/ 890673 h 1640769"/>
              <a:gd name="connsiteX507" fmla="*/ 255951 w 1460245"/>
              <a:gd name="connsiteY507" fmla="*/ 910546 h 1640769"/>
              <a:gd name="connsiteX508" fmla="*/ 253109 w 1460245"/>
              <a:gd name="connsiteY508" fmla="*/ 934729 h 1640769"/>
              <a:gd name="connsiteX509" fmla="*/ 254477 w 1460245"/>
              <a:gd name="connsiteY509" fmla="*/ 939040 h 1640769"/>
              <a:gd name="connsiteX510" fmla="*/ 257318 w 1460245"/>
              <a:gd name="connsiteY510" fmla="*/ 953234 h 1640769"/>
              <a:gd name="connsiteX511" fmla="*/ 261634 w 1460245"/>
              <a:gd name="connsiteY511" fmla="*/ 965956 h 1640769"/>
              <a:gd name="connsiteX512" fmla="*/ 264476 w 1460245"/>
              <a:gd name="connsiteY512" fmla="*/ 968795 h 1640769"/>
              <a:gd name="connsiteX513" fmla="*/ 263002 w 1460245"/>
              <a:gd name="connsiteY513" fmla="*/ 974473 h 1640769"/>
              <a:gd name="connsiteX514" fmla="*/ 273000 w 1460245"/>
              <a:gd name="connsiteY514" fmla="*/ 1021367 h 1640769"/>
              <a:gd name="connsiteX515" fmla="*/ 280051 w 1460245"/>
              <a:gd name="connsiteY515" fmla="*/ 1044078 h 1640769"/>
              <a:gd name="connsiteX516" fmla="*/ 282893 w 1460245"/>
              <a:gd name="connsiteY516" fmla="*/ 1051228 h 1640769"/>
              <a:gd name="connsiteX517" fmla="*/ 284366 w 1460245"/>
              <a:gd name="connsiteY517" fmla="*/ 1054067 h 1640769"/>
              <a:gd name="connsiteX518" fmla="*/ 288681 w 1460245"/>
              <a:gd name="connsiteY518" fmla="*/ 1061217 h 1640769"/>
              <a:gd name="connsiteX519" fmla="*/ 288681 w 1460245"/>
              <a:gd name="connsiteY519" fmla="*/ 1064056 h 1640769"/>
              <a:gd name="connsiteX520" fmla="*/ 294364 w 1460245"/>
              <a:gd name="connsiteY520" fmla="*/ 1081089 h 1640769"/>
              <a:gd name="connsiteX521" fmla="*/ 292891 w 1460245"/>
              <a:gd name="connsiteY521" fmla="*/ 1083928 h 1640769"/>
              <a:gd name="connsiteX522" fmla="*/ 295732 w 1460245"/>
              <a:gd name="connsiteY522" fmla="*/ 1085295 h 1640769"/>
              <a:gd name="connsiteX523" fmla="*/ 297206 w 1460245"/>
              <a:gd name="connsiteY523" fmla="*/ 1089606 h 1640769"/>
              <a:gd name="connsiteX524" fmla="*/ 300048 w 1460245"/>
              <a:gd name="connsiteY524" fmla="*/ 1103800 h 1640769"/>
              <a:gd name="connsiteX525" fmla="*/ 301415 w 1460245"/>
              <a:gd name="connsiteY525" fmla="*/ 1113684 h 1640769"/>
              <a:gd name="connsiteX526" fmla="*/ 301415 w 1460245"/>
              <a:gd name="connsiteY526" fmla="*/ 1117994 h 1640769"/>
              <a:gd name="connsiteX527" fmla="*/ 304257 w 1460245"/>
              <a:gd name="connsiteY527" fmla="*/ 1130822 h 1640769"/>
              <a:gd name="connsiteX528" fmla="*/ 308572 w 1460245"/>
              <a:gd name="connsiteY528" fmla="*/ 1142177 h 1640769"/>
              <a:gd name="connsiteX529" fmla="*/ 314255 w 1460245"/>
              <a:gd name="connsiteY529" fmla="*/ 1159211 h 1640769"/>
              <a:gd name="connsiteX530" fmla="*/ 314255 w 1460245"/>
              <a:gd name="connsiteY530" fmla="*/ 1163417 h 1640769"/>
              <a:gd name="connsiteX531" fmla="*/ 334146 w 1460245"/>
              <a:gd name="connsiteY531" fmla="*/ 1197588 h 1640769"/>
              <a:gd name="connsiteX532" fmla="*/ 338356 w 1460245"/>
              <a:gd name="connsiteY532" fmla="*/ 1194644 h 1640769"/>
              <a:gd name="connsiteX533" fmla="*/ 339829 w 1460245"/>
              <a:gd name="connsiteY533" fmla="*/ 1201794 h 1640769"/>
              <a:gd name="connsiteX534" fmla="*/ 344144 w 1460245"/>
              <a:gd name="connsiteY534" fmla="*/ 1218827 h 1640769"/>
              <a:gd name="connsiteX535" fmla="*/ 345512 w 1460245"/>
              <a:gd name="connsiteY535" fmla="*/ 1223033 h 1640769"/>
              <a:gd name="connsiteX536" fmla="*/ 373928 w 1460245"/>
              <a:gd name="connsiteY536" fmla="*/ 1270032 h 1640769"/>
              <a:gd name="connsiteX537" fmla="*/ 375401 w 1460245"/>
              <a:gd name="connsiteY537" fmla="*/ 1275710 h 1640769"/>
              <a:gd name="connsiteX538" fmla="*/ 378243 w 1460245"/>
              <a:gd name="connsiteY538" fmla="*/ 1285594 h 1640769"/>
              <a:gd name="connsiteX539" fmla="*/ 381084 w 1460245"/>
              <a:gd name="connsiteY539" fmla="*/ 1289905 h 1640769"/>
              <a:gd name="connsiteX540" fmla="*/ 390977 w 1460245"/>
              <a:gd name="connsiteY540" fmla="*/ 1306938 h 1640769"/>
              <a:gd name="connsiteX541" fmla="*/ 388136 w 1460245"/>
              <a:gd name="connsiteY541" fmla="*/ 1308305 h 1640769"/>
              <a:gd name="connsiteX542" fmla="*/ 389609 w 1460245"/>
              <a:gd name="connsiteY542" fmla="*/ 1318293 h 1640769"/>
              <a:gd name="connsiteX543" fmla="*/ 389609 w 1460245"/>
              <a:gd name="connsiteY543" fmla="*/ 1319660 h 1640769"/>
              <a:gd name="connsiteX544" fmla="*/ 390977 w 1460245"/>
              <a:gd name="connsiteY544" fmla="*/ 1321132 h 1640769"/>
              <a:gd name="connsiteX545" fmla="*/ 392451 w 1460245"/>
              <a:gd name="connsiteY545" fmla="*/ 1325338 h 1640769"/>
              <a:gd name="connsiteX546" fmla="*/ 395292 w 1460245"/>
              <a:gd name="connsiteY546" fmla="*/ 1338166 h 1640769"/>
              <a:gd name="connsiteX547" fmla="*/ 396661 w 1460245"/>
              <a:gd name="connsiteY547" fmla="*/ 1342476 h 1640769"/>
              <a:gd name="connsiteX548" fmla="*/ 396661 w 1460245"/>
              <a:gd name="connsiteY548" fmla="*/ 1345315 h 1640769"/>
              <a:gd name="connsiteX549" fmla="*/ 399502 w 1460245"/>
              <a:gd name="connsiteY549" fmla="*/ 1355199 h 1640769"/>
              <a:gd name="connsiteX550" fmla="*/ 402343 w 1460245"/>
              <a:gd name="connsiteY550" fmla="*/ 1360877 h 1640769"/>
              <a:gd name="connsiteX551" fmla="*/ 422340 w 1460245"/>
              <a:gd name="connsiteY551" fmla="*/ 1406404 h 1640769"/>
              <a:gd name="connsiteX552" fmla="*/ 426549 w 1460245"/>
              <a:gd name="connsiteY552" fmla="*/ 1406404 h 1640769"/>
              <a:gd name="connsiteX553" fmla="*/ 450755 w 1460245"/>
              <a:gd name="connsiteY553" fmla="*/ 1440471 h 1640769"/>
              <a:gd name="connsiteX554" fmla="*/ 452123 w 1460245"/>
              <a:gd name="connsiteY554" fmla="*/ 1444676 h 1640769"/>
              <a:gd name="connsiteX555" fmla="*/ 457807 w 1460245"/>
              <a:gd name="connsiteY555" fmla="*/ 1458871 h 1640769"/>
              <a:gd name="connsiteX556" fmla="*/ 462121 w 1460245"/>
              <a:gd name="connsiteY556" fmla="*/ 1471698 h 1640769"/>
              <a:gd name="connsiteX557" fmla="*/ 470646 w 1460245"/>
              <a:gd name="connsiteY557" fmla="*/ 1493042 h 1640769"/>
              <a:gd name="connsiteX558" fmla="*/ 479171 w 1460245"/>
              <a:gd name="connsiteY558" fmla="*/ 1514281 h 1640769"/>
              <a:gd name="connsiteX559" fmla="*/ 483381 w 1460245"/>
              <a:gd name="connsiteY559" fmla="*/ 1521431 h 1640769"/>
              <a:gd name="connsiteX560" fmla="*/ 486327 w 1460245"/>
              <a:gd name="connsiteY560" fmla="*/ 1524270 h 1640769"/>
              <a:gd name="connsiteX561" fmla="*/ 489169 w 1460245"/>
              <a:gd name="connsiteY561" fmla="*/ 1529948 h 1640769"/>
              <a:gd name="connsiteX562" fmla="*/ 492011 w 1460245"/>
              <a:gd name="connsiteY562" fmla="*/ 1536993 h 1640769"/>
              <a:gd name="connsiteX563" fmla="*/ 493379 w 1460245"/>
              <a:gd name="connsiteY563" fmla="*/ 1545614 h 1640769"/>
              <a:gd name="connsiteX564" fmla="*/ 487695 w 1460245"/>
              <a:gd name="connsiteY564" fmla="*/ 1545614 h 1640769"/>
              <a:gd name="connsiteX565" fmla="*/ 487695 w 1460245"/>
              <a:gd name="connsiteY565" fmla="*/ 1549820 h 1640769"/>
              <a:gd name="connsiteX566" fmla="*/ 489169 w 1460245"/>
              <a:gd name="connsiteY566" fmla="*/ 1556970 h 1640769"/>
              <a:gd name="connsiteX567" fmla="*/ 490537 w 1460245"/>
              <a:gd name="connsiteY567" fmla="*/ 1561176 h 1640769"/>
              <a:gd name="connsiteX568" fmla="*/ 492011 w 1460245"/>
              <a:gd name="connsiteY568" fmla="*/ 1565487 h 1640769"/>
              <a:gd name="connsiteX569" fmla="*/ 493379 w 1460245"/>
              <a:gd name="connsiteY569" fmla="*/ 1569692 h 1640769"/>
              <a:gd name="connsiteX570" fmla="*/ 496220 w 1460245"/>
              <a:gd name="connsiteY570" fmla="*/ 1576842 h 1640769"/>
              <a:gd name="connsiteX571" fmla="*/ 506218 w 1460245"/>
              <a:gd name="connsiteY571" fmla="*/ 1593875 h 1640769"/>
              <a:gd name="connsiteX572" fmla="*/ 526109 w 1460245"/>
              <a:gd name="connsiteY572" fmla="*/ 1622264 h 1640769"/>
              <a:gd name="connsiteX573" fmla="*/ 537476 w 1460245"/>
              <a:gd name="connsiteY573" fmla="*/ 1632253 h 1640769"/>
              <a:gd name="connsiteX574" fmla="*/ 541790 w 1460245"/>
              <a:gd name="connsiteY574" fmla="*/ 1635092 h 1640769"/>
              <a:gd name="connsiteX575" fmla="*/ 544527 w 1460245"/>
              <a:gd name="connsiteY575" fmla="*/ 1636459 h 1640769"/>
              <a:gd name="connsiteX576" fmla="*/ 553051 w 1460245"/>
              <a:gd name="connsiteY576" fmla="*/ 1640769 h 1640769"/>
              <a:gd name="connsiteX577" fmla="*/ 557366 w 1460245"/>
              <a:gd name="connsiteY577" fmla="*/ 1640769 h 1640769"/>
              <a:gd name="connsiteX578" fmla="*/ 584414 w 1460245"/>
              <a:gd name="connsiteY578" fmla="*/ 1623631 h 1640769"/>
              <a:gd name="connsiteX579" fmla="*/ 587255 w 1460245"/>
              <a:gd name="connsiteY579" fmla="*/ 1616586 h 1640769"/>
              <a:gd name="connsiteX580" fmla="*/ 587255 w 1460245"/>
              <a:gd name="connsiteY580" fmla="*/ 1610909 h 1640769"/>
              <a:gd name="connsiteX581" fmla="*/ 588624 w 1460245"/>
              <a:gd name="connsiteY581" fmla="*/ 1608070 h 1640769"/>
              <a:gd name="connsiteX582" fmla="*/ 585782 w 1460245"/>
              <a:gd name="connsiteY582" fmla="*/ 1606598 h 1640769"/>
              <a:gd name="connsiteX583" fmla="*/ 588624 w 1460245"/>
              <a:gd name="connsiteY583" fmla="*/ 1592403 h 1640769"/>
              <a:gd name="connsiteX584" fmla="*/ 591570 w 1460245"/>
              <a:gd name="connsiteY584" fmla="*/ 1586726 h 1640769"/>
              <a:gd name="connsiteX585" fmla="*/ 599990 w 1460245"/>
              <a:gd name="connsiteY585" fmla="*/ 1579681 h 1640769"/>
              <a:gd name="connsiteX586" fmla="*/ 624196 w 1460245"/>
              <a:gd name="connsiteY586" fmla="*/ 1571164 h 1640769"/>
              <a:gd name="connsiteX587" fmla="*/ 629879 w 1460245"/>
              <a:gd name="connsiteY587" fmla="*/ 1564015 h 1640769"/>
              <a:gd name="connsiteX588" fmla="*/ 627037 w 1460245"/>
              <a:gd name="connsiteY588" fmla="*/ 1561176 h 1640769"/>
              <a:gd name="connsiteX589" fmla="*/ 625564 w 1460245"/>
              <a:gd name="connsiteY589" fmla="*/ 1556970 h 1640769"/>
              <a:gd name="connsiteX590" fmla="*/ 627037 w 1460245"/>
              <a:gd name="connsiteY590" fmla="*/ 1549820 h 1640769"/>
              <a:gd name="connsiteX591" fmla="*/ 628510 w 1460245"/>
              <a:gd name="connsiteY591" fmla="*/ 1545614 h 1640769"/>
              <a:gd name="connsiteX592" fmla="*/ 631352 w 1460245"/>
              <a:gd name="connsiteY592" fmla="*/ 1541303 h 1640769"/>
              <a:gd name="connsiteX593" fmla="*/ 642719 w 1460245"/>
              <a:gd name="connsiteY593" fmla="*/ 1524270 h 1640769"/>
              <a:gd name="connsiteX594" fmla="*/ 641245 w 1460245"/>
              <a:gd name="connsiteY594" fmla="*/ 1517120 h 1640769"/>
              <a:gd name="connsiteX595" fmla="*/ 641245 w 1460245"/>
              <a:gd name="connsiteY595" fmla="*/ 1512915 h 1640769"/>
              <a:gd name="connsiteX596" fmla="*/ 642719 w 1460245"/>
              <a:gd name="connsiteY596" fmla="*/ 1511443 h 1640769"/>
              <a:gd name="connsiteX597" fmla="*/ 645560 w 1460245"/>
              <a:gd name="connsiteY597" fmla="*/ 1508604 h 1640769"/>
              <a:gd name="connsiteX598" fmla="*/ 648401 w 1460245"/>
              <a:gd name="connsiteY598" fmla="*/ 1507237 h 1640769"/>
              <a:gd name="connsiteX599" fmla="*/ 656926 w 1460245"/>
              <a:gd name="connsiteY599" fmla="*/ 1507237 h 1640769"/>
              <a:gd name="connsiteX600" fmla="*/ 668293 w 1460245"/>
              <a:gd name="connsiteY600" fmla="*/ 1510076 h 1640769"/>
              <a:gd name="connsiteX601" fmla="*/ 672502 w 1460245"/>
              <a:gd name="connsiteY601" fmla="*/ 1508604 h 1640769"/>
              <a:gd name="connsiteX602" fmla="*/ 672502 w 1460245"/>
              <a:gd name="connsiteY602" fmla="*/ 1502926 h 1640769"/>
              <a:gd name="connsiteX603" fmla="*/ 669661 w 1460245"/>
              <a:gd name="connsiteY603" fmla="*/ 1457504 h 1640769"/>
              <a:gd name="connsiteX604" fmla="*/ 668293 w 1460245"/>
              <a:gd name="connsiteY604" fmla="*/ 1444676 h 1640769"/>
              <a:gd name="connsiteX605" fmla="*/ 665451 w 1460245"/>
              <a:gd name="connsiteY605" fmla="*/ 1440471 h 1640769"/>
              <a:gd name="connsiteX606" fmla="*/ 664083 w 1460245"/>
              <a:gd name="connsiteY606" fmla="*/ 1433321 h 1640769"/>
              <a:gd name="connsiteX607" fmla="*/ 664083 w 1460245"/>
              <a:gd name="connsiteY607" fmla="*/ 1426276 h 1640769"/>
              <a:gd name="connsiteX608" fmla="*/ 664083 w 1460245"/>
              <a:gd name="connsiteY608" fmla="*/ 1420598 h 1640769"/>
              <a:gd name="connsiteX609" fmla="*/ 665451 w 1460245"/>
              <a:gd name="connsiteY609" fmla="*/ 1416287 h 1640769"/>
              <a:gd name="connsiteX610" fmla="*/ 666819 w 1460245"/>
              <a:gd name="connsiteY610" fmla="*/ 1404932 h 1640769"/>
              <a:gd name="connsiteX611" fmla="*/ 671134 w 1460245"/>
              <a:gd name="connsiteY611" fmla="*/ 1397887 h 1640769"/>
              <a:gd name="connsiteX612" fmla="*/ 672502 w 1460245"/>
              <a:gd name="connsiteY612" fmla="*/ 1393576 h 1640769"/>
              <a:gd name="connsiteX613" fmla="*/ 675344 w 1460245"/>
              <a:gd name="connsiteY613" fmla="*/ 1389265 h 1640769"/>
              <a:gd name="connsiteX614" fmla="*/ 678185 w 1460245"/>
              <a:gd name="connsiteY614" fmla="*/ 1385060 h 1640769"/>
              <a:gd name="connsiteX615" fmla="*/ 681132 w 1460245"/>
              <a:gd name="connsiteY615" fmla="*/ 1380749 h 1640769"/>
              <a:gd name="connsiteX616" fmla="*/ 683974 w 1460245"/>
              <a:gd name="connsiteY616" fmla="*/ 1366554 h 1640769"/>
              <a:gd name="connsiteX617" fmla="*/ 685342 w 1460245"/>
              <a:gd name="connsiteY617" fmla="*/ 1359510 h 1640769"/>
              <a:gd name="connsiteX618" fmla="*/ 686815 w 1460245"/>
              <a:gd name="connsiteY618" fmla="*/ 1332488 h 1640769"/>
              <a:gd name="connsiteX619" fmla="*/ 686815 w 1460245"/>
              <a:gd name="connsiteY619" fmla="*/ 1325338 h 1640769"/>
              <a:gd name="connsiteX620" fmla="*/ 685342 w 1460245"/>
              <a:gd name="connsiteY620" fmla="*/ 1321132 h 1640769"/>
              <a:gd name="connsiteX621" fmla="*/ 681132 w 1460245"/>
              <a:gd name="connsiteY621" fmla="*/ 1318293 h 1640769"/>
              <a:gd name="connsiteX622" fmla="*/ 679658 w 1460245"/>
              <a:gd name="connsiteY622" fmla="*/ 1295582 h 1640769"/>
              <a:gd name="connsiteX623" fmla="*/ 673975 w 1460245"/>
              <a:gd name="connsiteY623" fmla="*/ 1261411 h 1640769"/>
              <a:gd name="connsiteX624" fmla="*/ 671134 w 1460245"/>
              <a:gd name="connsiteY624" fmla="*/ 1252894 h 1640769"/>
              <a:gd name="connsiteX625" fmla="*/ 665451 w 1460245"/>
              <a:gd name="connsiteY625" fmla="*/ 1228816 h 1640769"/>
              <a:gd name="connsiteX626" fmla="*/ 664083 w 1460245"/>
              <a:gd name="connsiteY626" fmla="*/ 1223033 h 1640769"/>
              <a:gd name="connsiteX627" fmla="*/ 664083 w 1460245"/>
              <a:gd name="connsiteY627" fmla="*/ 1220299 h 1640769"/>
              <a:gd name="connsiteX628" fmla="*/ 665451 w 1460245"/>
              <a:gd name="connsiteY628" fmla="*/ 1208944 h 1640769"/>
              <a:gd name="connsiteX629" fmla="*/ 672502 w 1460245"/>
              <a:gd name="connsiteY629" fmla="*/ 1186128 h 1640769"/>
              <a:gd name="connsiteX630" fmla="*/ 675344 w 1460245"/>
              <a:gd name="connsiteY630" fmla="*/ 1183289 h 1640769"/>
              <a:gd name="connsiteX631" fmla="*/ 678185 w 1460245"/>
              <a:gd name="connsiteY631" fmla="*/ 1180450 h 1640769"/>
              <a:gd name="connsiteX632" fmla="*/ 682500 w 1460245"/>
              <a:gd name="connsiteY632" fmla="*/ 1177611 h 1640769"/>
              <a:gd name="connsiteX633" fmla="*/ 692498 w 1460245"/>
              <a:gd name="connsiteY633" fmla="*/ 1173405 h 1640769"/>
              <a:gd name="connsiteX634" fmla="*/ 696708 w 1460245"/>
              <a:gd name="connsiteY634" fmla="*/ 1173405 h 1640769"/>
              <a:gd name="connsiteX635" fmla="*/ 699549 w 1460245"/>
              <a:gd name="connsiteY635" fmla="*/ 1177611 h 1640769"/>
              <a:gd name="connsiteX636" fmla="*/ 701023 w 1460245"/>
              <a:gd name="connsiteY636" fmla="*/ 1180450 h 1640769"/>
              <a:gd name="connsiteX637" fmla="*/ 703865 w 1460245"/>
              <a:gd name="connsiteY637" fmla="*/ 1174772 h 1640769"/>
              <a:gd name="connsiteX638" fmla="*/ 710916 w 1460245"/>
              <a:gd name="connsiteY638" fmla="*/ 1180450 h 1640769"/>
              <a:gd name="connsiteX639" fmla="*/ 716599 w 1460245"/>
              <a:gd name="connsiteY639" fmla="*/ 1169094 h 1640769"/>
              <a:gd name="connsiteX640" fmla="*/ 716599 w 1460245"/>
              <a:gd name="connsiteY640" fmla="*/ 1163417 h 1640769"/>
              <a:gd name="connsiteX641" fmla="*/ 720914 w 1460245"/>
              <a:gd name="connsiteY641" fmla="*/ 1147855 h 1640769"/>
              <a:gd name="connsiteX642" fmla="*/ 723755 w 1460245"/>
              <a:gd name="connsiteY642" fmla="*/ 1145016 h 1640769"/>
              <a:gd name="connsiteX643" fmla="*/ 727965 w 1460245"/>
              <a:gd name="connsiteY643" fmla="*/ 1143544 h 1640769"/>
              <a:gd name="connsiteX644" fmla="*/ 745120 w 1460245"/>
              <a:gd name="connsiteY644" fmla="*/ 1147855 h 1640769"/>
              <a:gd name="connsiteX645" fmla="*/ 757854 w 1460245"/>
              <a:gd name="connsiteY645" fmla="*/ 1143544 h 1640769"/>
              <a:gd name="connsiteX646" fmla="*/ 763537 w 1460245"/>
              <a:gd name="connsiteY646" fmla="*/ 1140705 h 1640769"/>
              <a:gd name="connsiteX647" fmla="*/ 766379 w 1460245"/>
              <a:gd name="connsiteY647" fmla="*/ 1137867 h 1640769"/>
              <a:gd name="connsiteX648" fmla="*/ 770694 w 1460245"/>
              <a:gd name="connsiteY648" fmla="*/ 1135028 h 1640769"/>
              <a:gd name="connsiteX649" fmla="*/ 773535 w 1460245"/>
              <a:gd name="connsiteY649" fmla="*/ 1133556 h 1640769"/>
              <a:gd name="connsiteX650" fmla="*/ 773535 w 1460245"/>
              <a:gd name="connsiteY650" fmla="*/ 1129350 h 1640769"/>
              <a:gd name="connsiteX651" fmla="*/ 776377 w 1460245"/>
              <a:gd name="connsiteY651" fmla="*/ 1116522 h 1640769"/>
              <a:gd name="connsiteX652" fmla="*/ 770694 w 1460245"/>
              <a:gd name="connsiteY652" fmla="*/ 1115156 h 1640769"/>
              <a:gd name="connsiteX653" fmla="*/ 772062 w 1460245"/>
              <a:gd name="connsiteY653" fmla="*/ 1105167 h 1640769"/>
              <a:gd name="connsiteX654" fmla="*/ 773535 w 1460245"/>
              <a:gd name="connsiteY654" fmla="*/ 1100961 h 1640769"/>
              <a:gd name="connsiteX655" fmla="*/ 779218 w 1460245"/>
              <a:gd name="connsiteY655" fmla="*/ 1095283 h 1640769"/>
              <a:gd name="connsiteX656" fmla="*/ 782060 w 1460245"/>
              <a:gd name="connsiteY656" fmla="*/ 1092444 h 1640769"/>
              <a:gd name="connsiteX657" fmla="*/ 786269 w 1460245"/>
              <a:gd name="connsiteY657" fmla="*/ 1090972 h 1640769"/>
              <a:gd name="connsiteX658" fmla="*/ 794794 w 1460245"/>
              <a:gd name="connsiteY658" fmla="*/ 1085295 h 1640769"/>
              <a:gd name="connsiteX659" fmla="*/ 797636 w 1460245"/>
              <a:gd name="connsiteY659" fmla="*/ 1083928 h 1640769"/>
              <a:gd name="connsiteX660" fmla="*/ 813317 w 1460245"/>
              <a:gd name="connsiteY660" fmla="*/ 1073939 h 1640769"/>
              <a:gd name="connsiteX661" fmla="*/ 816159 w 1460245"/>
              <a:gd name="connsiteY661" fmla="*/ 1072572 h 1640769"/>
              <a:gd name="connsiteX662" fmla="*/ 821842 w 1460245"/>
              <a:gd name="connsiteY662" fmla="*/ 1065422 h 1640769"/>
              <a:gd name="connsiteX663" fmla="*/ 824683 w 1460245"/>
              <a:gd name="connsiteY663" fmla="*/ 1059745 h 1640769"/>
              <a:gd name="connsiteX664" fmla="*/ 826157 w 1460245"/>
              <a:gd name="connsiteY664" fmla="*/ 1054067 h 1640769"/>
              <a:gd name="connsiteX665" fmla="*/ 831840 w 1460245"/>
              <a:gd name="connsiteY665" fmla="*/ 1046917 h 1640769"/>
              <a:gd name="connsiteX666" fmla="*/ 836050 w 1460245"/>
              <a:gd name="connsiteY666" fmla="*/ 1044078 h 1640769"/>
              <a:gd name="connsiteX667" fmla="*/ 841733 w 1460245"/>
              <a:gd name="connsiteY667" fmla="*/ 1039873 h 1640769"/>
              <a:gd name="connsiteX668" fmla="*/ 858887 w 1460245"/>
              <a:gd name="connsiteY668" fmla="*/ 1028517 h 1640769"/>
              <a:gd name="connsiteX669" fmla="*/ 865938 w 1460245"/>
              <a:gd name="connsiteY669" fmla="*/ 1017161 h 1640769"/>
              <a:gd name="connsiteX670" fmla="*/ 868780 w 1460245"/>
              <a:gd name="connsiteY670" fmla="*/ 1014323 h 1640769"/>
              <a:gd name="connsiteX671" fmla="*/ 872989 w 1460245"/>
              <a:gd name="connsiteY671" fmla="*/ 1008645 h 1640769"/>
              <a:gd name="connsiteX672" fmla="*/ 878778 w 1460245"/>
              <a:gd name="connsiteY672" fmla="*/ 997289 h 1640769"/>
              <a:gd name="connsiteX673" fmla="*/ 891512 w 1460245"/>
              <a:gd name="connsiteY673" fmla="*/ 975945 h 1640769"/>
              <a:gd name="connsiteX674" fmla="*/ 904352 w 1460245"/>
              <a:gd name="connsiteY674" fmla="*/ 960279 h 1640769"/>
              <a:gd name="connsiteX675" fmla="*/ 901511 w 1460245"/>
              <a:gd name="connsiteY675" fmla="*/ 957440 h 1640769"/>
              <a:gd name="connsiteX676" fmla="*/ 905721 w 1460245"/>
              <a:gd name="connsiteY676" fmla="*/ 944717 h 1640769"/>
              <a:gd name="connsiteX677" fmla="*/ 907193 w 1460245"/>
              <a:gd name="connsiteY677" fmla="*/ 941878 h 1640769"/>
              <a:gd name="connsiteX678" fmla="*/ 915719 w 1460245"/>
              <a:gd name="connsiteY678" fmla="*/ 934729 h 1640769"/>
              <a:gd name="connsiteX679" fmla="*/ 924243 w 1460245"/>
              <a:gd name="connsiteY679" fmla="*/ 937568 h 1640769"/>
              <a:gd name="connsiteX680" fmla="*/ 924243 w 1460245"/>
              <a:gd name="connsiteY680" fmla="*/ 943245 h 1640769"/>
              <a:gd name="connsiteX681" fmla="*/ 921402 w 1460245"/>
              <a:gd name="connsiteY681" fmla="*/ 944717 h 1640769"/>
              <a:gd name="connsiteX682" fmla="*/ 917086 w 1460245"/>
              <a:gd name="connsiteY682" fmla="*/ 947556 h 1640769"/>
              <a:gd name="connsiteX683" fmla="*/ 908562 w 1460245"/>
              <a:gd name="connsiteY683" fmla="*/ 948923 h 1640769"/>
              <a:gd name="connsiteX684" fmla="*/ 907193 w 1460245"/>
              <a:gd name="connsiteY684" fmla="*/ 954601 h 1640769"/>
              <a:gd name="connsiteX685" fmla="*/ 907193 w 1460245"/>
              <a:gd name="connsiteY685" fmla="*/ 957440 h 1640769"/>
              <a:gd name="connsiteX686" fmla="*/ 912877 w 1460245"/>
              <a:gd name="connsiteY686" fmla="*/ 953234 h 1640769"/>
              <a:gd name="connsiteX687" fmla="*/ 915719 w 1460245"/>
              <a:gd name="connsiteY687" fmla="*/ 951762 h 1640769"/>
              <a:gd name="connsiteX688" fmla="*/ 918560 w 1460245"/>
              <a:gd name="connsiteY688" fmla="*/ 950395 h 1640769"/>
              <a:gd name="connsiteX689" fmla="*/ 921402 w 1460245"/>
              <a:gd name="connsiteY689" fmla="*/ 948923 h 1640769"/>
              <a:gd name="connsiteX690" fmla="*/ 924243 w 1460245"/>
              <a:gd name="connsiteY690" fmla="*/ 947556 h 1640769"/>
              <a:gd name="connsiteX691" fmla="*/ 929926 w 1460245"/>
              <a:gd name="connsiteY691" fmla="*/ 943245 h 1640769"/>
              <a:gd name="connsiteX692" fmla="*/ 934241 w 1460245"/>
              <a:gd name="connsiteY692" fmla="*/ 941878 h 1640769"/>
              <a:gd name="connsiteX693" fmla="*/ 939924 w 1460245"/>
              <a:gd name="connsiteY693" fmla="*/ 940406 h 1640769"/>
              <a:gd name="connsiteX694" fmla="*/ 942661 w 1460245"/>
              <a:gd name="connsiteY694" fmla="*/ 939040 h 1640769"/>
              <a:gd name="connsiteX695" fmla="*/ 946976 w 1460245"/>
              <a:gd name="connsiteY695" fmla="*/ 937568 h 1640769"/>
              <a:gd name="connsiteX696" fmla="*/ 951290 w 1460245"/>
              <a:gd name="connsiteY696" fmla="*/ 937568 h 1640769"/>
              <a:gd name="connsiteX697" fmla="*/ 956974 w 1460245"/>
              <a:gd name="connsiteY697" fmla="*/ 934729 h 1640769"/>
              <a:gd name="connsiteX698" fmla="*/ 964025 w 1460245"/>
              <a:gd name="connsiteY698" fmla="*/ 930523 h 1640769"/>
              <a:gd name="connsiteX699" fmla="*/ 956974 w 1460245"/>
              <a:gd name="connsiteY699" fmla="*/ 926212 h 1640769"/>
              <a:gd name="connsiteX700" fmla="*/ 952658 w 1460245"/>
              <a:gd name="connsiteY700" fmla="*/ 922006 h 1640769"/>
              <a:gd name="connsiteX701" fmla="*/ 958342 w 1460245"/>
              <a:gd name="connsiteY701" fmla="*/ 924740 h 1640769"/>
              <a:gd name="connsiteX702" fmla="*/ 966867 w 1460245"/>
              <a:gd name="connsiteY702" fmla="*/ 926212 h 1640769"/>
              <a:gd name="connsiteX703" fmla="*/ 968340 w 1460245"/>
              <a:gd name="connsiteY703" fmla="*/ 922006 h 1640769"/>
              <a:gd name="connsiteX704" fmla="*/ 968340 w 1460245"/>
              <a:gd name="connsiteY704" fmla="*/ 917695 h 1640769"/>
              <a:gd name="connsiteX705" fmla="*/ 971181 w 1460245"/>
              <a:gd name="connsiteY705" fmla="*/ 916223 h 1640769"/>
              <a:gd name="connsiteX706" fmla="*/ 975391 w 1460245"/>
              <a:gd name="connsiteY706" fmla="*/ 913490 h 1640769"/>
              <a:gd name="connsiteX707" fmla="*/ 979706 w 1460245"/>
              <a:gd name="connsiteY707" fmla="*/ 910546 h 1640769"/>
              <a:gd name="connsiteX708" fmla="*/ 993914 w 1460245"/>
              <a:gd name="connsiteY708" fmla="*/ 887835 h 1640769"/>
              <a:gd name="connsiteX709" fmla="*/ 991072 w 1460245"/>
              <a:gd name="connsiteY709" fmla="*/ 887835 h 1640769"/>
              <a:gd name="connsiteX710" fmla="*/ 988231 w 1460245"/>
              <a:gd name="connsiteY710" fmla="*/ 886468 h 1640769"/>
              <a:gd name="connsiteX711" fmla="*/ 986758 w 1460245"/>
              <a:gd name="connsiteY711" fmla="*/ 883629 h 1640769"/>
              <a:gd name="connsiteX712" fmla="*/ 989599 w 1460245"/>
              <a:gd name="connsiteY712" fmla="*/ 880790 h 1640769"/>
              <a:gd name="connsiteX713" fmla="*/ 985389 w 1460245"/>
              <a:gd name="connsiteY713" fmla="*/ 870801 h 1640769"/>
              <a:gd name="connsiteX714" fmla="*/ 982548 w 1460245"/>
              <a:gd name="connsiteY714" fmla="*/ 867962 h 1640769"/>
              <a:gd name="connsiteX715" fmla="*/ 979706 w 1460245"/>
              <a:gd name="connsiteY715" fmla="*/ 860918 h 1640769"/>
              <a:gd name="connsiteX716" fmla="*/ 979706 w 1460245"/>
              <a:gd name="connsiteY716" fmla="*/ 856607 h 1640769"/>
              <a:gd name="connsiteX717" fmla="*/ 981074 w 1460245"/>
              <a:gd name="connsiteY717" fmla="*/ 852296 h 1640769"/>
              <a:gd name="connsiteX718" fmla="*/ 985389 w 1460245"/>
              <a:gd name="connsiteY718" fmla="*/ 845251 h 1640769"/>
              <a:gd name="connsiteX719" fmla="*/ 988231 w 1460245"/>
              <a:gd name="connsiteY719" fmla="*/ 840940 h 1640769"/>
              <a:gd name="connsiteX720" fmla="*/ 992441 w 1460245"/>
              <a:gd name="connsiteY720" fmla="*/ 838101 h 1640769"/>
              <a:gd name="connsiteX721" fmla="*/ 996755 w 1460245"/>
              <a:gd name="connsiteY721" fmla="*/ 835263 h 1640769"/>
              <a:gd name="connsiteX722" fmla="*/ 1000965 w 1460245"/>
              <a:gd name="connsiteY722" fmla="*/ 835263 h 1640769"/>
              <a:gd name="connsiteX723" fmla="*/ 1020962 w 1460245"/>
              <a:gd name="connsiteY723" fmla="*/ 829585 h 1640769"/>
              <a:gd name="connsiteX724" fmla="*/ 1026645 w 1460245"/>
              <a:gd name="connsiteY724" fmla="*/ 825379 h 1640769"/>
              <a:gd name="connsiteX725" fmla="*/ 1029486 w 1460245"/>
              <a:gd name="connsiteY725" fmla="*/ 823907 h 1640769"/>
              <a:gd name="connsiteX726" fmla="*/ 1033696 w 1460245"/>
              <a:gd name="connsiteY726" fmla="*/ 818229 h 1640769"/>
              <a:gd name="connsiteX727" fmla="*/ 1042220 w 1460245"/>
              <a:gd name="connsiteY727" fmla="*/ 802668 h 1640769"/>
              <a:gd name="connsiteX728" fmla="*/ 1045062 w 1460245"/>
              <a:gd name="connsiteY728" fmla="*/ 805507 h 1640769"/>
              <a:gd name="connsiteX729" fmla="*/ 1042220 w 1460245"/>
              <a:gd name="connsiteY729" fmla="*/ 811185 h 1640769"/>
              <a:gd name="connsiteX730" fmla="*/ 1046536 w 1460245"/>
              <a:gd name="connsiteY730" fmla="*/ 821068 h 1640769"/>
              <a:gd name="connsiteX731" fmla="*/ 1046536 w 1460245"/>
              <a:gd name="connsiteY731" fmla="*/ 825379 h 1640769"/>
              <a:gd name="connsiteX732" fmla="*/ 1046536 w 1460245"/>
              <a:gd name="connsiteY732" fmla="*/ 829585 h 1640769"/>
              <a:gd name="connsiteX733" fmla="*/ 1050745 w 1460245"/>
              <a:gd name="connsiteY733" fmla="*/ 835263 h 1640769"/>
              <a:gd name="connsiteX734" fmla="*/ 1063585 w 1460245"/>
              <a:gd name="connsiteY734" fmla="*/ 836735 h 1640769"/>
              <a:gd name="connsiteX735" fmla="*/ 1077792 w 1460245"/>
              <a:gd name="connsiteY735" fmla="*/ 835263 h 1640769"/>
              <a:gd name="connsiteX736" fmla="*/ 1079266 w 1460245"/>
              <a:gd name="connsiteY736" fmla="*/ 829585 h 1640769"/>
              <a:gd name="connsiteX737" fmla="*/ 1089159 w 1460245"/>
              <a:gd name="connsiteY737" fmla="*/ 832424 h 1640769"/>
              <a:gd name="connsiteX738" fmla="*/ 1093474 w 1460245"/>
              <a:gd name="connsiteY738" fmla="*/ 831057 h 1640769"/>
              <a:gd name="connsiteX739" fmla="*/ 1087791 w 1460245"/>
              <a:gd name="connsiteY739" fmla="*/ 816862 h 1640769"/>
              <a:gd name="connsiteX740" fmla="*/ 1089159 w 1460245"/>
              <a:gd name="connsiteY740" fmla="*/ 814024 h 1640769"/>
              <a:gd name="connsiteX741" fmla="*/ 1077792 w 1460245"/>
              <a:gd name="connsiteY741" fmla="*/ 771335 h 1640769"/>
              <a:gd name="connsiteX742" fmla="*/ 1077792 w 1460245"/>
              <a:gd name="connsiteY742" fmla="*/ 762819 h 1640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Lst>
            <a:rect l="l" t="t" r="r" b="b"/>
            <a:pathLst>
              <a:path w="1460245" h="1640769">
                <a:moveTo>
                  <a:pt x="1077792" y="762819"/>
                </a:moveTo>
                <a:lnTo>
                  <a:pt x="1073583" y="741579"/>
                </a:lnTo>
                <a:lnTo>
                  <a:pt x="1062217" y="720235"/>
                </a:lnTo>
                <a:lnTo>
                  <a:pt x="1052219" y="711719"/>
                </a:lnTo>
                <a:lnTo>
                  <a:pt x="1050745" y="706041"/>
                </a:lnTo>
                <a:lnTo>
                  <a:pt x="1050745" y="697524"/>
                </a:lnTo>
                <a:lnTo>
                  <a:pt x="1057901" y="691846"/>
                </a:lnTo>
                <a:lnTo>
                  <a:pt x="1055060" y="681858"/>
                </a:lnTo>
                <a:lnTo>
                  <a:pt x="1056533" y="677652"/>
                </a:lnTo>
                <a:lnTo>
                  <a:pt x="1053587" y="671869"/>
                </a:lnTo>
                <a:lnTo>
                  <a:pt x="1049377" y="671869"/>
                </a:lnTo>
                <a:lnTo>
                  <a:pt x="1042220" y="670502"/>
                </a:lnTo>
                <a:lnTo>
                  <a:pt x="1025171" y="660619"/>
                </a:lnTo>
                <a:lnTo>
                  <a:pt x="1020962" y="654941"/>
                </a:lnTo>
                <a:lnTo>
                  <a:pt x="1019488" y="651997"/>
                </a:lnTo>
                <a:lnTo>
                  <a:pt x="1016646" y="649158"/>
                </a:lnTo>
                <a:lnTo>
                  <a:pt x="1020962" y="639275"/>
                </a:lnTo>
                <a:lnTo>
                  <a:pt x="1033696" y="625080"/>
                </a:lnTo>
                <a:lnTo>
                  <a:pt x="1049377" y="619402"/>
                </a:lnTo>
                <a:lnTo>
                  <a:pt x="1057901" y="619402"/>
                </a:lnTo>
                <a:lnTo>
                  <a:pt x="1060743" y="613725"/>
                </a:lnTo>
                <a:lnTo>
                  <a:pt x="1050745" y="603736"/>
                </a:lnTo>
                <a:lnTo>
                  <a:pt x="1043694" y="600897"/>
                </a:lnTo>
                <a:lnTo>
                  <a:pt x="1010963" y="582497"/>
                </a:lnTo>
                <a:lnTo>
                  <a:pt x="1009595" y="579658"/>
                </a:lnTo>
                <a:lnTo>
                  <a:pt x="1008122" y="575347"/>
                </a:lnTo>
                <a:lnTo>
                  <a:pt x="1009595" y="562520"/>
                </a:lnTo>
                <a:lnTo>
                  <a:pt x="1016646" y="539808"/>
                </a:lnTo>
                <a:lnTo>
                  <a:pt x="1018120" y="536970"/>
                </a:lnTo>
                <a:lnTo>
                  <a:pt x="1026645" y="542647"/>
                </a:lnTo>
                <a:lnTo>
                  <a:pt x="1038011" y="551164"/>
                </a:lnTo>
                <a:lnTo>
                  <a:pt x="1047904" y="555475"/>
                </a:lnTo>
                <a:lnTo>
                  <a:pt x="1050745" y="555475"/>
                </a:lnTo>
                <a:lnTo>
                  <a:pt x="1070636" y="569669"/>
                </a:lnTo>
                <a:lnTo>
                  <a:pt x="1080634" y="569669"/>
                </a:lnTo>
                <a:lnTo>
                  <a:pt x="1083475" y="563992"/>
                </a:lnTo>
                <a:lnTo>
                  <a:pt x="1082108" y="559681"/>
                </a:lnTo>
                <a:lnTo>
                  <a:pt x="1084949" y="556842"/>
                </a:lnTo>
                <a:lnTo>
                  <a:pt x="1089159" y="561153"/>
                </a:lnTo>
                <a:lnTo>
                  <a:pt x="1097684" y="573875"/>
                </a:lnTo>
                <a:lnTo>
                  <a:pt x="1100525" y="592380"/>
                </a:lnTo>
                <a:lnTo>
                  <a:pt x="1101998" y="600897"/>
                </a:lnTo>
                <a:lnTo>
                  <a:pt x="1100525" y="606575"/>
                </a:lnTo>
                <a:lnTo>
                  <a:pt x="1103366" y="612253"/>
                </a:lnTo>
                <a:lnTo>
                  <a:pt x="1130414" y="619402"/>
                </a:lnTo>
                <a:lnTo>
                  <a:pt x="1136097" y="619402"/>
                </a:lnTo>
                <a:lnTo>
                  <a:pt x="1155988" y="620769"/>
                </a:lnTo>
                <a:lnTo>
                  <a:pt x="1200085" y="619402"/>
                </a:lnTo>
                <a:lnTo>
                  <a:pt x="1211451" y="617930"/>
                </a:lnTo>
                <a:lnTo>
                  <a:pt x="1217134" y="617930"/>
                </a:lnTo>
                <a:lnTo>
                  <a:pt x="1219976" y="619402"/>
                </a:lnTo>
                <a:lnTo>
                  <a:pt x="1237025" y="626447"/>
                </a:lnTo>
                <a:lnTo>
                  <a:pt x="1238499" y="630758"/>
                </a:lnTo>
                <a:lnTo>
                  <a:pt x="1242708" y="636436"/>
                </a:lnTo>
                <a:lnTo>
                  <a:pt x="1237025" y="637908"/>
                </a:lnTo>
                <a:lnTo>
                  <a:pt x="1231342" y="644952"/>
                </a:lnTo>
                <a:lnTo>
                  <a:pt x="1229974" y="654941"/>
                </a:lnTo>
                <a:lnTo>
                  <a:pt x="1228500" y="664824"/>
                </a:lnTo>
                <a:lnTo>
                  <a:pt x="1221449" y="670502"/>
                </a:lnTo>
                <a:lnTo>
                  <a:pt x="1219976" y="667663"/>
                </a:lnTo>
                <a:lnTo>
                  <a:pt x="1219976" y="673341"/>
                </a:lnTo>
                <a:lnTo>
                  <a:pt x="1218608" y="679019"/>
                </a:lnTo>
                <a:lnTo>
                  <a:pt x="1201558" y="683330"/>
                </a:lnTo>
                <a:lnTo>
                  <a:pt x="1197244" y="683330"/>
                </a:lnTo>
                <a:lnTo>
                  <a:pt x="1192928" y="683330"/>
                </a:lnTo>
                <a:lnTo>
                  <a:pt x="1187245" y="690374"/>
                </a:lnTo>
                <a:lnTo>
                  <a:pt x="1187245" y="694685"/>
                </a:lnTo>
                <a:lnTo>
                  <a:pt x="1184404" y="704569"/>
                </a:lnTo>
                <a:lnTo>
                  <a:pt x="1184404" y="710352"/>
                </a:lnTo>
                <a:lnTo>
                  <a:pt x="1188718" y="717396"/>
                </a:lnTo>
                <a:lnTo>
                  <a:pt x="1194402" y="731591"/>
                </a:lnTo>
                <a:lnTo>
                  <a:pt x="1210083" y="750096"/>
                </a:lnTo>
                <a:lnTo>
                  <a:pt x="1214293" y="752935"/>
                </a:lnTo>
                <a:lnTo>
                  <a:pt x="1218608" y="748624"/>
                </a:lnTo>
                <a:lnTo>
                  <a:pt x="1221449" y="747257"/>
                </a:lnTo>
                <a:lnTo>
                  <a:pt x="1222818" y="742946"/>
                </a:lnTo>
                <a:lnTo>
                  <a:pt x="1221449" y="738741"/>
                </a:lnTo>
                <a:lnTo>
                  <a:pt x="1219976" y="734430"/>
                </a:lnTo>
                <a:lnTo>
                  <a:pt x="1219976" y="730224"/>
                </a:lnTo>
                <a:lnTo>
                  <a:pt x="1221449" y="724546"/>
                </a:lnTo>
                <a:lnTo>
                  <a:pt x="1235657" y="704569"/>
                </a:lnTo>
                <a:lnTo>
                  <a:pt x="1242708" y="708880"/>
                </a:lnTo>
                <a:lnTo>
                  <a:pt x="1249865" y="727385"/>
                </a:lnTo>
                <a:lnTo>
                  <a:pt x="1251338" y="731591"/>
                </a:lnTo>
                <a:lnTo>
                  <a:pt x="1249865" y="734430"/>
                </a:lnTo>
                <a:lnTo>
                  <a:pt x="1252706" y="752935"/>
                </a:lnTo>
                <a:lnTo>
                  <a:pt x="1261231" y="764291"/>
                </a:lnTo>
                <a:lnTo>
                  <a:pt x="1268283" y="792679"/>
                </a:lnTo>
                <a:lnTo>
                  <a:pt x="1272597" y="809713"/>
                </a:lnTo>
                <a:lnTo>
                  <a:pt x="1299645" y="796990"/>
                </a:lnTo>
                <a:lnTo>
                  <a:pt x="1301013" y="791313"/>
                </a:lnTo>
                <a:lnTo>
                  <a:pt x="1299645" y="787002"/>
                </a:lnTo>
                <a:lnTo>
                  <a:pt x="1296803" y="781324"/>
                </a:lnTo>
                <a:lnTo>
                  <a:pt x="1295329" y="777013"/>
                </a:lnTo>
                <a:lnTo>
                  <a:pt x="1292488" y="767129"/>
                </a:lnTo>
                <a:lnTo>
                  <a:pt x="1291120" y="761452"/>
                </a:lnTo>
                <a:lnTo>
                  <a:pt x="1292488" y="751463"/>
                </a:lnTo>
                <a:lnTo>
                  <a:pt x="1296803" y="748624"/>
                </a:lnTo>
                <a:lnTo>
                  <a:pt x="1299645" y="748624"/>
                </a:lnTo>
                <a:lnTo>
                  <a:pt x="1302486" y="744418"/>
                </a:lnTo>
                <a:lnTo>
                  <a:pt x="1302486" y="740107"/>
                </a:lnTo>
                <a:lnTo>
                  <a:pt x="1302486" y="713085"/>
                </a:lnTo>
                <a:lnTo>
                  <a:pt x="1301013" y="707408"/>
                </a:lnTo>
                <a:lnTo>
                  <a:pt x="1299645" y="701730"/>
                </a:lnTo>
                <a:lnTo>
                  <a:pt x="1296803" y="694685"/>
                </a:lnTo>
                <a:lnTo>
                  <a:pt x="1301013" y="690374"/>
                </a:lnTo>
                <a:lnTo>
                  <a:pt x="1308169" y="687536"/>
                </a:lnTo>
                <a:lnTo>
                  <a:pt x="1312379" y="687536"/>
                </a:lnTo>
                <a:lnTo>
                  <a:pt x="1315220" y="689008"/>
                </a:lnTo>
                <a:lnTo>
                  <a:pt x="1325219" y="691846"/>
                </a:lnTo>
                <a:lnTo>
                  <a:pt x="1330902" y="694685"/>
                </a:lnTo>
                <a:lnTo>
                  <a:pt x="1339426" y="680491"/>
                </a:lnTo>
                <a:lnTo>
                  <a:pt x="1353634" y="644952"/>
                </a:lnTo>
                <a:lnTo>
                  <a:pt x="1355108" y="637908"/>
                </a:lnTo>
                <a:lnTo>
                  <a:pt x="1356475" y="633597"/>
                </a:lnTo>
                <a:lnTo>
                  <a:pt x="1356475" y="627919"/>
                </a:lnTo>
                <a:lnTo>
                  <a:pt x="1363633" y="585231"/>
                </a:lnTo>
                <a:lnTo>
                  <a:pt x="1363633" y="576819"/>
                </a:lnTo>
                <a:lnTo>
                  <a:pt x="1362159" y="573875"/>
                </a:lnTo>
                <a:lnTo>
                  <a:pt x="1367842" y="563992"/>
                </a:lnTo>
                <a:lnTo>
                  <a:pt x="1365000" y="561153"/>
                </a:lnTo>
                <a:lnTo>
                  <a:pt x="1362159" y="555475"/>
                </a:lnTo>
                <a:lnTo>
                  <a:pt x="1360791" y="551164"/>
                </a:lnTo>
                <a:lnTo>
                  <a:pt x="1359317" y="541280"/>
                </a:lnTo>
                <a:lnTo>
                  <a:pt x="1362159" y="532764"/>
                </a:lnTo>
                <a:lnTo>
                  <a:pt x="1377840" y="521408"/>
                </a:lnTo>
                <a:lnTo>
                  <a:pt x="1383523" y="517097"/>
                </a:lnTo>
                <a:lnTo>
                  <a:pt x="1396362" y="507214"/>
                </a:lnTo>
                <a:lnTo>
                  <a:pt x="1399204" y="502903"/>
                </a:lnTo>
                <a:lnTo>
                  <a:pt x="1400572" y="498592"/>
                </a:lnTo>
                <a:lnTo>
                  <a:pt x="1403414" y="495753"/>
                </a:lnTo>
                <a:lnTo>
                  <a:pt x="1406256" y="494386"/>
                </a:lnTo>
                <a:lnTo>
                  <a:pt x="1433303" y="488709"/>
                </a:lnTo>
                <a:lnTo>
                  <a:pt x="1438986" y="473042"/>
                </a:lnTo>
                <a:lnTo>
                  <a:pt x="1460245" y="454642"/>
                </a:lnTo>
                <a:lnTo>
                  <a:pt x="1460245" y="450331"/>
                </a:lnTo>
                <a:lnTo>
                  <a:pt x="1456036" y="436137"/>
                </a:lnTo>
                <a:lnTo>
                  <a:pt x="1447512" y="430459"/>
                </a:lnTo>
                <a:lnTo>
                  <a:pt x="1443196" y="427620"/>
                </a:lnTo>
                <a:lnTo>
                  <a:pt x="1410571" y="424781"/>
                </a:lnTo>
                <a:lnTo>
                  <a:pt x="1406256" y="427620"/>
                </a:lnTo>
                <a:lnTo>
                  <a:pt x="1403414" y="427620"/>
                </a:lnTo>
                <a:lnTo>
                  <a:pt x="1399204" y="426148"/>
                </a:lnTo>
                <a:lnTo>
                  <a:pt x="1404888" y="411954"/>
                </a:lnTo>
                <a:lnTo>
                  <a:pt x="1410571" y="406276"/>
                </a:lnTo>
                <a:lnTo>
                  <a:pt x="1410571" y="402070"/>
                </a:lnTo>
                <a:lnTo>
                  <a:pt x="1402046" y="390715"/>
                </a:lnTo>
                <a:lnTo>
                  <a:pt x="1379208" y="366531"/>
                </a:lnTo>
                <a:lnTo>
                  <a:pt x="1374998" y="362326"/>
                </a:lnTo>
                <a:lnTo>
                  <a:pt x="1360791" y="370842"/>
                </a:lnTo>
                <a:lnTo>
                  <a:pt x="1355108" y="375048"/>
                </a:lnTo>
                <a:lnTo>
                  <a:pt x="1350793" y="377887"/>
                </a:lnTo>
                <a:lnTo>
                  <a:pt x="1350793" y="382198"/>
                </a:lnTo>
                <a:lnTo>
                  <a:pt x="1347951" y="387771"/>
                </a:lnTo>
                <a:lnTo>
                  <a:pt x="1345110" y="387771"/>
                </a:lnTo>
                <a:lnTo>
                  <a:pt x="1338058" y="386404"/>
                </a:lnTo>
                <a:lnTo>
                  <a:pt x="1324377" y="382303"/>
                </a:lnTo>
                <a:lnTo>
                  <a:pt x="1325219" y="383565"/>
                </a:lnTo>
                <a:lnTo>
                  <a:pt x="1324377" y="382303"/>
                </a:lnTo>
                <a:lnTo>
                  <a:pt x="1323850" y="382198"/>
                </a:lnTo>
                <a:lnTo>
                  <a:pt x="1318062" y="379359"/>
                </a:lnTo>
                <a:lnTo>
                  <a:pt x="1311011" y="375048"/>
                </a:lnTo>
                <a:lnTo>
                  <a:pt x="1306696" y="372209"/>
                </a:lnTo>
                <a:lnTo>
                  <a:pt x="1303854" y="370842"/>
                </a:lnTo>
                <a:lnTo>
                  <a:pt x="1299645" y="376415"/>
                </a:lnTo>
                <a:lnTo>
                  <a:pt x="1279754" y="399231"/>
                </a:lnTo>
                <a:lnTo>
                  <a:pt x="1265441" y="409115"/>
                </a:lnTo>
                <a:lnTo>
                  <a:pt x="1261231" y="409115"/>
                </a:lnTo>
                <a:lnTo>
                  <a:pt x="1239867" y="419103"/>
                </a:lnTo>
                <a:lnTo>
                  <a:pt x="1221449" y="451803"/>
                </a:lnTo>
                <a:lnTo>
                  <a:pt x="1219976" y="454642"/>
                </a:lnTo>
                <a:lnTo>
                  <a:pt x="1214293" y="458848"/>
                </a:lnTo>
                <a:lnTo>
                  <a:pt x="1210083" y="460320"/>
                </a:lnTo>
                <a:lnTo>
                  <a:pt x="1204400" y="461687"/>
                </a:lnTo>
                <a:lnTo>
                  <a:pt x="1178721" y="464525"/>
                </a:lnTo>
                <a:lnTo>
                  <a:pt x="1170196" y="464525"/>
                </a:lnTo>
                <a:lnTo>
                  <a:pt x="1168828" y="471675"/>
                </a:lnTo>
                <a:lnTo>
                  <a:pt x="1171669" y="477353"/>
                </a:lnTo>
                <a:lnTo>
                  <a:pt x="1174511" y="480192"/>
                </a:lnTo>
                <a:lnTo>
                  <a:pt x="1180194" y="484398"/>
                </a:lnTo>
                <a:lnTo>
                  <a:pt x="1184404" y="484398"/>
                </a:lnTo>
                <a:lnTo>
                  <a:pt x="1188718" y="483031"/>
                </a:lnTo>
                <a:lnTo>
                  <a:pt x="1197244" y="494386"/>
                </a:lnTo>
                <a:lnTo>
                  <a:pt x="1202926" y="515731"/>
                </a:lnTo>
                <a:lnTo>
                  <a:pt x="1201558" y="518569"/>
                </a:lnTo>
                <a:lnTo>
                  <a:pt x="1184404" y="521408"/>
                </a:lnTo>
                <a:lnTo>
                  <a:pt x="1146095" y="522775"/>
                </a:lnTo>
                <a:lnTo>
                  <a:pt x="1129046" y="522775"/>
                </a:lnTo>
                <a:lnTo>
                  <a:pt x="1089159" y="527086"/>
                </a:lnTo>
                <a:lnTo>
                  <a:pt x="1084949" y="527086"/>
                </a:lnTo>
                <a:lnTo>
                  <a:pt x="1052219" y="519936"/>
                </a:lnTo>
                <a:lnTo>
                  <a:pt x="1039379" y="510053"/>
                </a:lnTo>
                <a:lnTo>
                  <a:pt x="1028013" y="501431"/>
                </a:lnTo>
                <a:lnTo>
                  <a:pt x="1035169" y="490075"/>
                </a:lnTo>
                <a:lnTo>
                  <a:pt x="1032327" y="488709"/>
                </a:lnTo>
                <a:lnTo>
                  <a:pt x="1029486" y="487237"/>
                </a:lnTo>
                <a:lnTo>
                  <a:pt x="1028013" y="484398"/>
                </a:lnTo>
                <a:lnTo>
                  <a:pt x="1025171" y="477353"/>
                </a:lnTo>
                <a:lnTo>
                  <a:pt x="1026645" y="473042"/>
                </a:lnTo>
                <a:lnTo>
                  <a:pt x="1028013" y="470203"/>
                </a:lnTo>
                <a:lnTo>
                  <a:pt x="1028013" y="465997"/>
                </a:lnTo>
                <a:lnTo>
                  <a:pt x="1028013" y="458848"/>
                </a:lnTo>
                <a:lnTo>
                  <a:pt x="1023803" y="450331"/>
                </a:lnTo>
                <a:lnTo>
                  <a:pt x="1019488" y="446125"/>
                </a:lnTo>
                <a:lnTo>
                  <a:pt x="1012436" y="443286"/>
                </a:lnTo>
                <a:lnTo>
                  <a:pt x="988231" y="454642"/>
                </a:lnTo>
                <a:lnTo>
                  <a:pt x="989599" y="457481"/>
                </a:lnTo>
                <a:lnTo>
                  <a:pt x="992441" y="458848"/>
                </a:lnTo>
                <a:lnTo>
                  <a:pt x="992441" y="463159"/>
                </a:lnTo>
                <a:lnTo>
                  <a:pt x="991072" y="473042"/>
                </a:lnTo>
                <a:lnTo>
                  <a:pt x="989599" y="497225"/>
                </a:lnTo>
                <a:lnTo>
                  <a:pt x="998123" y="511420"/>
                </a:lnTo>
                <a:lnTo>
                  <a:pt x="1000965" y="518569"/>
                </a:lnTo>
                <a:lnTo>
                  <a:pt x="1003912" y="524247"/>
                </a:lnTo>
                <a:lnTo>
                  <a:pt x="1003912" y="527086"/>
                </a:lnTo>
                <a:lnTo>
                  <a:pt x="1002439" y="544119"/>
                </a:lnTo>
                <a:lnTo>
                  <a:pt x="999597" y="548325"/>
                </a:lnTo>
                <a:lnTo>
                  <a:pt x="965498" y="548325"/>
                </a:lnTo>
                <a:lnTo>
                  <a:pt x="942661" y="538442"/>
                </a:lnTo>
                <a:lnTo>
                  <a:pt x="939924" y="541280"/>
                </a:lnTo>
                <a:lnTo>
                  <a:pt x="937083" y="544119"/>
                </a:lnTo>
                <a:lnTo>
                  <a:pt x="932768" y="544119"/>
                </a:lnTo>
                <a:lnTo>
                  <a:pt x="890144" y="532764"/>
                </a:lnTo>
                <a:lnTo>
                  <a:pt x="877305" y="522775"/>
                </a:lnTo>
                <a:lnTo>
                  <a:pt x="863097" y="522775"/>
                </a:lnTo>
                <a:lnTo>
                  <a:pt x="857414" y="525614"/>
                </a:lnTo>
                <a:lnTo>
                  <a:pt x="851731" y="524247"/>
                </a:lnTo>
                <a:lnTo>
                  <a:pt x="841733" y="518569"/>
                </a:lnTo>
                <a:lnTo>
                  <a:pt x="827525" y="510053"/>
                </a:lnTo>
                <a:lnTo>
                  <a:pt x="820368" y="501431"/>
                </a:lnTo>
                <a:lnTo>
                  <a:pt x="820368" y="497225"/>
                </a:lnTo>
                <a:lnTo>
                  <a:pt x="816159" y="491547"/>
                </a:lnTo>
                <a:lnTo>
                  <a:pt x="796268" y="483031"/>
                </a:lnTo>
                <a:lnTo>
                  <a:pt x="786269" y="481559"/>
                </a:lnTo>
                <a:lnTo>
                  <a:pt x="779218" y="483031"/>
                </a:lnTo>
                <a:lnTo>
                  <a:pt x="776377" y="488709"/>
                </a:lnTo>
                <a:lnTo>
                  <a:pt x="773535" y="487237"/>
                </a:lnTo>
                <a:lnTo>
                  <a:pt x="770694" y="485870"/>
                </a:lnTo>
                <a:lnTo>
                  <a:pt x="763537" y="481559"/>
                </a:lnTo>
                <a:lnTo>
                  <a:pt x="759327" y="481559"/>
                </a:lnTo>
                <a:lnTo>
                  <a:pt x="750697" y="483031"/>
                </a:lnTo>
                <a:lnTo>
                  <a:pt x="742278" y="483031"/>
                </a:lnTo>
                <a:lnTo>
                  <a:pt x="733648" y="483031"/>
                </a:lnTo>
                <a:lnTo>
                  <a:pt x="719440" y="480192"/>
                </a:lnTo>
                <a:lnTo>
                  <a:pt x="685342" y="458848"/>
                </a:lnTo>
                <a:lnTo>
                  <a:pt x="679658" y="454642"/>
                </a:lnTo>
                <a:lnTo>
                  <a:pt x="675344" y="454642"/>
                </a:lnTo>
                <a:lnTo>
                  <a:pt x="672502" y="457481"/>
                </a:lnTo>
                <a:lnTo>
                  <a:pt x="638403" y="440342"/>
                </a:lnTo>
                <a:lnTo>
                  <a:pt x="617144" y="423309"/>
                </a:lnTo>
                <a:lnTo>
                  <a:pt x="595780" y="410587"/>
                </a:lnTo>
                <a:lnTo>
                  <a:pt x="592938" y="414792"/>
                </a:lnTo>
                <a:lnTo>
                  <a:pt x="587255" y="413426"/>
                </a:lnTo>
                <a:lnTo>
                  <a:pt x="567364" y="400598"/>
                </a:lnTo>
                <a:lnTo>
                  <a:pt x="567364" y="396287"/>
                </a:lnTo>
                <a:lnTo>
                  <a:pt x="570206" y="383565"/>
                </a:lnTo>
                <a:lnTo>
                  <a:pt x="571574" y="382198"/>
                </a:lnTo>
                <a:lnTo>
                  <a:pt x="574415" y="379359"/>
                </a:lnTo>
                <a:lnTo>
                  <a:pt x="575889" y="372209"/>
                </a:lnTo>
                <a:lnTo>
                  <a:pt x="575889" y="359382"/>
                </a:lnTo>
                <a:lnTo>
                  <a:pt x="577257" y="350865"/>
                </a:lnTo>
                <a:lnTo>
                  <a:pt x="578731" y="342348"/>
                </a:lnTo>
                <a:lnTo>
                  <a:pt x="587255" y="332465"/>
                </a:lnTo>
                <a:lnTo>
                  <a:pt x="590097" y="329626"/>
                </a:lnTo>
                <a:lnTo>
                  <a:pt x="595780" y="322476"/>
                </a:lnTo>
                <a:lnTo>
                  <a:pt x="594412" y="319637"/>
                </a:lnTo>
                <a:lnTo>
                  <a:pt x="602831" y="318270"/>
                </a:lnTo>
                <a:lnTo>
                  <a:pt x="597148" y="313959"/>
                </a:lnTo>
                <a:lnTo>
                  <a:pt x="585782" y="306915"/>
                </a:lnTo>
                <a:lnTo>
                  <a:pt x="578731" y="302604"/>
                </a:lnTo>
                <a:lnTo>
                  <a:pt x="555998" y="289776"/>
                </a:lnTo>
                <a:lnTo>
                  <a:pt x="551683" y="282732"/>
                </a:lnTo>
                <a:lnTo>
                  <a:pt x="534634" y="272743"/>
                </a:lnTo>
                <a:lnTo>
                  <a:pt x="500430" y="257182"/>
                </a:lnTo>
                <a:lnTo>
                  <a:pt x="482012" y="252871"/>
                </a:lnTo>
                <a:lnTo>
                  <a:pt x="470646" y="238677"/>
                </a:lnTo>
                <a:lnTo>
                  <a:pt x="472014" y="230160"/>
                </a:lnTo>
                <a:lnTo>
                  <a:pt x="462121" y="208816"/>
                </a:lnTo>
                <a:lnTo>
                  <a:pt x="457807" y="204610"/>
                </a:lnTo>
                <a:lnTo>
                  <a:pt x="450755" y="197460"/>
                </a:lnTo>
                <a:lnTo>
                  <a:pt x="442230" y="177588"/>
                </a:lnTo>
                <a:lnTo>
                  <a:pt x="446440" y="176221"/>
                </a:lnTo>
                <a:lnTo>
                  <a:pt x="454965" y="176221"/>
                </a:lnTo>
                <a:lnTo>
                  <a:pt x="460648" y="179060"/>
                </a:lnTo>
                <a:lnTo>
                  <a:pt x="462121" y="183266"/>
                </a:lnTo>
                <a:lnTo>
                  <a:pt x="472014" y="190415"/>
                </a:lnTo>
                <a:lnTo>
                  <a:pt x="477697" y="188943"/>
                </a:lnTo>
                <a:lnTo>
                  <a:pt x="489169" y="180427"/>
                </a:lnTo>
                <a:lnTo>
                  <a:pt x="494852" y="174749"/>
                </a:lnTo>
                <a:lnTo>
                  <a:pt x="496220" y="171910"/>
                </a:lnTo>
                <a:lnTo>
                  <a:pt x="496220" y="166232"/>
                </a:lnTo>
                <a:lnTo>
                  <a:pt x="457807" y="126488"/>
                </a:lnTo>
                <a:lnTo>
                  <a:pt x="454965" y="125016"/>
                </a:lnTo>
                <a:lnTo>
                  <a:pt x="452123" y="123649"/>
                </a:lnTo>
                <a:lnTo>
                  <a:pt x="450755" y="119338"/>
                </a:lnTo>
                <a:lnTo>
                  <a:pt x="443599" y="96627"/>
                </a:lnTo>
                <a:lnTo>
                  <a:pt x="445072" y="83800"/>
                </a:lnTo>
                <a:lnTo>
                  <a:pt x="447914" y="80961"/>
                </a:lnTo>
                <a:lnTo>
                  <a:pt x="450755" y="79594"/>
                </a:lnTo>
                <a:lnTo>
                  <a:pt x="450755" y="75283"/>
                </a:lnTo>
                <a:lnTo>
                  <a:pt x="446440" y="69605"/>
                </a:lnTo>
                <a:lnTo>
                  <a:pt x="430759" y="59722"/>
                </a:lnTo>
                <a:lnTo>
                  <a:pt x="426549" y="58250"/>
                </a:lnTo>
                <a:lnTo>
                  <a:pt x="420866" y="58250"/>
                </a:lnTo>
                <a:lnTo>
                  <a:pt x="416656" y="56883"/>
                </a:lnTo>
                <a:lnTo>
                  <a:pt x="412342" y="55411"/>
                </a:lnTo>
                <a:lnTo>
                  <a:pt x="409500" y="52572"/>
                </a:lnTo>
                <a:lnTo>
                  <a:pt x="389609" y="19977"/>
                </a:lnTo>
                <a:lnTo>
                  <a:pt x="386768" y="12828"/>
                </a:lnTo>
                <a:lnTo>
                  <a:pt x="381084" y="0"/>
                </a:lnTo>
                <a:lnTo>
                  <a:pt x="373928" y="1472"/>
                </a:lnTo>
                <a:lnTo>
                  <a:pt x="371087" y="2839"/>
                </a:lnTo>
                <a:lnTo>
                  <a:pt x="362561" y="15666"/>
                </a:lnTo>
                <a:lnTo>
                  <a:pt x="354037" y="25655"/>
                </a:lnTo>
                <a:lnTo>
                  <a:pt x="341197" y="41216"/>
                </a:lnTo>
                <a:lnTo>
                  <a:pt x="328463" y="45527"/>
                </a:lnTo>
                <a:lnTo>
                  <a:pt x="292891" y="58250"/>
                </a:lnTo>
                <a:lnTo>
                  <a:pt x="291522" y="59722"/>
                </a:lnTo>
                <a:lnTo>
                  <a:pt x="288681" y="62561"/>
                </a:lnTo>
                <a:lnTo>
                  <a:pt x="280051" y="63927"/>
                </a:lnTo>
                <a:lnTo>
                  <a:pt x="275841" y="63927"/>
                </a:lnTo>
                <a:lnTo>
                  <a:pt x="273000" y="63927"/>
                </a:lnTo>
                <a:lnTo>
                  <a:pt x="265844" y="61089"/>
                </a:lnTo>
                <a:lnTo>
                  <a:pt x="260160" y="56883"/>
                </a:lnTo>
                <a:lnTo>
                  <a:pt x="248794" y="52572"/>
                </a:lnTo>
                <a:lnTo>
                  <a:pt x="220379" y="45527"/>
                </a:lnTo>
                <a:lnTo>
                  <a:pt x="213222" y="45527"/>
                </a:lnTo>
                <a:lnTo>
                  <a:pt x="210380" y="45527"/>
                </a:lnTo>
                <a:lnTo>
                  <a:pt x="193331" y="52572"/>
                </a:lnTo>
                <a:lnTo>
                  <a:pt x="186279" y="71077"/>
                </a:lnTo>
                <a:lnTo>
                  <a:pt x="193331" y="72444"/>
                </a:lnTo>
                <a:lnTo>
                  <a:pt x="203329" y="76755"/>
                </a:lnTo>
                <a:lnTo>
                  <a:pt x="217537" y="92316"/>
                </a:lnTo>
                <a:lnTo>
                  <a:pt x="217537" y="95260"/>
                </a:lnTo>
                <a:lnTo>
                  <a:pt x="217537" y="97994"/>
                </a:lnTo>
                <a:lnTo>
                  <a:pt x="211854" y="102305"/>
                </a:lnTo>
                <a:lnTo>
                  <a:pt x="216063" y="135005"/>
                </a:lnTo>
                <a:lnTo>
                  <a:pt x="238901" y="164760"/>
                </a:lnTo>
                <a:lnTo>
                  <a:pt x="257318" y="181899"/>
                </a:lnTo>
                <a:lnTo>
                  <a:pt x="267317" y="183266"/>
                </a:lnTo>
                <a:lnTo>
                  <a:pt x="274473" y="183266"/>
                </a:lnTo>
                <a:lnTo>
                  <a:pt x="284366" y="187577"/>
                </a:lnTo>
                <a:lnTo>
                  <a:pt x="290049" y="190415"/>
                </a:lnTo>
                <a:lnTo>
                  <a:pt x="291522" y="193254"/>
                </a:lnTo>
                <a:lnTo>
                  <a:pt x="291522" y="200299"/>
                </a:lnTo>
                <a:lnTo>
                  <a:pt x="277209" y="205977"/>
                </a:lnTo>
                <a:lnTo>
                  <a:pt x="261634" y="215965"/>
                </a:lnTo>
                <a:lnTo>
                  <a:pt x="258792" y="220171"/>
                </a:lnTo>
                <a:lnTo>
                  <a:pt x="255951" y="221643"/>
                </a:lnTo>
                <a:lnTo>
                  <a:pt x="255951" y="227321"/>
                </a:lnTo>
                <a:lnTo>
                  <a:pt x="261634" y="235838"/>
                </a:lnTo>
                <a:lnTo>
                  <a:pt x="263002" y="247193"/>
                </a:lnTo>
                <a:lnTo>
                  <a:pt x="263002" y="254343"/>
                </a:lnTo>
                <a:lnTo>
                  <a:pt x="264476" y="262860"/>
                </a:lnTo>
                <a:lnTo>
                  <a:pt x="271632" y="265699"/>
                </a:lnTo>
                <a:lnTo>
                  <a:pt x="264476" y="271376"/>
                </a:lnTo>
                <a:lnTo>
                  <a:pt x="255951" y="279893"/>
                </a:lnTo>
                <a:lnTo>
                  <a:pt x="254477" y="285571"/>
                </a:lnTo>
                <a:lnTo>
                  <a:pt x="238901" y="306915"/>
                </a:lnTo>
                <a:lnTo>
                  <a:pt x="237428" y="308282"/>
                </a:lnTo>
                <a:lnTo>
                  <a:pt x="244584" y="319637"/>
                </a:lnTo>
                <a:lnTo>
                  <a:pt x="237428" y="326787"/>
                </a:lnTo>
                <a:lnTo>
                  <a:pt x="234586" y="328154"/>
                </a:lnTo>
                <a:lnTo>
                  <a:pt x="227535" y="329626"/>
                </a:lnTo>
                <a:lnTo>
                  <a:pt x="219010" y="333832"/>
                </a:lnTo>
                <a:lnTo>
                  <a:pt x="217537" y="336671"/>
                </a:lnTo>
                <a:lnTo>
                  <a:pt x="216063" y="348026"/>
                </a:lnTo>
                <a:lnTo>
                  <a:pt x="216063" y="356543"/>
                </a:lnTo>
                <a:lnTo>
                  <a:pt x="210380" y="370842"/>
                </a:lnTo>
                <a:lnTo>
                  <a:pt x="209012" y="375048"/>
                </a:lnTo>
                <a:lnTo>
                  <a:pt x="204697" y="387771"/>
                </a:lnTo>
                <a:lnTo>
                  <a:pt x="199014" y="390715"/>
                </a:lnTo>
                <a:lnTo>
                  <a:pt x="177650" y="403437"/>
                </a:lnTo>
                <a:lnTo>
                  <a:pt x="173440" y="409115"/>
                </a:lnTo>
                <a:lnTo>
                  <a:pt x="173440" y="417631"/>
                </a:lnTo>
                <a:lnTo>
                  <a:pt x="172072" y="426148"/>
                </a:lnTo>
                <a:lnTo>
                  <a:pt x="160601" y="453170"/>
                </a:lnTo>
                <a:lnTo>
                  <a:pt x="150708" y="457481"/>
                </a:lnTo>
                <a:lnTo>
                  <a:pt x="109452" y="467364"/>
                </a:lnTo>
                <a:lnTo>
                  <a:pt x="103769" y="467364"/>
                </a:lnTo>
                <a:lnTo>
                  <a:pt x="98086" y="458848"/>
                </a:lnTo>
                <a:lnTo>
                  <a:pt x="98086" y="454642"/>
                </a:lnTo>
                <a:lnTo>
                  <a:pt x="92403" y="450331"/>
                </a:lnTo>
                <a:lnTo>
                  <a:pt x="88088" y="447492"/>
                </a:lnTo>
                <a:lnTo>
                  <a:pt x="81037" y="448964"/>
                </a:lnTo>
                <a:lnTo>
                  <a:pt x="75354" y="456009"/>
                </a:lnTo>
                <a:lnTo>
                  <a:pt x="71039" y="461687"/>
                </a:lnTo>
                <a:lnTo>
                  <a:pt x="69671" y="465997"/>
                </a:lnTo>
                <a:lnTo>
                  <a:pt x="68197" y="473042"/>
                </a:lnTo>
                <a:lnTo>
                  <a:pt x="61146" y="484398"/>
                </a:lnTo>
                <a:lnTo>
                  <a:pt x="53990" y="492914"/>
                </a:lnTo>
                <a:lnTo>
                  <a:pt x="48306" y="498592"/>
                </a:lnTo>
                <a:lnTo>
                  <a:pt x="45465" y="510053"/>
                </a:lnTo>
                <a:lnTo>
                  <a:pt x="46938" y="521408"/>
                </a:lnTo>
                <a:lnTo>
                  <a:pt x="48306" y="524247"/>
                </a:lnTo>
                <a:lnTo>
                  <a:pt x="65355" y="534131"/>
                </a:lnTo>
                <a:lnTo>
                  <a:pt x="71039" y="534131"/>
                </a:lnTo>
                <a:lnTo>
                  <a:pt x="75354" y="534131"/>
                </a:lnTo>
                <a:lnTo>
                  <a:pt x="79669" y="534131"/>
                </a:lnTo>
                <a:lnTo>
                  <a:pt x="83878" y="536970"/>
                </a:lnTo>
                <a:lnTo>
                  <a:pt x="85247" y="546958"/>
                </a:lnTo>
                <a:lnTo>
                  <a:pt x="85247" y="555475"/>
                </a:lnTo>
                <a:lnTo>
                  <a:pt x="85247" y="559681"/>
                </a:lnTo>
                <a:lnTo>
                  <a:pt x="83878" y="562520"/>
                </a:lnTo>
                <a:lnTo>
                  <a:pt x="83878" y="571141"/>
                </a:lnTo>
                <a:lnTo>
                  <a:pt x="85247" y="573875"/>
                </a:lnTo>
                <a:lnTo>
                  <a:pt x="96718" y="588175"/>
                </a:lnTo>
                <a:lnTo>
                  <a:pt x="100928" y="589541"/>
                </a:lnTo>
                <a:lnTo>
                  <a:pt x="117977" y="605208"/>
                </a:lnTo>
                <a:lnTo>
                  <a:pt x="142183" y="644952"/>
                </a:lnTo>
                <a:lnTo>
                  <a:pt x="143551" y="647791"/>
                </a:lnTo>
                <a:lnTo>
                  <a:pt x="139342" y="651997"/>
                </a:lnTo>
                <a:lnTo>
                  <a:pt x="142183" y="661986"/>
                </a:lnTo>
                <a:lnTo>
                  <a:pt x="146498" y="663352"/>
                </a:lnTo>
                <a:lnTo>
                  <a:pt x="142183" y="667663"/>
                </a:lnTo>
                <a:lnTo>
                  <a:pt x="135026" y="673341"/>
                </a:lnTo>
                <a:lnTo>
                  <a:pt x="130817" y="674813"/>
                </a:lnTo>
                <a:lnTo>
                  <a:pt x="123660" y="674813"/>
                </a:lnTo>
                <a:lnTo>
                  <a:pt x="120819" y="670502"/>
                </a:lnTo>
                <a:lnTo>
                  <a:pt x="119450" y="666296"/>
                </a:lnTo>
                <a:lnTo>
                  <a:pt x="103769" y="669135"/>
                </a:lnTo>
                <a:lnTo>
                  <a:pt x="96718" y="670502"/>
                </a:lnTo>
                <a:lnTo>
                  <a:pt x="93877" y="677652"/>
                </a:lnTo>
                <a:lnTo>
                  <a:pt x="82405" y="679019"/>
                </a:lnTo>
                <a:lnTo>
                  <a:pt x="78195" y="679019"/>
                </a:lnTo>
                <a:lnTo>
                  <a:pt x="75354" y="677652"/>
                </a:lnTo>
                <a:lnTo>
                  <a:pt x="72512" y="674813"/>
                </a:lnTo>
                <a:lnTo>
                  <a:pt x="69671" y="673341"/>
                </a:lnTo>
                <a:lnTo>
                  <a:pt x="53990" y="671869"/>
                </a:lnTo>
                <a:lnTo>
                  <a:pt x="51148" y="673341"/>
                </a:lnTo>
                <a:lnTo>
                  <a:pt x="34099" y="669135"/>
                </a:lnTo>
                <a:lnTo>
                  <a:pt x="26942" y="670502"/>
                </a:lnTo>
                <a:lnTo>
                  <a:pt x="26942" y="683330"/>
                </a:lnTo>
                <a:lnTo>
                  <a:pt x="26942" y="690374"/>
                </a:lnTo>
                <a:lnTo>
                  <a:pt x="8525" y="691846"/>
                </a:lnTo>
                <a:lnTo>
                  <a:pt x="4209" y="693213"/>
                </a:lnTo>
                <a:lnTo>
                  <a:pt x="1368" y="697524"/>
                </a:lnTo>
                <a:lnTo>
                  <a:pt x="0" y="703202"/>
                </a:lnTo>
                <a:lnTo>
                  <a:pt x="1368" y="708880"/>
                </a:lnTo>
                <a:lnTo>
                  <a:pt x="21364" y="733063"/>
                </a:lnTo>
                <a:lnTo>
                  <a:pt x="28415" y="740107"/>
                </a:lnTo>
                <a:lnTo>
                  <a:pt x="32625" y="742946"/>
                </a:lnTo>
                <a:lnTo>
                  <a:pt x="53990" y="757141"/>
                </a:lnTo>
                <a:lnTo>
                  <a:pt x="58304" y="758613"/>
                </a:lnTo>
                <a:lnTo>
                  <a:pt x="61146" y="758613"/>
                </a:lnTo>
                <a:lnTo>
                  <a:pt x="72512" y="761452"/>
                </a:lnTo>
                <a:lnTo>
                  <a:pt x="78195" y="764291"/>
                </a:lnTo>
                <a:lnTo>
                  <a:pt x="85247" y="762819"/>
                </a:lnTo>
                <a:lnTo>
                  <a:pt x="89562" y="758613"/>
                </a:lnTo>
                <a:lnTo>
                  <a:pt x="119450" y="748624"/>
                </a:lnTo>
                <a:lnTo>
                  <a:pt x="122292" y="751463"/>
                </a:lnTo>
                <a:lnTo>
                  <a:pt x="107979" y="775646"/>
                </a:lnTo>
                <a:lnTo>
                  <a:pt x="82405" y="787002"/>
                </a:lnTo>
                <a:lnTo>
                  <a:pt x="65355" y="791313"/>
                </a:lnTo>
                <a:lnTo>
                  <a:pt x="61146" y="792679"/>
                </a:lnTo>
                <a:lnTo>
                  <a:pt x="59673" y="787002"/>
                </a:lnTo>
                <a:lnTo>
                  <a:pt x="55463" y="784163"/>
                </a:lnTo>
                <a:lnTo>
                  <a:pt x="52621" y="781324"/>
                </a:lnTo>
                <a:lnTo>
                  <a:pt x="49780" y="782691"/>
                </a:lnTo>
                <a:lnTo>
                  <a:pt x="48306" y="785635"/>
                </a:lnTo>
                <a:lnTo>
                  <a:pt x="46938" y="789840"/>
                </a:lnTo>
                <a:lnTo>
                  <a:pt x="49780" y="794151"/>
                </a:lnTo>
                <a:lnTo>
                  <a:pt x="51148" y="796990"/>
                </a:lnTo>
                <a:lnTo>
                  <a:pt x="56831" y="804035"/>
                </a:lnTo>
                <a:lnTo>
                  <a:pt x="61146" y="809713"/>
                </a:lnTo>
                <a:lnTo>
                  <a:pt x="65355" y="812552"/>
                </a:lnTo>
                <a:lnTo>
                  <a:pt x="82405" y="829585"/>
                </a:lnTo>
                <a:lnTo>
                  <a:pt x="109452" y="858079"/>
                </a:lnTo>
                <a:lnTo>
                  <a:pt x="115136" y="863757"/>
                </a:lnTo>
                <a:lnTo>
                  <a:pt x="123660" y="869434"/>
                </a:lnTo>
                <a:lnTo>
                  <a:pt x="126502" y="872273"/>
                </a:lnTo>
                <a:lnTo>
                  <a:pt x="133658" y="877951"/>
                </a:lnTo>
                <a:lnTo>
                  <a:pt x="139342" y="880790"/>
                </a:lnTo>
                <a:lnTo>
                  <a:pt x="147866" y="883629"/>
                </a:lnTo>
                <a:lnTo>
                  <a:pt x="153549" y="886468"/>
                </a:lnTo>
                <a:lnTo>
                  <a:pt x="159233" y="886468"/>
                </a:lnTo>
                <a:lnTo>
                  <a:pt x="162074" y="884996"/>
                </a:lnTo>
                <a:lnTo>
                  <a:pt x="169230" y="882157"/>
                </a:lnTo>
                <a:lnTo>
                  <a:pt x="186279" y="875112"/>
                </a:lnTo>
                <a:lnTo>
                  <a:pt x="209012" y="860918"/>
                </a:lnTo>
                <a:lnTo>
                  <a:pt x="211854" y="860918"/>
                </a:lnTo>
                <a:lnTo>
                  <a:pt x="213222" y="859446"/>
                </a:lnTo>
                <a:lnTo>
                  <a:pt x="217537" y="856607"/>
                </a:lnTo>
                <a:lnTo>
                  <a:pt x="223220" y="839573"/>
                </a:lnTo>
                <a:lnTo>
                  <a:pt x="224588" y="831057"/>
                </a:lnTo>
                <a:lnTo>
                  <a:pt x="223220" y="826746"/>
                </a:lnTo>
                <a:lnTo>
                  <a:pt x="217537" y="821068"/>
                </a:lnTo>
                <a:lnTo>
                  <a:pt x="213222" y="791313"/>
                </a:lnTo>
                <a:lnTo>
                  <a:pt x="217537" y="791313"/>
                </a:lnTo>
                <a:lnTo>
                  <a:pt x="253109" y="794151"/>
                </a:lnTo>
                <a:lnTo>
                  <a:pt x="244584" y="798357"/>
                </a:lnTo>
                <a:lnTo>
                  <a:pt x="241743" y="798357"/>
                </a:lnTo>
                <a:lnTo>
                  <a:pt x="238901" y="796990"/>
                </a:lnTo>
                <a:lnTo>
                  <a:pt x="236060" y="796990"/>
                </a:lnTo>
                <a:lnTo>
                  <a:pt x="233113" y="802668"/>
                </a:lnTo>
                <a:lnTo>
                  <a:pt x="233113" y="809713"/>
                </a:lnTo>
                <a:lnTo>
                  <a:pt x="236060" y="828218"/>
                </a:lnTo>
                <a:lnTo>
                  <a:pt x="250267" y="829585"/>
                </a:lnTo>
                <a:lnTo>
                  <a:pt x="243111" y="838101"/>
                </a:lnTo>
                <a:lnTo>
                  <a:pt x="240269" y="846723"/>
                </a:lnTo>
                <a:lnTo>
                  <a:pt x="243111" y="852296"/>
                </a:lnTo>
                <a:lnTo>
                  <a:pt x="248794" y="856607"/>
                </a:lnTo>
                <a:lnTo>
                  <a:pt x="254477" y="866595"/>
                </a:lnTo>
                <a:lnTo>
                  <a:pt x="257318" y="875112"/>
                </a:lnTo>
                <a:lnTo>
                  <a:pt x="260160" y="880790"/>
                </a:lnTo>
                <a:lnTo>
                  <a:pt x="263002" y="882157"/>
                </a:lnTo>
                <a:lnTo>
                  <a:pt x="260160" y="890673"/>
                </a:lnTo>
                <a:lnTo>
                  <a:pt x="255951" y="910546"/>
                </a:lnTo>
                <a:lnTo>
                  <a:pt x="253109" y="934729"/>
                </a:lnTo>
                <a:lnTo>
                  <a:pt x="254477" y="939040"/>
                </a:lnTo>
                <a:lnTo>
                  <a:pt x="257318" y="953234"/>
                </a:lnTo>
                <a:lnTo>
                  <a:pt x="261634" y="965956"/>
                </a:lnTo>
                <a:lnTo>
                  <a:pt x="264476" y="968795"/>
                </a:lnTo>
                <a:lnTo>
                  <a:pt x="263002" y="974473"/>
                </a:lnTo>
                <a:lnTo>
                  <a:pt x="273000" y="1021367"/>
                </a:lnTo>
                <a:lnTo>
                  <a:pt x="280051" y="1044078"/>
                </a:lnTo>
                <a:lnTo>
                  <a:pt x="282893" y="1051228"/>
                </a:lnTo>
                <a:lnTo>
                  <a:pt x="284366" y="1054067"/>
                </a:lnTo>
                <a:lnTo>
                  <a:pt x="288681" y="1061217"/>
                </a:lnTo>
                <a:lnTo>
                  <a:pt x="288681" y="1064056"/>
                </a:lnTo>
                <a:lnTo>
                  <a:pt x="294364" y="1081089"/>
                </a:lnTo>
                <a:lnTo>
                  <a:pt x="292891" y="1083928"/>
                </a:lnTo>
                <a:lnTo>
                  <a:pt x="295732" y="1085295"/>
                </a:lnTo>
                <a:lnTo>
                  <a:pt x="297206" y="1089606"/>
                </a:lnTo>
                <a:lnTo>
                  <a:pt x="300048" y="1103800"/>
                </a:lnTo>
                <a:lnTo>
                  <a:pt x="301415" y="1113684"/>
                </a:lnTo>
                <a:lnTo>
                  <a:pt x="301415" y="1117994"/>
                </a:lnTo>
                <a:lnTo>
                  <a:pt x="304257" y="1130822"/>
                </a:lnTo>
                <a:lnTo>
                  <a:pt x="308572" y="1142177"/>
                </a:lnTo>
                <a:lnTo>
                  <a:pt x="314255" y="1159211"/>
                </a:lnTo>
                <a:lnTo>
                  <a:pt x="314255" y="1163417"/>
                </a:lnTo>
                <a:lnTo>
                  <a:pt x="334146" y="1197588"/>
                </a:lnTo>
                <a:lnTo>
                  <a:pt x="338356" y="1194644"/>
                </a:lnTo>
                <a:lnTo>
                  <a:pt x="339829" y="1201794"/>
                </a:lnTo>
                <a:lnTo>
                  <a:pt x="344144" y="1218827"/>
                </a:lnTo>
                <a:lnTo>
                  <a:pt x="345512" y="1223033"/>
                </a:lnTo>
                <a:lnTo>
                  <a:pt x="373928" y="1270032"/>
                </a:lnTo>
                <a:lnTo>
                  <a:pt x="375401" y="1275710"/>
                </a:lnTo>
                <a:lnTo>
                  <a:pt x="378243" y="1285594"/>
                </a:lnTo>
                <a:lnTo>
                  <a:pt x="381084" y="1289905"/>
                </a:lnTo>
                <a:lnTo>
                  <a:pt x="390977" y="1306938"/>
                </a:lnTo>
                <a:lnTo>
                  <a:pt x="388136" y="1308305"/>
                </a:lnTo>
                <a:lnTo>
                  <a:pt x="389609" y="1318293"/>
                </a:lnTo>
                <a:lnTo>
                  <a:pt x="389609" y="1319660"/>
                </a:lnTo>
                <a:lnTo>
                  <a:pt x="390977" y="1321132"/>
                </a:lnTo>
                <a:lnTo>
                  <a:pt x="392451" y="1325338"/>
                </a:lnTo>
                <a:lnTo>
                  <a:pt x="395292" y="1338166"/>
                </a:lnTo>
                <a:lnTo>
                  <a:pt x="396661" y="1342476"/>
                </a:lnTo>
                <a:lnTo>
                  <a:pt x="396661" y="1345315"/>
                </a:lnTo>
                <a:lnTo>
                  <a:pt x="399502" y="1355199"/>
                </a:lnTo>
                <a:lnTo>
                  <a:pt x="402343" y="1360877"/>
                </a:lnTo>
                <a:lnTo>
                  <a:pt x="422340" y="1406404"/>
                </a:lnTo>
                <a:lnTo>
                  <a:pt x="426549" y="1406404"/>
                </a:lnTo>
                <a:lnTo>
                  <a:pt x="450755" y="1440471"/>
                </a:lnTo>
                <a:lnTo>
                  <a:pt x="452123" y="1444676"/>
                </a:lnTo>
                <a:lnTo>
                  <a:pt x="457807" y="1458871"/>
                </a:lnTo>
                <a:lnTo>
                  <a:pt x="462121" y="1471698"/>
                </a:lnTo>
                <a:lnTo>
                  <a:pt x="470646" y="1493042"/>
                </a:lnTo>
                <a:lnTo>
                  <a:pt x="479171" y="1514281"/>
                </a:lnTo>
                <a:lnTo>
                  <a:pt x="483381" y="1521431"/>
                </a:lnTo>
                <a:lnTo>
                  <a:pt x="486327" y="1524270"/>
                </a:lnTo>
                <a:lnTo>
                  <a:pt x="489169" y="1529948"/>
                </a:lnTo>
                <a:lnTo>
                  <a:pt x="492011" y="1536993"/>
                </a:lnTo>
                <a:lnTo>
                  <a:pt x="493379" y="1545614"/>
                </a:lnTo>
                <a:lnTo>
                  <a:pt x="487695" y="1545614"/>
                </a:lnTo>
                <a:lnTo>
                  <a:pt x="487695" y="1549820"/>
                </a:lnTo>
                <a:lnTo>
                  <a:pt x="489169" y="1556970"/>
                </a:lnTo>
                <a:lnTo>
                  <a:pt x="490537" y="1561176"/>
                </a:lnTo>
                <a:lnTo>
                  <a:pt x="492011" y="1565487"/>
                </a:lnTo>
                <a:lnTo>
                  <a:pt x="493379" y="1569692"/>
                </a:lnTo>
                <a:lnTo>
                  <a:pt x="496220" y="1576842"/>
                </a:lnTo>
                <a:lnTo>
                  <a:pt x="506218" y="1593875"/>
                </a:lnTo>
                <a:lnTo>
                  <a:pt x="526109" y="1622264"/>
                </a:lnTo>
                <a:lnTo>
                  <a:pt x="537476" y="1632253"/>
                </a:lnTo>
                <a:lnTo>
                  <a:pt x="541790" y="1635092"/>
                </a:lnTo>
                <a:lnTo>
                  <a:pt x="544527" y="1636459"/>
                </a:lnTo>
                <a:lnTo>
                  <a:pt x="553051" y="1640769"/>
                </a:lnTo>
                <a:lnTo>
                  <a:pt x="557366" y="1640769"/>
                </a:lnTo>
                <a:lnTo>
                  <a:pt x="584414" y="1623631"/>
                </a:lnTo>
                <a:lnTo>
                  <a:pt x="587255" y="1616586"/>
                </a:lnTo>
                <a:lnTo>
                  <a:pt x="587255" y="1610909"/>
                </a:lnTo>
                <a:lnTo>
                  <a:pt x="588624" y="1608070"/>
                </a:lnTo>
                <a:lnTo>
                  <a:pt x="585782" y="1606598"/>
                </a:lnTo>
                <a:lnTo>
                  <a:pt x="588624" y="1592403"/>
                </a:lnTo>
                <a:lnTo>
                  <a:pt x="591570" y="1586726"/>
                </a:lnTo>
                <a:lnTo>
                  <a:pt x="599990" y="1579681"/>
                </a:lnTo>
                <a:lnTo>
                  <a:pt x="624196" y="1571164"/>
                </a:lnTo>
                <a:lnTo>
                  <a:pt x="629879" y="1564015"/>
                </a:lnTo>
                <a:lnTo>
                  <a:pt x="627037" y="1561176"/>
                </a:lnTo>
                <a:lnTo>
                  <a:pt x="625564" y="1556970"/>
                </a:lnTo>
                <a:lnTo>
                  <a:pt x="627037" y="1549820"/>
                </a:lnTo>
                <a:lnTo>
                  <a:pt x="628510" y="1545614"/>
                </a:lnTo>
                <a:lnTo>
                  <a:pt x="631352" y="1541303"/>
                </a:lnTo>
                <a:lnTo>
                  <a:pt x="642719" y="1524270"/>
                </a:lnTo>
                <a:lnTo>
                  <a:pt x="641245" y="1517120"/>
                </a:lnTo>
                <a:lnTo>
                  <a:pt x="641245" y="1512915"/>
                </a:lnTo>
                <a:lnTo>
                  <a:pt x="642719" y="1511443"/>
                </a:lnTo>
                <a:lnTo>
                  <a:pt x="645560" y="1508604"/>
                </a:lnTo>
                <a:lnTo>
                  <a:pt x="648401" y="1507237"/>
                </a:lnTo>
                <a:lnTo>
                  <a:pt x="656926" y="1507237"/>
                </a:lnTo>
                <a:lnTo>
                  <a:pt x="668293" y="1510076"/>
                </a:lnTo>
                <a:lnTo>
                  <a:pt x="672502" y="1508604"/>
                </a:lnTo>
                <a:lnTo>
                  <a:pt x="672502" y="1502926"/>
                </a:lnTo>
                <a:lnTo>
                  <a:pt x="669661" y="1457504"/>
                </a:lnTo>
                <a:lnTo>
                  <a:pt x="668293" y="1444676"/>
                </a:lnTo>
                <a:lnTo>
                  <a:pt x="665451" y="1440471"/>
                </a:lnTo>
                <a:lnTo>
                  <a:pt x="664083" y="1433321"/>
                </a:lnTo>
                <a:lnTo>
                  <a:pt x="664083" y="1426276"/>
                </a:lnTo>
                <a:lnTo>
                  <a:pt x="664083" y="1420598"/>
                </a:lnTo>
                <a:lnTo>
                  <a:pt x="665451" y="1416287"/>
                </a:lnTo>
                <a:lnTo>
                  <a:pt x="666819" y="1404932"/>
                </a:lnTo>
                <a:lnTo>
                  <a:pt x="671134" y="1397887"/>
                </a:lnTo>
                <a:lnTo>
                  <a:pt x="672502" y="1393576"/>
                </a:lnTo>
                <a:lnTo>
                  <a:pt x="675344" y="1389265"/>
                </a:lnTo>
                <a:lnTo>
                  <a:pt x="678185" y="1385060"/>
                </a:lnTo>
                <a:lnTo>
                  <a:pt x="681132" y="1380749"/>
                </a:lnTo>
                <a:lnTo>
                  <a:pt x="683974" y="1366554"/>
                </a:lnTo>
                <a:lnTo>
                  <a:pt x="685342" y="1359510"/>
                </a:lnTo>
                <a:lnTo>
                  <a:pt x="686815" y="1332488"/>
                </a:lnTo>
                <a:lnTo>
                  <a:pt x="686815" y="1325338"/>
                </a:lnTo>
                <a:lnTo>
                  <a:pt x="685342" y="1321132"/>
                </a:lnTo>
                <a:lnTo>
                  <a:pt x="681132" y="1318293"/>
                </a:lnTo>
                <a:lnTo>
                  <a:pt x="679658" y="1295582"/>
                </a:lnTo>
                <a:lnTo>
                  <a:pt x="673975" y="1261411"/>
                </a:lnTo>
                <a:lnTo>
                  <a:pt x="671134" y="1252894"/>
                </a:lnTo>
                <a:lnTo>
                  <a:pt x="665451" y="1228816"/>
                </a:lnTo>
                <a:lnTo>
                  <a:pt x="664083" y="1223033"/>
                </a:lnTo>
                <a:lnTo>
                  <a:pt x="664083" y="1220299"/>
                </a:lnTo>
                <a:lnTo>
                  <a:pt x="665451" y="1208944"/>
                </a:lnTo>
                <a:lnTo>
                  <a:pt x="672502" y="1186128"/>
                </a:lnTo>
                <a:lnTo>
                  <a:pt x="675344" y="1183289"/>
                </a:lnTo>
                <a:lnTo>
                  <a:pt x="678185" y="1180450"/>
                </a:lnTo>
                <a:lnTo>
                  <a:pt x="682500" y="1177611"/>
                </a:lnTo>
                <a:lnTo>
                  <a:pt x="692498" y="1173405"/>
                </a:lnTo>
                <a:lnTo>
                  <a:pt x="696708" y="1173405"/>
                </a:lnTo>
                <a:lnTo>
                  <a:pt x="699549" y="1177611"/>
                </a:lnTo>
                <a:lnTo>
                  <a:pt x="701023" y="1180450"/>
                </a:lnTo>
                <a:lnTo>
                  <a:pt x="703865" y="1174772"/>
                </a:lnTo>
                <a:lnTo>
                  <a:pt x="710916" y="1180450"/>
                </a:lnTo>
                <a:lnTo>
                  <a:pt x="716599" y="1169094"/>
                </a:lnTo>
                <a:lnTo>
                  <a:pt x="716599" y="1163417"/>
                </a:lnTo>
                <a:lnTo>
                  <a:pt x="720914" y="1147855"/>
                </a:lnTo>
                <a:lnTo>
                  <a:pt x="723755" y="1145016"/>
                </a:lnTo>
                <a:lnTo>
                  <a:pt x="727965" y="1143544"/>
                </a:lnTo>
                <a:lnTo>
                  <a:pt x="745120" y="1147855"/>
                </a:lnTo>
                <a:lnTo>
                  <a:pt x="757854" y="1143544"/>
                </a:lnTo>
                <a:lnTo>
                  <a:pt x="763537" y="1140705"/>
                </a:lnTo>
                <a:lnTo>
                  <a:pt x="766379" y="1137867"/>
                </a:lnTo>
                <a:lnTo>
                  <a:pt x="770694" y="1135028"/>
                </a:lnTo>
                <a:lnTo>
                  <a:pt x="773535" y="1133556"/>
                </a:lnTo>
                <a:lnTo>
                  <a:pt x="773535" y="1129350"/>
                </a:lnTo>
                <a:lnTo>
                  <a:pt x="776377" y="1116522"/>
                </a:lnTo>
                <a:lnTo>
                  <a:pt x="770694" y="1115156"/>
                </a:lnTo>
                <a:lnTo>
                  <a:pt x="772062" y="1105167"/>
                </a:lnTo>
                <a:lnTo>
                  <a:pt x="773535" y="1100961"/>
                </a:lnTo>
                <a:lnTo>
                  <a:pt x="779218" y="1095283"/>
                </a:lnTo>
                <a:lnTo>
                  <a:pt x="782060" y="1092444"/>
                </a:lnTo>
                <a:lnTo>
                  <a:pt x="786269" y="1090972"/>
                </a:lnTo>
                <a:lnTo>
                  <a:pt x="794794" y="1085295"/>
                </a:lnTo>
                <a:lnTo>
                  <a:pt x="797636" y="1083928"/>
                </a:lnTo>
                <a:lnTo>
                  <a:pt x="813317" y="1073939"/>
                </a:lnTo>
                <a:lnTo>
                  <a:pt x="816159" y="1072572"/>
                </a:lnTo>
                <a:lnTo>
                  <a:pt x="821842" y="1065422"/>
                </a:lnTo>
                <a:lnTo>
                  <a:pt x="824683" y="1059745"/>
                </a:lnTo>
                <a:lnTo>
                  <a:pt x="826157" y="1054067"/>
                </a:lnTo>
                <a:lnTo>
                  <a:pt x="831840" y="1046917"/>
                </a:lnTo>
                <a:lnTo>
                  <a:pt x="836050" y="1044078"/>
                </a:lnTo>
                <a:lnTo>
                  <a:pt x="841733" y="1039873"/>
                </a:lnTo>
                <a:lnTo>
                  <a:pt x="858887" y="1028517"/>
                </a:lnTo>
                <a:lnTo>
                  <a:pt x="865938" y="1017161"/>
                </a:lnTo>
                <a:lnTo>
                  <a:pt x="868780" y="1014323"/>
                </a:lnTo>
                <a:lnTo>
                  <a:pt x="872989" y="1008645"/>
                </a:lnTo>
                <a:lnTo>
                  <a:pt x="878778" y="997289"/>
                </a:lnTo>
                <a:lnTo>
                  <a:pt x="891512" y="975945"/>
                </a:lnTo>
                <a:lnTo>
                  <a:pt x="904352" y="960279"/>
                </a:lnTo>
                <a:lnTo>
                  <a:pt x="901511" y="957440"/>
                </a:lnTo>
                <a:lnTo>
                  <a:pt x="905721" y="944717"/>
                </a:lnTo>
                <a:lnTo>
                  <a:pt x="907193" y="941878"/>
                </a:lnTo>
                <a:lnTo>
                  <a:pt x="915719" y="934729"/>
                </a:lnTo>
                <a:lnTo>
                  <a:pt x="924243" y="937568"/>
                </a:lnTo>
                <a:lnTo>
                  <a:pt x="924243" y="943245"/>
                </a:lnTo>
                <a:lnTo>
                  <a:pt x="921402" y="944717"/>
                </a:lnTo>
                <a:lnTo>
                  <a:pt x="917086" y="947556"/>
                </a:lnTo>
                <a:lnTo>
                  <a:pt x="908562" y="948923"/>
                </a:lnTo>
                <a:lnTo>
                  <a:pt x="907193" y="954601"/>
                </a:lnTo>
                <a:lnTo>
                  <a:pt x="907193" y="957440"/>
                </a:lnTo>
                <a:lnTo>
                  <a:pt x="912877" y="953234"/>
                </a:lnTo>
                <a:lnTo>
                  <a:pt x="915719" y="951762"/>
                </a:lnTo>
                <a:lnTo>
                  <a:pt x="918560" y="950395"/>
                </a:lnTo>
                <a:lnTo>
                  <a:pt x="921402" y="948923"/>
                </a:lnTo>
                <a:lnTo>
                  <a:pt x="924243" y="947556"/>
                </a:lnTo>
                <a:lnTo>
                  <a:pt x="929926" y="943245"/>
                </a:lnTo>
                <a:lnTo>
                  <a:pt x="934241" y="941878"/>
                </a:lnTo>
                <a:lnTo>
                  <a:pt x="939924" y="940406"/>
                </a:lnTo>
                <a:lnTo>
                  <a:pt x="942661" y="939040"/>
                </a:lnTo>
                <a:lnTo>
                  <a:pt x="946976" y="937568"/>
                </a:lnTo>
                <a:lnTo>
                  <a:pt x="951290" y="937568"/>
                </a:lnTo>
                <a:lnTo>
                  <a:pt x="956974" y="934729"/>
                </a:lnTo>
                <a:lnTo>
                  <a:pt x="964025" y="930523"/>
                </a:lnTo>
                <a:lnTo>
                  <a:pt x="956974" y="926212"/>
                </a:lnTo>
                <a:lnTo>
                  <a:pt x="952658" y="922006"/>
                </a:lnTo>
                <a:lnTo>
                  <a:pt x="958342" y="924740"/>
                </a:lnTo>
                <a:lnTo>
                  <a:pt x="966867" y="926212"/>
                </a:lnTo>
                <a:lnTo>
                  <a:pt x="968340" y="922006"/>
                </a:lnTo>
                <a:lnTo>
                  <a:pt x="968340" y="917695"/>
                </a:lnTo>
                <a:lnTo>
                  <a:pt x="971181" y="916223"/>
                </a:lnTo>
                <a:lnTo>
                  <a:pt x="975391" y="913490"/>
                </a:lnTo>
                <a:lnTo>
                  <a:pt x="979706" y="910546"/>
                </a:lnTo>
                <a:lnTo>
                  <a:pt x="993914" y="887835"/>
                </a:lnTo>
                <a:lnTo>
                  <a:pt x="991072" y="887835"/>
                </a:lnTo>
                <a:lnTo>
                  <a:pt x="988231" y="886468"/>
                </a:lnTo>
                <a:lnTo>
                  <a:pt x="986758" y="883629"/>
                </a:lnTo>
                <a:lnTo>
                  <a:pt x="989599" y="880790"/>
                </a:lnTo>
                <a:lnTo>
                  <a:pt x="985389" y="870801"/>
                </a:lnTo>
                <a:lnTo>
                  <a:pt x="982548" y="867962"/>
                </a:lnTo>
                <a:lnTo>
                  <a:pt x="979706" y="860918"/>
                </a:lnTo>
                <a:lnTo>
                  <a:pt x="979706" y="856607"/>
                </a:lnTo>
                <a:lnTo>
                  <a:pt x="981074" y="852296"/>
                </a:lnTo>
                <a:lnTo>
                  <a:pt x="985389" y="845251"/>
                </a:lnTo>
                <a:lnTo>
                  <a:pt x="988231" y="840940"/>
                </a:lnTo>
                <a:lnTo>
                  <a:pt x="992441" y="838101"/>
                </a:lnTo>
                <a:lnTo>
                  <a:pt x="996755" y="835263"/>
                </a:lnTo>
                <a:lnTo>
                  <a:pt x="1000965" y="835263"/>
                </a:lnTo>
                <a:lnTo>
                  <a:pt x="1020962" y="829585"/>
                </a:lnTo>
                <a:lnTo>
                  <a:pt x="1026645" y="825379"/>
                </a:lnTo>
                <a:lnTo>
                  <a:pt x="1029486" y="823907"/>
                </a:lnTo>
                <a:lnTo>
                  <a:pt x="1033696" y="818229"/>
                </a:lnTo>
                <a:lnTo>
                  <a:pt x="1042220" y="802668"/>
                </a:lnTo>
                <a:lnTo>
                  <a:pt x="1045062" y="805507"/>
                </a:lnTo>
                <a:lnTo>
                  <a:pt x="1042220" y="811185"/>
                </a:lnTo>
                <a:lnTo>
                  <a:pt x="1046536" y="821068"/>
                </a:lnTo>
                <a:lnTo>
                  <a:pt x="1046536" y="825379"/>
                </a:lnTo>
                <a:lnTo>
                  <a:pt x="1046536" y="829585"/>
                </a:lnTo>
                <a:lnTo>
                  <a:pt x="1050745" y="835263"/>
                </a:lnTo>
                <a:lnTo>
                  <a:pt x="1063585" y="836735"/>
                </a:lnTo>
                <a:lnTo>
                  <a:pt x="1077792" y="835263"/>
                </a:lnTo>
                <a:lnTo>
                  <a:pt x="1079266" y="829585"/>
                </a:lnTo>
                <a:lnTo>
                  <a:pt x="1089159" y="832424"/>
                </a:lnTo>
                <a:lnTo>
                  <a:pt x="1093474" y="831057"/>
                </a:lnTo>
                <a:lnTo>
                  <a:pt x="1087791" y="816862"/>
                </a:lnTo>
                <a:lnTo>
                  <a:pt x="1089159" y="814024"/>
                </a:lnTo>
                <a:lnTo>
                  <a:pt x="1077792" y="771335"/>
                </a:lnTo>
                <a:lnTo>
                  <a:pt x="1077792" y="762819"/>
                </a:lnTo>
                <a:close/>
              </a:path>
            </a:pathLst>
          </a:custGeom>
          <a:solidFill>
            <a:schemeClr val="tx2"/>
          </a:solidFill>
          <a:ln w="3175" cap="flat">
            <a:solidFill>
              <a:srgbClr val="FFFFFF"/>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157" name="Freihandform 295">
            <a:extLst>
              <a:ext uri="{FF2B5EF4-FFF2-40B4-BE49-F238E27FC236}">
                <a16:creationId xmlns:a16="http://schemas.microsoft.com/office/drawing/2014/main" id="{3DFC318E-2DB4-A830-59E4-4EA40ED13B44}"/>
              </a:ext>
            </a:extLst>
          </p:cNvPr>
          <p:cNvSpPr/>
          <p:nvPr userDrawn="1"/>
        </p:nvSpPr>
        <p:spPr>
          <a:xfrm>
            <a:off x="9840419" y="3105098"/>
            <a:ext cx="228878" cy="547151"/>
          </a:xfrm>
          <a:custGeom>
            <a:avLst/>
            <a:gdLst>
              <a:gd name="connsiteX0" fmla="*/ 412342 w 463489"/>
              <a:gd name="connsiteY0" fmla="*/ 1064056 h 1108005"/>
              <a:gd name="connsiteX1" fmla="*/ 416552 w 463489"/>
              <a:gd name="connsiteY1" fmla="*/ 1059745 h 1108005"/>
              <a:gd name="connsiteX2" fmla="*/ 420866 w 463489"/>
              <a:gd name="connsiteY2" fmla="*/ 1058378 h 1108005"/>
              <a:gd name="connsiteX3" fmla="*/ 427917 w 463489"/>
              <a:gd name="connsiteY3" fmla="*/ 1045550 h 1108005"/>
              <a:gd name="connsiteX4" fmla="*/ 430759 w 463489"/>
              <a:gd name="connsiteY4" fmla="*/ 1042711 h 1108005"/>
              <a:gd name="connsiteX5" fmla="*/ 432233 w 463489"/>
              <a:gd name="connsiteY5" fmla="*/ 1038400 h 1108005"/>
              <a:gd name="connsiteX6" fmla="*/ 449282 w 463489"/>
              <a:gd name="connsiteY6" fmla="*/ 1004334 h 1108005"/>
              <a:gd name="connsiteX7" fmla="*/ 450650 w 463489"/>
              <a:gd name="connsiteY7" fmla="*/ 998656 h 1108005"/>
              <a:gd name="connsiteX8" fmla="*/ 446440 w 463489"/>
              <a:gd name="connsiteY8" fmla="*/ 997289 h 1108005"/>
              <a:gd name="connsiteX9" fmla="*/ 439283 w 463489"/>
              <a:gd name="connsiteY9" fmla="*/ 978784 h 1108005"/>
              <a:gd name="connsiteX10" fmla="*/ 427917 w 463489"/>
              <a:gd name="connsiteY10" fmla="*/ 948923 h 1108005"/>
              <a:gd name="connsiteX11" fmla="*/ 420866 w 463489"/>
              <a:gd name="connsiteY11" fmla="*/ 939040 h 1108005"/>
              <a:gd name="connsiteX12" fmla="*/ 415183 w 463489"/>
              <a:gd name="connsiteY12" fmla="*/ 924845 h 1108005"/>
              <a:gd name="connsiteX13" fmla="*/ 415183 w 463489"/>
              <a:gd name="connsiteY13" fmla="*/ 917695 h 1108005"/>
              <a:gd name="connsiteX14" fmla="*/ 419393 w 463489"/>
              <a:gd name="connsiteY14" fmla="*/ 909179 h 1108005"/>
              <a:gd name="connsiteX15" fmla="*/ 419393 w 463489"/>
              <a:gd name="connsiteY15" fmla="*/ 904868 h 1108005"/>
              <a:gd name="connsiteX16" fmla="*/ 418025 w 463489"/>
              <a:gd name="connsiteY16" fmla="*/ 900662 h 1108005"/>
              <a:gd name="connsiteX17" fmla="*/ 415183 w 463489"/>
              <a:gd name="connsiteY17" fmla="*/ 889306 h 1108005"/>
              <a:gd name="connsiteX18" fmla="*/ 410868 w 463489"/>
              <a:gd name="connsiteY18" fmla="*/ 876479 h 1108005"/>
              <a:gd name="connsiteX19" fmla="*/ 402343 w 463489"/>
              <a:gd name="connsiteY19" fmla="*/ 863757 h 1108005"/>
              <a:gd name="connsiteX20" fmla="*/ 393819 w 463489"/>
              <a:gd name="connsiteY20" fmla="*/ 858079 h 1108005"/>
              <a:gd name="connsiteX21" fmla="*/ 390977 w 463489"/>
              <a:gd name="connsiteY21" fmla="*/ 856607 h 1108005"/>
              <a:gd name="connsiteX22" fmla="*/ 382453 w 463489"/>
              <a:gd name="connsiteY22" fmla="*/ 849562 h 1108005"/>
              <a:gd name="connsiteX23" fmla="*/ 365404 w 463489"/>
              <a:gd name="connsiteY23" fmla="*/ 825379 h 1108005"/>
              <a:gd name="connsiteX24" fmla="*/ 361088 w 463489"/>
              <a:gd name="connsiteY24" fmla="*/ 821068 h 1108005"/>
              <a:gd name="connsiteX25" fmla="*/ 355405 w 463489"/>
              <a:gd name="connsiteY25" fmla="*/ 802668 h 1108005"/>
              <a:gd name="connsiteX26" fmla="*/ 356878 w 463489"/>
              <a:gd name="connsiteY26" fmla="*/ 795518 h 1108005"/>
              <a:gd name="connsiteX27" fmla="*/ 361088 w 463489"/>
              <a:gd name="connsiteY27" fmla="*/ 791313 h 1108005"/>
              <a:gd name="connsiteX28" fmla="*/ 366772 w 463489"/>
              <a:gd name="connsiteY28" fmla="*/ 787002 h 1108005"/>
              <a:gd name="connsiteX29" fmla="*/ 369612 w 463489"/>
              <a:gd name="connsiteY29" fmla="*/ 785635 h 1108005"/>
              <a:gd name="connsiteX30" fmla="*/ 371086 w 463489"/>
              <a:gd name="connsiteY30" fmla="*/ 747257 h 1108005"/>
              <a:gd name="connsiteX31" fmla="*/ 375296 w 463489"/>
              <a:gd name="connsiteY31" fmla="*/ 742946 h 1108005"/>
              <a:gd name="connsiteX32" fmla="*/ 373928 w 463489"/>
              <a:gd name="connsiteY32" fmla="*/ 733063 h 1108005"/>
              <a:gd name="connsiteX33" fmla="*/ 359720 w 463489"/>
              <a:gd name="connsiteY33" fmla="*/ 704569 h 1108005"/>
              <a:gd name="connsiteX34" fmla="*/ 362562 w 463489"/>
              <a:gd name="connsiteY34" fmla="*/ 697524 h 1108005"/>
              <a:gd name="connsiteX35" fmla="*/ 352563 w 463489"/>
              <a:gd name="connsiteY35" fmla="*/ 686169 h 1108005"/>
              <a:gd name="connsiteX36" fmla="*/ 336987 w 463489"/>
              <a:gd name="connsiteY36" fmla="*/ 670502 h 1108005"/>
              <a:gd name="connsiteX37" fmla="*/ 321306 w 463489"/>
              <a:gd name="connsiteY37" fmla="*/ 651997 h 1108005"/>
              <a:gd name="connsiteX38" fmla="*/ 315623 w 463489"/>
              <a:gd name="connsiteY38" fmla="*/ 646424 h 1108005"/>
              <a:gd name="connsiteX39" fmla="*/ 311309 w 463489"/>
              <a:gd name="connsiteY39" fmla="*/ 640641 h 1108005"/>
              <a:gd name="connsiteX40" fmla="*/ 312782 w 463489"/>
              <a:gd name="connsiteY40" fmla="*/ 632125 h 1108005"/>
              <a:gd name="connsiteX41" fmla="*/ 305625 w 463489"/>
              <a:gd name="connsiteY41" fmla="*/ 613725 h 1108005"/>
              <a:gd name="connsiteX42" fmla="*/ 299942 w 463489"/>
              <a:gd name="connsiteY42" fmla="*/ 613725 h 1108005"/>
              <a:gd name="connsiteX43" fmla="*/ 295733 w 463489"/>
              <a:gd name="connsiteY43" fmla="*/ 610886 h 1108005"/>
              <a:gd name="connsiteX44" fmla="*/ 290049 w 463489"/>
              <a:gd name="connsiteY44" fmla="*/ 600897 h 1108005"/>
              <a:gd name="connsiteX45" fmla="*/ 288576 w 463489"/>
              <a:gd name="connsiteY45" fmla="*/ 595219 h 1108005"/>
              <a:gd name="connsiteX46" fmla="*/ 294259 w 463489"/>
              <a:gd name="connsiteY46" fmla="*/ 600897 h 1108005"/>
              <a:gd name="connsiteX47" fmla="*/ 298573 w 463489"/>
              <a:gd name="connsiteY47" fmla="*/ 600897 h 1108005"/>
              <a:gd name="connsiteX48" fmla="*/ 309941 w 463489"/>
              <a:gd name="connsiteY48" fmla="*/ 595219 h 1108005"/>
              <a:gd name="connsiteX49" fmla="*/ 309941 w 463489"/>
              <a:gd name="connsiteY49" fmla="*/ 589541 h 1108005"/>
              <a:gd name="connsiteX50" fmla="*/ 307099 w 463489"/>
              <a:gd name="connsiteY50" fmla="*/ 578186 h 1108005"/>
              <a:gd name="connsiteX51" fmla="*/ 304257 w 463489"/>
              <a:gd name="connsiteY51" fmla="*/ 546958 h 1108005"/>
              <a:gd name="connsiteX52" fmla="*/ 308467 w 463489"/>
              <a:gd name="connsiteY52" fmla="*/ 535603 h 1108005"/>
              <a:gd name="connsiteX53" fmla="*/ 314150 w 463489"/>
              <a:gd name="connsiteY53" fmla="*/ 528453 h 1108005"/>
              <a:gd name="connsiteX54" fmla="*/ 324148 w 463489"/>
              <a:gd name="connsiteY54" fmla="*/ 527086 h 1108005"/>
              <a:gd name="connsiteX55" fmla="*/ 329832 w 463489"/>
              <a:gd name="connsiteY55" fmla="*/ 528453 h 1108005"/>
              <a:gd name="connsiteX56" fmla="*/ 344039 w 463489"/>
              <a:gd name="connsiteY56" fmla="*/ 528453 h 1108005"/>
              <a:gd name="connsiteX57" fmla="*/ 385294 w 463489"/>
              <a:gd name="connsiteY57" fmla="*/ 504270 h 1108005"/>
              <a:gd name="connsiteX58" fmla="*/ 389503 w 463489"/>
              <a:gd name="connsiteY58" fmla="*/ 500064 h 1108005"/>
              <a:gd name="connsiteX59" fmla="*/ 386767 w 463489"/>
              <a:gd name="connsiteY59" fmla="*/ 490075 h 1108005"/>
              <a:gd name="connsiteX60" fmla="*/ 395292 w 463489"/>
              <a:gd name="connsiteY60" fmla="*/ 491547 h 1108005"/>
              <a:gd name="connsiteX61" fmla="*/ 402343 w 463489"/>
              <a:gd name="connsiteY61" fmla="*/ 490075 h 1108005"/>
              <a:gd name="connsiteX62" fmla="*/ 403816 w 463489"/>
              <a:gd name="connsiteY62" fmla="*/ 485870 h 1108005"/>
              <a:gd name="connsiteX63" fmla="*/ 408026 w 463489"/>
              <a:gd name="connsiteY63" fmla="*/ 483031 h 1108005"/>
              <a:gd name="connsiteX64" fmla="*/ 416552 w 463489"/>
              <a:gd name="connsiteY64" fmla="*/ 490075 h 1108005"/>
              <a:gd name="connsiteX65" fmla="*/ 418025 w 463489"/>
              <a:gd name="connsiteY65" fmla="*/ 473042 h 1108005"/>
              <a:gd name="connsiteX66" fmla="*/ 419393 w 463489"/>
              <a:gd name="connsiteY66" fmla="*/ 468836 h 1108005"/>
              <a:gd name="connsiteX67" fmla="*/ 422234 w 463489"/>
              <a:gd name="connsiteY67" fmla="*/ 465997 h 1108005"/>
              <a:gd name="connsiteX68" fmla="*/ 426549 w 463489"/>
              <a:gd name="connsiteY68" fmla="*/ 461687 h 1108005"/>
              <a:gd name="connsiteX69" fmla="*/ 433601 w 463489"/>
              <a:gd name="connsiteY69" fmla="*/ 457481 h 1108005"/>
              <a:gd name="connsiteX70" fmla="*/ 437915 w 463489"/>
              <a:gd name="connsiteY70" fmla="*/ 447492 h 1108005"/>
              <a:gd name="connsiteX71" fmla="*/ 439283 w 463489"/>
              <a:gd name="connsiteY71" fmla="*/ 443286 h 1108005"/>
              <a:gd name="connsiteX72" fmla="*/ 440757 w 463489"/>
              <a:gd name="connsiteY72" fmla="*/ 440448 h 1108005"/>
              <a:gd name="connsiteX73" fmla="*/ 440757 w 463489"/>
              <a:gd name="connsiteY73" fmla="*/ 431826 h 1108005"/>
              <a:gd name="connsiteX74" fmla="*/ 443599 w 463489"/>
              <a:gd name="connsiteY74" fmla="*/ 433298 h 1108005"/>
              <a:gd name="connsiteX75" fmla="*/ 446440 w 463489"/>
              <a:gd name="connsiteY75" fmla="*/ 431826 h 1108005"/>
              <a:gd name="connsiteX76" fmla="*/ 454964 w 463489"/>
              <a:gd name="connsiteY76" fmla="*/ 427620 h 1108005"/>
              <a:gd name="connsiteX77" fmla="*/ 459280 w 463489"/>
              <a:gd name="connsiteY77" fmla="*/ 421942 h 1108005"/>
              <a:gd name="connsiteX78" fmla="*/ 463490 w 463489"/>
              <a:gd name="connsiteY78" fmla="*/ 420470 h 1108005"/>
              <a:gd name="connsiteX79" fmla="*/ 460648 w 463489"/>
              <a:gd name="connsiteY79" fmla="*/ 417631 h 1108005"/>
              <a:gd name="connsiteX80" fmla="*/ 457806 w 463489"/>
              <a:gd name="connsiteY80" fmla="*/ 404909 h 1108005"/>
              <a:gd name="connsiteX81" fmla="*/ 446440 w 463489"/>
              <a:gd name="connsiteY81" fmla="*/ 410587 h 1108005"/>
              <a:gd name="connsiteX82" fmla="*/ 425076 w 463489"/>
              <a:gd name="connsiteY82" fmla="*/ 421942 h 1108005"/>
              <a:gd name="connsiteX83" fmla="*/ 413710 w 463489"/>
              <a:gd name="connsiteY83" fmla="*/ 424781 h 1108005"/>
              <a:gd name="connsiteX84" fmla="*/ 410868 w 463489"/>
              <a:gd name="connsiteY84" fmla="*/ 423309 h 1108005"/>
              <a:gd name="connsiteX85" fmla="*/ 408026 w 463489"/>
              <a:gd name="connsiteY85" fmla="*/ 420470 h 1108005"/>
              <a:gd name="connsiteX86" fmla="*/ 399502 w 463489"/>
              <a:gd name="connsiteY86" fmla="*/ 407748 h 1108005"/>
              <a:gd name="connsiteX87" fmla="*/ 396661 w 463489"/>
              <a:gd name="connsiteY87" fmla="*/ 402070 h 1108005"/>
              <a:gd name="connsiteX88" fmla="*/ 395292 w 463489"/>
              <a:gd name="connsiteY88" fmla="*/ 387876 h 1108005"/>
              <a:gd name="connsiteX89" fmla="*/ 368244 w 463489"/>
              <a:gd name="connsiteY89" fmla="*/ 383565 h 1108005"/>
              <a:gd name="connsiteX90" fmla="*/ 365404 w 463489"/>
              <a:gd name="connsiteY90" fmla="*/ 385037 h 1108005"/>
              <a:gd name="connsiteX91" fmla="*/ 358247 w 463489"/>
              <a:gd name="connsiteY91" fmla="*/ 385037 h 1108005"/>
              <a:gd name="connsiteX92" fmla="*/ 354037 w 463489"/>
              <a:gd name="connsiteY92" fmla="*/ 382198 h 1108005"/>
              <a:gd name="connsiteX93" fmla="*/ 356878 w 463489"/>
              <a:gd name="connsiteY93" fmla="*/ 348026 h 1108005"/>
              <a:gd name="connsiteX94" fmla="*/ 358247 w 463489"/>
              <a:gd name="connsiteY94" fmla="*/ 345187 h 1108005"/>
              <a:gd name="connsiteX95" fmla="*/ 361088 w 463489"/>
              <a:gd name="connsiteY95" fmla="*/ 339509 h 1108005"/>
              <a:gd name="connsiteX96" fmla="*/ 346881 w 463489"/>
              <a:gd name="connsiteY96" fmla="*/ 325315 h 1108005"/>
              <a:gd name="connsiteX97" fmla="*/ 341197 w 463489"/>
              <a:gd name="connsiteY97" fmla="*/ 325315 h 1108005"/>
              <a:gd name="connsiteX98" fmla="*/ 331200 w 463489"/>
              <a:gd name="connsiteY98" fmla="*/ 319637 h 1108005"/>
              <a:gd name="connsiteX99" fmla="*/ 321306 w 463489"/>
              <a:gd name="connsiteY99" fmla="*/ 285571 h 1108005"/>
              <a:gd name="connsiteX100" fmla="*/ 321306 w 463489"/>
              <a:gd name="connsiteY100" fmla="*/ 267065 h 1108005"/>
              <a:gd name="connsiteX101" fmla="*/ 321306 w 463489"/>
              <a:gd name="connsiteY101" fmla="*/ 261388 h 1108005"/>
              <a:gd name="connsiteX102" fmla="*/ 307099 w 463489"/>
              <a:gd name="connsiteY102" fmla="*/ 267065 h 1108005"/>
              <a:gd name="connsiteX103" fmla="*/ 291418 w 463489"/>
              <a:gd name="connsiteY103" fmla="*/ 264226 h 1108005"/>
              <a:gd name="connsiteX104" fmla="*/ 275842 w 463489"/>
              <a:gd name="connsiteY104" fmla="*/ 268537 h 1108005"/>
              <a:gd name="connsiteX105" fmla="*/ 268685 w 463489"/>
              <a:gd name="connsiteY105" fmla="*/ 274215 h 1108005"/>
              <a:gd name="connsiteX106" fmla="*/ 263001 w 463489"/>
              <a:gd name="connsiteY106" fmla="*/ 278421 h 1108005"/>
              <a:gd name="connsiteX107" fmla="*/ 254477 w 463489"/>
              <a:gd name="connsiteY107" fmla="*/ 275582 h 1108005"/>
              <a:gd name="connsiteX108" fmla="*/ 255846 w 463489"/>
              <a:gd name="connsiteY108" fmla="*/ 271376 h 1108005"/>
              <a:gd name="connsiteX109" fmla="*/ 261633 w 463489"/>
              <a:gd name="connsiteY109" fmla="*/ 262860 h 1108005"/>
              <a:gd name="connsiteX110" fmla="*/ 263001 w 463489"/>
              <a:gd name="connsiteY110" fmla="*/ 255710 h 1108005"/>
              <a:gd name="connsiteX111" fmla="*/ 258687 w 463489"/>
              <a:gd name="connsiteY111" fmla="*/ 248665 h 1108005"/>
              <a:gd name="connsiteX112" fmla="*/ 255846 w 463489"/>
              <a:gd name="connsiteY112" fmla="*/ 245826 h 1108005"/>
              <a:gd name="connsiteX113" fmla="*/ 250162 w 463489"/>
              <a:gd name="connsiteY113" fmla="*/ 238676 h 1108005"/>
              <a:gd name="connsiteX114" fmla="*/ 248794 w 463489"/>
              <a:gd name="connsiteY114" fmla="*/ 228688 h 1108005"/>
              <a:gd name="connsiteX115" fmla="*/ 258687 w 463489"/>
              <a:gd name="connsiteY115" fmla="*/ 196093 h 1108005"/>
              <a:gd name="connsiteX116" fmla="*/ 261633 w 463489"/>
              <a:gd name="connsiteY116" fmla="*/ 198932 h 1108005"/>
              <a:gd name="connsiteX117" fmla="*/ 268685 w 463489"/>
              <a:gd name="connsiteY117" fmla="*/ 193254 h 1108005"/>
              <a:gd name="connsiteX118" fmla="*/ 290049 w 463489"/>
              <a:gd name="connsiteY118" fmla="*/ 163394 h 1108005"/>
              <a:gd name="connsiteX119" fmla="*/ 290049 w 463489"/>
              <a:gd name="connsiteY119" fmla="*/ 153405 h 1108005"/>
              <a:gd name="connsiteX120" fmla="*/ 291418 w 463489"/>
              <a:gd name="connsiteY120" fmla="*/ 137844 h 1108005"/>
              <a:gd name="connsiteX121" fmla="*/ 291418 w 463489"/>
              <a:gd name="connsiteY121" fmla="*/ 126488 h 1108005"/>
              <a:gd name="connsiteX122" fmla="*/ 290049 w 463489"/>
              <a:gd name="connsiteY122" fmla="*/ 115132 h 1108005"/>
              <a:gd name="connsiteX123" fmla="*/ 288576 w 463489"/>
              <a:gd name="connsiteY123" fmla="*/ 105144 h 1108005"/>
              <a:gd name="connsiteX124" fmla="*/ 275842 w 463489"/>
              <a:gd name="connsiteY124" fmla="*/ 59722 h 1108005"/>
              <a:gd name="connsiteX125" fmla="*/ 271527 w 463489"/>
              <a:gd name="connsiteY125" fmla="*/ 55411 h 1108005"/>
              <a:gd name="connsiteX126" fmla="*/ 265843 w 463489"/>
              <a:gd name="connsiteY126" fmla="*/ 54044 h 1108005"/>
              <a:gd name="connsiteX127" fmla="*/ 261633 w 463489"/>
              <a:gd name="connsiteY127" fmla="*/ 52572 h 1108005"/>
              <a:gd name="connsiteX128" fmla="*/ 254477 w 463489"/>
              <a:gd name="connsiteY128" fmla="*/ 54044 h 1108005"/>
              <a:gd name="connsiteX129" fmla="*/ 244584 w 463489"/>
              <a:gd name="connsiteY129" fmla="*/ 39850 h 1108005"/>
              <a:gd name="connsiteX130" fmla="*/ 241638 w 463489"/>
              <a:gd name="connsiteY130" fmla="*/ 32700 h 1108005"/>
              <a:gd name="connsiteX131" fmla="*/ 240270 w 463489"/>
              <a:gd name="connsiteY131" fmla="*/ 25550 h 1108005"/>
              <a:gd name="connsiteX132" fmla="*/ 224589 w 463489"/>
              <a:gd name="connsiteY132" fmla="*/ 9989 h 1108005"/>
              <a:gd name="connsiteX133" fmla="*/ 213222 w 463489"/>
              <a:gd name="connsiteY133" fmla="*/ 1472 h 1108005"/>
              <a:gd name="connsiteX134" fmla="*/ 204698 w 463489"/>
              <a:gd name="connsiteY134" fmla="*/ 0 h 1108005"/>
              <a:gd name="connsiteX135" fmla="*/ 203224 w 463489"/>
              <a:gd name="connsiteY135" fmla="*/ 8517 h 1108005"/>
              <a:gd name="connsiteX136" fmla="*/ 201856 w 463489"/>
              <a:gd name="connsiteY136" fmla="*/ 14194 h 1108005"/>
              <a:gd name="connsiteX137" fmla="*/ 199014 w 463489"/>
              <a:gd name="connsiteY137" fmla="*/ 18505 h 1108005"/>
              <a:gd name="connsiteX138" fmla="*/ 203224 w 463489"/>
              <a:gd name="connsiteY138" fmla="*/ 32700 h 1108005"/>
              <a:gd name="connsiteX139" fmla="*/ 203224 w 463489"/>
              <a:gd name="connsiteY139" fmla="*/ 37011 h 1108005"/>
              <a:gd name="connsiteX140" fmla="*/ 181965 w 463489"/>
              <a:gd name="connsiteY140" fmla="*/ 55411 h 1108005"/>
              <a:gd name="connsiteX141" fmla="*/ 176281 w 463489"/>
              <a:gd name="connsiteY141" fmla="*/ 71077 h 1108005"/>
              <a:gd name="connsiteX142" fmla="*/ 149234 w 463489"/>
              <a:gd name="connsiteY142" fmla="*/ 76755 h 1108005"/>
              <a:gd name="connsiteX143" fmla="*/ 146393 w 463489"/>
              <a:gd name="connsiteY143" fmla="*/ 78122 h 1108005"/>
              <a:gd name="connsiteX144" fmla="*/ 143551 w 463489"/>
              <a:gd name="connsiteY144" fmla="*/ 80961 h 1108005"/>
              <a:gd name="connsiteX145" fmla="*/ 142183 w 463489"/>
              <a:gd name="connsiteY145" fmla="*/ 85272 h 1108005"/>
              <a:gd name="connsiteX146" fmla="*/ 139341 w 463489"/>
              <a:gd name="connsiteY146" fmla="*/ 89583 h 1108005"/>
              <a:gd name="connsiteX147" fmla="*/ 126502 w 463489"/>
              <a:gd name="connsiteY147" fmla="*/ 99466 h 1108005"/>
              <a:gd name="connsiteX148" fmla="*/ 120819 w 463489"/>
              <a:gd name="connsiteY148" fmla="*/ 103777 h 1108005"/>
              <a:gd name="connsiteX149" fmla="*/ 105138 w 463489"/>
              <a:gd name="connsiteY149" fmla="*/ 115132 h 1108005"/>
              <a:gd name="connsiteX150" fmla="*/ 102296 w 463489"/>
              <a:gd name="connsiteY150" fmla="*/ 123649 h 1108005"/>
              <a:gd name="connsiteX151" fmla="*/ 103769 w 463489"/>
              <a:gd name="connsiteY151" fmla="*/ 133533 h 1108005"/>
              <a:gd name="connsiteX152" fmla="*/ 105138 w 463489"/>
              <a:gd name="connsiteY152" fmla="*/ 137844 h 1108005"/>
              <a:gd name="connsiteX153" fmla="*/ 107979 w 463489"/>
              <a:gd name="connsiteY153" fmla="*/ 143521 h 1108005"/>
              <a:gd name="connsiteX154" fmla="*/ 110820 w 463489"/>
              <a:gd name="connsiteY154" fmla="*/ 146360 h 1108005"/>
              <a:gd name="connsiteX155" fmla="*/ 105138 w 463489"/>
              <a:gd name="connsiteY155" fmla="*/ 156244 h 1108005"/>
              <a:gd name="connsiteX156" fmla="*/ 106611 w 463489"/>
              <a:gd name="connsiteY156" fmla="*/ 159083 h 1108005"/>
              <a:gd name="connsiteX157" fmla="*/ 106611 w 463489"/>
              <a:gd name="connsiteY157" fmla="*/ 167704 h 1108005"/>
              <a:gd name="connsiteX158" fmla="*/ 99454 w 463489"/>
              <a:gd name="connsiteY158" fmla="*/ 210288 h 1108005"/>
              <a:gd name="connsiteX159" fmla="*/ 99454 w 463489"/>
              <a:gd name="connsiteY159" fmla="*/ 215965 h 1108005"/>
              <a:gd name="connsiteX160" fmla="*/ 98086 w 463489"/>
              <a:gd name="connsiteY160" fmla="*/ 220171 h 1108005"/>
              <a:gd name="connsiteX161" fmla="*/ 96613 w 463489"/>
              <a:gd name="connsiteY161" fmla="*/ 227321 h 1108005"/>
              <a:gd name="connsiteX162" fmla="*/ 82405 w 463489"/>
              <a:gd name="connsiteY162" fmla="*/ 262860 h 1108005"/>
              <a:gd name="connsiteX163" fmla="*/ 73880 w 463489"/>
              <a:gd name="connsiteY163" fmla="*/ 277054 h 1108005"/>
              <a:gd name="connsiteX164" fmla="*/ 68197 w 463489"/>
              <a:gd name="connsiteY164" fmla="*/ 274215 h 1108005"/>
              <a:gd name="connsiteX165" fmla="*/ 58199 w 463489"/>
              <a:gd name="connsiteY165" fmla="*/ 271376 h 1108005"/>
              <a:gd name="connsiteX166" fmla="*/ 55357 w 463489"/>
              <a:gd name="connsiteY166" fmla="*/ 269904 h 1108005"/>
              <a:gd name="connsiteX167" fmla="*/ 51148 w 463489"/>
              <a:gd name="connsiteY167" fmla="*/ 269904 h 1108005"/>
              <a:gd name="connsiteX168" fmla="*/ 43991 w 463489"/>
              <a:gd name="connsiteY168" fmla="*/ 272743 h 1108005"/>
              <a:gd name="connsiteX169" fmla="*/ 39781 w 463489"/>
              <a:gd name="connsiteY169" fmla="*/ 277054 h 1108005"/>
              <a:gd name="connsiteX170" fmla="*/ 42623 w 463489"/>
              <a:gd name="connsiteY170" fmla="*/ 284099 h 1108005"/>
              <a:gd name="connsiteX171" fmla="*/ 43991 w 463489"/>
              <a:gd name="connsiteY171" fmla="*/ 289776 h 1108005"/>
              <a:gd name="connsiteX172" fmla="*/ 45465 w 463489"/>
              <a:gd name="connsiteY172" fmla="*/ 295454 h 1108005"/>
              <a:gd name="connsiteX173" fmla="*/ 45465 w 463489"/>
              <a:gd name="connsiteY173" fmla="*/ 322476 h 1108005"/>
              <a:gd name="connsiteX174" fmla="*/ 45465 w 463489"/>
              <a:gd name="connsiteY174" fmla="*/ 326787 h 1108005"/>
              <a:gd name="connsiteX175" fmla="*/ 42623 w 463489"/>
              <a:gd name="connsiteY175" fmla="*/ 330993 h 1108005"/>
              <a:gd name="connsiteX176" fmla="*/ 39781 w 463489"/>
              <a:gd name="connsiteY176" fmla="*/ 330993 h 1108005"/>
              <a:gd name="connsiteX177" fmla="*/ 35467 w 463489"/>
              <a:gd name="connsiteY177" fmla="*/ 333832 h 1108005"/>
              <a:gd name="connsiteX178" fmla="*/ 34099 w 463489"/>
              <a:gd name="connsiteY178" fmla="*/ 343820 h 1108005"/>
              <a:gd name="connsiteX179" fmla="*/ 35467 w 463489"/>
              <a:gd name="connsiteY179" fmla="*/ 349498 h 1108005"/>
              <a:gd name="connsiteX180" fmla="*/ 38308 w 463489"/>
              <a:gd name="connsiteY180" fmla="*/ 359382 h 1108005"/>
              <a:gd name="connsiteX181" fmla="*/ 39781 w 463489"/>
              <a:gd name="connsiteY181" fmla="*/ 363693 h 1108005"/>
              <a:gd name="connsiteX182" fmla="*/ 42623 w 463489"/>
              <a:gd name="connsiteY182" fmla="*/ 369370 h 1108005"/>
              <a:gd name="connsiteX183" fmla="*/ 43991 w 463489"/>
              <a:gd name="connsiteY183" fmla="*/ 373681 h 1108005"/>
              <a:gd name="connsiteX184" fmla="*/ 42623 w 463489"/>
              <a:gd name="connsiteY184" fmla="*/ 379359 h 1108005"/>
              <a:gd name="connsiteX185" fmla="*/ 15576 w 463489"/>
              <a:gd name="connsiteY185" fmla="*/ 392081 h 1108005"/>
              <a:gd name="connsiteX186" fmla="*/ 17049 w 463489"/>
              <a:gd name="connsiteY186" fmla="*/ 410587 h 1108005"/>
              <a:gd name="connsiteX187" fmla="*/ 7051 w 463489"/>
              <a:gd name="connsiteY187" fmla="*/ 421942 h 1108005"/>
              <a:gd name="connsiteX188" fmla="*/ 2841 w 463489"/>
              <a:gd name="connsiteY188" fmla="*/ 426148 h 1108005"/>
              <a:gd name="connsiteX189" fmla="*/ 0 w 463489"/>
              <a:gd name="connsiteY189" fmla="*/ 428987 h 1108005"/>
              <a:gd name="connsiteX190" fmla="*/ 0 w 463489"/>
              <a:gd name="connsiteY190" fmla="*/ 433298 h 1108005"/>
              <a:gd name="connsiteX191" fmla="*/ 0 w 463489"/>
              <a:gd name="connsiteY191" fmla="*/ 438975 h 1108005"/>
              <a:gd name="connsiteX192" fmla="*/ 9893 w 463489"/>
              <a:gd name="connsiteY192" fmla="*/ 464525 h 1108005"/>
              <a:gd name="connsiteX193" fmla="*/ 34099 w 463489"/>
              <a:gd name="connsiteY193" fmla="*/ 492914 h 1108005"/>
              <a:gd name="connsiteX194" fmla="*/ 36940 w 463489"/>
              <a:gd name="connsiteY194" fmla="*/ 498592 h 1108005"/>
              <a:gd name="connsiteX195" fmla="*/ 43991 w 463489"/>
              <a:gd name="connsiteY195" fmla="*/ 502903 h 1108005"/>
              <a:gd name="connsiteX196" fmla="*/ 48306 w 463489"/>
              <a:gd name="connsiteY196" fmla="*/ 497225 h 1108005"/>
              <a:gd name="connsiteX197" fmla="*/ 51148 w 463489"/>
              <a:gd name="connsiteY197" fmla="*/ 502903 h 1108005"/>
              <a:gd name="connsiteX198" fmla="*/ 49674 w 463489"/>
              <a:gd name="connsiteY198" fmla="*/ 505742 h 1108005"/>
              <a:gd name="connsiteX199" fmla="*/ 58199 w 463489"/>
              <a:gd name="connsiteY199" fmla="*/ 518569 h 1108005"/>
              <a:gd name="connsiteX200" fmla="*/ 56831 w 463489"/>
              <a:gd name="connsiteY200" fmla="*/ 512892 h 1108005"/>
              <a:gd name="connsiteX201" fmla="*/ 58199 w 463489"/>
              <a:gd name="connsiteY201" fmla="*/ 505742 h 1108005"/>
              <a:gd name="connsiteX202" fmla="*/ 65355 w 463489"/>
              <a:gd name="connsiteY202" fmla="*/ 507214 h 1108005"/>
              <a:gd name="connsiteX203" fmla="*/ 81037 w 463489"/>
              <a:gd name="connsiteY203" fmla="*/ 517097 h 1108005"/>
              <a:gd name="connsiteX204" fmla="*/ 106611 w 463489"/>
              <a:gd name="connsiteY204" fmla="*/ 542647 h 1108005"/>
              <a:gd name="connsiteX205" fmla="*/ 106611 w 463489"/>
              <a:gd name="connsiteY205" fmla="*/ 546958 h 1108005"/>
              <a:gd name="connsiteX206" fmla="*/ 103769 w 463489"/>
              <a:gd name="connsiteY206" fmla="*/ 552636 h 1108005"/>
              <a:gd name="connsiteX207" fmla="*/ 102296 w 463489"/>
              <a:gd name="connsiteY207" fmla="*/ 555475 h 1108005"/>
              <a:gd name="connsiteX208" fmla="*/ 103769 w 463489"/>
              <a:gd name="connsiteY208" fmla="*/ 558314 h 1108005"/>
              <a:gd name="connsiteX209" fmla="*/ 110820 w 463489"/>
              <a:gd name="connsiteY209" fmla="*/ 549797 h 1108005"/>
              <a:gd name="connsiteX210" fmla="*/ 110820 w 463489"/>
              <a:gd name="connsiteY210" fmla="*/ 554003 h 1108005"/>
              <a:gd name="connsiteX211" fmla="*/ 110820 w 463489"/>
              <a:gd name="connsiteY211" fmla="*/ 561153 h 1108005"/>
              <a:gd name="connsiteX212" fmla="*/ 110820 w 463489"/>
              <a:gd name="connsiteY212" fmla="*/ 565358 h 1108005"/>
              <a:gd name="connsiteX213" fmla="*/ 113662 w 463489"/>
              <a:gd name="connsiteY213" fmla="*/ 578186 h 1108005"/>
              <a:gd name="connsiteX214" fmla="*/ 117977 w 463489"/>
              <a:gd name="connsiteY214" fmla="*/ 581025 h 1108005"/>
              <a:gd name="connsiteX215" fmla="*/ 123660 w 463489"/>
              <a:gd name="connsiteY215" fmla="*/ 586703 h 1108005"/>
              <a:gd name="connsiteX216" fmla="*/ 142183 w 463489"/>
              <a:gd name="connsiteY216" fmla="*/ 626447 h 1108005"/>
              <a:gd name="connsiteX217" fmla="*/ 153550 w 463489"/>
              <a:gd name="connsiteY217" fmla="*/ 657780 h 1108005"/>
              <a:gd name="connsiteX218" fmla="*/ 150708 w 463489"/>
              <a:gd name="connsiteY218" fmla="*/ 679019 h 1108005"/>
              <a:gd name="connsiteX219" fmla="*/ 149234 w 463489"/>
              <a:gd name="connsiteY219" fmla="*/ 691846 h 1108005"/>
              <a:gd name="connsiteX220" fmla="*/ 146393 w 463489"/>
              <a:gd name="connsiteY220" fmla="*/ 696052 h 1108005"/>
              <a:gd name="connsiteX221" fmla="*/ 142183 w 463489"/>
              <a:gd name="connsiteY221" fmla="*/ 720235 h 1108005"/>
              <a:gd name="connsiteX222" fmla="*/ 140709 w 463489"/>
              <a:gd name="connsiteY222" fmla="*/ 728752 h 1108005"/>
              <a:gd name="connsiteX223" fmla="*/ 140709 w 463489"/>
              <a:gd name="connsiteY223" fmla="*/ 742946 h 1108005"/>
              <a:gd name="connsiteX224" fmla="*/ 142183 w 463489"/>
              <a:gd name="connsiteY224" fmla="*/ 747257 h 1108005"/>
              <a:gd name="connsiteX225" fmla="*/ 145024 w 463489"/>
              <a:gd name="connsiteY225" fmla="*/ 751463 h 1108005"/>
              <a:gd name="connsiteX226" fmla="*/ 149234 w 463489"/>
              <a:gd name="connsiteY226" fmla="*/ 750096 h 1108005"/>
              <a:gd name="connsiteX227" fmla="*/ 153550 w 463489"/>
              <a:gd name="connsiteY227" fmla="*/ 755774 h 1108005"/>
              <a:gd name="connsiteX228" fmla="*/ 162074 w 463489"/>
              <a:gd name="connsiteY228" fmla="*/ 748624 h 1108005"/>
              <a:gd name="connsiteX229" fmla="*/ 164915 w 463489"/>
              <a:gd name="connsiteY229" fmla="*/ 741580 h 1108005"/>
              <a:gd name="connsiteX230" fmla="*/ 164915 w 463489"/>
              <a:gd name="connsiteY230" fmla="*/ 738741 h 1108005"/>
              <a:gd name="connsiteX231" fmla="*/ 170599 w 463489"/>
              <a:gd name="connsiteY231" fmla="*/ 742946 h 1108005"/>
              <a:gd name="connsiteX232" fmla="*/ 167757 w 463489"/>
              <a:gd name="connsiteY232" fmla="*/ 750096 h 1108005"/>
              <a:gd name="connsiteX233" fmla="*/ 166284 w 463489"/>
              <a:gd name="connsiteY233" fmla="*/ 752935 h 1108005"/>
              <a:gd name="connsiteX234" fmla="*/ 163442 w 463489"/>
              <a:gd name="connsiteY234" fmla="*/ 755774 h 1108005"/>
              <a:gd name="connsiteX235" fmla="*/ 166284 w 463489"/>
              <a:gd name="connsiteY235" fmla="*/ 758613 h 1108005"/>
              <a:gd name="connsiteX236" fmla="*/ 170599 w 463489"/>
              <a:gd name="connsiteY236" fmla="*/ 757141 h 1108005"/>
              <a:gd name="connsiteX237" fmla="*/ 171967 w 463489"/>
              <a:gd name="connsiteY237" fmla="*/ 752935 h 1108005"/>
              <a:gd name="connsiteX238" fmla="*/ 174808 w 463489"/>
              <a:gd name="connsiteY238" fmla="*/ 751463 h 1108005"/>
              <a:gd name="connsiteX239" fmla="*/ 176281 w 463489"/>
              <a:gd name="connsiteY239" fmla="*/ 762818 h 1108005"/>
              <a:gd name="connsiteX240" fmla="*/ 181965 w 463489"/>
              <a:gd name="connsiteY240" fmla="*/ 764290 h 1108005"/>
              <a:gd name="connsiteX241" fmla="*/ 206066 w 463489"/>
              <a:gd name="connsiteY241" fmla="*/ 765657 h 1108005"/>
              <a:gd name="connsiteX242" fmla="*/ 211853 w 463489"/>
              <a:gd name="connsiteY242" fmla="*/ 762818 h 1108005"/>
              <a:gd name="connsiteX243" fmla="*/ 234586 w 463489"/>
              <a:gd name="connsiteY243" fmla="*/ 734430 h 1108005"/>
              <a:gd name="connsiteX244" fmla="*/ 238796 w 463489"/>
              <a:gd name="connsiteY244" fmla="*/ 730224 h 1108005"/>
              <a:gd name="connsiteX245" fmla="*/ 264475 w 463489"/>
              <a:gd name="connsiteY245" fmla="*/ 715924 h 1108005"/>
              <a:gd name="connsiteX246" fmla="*/ 267317 w 463489"/>
              <a:gd name="connsiteY246" fmla="*/ 713085 h 1108005"/>
              <a:gd name="connsiteX247" fmla="*/ 271527 w 463489"/>
              <a:gd name="connsiteY247" fmla="*/ 707408 h 1108005"/>
              <a:gd name="connsiteX248" fmla="*/ 274368 w 463489"/>
              <a:gd name="connsiteY248" fmla="*/ 698891 h 1108005"/>
              <a:gd name="connsiteX249" fmla="*/ 275842 w 463489"/>
              <a:gd name="connsiteY249" fmla="*/ 694685 h 1108005"/>
              <a:gd name="connsiteX250" fmla="*/ 275842 w 463489"/>
              <a:gd name="connsiteY250" fmla="*/ 687536 h 1108005"/>
              <a:gd name="connsiteX251" fmla="*/ 273000 w 463489"/>
              <a:gd name="connsiteY251" fmla="*/ 669135 h 1108005"/>
              <a:gd name="connsiteX252" fmla="*/ 271527 w 463489"/>
              <a:gd name="connsiteY252" fmla="*/ 663458 h 1108005"/>
              <a:gd name="connsiteX253" fmla="*/ 282892 w 463489"/>
              <a:gd name="connsiteY253" fmla="*/ 674813 h 1108005"/>
              <a:gd name="connsiteX254" fmla="*/ 288576 w 463489"/>
              <a:gd name="connsiteY254" fmla="*/ 681858 h 1108005"/>
              <a:gd name="connsiteX255" fmla="*/ 291418 w 463489"/>
              <a:gd name="connsiteY255" fmla="*/ 689008 h 1108005"/>
              <a:gd name="connsiteX256" fmla="*/ 292891 w 463489"/>
              <a:gd name="connsiteY256" fmla="*/ 697524 h 1108005"/>
              <a:gd name="connsiteX257" fmla="*/ 295733 w 463489"/>
              <a:gd name="connsiteY257" fmla="*/ 704569 h 1108005"/>
              <a:gd name="connsiteX258" fmla="*/ 304257 w 463489"/>
              <a:gd name="connsiteY258" fmla="*/ 720235 h 1108005"/>
              <a:gd name="connsiteX259" fmla="*/ 308467 w 463489"/>
              <a:gd name="connsiteY259" fmla="*/ 721707 h 1108005"/>
              <a:gd name="connsiteX260" fmla="*/ 311309 w 463489"/>
              <a:gd name="connsiteY260" fmla="*/ 718868 h 1108005"/>
              <a:gd name="connsiteX261" fmla="*/ 319938 w 463489"/>
              <a:gd name="connsiteY261" fmla="*/ 715924 h 1108005"/>
              <a:gd name="connsiteX262" fmla="*/ 316991 w 463489"/>
              <a:gd name="connsiteY262" fmla="*/ 721707 h 1108005"/>
              <a:gd name="connsiteX263" fmla="*/ 316991 w 463489"/>
              <a:gd name="connsiteY263" fmla="*/ 727385 h 1108005"/>
              <a:gd name="connsiteX264" fmla="*/ 319938 w 463489"/>
              <a:gd name="connsiteY264" fmla="*/ 742946 h 1108005"/>
              <a:gd name="connsiteX265" fmla="*/ 326990 w 463489"/>
              <a:gd name="connsiteY265" fmla="*/ 758613 h 1108005"/>
              <a:gd name="connsiteX266" fmla="*/ 331200 w 463489"/>
              <a:gd name="connsiteY266" fmla="*/ 777013 h 1108005"/>
              <a:gd name="connsiteX267" fmla="*/ 331200 w 463489"/>
              <a:gd name="connsiteY267" fmla="*/ 785635 h 1108005"/>
              <a:gd name="connsiteX268" fmla="*/ 336987 w 463489"/>
              <a:gd name="connsiteY268" fmla="*/ 818229 h 1108005"/>
              <a:gd name="connsiteX269" fmla="*/ 339829 w 463489"/>
              <a:gd name="connsiteY269" fmla="*/ 823907 h 1108005"/>
              <a:gd name="connsiteX270" fmla="*/ 349721 w 463489"/>
              <a:gd name="connsiteY270" fmla="*/ 848090 h 1108005"/>
              <a:gd name="connsiteX271" fmla="*/ 358247 w 463489"/>
              <a:gd name="connsiteY271" fmla="*/ 880790 h 1108005"/>
              <a:gd name="connsiteX272" fmla="*/ 362562 w 463489"/>
              <a:gd name="connsiteY272" fmla="*/ 875112 h 1108005"/>
              <a:gd name="connsiteX273" fmla="*/ 365404 w 463489"/>
              <a:gd name="connsiteY273" fmla="*/ 877951 h 1108005"/>
              <a:gd name="connsiteX274" fmla="*/ 378138 w 463489"/>
              <a:gd name="connsiteY274" fmla="*/ 900662 h 1108005"/>
              <a:gd name="connsiteX275" fmla="*/ 380979 w 463489"/>
              <a:gd name="connsiteY275" fmla="*/ 909179 h 1108005"/>
              <a:gd name="connsiteX276" fmla="*/ 386767 w 463489"/>
              <a:gd name="connsiteY276" fmla="*/ 917695 h 1108005"/>
              <a:gd name="connsiteX277" fmla="*/ 392451 w 463489"/>
              <a:gd name="connsiteY277" fmla="*/ 940406 h 1108005"/>
              <a:gd name="connsiteX278" fmla="*/ 393819 w 463489"/>
              <a:gd name="connsiteY278" fmla="*/ 947556 h 1108005"/>
              <a:gd name="connsiteX279" fmla="*/ 393819 w 463489"/>
              <a:gd name="connsiteY279" fmla="*/ 951762 h 1108005"/>
              <a:gd name="connsiteX280" fmla="*/ 392451 w 463489"/>
              <a:gd name="connsiteY280" fmla="*/ 956073 h 1108005"/>
              <a:gd name="connsiteX281" fmla="*/ 392451 w 463489"/>
              <a:gd name="connsiteY281" fmla="*/ 961751 h 1108005"/>
              <a:gd name="connsiteX282" fmla="*/ 395292 w 463489"/>
              <a:gd name="connsiteY282" fmla="*/ 965956 h 1108005"/>
              <a:gd name="connsiteX283" fmla="*/ 396661 w 463489"/>
              <a:gd name="connsiteY283" fmla="*/ 968795 h 1108005"/>
              <a:gd name="connsiteX284" fmla="*/ 392451 w 463489"/>
              <a:gd name="connsiteY284" fmla="*/ 971634 h 1108005"/>
              <a:gd name="connsiteX285" fmla="*/ 392451 w 463489"/>
              <a:gd name="connsiteY285" fmla="*/ 977312 h 1108005"/>
              <a:gd name="connsiteX286" fmla="*/ 398029 w 463489"/>
              <a:gd name="connsiteY286" fmla="*/ 992978 h 1108005"/>
              <a:gd name="connsiteX287" fmla="*/ 402343 w 463489"/>
              <a:gd name="connsiteY287" fmla="*/ 1011484 h 1108005"/>
              <a:gd name="connsiteX288" fmla="*/ 405185 w 463489"/>
              <a:gd name="connsiteY288" fmla="*/ 1032723 h 1108005"/>
              <a:gd name="connsiteX289" fmla="*/ 405185 w 463489"/>
              <a:gd name="connsiteY289" fmla="*/ 1052595 h 1108005"/>
              <a:gd name="connsiteX290" fmla="*/ 398029 w 463489"/>
              <a:gd name="connsiteY290" fmla="*/ 1062584 h 1108005"/>
              <a:gd name="connsiteX291" fmla="*/ 393819 w 463489"/>
              <a:gd name="connsiteY291" fmla="*/ 1064056 h 1108005"/>
              <a:gd name="connsiteX292" fmla="*/ 392451 w 463489"/>
              <a:gd name="connsiteY292" fmla="*/ 1068261 h 1108005"/>
              <a:gd name="connsiteX293" fmla="*/ 396661 w 463489"/>
              <a:gd name="connsiteY293" fmla="*/ 1098122 h 1108005"/>
              <a:gd name="connsiteX294" fmla="*/ 399502 w 463489"/>
              <a:gd name="connsiteY294" fmla="*/ 1108006 h 1108005"/>
              <a:gd name="connsiteX295" fmla="*/ 402343 w 463489"/>
              <a:gd name="connsiteY295" fmla="*/ 1103800 h 1108005"/>
              <a:gd name="connsiteX296" fmla="*/ 408026 w 463489"/>
              <a:gd name="connsiteY296" fmla="*/ 1092444 h 1108005"/>
              <a:gd name="connsiteX297" fmla="*/ 409500 w 463489"/>
              <a:gd name="connsiteY297" fmla="*/ 1068261 h 1108005"/>
              <a:gd name="connsiteX298" fmla="*/ 412342 w 463489"/>
              <a:gd name="connsiteY298" fmla="*/ 1064056 h 110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Lst>
            <a:rect l="l" t="t" r="r" b="b"/>
            <a:pathLst>
              <a:path w="463489" h="1108005">
                <a:moveTo>
                  <a:pt x="412342" y="1064056"/>
                </a:moveTo>
                <a:lnTo>
                  <a:pt x="416552" y="1059745"/>
                </a:lnTo>
                <a:lnTo>
                  <a:pt x="420866" y="1058378"/>
                </a:lnTo>
                <a:lnTo>
                  <a:pt x="427917" y="1045550"/>
                </a:lnTo>
                <a:lnTo>
                  <a:pt x="430759" y="1042711"/>
                </a:lnTo>
                <a:lnTo>
                  <a:pt x="432233" y="1038400"/>
                </a:lnTo>
                <a:lnTo>
                  <a:pt x="449282" y="1004334"/>
                </a:lnTo>
                <a:lnTo>
                  <a:pt x="450650" y="998656"/>
                </a:lnTo>
                <a:lnTo>
                  <a:pt x="446440" y="997289"/>
                </a:lnTo>
                <a:lnTo>
                  <a:pt x="439283" y="978784"/>
                </a:lnTo>
                <a:lnTo>
                  <a:pt x="427917" y="948923"/>
                </a:lnTo>
                <a:lnTo>
                  <a:pt x="420866" y="939040"/>
                </a:lnTo>
                <a:lnTo>
                  <a:pt x="415183" y="924845"/>
                </a:lnTo>
                <a:lnTo>
                  <a:pt x="415183" y="917695"/>
                </a:lnTo>
                <a:lnTo>
                  <a:pt x="419393" y="909179"/>
                </a:lnTo>
                <a:lnTo>
                  <a:pt x="419393" y="904868"/>
                </a:lnTo>
                <a:lnTo>
                  <a:pt x="418025" y="900662"/>
                </a:lnTo>
                <a:lnTo>
                  <a:pt x="415183" y="889306"/>
                </a:lnTo>
                <a:lnTo>
                  <a:pt x="410868" y="876479"/>
                </a:lnTo>
                <a:lnTo>
                  <a:pt x="402343" y="863757"/>
                </a:lnTo>
                <a:lnTo>
                  <a:pt x="393819" y="858079"/>
                </a:lnTo>
                <a:lnTo>
                  <a:pt x="390977" y="856607"/>
                </a:lnTo>
                <a:lnTo>
                  <a:pt x="382453" y="849562"/>
                </a:lnTo>
                <a:lnTo>
                  <a:pt x="365404" y="825379"/>
                </a:lnTo>
                <a:lnTo>
                  <a:pt x="361088" y="821068"/>
                </a:lnTo>
                <a:lnTo>
                  <a:pt x="355405" y="802668"/>
                </a:lnTo>
                <a:lnTo>
                  <a:pt x="356878" y="795518"/>
                </a:lnTo>
                <a:lnTo>
                  <a:pt x="361088" y="791313"/>
                </a:lnTo>
                <a:lnTo>
                  <a:pt x="366772" y="787002"/>
                </a:lnTo>
                <a:lnTo>
                  <a:pt x="369612" y="785635"/>
                </a:lnTo>
                <a:lnTo>
                  <a:pt x="371086" y="747257"/>
                </a:lnTo>
                <a:lnTo>
                  <a:pt x="375296" y="742946"/>
                </a:lnTo>
                <a:lnTo>
                  <a:pt x="373928" y="733063"/>
                </a:lnTo>
                <a:lnTo>
                  <a:pt x="359720" y="704569"/>
                </a:lnTo>
                <a:lnTo>
                  <a:pt x="362562" y="697524"/>
                </a:lnTo>
                <a:lnTo>
                  <a:pt x="352563" y="686169"/>
                </a:lnTo>
                <a:lnTo>
                  <a:pt x="336987" y="670502"/>
                </a:lnTo>
                <a:lnTo>
                  <a:pt x="321306" y="651997"/>
                </a:lnTo>
                <a:lnTo>
                  <a:pt x="315623" y="646424"/>
                </a:lnTo>
                <a:lnTo>
                  <a:pt x="311309" y="640641"/>
                </a:lnTo>
                <a:lnTo>
                  <a:pt x="312782" y="632125"/>
                </a:lnTo>
                <a:lnTo>
                  <a:pt x="305625" y="613725"/>
                </a:lnTo>
                <a:lnTo>
                  <a:pt x="299942" y="613725"/>
                </a:lnTo>
                <a:lnTo>
                  <a:pt x="295733" y="610886"/>
                </a:lnTo>
                <a:lnTo>
                  <a:pt x="290049" y="600897"/>
                </a:lnTo>
                <a:lnTo>
                  <a:pt x="288576" y="595219"/>
                </a:lnTo>
                <a:lnTo>
                  <a:pt x="294259" y="600897"/>
                </a:lnTo>
                <a:lnTo>
                  <a:pt x="298573" y="600897"/>
                </a:lnTo>
                <a:lnTo>
                  <a:pt x="309941" y="595219"/>
                </a:lnTo>
                <a:lnTo>
                  <a:pt x="309941" y="589541"/>
                </a:lnTo>
                <a:lnTo>
                  <a:pt x="307099" y="578186"/>
                </a:lnTo>
                <a:lnTo>
                  <a:pt x="304257" y="546958"/>
                </a:lnTo>
                <a:lnTo>
                  <a:pt x="308467" y="535603"/>
                </a:lnTo>
                <a:lnTo>
                  <a:pt x="314150" y="528453"/>
                </a:lnTo>
                <a:lnTo>
                  <a:pt x="324148" y="527086"/>
                </a:lnTo>
                <a:lnTo>
                  <a:pt x="329832" y="528453"/>
                </a:lnTo>
                <a:lnTo>
                  <a:pt x="344039" y="528453"/>
                </a:lnTo>
                <a:lnTo>
                  <a:pt x="385294" y="504270"/>
                </a:lnTo>
                <a:lnTo>
                  <a:pt x="389503" y="500064"/>
                </a:lnTo>
                <a:lnTo>
                  <a:pt x="386767" y="490075"/>
                </a:lnTo>
                <a:lnTo>
                  <a:pt x="395292" y="491547"/>
                </a:lnTo>
                <a:lnTo>
                  <a:pt x="402343" y="490075"/>
                </a:lnTo>
                <a:lnTo>
                  <a:pt x="403816" y="485870"/>
                </a:lnTo>
                <a:lnTo>
                  <a:pt x="408026" y="483031"/>
                </a:lnTo>
                <a:lnTo>
                  <a:pt x="416552" y="490075"/>
                </a:lnTo>
                <a:lnTo>
                  <a:pt x="418025" y="473042"/>
                </a:lnTo>
                <a:lnTo>
                  <a:pt x="419393" y="468836"/>
                </a:lnTo>
                <a:lnTo>
                  <a:pt x="422234" y="465997"/>
                </a:lnTo>
                <a:lnTo>
                  <a:pt x="426549" y="461687"/>
                </a:lnTo>
                <a:lnTo>
                  <a:pt x="433601" y="457481"/>
                </a:lnTo>
                <a:lnTo>
                  <a:pt x="437915" y="447492"/>
                </a:lnTo>
                <a:lnTo>
                  <a:pt x="439283" y="443286"/>
                </a:lnTo>
                <a:lnTo>
                  <a:pt x="440757" y="440448"/>
                </a:lnTo>
                <a:lnTo>
                  <a:pt x="440757" y="431826"/>
                </a:lnTo>
                <a:lnTo>
                  <a:pt x="443599" y="433298"/>
                </a:lnTo>
                <a:lnTo>
                  <a:pt x="446440" y="431826"/>
                </a:lnTo>
                <a:lnTo>
                  <a:pt x="454964" y="427620"/>
                </a:lnTo>
                <a:lnTo>
                  <a:pt x="459280" y="421942"/>
                </a:lnTo>
                <a:lnTo>
                  <a:pt x="463490" y="420470"/>
                </a:lnTo>
                <a:lnTo>
                  <a:pt x="460648" y="417631"/>
                </a:lnTo>
                <a:lnTo>
                  <a:pt x="457806" y="404909"/>
                </a:lnTo>
                <a:lnTo>
                  <a:pt x="446440" y="410587"/>
                </a:lnTo>
                <a:lnTo>
                  <a:pt x="425076" y="421942"/>
                </a:lnTo>
                <a:lnTo>
                  <a:pt x="413710" y="424781"/>
                </a:lnTo>
                <a:lnTo>
                  <a:pt x="410868" y="423309"/>
                </a:lnTo>
                <a:lnTo>
                  <a:pt x="408026" y="420470"/>
                </a:lnTo>
                <a:lnTo>
                  <a:pt x="399502" y="407748"/>
                </a:lnTo>
                <a:lnTo>
                  <a:pt x="396661" y="402070"/>
                </a:lnTo>
                <a:lnTo>
                  <a:pt x="395292" y="387876"/>
                </a:lnTo>
                <a:lnTo>
                  <a:pt x="368244" y="383565"/>
                </a:lnTo>
                <a:lnTo>
                  <a:pt x="365404" y="385037"/>
                </a:lnTo>
                <a:lnTo>
                  <a:pt x="358247" y="385037"/>
                </a:lnTo>
                <a:lnTo>
                  <a:pt x="354037" y="382198"/>
                </a:lnTo>
                <a:lnTo>
                  <a:pt x="356878" y="348026"/>
                </a:lnTo>
                <a:lnTo>
                  <a:pt x="358247" y="345187"/>
                </a:lnTo>
                <a:lnTo>
                  <a:pt x="361088" y="339509"/>
                </a:lnTo>
                <a:lnTo>
                  <a:pt x="346881" y="325315"/>
                </a:lnTo>
                <a:lnTo>
                  <a:pt x="341197" y="325315"/>
                </a:lnTo>
                <a:lnTo>
                  <a:pt x="331200" y="319637"/>
                </a:lnTo>
                <a:lnTo>
                  <a:pt x="321306" y="285571"/>
                </a:lnTo>
                <a:lnTo>
                  <a:pt x="321306" y="267065"/>
                </a:lnTo>
                <a:lnTo>
                  <a:pt x="321306" y="261388"/>
                </a:lnTo>
                <a:lnTo>
                  <a:pt x="307099" y="267065"/>
                </a:lnTo>
                <a:lnTo>
                  <a:pt x="291418" y="264226"/>
                </a:lnTo>
                <a:lnTo>
                  <a:pt x="275842" y="268537"/>
                </a:lnTo>
                <a:lnTo>
                  <a:pt x="268685" y="274215"/>
                </a:lnTo>
                <a:lnTo>
                  <a:pt x="263001" y="278421"/>
                </a:lnTo>
                <a:lnTo>
                  <a:pt x="254477" y="275582"/>
                </a:lnTo>
                <a:lnTo>
                  <a:pt x="255846" y="271376"/>
                </a:lnTo>
                <a:lnTo>
                  <a:pt x="261633" y="262860"/>
                </a:lnTo>
                <a:lnTo>
                  <a:pt x="263001" y="255710"/>
                </a:lnTo>
                <a:lnTo>
                  <a:pt x="258687" y="248665"/>
                </a:lnTo>
                <a:lnTo>
                  <a:pt x="255846" y="245826"/>
                </a:lnTo>
                <a:lnTo>
                  <a:pt x="250162" y="238676"/>
                </a:lnTo>
                <a:lnTo>
                  <a:pt x="248794" y="228688"/>
                </a:lnTo>
                <a:lnTo>
                  <a:pt x="258687" y="196093"/>
                </a:lnTo>
                <a:lnTo>
                  <a:pt x="261633" y="198932"/>
                </a:lnTo>
                <a:lnTo>
                  <a:pt x="268685" y="193254"/>
                </a:lnTo>
                <a:lnTo>
                  <a:pt x="290049" y="163394"/>
                </a:lnTo>
                <a:lnTo>
                  <a:pt x="290049" y="153405"/>
                </a:lnTo>
                <a:lnTo>
                  <a:pt x="291418" y="137844"/>
                </a:lnTo>
                <a:lnTo>
                  <a:pt x="291418" y="126488"/>
                </a:lnTo>
                <a:lnTo>
                  <a:pt x="290049" y="115132"/>
                </a:lnTo>
                <a:lnTo>
                  <a:pt x="288576" y="105144"/>
                </a:lnTo>
                <a:lnTo>
                  <a:pt x="275842" y="59722"/>
                </a:lnTo>
                <a:lnTo>
                  <a:pt x="271527" y="55411"/>
                </a:lnTo>
                <a:lnTo>
                  <a:pt x="265843" y="54044"/>
                </a:lnTo>
                <a:lnTo>
                  <a:pt x="261633" y="52572"/>
                </a:lnTo>
                <a:lnTo>
                  <a:pt x="254477" y="54044"/>
                </a:lnTo>
                <a:lnTo>
                  <a:pt x="244584" y="39850"/>
                </a:lnTo>
                <a:lnTo>
                  <a:pt x="241638" y="32700"/>
                </a:lnTo>
                <a:lnTo>
                  <a:pt x="240270" y="25550"/>
                </a:lnTo>
                <a:lnTo>
                  <a:pt x="224589" y="9989"/>
                </a:lnTo>
                <a:lnTo>
                  <a:pt x="213222" y="1472"/>
                </a:lnTo>
                <a:lnTo>
                  <a:pt x="204698" y="0"/>
                </a:lnTo>
                <a:lnTo>
                  <a:pt x="203224" y="8517"/>
                </a:lnTo>
                <a:lnTo>
                  <a:pt x="201856" y="14194"/>
                </a:lnTo>
                <a:lnTo>
                  <a:pt x="199014" y="18505"/>
                </a:lnTo>
                <a:lnTo>
                  <a:pt x="203224" y="32700"/>
                </a:lnTo>
                <a:lnTo>
                  <a:pt x="203224" y="37011"/>
                </a:lnTo>
                <a:lnTo>
                  <a:pt x="181965" y="55411"/>
                </a:lnTo>
                <a:lnTo>
                  <a:pt x="176281" y="71077"/>
                </a:lnTo>
                <a:lnTo>
                  <a:pt x="149234" y="76755"/>
                </a:lnTo>
                <a:lnTo>
                  <a:pt x="146393" y="78122"/>
                </a:lnTo>
                <a:lnTo>
                  <a:pt x="143551" y="80961"/>
                </a:lnTo>
                <a:lnTo>
                  <a:pt x="142183" y="85272"/>
                </a:lnTo>
                <a:lnTo>
                  <a:pt x="139341" y="89583"/>
                </a:lnTo>
                <a:lnTo>
                  <a:pt x="126502" y="99466"/>
                </a:lnTo>
                <a:lnTo>
                  <a:pt x="120819" y="103777"/>
                </a:lnTo>
                <a:lnTo>
                  <a:pt x="105138" y="115132"/>
                </a:lnTo>
                <a:lnTo>
                  <a:pt x="102296" y="123649"/>
                </a:lnTo>
                <a:lnTo>
                  <a:pt x="103769" y="133533"/>
                </a:lnTo>
                <a:lnTo>
                  <a:pt x="105138" y="137844"/>
                </a:lnTo>
                <a:lnTo>
                  <a:pt x="107979" y="143521"/>
                </a:lnTo>
                <a:lnTo>
                  <a:pt x="110820" y="146360"/>
                </a:lnTo>
                <a:lnTo>
                  <a:pt x="105138" y="156244"/>
                </a:lnTo>
                <a:lnTo>
                  <a:pt x="106611" y="159083"/>
                </a:lnTo>
                <a:lnTo>
                  <a:pt x="106611" y="167704"/>
                </a:lnTo>
                <a:lnTo>
                  <a:pt x="99454" y="210288"/>
                </a:lnTo>
                <a:lnTo>
                  <a:pt x="99454" y="215965"/>
                </a:lnTo>
                <a:lnTo>
                  <a:pt x="98086" y="220171"/>
                </a:lnTo>
                <a:lnTo>
                  <a:pt x="96613" y="227321"/>
                </a:lnTo>
                <a:lnTo>
                  <a:pt x="82405" y="262860"/>
                </a:lnTo>
                <a:lnTo>
                  <a:pt x="73880" y="277054"/>
                </a:lnTo>
                <a:lnTo>
                  <a:pt x="68197" y="274215"/>
                </a:lnTo>
                <a:lnTo>
                  <a:pt x="58199" y="271376"/>
                </a:lnTo>
                <a:lnTo>
                  <a:pt x="55357" y="269904"/>
                </a:lnTo>
                <a:lnTo>
                  <a:pt x="51148" y="269904"/>
                </a:lnTo>
                <a:lnTo>
                  <a:pt x="43991" y="272743"/>
                </a:lnTo>
                <a:lnTo>
                  <a:pt x="39781" y="277054"/>
                </a:lnTo>
                <a:lnTo>
                  <a:pt x="42623" y="284099"/>
                </a:lnTo>
                <a:lnTo>
                  <a:pt x="43991" y="289776"/>
                </a:lnTo>
                <a:lnTo>
                  <a:pt x="45465" y="295454"/>
                </a:lnTo>
                <a:lnTo>
                  <a:pt x="45465" y="322476"/>
                </a:lnTo>
                <a:lnTo>
                  <a:pt x="45465" y="326787"/>
                </a:lnTo>
                <a:lnTo>
                  <a:pt x="42623" y="330993"/>
                </a:lnTo>
                <a:lnTo>
                  <a:pt x="39781" y="330993"/>
                </a:lnTo>
                <a:lnTo>
                  <a:pt x="35467" y="333832"/>
                </a:lnTo>
                <a:lnTo>
                  <a:pt x="34099" y="343820"/>
                </a:lnTo>
                <a:lnTo>
                  <a:pt x="35467" y="349498"/>
                </a:lnTo>
                <a:lnTo>
                  <a:pt x="38308" y="359382"/>
                </a:lnTo>
                <a:lnTo>
                  <a:pt x="39781" y="363693"/>
                </a:lnTo>
                <a:lnTo>
                  <a:pt x="42623" y="369370"/>
                </a:lnTo>
                <a:lnTo>
                  <a:pt x="43991" y="373681"/>
                </a:lnTo>
                <a:lnTo>
                  <a:pt x="42623" y="379359"/>
                </a:lnTo>
                <a:lnTo>
                  <a:pt x="15576" y="392081"/>
                </a:lnTo>
                <a:lnTo>
                  <a:pt x="17049" y="410587"/>
                </a:lnTo>
                <a:lnTo>
                  <a:pt x="7051" y="421942"/>
                </a:lnTo>
                <a:lnTo>
                  <a:pt x="2841" y="426148"/>
                </a:lnTo>
                <a:lnTo>
                  <a:pt x="0" y="428987"/>
                </a:lnTo>
                <a:lnTo>
                  <a:pt x="0" y="433298"/>
                </a:lnTo>
                <a:lnTo>
                  <a:pt x="0" y="438975"/>
                </a:lnTo>
                <a:lnTo>
                  <a:pt x="9893" y="464525"/>
                </a:lnTo>
                <a:lnTo>
                  <a:pt x="34099" y="492914"/>
                </a:lnTo>
                <a:lnTo>
                  <a:pt x="36940" y="498592"/>
                </a:lnTo>
                <a:lnTo>
                  <a:pt x="43991" y="502903"/>
                </a:lnTo>
                <a:lnTo>
                  <a:pt x="48306" y="497225"/>
                </a:lnTo>
                <a:lnTo>
                  <a:pt x="51148" y="502903"/>
                </a:lnTo>
                <a:lnTo>
                  <a:pt x="49674" y="505742"/>
                </a:lnTo>
                <a:lnTo>
                  <a:pt x="58199" y="518569"/>
                </a:lnTo>
                <a:lnTo>
                  <a:pt x="56831" y="512892"/>
                </a:lnTo>
                <a:lnTo>
                  <a:pt x="58199" y="505742"/>
                </a:lnTo>
                <a:lnTo>
                  <a:pt x="65355" y="507214"/>
                </a:lnTo>
                <a:lnTo>
                  <a:pt x="81037" y="517097"/>
                </a:lnTo>
                <a:lnTo>
                  <a:pt x="106611" y="542647"/>
                </a:lnTo>
                <a:lnTo>
                  <a:pt x="106611" y="546958"/>
                </a:lnTo>
                <a:lnTo>
                  <a:pt x="103769" y="552636"/>
                </a:lnTo>
                <a:lnTo>
                  <a:pt x="102296" y="555475"/>
                </a:lnTo>
                <a:lnTo>
                  <a:pt x="103769" y="558314"/>
                </a:lnTo>
                <a:lnTo>
                  <a:pt x="110820" y="549797"/>
                </a:lnTo>
                <a:lnTo>
                  <a:pt x="110820" y="554003"/>
                </a:lnTo>
                <a:lnTo>
                  <a:pt x="110820" y="561153"/>
                </a:lnTo>
                <a:lnTo>
                  <a:pt x="110820" y="565358"/>
                </a:lnTo>
                <a:lnTo>
                  <a:pt x="113662" y="578186"/>
                </a:lnTo>
                <a:lnTo>
                  <a:pt x="117977" y="581025"/>
                </a:lnTo>
                <a:lnTo>
                  <a:pt x="123660" y="586703"/>
                </a:lnTo>
                <a:lnTo>
                  <a:pt x="142183" y="626447"/>
                </a:lnTo>
                <a:lnTo>
                  <a:pt x="153550" y="657780"/>
                </a:lnTo>
                <a:lnTo>
                  <a:pt x="150708" y="679019"/>
                </a:lnTo>
                <a:lnTo>
                  <a:pt x="149234" y="691846"/>
                </a:lnTo>
                <a:lnTo>
                  <a:pt x="146393" y="696052"/>
                </a:lnTo>
                <a:lnTo>
                  <a:pt x="142183" y="720235"/>
                </a:lnTo>
                <a:lnTo>
                  <a:pt x="140709" y="728752"/>
                </a:lnTo>
                <a:lnTo>
                  <a:pt x="140709" y="742946"/>
                </a:lnTo>
                <a:lnTo>
                  <a:pt x="142183" y="747257"/>
                </a:lnTo>
                <a:lnTo>
                  <a:pt x="145024" y="751463"/>
                </a:lnTo>
                <a:lnTo>
                  <a:pt x="149234" y="750096"/>
                </a:lnTo>
                <a:lnTo>
                  <a:pt x="153550" y="755774"/>
                </a:lnTo>
                <a:lnTo>
                  <a:pt x="162074" y="748624"/>
                </a:lnTo>
                <a:lnTo>
                  <a:pt x="164915" y="741580"/>
                </a:lnTo>
                <a:lnTo>
                  <a:pt x="164915" y="738741"/>
                </a:lnTo>
                <a:lnTo>
                  <a:pt x="170599" y="742946"/>
                </a:lnTo>
                <a:lnTo>
                  <a:pt x="167757" y="750096"/>
                </a:lnTo>
                <a:lnTo>
                  <a:pt x="166284" y="752935"/>
                </a:lnTo>
                <a:lnTo>
                  <a:pt x="163442" y="755774"/>
                </a:lnTo>
                <a:lnTo>
                  <a:pt x="166284" y="758613"/>
                </a:lnTo>
                <a:lnTo>
                  <a:pt x="170599" y="757141"/>
                </a:lnTo>
                <a:lnTo>
                  <a:pt x="171967" y="752935"/>
                </a:lnTo>
                <a:lnTo>
                  <a:pt x="174808" y="751463"/>
                </a:lnTo>
                <a:lnTo>
                  <a:pt x="176281" y="762818"/>
                </a:lnTo>
                <a:lnTo>
                  <a:pt x="181965" y="764290"/>
                </a:lnTo>
                <a:lnTo>
                  <a:pt x="206066" y="765657"/>
                </a:lnTo>
                <a:lnTo>
                  <a:pt x="211853" y="762818"/>
                </a:lnTo>
                <a:lnTo>
                  <a:pt x="234586" y="734430"/>
                </a:lnTo>
                <a:lnTo>
                  <a:pt x="238796" y="730224"/>
                </a:lnTo>
                <a:lnTo>
                  <a:pt x="264475" y="715924"/>
                </a:lnTo>
                <a:lnTo>
                  <a:pt x="267317" y="713085"/>
                </a:lnTo>
                <a:lnTo>
                  <a:pt x="271527" y="707408"/>
                </a:lnTo>
                <a:lnTo>
                  <a:pt x="274368" y="698891"/>
                </a:lnTo>
                <a:lnTo>
                  <a:pt x="275842" y="694685"/>
                </a:lnTo>
                <a:lnTo>
                  <a:pt x="275842" y="687536"/>
                </a:lnTo>
                <a:lnTo>
                  <a:pt x="273000" y="669135"/>
                </a:lnTo>
                <a:lnTo>
                  <a:pt x="271527" y="663458"/>
                </a:lnTo>
                <a:lnTo>
                  <a:pt x="282892" y="674813"/>
                </a:lnTo>
                <a:lnTo>
                  <a:pt x="288576" y="681858"/>
                </a:lnTo>
                <a:lnTo>
                  <a:pt x="291418" y="689008"/>
                </a:lnTo>
                <a:lnTo>
                  <a:pt x="292891" y="697524"/>
                </a:lnTo>
                <a:lnTo>
                  <a:pt x="295733" y="704569"/>
                </a:lnTo>
                <a:lnTo>
                  <a:pt x="304257" y="720235"/>
                </a:lnTo>
                <a:lnTo>
                  <a:pt x="308467" y="721707"/>
                </a:lnTo>
                <a:lnTo>
                  <a:pt x="311309" y="718868"/>
                </a:lnTo>
                <a:lnTo>
                  <a:pt x="319938" y="715924"/>
                </a:lnTo>
                <a:lnTo>
                  <a:pt x="316991" y="721707"/>
                </a:lnTo>
                <a:lnTo>
                  <a:pt x="316991" y="727385"/>
                </a:lnTo>
                <a:lnTo>
                  <a:pt x="319938" y="742946"/>
                </a:lnTo>
                <a:lnTo>
                  <a:pt x="326990" y="758613"/>
                </a:lnTo>
                <a:lnTo>
                  <a:pt x="331200" y="777013"/>
                </a:lnTo>
                <a:lnTo>
                  <a:pt x="331200" y="785635"/>
                </a:lnTo>
                <a:lnTo>
                  <a:pt x="336987" y="818229"/>
                </a:lnTo>
                <a:lnTo>
                  <a:pt x="339829" y="823907"/>
                </a:lnTo>
                <a:lnTo>
                  <a:pt x="349721" y="848090"/>
                </a:lnTo>
                <a:lnTo>
                  <a:pt x="358247" y="880790"/>
                </a:lnTo>
                <a:lnTo>
                  <a:pt x="362562" y="875112"/>
                </a:lnTo>
                <a:lnTo>
                  <a:pt x="365404" y="877951"/>
                </a:lnTo>
                <a:lnTo>
                  <a:pt x="378138" y="900662"/>
                </a:lnTo>
                <a:lnTo>
                  <a:pt x="380979" y="909179"/>
                </a:lnTo>
                <a:lnTo>
                  <a:pt x="386767" y="917695"/>
                </a:lnTo>
                <a:lnTo>
                  <a:pt x="392451" y="940406"/>
                </a:lnTo>
                <a:lnTo>
                  <a:pt x="393819" y="947556"/>
                </a:lnTo>
                <a:lnTo>
                  <a:pt x="393819" y="951762"/>
                </a:lnTo>
                <a:lnTo>
                  <a:pt x="392451" y="956073"/>
                </a:lnTo>
                <a:lnTo>
                  <a:pt x="392451" y="961751"/>
                </a:lnTo>
                <a:lnTo>
                  <a:pt x="395292" y="965956"/>
                </a:lnTo>
                <a:lnTo>
                  <a:pt x="396661" y="968795"/>
                </a:lnTo>
                <a:lnTo>
                  <a:pt x="392451" y="971634"/>
                </a:lnTo>
                <a:lnTo>
                  <a:pt x="392451" y="977312"/>
                </a:lnTo>
                <a:lnTo>
                  <a:pt x="398029" y="992978"/>
                </a:lnTo>
                <a:lnTo>
                  <a:pt x="402343" y="1011484"/>
                </a:lnTo>
                <a:lnTo>
                  <a:pt x="405185" y="1032723"/>
                </a:lnTo>
                <a:lnTo>
                  <a:pt x="405185" y="1052595"/>
                </a:lnTo>
                <a:lnTo>
                  <a:pt x="398029" y="1062584"/>
                </a:lnTo>
                <a:lnTo>
                  <a:pt x="393819" y="1064056"/>
                </a:lnTo>
                <a:lnTo>
                  <a:pt x="392451" y="1068261"/>
                </a:lnTo>
                <a:lnTo>
                  <a:pt x="396661" y="1098122"/>
                </a:lnTo>
                <a:lnTo>
                  <a:pt x="399502" y="1108006"/>
                </a:lnTo>
                <a:lnTo>
                  <a:pt x="402343" y="1103800"/>
                </a:lnTo>
                <a:lnTo>
                  <a:pt x="408026" y="1092444"/>
                </a:lnTo>
                <a:lnTo>
                  <a:pt x="409500" y="1068261"/>
                </a:lnTo>
                <a:lnTo>
                  <a:pt x="412342" y="106405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8" name="Freihandform 81">
            <a:extLst>
              <a:ext uri="{FF2B5EF4-FFF2-40B4-BE49-F238E27FC236}">
                <a16:creationId xmlns:a16="http://schemas.microsoft.com/office/drawing/2014/main" id="{4672C557-C37C-8787-620B-F736A1F8657F}"/>
              </a:ext>
            </a:extLst>
          </p:cNvPr>
          <p:cNvSpPr/>
          <p:nvPr userDrawn="1"/>
        </p:nvSpPr>
        <p:spPr>
          <a:xfrm>
            <a:off x="8333642" y="4221858"/>
            <a:ext cx="81489" cy="230065"/>
          </a:xfrm>
          <a:custGeom>
            <a:avLst/>
            <a:gdLst>
              <a:gd name="connsiteX0" fmla="*/ 28731 w 165020"/>
              <a:gd name="connsiteY0" fmla="*/ 12933 h 465892"/>
              <a:gd name="connsiteX1" fmla="*/ 34415 w 165020"/>
              <a:gd name="connsiteY1" fmla="*/ 24393 h 465892"/>
              <a:gd name="connsiteX2" fmla="*/ 47359 w 165020"/>
              <a:gd name="connsiteY2" fmla="*/ 60248 h 465892"/>
              <a:gd name="connsiteX3" fmla="*/ 38729 w 165020"/>
              <a:gd name="connsiteY3" fmla="*/ 84536 h 465892"/>
              <a:gd name="connsiteX4" fmla="*/ 34415 w 165020"/>
              <a:gd name="connsiteY4" fmla="*/ 98940 h 465892"/>
              <a:gd name="connsiteX5" fmla="*/ 31573 w 165020"/>
              <a:gd name="connsiteY5" fmla="*/ 120390 h 465892"/>
              <a:gd name="connsiteX6" fmla="*/ 33046 w 165020"/>
              <a:gd name="connsiteY6" fmla="*/ 154877 h 465892"/>
              <a:gd name="connsiteX7" fmla="*/ 40203 w 165020"/>
              <a:gd name="connsiteY7" fmla="*/ 176326 h 465892"/>
              <a:gd name="connsiteX8" fmla="*/ 22943 w 165020"/>
              <a:gd name="connsiteY8" fmla="*/ 193570 h 465892"/>
              <a:gd name="connsiteX9" fmla="*/ 12945 w 165020"/>
              <a:gd name="connsiteY9" fmla="*/ 209341 h 465892"/>
              <a:gd name="connsiteX10" fmla="*/ 14313 w 165020"/>
              <a:gd name="connsiteY10" fmla="*/ 216491 h 465892"/>
              <a:gd name="connsiteX11" fmla="*/ 14313 w 165020"/>
              <a:gd name="connsiteY11" fmla="*/ 227952 h 465892"/>
              <a:gd name="connsiteX12" fmla="*/ 9998 w 165020"/>
              <a:gd name="connsiteY12" fmla="*/ 240885 h 465892"/>
              <a:gd name="connsiteX13" fmla="*/ 7156 w 165020"/>
              <a:gd name="connsiteY13" fmla="*/ 245195 h 465892"/>
              <a:gd name="connsiteX14" fmla="*/ 4315 w 165020"/>
              <a:gd name="connsiteY14" fmla="*/ 249401 h 465892"/>
              <a:gd name="connsiteX15" fmla="*/ 0 w 165020"/>
              <a:gd name="connsiteY15" fmla="*/ 252345 h 465892"/>
              <a:gd name="connsiteX16" fmla="*/ 0 w 165020"/>
              <a:gd name="connsiteY16" fmla="*/ 256551 h 465892"/>
              <a:gd name="connsiteX17" fmla="*/ 2842 w 165020"/>
              <a:gd name="connsiteY17" fmla="*/ 262334 h 465892"/>
              <a:gd name="connsiteX18" fmla="*/ 12945 w 165020"/>
              <a:gd name="connsiteY18" fmla="*/ 273795 h 465892"/>
              <a:gd name="connsiteX19" fmla="*/ 17260 w 165020"/>
              <a:gd name="connsiteY19" fmla="*/ 275266 h 465892"/>
              <a:gd name="connsiteX20" fmla="*/ 24416 w 165020"/>
              <a:gd name="connsiteY20" fmla="*/ 278106 h 465892"/>
              <a:gd name="connsiteX21" fmla="*/ 28731 w 165020"/>
              <a:gd name="connsiteY21" fmla="*/ 285255 h 465892"/>
              <a:gd name="connsiteX22" fmla="*/ 35888 w 165020"/>
              <a:gd name="connsiteY22" fmla="*/ 298188 h 465892"/>
              <a:gd name="connsiteX23" fmla="*/ 38729 w 165020"/>
              <a:gd name="connsiteY23" fmla="*/ 302499 h 465892"/>
              <a:gd name="connsiteX24" fmla="*/ 44412 w 165020"/>
              <a:gd name="connsiteY24" fmla="*/ 308177 h 465892"/>
              <a:gd name="connsiteX25" fmla="*/ 48833 w 165020"/>
              <a:gd name="connsiteY25" fmla="*/ 309649 h 465892"/>
              <a:gd name="connsiteX26" fmla="*/ 55989 w 165020"/>
              <a:gd name="connsiteY26" fmla="*/ 308177 h 465892"/>
              <a:gd name="connsiteX27" fmla="*/ 60199 w 165020"/>
              <a:gd name="connsiteY27" fmla="*/ 306810 h 465892"/>
              <a:gd name="connsiteX28" fmla="*/ 84615 w 165020"/>
              <a:gd name="connsiteY28" fmla="*/ 302499 h 465892"/>
              <a:gd name="connsiteX29" fmla="*/ 93245 w 165020"/>
              <a:gd name="connsiteY29" fmla="*/ 312487 h 465892"/>
              <a:gd name="connsiteX30" fmla="*/ 94719 w 165020"/>
              <a:gd name="connsiteY30" fmla="*/ 326787 h 465892"/>
              <a:gd name="connsiteX31" fmla="*/ 96087 w 165020"/>
              <a:gd name="connsiteY31" fmla="*/ 336881 h 465892"/>
              <a:gd name="connsiteX32" fmla="*/ 94719 w 165020"/>
              <a:gd name="connsiteY32" fmla="*/ 355491 h 465892"/>
              <a:gd name="connsiteX33" fmla="*/ 91772 w 165020"/>
              <a:gd name="connsiteY33" fmla="*/ 358435 h 465892"/>
              <a:gd name="connsiteX34" fmla="*/ 87562 w 165020"/>
              <a:gd name="connsiteY34" fmla="*/ 364113 h 465892"/>
              <a:gd name="connsiteX35" fmla="*/ 80300 w 165020"/>
              <a:gd name="connsiteY35" fmla="*/ 384196 h 465892"/>
              <a:gd name="connsiteX36" fmla="*/ 77459 w 165020"/>
              <a:gd name="connsiteY36" fmla="*/ 394184 h 465892"/>
              <a:gd name="connsiteX37" fmla="*/ 87562 w 165020"/>
              <a:gd name="connsiteY37" fmla="*/ 415739 h 465892"/>
              <a:gd name="connsiteX38" fmla="*/ 96087 w 165020"/>
              <a:gd name="connsiteY38" fmla="*/ 425727 h 465892"/>
              <a:gd name="connsiteX39" fmla="*/ 110505 w 165020"/>
              <a:gd name="connsiteY39" fmla="*/ 442971 h 465892"/>
              <a:gd name="connsiteX40" fmla="*/ 116188 w 165020"/>
              <a:gd name="connsiteY40" fmla="*/ 460110 h 465892"/>
              <a:gd name="connsiteX41" fmla="*/ 117662 w 165020"/>
              <a:gd name="connsiteY41" fmla="*/ 465892 h 465892"/>
              <a:gd name="connsiteX42" fmla="*/ 124818 w 165020"/>
              <a:gd name="connsiteY42" fmla="*/ 465892 h 465892"/>
              <a:gd name="connsiteX43" fmla="*/ 127660 w 165020"/>
              <a:gd name="connsiteY43" fmla="*/ 465892 h 465892"/>
              <a:gd name="connsiteX44" fmla="*/ 129133 w 165020"/>
              <a:gd name="connsiteY44" fmla="*/ 463054 h 465892"/>
              <a:gd name="connsiteX45" fmla="*/ 129133 w 165020"/>
              <a:gd name="connsiteY45" fmla="*/ 447282 h 465892"/>
              <a:gd name="connsiteX46" fmla="*/ 127660 w 165020"/>
              <a:gd name="connsiteY46" fmla="*/ 440027 h 465892"/>
              <a:gd name="connsiteX47" fmla="*/ 120503 w 165020"/>
              <a:gd name="connsiteY47" fmla="*/ 431510 h 465892"/>
              <a:gd name="connsiteX48" fmla="*/ 127660 w 165020"/>
              <a:gd name="connsiteY48" fmla="*/ 422889 h 465892"/>
              <a:gd name="connsiteX49" fmla="*/ 143446 w 165020"/>
              <a:gd name="connsiteY49" fmla="*/ 407117 h 465892"/>
              <a:gd name="connsiteX50" fmla="*/ 156391 w 165020"/>
              <a:gd name="connsiteY50" fmla="*/ 401334 h 465892"/>
              <a:gd name="connsiteX51" fmla="*/ 157864 w 165020"/>
              <a:gd name="connsiteY51" fmla="*/ 398495 h 465892"/>
              <a:gd name="connsiteX52" fmla="*/ 159233 w 165020"/>
              <a:gd name="connsiteY52" fmla="*/ 392817 h 465892"/>
              <a:gd name="connsiteX53" fmla="*/ 165021 w 165020"/>
              <a:gd name="connsiteY53" fmla="*/ 331098 h 465892"/>
              <a:gd name="connsiteX54" fmla="*/ 163547 w 165020"/>
              <a:gd name="connsiteY54" fmla="*/ 316798 h 465892"/>
              <a:gd name="connsiteX55" fmla="*/ 143446 w 165020"/>
              <a:gd name="connsiteY55" fmla="*/ 286727 h 465892"/>
              <a:gd name="connsiteX56" fmla="*/ 123450 w 165020"/>
              <a:gd name="connsiteY56" fmla="*/ 258023 h 465892"/>
              <a:gd name="connsiteX57" fmla="*/ 111873 w 165020"/>
              <a:gd name="connsiteY57" fmla="*/ 246562 h 465892"/>
              <a:gd name="connsiteX58" fmla="*/ 100402 w 165020"/>
              <a:gd name="connsiteY58" fmla="*/ 246562 h 465892"/>
              <a:gd name="connsiteX59" fmla="*/ 96087 w 165020"/>
              <a:gd name="connsiteY59" fmla="*/ 236574 h 465892"/>
              <a:gd name="connsiteX60" fmla="*/ 90404 w 165020"/>
              <a:gd name="connsiteY60" fmla="*/ 186315 h 465892"/>
              <a:gd name="connsiteX61" fmla="*/ 87562 w 165020"/>
              <a:gd name="connsiteY61" fmla="*/ 169176 h 465892"/>
              <a:gd name="connsiteX62" fmla="*/ 88930 w 165020"/>
              <a:gd name="connsiteY62" fmla="*/ 164865 h 465892"/>
              <a:gd name="connsiteX63" fmla="*/ 93245 w 165020"/>
              <a:gd name="connsiteY63" fmla="*/ 156244 h 465892"/>
              <a:gd name="connsiteX64" fmla="*/ 97560 w 165020"/>
              <a:gd name="connsiteY64" fmla="*/ 149094 h 465892"/>
              <a:gd name="connsiteX65" fmla="*/ 100402 w 165020"/>
              <a:gd name="connsiteY65" fmla="*/ 141944 h 465892"/>
              <a:gd name="connsiteX66" fmla="*/ 101875 w 165020"/>
              <a:gd name="connsiteY66" fmla="*/ 137633 h 465892"/>
              <a:gd name="connsiteX67" fmla="*/ 101875 w 165020"/>
              <a:gd name="connsiteY67" fmla="*/ 134794 h 465892"/>
              <a:gd name="connsiteX68" fmla="*/ 101875 w 165020"/>
              <a:gd name="connsiteY68" fmla="*/ 130484 h 465892"/>
              <a:gd name="connsiteX69" fmla="*/ 119135 w 165020"/>
              <a:gd name="connsiteY69" fmla="*/ 130484 h 465892"/>
              <a:gd name="connsiteX70" fmla="*/ 119135 w 165020"/>
              <a:gd name="connsiteY70" fmla="*/ 126173 h 465892"/>
              <a:gd name="connsiteX71" fmla="*/ 116188 w 165020"/>
              <a:gd name="connsiteY71" fmla="*/ 119023 h 465892"/>
              <a:gd name="connsiteX72" fmla="*/ 106190 w 165020"/>
              <a:gd name="connsiteY72" fmla="*/ 108929 h 465892"/>
              <a:gd name="connsiteX73" fmla="*/ 103349 w 165020"/>
              <a:gd name="connsiteY73" fmla="*/ 91791 h 465892"/>
              <a:gd name="connsiteX74" fmla="*/ 104717 w 165020"/>
              <a:gd name="connsiteY74" fmla="*/ 80330 h 465892"/>
              <a:gd name="connsiteX75" fmla="*/ 104717 w 165020"/>
              <a:gd name="connsiteY75" fmla="*/ 76019 h 465892"/>
              <a:gd name="connsiteX76" fmla="*/ 101875 w 165020"/>
              <a:gd name="connsiteY76" fmla="*/ 52993 h 465892"/>
              <a:gd name="connsiteX77" fmla="*/ 99033 w 165020"/>
              <a:gd name="connsiteY77" fmla="*/ 37326 h 465892"/>
              <a:gd name="connsiteX78" fmla="*/ 97560 w 165020"/>
              <a:gd name="connsiteY78" fmla="*/ 34382 h 465892"/>
              <a:gd name="connsiteX79" fmla="*/ 87562 w 165020"/>
              <a:gd name="connsiteY79" fmla="*/ 20083 h 465892"/>
              <a:gd name="connsiteX80" fmla="*/ 74618 w 165020"/>
              <a:gd name="connsiteY80" fmla="*/ 7150 h 465892"/>
              <a:gd name="connsiteX81" fmla="*/ 71776 w 165020"/>
              <a:gd name="connsiteY81" fmla="*/ 5783 h 465892"/>
              <a:gd name="connsiteX82" fmla="*/ 68829 w 165020"/>
              <a:gd name="connsiteY82" fmla="*/ 8622 h 465892"/>
              <a:gd name="connsiteX83" fmla="*/ 67460 w 165020"/>
              <a:gd name="connsiteY83" fmla="*/ 18610 h 465892"/>
              <a:gd name="connsiteX84" fmla="*/ 55989 w 165020"/>
              <a:gd name="connsiteY84" fmla="*/ 11461 h 465892"/>
              <a:gd name="connsiteX85" fmla="*/ 40203 w 165020"/>
              <a:gd name="connsiteY85" fmla="*/ 11461 h 465892"/>
              <a:gd name="connsiteX86" fmla="*/ 24416 w 165020"/>
              <a:gd name="connsiteY86" fmla="*/ 5783 h 465892"/>
              <a:gd name="connsiteX87" fmla="*/ 21469 w 165020"/>
              <a:gd name="connsiteY87" fmla="*/ 2839 h 465892"/>
              <a:gd name="connsiteX88" fmla="*/ 20101 w 165020"/>
              <a:gd name="connsiteY88" fmla="*/ 0 h 465892"/>
              <a:gd name="connsiteX89" fmla="*/ 14313 w 165020"/>
              <a:gd name="connsiteY89" fmla="*/ 0 h 465892"/>
              <a:gd name="connsiteX90" fmla="*/ 17260 w 165020"/>
              <a:gd name="connsiteY90" fmla="*/ 4311 h 465892"/>
              <a:gd name="connsiteX91" fmla="*/ 28731 w 165020"/>
              <a:gd name="connsiteY91" fmla="*/ 12933 h 4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5020" h="465892">
                <a:moveTo>
                  <a:pt x="28731" y="12933"/>
                </a:moveTo>
                <a:lnTo>
                  <a:pt x="34415" y="24393"/>
                </a:lnTo>
                <a:lnTo>
                  <a:pt x="47359" y="60248"/>
                </a:lnTo>
                <a:lnTo>
                  <a:pt x="38729" y="84536"/>
                </a:lnTo>
                <a:lnTo>
                  <a:pt x="34415" y="98940"/>
                </a:lnTo>
                <a:lnTo>
                  <a:pt x="31573" y="120390"/>
                </a:lnTo>
                <a:lnTo>
                  <a:pt x="33046" y="154877"/>
                </a:lnTo>
                <a:lnTo>
                  <a:pt x="40203" y="176326"/>
                </a:lnTo>
                <a:lnTo>
                  <a:pt x="22943" y="193570"/>
                </a:lnTo>
                <a:lnTo>
                  <a:pt x="12945" y="209341"/>
                </a:lnTo>
                <a:lnTo>
                  <a:pt x="14313" y="216491"/>
                </a:lnTo>
                <a:lnTo>
                  <a:pt x="14313" y="227952"/>
                </a:lnTo>
                <a:lnTo>
                  <a:pt x="9998" y="240885"/>
                </a:lnTo>
                <a:lnTo>
                  <a:pt x="7156" y="245195"/>
                </a:lnTo>
                <a:lnTo>
                  <a:pt x="4315" y="249401"/>
                </a:lnTo>
                <a:lnTo>
                  <a:pt x="0" y="252345"/>
                </a:lnTo>
                <a:lnTo>
                  <a:pt x="0" y="256551"/>
                </a:lnTo>
                <a:lnTo>
                  <a:pt x="2842" y="262334"/>
                </a:lnTo>
                <a:lnTo>
                  <a:pt x="12945" y="273795"/>
                </a:lnTo>
                <a:lnTo>
                  <a:pt x="17260" y="275266"/>
                </a:lnTo>
                <a:lnTo>
                  <a:pt x="24416" y="278106"/>
                </a:lnTo>
                <a:lnTo>
                  <a:pt x="28731" y="285255"/>
                </a:lnTo>
                <a:lnTo>
                  <a:pt x="35888" y="298188"/>
                </a:lnTo>
                <a:lnTo>
                  <a:pt x="38729" y="302499"/>
                </a:lnTo>
                <a:lnTo>
                  <a:pt x="44412" y="308177"/>
                </a:lnTo>
                <a:lnTo>
                  <a:pt x="48833" y="309649"/>
                </a:lnTo>
                <a:lnTo>
                  <a:pt x="55989" y="308177"/>
                </a:lnTo>
                <a:lnTo>
                  <a:pt x="60199" y="306810"/>
                </a:lnTo>
                <a:lnTo>
                  <a:pt x="84615" y="302499"/>
                </a:lnTo>
                <a:lnTo>
                  <a:pt x="93245" y="312487"/>
                </a:lnTo>
                <a:lnTo>
                  <a:pt x="94719" y="326787"/>
                </a:lnTo>
                <a:lnTo>
                  <a:pt x="96087" y="336881"/>
                </a:lnTo>
                <a:lnTo>
                  <a:pt x="94719" y="355491"/>
                </a:lnTo>
                <a:lnTo>
                  <a:pt x="91772" y="358435"/>
                </a:lnTo>
                <a:lnTo>
                  <a:pt x="87562" y="364113"/>
                </a:lnTo>
                <a:lnTo>
                  <a:pt x="80300" y="384196"/>
                </a:lnTo>
                <a:lnTo>
                  <a:pt x="77459" y="394184"/>
                </a:lnTo>
                <a:lnTo>
                  <a:pt x="87562" y="415739"/>
                </a:lnTo>
                <a:lnTo>
                  <a:pt x="96087" y="425727"/>
                </a:lnTo>
                <a:lnTo>
                  <a:pt x="110505" y="442971"/>
                </a:lnTo>
                <a:lnTo>
                  <a:pt x="116188" y="460110"/>
                </a:lnTo>
                <a:lnTo>
                  <a:pt x="117662" y="465892"/>
                </a:lnTo>
                <a:lnTo>
                  <a:pt x="124818" y="465892"/>
                </a:lnTo>
                <a:lnTo>
                  <a:pt x="127660" y="465892"/>
                </a:lnTo>
                <a:lnTo>
                  <a:pt x="129133" y="463054"/>
                </a:lnTo>
                <a:lnTo>
                  <a:pt x="129133" y="447282"/>
                </a:lnTo>
                <a:lnTo>
                  <a:pt x="127660" y="440027"/>
                </a:lnTo>
                <a:lnTo>
                  <a:pt x="120503" y="431510"/>
                </a:lnTo>
                <a:lnTo>
                  <a:pt x="127660" y="422889"/>
                </a:lnTo>
                <a:lnTo>
                  <a:pt x="143446" y="407117"/>
                </a:lnTo>
                <a:lnTo>
                  <a:pt x="156391" y="401334"/>
                </a:lnTo>
                <a:lnTo>
                  <a:pt x="157864" y="398495"/>
                </a:lnTo>
                <a:lnTo>
                  <a:pt x="159233" y="392817"/>
                </a:lnTo>
                <a:lnTo>
                  <a:pt x="165021" y="331098"/>
                </a:lnTo>
                <a:lnTo>
                  <a:pt x="163547" y="316798"/>
                </a:lnTo>
                <a:lnTo>
                  <a:pt x="143446" y="286727"/>
                </a:lnTo>
                <a:lnTo>
                  <a:pt x="123450" y="258023"/>
                </a:lnTo>
                <a:lnTo>
                  <a:pt x="111873" y="246562"/>
                </a:lnTo>
                <a:lnTo>
                  <a:pt x="100402" y="246562"/>
                </a:lnTo>
                <a:lnTo>
                  <a:pt x="96087" y="236574"/>
                </a:lnTo>
                <a:lnTo>
                  <a:pt x="90404" y="186315"/>
                </a:lnTo>
                <a:lnTo>
                  <a:pt x="87562" y="169176"/>
                </a:lnTo>
                <a:lnTo>
                  <a:pt x="88930" y="164865"/>
                </a:lnTo>
                <a:lnTo>
                  <a:pt x="93245" y="156244"/>
                </a:lnTo>
                <a:lnTo>
                  <a:pt x="97560" y="149094"/>
                </a:lnTo>
                <a:lnTo>
                  <a:pt x="100402" y="141944"/>
                </a:lnTo>
                <a:lnTo>
                  <a:pt x="101875" y="137633"/>
                </a:lnTo>
                <a:lnTo>
                  <a:pt x="101875" y="134794"/>
                </a:lnTo>
                <a:lnTo>
                  <a:pt x="101875" y="130484"/>
                </a:lnTo>
                <a:lnTo>
                  <a:pt x="119135" y="130484"/>
                </a:lnTo>
                <a:lnTo>
                  <a:pt x="119135" y="126173"/>
                </a:lnTo>
                <a:lnTo>
                  <a:pt x="116188" y="119023"/>
                </a:lnTo>
                <a:lnTo>
                  <a:pt x="106190" y="108929"/>
                </a:lnTo>
                <a:lnTo>
                  <a:pt x="103349" y="91791"/>
                </a:lnTo>
                <a:lnTo>
                  <a:pt x="104717" y="80330"/>
                </a:lnTo>
                <a:lnTo>
                  <a:pt x="104717" y="76019"/>
                </a:lnTo>
                <a:lnTo>
                  <a:pt x="101875" y="52993"/>
                </a:lnTo>
                <a:lnTo>
                  <a:pt x="99033" y="37326"/>
                </a:lnTo>
                <a:lnTo>
                  <a:pt x="97560" y="34382"/>
                </a:lnTo>
                <a:lnTo>
                  <a:pt x="87562" y="20083"/>
                </a:lnTo>
                <a:lnTo>
                  <a:pt x="74618" y="7150"/>
                </a:lnTo>
                <a:lnTo>
                  <a:pt x="71776" y="5783"/>
                </a:lnTo>
                <a:lnTo>
                  <a:pt x="68829" y="8622"/>
                </a:lnTo>
                <a:lnTo>
                  <a:pt x="67460" y="18610"/>
                </a:lnTo>
                <a:lnTo>
                  <a:pt x="55989" y="11461"/>
                </a:lnTo>
                <a:lnTo>
                  <a:pt x="40203" y="11461"/>
                </a:lnTo>
                <a:lnTo>
                  <a:pt x="24416" y="5783"/>
                </a:lnTo>
                <a:lnTo>
                  <a:pt x="21469" y="2839"/>
                </a:lnTo>
                <a:lnTo>
                  <a:pt x="20101" y="0"/>
                </a:lnTo>
                <a:lnTo>
                  <a:pt x="14313" y="0"/>
                </a:lnTo>
                <a:lnTo>
                  <a:pt x="17260" y="4311"/>
                </a:lnTo>
                <a:lnTo>
                  <a:pt x="28731" y="12933"/>
                </a:lnTo>
                <a:close/>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9" name="Freihandform 290">
            <a:extLst>
              <a:ext uri="{FF2B5EF4-FFF2-40B4-BE49-F238E27FC236}">
                <a16:creationId xmlns:a16="http://schemas.microsoft.com/office/drawing/2014/main" id="{C021BA9C-BA48-477C-6FD9-8D239228844D}"/>
              </a:ext>
            </a:extLst>
          </p:cNvPr>
          <p:cNvSpPr/>
          <p:nvPr userDrawn="1"/>
        </p:nvSpPr>
        <p:spPr>
          <a:xfrm>
            <a:off x="8261611" y="4709092"/>
            <a:ext cx="51970" cy="51921"/>
          </a:xfrm>
          <a:custGeom>
            <a:avLst/>
            <a:gdLst>
              <a:gd name="connsiteX0" fmla="*/ 52621 w 105242"/>
              <a:gd name="connsiteY0" fmla="*/ 105144 h 105143"/>
              <a:gd name="connsiteX1" fmla="*/ 105243 w 105242"/>
              <a:gd name="connsiteY1" fmla="*/ 52572 h 105143"/>
              <a:gd name="connsiteX2" fmla="*/ 52621 w 105242"/>
              <a:gd name="connsiteY2" fmla="*/ 0 h 105143"/>
              <a:gd name="connsiteX3" fmla="*/ 0 w 105242"/>
              <a:gd name="connsiteY3" fmla="*/ 52572 h 105143"/>
              <a:gd name="connsiteX4" fmla="*/ 52621 w 105242"/>
              <a:gd name="connsiteY4" fmla="*/ 105144 h 105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42" h="105143">
                <a:moveTo>
                  <a:pt x="52621" y="105144"/>
                </a:moveTo>
                <a:cubicBezTo>
                  <a:pt x="81669" y="105144"/>
                  <a:pt x="105243" y="81592"/>
                  <a:pt x="105243" y="52572"/>
                </a:cubicBezTo>
                <a:cubicBezTo>
                  <a:pt x="105243" y="23552"/>
                  <a:pt x="81669" y="0"/>
                  <a:pt x="52621" y="0"/>
                </a:cubicBezTo>
                <a:cubicBezTo>
                  <a:pt x="23574" y="0"/>
                  <a:pt x="0" y="23552"/>
                  <a:pt x="0" y="52572"/>
                </a:cubicBezTo>
                <a:cubicBezTo>
                  <a:pt x="0" y="81592"/>
                  <a:pt x="23574" y="105144"/>
                  <a:pt x="52621" y="105144"/>
                </a:cubicBezTo>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0" name="Freihandform 279">
            <a:extLst>
              <a:ext uri="{FF2B5EF4-FFF2-40B4-BE49-F238E27FC236}">
                <a16:creationId xmlns:a16="http://schemas.microsoft.com/office/drawing/2014/main" id="{2240FF07-8832-02A9-0A72-DB71038684A4}"/>
              </a:ext>
            </a:extLst>
          </p:cNvPr>
          <p:cNvSpPr/>
          <p:nvPr userDrawn="1"/>
        </p:nvSpPr>
        <p:spPr>
          <a:xfrm>
            <a:off x="7904988" y="4602652"/>
            <a:ext cx="418676" cy="374615"/>
          </a:xfrm>
          <a:custGeom>
            <a:avLst/>
            <a:gdLst>
              <a:gd name="connsiteX0" fmla="*/ 662820 w 847836"/>
              <a:gd name="connsiteY0" fmla="*/ 435821 h 758612"/>
              <a:gd name="connsiteX1" fmla="*/ 648507 w 847836"/>
              <a:gd name="connsiteY1" fmla="*/ 465892 h 758612"/>
              <a:gd name="connsiteX2" fmla="*/ 634193 w 847836"/>
              <a:gd name="connsiteY2" fmla="*/ 474514 h 758612"/>
              <a:gd name="connsiteX3" fmla="*/ 629879 w 847836"/>
              <a:gd name="connsiteY3" fmla="*/ 475881 h 758612"/>
              <a:gd name="connsiteX4" fmla="*/ 622722 w 847836"/>
              <a:gd name="connsiteY4" fmla="*/ 478720 h 758612"/>
              <a:gd name="connsiteX5" fmla="*/ 599779 w 847836"/>
              <a:gd name="connsiteY5" fmla="*/ 491653 h 758612"/>
              <a:gd name="connsiteX6" fmla="*/ 594096 w 847836"/>
              <a:gd name="connsiteY6" fmla="*/ 504585 h 758612"/>
              <a:gd name="connsiteX7" fmla="*/ 589781 w 847836"/>
              <a:gd name="connsiteY7" fmla="*/ 508896 h 758612"/>
              <a:gd name="connsiteX8" fmla="*/ 584098 w 847836"/>
              <a:gd name="connsiteY8" fmla="*/ 508896 h 758612"/>
              <a:gd name="connsiteX9" fmla="*/ 574100 w 847836"/>
              <a:gd name="connsiteY9" fmla="*/ 507424 h 758612"/>
              <a:gd name="connsiteX10" fmla="*/ 566944 w 847836"/>
              <a:gd name="connsiteY10" fmla="*/ 500275 h 758612"/>
              <a:gd name="connsiteX11" fmla="*/ 565470 w 847836"/>
              <a:gd name="connsiteY11" fmla="*/ 494597 h 758612"/>
              <a:gd name="connsiteX12" fmla="*/ 555472 w 847836"/>
              <a:gd name="connsiteY12" fmla="*/ 490286 h 758612"/>
              <a:gd name="connsiteX13" fmla="*/ 555472 w 847836"/>
              <a:gd name="connsiteY13" fmla="*/ 484503 h 758612"/>
              <a:gd name="connsiteX14" fmla="*/ 552630 w 847836"/>
              <a:gd name="connsiteY14" fmla="*/ 473042 h 758612"/>
              <a:gd name="connsiteX15" fmla="*/ 542632 w 847836"/>
              <a:gd name="connsiteY15" fmla="*/ 452960 h 758612"/>
              <a:gd name="connsiteX16" fmla="*/ 538317 w 847836"/>
              <a:gd name="connsiteY16" fmla="*/ 448649 h 758612"/>
              <a:gd name="connsiteX17" fmla="*/ 546947 w 847836"/>
              <a:gd name="connsiteY17" fmla="*/ 444338 h 758612"/>
              <a:gd name="connsiteX18" fmla="*/ 562734 w 847836"/>
              <a:gd name="connsiteY18" fmla="*/ 428566 h 758612"/>
              <a:gd name="connsiteX19" fmla="*/ 565575 w 847836"/>
              <a:gd name="connsiteY19" fmla="*/ 422889 h 758612"/>
              <a:gd name="connsiteX20" fmla="*/ 575678 w 847836"/>
              <a:gd name="connsiteY20" fmla="*/ 409956 h 758612"/>
              <a:gd name="connsiteX21" fmla="*/ 581362 w 847836"/>
              <a:gd name="connsiteY21" fmla="*/ 405645 h 758612"/>
              <a:gd name="connsiteX22" fmla="*/ 601463 w 847836"/>
              <a:gd name="connsiteY22" fmla="*/ 392712 h 758612"/>
              <a:gd name="connsiteX23" fmla="*/ 612935 w 847836"/>
              <a:gd name="connsiteY23" fmla="*/ 388401 h 758612"/>
              <a:gd name="connsiteX24" fmla="*/ 625879 w 847836"/>
              <a:gd name="connsiteY24" fmla="*/ 384090 h 758612"/>
              <a:gd name="connsiteX25" fmla="*/ 628721 w 847836"/>
              <a:gd name="connsiteY25" fmla="*/ 386929 h 758612"/>
              <a:gd name="connsiteX26" fmla="*/ 630195 w 847836"/>
              <a:gd name="connsiteY26" fmla="*/ 391240 h 758612"/>
              <a:gd name="connsiteX27" fmla="*/ 640192 w 847836"/>
              <a:gd name="connsiteY27" fmla="*/ 402701 h 758612"/>
              <a:gd name="connsiteX28" fmla="*/ 643034 w 847836"/>
              <a:gd name="connsiteY28" fmla="*/ 404068 h 758612"/>
              <a:gd name="connsiteX29" fmla="*/ 653138 w 847836"/>
              <a:gd name="connsiteY29" fmla="*/ 412690 h 758612"/>
              <a:gd name="connsiteX30" fmla="*/ 657452 w 847836"/>
              <a:gd name="connsiteY30" fmla="*/ 415528 h 758612"/>
              <a:gd name="connsiteX31" fmla="*/ 663240 w 847836"/>
              <a:gd name="connsiteY31" fmla="*/ 426989 h 758612"/>
              <a:gd name="connsiteX32" fmla="*/ 664714 w 847836"/>
              <a:gd name="connsiteY32" fmla="*/ 431300 h 758612"/>
              <a:gd name="connsiteX33" fmla="*/ 663240 w 847836"/>
              <a:gd name="connsiteY33" fmla="*/ 435611 h 758612"/>
              <a:gd name="connsiteX34" fmla="*/ 809212 w 847836"/>
              <a:gd name="connsiteY34" fmla="*/ 279577 h 758612"/>
              <a:gd name="connsiteX35" fmla="*/ 807739 w 847836"/>
              <a:gd name="connsiteY35" fmla="*/ 278106 h 758612"/>
              <a:gd name="connsiteX36" fmla="*/ 803424 w 847836"/>
              <a:gd name="connsiteY36" fmla="*/ 278106 h 758612"/>
              <a:gd name="connsiteX37" fmla="*/ 799109 w 847836"/>
              <a:gd name="connsiteY37" fmla="*/ 296716 h 758612"/>
              <a:gd name="connsiteX38" fmla="*/ 800583 w 847836"/>
              <a:gd name="connsiteY38" fmla="*/ 306810 h 758612"/>
              <a:gd name="connsiteX39" fmla="*/ 774798 w 847836"/>
              <a:gd name="connsiteY39" fmla="*/ 306810 h 758612"/>
              <a:gd name="connsiteX40" fmla="*/ 757538 w 847836"/>
              <a:gd name="connsiteY40" fmla="*/ 299660 h 758612"/>
              <a:gd name="connsiteX41" fmla="*/ 753224 w 847836"/>
              <a:gd name="connsiteY41" fmla="*/ 293982 h 758612"/>
              <a:gd name="connsiteX42" fmla="*/ 741752 w 847836"/>
              <a:gd name="connsiteY42" fmla="*/ 278210 h 758612"/>
              <a:gd name="connsiteX43" fmla="*/ 740278 w 847836"/>
              <a:gd name="connsiteY43" fmla="*/ 272533 h 758612"/>
              <a:gd name="connsiteX44" fmla="*/ 741752 w 847836"/>
              <a:gd name="connsiteY44" fmla="*/ 262439 h 758612"/>
              <a:gd name="connsiteX45" fmla="*/ 741752 w 847836"/>
              <a:gd name="connsiteY45" fmla="*/ 258128 h 758612"/>
              <a:gd name="connsiteX46" fmla="*/ 743225 w 847836"/>
              <a:gd name="connsiteY46" fmla="*/ 253817 h 758612"/>
              <a:gd name="connsiteX47" fmla="*/ 760485 w 847836"/>
              <a:gd name="connsiteY47" fmla="*/ 225113 h 758612"/>
              <a:gd name="connsiteX48" fmla="*/ 770588 w 847836"/>
              <a:gd name="connsiteY48" fmla="*/ 215124 h 758612"/>
              <a:gd name="connsiteX49" fmla="*/ 774904 w 847836"/>
              <a:gd name="connsiteY49" fmla="*/ 213652 h 758612"/>
              <a:gd name="connsiteX50" fmla="*/ 786375 w 847836"/>
              <a:gd name="connsiteY50" fmla="*/ 220802 h 758612"/>
              <a:gd name="connsiteX51" fmla="*/ 793531 w 847836"/>
              <a:gd name="connsiteY51" fmla="*/ 226480 h 758612"/>
              <a:gd name="connsiteX52" fmla="*/ 797847 w 847836"/>
              <a:gd name="connsiteY52" fmla="*/ 229319 h 758612"/>
              <a:gd name="connsiteX53" fmla="*/ 803529 w 847836"/>
              <a:gd name="connsiteY53" fmla="*/ 226480 h 758612"/>
              <a:gd name="connsiteX54" fmla="*/ 800688 w 847836"/>
              <a:gd name="connsiteY54" fmla="*/ 217858 h 758612"/>
              <a:gd name="connsiteX55" fmla="*/ 805003 w 847836"/>
              <a:gd name="connsiteY55" fmla="*/ 209236 h 758612"/>
              <a:gd name="connsiteX56" fmla="*/ 806477 w 847836"/>
              <a:gd name="connsiteY56" fmla="*/ 190626 h 758612"/>
              <a:gd name="connsiteX57" fmla="*/ 807949 w 847836"/>
              <a:gd name="connsiteY57" fmla="*/ 176326 h 758612"/>
              <a:gd name="connsiteX58" fmla="*/ 807949 w 847836"/>
              <a:gd name="connsiteY58" fmla="*/ 172015 h 758612"/>
              <a:gd name="connsiteX59" fmla="*/ 809423 w 847836"/>
              <a:gd name="connsiteY59" fmla="*/ 136161 h 758612"/>
              <a:gd name="connsiteX60" fmla="*/ 802267 w 847836"/>
              <a:gd name="connsiteY60" fmla="*/ 104618 h 758612"/>
              <a:gd name="connsiteX61" fmla="*/ 797952 w 847836"/>
              <a:gd name="connsiteY61" fmla="*/ 100307 h 758612"/>
              <a:gd name="connsiteX62" fmla="*/ 787848 w 847836"/>
              <a:gd name="connsiteY62" fmla="*/ 77386 h 758612"/>
              <a:gd name="connsiteX63" fmla="*/ 786375 w 847836"/>
              <a:gd name="connsiteY63" fmla="*/ 73075 h 758612"/>
              <a:gd name="connsiteX64" fmla="*/ 787848 w 847836"/>
              <a:gd name="connsiteY64" fmla="*/ 65925 h 758612"/>
              <a:gd name="connsiteX65" fmla="*/ 789322 w 847836"/>
              <a:gd name="connsiteY65" fmla="*/ 60142 h 758612"/>
              <a:gd name="connsiteX66" fmla="*/ 786375 w 847836"/>
              <a:gd name="connsiteY66" fmla="*/ 51520 h 758612"/>
              <a:gd name="connsiteX67" fmla="*/ 776377 w 847836"/>
              <a:gd name="connsiteY67" fmla="*/ 12828 h 758612"/>
              <a:gd name="connsiteX68" fmla="*/ 774904 w 847836"/>
              <a:gd name="connsiteY68" fmla="*/ 9884 h 758612"/>
              <a:gd name="connsiteX69" fmla="*/ 769115 w 847836"/>
              <a:gd name="connsiteY69" fmla="*/ 8517 h 758612"/>
              <a:gd name="connsiteX70" fmla="*/ 756275 w 847836"/>
              <a:gd name="connsiteY70" fmla="*/ 5678 h 758612"/>
              <a:gd name="connsiteX71" fmla="*/ 749119 w 847836"/>
              <a:gd name="connsiteY71" fmla="*/ 5678 h 758612"/>
              <a:gd name="connsiteX72" fmla="*/ 746277 w 847836"/>
              <a:gd name="connsiteY72" fmla="*/ 7150 h 758612"/>
              <a:gd name="connsiteX73" fmla="*/ 727649 w 847836"/>
              <a:gd name="connsiteY73" fmla="*/ 8622 h 758612"/>
              <a:gd name="connsiteX74" fmla="*/ 724808 w 847836"/>
              <a:gd name="connsiteY74" fmla="*/ 8622 h 758612"/>
              <a:gd name="connsiteX75" fmla="*/ 716178 w 847836"/>
              <a:gd name="connsiteY75" fmla="*/ 5783 h 758612"/>
              <a:gd name="connsiteX76" fmla="*/ 707548 w 847836"/>
              <a:gd name="connsiteY76" fmla="*/ 1472 h 758612"/>
              <a:gd name="connsiteX77" fmla="*/ 706074 w 847836"/>
              <a:gd name="connsiteY77" fmla="*/ 0 h 758612"/>
              <a:gd name="connsiteX78" fmla="*/ 668819 w 847836"/>
              <a:gd name="connsiteY78" fmla="*/ 0 h 758612"/>
              <a:gd name="connsiteX79" fmla="*/ 658715 w 847836"/>
              <a:gd name="connsiteY79" fmla="*/ 1472 h 758612"/>
              <a:gd name="connsiteX80" fmla="*/ 654400 w 847836"/>
              <a:gd name="connsiteY80" fmla="*/ 7150 h 758612"/>
              <a:gd name="connsiteX81" fmla="*/ 651559 w 847836"/>
              <a:gd name="connsiteY81" fmla="*/ 15772 h 758612"/>
              <a:gd name="connsiteX82" fmla="*/ 648717 w 847836"/>
              <a:gd name="connsiteY82" fmla="*/ 14300 h 758612"/>
              <a:gd name="connsiteX83" fmla="*/ 648717 w 847836"/>
              <a:gd name="connsiteY83" fmla="*/ 15772 h 758612"/>
              <a:gd name="connsiteX84" fmla="*/ 622828 w 847836"/>
              <a:gd name="connsiteY84" fmla="*/ 22921 h 758612"/>
              <a:gd name="connsiteX85" fmla="*/ 619986 w 847836"/>
              <a:gd name="connsiteY85" fmla="*/ 25760 h 758612"/>
              <a:gd name="connsiteX86" fmla="*/ 614198 w 847836"/>
              <a:gd name="connsiteY86" fmla="*/ 30071 h 758612"/>
              <a:gd name="connsiteX87" fmla="*/ 602726 w 847836"/>
              <a:gd name="connsiteY87" fmla="*/ 45843 h 758612"/>
              <a:gd name="connsiteX88" fmla="*/ 599885 w 847836"/>
              <a:gd name="connsiteY88" fmla="*/ 50153 h 758612"/>
              <a:gd name="connsiteX89" fmla="*/ 579783 w 847836"/>
              <a:gd name="connsiteY89" fmla="*/ 67397 h 758612"/>
              <a:gd name="connsiteX90" fmla="*/ 575468 w 847836"/>
              <a:gd name="connsiteY90" fmla="*/ 71708 h 758612"/>
              <a:gd name="connsiteX91" fmla="*/ 566838 w 847836"/>
              <a:gd name="connsiteY91" fmla="*/ 74547 h 758612"/>
              <a:gd name="connsiteX92" fmla="*/ 556840 w 847836"/>
              <a:gd name="connsiteY92" fmla="*/ 80330 h 758612"/>
              <a:gd name="connsiteX93" fmla="*/ 549684 w 847836"/>
              <a:gd name="connsiteY93" fmla="*/ 88952 h 758612"/>
              <a:gd name="connsiteX94" fmla="*/ 548210 w 847836"/>
              <a:gd name="connsiteY94" fmla="*/ 94629 h 758612"/>
              <a:gd name="connsiteX95" fmla="*/ 542527 w 847836"/>
              <a:gd name="connsiteY95" fmla="*/ 120390 h 758612"/>
              <a:gd name="connsiteX96" fmla="*/ 518111 w 847836"/>
              <a:gd name="connsiteY96" fmla="*/ 147622 h 758612"/>
              <a:gd name="connsiteX97" fmla="*/ 489380 w 847836"/>
              <a:gd name="connsiteY97" fmla="*/ 153300 h 758612"/>
              <a:gd name="connsiteX98" fmla="*/ 487906 w 847836"/>
              <a:gd name="connsiteY98" fmla="*/ 170543 h 758612"/>
              <a:gd name="connsiteX99" fmla="*/ 473593 w 847836"/>
              <a:gd name="connsiteY99" fmla="*/ 206397 h 758612"/>
              <a:gd name="connsiteX100" fmla="*/ 470751 w 847836"/>
              <a:gd name="connsiteY100" fmla="*/ 209236 h 758612"/>
              <a:gd name="connsiteX101" fmla="*/ 463595 w 847836"/>
              <a:gd name="connsiteY101" fmla="*/ 213547 h 758612"/>
              <a:gd name="connsiteX102" fmla="*/ 433496 w 847836"/>
              <a:gd name="connsiteY102" fmla="*/ 219330 h 758612"/>
              <a:gd name="connsiteX103" fmla="*/ 426339 w 847836"/>
              <a:gd name="connsiteY103" fmla="*/ 219330 h 758612"/>
              <a:gd name="connsiteX104" fmla="*/ 409079 w 847836"/>
              <a:gd name="connsiteY104" fmla="*/ 215019 h 758612"/>
              <a:gd name="connsiteX105" fmla="*/ 388977 w 847836"/>
              <a:gd name="connsiteY105" fmla="*/ 207869 h 758612"/>
              <a:gd name="connsiteX106" fmla="*/ 386136 w 847836"/>
              <a:gd name="connsiteY106" fmla="*/ 205030 h 758612"/>
              <a:gd name="connsiteX107" fmla="*/ 378979 w 847836"/>
              <a:gd name="connsiteY107" fmla="*/ 197881 h 758612"/>
              <a:gd name="connsiteX108" fmla="*/ 364666 w 847836"/>
              <a:gd name="connsiteY108" fmla="*/ 186420 h 758612"/>
              <a:gd name="connsiteX109" fmla="*/ 351722 w 847836"/>
              <a:gd name="connsiteY109" fmla="*/ 184948 h 758612"/>
              <a:gd name="connsiteX110" fmla="*/ 340250 w 847836"/>
              <a:gd name="connsiteY110" fmla="*/ 187787 h 758612"/>
              <a:gd name="connsiteX111" fmla="*/ 335935 w 847836"/>
              <a:gd name="connsiteY111" fmla="*/ 193465 h 758612"/>
              <a:gd name="connsiteX112" fmla="*/ 330252 w 847836"/>
              <a:gd name="connsiteY112" fmla="*/ 202086 h 758612"/>
              <a:gd name="connsiteX113" fmla="*/ 327411 w 847836"/>
              <a:gd name="connsiteY113" fmla="*/ 219330 h 758612"/>
              <a:gd name="connsiteX114" fmla="*/ 324569 w 847836"/>
              <a:gd name="connsiteY114" fmla="*/ 229319 h 758612"/>
              <a:gd name="connsiteX115" fmla="*/ 320254 w 847836"/>
              <a:gd name="connsiteY115" fmla="*/ 236468 h 758612"/>
              <a:gd name="connsiteX116" fmla="*/ 314571 w 847836"/>
              <a:gd name="connsiteY116" fmla="*/ 242146 h 758612"/>
              <a:gd name="connsiteX117" fmla="*/ 290155 w 847836"/>
              <a:gd name="connsiteY117" fmla="*/ 268012 h 758612"/>
              <a:gd name="connsiteX118" fmla="*/ 272895 w 847836"/>
              <a:gd name="connsiteY118" fmla="*/ 279472 h 758612"/>
              <a:gd name="connsiteX119" fmla="*/ 270053 w 847836"/>
              <a:gd name="connsiteY119" fmla="*/ 282311 h 758612"/>
              <a:gd name="connsiteX120" fmla="*/ 241322 w 847836"/>
              <a:gd name="connsiteY120" fmla="*/ 282311 h 758612"/>
              <a:gd name="connsiteX121" fmla="*/ 234165 w 847836"/>
              <a:gd name="connsiteY121" fmla="*/ 279472 h 758612"/>
              <a:gd name="connsiteX122" fmla="*/ 229850 w 847836"/>
              <a:gd name="connsiteY122" fmla="*/ 278000 h 758612"/>
              <a:gd name="connsiteX123" fmla="*/ 227009 w 847836"/>
              <a:gd name="connsiteY123" fmla="*/ 278000 h 758612"/>
              <a:gd name="connsiteX124" fmla="*/ 218379 w 847836"/>
              <a:gd name="connsiteY124" fmla="*/ 283783 h 758612"/>
              <a:gd name="connsiteX125" fmla="*/ 216905 w 847836"/>
              <a:gd name="connsiteY125" fmla="*/ 279472 h 758612"/>
              <a:gd name="connsiteX126" fmla="*/ 215432 w 847836"/>
              <a:gd name="connsiteY126" fmla="*/ 276633 h 758612"/>
              <a:gd name="connsiteX127" fmla="*/ 213958 w 847836"/>
              <a:gd name="connsiteY127" fmla="*/ 270956 h 758612"/>
              <a:gd name="connsiteX128" fmla="*/ 213958 w 847836"/>
              <a:gd name="connsiteY128" fmla="*/ 260862 h 758612"/>
              <a:gd name="connsiteX129" fmla="*/ 216800 w 847836"/>
              <a:gd name="connsiteY129" fmla="*/ 256551 h 758612"/>
              <a:gd name="connsiteX130" fmla="*/ 219642 w 847836"/>
              <a:gd name="connsiteY130" fmla="*/ 252240 h 758612"/>
              <a:gd name="connsiteX131" fmla="*/ 222483 w 847836"/>
              <a:gd name="connsiteY131" fmla="*/ 247929 h 758612"/>
              <a:gd name="connsiteX132" fmla="*/ 223957 w 847836"/>
              <a:gd name="connsiteY132" fmla="*/ 245090 h 758612"/>
              <a:gd name="connsiteX133" fmla="*/ 228272 w 847836"/>
              <a:gd name="connsiteY133" fmla="*/ 237941 h 758612"/>
              <a:gd name="connsiteX134" fmla="*/ 226798 w 847836"/>
              <a:gd name="connsiteY134" fmla="*/ 222169 h 758612"/>
              <a:gd name="connsiteX135" fmla="*/ 218168 w 847836"/>
              <a:gd name="connsiteY135" fmla="*/ 197776 h 758612"/>
              <a:gd name="connsiteX136" fmla="*/ 216695 w 847836"/>
              <a:gd name="connsiteY136" fmla="*/ 194937 h 758612"/>
              <a:gd name="connsiteX137" fmla="*/ 205224 w 847836"/>
              <a:gd name="connsiteY137" fmla="*/ 172015 h 758612"/>
              <a:gd name="connsiteX138" fmla="*/ 198067 w 847836"/>
              <a:gd name="connsiteY138" fmla="*/ 164865 h 758612"/>
              <a:gd name="connsiteX139" fmla="*/ 185122 w 847836"/>
              <a:gd name="connsiteY139" fmla="*/ 154877 h 758612"/>
              <a:gd name="connsiteX140" fmla="*/ 185122 w 847836"/>
              <a:gd name="connsiteY140" fmla="*/ 177798 h 758612"/>
              <a:gd name="connsiteX141" fmla="*/ 182281 w 847836"/>
              <a:gd name="connsiteY141" fmla="*/ 309649 h 758612"/>
              <a:gd name="connsiteX142" fmla="*/ 180807 w 847836"/>
              <a:gd name="connsiteY142" fmla="*/ 371263 h 758612"/>
              <a:gd name="connsiteX143" fmla="*/ 180807 w 847836"/>
              <a:gd name="connsiteY143" fmla="*/ 375574 h 758612"/>
              <a:gd name="connsiteX144" fmla="*/ 175019 w 847836"/>
              <a:gd name="connsiteY144" fmla="*/ 377046 h 758612"/>
              <a:gd name="connsiteX145" fmla="*/ 159233 w 847836"/>
              <a:gd name="connsiteY145" fmla="*/ 381357 h 758612"/>
              <a:gd name="connsiteX146" fmla="*/ 146287 w 847836"/>
              <a:gd name="connsiteY146" fmla="*/ 394289 h 758612"/>
              <a:gd name="connsiteX147" fmla="*/ 127660 w 847836"/>
              <a:gd name="connsiteY147" fmla="*/ 402911 h 758612"/>
              <a:gd name="connsiteX148" fmla="*/ 77459 w 847836"/>
              <a:gd name="connsiteY148" fmla="*/ 400072 h 758612"/>
              <a:gd name="connsiteX149" fmla="*/ 50200 w 847836"/>
              <a:gd name="connsiteY149" fmla="*/ 392922 h 758612"/>
              <a:gd name="connsiteX150" fmla="*/ 47359 w 847836"/>
              <a:gd name="connsiteY150" fmla="*/ 390084 h 758612"/>
              <a:gd name="connsiteX151" fmla="*/ 45886 w 847836"/>
              <a:gd name="connsiteY151" fmla="*/ 375784 h 758612"/>
              <a:gd name="connsiteX152" fmla="*/ 47359 w 847836"/>
              <a:gd name="connsiteY152" fmla="*/ 371473 h 758612"/>
              <a:gd name="connsiteX153" fmla="*/ 44518 w 847836"/>
              <a:gd name="connsiteY153" fmla="*/ 364323 h 758612"/>
              <a:gd name="connsiteX154" fmla="*/ 31573 w 847836"/>
              <a:gd name="connsiteY154" fmla="*/ 352863 h 758612"/>
              <a:gd name="connsiteX155" fmla="*/ 22943 w 847836"/>
              <a:gd name="connsiteY155" fmla="*/ 354335 h 758612"/>
              <a:gd name="connsiteX156" fmla="*/ 9998 w 847836"/>
              <a:gd name="connsiteY156" fmla="*/ 378728 h 758612"/>
              <a:gd name="connsiteX157" fmla="*/ 0 w 847836"/>
              <a:gd name="connsiteY157" fmla="*/ 388717 h 758612"/>
              <a:gd name="connsiteX158" fmla="*/ 8630 w 847836"/>
              <a:gd name="connsiteY158" fmla="*/ 404488 h 758612"/>
              <a:gd name="connsiteX159" fmla="*/ 11471 w 847836"/>
              <a:gd name="connsiteY159" fmla="*/ 410271 h 758612"/>
              <a:gd name="connsiteX160" fmla="*/ 17259 w 847836"/>
              <a:gd name="connsiteY160" fmla="*/ 417421 h 758612"/>
              <a:gd name="connsiteX161" fmla="*/ 22943 w 847836"/>
              <a:gd name="connsiteY161" fmla="*/ 433193 h 758612"/>
              <a:gd name="connsiteX162" fmla="*/ 25784 w 847836"/>
              <a:gd name="connsiteY162" fmla="*/ 443286 h 758612"/>
              <a:gd name="connsiteX163" fmla="*/ 28626 w 847836"/>
              <a:gd name="connsiteY163" fmla="*/ 451908 h 758612"/>
              <a:gd name="connsiteX164" fmla="*/ 28626 w 847836"/>
              <a:gd name="connsiteY164" fmla="*/ 454747 h 758612"/>
              <a:gd name="connsiteX165" fmla="*/ 30099 w 847836"/>
              <a:gd name="connsiteY165" fmla="*/ 463369 h 758612"/>
              <a:gd name="connsiteX166" fmla="*/ 38729 w 847836"/>
              <a:gd name="connsiteY166" fmla="*/ 492073 h 758612"/>
              <a:gd name="connsiteX167" fmla="*/ 55989 w 847836"/>
              <a:gd name="connsiteY167" fmla="*/ 527927 h 758612"/>
              <a:gd name="connsiteX168" fmla="*/ 64619 w 847836"/>
              <a:gd name="connsiteY168" fmla="*/ 543699 h 758612"/>
              <a:gd name="connsiteX169" fmla="*/ 68934 w 847836"/>
              <a:gd name="connsiteY169" fmla="*/ 552321 h 758612"/>
              <a:gd name="connsiteX170" fmla="*/ 84720 w 847836"/>
              <a:gd name="connsiteY170" fmla="*/ 573770 h 758612"/>
              <a:gd name="connsiteX171" fmla="*/ 86089 w 847836"/>
              <a:gd name="connsiteY171" fmla="*/ 576609 h 758612"/>
              <a:gd name="connsiteX172" fmla="*/ 89035 w 847836"/>
              <a:gd name="connsiteY172" fmla="*/ 585231 h 758612"/>
              <a:gd name="connsiteX173" fmla="*/ 90509 w 847836"/>
              <a:gd name="connsiteY173" fmla="*/ 610991 h 758612"/>
              <a:gd name="connsiteX174" fmla="*/ 90509 w 847836"/>
              <a:gd name="connsiteY174" fmla="*/ 623923 h 758612"/>
              <a:gd name="connsiteX175" fmla="*/ 89035 w 847836"/>
              <a:gd name="connsiteY175" fmla="*/ 628234 h 758612"/>
              <a:gd name="connsiteX176" fmla="*/ 86089 w 847836"/>
              <a:gd name="connsiteY176" fmla="*/ 632545 h 758612"/>
              <a:gd name="connsiteX177" fmla="*/ 80405 w 847836"/>
              <a:gd name="connsiteY177" fmla="*/ 638328 h 758612"/>
              <a:gd name="connsiteX178" fmla="*/ 70408 w 847836"/>
              <a:gd name="connsiteY178" fmla="*/ 635489 h 758612"/>
              <a:gd name="connsiteX179" fmla="*/ 66092 w 847836"/>
              <a:gd name="connsiteY179" fmla="*/ 644111 h 758612"/>
              <a:gd name="connsiteX180" fmla="*/ 67460 w 847836"/>
              <a:gd name="connsiteY180" fmla="*/ 652733 h 758612"/>
              <a:gd name="connsiteX181" fmla="*/ 78932 w 847836"/>
              <a:gd name="connsiteY181" fmla="*/ 664194 h 758612"/>
              <a:gd name="connsiteX182" fmla="*/ 93245 w 847836"/>
              <a:gd name="connsiteY182" fmla="*/ 694265 h 758612"/>
              <a:gd name="connsiteX183" fmla="*/ 94719 w 847836"/>
              <a:gd name="connsiteY183" fmla="*/ 701414 h 758612"/>
              <a:gd name="connsiteX184" fmla="*/ 93245 w 847836"/>
              <a:gd name="connsiteY184" fmla="*/ 707092 h 758612"/>
              <a:gd name="connsiteX185" fmla="*/ 90403 w 847836"/>
              <a:gd name="connsiteY185" fmla="*/ 707092 h 758612"/>
              <a:gd name="connsiteX186" fmla="*/ 88930 w 847836"/>
              <a:gd name="connsiteY186" fmla="*/ 711403 h 758612"/>
              <a:gd name="connsiteX187" fmla="*/ 88930 w 847836"/>
              <a:gd name="connsiteY187" fmla="*/ 717186 h 758612"/>
              <a:gd name="connsiteX188" fmla="*/ 90403 w 847836"/>
              <a:gd name="connsiteY188" fmla="*/ 730119 h 758612"/>
              <a:gd name="connsiteX189" fmla="*/ 96087 w 847836"/>
              <a:gd name="connsiteY189" fmla="*/ 732958 h 758612"/>
              <a:gd name="connsiteX190" fmla="*/ 93245 w 847836"/>
              <a:gd name="connsiteY190" fmla="*/ 721497 h 758612"/>
              <a:gd name="connsiteX191" fmla="*/ 97560 w 847836"/>
              <a:gd name="connsiteY191" fmla="*/ 717186 h 758612"/>
              <a:gd name="connsiteX192" fmla="*/ 109032 w 847836"/>
              <a:gd name="connsiteY192" fmla="*/ 717186 h 758612"/>
              <a:gd name="connsiteX193" fmla="*/ 111873 w 847836"/>
              <a:gd name="connsiteY193" fmla="*/ 718553 h 758612"/>
              <a:gd name="connsiteX194" fmla="*/ 114714 w 847836"/>
              <a:gd name="connsiteY194" fmla="*/ 721392 h 758612"/>
              <a:gd name="connsiteX195" fmla="*/ 119030 w 847836"/>
              <a:gd name="connsiteY195" fmla="*/ 734324 h 758612"/>
              <a:gd name="connsiteX196" fmla="*/ 149129 w 847836"/>
              <a:gd name="connsiteY196" fmla="*/ 755774 h 758612"/>
              <a:gd name="connsiteX197" fmla="*/ 154917 w 847836"/>
              <a:gd name="connsiteY197" fmla="*/ 758613 h 758612"/>
              <a:gd name="connsiteX198" fmla="*/ 164915 w 847836"/>
              <a:gd name="connsiteY198" fmla="*/ 758613 h 758612"/>
              <a:gd name="connsiteX199" fmla="*/ 173545 w 847836"/>
              <a:gd name="connsiteY199" fmla="*/ 757141 h 758612"/>
              <a:gd name="connsiteX200" fmla="*/ 196488 w 847836"/>
              <a:gd name="connsiteY200" fmla="*/ 739897 h 758612"/>
              <a:gd name="connsiteX201" fmla="*/ 199330 w 847836"/>
              <a:gd name="connsiteY201" fmla="*/ 739897 h 758612"/>
              <a:gd name="connsiteX202" fmla="*/ 212169 w 847836"/>
              <a:gd name="connsiteY202" fmla="*/ 735586 h 758612"/>
              <a:gd name="connsiteX203" fmla="*/ 217958 w 847836"/>
              <a:gd name="connsiteY203" fmla="*/ 734114 h 758612"/>
              <a:gd name="connsiteX204" fmla="*/ 225114 w 847836"/>
              <a:gd name="connsiteY204" fmla="*/ 734114 h 758612"/>
              <a:gd name="connsiteX205" fmla="*/ 230903 w 847836"/>
              <a:gd name="connsiteY205" fmla="*/ 735586 h 758612"/>
              <a:gd name="connsiteX206" fmla="*/ 236586 w 847836"/>
              <a:gd name="connsiteY206" fmla="*/ 738425 h 758612"/>
              <a:gd name="connsiteX207" fmla="*/ 258161 w 847836"/>
              <a:gd name="connsiteY207" fmla="*/ 735586 h 758612"/>
              <a:gd name="connsiteX208" fmla="*/ 263844 w 847836"/>
              <a:gd name="connsiteY208" fmla="*/ 734114 h 758612"/>
              <a:gd name="connsiteX209" fmla="*/ 266685 w 847836"/>
              <a:gd name="connsiteY209" fmla="*/ 732642 h 758612"/>
              <a:gd name="connsiteX210" fmla="*/ 269632 w 847836"/>
              <a:gd name="connsiteY210" fmla="*/ 726859 h 758612"/>
              <a:gd name="connsiteX211" fmla="*/ 282472 w 847836"/>
              <a:gd name="connsiteY211" fmla="*/ 716871 h 758612"/>
              <a:gd name="connsiteX212" fmla="*/ 286787 w 847836"/>
              <a:gd name="connsiteY212" fmla="*/ 715399 h 758612"/>
              <a:gd name="connsiteX213" fmla="*/ 299626 w 847836"/>
              <a:gd name="connsiteY213" fmla="*/ 713927 h 758612"/>
              <a:gd name="connsiteX214" fmla="*/ 306783 w 847836"/>
              <a:gd name="connsiteY214" fmla="*/ 712455 h 758612"/>
              <a:gd name="connsiteX215" fmla="*/ 312466 w 847836"/>
              <a:gd name="connsiteY215" fmla="*/ 713927 h 758612"/>
              <a:gd name="connsiteX216" fmla="*/ 321096 w 847836"/>
              <a:gd name="connsiteY216" fmla="*/ 716766 h 758612"/>
              <a:gd name="connsiteX217" fmla="*/ 326779 w 847836"/>
              <a:gd name="connsiteY217" fmla="*/ 716766 h 758612"/>
              <a:gd name="connsiteX218" fmla="*/ 335409 w 847836"/>
              <a:gd name="connsiteY218" fmla="*/ 718133 h 758612"/>
              <a:gd name="connsiteX219" fmla="*/ 341197 w 847836"/>
              <a:gd name="connsiteY219" fmla="*/ 716766 h 758612"/>
              <a:gd name="connsiteX220" fmla="*/ 342671 w 847836"/>
              <a:gd name="connsiteY220" fmla="*/ 713927 h 758612"/>
              <a:gd name="connsiteX221" fmla="*/ 345512 w 847836"/>
              <a:gd name="connsiteY221" fmla="*/ 712455 h 758612"/>
              <a:gd name="connsiteX222" fmla="*/ 352668 w 847836"/>
              <a:gd name="connsiteY222" fmla="*/ 710983 h 758612"/>
              <a:gd name="connsiteX223" fmla="*/ 356984 w 847836"/>
              <a:gd name="connsiteY223" fmla="*/ 710983 h 758612"/>
              <a:gd name="connsiteX224" fmla="*/ 375612 w 847836"/>
              <a:gd name="connsiteY224" fmla="*/ 715293 h 758612"/>
              <a:gd name="connsiteX225" fmla="*/ 394240 w 847836"/>
              <a:gd name="connsiteY225" fmla="*/ 719604 h 758612"/>
              <a:gd name="connsiteX226" fmla="*/ 398555 w 847836"/>
              <a:gd name="connsiteY226" fmla="*/ 722443 h 758612"/>
              <a:gd name="connsiteX227" fmla="*/ 402870 w 847836"/>
              <a:gd name="connsiteY227" fmla="*/ 722443 h 758612"/>
              <a:gd name="connsiteX228" fmla="*/ 414341 w 847836"/>
              <a:gd name="connsiteY228" fmla="*/ 723915 h 758612"/>
              <a:gd name="connsiteX229" fmla="*/ 415814 w 847836"/>
              <a:gd name="connsiteY229" fmla="*/ 721077 h 758612"/>
              <a:gd name="connsiteX230" fmla="*/ 418656 w 847836"/>
              <a:gd name="connsiteY230" fmla="*/ 718237 h 758612"/>
              <a:gd name="connsiteX231" fmla="*/ 420130 w 847836"/>
              <a:gd name="connsiteY231" fmla="*/ 712560 h 758612"/>
              <a:gd name="connsiteX232" fmla="*/ 424444 w 847836"/>
              <a:gd name="connsiteY232" fmla="*/ 709721 h 758612"/>
              <a:gd name="connsiteX233" fmla="*/ 433074 w 847836"/>
              <a:gd name="connsiteY233" fmla="*/ 709721 h 758612"/>
              <a:gd name="connsiteX234" fmla="*/ 437390 w 847836"/>
              <a:gd name="connsiteY234" fmla="*/ 711193 h 758612"/>
              <a:gd name="connsiteX235" fmla="*/ 440231 w 847836"/>
              <a:gd name="connsiteY235" fmla="*/ 712665 h 758612"/>
              <a:gd name="connsiteX236" fmla="*/ 444546 w 847836"/>
              <a:gd name="connsiteY236" fmla="*/ 714137 h 758612"/>
              <a:gd name="connsiteX237" fmla="*/ 454649 w 847836"/>
              <a:gd name="connsiteY237" fmla="*/ 715609 h 758612"/>
              <a:gd name="connsiteX238" fmla="*/ 460332 w 847836"/>
              <a:gd name="connsiteY238" fmla="*/ 714137 h 758612"/>
              <a:gd name="connsiteX239" fmla="*/ 456017 w 847836"/>
              <a:gd name="connsiteY239" fmla="*/ 709826 h 758612"/>
              <a:gd name="connsiteX240" fmla="*/ 456017 w 847836"/>
              <a:gd name="connsiteY240" fmla="*/ 704148 h 758612"/>
              <a:gd name="connsiteX241" fmla="*/ 458859 w 847836"/>
              <a:gd name="connsiteY241" fmla="*/ 699837 h 758612"/>
              <a:gd name="connsiteX242" fmla="*/ 463174 w 847836"/>
              <a:gd name="connsiteY242" fmla="*/ 696999 h 758612"/>
              <a:gd name="connsiteX243" fmla="*/ 468962 w 847836"/>
              <a:gd name="connsiteY243" fmla="*/ 695526 h 758612"/>
              <a:gd name="connsiteX244" fmla="*/ 474645 w 847836"/>
              <a:gd name="connsiteY244" fmla="*/ 694055 h 758612"/>
              <a:gd name="connsiteX245" fmla="*/ 480328 w 847836"/>
              <a:gd name="connsiteY245" fmla="*/ 695526 h 758612"/>
              <a:gd name="connsiteX246" fmla="*/ 486117 w 847836"/>
              <a:gd name="connsiteY246" fmla="*/ 696999 h 758612"/>
              <a:gd name="connsiteX247" fmla="*/ 507586 w 847836"/>
              <a:gd name="connsiteY247" fmla="*/ 694159 h 758612"/>
              <a:gd name="connsiteX248" fmla="*/ 532003 w 847836"/>
              <a:gd name="connsiteY248" fmla="*/ 684171 h 758612"/>
              <a:gd name="connsiteX249" fmla="*/ 570732 w 847836"/>
              <a:gd name="connsiteY249" fmla="*/ 656939 h 758612"/>
              <a:gd name="connsiteX250" fmla="*/ 606620 w 847836"/>
              <a:gd name="connsiteY250" fmla="*/ 626867 h 758612"/>
              <a:gd name="connsiteX251" fmla="*/ 628195 w 847836"/>
              <a:gd name="connsiteY251" fmla="*/ 606785 h 758612"/>
              <a:gd name="connsiteX252" fmla="*/ 638193 w 847836"/>
              <a:gd name="connsiteY252" fmla="*/ 595324 h 758612"/>
              <a:gd name="connsiteX253" fmla="*/ 639666 w 847836"/>
              <a:gd name="connsiteY253" fmla="*/ 591013 h 758612"/>
              <a:gd name="connsiteX254" fmla="*/ 649770 w 847836"/>
              <a:gd name="connsiteY254" fmla="*/ 579553 h 758612"/>
              <a:gd name="connsiteX255" fmla="*/ 659768 w 847836"/>
              <a:gd name="connsiteY255" fmla="*/ 570931 h 758612"/>
              <a:gd name="connsiteX256" fmla="*/ 668397 w 847836"/>
              <a:gd name="connsiteY256" fmla="*/ 563781 h 758612"/>
              <a:gd name="connsiteX257" fmla="*/ 678395 w 847836"/>
              <a:gd name="connsiteY257" fmla="*/ 556631 h 758612"/>
              <a:gd name="connsiteX258" fmla="*/ 679869 w 847836"/>
              <a:gd name="connsiteY258" fmla="*/ 555160 h 758612"/>
              <a:gd name="connsiteX259" fmla="*/ 687025 w 847836"/>
              <a:gd name="connsiteY259" fmla="*/ 549482 h 758612"/>
              <a:gd name="connsiteX260" fmla="*/ 689867 w 847836"/>
              <a:gd name="connsiteY260" fmla="*/ 546643 h 758612"/>
              <a:gd name="connsiteX261" fmla="*/ 702812 w 847836"/>
              <a:gd name="connsiteY261" fmla="*/ 528032 h 758612"/>
              <a:gd name="connsiteX262" fmla="*/ 711442 w 847836"/>
              <a:gd name="connsiteY262" fmla="*/ 516572 h 758612"/>
              <a:gd name="connsiteX263" fmla="*/ 721545 w 847836"/>
              <a:gd name="connsiteY263" fmla="*/ 499328 h 758612"/>
              <a:gd name="connsiteX264" fmla="*/ 733017 w 847836"/>
              <a:gd name="connsiteY264" fmla="*/ 480718 h 758612"/>
              <a:gd name="connsiteX265" fmla="*/ 744488 w 847836"/>
              <a:gd name="connsiteY265" fmla="*/ 463474 h 758612"/>
              <a:gd name="connsiteX266" fmla="*/ 741647 w 847836"/>
              <a:gd name="connsiteY266" fmla="*/ 464946 h 758612"/>
              <a:gd name="connsiteX267" fmla="*/ 748803 w 847836"/>
              <a:gd name="connsiteY267" fmla="*/ 450647 h 758612"/>
              <a:gd name="connsiteX268" fmla="*/ 753118 w 847836"/>
              <a:gd name="connsiteY268" fmla="*/ 444969 h 758612"/>
              <a:gd name="connsiteX269" fmla="*/ 761748 w 847836"/>
              <a:gd name="connsiteY269" fmla="*/ 433508 h 758612"/>
              <a:gd name="connsiteX270" fmla="*/ 768905 w 847836"/>
              <a:gd name="connsiteY270" fmla="*/ 423519 h 758612"/>
              <a:gd name="connsiteX271" fmla="*/ 796162 w 847836"/>
              <a:gd name="connsiteY271" fmla="*/ 403437 h 758612"/>
              <a:gd name="connsiteX272" fmla="*/ 806160 w 847836"/>
              <a:gd name="connsiteY272" fmla="*/ 394815 h 758612"/>
              <a:gd name="connsiteX273" fmla="*/ 813317 w 847836"/>
              <a:gd name="connsiteY273" fmla="*/ 387665 h 758612"/>
              <a:gd name="connsiteX274" fmla="*/ 817632 w 847836"/>
              <a:gd name="connsiteY274" fmla="*/ 383354 h 758612"/>
              <a:gd name="connsiteX275" fmla="*/ 827630 w 847836"/>
              <a:gd name="connsiteY275" fmla="*/ 358961 h 758612"/>
              <a:gd name="connsiteX276" fmla="*/ 827630 w 847836"/>
              <a:gd name="connsiteY276" fmla="*/ 353178 h 758612"/>
              <a:gd name="connsiteX277" fmla="*/ 829103 w 847836"/>
              <a:gd name="connsiteY277" fmla="*/ 344556 h 758612"/>
              <a:gd name="connsiteX278" fmla="*/ 831945 w 847836"/>
              <a:gd name="connsiteY278" fmla="*/ 333096 h 758612"/>
              <a:gd name="connsiteX279" fmla="*/ 833419 w 847836"/>
              <a:gd name="connsiteY279" fmla="*/ 325946 h 758612"/>
              <a:gd name="connsiteX280" fmla="*/ 834892 w 847836"/>
              <a:gd name="connsiteY280" fmla="*/ 321635 h 758612"/>
              <a:gd name="connsiteX281" fmla="*/ 842048 w 847836"/>
              <a:gd name="connsiteY281" fmla="*/ 305863 h 758612"/>
              <a:gd name="connsiteX282" fmla="*/ 847837 w 847836"/>
              <a:gd name="connsiteY282" fmla="*/ 287253 h 758612"/>
              <a:gd name="connsiteX283" fmla="*/ 847837 w 847836"/>
              <a:gd name="connsiteY283" fmla="*/ 281470 h 758612"/>
              <a:gd name="connsiteX284" fmla="*/ 819105 w 847836"/>
              <a:gd name="connsiteY284" fmla="*/ 281470 h 758612"/>
              <a:gd name="connsiteX285" fmla="*/ 809108 w 847836"/>
              <a:gd name="connsiteY285" fmla="*/ 279998 h 75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Lst>
            <a:rect l="l" t="t" r="r" b="b"/>
            <a:pathLst>
              <a:path w="847836" h="758612">
                <a:moveTo>
                  <a:pt x="662820" y="435821"/>
                </a:moveTo>
                <a:lnTo>
                  <a:pt x="648507" y="465892"/>
                </a:lnTo>
                <a:lnTo>
                  <a:pt x="634193" y="474514"/>
                </a:lnTo>
                <a:lnTo>
                  <a:pt x="629879" y="475881"/>
                </a:lnTo>
                <a:lnTo>
                  <a:pt x="622722" y="478720"/>
                </a:lnTo>
                <a:lnTo>
                  <a:pt x="599779" y="491653"/>
                </a:lnTo>
                <a:lnTo>
                  <a:pt x="594096" y="504585"/>
                </a:lnTo>
                <a:lnTo>
                  <a:pt x="589781" y="508896"/>
                </a:lnTo>
                <a:lnTo>
                  <a:pt x="584098" y="508896"/>
                </a:lnTo>
                <a:lnTo>
                  <a:pt x="574100" y="507424"/>
                </a:lnTo>
                <a:lnTo>
                  <a:pt x="566944" y="500275"/>
                </a:lnTo>
                <a:lnTo>
                  <a:pt x="565470" y="494597"/>
                </a:lnTo>
                <a:lnTo>
                  <a:pt x="555472" y="490286"/>
                </a:lnTo>
                <a:lnTo>
                  <a:pt x="555472" y="484503"/>
                </a:lnTo>
                <a:lnTo>
                  <a:pt x="552630" y="473042"/>
                </a:lnTo>
                <a:lnTo>
                  <a:pt x="542632" y="452960"/>
                </a:lnTo>
                <a:lnTo>
                  <a:pt x="538317" y="448649"/>
                </a:lnTo>
                <a:lnTo>
                  <a:pt x="546947" y="444338"/>
                </a:lnTo>
                <a:lnTo>
                  <a:pt x="562734" y="428566"/>
                </a:lnTo>
                <a:lnTo>
                  <a:pt x="565575" y="422889"/>
                </a:lnTo>
                <a:lnTo>
                  <a:pt x="575678" y="409956"/>
                </a:lnTo>
                <a:lnTo>
                  <a:pt x="581362" y="405645"/>
                </a:lnTo>
                <a:lnTo>
                  <a:pt x="601463" y="392712"/>
                </a:lnTo>
                <a:lnTo>
                  <a:pt x="612935" y="388401"/>
                </a:lnTo>
                <a:lnTo>
                  <a:pt x="625879" y="384090"/>
                </a:lnTo>
                <a:lnTo>
                  <a:pt x="628721" y="386929"/>
                </a:lnTo>
                <a:lnTo>
                  <a:pt x="630195" y="391240"/>
                </a:lnTo>
                <a:lnTo>
                  <a:pt x="640192" y="402701"/>
                </a:lnTo>
                <a:lnTo>
                  <a:pt x="643034" y="404068"/>
                </a:lnTo>
                <a:lnTo>
                  <a:pt x="653138" y="412690"/>
                </a:lnTo>
                <a:lnTo>
                  <a:pt x="657452" y="415528"/>
                </a:lnTo>
                <a:lnTo>
                  <a:pt x="663240" y="426989"/>
                </a:lnTo>
                <a:lnTo>
                  <a:pt x="664714" y="431300"/>
                </a:lnTo>
                <a:lnTo>
                  <a:pt x="663240" y="435611"/>
                </a:lnTo>
                <a:close/>
                <a:moveTo>
                  <a:pt x="809212" y="279577"/>
                </a:moveTo>
                <a:lnTo>
                  <a:pt x="807739" y="278106"/>
                </a:lnTo>
                <a:lnTo>
                  <a:pt x="803424" y="278106"/>
                </a:lnTo>
                <a:lnTo>
                  <a:pt x="799109" y="296716"/>
                </a:lnTo>
                <a:lnTo>
                  <a:pt x="800583" y="306810"/>
                </a:lnTo>
                <a:lnTo>
                  <a:pt x="774798" y="306810"/>
                </a:lnTo>
                <a:lnTo>
                  <a:pt x="757538" y="299660"/>
                </a:lnTo>
                <a:lnTo>
                  <a:pt x="753224" y="293982"/>
                </a:lnTo>
                <a:lnTo>
                  <a:pt x="741752" y="278210"/>
                </a:lnTo>
                <a:lnTo>
                  <a:pt x="740278" y="272533"/>
                </a:lnTo>
                <a:lnTo>
                  <a:pt x="741752" y="262439"/>
                </a:lnTo>
                <a:lnTo>
                  <a:pt x="741752" y="258128"/>
                </a:lnTo>
                <a:lnTo>
                  <a:pt x="743225" y="253817"/>
                </a:lnTo>
                <a:lnTo>
                  <a:pt x="760485" y="225113"/>
                </a:lnTo>
                <a:lnTo>
                  <a:pt x="770588" y="215124"/>
                </a:lnTo>
                <a:lnTo>
                  <a:pt x="774904" y="213652"/>
                </a:lnTo>
                <a:lnTo>
                  <a:pt x="786375" y="220802"/>
                </a:lnTo>
                <a:lnTo>
                  <a:pt x="793531" y="226480"/>
                </a:lnTo>
                <a:lnTo>
                  <a:pt x="797847" y="229319"/>
                </a:lnTo>
                <a:lnTo>
                  <a:pt x="803529" y="226480"/>
                </a:lnTo>
                <a:lnTo>
                  <a:pt x="800688" y="217858"/>
                </a:lnTo>
                <a:lnTo>
                  <a:pt x="805003" y="209236"/>
                </a:lnTo>
                <a:lnTo>
                  <a:pt x="806477" y="190626"/>
                </a:lnTo>
                <a:lnTo>
                  <a:pt x="807949" y="176326"/>
                </a:lnTo>
                <a:lnTo>
                  <a:pt x="807949" y="172015"/>
                </a:lnTo>
                <a:lnTo>
                  <a:pt x="809423" y="136161"/>
                </a:lnTo>
                <a:lnTo>
                  <a:pt x="802267" y="104618"/>
                </a:lnTo>
                <a:lnTo>
                  <a:pt x="797952" y="100307"/>
                </a:lnTo>
                <a:lnTo>
                  <a:pt x="787848" y="77386"/>
                </a:lnTo>
                <a:lnTo>
                  <a:pt x="786375" y="73075"/>
                </a:lnTo>
                <a:lnTo>
                  <a:pt x="787848" y="65925"/>
                </a:lnTo>
                <a:lnTo>
                  <a:pt x="789322" y="60142"/>
                </a:lnTo>
                <a:lnTo>
                  <a:pt x="786375" y="51520"/>
                </a:lnTo>
                <a:lnTo>
                  <a:pt x="776377" y="12828"/>
                </a:lnTo>
                <a:lnTo>
                  <a:pt x="774904" y="9884"/>
                </a:lnTo>
                <a:lnTo>
                  <a:pt x="769115" y="8517"/>
                </a:lnTo>
                <a:lnTo>
                  <a:pt x="756275" y="5678"/>
                </a:lnTo>
                <a:lnTo>
                  <a:pt x="749119" y="5678"/>
                </a:lnTo>
                <a:lnTo>
                  <a:pt x="746277" y="7150"/>
                </a:lnTo>
                <a:lnTo>
                  <a:pt x="727649" y="8622"/>
                </a:lnTo>
                <a:lnTo>
                  <a:pt x="724808" y="8622"/>
                </a:lnTo>
                <a:lnTo>
                  <a:pt x="716178" y="5783"/>
                </a:lnTo>
                <a:lnTo>
                  <a:pt x="707548" y="1472"/>
                </a:lnTo>
                <a:lnTo>
                  <a:pt x="706074" y="0"/>
                </a:lnTo>
                <a:lnTo>
                  <a:pt x="668819" y="0"/>
                </a:lnTo>
                <a:lnTo>
                  <a:pt x="658715" y="1472"/>
                </a:lnTo>
                <a:lnTo>
                  <a:pt x="654400" y="7150"/>
                </a:lnTo>
                <a:lnTo>
                  <a:pt x="651559" y="15772"/>
                </a:lnTo>
                <a:lnTo>
                  <a:pt x="648717" y="14300"/>
                </a:lnTo>
                <a:lnTo>
                  <a:pt x="648717" y="15772"/>
                </a:lnTo>
                <a:lnTo>
                  <a:pt x="622828" y="22921"/>
                </a:lnTo>
                <a:lnTo>
                  <a:pt x="619986" y="25760"/>
                </a:lnTo>
                <a:lnTo>
                  <a:pt x="614198" y="30071"/>
                </a:lnTo>
                <a:lnTo>
                  <a:pt x="602726" y="45843"/>
                </a:lnTo>
                <a:lnTo>
                  <a:pt x="599885" y="50153"/>
                </a:lnTo>
                <a:lnTo>
                  <a:pt x="579783" y="67397"/>
                </a:lnTo>
                <a:lnTo>
                  <a:pt x="575468" y="71708"/>
                </a:lnTo>
                <a:lnTo>
                  <a:pt x="566838" y="74547"/>
                </a:lnTo>
                <a:lnTo>
                  <a:pt x="556840" y="80330"/>
                </a:lnTo>
                <a:lnTo>
                  <a:pt x="549684" y="88952"/>
                </a:lnTo>
                <a:lnTo>
                  <a:pt x="548210" y="94629"/>
                </a:lnTo>
                <a:lnTo>
                  <a:pt x="542527" y="120390"/>
                </a:lnTo>
                <a:lnTo>
                  <a:pt x="518111" y="147622"/>
                </a:lnTo>
                <a:lnTo>
                  <a:pt x="489380" y="153300"/>
                </a:lnTo>
                <a:lnTo>
                  <a:pt x="487906" y="170543"/>
                </a:lnTo>
                <a:lnTo>
                  <a:pt x="473593" y="206397"/>
                </a:lnTo>
                <a:lnTo>
                  <a:pt x="470751" y="209236"/>
                </a:lnTo>
                <a:lnTo>
                  <a:pt x="463595" y="213547"/>
                </a:lnTo>
                <a:lnTo>
                  <a:pt x="433496" y="219330"/>
                </a:lnTo>
                <a:lnTo>
                  <a:pt x="426339" y="219330"/>
                </a:lnTo>
                <a:lnTo>
                  <a:pt x="409079" y="215019"/>
                </a:lnTo>
                <a:lnTo>
                  <a:pt x="388977" y="207869"/>
                </a:lnTo>
                <a:lnTo>
                  <a:pt x="386136" y="205030"/>
                </a:lnTo>
                <a:lnTo>
                  <a:pt x="378979" y="197881"/>
                </a:lnTo>
                <a:lnTo>
                  <a:pt x="364666" y="186420"/>
                </a:lnTo>
                <a:lnTo>
                  <a:pt x="351722" y="184948"/>
                </a:lnTo>
                <a:lnTo>
                  <a:pt x="340250" y="187787"/>
                </a:lnTo>
                <a:lnTo>
                  <a:pt x="335935" y="193465"/>
                </a:lnTo>
                <a:lnTo>
                  <a:pt x="330252" y="202086"/>
                </a:lnTo>
                <a:lnTo>
                  <a:pt x="327411" y="219330"/>
                </a:lnTo>
                <a:lnTo>
                  <a:pt x="324569" y="229319"/>
                </a:lnTo>
                <a:lnTo>
                  <a:pt x="320254" y="236468"/>
                </a:lnTo>
                <a:lnTo>
                  <a:pt x="314571" y="242146"/>
                </a:lnTo>
                <a:lnTo>
                  <a:pt x="290155" y="268012"/>
                </a:lnTo>
                <a:lnTo>
                  <a:pt x="272895" y="279472"/>
                </a:lnTo>
                <a:lnTo>
                  <a:pt x="270053" y="282311"/>
                </a:lnTo>
                <a:lnTo>
                  <a:pt x="241322" y="282311"/>
                </a:lnTo>
                <a:lnTo>
                  <a:pt x="234165" y="279472"/>
                </a:lnTo>
                <a:lnTo>
                  <a:pt x="229850" y="278000"/>
                </a:lnTo>
                <a:lnTo>
                  <a:pt x="227009" y="278000"/>
                </a:lnTo>
                <a:lnTo>
                  <a:pt x="218379" y="283783"/>
                </a:lnTo>
                <a:lnTo>
                  <a:pt x="216905" y="279472"/>
                </a:lnTo>
                <a:lnTo>
                  <a:pt x="215432" y="276633"/>
                </a:lnTo>
                <a:lnTo>
                  <a:pt x="213958" y="270956"/>
                </a:lnTo>
                <a:lnTo>
                  <a:pt x="213958" y="260862"/>
                </a:lnTo>
                <a:lnTo>
                  <a:pt x="216800" y="256551"/>
                </a:lnTo>
                <a:lnTo>
                  <a:pt x="219642" y="252240"/>
                </a:lnTo>
                <a:lnTo>
                  <a:pt x="222483" y="247929"/>
                </a:lnTo>
                <a:lnTo>
                  <a:pt x="223957" y="245090"/>
                </a:lnTo>
                <a:lnTo>
                  <a:pt x="228272" y="237941"/>
                </a:lnTo>
                <a:lnTo>
                  <a:pt x="226798" y="222169"/>
                </a:lnTo>
                <a:lnTo>
                  <a:pt x="218168" y="197776"/>
                </a:lnTo>
                <a:lnTo>
                  <a:pt x="216695" y="194937"/>
                </a:lnTo>
                <a:lnTo>
                  <a:pt x="205224" y="172015"/>
                </a:lnTo>
                <a:lnTo>
                  <a:pt x="198067" y="164865"/>
                </a:lnTo>
                <a:lnTo>
                  <a:pt x="185122" y="154877"/>
                </a:lnTo>
                <a:lnTo>
                  <a:pt x="185122" y="177798"/>
                </a:lnTo>
                <a:lnTo>
                  <a:pt x="182281" y="309649"/>
                </a:lnTo>
                <a:lnTo>
                  <a:pt x="180807" y="371263"/>
                </a:lnTo>
                <a:lnTo>
                  <a:pt x="180807" y="375574"/>
                </a:lnTo>
                <a:lnTo>
                  <a:pt x="175019" y="377046"/>
                </a:lnTo>
                <a:lnTo>
                  <a:pt x="159233" y="381357"/>
                </a:lnTo>
                <a:lnTo>
                  <a:pt x="146287" y="394289"/>
                </a:lnTo>
                <a:lnTo>
                  <a:pt x="127660" y="402911"/>
                </a:lnTo>
                <a:lnTo>
                  <a:pt x="77459" y="400072"/>
                </a:lnTo>
                <a:lnTo>
                  <a:pt x="50200" y="392922"/>
                </a:lnTo>
                <a:lnTo>
                  <a:pt x="47359" y="390084"/>
                </a:lnTo>
                <a:lnTo>
                  <a:pt x="45886" y="375784"/>
                </a:lnTo>
                <a:lnTo>
                  <a:pt x="47359" y="371473"/>
                </a:lnTo>
                <a:lnTo>
                  <a:pt x="44518" y="364323"/>
                </a:lnTo>
                <a:lnTo>
                  <a:pt x="31573" y="352863"/>
                </a:lnTo>
                <a:lnTo>
                  <a:pt x="22943" y="354335"/>
                </a:lnTo>
                <a:lnTo>
                  <a:pt x="9998" y="378728"/>
                </a:lnTo>
                <a:lnTo>
                  <a:pt x="0" y="388717"/>
                </a:lnTo>
                <a:lnTo>
                  <a:pt x="8630" y="404488"/>
                </a:lnTo>
                <a:lnTo>
                  <a:pt x="11471" y="410271"/>
                </a:lnTo>
                <a:lnTo>
                  <a:pt x="17259" y="417421"/>
                </a:lnTo>
                <a:lnTo>
                  <a:pt x="22943" y="433193"/>
                </a:lnTo>
                <a:lnTo>
                  <a:pt x="25784" y="443286"/>
                </a:lnTo>
                <a:lnTo>
                  <a:pt x="28626" y="451908"/>
                </a:lnTo>
                <a:lnTo>
                  <a:pt x="28626" y="454747"/>
                </a:lnTo>
                <a:lnTo>
                  <a:pt x="30099" y="463369"/>
                </a:lnTo>
                <a:lnTo>
                  <a:pt x="38729" y="492073"/>
                </a:lnTo>
                <a:lnTo>
                  <a:pt x="55989" y="527927"/>
                </a:lnTo>
                <a:lnTo>
                  <a:pt x="64619" y="543699"/>
                </a:lnTo>
                <a:lnTo>
                  <a:pt x="68934" y="552321"/>
                </a:lnTo>
                <a:lnTo>
                  <a:pt x="84720" y="573770"/>
                </a:lnTo>
                <a:lnTo>
                  <a:pt x="86089" y="576609"/>
                </a:lnTo>
                <a:lnTo>
                  <a:pt x="89035" y="585231"/>
                </a:lnTo>
                <a:lnTo>
                  <a:pt x="90509" y="610991"/>
                </a:lnTo>
                <a:lnTo>
                  <a:pt x="90509" y="623923"/>
                </a:lnTo>
                <a:lnTo>
                  <a:pt x="89035" y="628234"/>
                </a:lnTo>
                <a:lnTo>
                  <a:pt x="86089" y="632545"/>
                </a:lnTo>
                <a:lnTo>
                  <a:pt x="80405" y="638328"/>
                </a:lnTo>
                <a:lnTo>
                  <a:pt x="70408" y="635489"/>
                </a:lnTo>
                <a:lnTo>
                  <a:pt x="66092" y="644111"/>
                </a:lnTo>
                <a:lnTo>
                  <a:pt x="67460" y="652733"/>
                </a:lnTo>
                <a:lnTo>
                  <a:pt x="78932" y="664194"/>
                </a:lnTo>
                <a:lnTo>
                  <a:pt x="93245" y="694265"/>
                </a:lnTo>
                <a:lnTo>
                  <a:pt x="94719" y="701414"/>
                </a:lnTo>
                <a:lnTo>
                  <a:pt x="93245" y="707092"/>
                </a:lnTo>
                <a:lnTo>
                  <a:pt x="90403" y="707092"/>
                </a:lnTo>
                <a:lnTo>
                  <a:pt x="88930" y="711403"/>
                </a:lnTo>
                <a:lnTo>
                  <a:pt x="88930" y="717186"/>
                </a:lnTo>
                <a:lnTo>
                  <a:pt x="90403" y="730119"/>
                </a:lnTo>
                <a:lnTo>
                  <a:pt x="96087" y="732958"/>
                </a:lnTo>
                <a:lnTo>
                  <a:pt x="93245" y="721497"/>
                </a:lnTo>
                <a:lnTo>
                  <a:pt x="97560" y="717186"/>
                </a:lnTo>
                <a:lnTo>
                  <a:pt x="109032" y="717186"/>
                </a:lnTo>
                <a:lnTo>
                  <a:pt x="111873" y="718553"/>
                </a:lnTo>
                <a:lnTo>
                  <a:pt x="114714" y="721392"/>
                </a:lnTo>
                <a:lnTo>
                  <a:pt x="119030" y="734324"/>
                </a:lnTo>
                <a:lnTo>
                  <a:pt x="149129" y="755774"/>
                </a:lnTo>
                <a:lnTo>
                  <a:pt x="154917" y="758613"/>
                </a:lnTo>
                <a:lnTo>
                  <a:pt x="164915" y="758613"/>
                </a:lnTo>
                <a:lnTo>
                  <a:pt x="173545" y="757141"/>
                </a:lnTo>
                <a:lnTo>
                  <a:pt x="196488" y="739897"/>
                </a:lnTo>
                <a:lnTo>
                  <a:pt x="199330" y="739897"/>
                </a:lnTo>
                <a:lnTo>
                  <a:pt x="212169" y="735586"/>
                </a:lnTo>
                <a:lnTo>
                  <a:pt x="217958" y="734114"/>
                </a:lnTo>
                <a:lnTo>
                  <a:pt x="225114" y="734114"/>
                </a:lnTo>
                <a:lnTo>
                  <a:pt x="230903" y="735586"/>
                </a:lnTo>
                <a:lnTo>
                  <a:pt x="236586" y="738425"/>
                </a:lnTo>
                <a:lnTo>
                  <a:pt x="258161" y="735586"/>
                </a:lnTo>
                <a:lnTo>
                  <a:pt x="263844" y="734114"/>
                </a:lnTo>
                <a:lnTo>
                  <a:pt x="266685" y="732642"/>
                </a:lnTo>
                <a:lnTo>
                  <a:pt x="269632" y="726859"/>
                </a:lnTo>
                <a:lnTo>
                  <a:pt x="282472" y="716871"/>
                </a:lnTo>
                <a:lnTo>
                  <a:pt x="286787" y="715399"/>
                </a:lnTo>
                <a:lnTo>
                  <a:pt x="299626" y="713927"/>
                </a:lnTo>
                <a:lnTo>
                  <a:pt x="306783" y="712455"/>
                </a:lnTo>
                <a:lnTo>
                  <a:pt x="312466" y="713927"/>
                </a:lnTo>
                <a:lnTo>
                  <a:pt x="321096" y="716766"/>
                </a:lnTo>
                <a:lnTo>
                  <a:pt x="326779" y="716766"/>
                </a:lnTo>
                <a:lnTo>
                  <a:pt x="335409" y="718133"/>
                </a:lnTo>
                <a:lnTo>
                  <a:pt x="341197" y="716766"/>
                </a:lnTo>
                <a:lnTo>
                  <a:pt x="342671" y="713927"/>
                </a:lnTo>
                <a:lnTo>
                  <a:pt x="345512" y="712455"/>
                </a:lnTo>
                <a:lnTo>
                  <a:pt x="352668" y="710983"/>
                </a:lnTo>
                <a:lnTo>
                  <a:pt x="356984" y="710983"/>
                </a:lnTo>
                <a:lnTo>
                  <a:pt x="375612" y="715293"/>
                </a:lnTo>
                <a:lnTo>
                  <a:pt x="394240" y="719604"/>
                </a:lnTo>
                <a:lnTo>
                  <a:pt x="398555" y="722443"/>
                </a:lnTo>
                <a:lnTo>
                  <a:pt x="402870" y="722443"/>
                </a:lnTo>
                <a:lnTo>
                  <a:pt x="414341" y="723915"/>
                </a:lnTo>
                <a:lnTo>
                  <a:pt x="415814" y="721077"/>
                </a:lnTo>
                <a:lnTo>
                  <a:pt x="418656" y="718237"/>
                </a:lnTo>
                <a:lnTo>
                  <a:pt x="420130" y="712560"/>
                </a:lnTo>
                <a:lnTo>
                  <a:pt x="424444" y="709721"/>
                </a:lnTo>
                <a:lnTo>
                  <a:pt x="433074" y="709721"/>
                </a:lnTo>
                <a:lnTo>
                  <a:pt x="437390" y="711193"/>
                </a:lnTo>
                <a:lnTo>
                  <a:pt x="440231" y="712665"/>
                </a:lnTo>
                <a:lnTo>
                  <a:pt x="444546" y="714137"/>
                </a:lnTo>
                <a:lnTo>
                  <a:pt x="454649" y="715609"/>
                </a:lnTo>
                <a:lnTo>
                  <a:pt x="460332" y="714137"/>
                </a:lnTo>
                <a:lnTo>
                  <a:pt x="456017" y="709826"/>
                </a:lnTo>
                <a:lnTo>
                  <a:pt x="456017" y="704148"/>
                </a:lnTo>
                <a:lnTo>
                  <a:pt x="458859" y="699837"/>
                </a:lnTo>
                <a:lnTo>
                  <a:pt x="463174" y="696999"/>
                </a:lnTo>
                <a:lnTo>
                  <a:pt x="468962" y="695526"/>
                </a:lnTo>
                <a:lnTo>
                  <a:pt x="474645" y="694055"/>
                </a:lnTo>
                <a:lnTo>
                  <a:pt x="480328" y="695526"/>
                </a:lnTo>
                <a:lnTo>
                  <a:pt x="486117" y="696999"/>
                </a:lnTo>
                <a:lnTo>
                  <a:pt x="507586" y="694159"/>
                </a:lnTo>
                <a:lnTo>
                  <a:pt x="532003" y="684171"/>
                </a:lnTo>
                <a:lnTo>
                  <a:pt x="570732" y="656939"/>
                </a:lnTo>
                <a:lnTo>
                  <a:pt x="606620" y="626867"/>
                </a:lnTo>
                <a:lnTo>
                  <a:pt x="628195" y="606785"/>
                </a:lnTo>
                <a:lnTo>
                  <a:pt x="638193" y="595324"/>
                </a:lnTo>
                <a:lnTo>
                  <a:pt x="639666" y="591013"/>
                </a:lnTo>
                <a:lnTo>
                  <a:pt x="649770" y="579553"/>
                </a:lnTo>
                <a:lnTo>
                  <a:pt x="659768" y="570931"/>
                </a:lnTo>
                <a:lnTo>
                  <a:pt x="668397" y="563781"/>
                </a:lnTo>
                <a:lnTo>
                  <a:pt x="678395" y="556631"/>
                </a:lnTo>
                <a:lnTo>
                  <a:pt x="679869" y="555160"/>
                </a:lnTo>
                <a:lnTo>
                  <a:pt x="687025" y="549482"/>
                </a:lnTo>
                <a:lnTo>
                  <a:pt x="689867" y="546643"/>
                </a:lnTo>
                <a:lnTo>
                  <a:pt x="702812" y="528032"/>
                </a:lnTo>
                <a:lnTo>
                  <a:pt x="711442" y="516572"/>
                </a:lnTo>
                <a:lnTo>
                  <a:pt x="721545" y="499328"/>
                </a:lnTo>
                <a:lnTo>
                  <a:pt x="733017" y="480718"/>
                </a:lnTo>
                <a:lnTo>
                  <a:pt x="744488" y="463474"/>
                </a:lnTo>
                <a:lnTo>
                  <a:pt x="741647" y="464946"/>
                </a:lnTo>
                <a:lnTo>
                  <a:pt x="748803" y="450647"/>
                </a:lnTo>
                <a:lnTo>
                  <a:pt x="753118" y="444969"/>
                </a:lnTo>
                <a:lnTo>
                  <a:pt x="761748" y="433508"/>
                </a:lnTo>
                <a:lnTo>
                  <a:pt x="768905" y="423519"/>
                </a:lnTo>
                <a:lnTo>
                  <a:pt x="796162" y="403437"/>
                </a:lnTo>
                <a:lnTo>
                  <a:pt x="806160" y="394815"/>
                </a:lnTo>
                <a:lnTo>
                  <a:pt x="813317" y="387665"/>
                </a:lnTo>
                <a:lnTo>
                  <a:pt x="817632" y="383354"/>
                </a:lnTo>
                <a:lnTo>
                  <a:pt x="827630" y="358961"/>
                </a:lnTo>
                <a:lnTo>
                  <a:pt x="827630" y="353178"/>
                </a:lnTo>
                <a:lnTo>
                  <a:pt x="829103" y="344556"/>
                </a:lnTo>
                <a:lnTo>
                  <a:pt x="831945" y="333096"/>
                </a:lnTo>
                <a:lnTo>
                  <a:pt x="833419" y="325946"/>
                </a:lnTo>
                <a:lnTo>
                  <a:pt x="834892" y="321635"/>
                </a:lnTo>
                <a:lnTo>
                  <a:pt x="842048" y="305863"/>
                </a:lnTo>
                <a:lnTo>
                  <a:pt x="847837" y="287253"/>
                </a:lnTo>
                <a:lnTo>
                  <a:pt x="847837" y="281470"/>
                </a:lnTo>
                <a:lnTo>
                  <a:pt x="819105" y="281470"/>
                </a:lnTo>
                <a:lnTo>
                  <a:pt x="809108" y="2799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1" name="Freihandform 280">
            <a:extLst>
              <a:ext uri="{FF2B5EF4-FFF2-40B4-BE49-F238E27FC236}">
                <a16:creationId xmlns:a16="http://schemas.microsoft.com/office/drawing/2014/main" id="{81CC4D80-A62C-B004-1E56-2E67EB33B2C2}"/>
              </a:ext>
            </a:extLst>
          </p:cNvPr>
          <p:cNvSpPr/>
          <p:nvPr userDrawn="1"/>
        </p:nvSpPr>
        <p:spPr>
          <a:xfrm>
            <a:off x="8266340" y="4253739"/>
            <a:ext cx="277731" cy="487701"/>
          </a:xfrm>
          <a:custGeom>
            <a:avLst/>
            <a:gdLst>
              <a:gd name="connsiteX0" fmla="*/ 526531 w 562418"/>
              <a:gd name="connsiteY0" fmla="*/ 17138 h 987615"/>
              <a:gd name="connsiteX1" fmla="*/ 515059 w 562418"/>
              <a:gd name="connsiteY1" fmla="*/ 24288 h 987615"/>
              <a:gd name="connsiteX2" fmla="*/ 483486 w 562418"/>
              <a:gd name="connsiteY2" fmla="*/ 41532 h 987615"/>
              <a:gd name="connsiteX3" fmla="*/ 476330 w 562418"/>
              <a:gd name="connsiteY3" fmla="*/ 41532 h 987615"/>
              <a:gd name="connsiteX4" fmla="*/ 466331 w 562418"/>
              <a:gd name="connsiteY4" fmla="*/ 41532 h 987615"/>
              <a:gd name="connsiteX5" fmla="*/ 451913 w 562418"/>
              <a:gd name="connsiteY5" fmla="*/ 48681 h 987615"/>
              <a:gd name="connsiteX6" fmla="*/ 446230 w 562418"/>
              <a:gd name="connsiteY6" fmla="*/ 52992 h 987615"/>
              <a:gd name="connsiteX7" fmla="*/ 443388 w 562418"/>
              <a:gd name="connsiteY7" fmla="*/ 57303 h 987615"/>
              <a:gd name="connsiteX8" fmla="*/ 430444 w 562418"/>
              <a:gd name="connsiteY8" fmla="*/ 48681 h 987615"/>
              <a:gd name="connsiteX9" fmla="*/ 423287 w 562418"/>
              <a:gd name="connsiteY9" fmla="*/ 47315 h 987615"/>
              <a:gd name="connsiteX10" fmla="*/ 418972 w 562418"/>
              <a:gd name="connsiteY10" fmla="*/ 47315 h 987615"/>
              <a:gd name="connsiteX11" fmla="*/ 414657 w 562418"/>
              <a:gd name="connsiteY11" fmla="*/ 48681 h 987615"/>
              <a:gd name="connsiteX12" fmla="*/ 411816 w 562418"/>
              <a:gd name="connsiteY12" fmla="*/ 51520 h 987615"/>
              <a:gd name="connsiteX13" fmla="*/ 407501 w 562418"/>
              <a:gd name="connsiteY13" fmla="*/ 60142 h 987615"/>
              <a:gd name="connsiteX14" fmla="*/ 406027 w 562418"/>
              <a:gd name="connsiteY14" fmla="*/ 65925 h 987615"/>
              <a:gd name="connsiteX15" fmla="*/ 388767 w 562418"/>
              <a:gd name="connsiteY15" fmla="*/ 75914 h 987615"/>
              <a:gd name="connsiteX16" fmla="*/ 377296 w 562418"/>
              <a:gd name="connsiteY16" fmla="*/ 74547 h 987615"/>
              <a:gd name="connsiteX17" fmla="*/ 340040 w 562418"/>
              <a:gd name="connsiteY17" fmla="*/ 75914 h 987615"/>
              <a:gd name="connsiteX18" fmla="*/ 319939 w 562418"/>
              <a:gd name="connsiteY18" fmla="*/ 73075 h 987615"/>
              <a:gd name="connsiteX19" fmla="*/ 319939 w 562418"/>
              <a:gd name="connsiteY19" fmla="*/ 67292 h 987615"/>
              <a:gd name="connsiteX20" fmla="*/ 308467 w 562418"/>
              <a:gd name="connsiteY20" fmla="*/ 57303 h 987615"/>
              <a:gd name="connsiteX21" fmla="*/ 302679 w 562418"/>
              <a:gd name="connsiteY21" fmla="*/ 57303 h 987615"/>
              <a:gd name="connsiteX22" fmla="*/ 295522 w 562418"/>
              <a:gd name="connsiteY22" fmla="*/ 62981 h 987615"/>
              <a:gd name="connsiteX23" fmla="*/ 292681 w 562418"/>
              <a:gd name="connsiteY23" fmla="*/ 67292 h 987615"/>
              <a:gd name="connsiteX24" fmla="*/ 288366 w 562418"/>
              <a:gd name="connsiteY24" fmla="*/ 68764 h 987615"/>
              <a:gd name="connsiteX25" fmla="*/ 279736 w 562418"/>
              <a:gd name="connsiteY25" fmla="*/ 65925 h 987615"/>
              <a:gd name="connsiteX26" fmla="*/ 255425 w 562418"/>
              <a:gd name="connsiteY26" fmla="*/ 65925 h 987615"/>
              <a:gd name="connsiteX27" fmla="*/ 238165 w 562418"/>
              <a:gd name="connsiteY27" fmla="*/ 65925 h 987615"/>
              <a:gd name="connsiteX28" fmla="*/ 238165 w 562418"/>
              <a:gd name="connsiteY28" fmla="*/ 70236 h 987615"/>
              <a:gd name="connsiteX29" fmla="*/ 238165 w 562418"/>
              <a:gd name="connsiteY29" fmla="*/ 73075 h 987615"/>
              <a:gd name="connsiteX30" fmla="*/ 236691 w 562418"/>
              <a:gd name="connsiteY30" fmla="*/ 77386 h 987615"/>
              <a:gd name="connsiteX31" fmla="*/ 233850 w 562418"/>
              <a:gd name="connsiteY31" fmla="*/ 84535 h 987615"/>
              <a:gd name="connsiteX32" fmla="*/ 229535 w 562418"/>
              <a:gd name="connsiteY32" fmla="*/ 91685 h 987615"/>
              <a:gd name="connsiteX33" fmla="*/ 225220 w 562418"/>
              <a:gd name="connsiteY33" fmla="*/ 100307 h 987615"/>
              <a:gd name="connsiteX34" fmla="*/ 223852 w 562418"/>
              <a:gd name="connsiteY34" fmla="*/ 104618 h 987615"/>
              <a:gd name="connsiteX35" fmla="*/ 226694 w 562418"/>
              <a:gd name="connsiteY35" fmla="*/ 121756 h 987615"/>
              <a:gd name="connsiteX36" fmla="*/ 232377 w 562418"/>
              <a:gd name="connsiteY36" fmla="*/ 172015 h 987615"/>
              <a:gd name="connsiteX37" fmla="*/ 236691 w 562418"/>
              <a:gd name="connsiteY37" fmla="*/ 182004 h 987615"/>
              <a:gd name="connsiteX38" fmla="*/ 248163 w 562418"/>
              <a:gd name="connsiteY38" fmla="*/ 182004 h 987615"/>
              <a:gd name="connsiteX39" fmla="*/ 259634 w 562418"/>
              <a:gd name="connsiteY39" fmla="*/ 193465 h 987615"/>
              <a:gd name="connsiteX40" fmla="*/ 279736 w 562418"/>
              <a:gd name="connsiteY40" fmla="*/ 222169 h 987615"/>
              <a:gd name="connsiteX41" fmla="*/ 299837 w 562418"/>
              <a:gd name="connsiteY41" fmla="*/ 252240 h 987615"/>
              <a:gd name="connsiteX42" fmla="*/ 301311 w 562418"/>
              <a:gd name="connsiteY42" fmla="*/ 266539 h 987615"/>
              <a:gd name="connsiteX43" fmla="*/ 295522 w 562418"/>
              <a:gd name="connsiteY43" fmla="*/ 328259 h 987615"/>
              <a:gd name="connsiteX44" fmla="*/ 294154 w 562418"/>
              <a:gd name="connsiteY44" fmla="*/ 333937 h 987615"/>
              <a:gd name="connsiteX45" fmla="*/ 292681 w 562418"/>
              <a:gd name="connsiteY45" fmla="*/ 336776 h 987615"/>
              <a:gd name="connsiteX46" fmla="*/ 279736 w 562418"/>
              <a:gd name="connsiteY46" fmla="*/ 342558 h 987615"/>
              <a:gd name="connsiteX47" fmla="*/ 263949 w 562418"/>
              <a:gd name="connsiteY47" fmla="*/ 358330 h 987615"/>
              <a:gd name="connsiteX48" fmla="*/ 256793 w 562418"/>
              <a:gd name="connsiteY48" fmla="*/ 366952 h 987615"/>
              <a:gd name="connsiteX49" fmla="*/ 263949 w 562418"/>
              <a:gd name="connsiteY49" fmla="*/ 375469 h 987615"/>
              <a:gd name="connsiteX50" fmla="*/ 265423 w 562418"/>
              <a:gd name="connsiteY50" fmla="*/ 382723 h 987615"/>
              <a:gd name="connsiteX51" fmla="*/ 265423 w 562418"/>
              <a:gd name="connsiteY51" fmla="*/ 398390 h 987615"/>
              <a:gd name="connsiteX52" fmla="*/ 263949 w 562418"/>
              <a:gd name="connsiteY52" fmla="*/ 401334 h 987615"/>
              <a:gd name="connsiteX53" fmla="*/ 261108 w 562418"/>
              <a:gd name="connsiteY53" fmla="*/ 401334 h 987615"/>
              <a:gd name="connsiteX54" fmla="*/ 253951 w 562418"/>
              <a:gd name="connsiteY54" fmla="*/ 401334 h 987615"/>
              <a:gd name="connsiteX55" fmla="*/ 252478 w 562418"/>
              <a:gd name="connsiteY55" fmla="*/ 395551 h 987615"/>
              <a:gd name="connsiteX56" fmla="*/ 246795 w 562418"/>
              <a:gd name="connsiteY56" fmla="*/ 378413 h 987615"/>
              <a:gd name="connsiteX57" fmla="*/ 232377 w 562418"/>
              <a:gd name="connsiteY57" fmla="*/ 361169 h 987615"/>
              <a:gd name="connsiteX58" fmla="*/ 223852 w 562418"/>
              <a:gd name="connsiteY58" fmla="*/ 351180 h 987615"/>
              <a:gd name="connsiteX59" fmla="*/ 213748 w 562418"/>
              <a:gd name="connsiteY59" fmla="*/ 329626 h 987615"/>
              <a:gd name="connsiteX60" fmla="*/ 216590 w 562418"/>
              <a:gd name="connsiteY60" fmla="*/ 319637 h 987615"/>
              <a:gd name="connsiteX61" fmla="*/ 223852 w 562418"/>
              <a:gd name="connsiteY61" fmla="*/ 299555 h 987615"/>
              <a:gd name="connsiteX62" fmla="*/ 228061 w 562418"/>
              <a:gd name="connsiteY62" fmla="*/ 293877 h 987615"/>
              <a:gd name="connsiteX63" fmla="*/ 231008 w 562418"/>
              <a:gd name="connsiteY63" fmla="*/ 290933 h 987615"/>
              <a:gd name="connsiteX64" fmla="*/ 232377 w 562418"/>
              <a:gd name="connsiteY64" fmla="*/ 272322 h 987615"/>
              <a:gd name="connsiteX65" fmla="*/ 231008 w 562418"/>
              <a:gd name="connsiteY65" fmla="*/ 262228 h 987615"/>
              <a:gd name="connsiteX66" fmla="*/ 229535 w 562418"/>
              <a:gd name="connsiteY66" fmla="*/ 247929 h 987615"/>
              <a:gd name="connsiteX67" fmla="*/ 220905 w 562418"/>
              <a:gd name="connsiteY67" fmla="*/ 237940 h 987615"/>
              <a:gd name="connsiteX68" fmla="*/ 196488 w 562418"/>
              <a:gd name="connsiteY68" fmla="*/ 242251 h 987615"/>
              <a:gd name="connsiteX69" fmla="*/ 192279 w 562418"/>
              <a:gd name="connsiteY69" fmla="*/ 243618 h 987615"/>
              <a:gd name="connsiteX70" fmla="*/ 185123 w 562418"/>
              <a:gd name="connsiteY70" fmla="*/ 245090 h 987615"/>
              <a:gd name="connsiteX71" fmla="*/ 180702 w 562418"/>
              <a:gd name="connsiteY71" fmla="*/ 243618 h 987615"/>
              <a:gd name="connsiteX72" fmla="*/ 175019 w 562418"/>
              <a:gd name="connsiteY72" fmla="*/ 237940 h 987615"/>
              <a:gd name="connsiteX73" fmla="*/ 172177 w 562418"/>
              <a:gd name="connsiteY73" fmla="*/ 233629 h 987615"/>
              <a:gd name="connsiteX74" fmla="*/ 165021 w 562418"/>
              <a:gd name="connsiteY74" fmla="*/ 220697 h 987615"/>
              <a:gd name="connsiteX75" fmla="*/ 160706 w 562418"/>
              <a:gd name="connsiteY75" fmla="*/ 213547 h 987615"/>
              <a:gd name="connsiteX76" fmla="*/ 134816 w 562418"/>
              <a:gd name="connsiteY76" fmla="*/ 223536 h 987615"/>
              <a:gd name="connsiteX77" fmla="*/ 114715 w 562418"/>
              <a:gd name="connsiteY77" fmla="*/ 232157 h 987615"/>
              <a:gd name="connsiteX78" fmla="*/ 74512 w 562418"/>
              <a:gd name="connsiteY78" fmla="*/ 245090 h 987615"/>
              <a:gd name="connsiteX79" fmla="*/ 31573 w 562418"/>
              <a:gd name="connsiteY79" fmla="*/ 259390 h 987615"/>
              <a:gd name="connsiteX80" fmla="*/ 21470 w 562418"/>
              <a:gd name="connsiteY80" fmla="*/ 263701 h 987615"/>
              <a:gd name="connsiteX81" fmla="*/ 15786 w 562418"/>
              <a:gd name="connsiteY81" fmla="*/ 266539 h 987615"/>
              <a:gd name="connsiteX82" fmla="*/ 7156 w 562418"/>
              <a:gd name="connsiteY82" fmla="*/ 270850 h 987615"/>
              <a:gd name="connsiteX83" fmla="*/ 0 w 562418"/>
              <a:gd name="connsiteY83" fmla="*/ 272322 h 987615"/>
              <a:gd name="connsiteX84" fmla="*/ 1368 w 562418"/>
              <a:gd name="connsiteY84" fmla="*/ 279472 h 987615"/>
              <a:gd name="connsiteX85" fmla="*/ 2842 w 562418"/>
              <a:gd name="connsiteY85" fmla="*/ 286622 h 987615"/>
              <a:gd name="connsiteX86" fmla="*/ 5684 w 562418"/>
              <a:gd name="connsiteY86" fmla="*/ 290933 h 987615"/>
              <a:gd name="connsiteX87" fmla="*/ 7156 w 562418"/>
              <a:gd name="connsiteY87" fmla="*/ 293877 h 987615"/>
              <a:gd name="connsiteX88" fmla="*/ 8630 w 562418"/>
              <a:gd name="connsiteY88" fmla="*/ 302393 h 987615"/>
              <a:gd name="connsiteX89" fmla="*/ 9998 w 562418"/>
              <a:gd name="connsiteY89" fmla="*/ 311015 h 987615"/>
              <a:gd name="connsiteX90" fmla="*/ 9998 w 562418"/>
              <a:gd name="connsiteY90" fmla="*/ 333937 h 987615"/>
              <a:gd name="connsiteX91" fmla="*/ 31573 w 562418"/>
              <a:gd name="connsiteY91" fmla="*/ 333937 h 987615"/>
              <a:gd name="connsiteX92" fmla="*/ 48728 w 562418"/>
              <a:gd name="connsiteY92" fmla="*/ 332570 h 987615"/>
              <a:gd name="connsiteX93" fmla="*/ 55884 w 562418"/>
              <a:gd name="connsiteY93" fmla="*/ 335409 h 987615"/>
              <a:gd name="connsiteX94" fmla="*/ 74512 w 562418"/>
              <a:gd name="connsiteY94" fmla="*/ 345397 h 987615"/>
              <a:gd name="connsiteX95" fmla="*/ 107559 w 562418"/>
              <a:gd name="connsiteY95" fmla="*/ 359697 h 987615"/>
              <a:gd name="connsiteX96" fmla="*/ 111873 w 562418"/>
              <a:gd name="connsiteY96" fmla="*/ 361169 h 987615"/>
              <a:gd name="connsiteX97" fmla="*/ 119030 w 562418"/>
              <a:gd name="connsiteY97" fmla="*/ 365480 h 987615"/>
              <a:gd name="connsiteX98" fmla="*/ 129133 w 562418"/>
              <a:gd name="connsiteY98" fmla="*/ 369791 h 987615"/>
              <a:gd name="connsiteX99" fmla="*/ 131975 w 562418"/>
              <a:gd name="connsiteY99" fmla="*/ 376940 h 987615"/>
              <a:gd name="connsiteX100" fmla="*/ 143446 w 562418"/>
              <a:gd name="connsiteY100" fmla="*/ 375469 h 987615"/>
              <a:gd name="connsiteX101" fmla="*/ 140604 w 562418"/>
              <a:gd name="connsiteY101" fmla="*/ 385562 h 987615"/>
              <a:gd name="connsiteX102" fmla="*/ 141973 w 562418"/>
              <a:gd name="connsiteY102" fmla="*/ 404173 h 987615"/>
              <a:gd name="connsiteX103" fmla="*/ 144920 w 562418"/>
              <a:gd name="connsiteY103" fmla="*/ 415634 h 987615"/>
              <a:gd name="connsiteX104" fmla="*/ 140604 w 562418"/>
              <a:gd name="connsiteY104" fmla="*/ 424255 h 987615"/>
              <a:gd name="connsiteX105" fmla="*/ 139131 w 562418"/>
              <a:gd name="connsiteY105" fmla="*/ 455798 h 987615"/>
              <a:gd name="connsiteX106" fmla="*/ 140604 w 562418"/>
              <a:gd name="connsiteY106" fmla="*/ 460109 h 987615"/>
              <a:gd name="connsiteX107" fmla="*/ 144920 w 562418"/>
              <a:gd name="connsiteY107" fmla="*/ 474409 h 987615"/>
              <a:gd name="connsiteX108" fmla="*/ 141973 w 562418"/>
              <a:gd name="connsiteY108" fmla="*/ 478720 h 987615"/>
              <a:gd name="connsiteX109" fmla="*/ 141973 w 562418"/>
              <a:gd name="connsiteY109" fmla="*/ 481559 h 987615"/>
              <a:gd name="connsiteX110" fmla="*/ 136290 w 562418"/>
              <a:gd name="connsiteY110" fmla="*/ 501641 h 987615"/>
              <a:gd name="connsiteX111" fmla="*/ 127660 w 562418"/>
              <a:gd name="connsiteY111" fmla="*/ 516046 h 987615"/>
              <a:gd name="connsiteX112" fmla="*/ 129133 w 562418"/>
              <a:gd name="connsiteY112" fmla="*/ 536128 h 987615"/>
              <a:gd name="connsiteX113" fmla="*/ 130501 w 562418"/>
              <a:gd name="connsiteY113" fmla="*/ 551900 h 987615"/>
              <a:gd name="connsiteX114" fmla="*/ 141973 w 562418"/>
              <a:gd name="connsiteY114" fmla="*/ 561888 h 987615"/>
              <a:gd name="connsiteX115" fmla="*/ 139131 w 562418"/>
              <a:gd name="connsiteY115" fmla="*/ 570510 h 987615"/>
              <a:gd name="connsiteX116" fmla="*/ 127660 w 562418"/>
              <a:gd name="connsiteY116" fmla="*/ 594798 h 987615"/>
              <a:gd name="connsiteX117" fmla="*/ 119030 w 562418"/>
              <a:gd name="connsiteY117" fmla="*/ 607731 h 987615"/>
              <a:gd name="connsiteX118" fmla="*/ 111873 w 562418"/>
              <a:gd name="connsiteY118" fmla="*/ 609203 h 987615"/>
              <a:gd name="connsiteX119" fmla="*/ 110400 w 562418"/>
              <a:gd name="connsiteY119" fmla="*/ 614881 h 987615"/>
              <a:gd name="connsiteX120" fmla="*/ 103243 w 562418"/>
              <a:gd name="connsiteY120" fmla="*/ 643585 h 987615"/>
              <a:gd name="connsiteX121" fmla="*/ 104717 w 562418"/>
              <a:gd name="connsiteY121" fmla="*/ 646424 h 987615"/>
              <a:gd name="connsiteX122" fmla="*/ 106085 w 562418"/>
              <a:gd name="connsiteY122" fmla="*/ 650735 h 987615"/>
              <a:gd name="connsiteX123" fmla="*/ 109032 w 562418"/>
              <a:gd name="connsiteY123" fmla="*/ 655046 h 987615"/>
              <a:gd name="connsiteX124" fmla="*/ 104717 w 562418"/>
              <a:gd name="connsiteY124" fmla="*/ 653574 h 987615"/>
              <a:gd name="connsiteX125" fmla="*/ 78932 w 562418"/>
              <a:gd name="connsiteY125" fmla="*/ 683750 h 987615"/>
              <a:gd name="connsiteX126" fmla="*/ 61672 w 562418"/>
              <a:gd name="connsiteY126" fmla="*/ 703833 h 987615"/>
              <a:gd name="connsiteX127" fmla="*/ 48728 w 562418"/>
              <a:gd name="connsiteY127" fmla="*/ 716660 h 987615"/>
              <a:gd name="connsiteX128" fmla="*/ 44413 w 562418"/>
              <a:gd name="connsiteY128" fmla="*/ 719604 h 987615"/>
              <a:gd name="connsiteX129" fmla="*/ 54516 w 562418"/>
              <a:gd name="connsiteY129" fmla="*/ 758297 h 987615"/>
              <a:gd name="connsiteX130" fmla="*/ 57358 w 562418"/>
              <a:gd name="connsiteY130" fmla="*/ 766814 h 987615"/>
              <a:gd name="connsiteX131" fmla="*/ 55884 w 562418"/>
              <a:gd name="connsiteY131" fmla="*/ 772597 h 987615"/>
              <a:gd name="connsiteX132" fmla="*/ 54516 w 562418"/>
              <a:gd name="connsiteY132" fmla="*/ 779746 h 987615"/>
              <a:gd name="connsiteX133" fmla="*/ 55884 w 562418"/>
              <a:gd name="connsiteY133" fmla="*/ 784057 h 987615"/>
              <a:gd name="connsiteX134" fmla="*/ 65988 w 562418"/>
              <a:gd name="connsiteY134" fmla="*/ 806979 h 987615"/>
              <a:gd name="connsiteX135" fmla="*/ 70302 w 562418"/>
              <a:gd name="connsiteY135" fmla="*/ 811290 h 987615"/>
              <a:gd name="connsiteX136" fmla="*/ 77459 w 562418"/>
              <a:gd name="connsiteY136" fmla="*/ 842833 h 987615"/>
              <a:gd name="connsiteX137" fmla="*/ 75986 w 562418"/>
              <a:gd name="connsiteY137" fmla="*/ 878687 h 987615"/>
              <a:gd name="connsiteX138" fmla="*/ 75986 w 562418"/>
              <a:gd name="connsiteY138" fmla="*/ 882998 h 987615"/>
              <a:gd name="connsiteX139" fmla="*/ 74512 w 562418"/>
              <a:gd name="connsiteY139" fmla="*/ 897297 h 987615"/>
              <a:gd name="connsiteX140" fmla="*/ 73144 w 562418"/>
              <a:gd name="connsiteY140" fmla="*/ 915908 h 987615"/>
              <a:gd name="connsiteX141" fmla="*/ 68829 w 562418"/>
              <a:gd name="connsiteY141" fmla="*/ 924530 h 987615"/>
              <a:gd name="connsiteX142" fmla="*/ 71670 w 562418"/>
              <a:gd name="connsiteY142" fmla="*/ 933152 h 987615"/>
              <a:gd name="connsiteX143" fmla="*/ 77459 w 562418"/>
              <a:gd name="connsiteY143" fmla="*/ 938829 h 987615"/>
              <a:gd name="connsiteX144" fmla="*/ 77459 w 562418"/>
              <a:gd name="connsiteY144" fmla="*/ 946084 h 987615"/>
              <a:gd name="connsiteX145" fmla="*/ 78932 w 562418"/>
              <a:gd name="connsiteY145" fmla="*/ 967533 h 987615"/>
              <a:gd name="connsiteX146" fmla="*/ 75986 w 562418"/>
              <a:gd name="connsiteY146" fmla="*/ 984777 h 987615"/>
              <a:gd name="connsiteX147" fmla="*/ 77459 w 562418"/>
              <a:gd name="connsiteY147" fmla="*/ 986144 h 987615"/>
              <a:gd name="connsiteX148" fmla="*/ 87457 w 562418"/>
              <a:gd name="connsiteY148" fmla="*/ 987616 h 987615"/>
              <a:gd name="connsiteX149" fmla="*/ 116189 w 562418"/>
              <a:gd name="connsiteY149" fmla="*/ 987616 h 987615"/>
              <a:gd name="connsiteX150" fmla="*/ 120503 w 562418"/>
              <a:gd name="connsiteY150" fmla="*/ 941773 h 987615"/>
              <a:gd name="connsiteX151" fmla="*/ 117662 w 562418"/>
              <a:gd name="connsiteY151" fmla="*/ 950290 h 987615"/>
              <a:gd name="connsiteX152" fmla="*/ 113347 w 562418"/>
              <a:gd name="connsiteY152" fmla="*/ 950290 h 987615"/>
              <a:gd name="connsiteX153" fmla="*/ 109032 w 562418"/>
              <a:gd name="connsiteY153" fmla="*/ 947451 h 987615"/>
              <a:gd name="connsiteX154" fmla="*/ 104717 w 562418"/>
              <a:gd name="connsiteY154" fmla="*/ 938829 h 987615"/>
              <a:gd name="connsiteX155" fmla="*/ 103243 w 562418"/>
              <a:gd name="connsiteY155" fmla="*/ 934518 h 987615"/>
              <a:gd name="connsiteX156" fmla="*/ 111873 w 562418"/>
              <a:gd name="connsiteY156" fmla="*/ 924530 h 987615"/>
              <a:gd name="connsiteX157" fmla="*/ 111873 w 562418"/>
              <a:gd name="connsiteY157" fmla="*/ 921691 h 987615"/>
              <a:gd name="connsiteX158" fmla="*/ 113347 w 562418"/>
              <a:gd name="connsiteY158" fmla="*/ 917380 h 987615"/>
              <a:gd name="connsiteX159" fmla="*/ 116189 w 562418"/>
              <a:gd name="connsiteY159" fmla="*/ 911597 h 987615"/>
              <a:gd name="connsiteX160" fmla="*/ 119030 w 562418"/>
              <a:gd name="connsiteY160" fmla="*/ 908758 h 987615"/>
              <a:gd name="connsiteX161" fmla="*/ 130501 w 562418"/>
              <a:gd name="connsiteY161" fmla="*/ 900136 h 987615"/>
              <a:gd name="connsiteX162" fmla="*/ 133448 w 562418"/>
              <a:gd name="connsiteY162" fmla="*/ 898769 h 987615"/>
              <a:gd name="connsiteX163" fmla="*/ 141973 w 562418"/>
              <a:gd name="connsiteY163" fmla="*/ 894458 h 987615"/>
              <a:gd name="connsiteX164" fmla="*/ 147761 w 562418"/>
              <a:gd name="connsiteY164" fmla="*/ 891620 h 987615"/>
              <a:gd name="connsiteX165" fmla="*/ 150603 w 562418"/>
              <a:gd name="connsiteY165" fmla="*/ 888676 h 987615"/>
              <a:gd name="connsiteX166" fmla="*/ 153550 w 562418"/>
              <a:gd name="connsiteY166" fmla="*/ 887309 h 987615"/>
              <a:gd name="connsiteX167" fmla="*/ 163548 w 562418"/>
              <a:gd name="connsiteY167" fmla="*/ 882998 h 987615"/>
              <a:gd name="connsiteX168" fmla="*/ 176493 w 562418"/>
              <a:gd name="connsiteY168" fmla="*/ 878687 h 987615"/>
              <a:gd name="connsiteX169" fmla="*/ 196488 w 562418"/>
              <a:gd name="connsiteY169" fmla="*/ 870065 h 987615"/>
              <a:gd name="connsiteX170" fmla="*/ 205118 w 562418"/>
              <a:gd name="connsiteY170" fmla="*/ 867226 h 987615"/>
              <a:gd name="connsiteX171" fmla="*/ 218064 w 562418"/>
              <a:gd name="connsiteY171" fmla="*/ 861443 h 987615"/>
              <a:gd name="connsiteX172" fmla="*/ 222378 w 562418"/>
              <a:gd name="connsiteY172" fmla="*/ 859971 h 987615"/>
              <a:gd name="connsiteX173" fmla="*/ 231008 w 562418"/>
              <a:gd name="connsiteY173" fmla="*/ 855765 h 987615"/>
              <a:gd name="connsiteX174" fmla="*/ 233850 w 562418"/>
              <a:gd name="connsiteY174" fmla="*/ 854294 h 987615"/>
              <a:gd name="connsiteX175" fmla="*/ 236691 w 562418"/>
              <a:gd name="connsiteY175" fmla="*/ 852821 h 987615"/>
              <a:gd name="connsiteX176" fmla="*/ 241007 w 562418"/>
              <a:gd name="connsiteY176" fmla="*/ 848616 h 987615"/>
              <a:gd name="connsiteX177" fmla="*/ 253951 w 562418"/>
              <a:gd name="connsiteY177" fmla="*/ 831372 h 987615"/>
              <a:gd name="connsiteX178" fmla="*/ 256793 w 562418"/>
              <a:gd name="connsiteY178" fmla="*/ 825589 h 987615"/>
              <a:gd name="connsiteX179" fmla="*/ 259634 w 562418"/>
              <a:gd name="connsiteY179" fmla="*/ 821278 h 987615"/>
              <a:gd name="connsiteX180" fmla="*/ 261108 w 562418"/>
              <a:gd name="connsiteY180" fmla="*/ 811290 h 987615"/>
              <a:gd name="connsiteX181" fmla="*/ 258267 w 562418"/>
              <a:gd name="connsiteY181" fmla="*/ 805612 h 987615"/>
              <a:gd name="connsiteX182" fmla="*/ 256793 w 562418"/>
              <a:gd name="connsiteY182" fmla="*/ 808451 h 987615"/>
              <a:gd name="connsiteX183" fmla="*/ 252478 w 562418"/>
              <a:gd name="connsiteY183" fmla="*/ 809818 h 987615"/>
              <a:gd name="connsiteX184" fmla="*/ 253951 w 562418"/>
              <a:gd name="connsiteY184" fmla="*/ 799829 h 987615"/>
              <a:gd name="connsiteX185" fmla="*/ 261108 w 562418"/>
              <a:gd name="connsiteY185" fmla="*/ 766814 h 987615"/>
              <a:gd name="connsiteX186" fmla="*/ 263949 w 562418"/>
              <a:gd name="connsiteY186" fmla="*/ 752514 h 987615"/>
              <a:gd name="connsiteX187" fmla="*/ 266896 w 562418"/>
              <a:gd name="connsiteY187" fmla="*/ 706672 h 987615"/>
              <a:gd name="connsiteX188" fmla="*/ 263949 w 562418"/>
              <a:gd name="connsiteY188" fmla="*/ 700889 h 987615"/>
              <a:gd name="connsiteX189" fmla="*/ 255425 w 562418"/>
              <a:gd name="connsiteY189" fmla="*/ 689428 h 987615"/>
              <a:gd name="connsiteX190" fmla="*/ 243848 w 562418"/>
              <a:gd name="connsiteY190" fmla="*/ 653574 h 987615"/>
              <a:gd name="connsiteX191" fmla="*/ 243848 w 562418"/>
              <a:gd name="connsiteY191" fmla="*/ 646424 h 987615"/>
              <a:gd name="connsiteX192" fmla="*/ 242480 w 562418"/>
              <a:gd name="connsiteY192" fmla="*/ 640746 h 987615"/>
              <a:gd name="connsiteX193" fmla="*/ 246795 w 562418"/>
              <a:gd name="connsiteY193" fmla="*/ 632125 h 987615"/>
              <a:gd name="connsiteX194" fmla="*/ 239638 w 562418"/>
              <a:gd name="connsiteY194" fmla="*/ 617720 h 987615"/>
              <a:gd name="connsiteX195" fmla="*/ 235218 w 562418"/>
              <a:gd name="connsiteY195" fmla="*/ 616353 h 987615"/>
              <a:gd name="connsiteX196" fmla="*/ 233850 w 562418"/>
              <a:gd name="connsiteY196" fmla="*/ 613514 h 987615"/>
              <a:gd name="connsiteX197" fmla="*/ 228061 w 562418"/>
              <a:gd name="connsiteY197" fmla="*/ 606364 h 987615"/>
              <a:gd name="connsiteX198" fmla="*/ 226694 w 562418"/>
              <a:gd name="connsiteY198" fmla="*/ 600582 h 987615"/>
              <a:gd name="connsiteX199" fmla="*/ 226694 w 562418"/>
              <a:gd name="connsiteY199" fmla="*/ 594798 h 987615"/>
              <a:gd name="connsiteX200" fmla="*/ 236691 w 562418"/>
              <a:gd name="connsiteY200" fmla="*/ 566199 h 987615"/>
              <a:gd name="connsiteX201" fmla="*/ 249637 w 562418"/>
              <a:gd name="connsiteY201" fmla="*/ 557578 h 987615"/>
              <a:gd name="connsiteX202" fmla="*/ 262581 w 562418"/>
              <a:gd name="connsiteY202" fmla="*/ 544645 h 987615"/>
              <a:gd name="connsiteX203" fmla="*/ 269738 w 562418"/>
              <a:gd name="connsiteY203" fmla="*/ 537495 h 987615"/>
              <a:gd name="connsiteX204" fmla="*/ 275421 w 562418"/>
              <a:gd name="connsiteY204" fmla="*/ 528873 h 987615"/>
              <a:gd name="connsiteX205" fmla="*/ 279736 w 562418"/>
              <a:gd name="connsiteY205" fmla="*/ 523195 h 987615"/>
              <a:gd name="connsiteX206" fmla="*/ 288366 w 562418"/>
              <a:gd name="connsiteY206" fmla="*/ 516046 h 987615"/>
              <a:gd name="connsiteX207" fmla="*/ 292681 w 562418"/>
              <a:gd name="connsiteY207" fmla="*/ 511735 h 987615"/>
              <a:gd name="connsiteX208" fmla="*/ 305626 w 562418"/>
              <a:gd name="connsiteY208" fmla="*/ 503113 h 987615"/>
              <a:gd name="connsiteX209" fmla="*/ 311309 w 562418"/>
              <a:gd name="connsiteY209" fmla="*/ 505952 h 987615"/>
              <a:gd name="connsiteX210" fmla="*/ 312782 w 562418"/>
              <a:gd name="connsiteY210" fmla="*/ 503113 h 987615"/>
              <a:gd name="connsiteX211" fmla="*/ 312782 w 562418"/>
              <a:gd name="connsiteY211" fmla="*/ 500274 h 987615"/>
              <a:gd name="connsiteX212" fmla="*/ 319939 w 562418"/>
              <a:gd name="connsiteY212" fmla="*/ 498802 h 987615"/>
              <a:gd name="connsiteX213" fmla="*/ 322780 w 562418"/>
              <a:gd name="connsiteY213" fmla="*/ 487341 h 987615"/>
              <a:gd name="connsiteX214" fmla="*/ 327095 w 562418"/>
              <a:gd name="connsiteY214" fmla="*/ 485870 h 987615"/>
              <a:gd name="connsiteX215" fmla="*/ 345828 w 562418"/>
              <a:gd name="connsiteY215" fmla="*/ 464420 h 987615"/>
              <a:gd name="connsiteX216" fmla="*/ 350038 w 562418"/>
              <a:gd name="connsiteY216" fmla="*/ 458637 h 987615"/>
              <a:gd name="connsiteX217" fmla="*/ 354353 w 562418"/>
              <a:gd name="connsiteY217" fmla="*/ 451487 h 987615"/>
              <a:gd name="connsiteX218" fmla="*/ 358668 w 562418"/>
              <a:gd name="connsiteY218" fmla="*/ 444338 h 987615"/>
              <a:gd name="connsiteX219" fmla="*/ 362983 w 562418"/>
              <a:gd name="connsiteY219" fmla="*/ 440027 h 987615"/>
              <a:gd name="connsiteX220" fmla="*/ 367298 w 562418"/>
              <a:gd name="connsiteY220" fmla="*/ 437188 h 987615"/>
              <a:gd name="connsiteX221" fmla="*/ 394556 w 562418"/>
              <a:gd name="connsiteY221" fmla="*/ 419944 h 987615"/>
              <a:gd name="connsiteX222" fmla="*/ 398871 w 562418"/>
              <a:gd name="connsiteY222" fmla="*/ 417105 h 987615"/>
              <a:gd name="connsiteX223" fmla="*/ 401712 w 562418"/>
              <a:gd name="connsiteY223" fmla="*/ 415634 h 987615"/>
              <a:gd name="connsiteX224" fmla="*/ 418972 w 562418"/>
              <a:gd name="connsiteY224" fmla="*/ 407012 h 987615"/>
              <a:gd name="connsiteX225" fmla="*/ 424656 w 562418"/>
              <a:gd name="connsiteY225" fmla="*/ 405645 h 987615"/>
              <a:gd name="connsiteX226" fmla="*/ 428970 w 562418"/>
              <a:gd name="connsiteY226" fmla="*/ 404173 h 987615"/>
              <a:gd name="connsiteX227" fmla="*/ 444757 w 562418"/>
              <a:gd name="connsiteY227" fmla="*/ 397023 h 987615"/>
              <a:gd name="connsiteX228" fmla="*/ 466331 w 562418"/>
              <a:gd name="connsiteY228" fmla="*/ 389873 h 987615"/>
              <a:gd name="connsiteX229" fmla="*/ 497904 w 562418"/>
              <a:gd name="connsiteY229" fmla="*/ 365480 h 987615"/>
              <a:gd name="connsiteX230" fmla="*/ 503588 w 562418"/>
              <a:gd name="connsiteY230" fmla="*/ 356858 h 987615"/>
              <a:gd name="connsiteX231" fmla="*/ 503588 w 562418"/>
              <a:gd name="connsiteY231" fmla="*/ 351180 h 987615"/>
              <a:gd name="connsiteX232" fmla="*/ 512217 w 562418"/>
              <a:gd name="connsiteY232" fmla="*/ 348341 h 987615"/>
              <a:gd name="connsiteX233" fmla="*/ 516532 w 562418"/>
              <a:gd name="connsiteY233" fmla="*/ 344030 h 987615"/>
              <a:gd name="connsiteX234" fmla="*/ 543790 w 562418"/>
              <a:gd name="connsiteY234" fmla="*/ 305337 h 987615"/>
              <a:gd name="connsiteX235" fmla="*/ 552420 w 562418"/>
              <a:gd name="connsiteY235" fmla="*/ 289566 h 987615"/>
              <a:gd name="connsiteX236" fmla="*/ 550947 w 562418"/>
              <a:gd name="connsiteY236" fmla="*/ 283783 h 987615"/>
              <a:gd name="connsiteX237" fmla="*/ 548105 w 562418"/>
              <a:gd name="connsiteY237" fmla="*/ 282311 h 987615"/>
              <a:gd name="connsiteX238" fmla="*/ 556735 w 562418"/>
              <a:gd name="connsiteY238" fmla="*/ 265172 h 987615"/>
              <a:gd name="connsiteX239" fmla="*/ 561050 w 562418"/>
              <a:gd name="connsiteY239" fmla="*/ 260862 h 987615"/>
              <a:gd name="connsiteX240" fmla="*/ 562418 w 562418"/>
              <a:gd name="connsiteY240" fmla="*/ 255079 h 987615"/>
              <a:gd name="connsiteX241" fmla="*/ 561050 w 562418"/>
              <a:gd name="connsiteY241" fmla="*/ 237940 h 987615"/>
              <a:gd name="connsiteX242" fmla="*/ 556735 w 562418"/>
              <a:gd name="connsiteY242" fmla="*/ 233629 h 987615"/>
              <a:gd name="connsiteX243" fmla="*/ 549579 w 562418"/>
              <a:gd name="connsiteY243" fmla="*/ 194936 h 987615"/>
              <a:gd name="connsiteX244" fmla="*/ 552420 w 562418"/>
              <a:gd name="connsiteY244" fmla="*/ 151933 h 987615"/>
              <a:gd name="connsiteX245" fmla="*/ 555262 w 562418"/>
              <a:gd name="connsiteY245" fmla="*/ 139000 h 987615"/>
              <a:gd name="connsiteX246" fmla="*/ 548105 w 562418"/>
              <a:gd name="connsiteY246" fmla="*/ 118918 h 987615"/>
              <a:gd name="connsiteX247" fmla="*/ 545264 w 562418"/>
              <a:gd name="connsiteY247" fmla="*/ 65925 h 987615"/>
              <a:gd name="connsiteX248" fmla="*/ 545264 w 562418"/>
              <a:gd name="connsiteY248" fmla="*/ 48681 h 987615"/>
              <a:gd name="connsiteX249" fmla="*/ 550947 w 562418"/>
              <a:gd name="connsiteY249" fmla="*/ 18610 h 987615"/>
              <a:gd name="connsiteX250" fmla="*/ 556735 w 562418"/>
              <a:gd name="connsiteY250" fmla="*/ 12827 h 987615"/>
              <a:gd name="connsiteX251" fmla="*/ 553788 w 562418"/>
              <a:gd name="connsiteY251" fmla="*/ 1367 h 987615"/>
              <a:gd name="connsiteX252" fmla="*/ 548105 w 562418"/>
              <a:gd name="connsiteY252" fmla="*/ 0 h 987615"/>
              <a:gd name="connsiteX253" fmla="*/ 543790 w 562418"/>
              <a:gd name="connsiteY253" fmla="*/ 4206 h 987615"/>
              <a:gd name="connsiteX254" fmla="*/ 526531 w 562418"/>
              <a:gd name="connsiteY254" fmla="*/ 17138 h 98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562418" h="987615">
                <a:moveTo>
                  <a:pt x="526531" y="17138"/>
                </a:moveTo>
                <a:lnTo>
                  <a:pt x="515059" y="24288"/>
                </a:lnTo>
                <a:lnTo>
                  <a:pt x="483486" y="41532"/>
                </a:lnTo>
                <a:lnTo>
                  <a:pt x="476330" y="41532"/>
                </a:lnTo>
                <a:lnTo>
                  <a:pt x="466331" y="41532"/>
                </a:lnTo>
                <a:lnTo>
                  <a:pt x="451913" y="48681"/>
                </a:lnTo>
                <a:lnTo>
                  <a:pt x="446230" y="52992"/>
                </a:lnTo>
                <a:lnTo>
                  <a:pt x="443388" y="57303"/>
                </a:lnTo>
                <a:lnTo>
                  <a:pt x="430444" y="48681"/>
                </a:lnTo>
                <a:lnTo>
                  <a:pt x="423287" y="47315"/>
                </a:lnTo>
                <a:lnTo>
                  <a:pt x="418972" y="47315"/>
                </a:lnTo>
                <a:lnTo>
                  <a:pt x="414657" y="48681"/>
                </a:lnTo>
                <a:lnTo>
                  <a:pt x="411816" y="51520"/>
                </a:lnTo>
                <a:lnTo>
                  <a:pt x="407501" y="60142"/>
                </a:lnTo>
                <a:lnTo>
                  <a:pt x="406027" y="65925"/>
                </a:lnTo>
                <a:lnTo>
                  <a:pt x="388767" y="75914"/>
                </a:lnTo>
                <a:lnTo>
                  <a:pt x="377296" y="74547"/>
                </a:lnTo>
                <a:lnTo>
                  <a:pt x="340040" y="75914"/>
                </a:lnTo>
                <a:lnTo>
                  <a:pt x="319939" y="73075"/>
                </a:lnTo>
                <a:lnTo>
                  <a:pt x="319939" y="67292"/>
                </a:lnTo>
                <a:lnTo>
                  <a:pt x="308467" y="57303"/>
                </a:lnTo>
                <a:lnTo>
                  <a:pt x="302679" y="57303"/>
                </a:lnTo>
                <a:lnTo>
                  <a:pt x="295522" y="62981"/>
                </a:lnTo>
                <a:lnTo>
                  <a:pt x="292681" y="67292"/>
                </a:lnTo>
                <a:lnTo>
                  <a:pt x="288366" y="68764"/>
                </a:lnTo>
                <a:lnTo>
                  <a:pt x="279736" y="65925"/>
                </a:lnTo>
                <a:lnTo>
                  <a:pt x="255425" y="65925"/>
                </a:lnTo>
                <a:lnTo>
                  <a:pt x="238165" y="65925"/>
                </a:lnTo>
                <a:lnTo>
                  <a:pt x="238165" y="70236"/>
                </a:lnTo>
                <a:lnTo>
                  <a:pt x="238165" y="73075"/>
                </a:lnTo>
                <a:lnTo>
                  <a:pt x="236691" y="77386"/>
                </a:lnTo>
                <a:lnTo>
                  <a:pt x="233850" y="84535"/>
                </a:lnTo>
                <a:lnTo>
                  <a:pt x="229535" y="91685"/>
                </a:lnTo>
                <a:lnTo>
                  <a:pt x="225220" y="100307"/>
                </a:lnTo>
                <a:lnTo>
                  <a:pt x="223852" y="104618"/>
                </a:lnTo>
                <a:lnTo>
                  <a:pt x="226694" y="121756"/>
                </a:lnTo>
                <a:lnTo>
                  <a:pt x="232377" y="172015"/>
                </a:lnTo>
                <a:lnTo>
                  <a:pt x="236691" y="182004"/>
                </a:lnTo>
                <a:lnTo>
                  <a:pt x="248163" y="182004"/>
                </a:lnTo>
                <a:lnTo>
                  <a:pt x="259634" y="193465"/>
                </a:lnTo>
                <a:lnTo>
                  <a:pt x="279736" y="222169"/>
                </a:lnTo>
                <a:lnTo>
                  <a:pt x="299837" y="252240"/>
                </a:lnTo>
                <a:lnTo>
                  <a:pt x="301311" y="266539"/>
                </a:lnTo>
                <a:lnTo>
                  <a:pt x="295522" y="328259"/>
                </a:lnTo>
                <a:lnTo>
                  <a:pt x="294154" y="333937"/>
                </a:lnTo>
                <a:lnTo>
                  <a:pt x="292681" y="336776"/>
                </a:lnTo>
                <a:lnTo>
                  <a:pt x="279736" y="342558"/>
                </a:lnTo>
                <a:lnTo>
                  <a:pt x="263949" y="358330"/>
                </a:lnTo>
                <a:lnTo>
                  <a:pt x="256793" y="366952"/>
                </a:lnTo>
                <a:lnTo>
                  <a:pt x="263949" y="375469"/>
                </a:lnTo>
                <a:lnTo>
                  <a:pt x="265423" y="382723"/>
                </a:lnTo>
                <a:lnTo>
                  <a:pt x="265423" y="398390"/>
                </a:lnTo>
                <a:lnTo>
                  <a:pt x="263949" y="401334"/>
                </a:lnTo>
                <a:lnTo>
                  <a:pt x="261108" y="401334"/>
                </a:lnTo>
                <a:lnTo>
                  <a:pt x="253951" y="401334"/>
                </a:lnTo>
                <a:lnTo>
                  <a:pt x="252478" y="395551"/>
                </a:lnTo>
                <a:lnTo>
                  <a:pt x="246795" y="378413"/>
                </a:lnTo>
                <a:lnTo>
                  <a:pt x="232377" y="361169"/>
                </a:lnTo>
                <a:lnTo>
                  <a:pt x="223852" y="351180"/>
                </a:lnTo>
                <a:lnTo>
                  <a:pt x="213748" y="329626"/>
                </a:lnTo>
                <a:lnTo>
                  <a:pt x="216590" y="319637"/>
                </a:lnTo>
                <a:lnTo>
                  <a:pt x="223852" y="299555"/>
                </a:lnTo>
                <a:lnTo>
                  <a:pt x="228061" y="293877"/>
                </a:lnTo>
                <a:lnTo>
                  <a:pt x="231008" y="290933"/>
                </a:lnTo>
                <a:lnTo>
                  <a:pt x="232377" y="272322"/>
                </a:lnTo>
                <a:lnTo>
                  <a:pt x="231008" y="262228"/>
                </a:lnTo>
                <a:lnTo>
                  <a:pt x="229535" y="247929"/>
                </a:lnTo>
                <a:lnTo>
                  <a:pt x="220905" y="237940"/>
                </a:lnTo>
                <a:lnTo>
                  <a:pt x="196488" y="242251"/>
                </a:lnTo>
                <a:lnTo>
                  <a:pt x="192279" y="243618"/>
                </a:lnTo>
                <a:lnTo>
                  <a:pt x="185123" y="245090"/>
                </a:lnTo>
                <a:lnTo>
                  <a:pt x="180702" y="243618"/>
                </a:lnTo>
                <a:lnTo>
                  <a:pt x="175019" y="237940"/>
                </a:lnTo>
                <a:lnTo>
                  <a:pt x="172177" y="233629"/>
                </a:lnTo>
                <a:lnTo>
                  <a:pt x="165021" y="220697"/>
                </a:lnTo>
                <a:lnTo>
                  <a:pt x="160706" y="213547"/>
                </a:lnTo>
                <a:lnTo>
                  <a:pt x="134816" y="223536"/>
                </a:lnTo>
                <a:lnTo>
                  <a:pt x="114715" y="232157"/>
                </a:lnTo>
                <a:lnTo>
                  <a:pt x="74512" y="245090"/>
                </a:lnTo>
                <a:lnTo>
                  <a:pt x="31573" y="259390"/>
                </a:lnTo>
                <a:lnTo>
                  <a:pt x="21470" y="263701"/>
                </a:lnTo>
                <a:lnTo>
                  <a:pt x="15786" y="266539"/>
                </a:lnTo>
                <a:lnTo>
                  <a:pt x="7156" y="270850"/>
                </a:lnTo>
                <a:lnTo>
                  <a:pt x="0" y="272322"/>
                </a:lnTo>
                <a:lnTo>
                  <a:pt x="1368" y="279472"/>
                </a:lnTo>
                <a:lnTo>
                  <a:pt x="2842" y="286622"/>
                </a:lnTo>
                <a:lnTo>
                  <a:pt x="5684" y="290933"/>
                </a:lnTo>
                <a:lnTo>
                  <a:pt x="7156" y="293877"/>
                </a:lnTo>
                <a:lnTo>
                  <a:pt x="8630" y="302393"/>
                </a:lnTo>
                <a:lnTo>
                  <a:pt x="9998" y="311015"/>
                </a:lnTo>
                <a:lnTo>
                  <a:pt x="9998" y="333937"/>
                </a:lnTo>
                <a:lnTo>
                  <a:pt x="31573" y="333937"/>
                </a:lnTo>
                <a:lnTo>
                  <a:pt x="48728" y="332570"/>
                </a:lnTo>
                <a:lnTo>
                  <a:pt x="55884" y="335409"/>
                </a:lnTo>
                <a:lnTo>
                  <a:pt x="74512" y="345397"/>
                </a:lnTo>
                <a:lnTo>
                  <a:pt x="107559" y="359697"/>
                </a:lnTo>
                <a:lnTo>
                  <a:pt x="111873" y="361169"/>
                </a:lnTo>
                <a:lnTo>
                  <a:pt x="119030" y="365480"/>
                </a:lnTo>
                <a:lnTo>
                  <a:pt x="129133" y="369791"/>
                </a:lnTo>
                <a:lnTo>
                  <a:pt x="131975" y="376940"/>
                </a:lnTo>
                <a:lnTo>
                  <a:pt x="143446" y="375469"/>
                </a:lnTo>
                <a:lnTo>
                  <a:pt x="140604" y="385562"/>
                </a:lnTo>
                <a:lnTo>
                  <a:pt x="141973" y="404173"/>
                </a:lnTo>
                <a:lnTo>
                  <a:pt x="144920" y="415634"/>
                </a:lnTo>
                <a:lnTo>
                  <a:pt x="140604" y="424255"/>
                </a:lnTo>
                <a:lnTo>
                  <a:pt x="139131" y="455798"/>
                </a:lnTo>
                <a:lnTo>
                  <a:pt x="140604" y="460109"/>
                </a:lnTo>
                <a:lnTo>
                  <a:pt x="144920" y="474409"/>
                </a:lnTo>
                <a:lnTo>
                  <a:pt x="141973" y="478720"/>
                </a:lnTo>
                <a:lnTo>
                  <a:pt x="141973" y="481559"/>
                </a:lnTo>
                <a:lnTo>
                  <a:pt x="136290" y="501641"/>
                </a:lnTo>
                <a:lnTo>
                  <a:pt x="127660" y="516046"/>
                </a:lnTo>
                <a:lnTo>
                  <a:pt x="129133" y="536128"/>
                </a:lnTo>
                <a:lnTo>
                  <a:pt x="130501" y="551900"/>
                </a:lnTo>
                <a:lnTo>
                  <a:pt x="141973" y="561888"/>
                </a:lnTo>
                <a:lnTo>
                  <a:pt x="139131" y="570510"/>
                </a:lnTo>
                <a:lnTo>
                  <a:pt x="127660" y="594798"/>
                </a:lnTo>
                <a:lnTo>
                  <a:pt x="119030" y="607731"/>
                </a:lnTo>
                <a:lnTo>
                  <a:pt x="111873" y="609203"/>
                </a:lnTo>
                <a:lnTo>
                  <a:pt x="110400" y="614881"/>
                </a:lnTo>
                <a:lnTo>
                  <a:pt x="103243" y="643585"/>
                </a:lnTo>
                <a:lnTo>
                  <a:pt x="104717" y="646424"/>
                </a:lnTo>
                <a:lnTo>
                  <a:pt x="106085" y="650735"/>
                </a:lnTo>
                <a:lnTo>
                  <a:pt x="109032" y="655046"/>
                </a:lnTo>
                <a:lnTo>
                  <a:pt x="104717" y="653574"/>
                </a:lnTo>
                <a:lnTo>
                  <a:pt x="78932" y="683750"/>
                </a:lnTo>
                <a:lnTo>
                  <a:pt x="61672" y="703833"/>
                </a:lnTo>
                <a:lnTo>
                  <a:pt x="48728" y="716660"/>
                </a:lnTo>
                <a:lnTo>
                  <a:pt x="44413" y="719604"/>
                </a:lnTo>
                <a:lnTo>
                  <a:pt x="54516" y="758297"/>
                </a:lnTo>
                <a:lnTo>
                  <a:pt x="57358" y="766814"/>
                </a:lnTo>
                <a:lnTo>
                  <a:pt x="55884" y="772597"/>
                </a:lnTo>
                <a:lnTo>
                  <a:pt x="54516" y="779746"/>
                </a:lnTo>
                <a:lnTo>
                  <a:pt x="55884" y="784057"/>
                </a:lnTo>
                <a:lnTo>
                  <a:pt x="65988" y="806979"/>
                </a:lnTo>
                <a:lnTo>
                  <a:pt x="70302" y="811290"/>
                </a:lnTo>
                <a:lnTo>
                  <a:pt x="77459" y="842833"/>
                </a:lnTo>
                <a:lnTo>
                  <a:pt x="75986" y="878687"/>
                </a:lnTo>
                <a:lnTo>
                  <a:pt x="75986" y="882998"/>
                </a:lnTo>
                <a:lnTo>
                  <a:pt x="74512" y="897297"/>
                </a:lnTo>
                <a:lnTo>
                  <a:pt x="73144" y="915908"/>
                </a:lnTo>
                <a:lnTo>
                  <a:pt x="68829" y="924530"/>
                </a:lnTo>
                <a:lnTo>
                  <a:pt x="71670" y="933152"/>
                </a:lnTo>
                <a:lnTo>
                  <a:pt x="77459" y="938829"/>
                </a:lnTo>
                <a:lnTo>
                  <a:pt x="77459" y="946084"/>
                </a:lnTo>
                <a:lnTo>
                  <a:pt x="78932" y="967533"/>
                </a:lnTo>
                <a:lnTo>
                  <a:pt x="75986" y="984777"/>
                </a:lnTo>
                <a:lnTo>
                  <a:pt x="77459" y="986144"/>
                </a:lnTo>
                <a:lnTo>
                  <a:pt x="87457" y="987616"/>
                </a:lnTo>
                <a:lnTo>
                  <a:pt x="116189" y="987616"/>
                </a:lnTo>
                <a:lnTo>
                  <a:pt x="120503" y="941773"/>
                </a:lnTo>
                <a:lnTo>
                  <a:pt x="117662" y="950290"/>
                </a:lnTo>
                <a:lnTo>
                  <a:pt x="113347" y="950290"/>
                </a:lnTo>
                <a:lnTo>
                  <a:pt x="109032" y="947451"/>
                </a:lnTo>
                <a:lnTo>
                  <a:pt x="104717" y="938829"/>
                </a:lnTo>
                <a:lnTo>
                  <a:pt x="103243" y="934518"/>
                </a:lnTo>
                <a:lnTo>
                  <a:pt x="111873" y="924530"/>
                </a:lnTo>
                <a:lnTo>
                  <a:pt x="111873" y="921691"/>
                </a:lnTo>
                <a:lnTo>
                  <a:pt x="113347" y="917380"/>
                </a:lnTo>
                <a:lnTo>
                  <a:pt x="116189" y="911597"/>
                </a:lnTo>
                <a:lnTo>
                  <a:pt x="119030" y="908758"/>
                </a:lnTo>
                <a:lnTo>
                  <a:pt x="130501" y="900136"/>
                </a:lnTo>
                <a:lnTo>
                  <a:pt x="133448" y="898769"/>
                </a:lnTo>
                <a:lnTo>
                  <a:pt x="141973" y="894458"/>
                </a:lnTo>
                <a:lnTo>
                  <a:pt x="147761" y="891620"/>
                </a:lnTo>
                <a:lnTo>
                  <a:pt x="150603" y="888676"/>
                </a:lnTo>
                <a:lnTo>
                  <a:pt x="153550" y="887309"/>
                </a:lnTo>
                <a:lnTo>
                  <a:pt x="163548" y="882998"/>
                </a:lnTo>
                <a:lnTo>
                  <a:pt x="176493" y="878687"/>
                </a:lnTo>
                <a:lnTo>
                  <a:pt x="196488" y="870065"/>
                </a:lnTo>
                <a:lnTo>
                  <a:pt x="205118" y="867226"/>
                </a:lnTo>
                <a:lnTo>
                  <a:pt x="218064" y="861443"/>
                </a:lnTo>
                <a:lnTo>
                  <a:pt x="222378" y="859971"/>
                </a:lnTo>
                <a:lnTo>
                  <a:pt x="231008" y="855765"/>
                </a:lnTo>
                <a:lnTo>
                  <a:pt x="233850" y="854294"/>
                </a:lnTo>
                <a:lnTo>
                  <a:pt x="236691" y="852821"/>
                </a:lnTo>
                <a:lnTo>
                  <a:pt x="241007" y="848616"/>
                </a:lnTo>
                <a:lnTo>
                  <a:pt x="253951" y="831372"/>
                </a:lnTo>
                <a:lnTo>
                  <a:pt x="256793" y="825589"/>
                </a:lnTo>
                <a:lnTo>
                  <a:pt x="259634" y="821278"/>
                </a:lnTo>
                <a:lnTo>
                  <a:pt x="261108" y="811290"/>
                </a:lnTo>
                <a:lnTo>
                  <a:pt x="258267" y="805612"/>
                </a:lnTo>
                <a:lnTo>
                  <a:pt x="256793" y="808451"/>
                </a:lnTo>
                <a:lnTo>
                  <a:pt x="252478" y="809818"/>
                </a:lnTo>
                <a:lnTo>
                  <a:pt x="253951" y="799829"/>
                </a:lnTo>
                <a:lnTo>
                  <a:pt x="261108" y="766814"/>
                </a:lnTo>
                <a:lnTo>
                  <a:pt x="263949" y="752514"/>
                </a:lnTo>
                <a:lnTo>
                  <a:pt x="266896" y="706672"/>
                </a:lnTo>
                <a:lnTo>
                  <a:pt x="263949" y="700889"/>
                </a:lnTo>
                <a:lnTo>
                  <a:pt x="255425" y="689428"/>
                </a:lnTo>
                <a:lnTo>
                  <a:pt x="243848" y="653574"/>
                </a:lnTo>
                <a:lnTo>
                  <a:pt x="243848" y="646424"/>
                </a:lnTo>
                <a:lnTo>
                  <a:pt x="242480" y="640746"/>
                </a:lnTo>
                <a:lnTo>
                  <a:pt x="246795" y="632125"/>
                </a:lnTo>
                <a:lnTo>
                  <a:pt x="239638" y="617720"/>
                </a:lnTo>
                <a:lnTo>
                  <a:pt x="235218" y="616353"/>
                </a:lnTo>
                <a:lnTo>
                  <a:pt x="233850" y="613514"/>
                </a:lnTo>
                <a:lnTo>
                  <a:pt x="228061" y="606364"/>
                </a:lnTo>
                <a:lnTo>
                  <a:pt x="226694" y="600582"/>
                </a:lnTo>
                <a:lnTo>
                  <a:pt x="226694" y="594798"/>
                </a:lnTo>
                <a:lnTo>
                  <a:pt x="236691" y="566199"/>
                </a:lnTo>
                <a:lnTo>
                  <a:pt x="249637" y="557578"/>
                </a:lnTo>
                <a:lnTo>
                  <a:pt x="262581" y="544645"/>
                </a:lnTo>
                <a:lnTo>
                  <a:pt x="269738" y="537495"/>
                </a:lnTo>
                <a:lnTo>
                  <a:pt x="275421" y="528873"/>
                </a:lnTo>
                <a:lnTo>
                  <a:pt x="279736" y="523195"/>
                </a:lnTo>
                <a:lnTo>
                  <a:pt x="288366" y="516046"/>
                </a:lnTo>
                <a:lnTo>
                  <a:pt x="292681" y="511735"/>
                </a:lnTo>
                <a:lnTo>
                  <a:pt x="305626" y="503113"/>
                </a:lnTo>
                <a:lnTo>
                  <a:pt x="311309" y="505952"/>
                </a:lnTo>
                <a:lnTo>
                  <a:pt x="312782" y="503113"/>
                </a:lnTo>
                <a:lnTo>
                  <a:pt x="312782" y="500274"/>
                </a:lnTo>
                <a:lnTo>
                  <a:pt x="319939" y="498802"/>
                </a:lnTo>
                <a:lnTo>
                  <a:pt x="322780" y="487341"/>
                </a:lnTo>
                <a:lnTo>
                  <a:pt x="327095" y="485870"/>
                </a:lnTo>
                <a:lnTo>
                  <a:pt x="345828" y="464420"/>
                </a:lnTo>
                <a:lnTo>
                  <a:pt x="350038" y="458637"/>
                </a:lnTo>
                <a:lnTo>
                  <a:pt x="354353" y="451487"/>
                </a:lnTo>
                <a:lnTo>
                  <a:pt x="358668" y="444338"/>
                </a:lnTo>
                <a:lnTo>
                  <a:pt x="362983" y="440027"/>
                </a:lnTo>
                <a:lnTo>
                  <a:pt x="367298" y="437188"/>
                </a:lnTo>
                <a:lnTo>
                  <a:pt x="394556" y="419944"/>
                </a:lnTo>
                <a:lnTo>
                  <a:pt x="398871" y="417105"/>
                </a:lnTo>
                <a:lnTo>
                  <a:pt x="401712" y="415634"/>
                </a:lnTo>
                <a:lnTo>
                  <a:pt x="418972" y="407012"/>
                </a:lnTo>
                <a:lnTo>
                  <a:pt x="424656" y="405645"/>
                </a:lnTo>
                <a:lnTo>
                  <a:pt x="428970" y="404173"/>
                </a:lnTo>
                <a:lnTo>
                  <a:pt x="444757" y="397023"/>
                </a:lnTo>
                <a:lnTo>
                  <a:pt x="466331" y="389873"/>
                </a:lnTo>
                <a:lnTo>
                  <a:pt x="497904" y="365480"/>
                </a:lnTo>
                <a:lnTo>
                  <a:pt x="503588" y="356858"/>
                </a:lnTo>
                <a:lnTo>
                  <a:pt x="503588" y="351180"/>
                </a:lnTo>
                <a:lnTo>
                  <a:pt x="512217" y="348341"/>
                </a:lnTo>
                <a:lnTo>
                  <a:pt x="516532" y="344030"/>
                </a:lnTo>
                <a:lnTo>
                  <a:pt x="543790" y="305337"/>
                </a:lnTo>
                <a:lnTo>
                  <a:pt x="552420" y="289566"/>
                </a:lnTo>
                <a:lnTo>
                  <a:pt x="550947" y="283783"/>
                </a:lnTo>
                <a:lnTo>
                  <a:pt x="548105" y="282311"/>
                </a:lnTo>
                <a:lnTo>
                  <a:pt x="556735" y="265172"/>
                </a:lnTo>
                <a:lnTo>
                  <a:pt x="561050" y="260862"/>
                </a:lnTo>
                <a:lnTo>
                  <a:pt x="562418" y="255079"/>
                </a:lnTo>
                <a:lnTo>
                  <a:pt x="561050" y="237940"/>
                </a:lnTo>
                <a:lnTo>
                  <a:pt x="556735" y="233629"/>
                </a:lnTo>
                <a:lnTo>
                  <a:pt x="549579" y="194936"/>
                </a:lnTo>
                <a:lnTo>
                  <a:pt x="552420" y="151933"/>
                </a:lnTo>
                <a:lnTo>
                  <a:pt x="555262" y="139000"/>
                </a:lnTo>
                <a:lnTo>
                  <a:pt x="548105" y="118918"/>
                </a:lnTo>
                <a:lnTo>
                  <a:pt x="545264" y="65925"/>
                </a:lnTo>
                <a:lnTo>
                  <a:pt x="545264" y="48681"/>
                </a:lnTo>
                <a:lnTo>
                  <a:pt x="550947" y="18610"/>
                </a:lnTo>
                <a:lnTo>
                  <a:pt x="556735" y="12827"/>
                </a:lnTo>
                <a:lnTo>
                  <a:pt x="553788" y="1367"/>
                </a:lnTo>
                <a:lnTo>
                  <a:pt x="548105" y="0"/>
                </a:lnTo>
                <a:lnTo>
                  <a:pt x="543790" y="4206"/>
                </a:lnTo>
                <a:lnTo>
                  <a:pt x="526531" y="1713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2" name="Freihandform 281">
            <a:extLst>
              <a:ext uri="{FF2B5EF4-FFF2-40B4-BE49-F238E27FC236}">
                <a16:creationId xmlns:a16="http://schemas.microsoft.com/office/drawing/2014/main" id="{A8BA8E0B-2AA5-50DC-4B37-6835220356EA}"/>
              </a:ext>
            </a:extLst>
          </p:cNvPr>
          <p:cNvSpPr/>
          <p:nvPr userDrawn="1"/>
        </p:nvSpPr>
        <p:spPr>
          <a:xfrm>
            <a:off x="8369087" y="3804252"/>
            <a:ext cx="209701" cy="276743"/>
          </a:xfrm>
          <a:custGeom>
            <a:avLst/>
            <a:gdLst>
              <a:gd name="connsiteX0" fmla="*/ 398870 w 424654"/>
              <a:gd name="connsiteY0" fmla="*/ 364008 h 560416"/>
              <a:gd name="connsiteX1" fmla="*/ 394556 w 424654"/>
              <a:gd name="connsiteY1" fmla="*/ 356858 h 560416"/>
              <a:gd name="connsiteX2" fmla="*/ 383084 w 424654"/>
              <a:gd name="connsiteY2" fmla="*/ 338248 h 560416"/>
              <a:gd name="connsiteX3" fmla="*/ 377296 w 424654"/>
              <a:gd name="connsiteY3" fmla="*/ 331098 h 560416"/>
              <a:gd name="connsiteX4" fmla="*/ 377296 w 424654"/>
              <a:gd name="connsiteY4" fmla="*/ 279472 h 560416"/>
              <a:gd name="connsiteX5" fmla="*/ 375927 w 424654"/>
              <a:gd name="connsiteY5" fmla="*/ 107457 h 560416"/>
              <a:gd name="connsiteX6" fmla="*/ 378769 w 424654"/>
              <a:gd name="connsiteY6" fmla="*/ 105985 h 560416"/>
              <a:gd name="connsiteX7" fmla="*/ 394556 w 424654"/>
              <a:gd name="connsiteY7" fmla="*/ 87374 h 560416"/>
              <a:gd name="connsiteX8" fmla="*/ 418972 w 424654"/>
              <a:gd name="connsiteY8" fmla="*/ 48681 h 560416"/>
              <a:gd name="connsiteX9" fmla="*/ 423287 w 424654"/>
              <a:gd name="connsiteY9" fmla="*/ 41532 h 560416"/>
              <a:gd name="connsiteX10" fmla="*/ 424655 w 424654"/>
              <a:gd name="connsiteY10" fmla="*/ 38693 h 560416"/>
              <a:gd name="connsiteX11" fmla="*/ 418972 w 424654"/>
              <a:gd name="connsiteY11" fmla="*/ 40060 h 560416"/>
              <a:gd name="connsiteX12" fmla="*/ 384452 w 424654"/>
              <a:gd name="connsiteY12" fmla="*/ 40060 h 560416"/>
              <a:gd name="connsiteX13" fmla="*/ 371613 w 424654"/>
              <a:gd name="connsiteY13" fmla="*/ 28599 h 560416"/>
              <a:gd name="connsiteX14" fmla="*/ 365824 w 424654"/>
              <a:gd name="connsiteY14" fmla="*/ 22921 h 560416"/>
              <a:gd name="connsiteX15" fmla="*/ 364456 w 424654"/>
              <a:gd name="connsiteY15" fmla="*/ 19977 h 560416"/>
              <a:gd name="connsiteX16" fmla="*/ 352985 w 424654"/>
              <a:gd name="connsiteY16" fmla="*/ 25760 h 560416"/>
              <a:gd name="connsiteX17" fmla="*/ 332883 w 424654"/>
              <a:gd name="connsiteY17" fmla="*/ 34382 h 560416"/>
              <a:gd name="connsiteX18" fmla="*/ 315623 w 424654"/>
              <a:gd name="connsiteY18" fmla="*/ 45843 h 560416"/>
              <a:gd name="connsiteX19" fmla="*/ 311309 w 424654"/>
              <a:gd name="connsiteY19" fmla="*/ 57303 h 560416"/>
              <a:gd name="connsiteX20" fmla="*/ 298469 w 424654"/>
              <a:gd name="connsiteY20" fmla="*/ 71603 h 560416"/>
              <a:gd name="connsiteX21" fmla="*/ 289839 w 424654"/>
              <a:gd name="connsiteY21" fmla="*/ 68764 h 560416"/>
              <a:gd name="connsiteX22" fmla="*/ 276894 w 424654"/>
              <a:gd name="connsiteY22" fmla="*/ 64453 h 560416"/>
              <a:gd name="connsiteX23" fmla="*/ 272579 w 424654"/>
              <a:gd name="connsiteY23" fmla="*/ 64453 h 560416"/>
              <a:gd name="connsiteX24" fmla="*/ 239533 w 424654"/>
              <a:gd name="connsiteY24" fmla="*/ 60142 h 560416"/>
              <a:gd name="connsiteX25" fmla="*/ 222378 w 424654"/>
              <a:gd name="connsiteY25" fmla="*/ 60142 h 560416"/>
              <a:gd name="connsiteX26" fmla="*/ 216590 w 424654"/>
              <a:gd name="connsiteY26" fmla="*/ 54464 h 560416"/>
              <a:gd name="connsiteX27" fmla="*/ 165021 w 424654"/>
              <a:gd name="connsiteY27" fmla="*/ 17138 h 560416"/>
              <a:gd name="connsiteX28" fmla="*/ 159233 w 424654"/>
              <a:gd name="connsiteY28" fmla="*/ 12827 h 560416"/>
              <a:gd name="connsiteX29" fmla="*/ 152076 w 424654"/>
              <a:gd name="connsiteY29" fmla="*/ 8517 h 560416"/>
              <a:gd name="connsiteX30" fmla="*/ 140604 w 424654"/>
              <a:gd name="connsiteY30" fmla="*/ 8517 h 560416"/>
              <a:gd name="connsiteX31" fmla="*/ 110400 w 424654"/>
              <a:gd name="connsiteY31" fmla="*/ 8517 h 560416"/>
              <a:gd name="connsiteX32" fmla="*/ 107558 w 424654"/>
              <a:gd name="connsiteY32" fmla="*/ 5678 h 560416"/>
              <a:gd name="connsiteX33" fmla="*/ 106190 w 424654"/>
              <a:gd name="connsiteY33" fmla="*/ 0 h 560416"/>
              <a:gd name="connsiteX34" fmla="*/ 93245 w 424654"/>
              <a:gd name="connsiteY34" fmla="*/ 0 h 560416"/>
              <a:gd name="connsiteX35" fmla="*/ 88930 w 424654"/>
              <a:gd name="connsiteY35" fmla="*/ 0 h 560416"/>
              <a:gd name="connsiteX36" fmla="*/ 83247 w 424654"/>
              <a:gd name="connsiteY36" fmla="*/ 0 h 560416"/>
              <a:gd name="connsiteX37" fmla="*/ 22943 w 424654"/>
              <a:gd name="connsiteY37" fmla="*/ 1367 h 560416"/>
              <a:gd name="connsiteX38" fmla="*/ 2842 w 424654"/>
              <a:gd name="connsiteY38" fmla="*/ 24288 h 560416"/>
              <a:gd name="connsiteX39" fmla="*/ 8525 w 424654"/>
              <a:gd name="connsiteY39" fmla="*/ 31438 h 560416"/>
              <a:gd name="connsiteX40" fmla="*/ 25785 w 424654"/>
              <a:gd name="connsiteY40" fmla="*/ 68764 h 560416"/>
              <a:gd name="connsiteX41" fmla="*/ 25785 w 424654"/>
              <a:gd name="connsiteY41" fmla="*/ 74442 h 560416"/>
              <a:gd name="connsiteX42" fmla="*/ 27258 w 424654"/>
              <a:gd name="connsiteY42" fmla="*/ 83064 h 560416"/>
              <a:gd name="connsiteX43" fmla="*/ 35782 w 424654"/>
              <a:gd name="connsiteY43" fmla="*/ 101674 h 560416"/>
              <a:gd name="connsiteX44" fmla="*/ 38729 w 424654"/>
              <a:gd name="connsiteY44" fmla="*/ 105985 h 560416"/>
              <a:gd name="connsiteX45" fmla="*/ 45886 w 424654"/>
              <a:gd name="connsiteY45" fmla="*/ 116079 h 560416"/>
              <a:gd name="connsiteX46" fmla="*/ 50201 w 424654"/>
              <a:gd name="connsiteY46" fmla="*/ 121756 h 560416"/>
              <a:gd name="connsiteX47" fmla="*/ 54516 w 424654"/>
              <a:gd name="connsiteY47" fmla="*/ 127539 h 560416"/>
              <a:gd name="connsiteX48" fmla="*/ 57358 w 424654"/>
              <a:gd name="connsiteY48" fmla="*/ 153300 h 560416"/>
              <a:gd name="connsiteX49" fmla="*/ 57358 w 424654"/>
              <a:gd name="connsiteY49" fmla="*/ 161921 h 560416"/>
              <a:gd name="connsiteX50" fmla="*/ 57358 w 424654"/>
              <a:gd name="connsiteY50" fmla="*/ 177693 h 560416"/>
              <a:gd name="connsiteX51" fmla="*/ 55884 w 424654"/>
              <a:gd name="connsiteY51" fmla="*/ 183476 h 560416"/>
              <a:gd name="connsiteX52" fmla="*/ 41571 w 424654"/>
              <a:gd name="connsiteY52" fmla="*/ 206397 h 560416"/>
              <a:gd name="connsiteX53" fmla="*/ 32941 w 424654"/>
              <a:gd name="connsiteY53" fmla="*/ 212075 h 560416"/>
              <a:gd name="connsiteX54" fmla="*/ 30099 w 424654"/>
              <a:gd name="connsiteY54" fmla="*/ 220697 h 560416"/>
              <a:gd name="connsiteX55" fmla="*/ 28626 w 424654"/>
              <a:gd name="connsiteY55" fmla="*/ 226480 h 560416"/>
              <a:gd name="connsiteX56" fmla="*/ 25785 w 424654"/>
              <a:gd name="connsiteY56" fmla="*/ 229319 h 560416"/>
              <a:gd name="connsiteX57" fmla="*/ 18628 w 424654"/>
              <a:gd name="connsiteY57" fmla="*/ 239307 h 560416"/>
              <a:gd name="connsiteX58" fmla="*/ 12839 w 424654"/>
              <a:gd name="connsiteY58" fmla="*/ 242251 h 560416"/>
              <a:gd name="connsiteX59" fmla="*/ 4209 w 424654"/>
              <a:gd name="connsiteY59" fmla="*/ 265173 h 560416"/>
              <a:gd name="connsiteX60" fmla="*/ 0 w 424654"/>
              <a:gd name="connsiteY60" fmla="*/ 273689 h 560416"/>
              <a:gd name="connsiteX61" fmla="*/ 0 w 424654"/>
              <a:gd name="connsiteY61" fmla="*/ 313854 h 560416"/>
              <a:gd name="connsiteX62" fmla="*/ 0 w 424654"/>
              <a:gd name="connsiteY62" fmla="*/ 339720 h 560416"/>
              <a:gd name="connsiteX63" fmla="*/ 8525 w 424654"/>
              <a:gd name="connsiteY63" fmla="*/ 341086 h 560416"/>
              <a:gd name="connsiteX64" fmla="*/ 25785 w 424654"/>
              <a:gd name="connsiteY64" fmla="*/ 352547 h 560416"/>
              <a:gd name="connsiteX65" fmla="*/ 58830 w 424654"/>
              <a:gd name="connsiteY65" fmla="*/ 372630 h 560416"/>
              <a:gd name="connsiteX66" fmla="*/ 93245 w 424654"/>
              <a:gd name="connsiteY66" fmla="*/ 395551 h 560416"/>
              <a:gd name="connsiteX67" fmla="*/ 126186 w 424654"/>
              <a:gd name="connsiteY67" fmla="*/ 415634 h 560416"/>
              <a:gd name="connsiteX68" fmla="*/ 140604 w 424654"/>
              <a:gd name="connsiteY68" fmla="*/ 425727 h 560416"/>
              <a:gd name="connsiteX69" fmla="*/ 173545 w 424654"/>
              <a:gd name="connsiteY69" fmla="*/ 445705 h 560416"/>
              <a:gd name="connsiteX70" fmla="*/ 189332 w 424654"/>
              <a:gd name="connsiteY70" fmla="*/ 455799 h 560416"/>
              <a:gd name="connsiteX71" fmla="*/ 199435 w 424654"/>
              <a:gd name="connsiteY71" fmla="*/ 462948 h 560416"/>
              <a:gd name="connsiteX72" fmla="*/ 202277 w 424654"/>
              <a:gd name="connsiteY72" fmla="*/ 478720 h 560416"/>
              <a:gd name="connsiteX73" fmla="*/ 202277 w 424654"/>
              <a:gd name="connsiteY73" fmla="*/ 491652 h 560416"/>
              <a:gd name="connsiteX74" fmla="*/ 205118 w 424654"/>
              <a:gd name="connsiteY74" fmla="*/ 498802 h 560416"/>
              <a:gd name="connsiteX75" fmla="*/ 279736 w 424654"/>
              <a:gd name="connsiteY75" fmla="*/ 560417 h 560416"/>
              <a:gd name="connsiteX76" fmla="*/ 291207 w 424654"/>
              <a:gd name="connsiteY76" fmla="*/ 557578 h 560416"/>
              <a:gd name="connsiteX77" fmla="*/ 295522 w 424654"/>
              <a:gd name="connsiteY77" fmla="*/ 547484 h 560416"/>
              <a:gd name="connsiteX78" fmla="*/ 299837 w 424654"/>
              <a:gd name="connsiteY78" fmla="*/ 540334 h 560416"/>
              <a:gd name="connsiteX79" fmla="*/ 311309 w 424654"/>
              <a:gd name="connsiteY79" fmla="*/ 515941 h 560416"/>
              <a:gd name="connsiteX80" fmla="*/ 312782 w 424654"/>
              <a:gd name="connsiteY80" fmla="*/ 513102 h 560416"/>
              <a:gd name="connsiteX81" fmla="*/ 314150 w 424654"/>
              <a:gd name="connsiteY81" fmla="*/ 507424 h 560416"/>
              <a:gd name="connsiteX82" fmla="*/ 315623 w 424654"/>
              <a:gd name="connsiteY82" fmla="*/ 501641 h 560416"/>
              <a:gd name="connsiteX83" fmla="*/ 317097 w 424654"/>
              <a:gd name="connsiteY83" fmla="*/ 495963 h 560416"/>
              <a:gd name="connsiteX84" fmla="*/ 321412 w 424654"/>
              <a:gd name="connsiteY84" fmla="*/ 483031 h 560416"/>
              <a:gd name="connsiteX85" fmla="*/ 335725 w 424654"/>
              <a:gd name="connsiteY85" fmla="*/ 458637 h 560416"/>
              <a:gd name="connsiteX86" fmla="*/ 332883 w 424654"/>
              <a:gd name="connsiteY86" fmla="*/ 458637 h 560416"/>
              <a:gd name="connsiteX87" fmla="*/ 331410 w 424654"/>
              <a:gd name="connsiteY87" fmla="*/ 447177 h 560416"/>
              <a:gd name="connsiteX88" fmla="*/ 332883 w 424654"/>
              <a:gd name="connsiteY88" fmla="*/ 442866 h 560416"/>
              <a:gd name="connsiteX89" fmla="*/ 341513 w 424654"/>
              <a:gd name="connsiteY89" fmla="*/ 435716 h 560416"/>
              <a:gd name="connsiteX90" fmla="*/ 344355 w 424654"/>
              <a:gd name="connsiteY90" fmla="*/ 432877 h 560416"/>
              <a:gd name="connsiteX91" fmla="*/ 348670 w 424654"/>
              <a:gd name="connsiteY91" fmla="*/ 431405 h 560416"/>
              <a:gd name="connsiteX92" fmla="*/ 351511 w 424654"/>
              <a:gd name="connsiteY92" fmla="*/ 431405 h 560416"/>
              <a:gd name="connsiteX93" fmla="*/ 355826 w 424654"/>
              <a:gd name="connsiteY93" fmla="*/ 432877 h 560416"/>
              <a:gd name="connsiteX94" fmla="*/ 367297 w 424654"/>
              <a:gd name="connsiteY94" fmla="*/ 424255 h 560416"/>
              <a:gd name="connsiteX95" fmla="*/ 373086 w 424654"/>
              <a:gd name="connsiteY95" fmla="*/ 417106 h 560416"/>
              <a:gd name="connsiteX96" fmla="*/ 374454 w 424654"/>
              <a:gd name="connsiteY96" fmla="*/ 418472 h 560416"/>
              <a:gd name="connsiteX97" fmla="*/ 375927 w 424654"/>
              <a:gd name="connsiteY97" fmla="*/ 414267 h 560416"/>
              <a:gd name="connsiteX98" fmla="*/ 371613 w 424654"/>
              <a:gd name="connsiteY98" fmla="*/ 399862 h 560416"/>
              <a:gd name="connsiteX99" fmla="*/ 375927 w 424654"/>
              <a:gd name="connsiteY99" fmla="*/ 398390 h 560416"/>
              <a:gd name="connsiteX100" fmla="*/ 381611 w 424654"/>
              <a:gd name="connsiteY100" fmla="*/ 399862 h 560416"/>
              <a:gd name="connsiteX101" fmla="*/ 393082 w 424654"/>
              <a:gd name="connsiteY101" fmla="*/ 397023 h 560416"/>
              <a:gd name="connsiteX102" fmla="*/ 397397 w 424654"/>
              <a:gd name="connsiteY102" fmla="*/ 392712 h 560416"/>
              <a:gd name="connsiteX103" fmla="*/ 407500 w 424654"/>
              <a:gd name="connsiteY103" fmla="*/ 379779 h 560416"/>
              <a:gd name="connsiteX104" fmla="*/ 407500 w 424654"/>
              <a:gd name="connsiteY104" fmla="*/ 375469 h 560416"/>
              <a:gd name="connsiteX105" fmla="*/ 398870 w 424654"/>
              <a:gd name="connsiteY105" fmla="*/ 364008 h 560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424654" h="560416">
                <a:moveTo>
                  <a:pt x="398870" y="364008"/>
                </a:moveTo>
                <a:lnTo>
                  <a:pt x="394556" y="356858"/>
                </a:lnTo>
                <a:lnTo>
                  <a:pt x="383084" y="338248"/>
                </a:lnTo>
                <a:lnTo>
                  <a:pt x="377296" y="331098"/>
                </a:lnTo>
                <a:lnTo>
                  <a:pt x="377296" y="279472"/>
                </a:lnTo>
                <a:lnTo>
                  <a:pt x="375927" y="107457"/>
                </a:lnTo>
                <a:lnTo>
                  <a:pt x="378769" y="105985"/>
                </a:lnTo>
                <a:lnTo>
                  <a:pt x="394556" y="87374"/>
                </a:lnTo>
                <a:lnTo>
                  <a:pt x="418972" y="48681"/>
                </a:lnTo>
                <a:lnTo>
                  <a:pt x="423287" y="41532"/>
                </a:lnTo>
                <a:lnTo>
                  <a:pt x="424655" y="38693"/>
                </a:lnTo>
                <a:lnTo>
                  <a:pt x="418972" y="40060"/>
                </a:lnTo>
                <a:lnTo>
                  <a:pt x="384452" y="40060"/>
                </a:lnTo>
                <a:lnTo>
                  <a:pt x="371613" y="28599"/>
                </a:lnTo>
                <a:lnTo>
                  <a:pt x="365824" y="22921"/>
                </a:lnTo>
                <a:lnTo>
                  <a:pt x="364456" y="19977"/>
                </a:lnTo>
                <a:lnTo>
                  <a:pt x="352985" y="25760"/>
                </a:lnTo>
                <a:lnTo>
                  <a:pt x="332883" y="34382"/>
                </a:lnTo>
                <a:lnTo>
                  <a:pt x="315623" y="45843"/>
                </a:lnTo>
                <a:lnTo>
                  <a:pt x="311309" y="57303"/>
                </a:lnTo>
                <a:lnTo>
                  <a:pt x="298469" y="71603"/>
                </a:lnTo>
                <a:lnTo>
                  <a:pt x="289839" y="68764"/>
                </a:lnTo>
                <a:lnTo>
                  <a:pt x="276894" y="64453"/>
                </a:lnTo>
                <a:lnTo>
                  <a:pt x="272579" y="64453"/>
                </a:lnTo>
                <a:lnTo>
                  <a:pt x="239533" y="60142"/>
                </a:lnTo>
                <a:lnTo>
                  <a:pt x="222378" y="60142"/>
                </a:lnTo>
                <a:lnTo>
                  <a:pt x="216590" y="54464"/>
                </a:lnTo>
                <a:lnTo>
                  <a:pt x="165021" y="17138"/>
                </a:lnTo>
                <a:lnTo>
                  <a:pt x="159233" y="12827"/>
                </a:lnTo>
                <a:lnTo>
                  <a:pt x="152076" y="8517"/>
                </a:lnTo>
                <a:lnTo>
                  <a:pt x="140604" y="8517"/>
                </a:lnTo>
                <a:lnTo>
                  <a:pt x="110400" y="8517"/>
                </a:lnTo>
                <a:lnTo>
                  <a:pt x="107558" y="5678"/>
                </a:lnTo>
                <a:lnTo>
                  <a:pt x="106190" y="0"/>
                </a:lnTo>
                <a:lnTo>
                  <a:pt x="93245" y="0"/>
                </a:lnTo>
                <a:lnTo>
                  <a:pt x="88930" y="0"/>
                </a:lnTo>
                <a:lnTo>
                  <a:pt x="83247" y="0"/>
                </a:lnTo>
                <a:lnTo>
                  <a:pt x="22943" y="1367"/>
                </a:lnTo>
                <a:lnTo>
                  <a:pt x="2842" y="24288"/>
                </a:lnTo>
                <a:lnTo>
                  <a:pt x="8525" y="31438"/>
                </a:lnTo>
                <a:lnTo>
                  <a:pt x="25785" y="68764"/>
                </a:lnTo>
                <a:lnTo>
                  <a:pt x="25785" y="74442"/>
                </a:lnTo>
                <a:lnTo>
                  <a:pt x="27258" y="83064"/>
                </a:lnTo>
                <a:lnTo>
                  <a:pt x="35782" y="101674"/>
                </a:lnTo>
                <a:lnTo>
                  <a:pt x="38729" y="105985"/>
                </a:lnTo>
                <a:lnTo>
                  <a:pt x="45886" y="116079"/>
                </a:lnTo>
                <a:lnTo>
                  <a:pt x="50201" y="121756"/>
                </a:lnTo>
                <a:lnTo>
                  <a:pt x="54516" y="127539"/>
                </a:lnTo>
                <a:lnTo>
                  <a:pt x="57358" y="153300"/>
                </a:lnTo>
                <a:lnTo>
                  <a:pt x="57358" y="161921"/>
                </a:lnTo>
                <a:lnTo>
                  <a:pt x="57358" y="177693"/>
                </a:lnTo>
                <a:lnTo>
                  <a:pt x="55884" y="183476"/>
                </a:lnTo>
                <a:lnTo>
                  <a:pt x="41571" y="206397"/>
                </a:lnTo>
                <a:lnTo>
                  <a:pt x="32941" y="212075"/>
                </a:lnTo>
                <a:lnTo>
                  <a:pt x="30099" y="220697"/>
                </a:lnTo>
                <a:lnTo>
                  <a:pt x="28626" y="226480"/>
                </a:lnTo>
                <a:lnTo>
                  <a:pt x="25785" y="229319"/>
                </a:lnTo>
                <a:lnTo>
                  <a:pt x="18628" y="239307"/>
                </a:lnTo>
                <a:lnTo>
                  <a:pt x="12839" y="242251"/>
                </a:lnTo>
                <a:lnTo>
                  <a:pt x="4209" y="265173"/>
                </a:lnTo>
                <a:lnTo>
                  <a:pt x="0" y="273689"/>
                </a:lnTo>
                <a:lnTo>
                  <a:pt x="0" y="313854"/>
                </a:lnTo>
                <a:lnTo>
                  <a:pt x="0" y="339720"/>
                </a:lnTo>
                <a:lnTo>
                  <a:pt x="8525" y="341086"/>
                </a:lnTo>
                <a:lnTo>
                  <a:pt x="25785" y="352547"/>
                </a:lnTo>
                <a:lnTo>
                  <a:pt x="58830" y="372630"/>
                </a:lnTo>
                <a:lnTo>
                  <a:pt x="93245" y="395551"/>
                </a:lnTo>
                <a:lnTo>
                  <a:pt x="126186" y="415634"/>
                </a:lnTo>
                <a:lnTo>
                  <a:pt x="140604" y="425727"/>
                </a:lnTo>
                <a:lnTo>
                  <a:pt x="173545" y="445705"/>
                </a:lnTo>
                <a:lnTo>
                  <a:pt x="189332" y="455799"/>
                </a:lnTo>
                <a:lnTo>
                  <a:pt x="199435" y="462948"/>
                </a:lnTo>
                <a:lnTo>
                  <a:pt x="202277" y="478720"/>
                </a:lnTo>
                <a:lnTo>
                  <a:pt x="202277" y="491652"/>
                </a:lnTo>
                <a:lnTo>
                  <a:pt x="205118" y="498802"/>
                </a:lnTo>
                <a:lnTo>
                  <a:pt x="279736" y="560417"/>
                </a:lnTo>
                <a:lnTo>
                  <a:pt x="291207" y="557578"/>
                </a:lnTo>
                <a:lnTo>
                  <a:pt x="295522" y="547484"/>
                </a:lnTo>
                <a:lnTo>
                  <a:pt x="299837" y="540334"/>
                </a:lnTo>
                <a:lnTo>
                  <a:pt x="311309" y="515941"/>
                </a:lnTo>
                <a:lnTo>
                  <a:pt x="312782" y="513102"/>
                </a:lnTo>
                <a:lnTo>
                  <a:pt x="314150" y="507424"/>
                </a:lnTo>
                <a:lnTo>
                  <a:pt x="315623" y="501641"/>
                </a:lnTo>
                <a:lnTo>
                  <a:pt x="317097" y="495963"/>
                </a:lnTo>
                <a:lnTo>
                  <a:pt x="321412" y="483031"/>
                </a:lnTo>
                <a:lnTo>
                  <a:pt x="335725" y="458637"/>
                </a:lnTo>
                <a:lnTo>
                  <a:pt x="332883" y="458637"/>
                </a:lnTo>
                <a:lnTo>
                  <a:pt x="331410" y="447177"/>
                </a:lnTo>
                <a:lnTo>
                  <a:pt x="332883" y="442866"/>
                </a:lnTo>
                <a:lnTo>
                  <a:pt x="341513" y="435716"/>
                </a:lnTo>
                <a:lnTo>
                  <a:pt x="344355" y="432877"/>
                </a:lnTo>
                <a:lnTo>
                  <a:pt x="348670" y="431405"/>
                </a:lnTo>
                <a:lnTo>
                  <a:pt x="351511" y="431405"/>
                </a:lnTo>
                <a:lnTo>
                  <a:pt x="355826" y="432877"/>
                </a:lnTo>
                <a:lnTo>
                  <a:pt x="367297" y="424255"/>
                </a:lnTo>
                <a:lnTo>
                  <a:pt x="373086" y="417106"/>
                </a:lnTo>
                <a:lnTo>
                  <a:pt x="374454" y="418472"/>
                </a:lnTo>
                <a:lnTo>
                  <a:pt x="375927" y="414267"/>
                </a:lnTo>
                <a:lnTo>
                  <a:pt x="371613" y="399862"/>
                </a:lnTo>
                <a:lnTo>
                  <a:pt x="375927" y="398390"/>
                </a:lnTo>
                <a:lnTo>
                  <a:pt x="381611" y="399862"/>
                </a:lnTo>
                <a:lnTo>
                  <a:pt x="393082" y="397023"/>
                </a:lnTo>
                <a:lnTo>
                  <a:pt x="397397" y="392712"/>
                </a:lnTo>
                <a:lnTo>
                  <a:pt x="407500" y="379779"/>
                </a:lnTo>
                <a:lnTo>
                  <a:pt x="407500" y="375469"/>
                </a:lnTo>
                <a:lnTo>
                  <a:pt x="398870" y="36400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3" name="Freihandform 282">
            <a:extLst>
              <a:ext uri="{FF2B5EF4-FFF2-40B4-BE49-F238E27FC236}">
                <a16:creationId xmlns:a16="http://schemas.microsoft.com/office/drawing/2014/main" id="{5D0B20CB-D2D8-C904-DE24-9BA7A9A96AF3}"/>
              </a:ext>
            </a:extLst>
          </p:cNvPr>
          <p:cNvSpPr/>
          <p:nvPr userDrawn="1"/>
        </p:nvSpPr>
        <p:spPr>
          <a:xfrm>
            <a:off x="8254959" y="3816246"/>
            <a:ext cx="142452" cy="169212"/>
          </a:xfrm>
          <a:custGeom>
            <a:avLst/>
            <a:gdLst>
              <a:gd name="connsiteX0" fmla="*/ 70408 w 288471"/>
              <a:gd name="connsiteY0" fmla="*/ 43004 h 342663"/>
              <a:gd name="connsiteX1" fmla="*/ 71776 w 288471"/>
              <a:gd name="connsiteY1" fmla="*/ 48787 h 342663"/>
              <a:gd name="connsiteX2" fmla="*/ 63146 w 288471"/>
              <a:gd name="connsiteY2" fmla="*/ 71708 h 342663"/>
              <a:gd name="connsiteX3" fmla="*/ 60305 w 288471"/>
              <a:gd name="connsiteY3" fmla="*/ 106090 h 342663"/>
              <a:gd name="connsiteX4" fmla="*/ 70408 w 288471"/>
              <a:gd name="connsiteY4" fmla="*/ 113240 h 342663"/>
              <a:gd name="connsiteX5" fmla="*/ 86194 w 288471"/>
              <a:gd name="connsiteY5" fmla="*/ 120390 h 342663"/>
              <a:gd name="connsiteX6" fmla="*/ 90404 w 288471"/>
              <a:gd name="connsiteY6" fmla="*/ 123334 h 342663"/>
              <a:gd name="connsiteX7" fmla="*/ 91878 w 288471"/>
              <a:gd name="connsiteY7" fmla="*/ 126173 h 342663"/>
              <a:gd name="connsiteX8" fmla="*/ 86194 w 288471"/>
              <a:gd name="connsiteY8" fmla="*/ 134794 h 342663"/>
              <a:gd name="connsiteX9" fmla="*/ 77564 w 288471"/>
              <a:gd name="connsiteY9" fmla="*/ 147622 h 342663"/>
              <a:gd name="connsiteX10" fmla="*/ 58831 w 288471"/>
              <a:gd name="connsiteY10" fmla="*/ 164865 h 342663"/>
              <a:gd name="connsiteX11" fmla="*/ 47359 w 288471"/>
              <a:gd name="connsiteY11" fmla="*/ 180637 h 342663"/>
              <a:gd name="connsiteX12" fmla="*/ 38835 w 288471"/>
              <a:gd name="connsiteY12" fmla="*/ 183476 h 342663"/>
              <a:gd name="connsiteX13" fmla="*/ 27364 w 288471"/>
              <a:gd name="connsiteY13" fmla="*/ 200720 h 342663"/>
              <a:gd name="connsiteX14" fmla="*/ 20102 w 288471"/>
              <a:gd name="connsiteY14" fmla="*/ 205030 h 342663"/>
              <a:gd name="connsiteX15" fmla="*/ 18734 w 288471"/>
              <a:gd name="connsiteY15" fmla="*/ 216491 h 342663"/>
              <a:gd name="connsiteX16" fmla="*/ 14418 w 288471"/>
              <a:gd name="connsiteY16" fmla="*/ 232263 h 342663"/>
              <a:gd name="connsiteX17" fmla="*/ 11577 w 288471"/>
              <a:gd name="connsiteY17" fmla="*/ 245090 h 342663"/>
              <a:gd name="connsiteX18" fmla="*/ 7156 w 288471"/>
              <a:gd name="connsiteY18" fmla="*/ 258023 h 342663"/>
              <a:gd name="connsiteX19" fmla="*/ 4315 w 288471"/>
              <a:gd name="connsiteY19" fmla="*/ 283888 h 342663"/>
              <a:gd name="connsiteX20" fmla="*/ 5788 w 288471"/>
              <a:gd name="connsiteY20" fmla="*/ 286727 h 342663"/>
              <a:gd name="connsiteX21" fmla="*/ 4315 w 288471"/>
              <a:gd name="connsiteY21" fmla="*/ 289566 h 342663"/>
              <a:gd name="connsiteX22" fmla="*/ 2947 w 288471"/>
              <a:gd name="connsiteY22" fmla="*/ 308177 h 342663"/>
              <a:gd name="connsiteX23" fmla="*/ 0 w 288471"/>
              <a:gd name="connsiteY23" fmla="*/ 338353 h 342663"/>
              <a:gd name="connsiteX24" fmla="*/ 20102 w 288471"/>
              <a:gd name="connsiteY24" fmla="*/ 342664 h 342663"/>
              <a:gd name="connsiteX25" fmla="*/ 31573 w 288471"/>
              <a:gd name="connsiteY25" fmla="*/ 334042 h 342663"/>
              <a:gd name="connsiteX26" fmla="*/ 34520 w 288471"/>
              <a:gd name="connsiteY26" fmla="*/ 331203 h 342663"/>
              <a:gd name="connsiteX27" fmla="*/ 37361 w 288471"/>
              <a:gd name="connsiteY27" fmla="*/ 328259 h 342663"/>
              <a:gd name="connsiteX28" fmla="*/ 40203 w 288471"/>
              <a:gd name="connsiteY28" fmla="*/ 322581 h 342663"/>
              <a:gd name="connsiteX29" fmla="*/ 41676 w 288471"/>
              <a:gd name="connsiteY29" fmla="*/ 318270 h 342663"/>
              <a:gd name="connsiteX30" fmla="*/ 44518 w 288471"/>
              <a:gd name="connsiteY30" fmla="*/ 318270 h 342663"/>
              <a:gd name="connsiteX31" fmla="*/ 47359 w 288471"/>
              <a:gd name="connsiteY31" fmla="*/ 318270 h 342663"/>
              <a:gd name="connsiteX32" fmla="*/ 61778 w 288471"/>
              <a:gd name="connsiteY32" fmla="*/ 315431 h 342663"/>
              <a:gd name="connsiteX33" fmla="*/ 83248 w 288471"/>
              <a:gd name="connsiteY33" fmla="*/ 315431 h 342663"/>
              <a:gd name="connsiteX34" fmla="*/ 198067 w 288471"/>
              <a:gd name="connsiteY34" fmla="*/ 315431 h 342663"/>
              <a:gd name="connsiteX35" fmla="*/ 231114 w 288471"/>
              <a:gd name="connsiteY35" fmla="*/ 315431 h 342663"/>
              <a:gd name="connsiteX36" fmla="*/ 231114 w 288471"/>
              <a:gd name="connsiteY36" fmla="*/ 289566 h 342663"/>
              <a:gd name="connsiteX37" fmla="*/ 231114 w 288471"/>
              <a:gd name="connsiteY37" fmla="*/ 249401 h 342663"/>
              <a:gd name="connsiteX38" fmla="*/ 235323 w 288471"/>
              <a:gd name="connsiteY38" fmla="*/ 240884 h 342663"/>
              <a:gd name="connsiteX39" fmla="*/ 243953 w 288471"/>
              <a:gd name="connsiteY39" fmla="*/ 217858 h 342663"/>
              <a:gd name="connsiteX40" fmla="*/ 249742 w 288471"/>
              <a:gd name="connsiteY40" fmla="*/ 215019 h 342663"/>
              <a:gd name="connsiteX41" fmla="*/ 256898 w 288471"/>
              <a:gd name="connsiteY41" fmla="*/ 205030 h 342663"/>
              <a:gd name="connsiteX42" fmla="*/ 259739 w 288471"/>
              <a:gd name="connsiteY42" fmla="*/ 202192 h 342663"/>
              <a:gd name="connsiteX43" fmla="*/ 261213 w 288471"/>
              <a:gd name="connsiteY43" fmla="*/ 196409 h 342663"/>
              <a:gd name="connsiteX44" fmla="*/ 264055 w 288471"/>
              <a:gd name="connsiteY44" fmla="*/ 187787 h 342663"/>
              <a:gd name="connsiteX45" fmla="*/ 272685 w 288471"/>
              <a:gd name="connsiteY45" fmla="*/ 182109 h 342663"/>
              <a:gd name="connsiteX46" fmla="*/ 286998 w 288471"/>
              <a:gd name="connsiteY46" fmla="*/ 159188 h 342663"/>
              <a:gd name="connsiteX47" fmla="*/ 288471 w 288471"/>
              <a:gd name="connsiteY47" fmla="*/ 153405 h 342663"/>
              <a:gd name="connsiteX48" fmla="*/ 288471 w 288471"/>
              <a:gd name="connsiteY48" fmla="*/ 137633 h 342663"/>
              <a:gd name="connsiteX49" fmla="*/ 288471 w 288471"/>
              <a:gd name="connsiteY49" fmla="*/ 129011 h 342663"/>
              <a:gd name="connsiteX50" fmla="*/ 285629 w 288471"/>
              <a:gd name="connsiteY50" fmla="*/ 103251 h 342663"/>
              <a:gd name="connsiteX51" fmla="*/ 281315 w 288471"/>
              <a:gd name="connsiteY51" fmla="*/ 97468 h 342663"/>
              <a:gd name="connsiteX52" fmla="*/ 276999 w 288471"/>
              <a:gd name="connsiteY52" fmla="*/ 91791 h 342663"/>
              <a:gd name="connsiteX53" fmla="*/ 269843 w 288471"/>
              <a:gd name="connsiteY53" fmla="*/ 81697 h 342663"/>
              <a:gd name="connsiteX54" fmla="*/ 266896 w 288471"/>
              <a:gd name="connsiteY54" fmla="*/ 77386 h 342663"/>
              <a:gd name="connsiteX55" fmla="*/ 258267 w 288471"/>
              <a:gd name="connsiteY55" fmla="*/ 58775 h 342663"/>
              <a:gd name="connsiteX56" fmla="*/ 256898 w 288471"/>
              <a:gd name="connsiteY56" fmla="*/ 50153 h 342663"/>
              <a:gd name="connsiteX57" fmla="*/ 256898 w 288471"/>
              <a:gd name="connsiteY57" fmla="*/ 44476 h 342663"/>
              <a:gd name="connsiteX58" fmla="*/ 239638 w 288471"/>
              <a:gd name="connsiteY58" fmla="*/ 7150 h 342663"/>
              <a:gd name="connsiteX59" fmla="*/ 233955 w 288471"/>
              <a:gd name="connsiteY59" fmla="*/ 0 h 342663"/>
              <a:gd name="connsiteX60" fmla="*/ 225325 w 288471"/>
              <a:gd name="connsiteY60" fmla="*/ 10094 h 342663"/>
              <a:gd name="connsiteX61" fmla="*/ 208171 w 288471"/>
              <a:gd name="connsiteY61" fmla="*/ 28704 h 342663"/>
              <a:gd name="connsiteX62" fmla="*/ 190911 w 288471"/>
              <a:gd name="connsiteY62" fmla="*/ 27232 h 342663"/>
              <a:gd name="connsiteX63" fmla="*/ 170810 w 288471"/>
              <a:gd name="connsiteY63" fmla="*/ 27232 h 342663"/>
              <a:gd name="connsiteX64" fmla="*/ 149234 w 288471"/>
              <a:gd name="connsiteY64" fmla="*/ 28704 h 342663"/>
              <a:gd name="connsiteX65" fmla="*/ 137763 w 288471"/>
              <a:gd name="connsiteY65" fmla="*/ 37326 h 342663"/>
              <a:gd name="connsiteX66" fmla="*/ 137763 w 288471"/>
              <a:gd name="connsiteY66" fmla="*/ 43004 h 342663"/>
              <a:gd name="connsiteX67" fmla="*/ 124923 w 288471"/>
              <a:gd name="connsiteY67" fmla="*/ 33015 h 342663"/>
              <a:gd name="connsiteX68" fmla="*/ 121977 w 288471"/>
              <a:gd name="connsiteY68" fmla="*/ 30176 h 342663"/>
              <a:gd name="connsiteX69" fmla="*/ 117767 w 288471"/>
              <a:gd name="connsiteY69" fmla="*/ 24393 h 342663"/>
              <a:gd name="connsiteX70" fmla="*/ 116293 w 288471"/>
              <a:gd name="connsiteY70" fmla="*/ 27232 h 342663"/>
              <a:gd name="connsiteX71" fmla="*/ 111979 w 288471"/>
              <a:gd name="connsiteY71" fmla="*/ 30176 h 342663"/>
              <a:gd name="connsiteX72" fmla="*/ 103349 w 288471"/>
              <a:gd name="connsiteY72" fmla="*/ 34382 h 342663"/>
              <a:gd name="connsiteX73" fmla="*/ 99034 w 288471"/>
              <a:gd name="connsiteY73" fmla="*/ 31543 h 342663"/>
              <a:gd name="connsiteX74" fmla="*/ 90404 w 288471"/>
              <a:gd name="connsiteY74" fmla="*/ 25865 h 342663"/>
              <a:gd name="connsiteX75" fmla="*/ 84720 w 288471"/>
              <a:gd name="connsiteY75" fmla="*/ 25865 h 342663"/>
              <a:gd name="connsiteX76" fmla="*/ 73249 w 288471"/>
              <a:gd name="connsiteY76" fmla="*/ 33015 h 342663"/>
              <a:gd name="connsiteX77" fmla="*/ 68934 w 288471"/>
              <a:gd name="connsiteY77" fmla="*/ 40165 h 342663"/>
              <a:gd name="connsiteX78" fmla="*/ 67461 w 288471"/>
              <a:gd name="connsiteY78" fmla="*/ 40165 h 342663"/>
              <a:gd name="connsiteX79" fmla="*/ 67461 w 288471"/>
              <a:gd name="connsiteY79" fmla="*/ 44476 h 342663"/>
              <a:gd name="connsiteX80" fmla="*/ 70408 w 288471"/>
              <a:gd name="connsiteY80" fmla="*/ 43004 h 34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88471" h="342663">
                <a:moveTo>
                  <a:pt x="70408" y="43004"/>
                </a:moveTo>
                <a:lnTo>
                  <a:pt x="71776" y="48787"/>
                </a:lnTo>
                <a:lnTo>
                  <a:pt x="63146" y="71708"/>
                </a:lnTo>
                <a:lnTo>
                  <a:pt x="60305" y="106090"/>
                </a:lnTo>
                <a:lnTo>
                  <a:pt x="70408" y="113240"/>
                </a:lnTo>
                <a:lnTo>
                  <a:pt x="86194" y="120390"/>
                </a:lnTo>
                <a:lnTo>
                  <a:pt x="90404" y="123334"/>
                </a:lnTo>
                <a:lnTo>
                  <a:pt x="91878" y="126173"/>
                </a:lnTo>
                <a:lnTo>
                  <a:pt x="86194" y="134794"/>
                </a:lnTo>
                <a:lnTo>
                  <a:pt x="77564" y="147622"/>
                </a:lnTo>
                <a:lnTo>
                  <a:pt x="58831" y="164865"/>
                </a:lnTo>
                <a:lnTo>
                  <a:pt x="47359" y="180637"/>
                </a:lnTo>
                <a:lnTo>
                  <a:pt x="38835" y="183476"/>
                </a:lnTo>
                <a:lnTo>
                  <a:pt x="27364" y="200720"/>
                </a:lnTo>
                <a:lnTo>
                  <a:pt x="20102" y="205030"/>
                </a:lnTo>
                <a:lnTo>
                  <a:pt x="18734" y="216491"/>
                </a:lnTo>
                <a:lnTo>
                  <a:pt x="14418" y="232263"/>
                </a:lnTo>
                <a:lnTo>
                  <a:pt x="11577" y="245090"/>
                </a:lnTo>
                <a:lnTo>
                  <a:pt x="7156" y="258023"/>
                </a:lnTo>
                <a:lnTo>
                  <a:pt x="4315" y="283888"/>
                </a:lnTo>
                <a:lnTo>
                  <a:pt x="5788" y="286727"/>
                </a:lnTo>
                <a:lnTo>
                  <a:pt x="4315" y="289566"/>
                </a:lnTo>
                <a:lnTo>
                  <a:pt x="2947" y="308177"/>
                </a:lnTo>
                <a:lnTo>
                  <a:pt x="0" y="338353"/>
                </a:lnTo>
                <a:lnTo>
                  <a:pt x="20102" y="342664"/>
                </a:lnTo>
                <a:lnTo>
                  <a:pt x="31573" y="334042"/>
                </a:lnTo>
                <a:lnTo>
                  <a:pt x="34520" y="331203"/>
                </a:lnTo>
                <a:lnTo>
                  <a:pt x="37361" y="328259"/>
                </a:lnTo>
                <a:lnTo>
                  <a:pt x="40203" y="322581"/>
                </a:lnTo>
                <a:lnTo>
                  <a:pt x="41676" y="318270"/>
                </a:lnTo>
                <a:lnTo>
                  <a:pt x="44518" y="318270"/>
                </a:lnTo>
                <a:lnTo>
                  <a:pt x="47359" y="318270"/>
                </a:lnTo>
                <a:lnTo>
                  <a:pt x="61778" y="315431"/>
                </a:lnTo>
                <a:lnTo>
                  <a:pt x="83248" y="315431"/>
                </a:lnTo>
                <a:lnTo>
                  <a:pt x="198067" y="315431"/>
                </a:lnTo>
                <a:lnTo>
                  <a:pt x="231114" y="315431"/>
                </a:lnTo>
                <a:lnTo>
                  <a:pt x="231114" y="289566"/>
                </a:lnTo>
                <a:lnTo>
                  <a:pt x="231114" y="249401"/>
                </a:lnTo>
                <a:lnTo>
                  <a:pt x="235323" y="240884"/>
                </a:lnTo>
                <a:lnTo>
                  <a:pt x="243953" y="217858"/>
                </a:lnTo>
                <a:lnTo>
                  <a:pt x="249742" y="215019"/>
                </a:lnTo>
                <a:lnTo>
                  <a:pt x="256898" y="205030"/>
                </a:lnTo>
                <a:lnTo>
                  <a:pt x="259739" y="202192"/>
                </a:lnTo>
                <a:lnTo>
                  <a:pt x="261213" y="196409"/>
                </a:lnTo>
                <a:lnTo>
                  <a:pt x="264055" y="187787"/>
                </a:lnTo>
                <a:lnTo>
                  <a:pt x="272685" y="182109"/>
                </a:lnTo>
                <a:lnTo>
                  <a:pt x="286998" y="159188"/>
                </a:lnTo>
                <a:lnTo>
                  <a:pt x="288471" y="153405"/>
                </a:lnTo>
                <a:lnTo>
                  <a:pt x="288471" y="137633"/>
                </a:lnTo>
                <a:lnTo>
                  <a:pt x="288471" y="129011"/>
                </a:lnTo>
                <a:lnTo>
                  <a:pt x="285629" y="103251"/>
                </a:lnTo>
                <a:lnTo>
                  <a:pt x="281315" y="97468"/>
                </a:lnTo>
                <a:lnTo>
                  <a:pt x="276999" y="91791"/>
                </a:lnTo>
                <a:lnTo>
                  <a:pt x="269843" y="81697"/>
                </a:lnTo>
                <a:lnTo>
                  <a:pt x="266896" y="77386"/>
                </a:lnTo>
                <a:lnTo>
                  <a:pt x="258267" y="58775"/>
                </a:lnTo>
                <a:lnTo>
                  <a:pt x="256898" y="50153"/>
                </a:lnTo>
                <a:lnTo>
                  <a:pt x="256898" y="44476"/>
                </a:lnTo>
                <a:lnTo>
                  <a:pt x="239638" y="7150"/>
                </a:lnTo>
                <a:lnTo>
                  <a:pt x="233955" y="0"/>
                </a:lnTo>
                <a:lnTo>
                  <a:pt x="225325" y="10094"/>
                </a:lnTo>
                <a:lnTo>
                  <a:pt x="208171" y="28704"/>
                </a:lnTo>
                <a:lnTo>
                  <a:pt x="190911" y="27232"/>
                </a:lnTo>
                <a:lnTo>
                  <a:pt x="170810" y="27232"/>
                </a:lnTo>
                <a:lnTo>
                  <a:pt x="149234" y="28704"/>
                </a:lnTo>
                <a:lnTo>
                  <a:pt x="137763" y="37326"/>
                </a:lnTo>
                <a:lnTo>
                  <a:pt x="137763" y="43004"/>
                </a:lnTo>
                <a:lnTo>
                  <a:pt x="124923" y="33015"/>
                </a:lnTo>
                <a:lnTo>
                  <a:pt x="121977" y="30176"/>
                </a:lnTo>
                <a:lnTo>
                  <a:pt x="117767" y="24393"/>
                </a:lnTo>
                <a:lnTo>
                  <a:pt x="116293" y="27232"/>
                </a:lnTo>
                <a:lnTo>
                  <a:pt x="111979" y="30176"/>
                </a:lnTo>
                <a:lnTo>
                  <a:pt x="103349" y="34382"/>
                </a:lnTo>
                <a:lnTo>
                  <a:pt x="99034" y="31543"/>
                </a:lnTo>
                <a:lnTo>
                  <a:pt x="90404" y="25865"/>
                </a:lnTo>
                <a:lnTo>
                  <a:pt x="84720" y="25865"/>
                </a:lnTo>
                <a:lnTo>
                  <a:pt x="73249" y="33015"/>
                </a:lnTo>
                <a:lnTo>
                  <a:pt x="68934" y="40165"/>
                </a:lnTo>
                <a:lnTo>
                  <a:pt x="67461" y="40165"/>
                </a:lnTo>
                <a:lnTo>
                  <a:pt x="67461" y="44476"/>
                </a:lnTo>
                <a:lnTo>
                  <a:pt x="70408" y="43004"/>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4" name="Freihandform 283">
            <a:extLst>
              <a:ext uri="{FF2B5EF4-FFF2-40B4-BE49-F238E27FC236}">
                <a16:creationId xmlns:a16="http://schemas.microsoft.com/office/drawing/2014/main" id="{4F1D246F-E7CF-75AA-71F6-8C88E7C63A56}"/>
              </a:ext>
            </a:extLst>
          </p:cNvPr>
          <p:cNvSpPr/>
          <p:nvPr userDrawn="1"/>
        </p:nvSpPr>
        <p:spPr>
          <a:xfrm>
            <a:off x="7681879" y="2830200"/>
            <a:ext cx="102070" cy="211633"/>
          </a:xfrm>
          <a:custGeom>
            <a:avLst/>
            <a:gdLst>
              <a:gd name="connsiteX0" fmla="*/ 50200 w 206696"/>
              <a:gd name="connsiteY0" fmla="*/ 41532 h 428566"/>
              <a:gd name="connsiteX1" fmla="*/ 44518 w 206696"/>
              <a:gd name="connsiteY1" fmla="*/ 44476 h 428566"/>
              <a:gd name="connsiteX2" fmla="*/ 43044 w 206696"/>
              <a:gd name="connsiteY2" fmla="*/ 51626 h 428566"/>
              <a:gd name="connsiteX3" fmla="*/ 41676 w 206696"/>
              <a:gd name="connsiteY3" fmla="*/ 95996 h 428566"/>
              <a:gd name="connsiteX4" fmla="*/ 43044 w 206696"/>
              <a:gd name="connsiteY4" fmla="*/ 113240 h 428566"/>
              <a:gd name="connsiteX5" fmla="*/ 44518 w 206696"/>
              <a:gd name="connsiteY5" fmla="*/ 123229 h 428566"/>
              <a:gd name="connsiteX6" fmla="*/ 43044 w 206696"/>
              <a:gd name="connsiteY6" fmla="*/ 137633 h 428566"/>
              <a:gd name="connsiteX7" fmla="*/ 41676 w 206696"/>
              <a:gd name="connsiteY7" fmla="*/ 156244 h 428566"/>
              <a:gd name="connsiteX8" fmla="*/ 38729 w 206696"/>
              <a:gd name="connsiteY8" fmla="*/ 162027 h 428566"/>
              <a:gd name="connsiteX9" fmla="*/ 31573 w 206696"/>
              <a:gd name="connsiteY9" fmla="*/ 169176 h 428566"/>
              <a:gd name="connsiteX10" fmla="*/ 25889 w 206696"/>
              <a:gd name="connsiteY10" fmla="*/ 172015 h 428566"/>
              <a:gd name="connsiteX11" fmla="*/ 20101 w 206696"/>
              <a:gd name="connsiteY11" fmla="*/ 174854 h 428566"/>
              <a:gd name="connsiteX12" fmla="*/ 1473 w 206696"/>
              <a:gd name="connsiteY12" fmla="*/ 196409 h 428566"/>
              <a:gd name="connsiteX13" fmla="*/ 0 w 206696"/>
              <a:gd name="connsiteY13" fmla="*/ 206397 h 428566"/>
              <a:gd name="connsiteX14" fmla="*/ 2841 w 206696"/>
              <a:gd name="connsiteY14" fmla="*/ 220697 h 428566"/>
              <a:gd name="connsiteX15" fmla="*/ 12945 w 206696"/>
              <a:gd name="connsiteY15" fmla="*/ 248034 h 428566"/>
              <a:gd name="connsiteX16" fmla="*/ 28731 w 206696"/>
              <a:gd name="connsiteY16" fmla="*/ 255184 h 428566"/>
              <a:gd name="connsiteX17" fmla="*/ 33046 w 206696"/>
              <a:gd name="connsiteY17" fmla="*/ 259495 h 428566"/>
              <a:gd name="connsiteX18" fmla="*/ 35888 w 206696"/>
              <a:gd name="connsiteY18" fmla="*/ 265173 h 428566"/>
              <a:gd name="connsiteX19" fmla="*/ 40202 w 206696"/>
              <a:gd name="connsiteY19" fmla="*/ 270956 h 428566"/>
              <a:gd name="connsiteX20" fmla="*/ 43044 w 206696"/>
              <a:gd name="connsiteY20" fmla="*/ 289566 h 428566"/>
              <a:gd name="connsiteX21" fmla="*/ 53148 w 206696"/>
              <a:gd name="connsiteY21" fmla="*/ 298188 h 428566"/>
              <a:gd name="connsiteX22" fmla="*/ 60304 w 206696"/>
              <a:gd name="connsiteY22" fmla="*/ 302499 h 428566"/>
              <a:gd name="connsiteX23" fmla="*/ 73249 w 206696"/>
              <a:gd name="connsiteY23" fmla="*/ 312487 h 428566"/>
              <a:gd name="connsiteX24" fmla="*/ 78932 w 206696"/>
              <a:gd name="connsiteY24" fmla="*/ 318270 h 428566"/>
              <a:gd name="connsiteX25" fmla="*/ 80405 w 206696"/>
              <a:gd name="connsiteY25" fmla="*/ 325420 h 428566"/>
              <a:gd name="connsiteX26" fmla="*/ 83247 w 206696"/>
              <a:gd name="connsiteY26" fmla="*/ 341192 h 428566"/>
              <a:gd name="connsiteX27" fmla="*/ 90403 w 206696"/>
              <a:gd name="connsiteY27" fmla="*/ 372735 h 428566"/>
              <a:gd name="connsiteX28" fmla="*/ 91877 w 206696"/>
              <a:gd name="connsiteY28" fmla="*/ 375574 h 428566"/>
              <a:gd name="connsiteX29" fmla="*/ 93245 w 206696"/>
              <a:gd name="connsiteY29" fmla="*/ 384196 h 428566"/>
              <a:gd name="connsiteX30" fmla="*/ 96192 w 206696"/>
              <a:gd name="connsiteY30" fmla="*/ 399967 h 428566"/>
              <a:gd name="connsiteX31" fmla="*/ 100507 w 206696"/>
              <a:gd name="connsiteY31" fmla="*/ 421417 h 428566"/>
              <a:gd name="connsiteX32" fmla="*/ 101875 w 206696"/>
              <a:gd name="connsiteY32" fmla="*/ 428566 h 428566"/>
              <a:gd name="connsiteX33" fmla="*/ 111978 w 206696"/>
              <a:gd name="connsiteY33" fmla="*/ 422889 h 428566"/>
              <a:gd name="connsiteX34" fmla="*/ 120503 w 206696"/>
              <a:gd name="connsiteY34" fmla="*/ 421417 h 428566"/>
              <a:gd name="connsiteX35" fmla="*/ 137763 w 206696"/>
              <a:gd name="connsiteY35" fmla="*/ 398495 h 428566"/>
              <a:gd name="connsiteX36" fmla="*/ 140604 w 206696"/>
              <a:gd name="connsiteY36" fmla="*/ 389873 h 428566"/>
              <a:gd name="connsiteX37" fmla="*/ 137763 w 206696"/>
              <a:gd name="connsiteY37" fmla="*/ 371263 h 428566"/>
              <a:gd name="connsiteX38" fmla="*/ 132080 w 206696"/>
              <a:gd name="connsiteY38" fmla="*/ 356963 h 428566"/>
              <a:gd name="connsiteX39" fmla="*/ 133448 w 206696"/>
              <a:gd name="connsiteY39" fmla="*/ 351180 h 428566"/>
              <a:gd name="connsiteX40" fmla="*/ 142078 w 206696"/>
              <a:gd name="connsiteY40" fmla="*/ 339720 h 428566"/>
              <a:gd name="connsiteX41" fmla="*/ 170809 w 206696"/>
              <a:gd name="connsiteY41" fmla="*/ 313960 h 428566"/>
              <a:gd name="connsiteX42" fmla="*/ 180807 w 206696"/>
              <a:gd name="connsiteY42" fmla="*/ 308177 h 428566"/>
              <a:gd name="connsiteX43" fmla="*/ 190910 w 206696"/>
              <a:gd name="connsiteY43" fmla="*/ 303866 h 428566"/>
              <a:gd name="connsiteX44" fmla="*/ 199435 w 206696"/>
              <a:gd name="connsiteY44" fmla="*/ 299555 h 428566"/>
              <a:gd name="connsiteX45" fmla="*/ 205224 w 206696"/>
              <a:gd name="connsiteY45" fmla="*/ 295244 h 428566"/>
              <a:gd name="connsiteX46" fmla="*/ 206697 w 206696"/>
              <a:gd name="connsiteY46" fmla="*/ 292405 h 428566"/>
              <a:gd name="connsiteX47" fmla="*/ 205224 w 206696"/>
              <a:gd name="connsiteY47" fmla="*/ 288094 h 428566"/>
              <a:gd name="connsiteX48" fmla="*/ 202382 w 206696"/>
              <a:gd name="connsiteY48" fmla="*/ 285255 h 428566"/>
              <a:gd name="connsiteX49" fmla="*/ 202382 w 206696"/>
              <a:gd name="connsiteY49" fmla="*/ 265173 h 428566"/>
              <a:gd name="connsiteX50" fmla="*/ 202382 w 206696"/>
              <a:gd name="connsiteY50" fmla="*/ 259495 h 428566"/>
              <a:gd name="connsiteX51" fmla="*/ 203750 w 206696"/>
              <a:gd name="connsiteY51" fmla="*/ 250873 h 428566"/>
              <a:gd name="connsiteX52" fmla="*/ 199435 w 206696"/>
              <a:gd name="connsiteY52" fmla="*/ 250873 h 428566"/>
              <a:gd name="connsiteX53" fmla="*/ 195120 w 206696"/>
              <a:gd name="connsiteY53" fmla="*/ 250873 h 428566"/>
              <a:gd name="connsiteX54" fmla="*/ 186595 w 206696"/>
              <a:gd name="connsiteY54" fmla="*/ 249401 h 428566"/>
              <a:gd name="connsiteX55" fmla="*/ 183648 w 206696"/>
              <a:gd name="connsiteY55" fmla="*/ 245090 h 428566"/>
              <a:gd name="connsiteX56" fmla="*/ 182280 w 206696"/>
              <a:gd name="connsiteY56" fmla="*/ 236468 h 428566"/>
              <a:gd name="connsiteX57" fmla="*/ 173651 w 206696"/>
              <a:gd name="connsiteY57" fmla="*/ 227952 h 428566"/>
              <a:gd name="connsiteX58" fmla="*/ 162179 w 206696"/>
              <a:gd name="connsiteY58" fmla="*/ 232263 h 428566"/>
              <a:gd name="connsiteX59" fmla="*/ 143551 w 206696"/>
              <a:gd name="connsiteY59" fmla="*/ 219330 h 428566"/>
              <a:gd name="connsiteX60" fmla="*/ 140604 w 206696"/>
              <a:gd name="connsiteY60" fmla="*/ 216491 h 428566"/>
              <a:gd name="connsiteX61" fmla="*/ 134921 w 206696"/>
              <a:gd name="connsiteY61" fmla="*/ 212180 h 428566"/>
              <a:gd name="connsiteX62" fmla="*/ 130606 w 206696"/>
              <a:gd name="connsiteY62" fmla="*/ 205030 h 428566"/>
              <a:gd name="connsiteX63" fmla="*/ 129133 w 206696"/>
              <a:gd name="connsiteY63" fmla="*/ 200720 h 428566"/>
              <a:gd name="connsiteX64" fmla="*/ 127764 w 206696"/>
              <a:gd name="connsiteY64" fmla="*/ 196409 h 428566"/>
              <a:gd name="connsiteX65" fmla="*/ 127764 w 206696"/>
              <a:gd name="connsiteY65" fmla="*/ 189259 h 428566"/>
              <a:gd name="connsiteX66" fmla="*/ 132080 w 206696"/>
              <a:gd name="connsiteY66" fmla="*/ 182004 h 428566"/>
              <a:gd name="connsiteX67" fmla="*/ 139236 w 206696"/>
              <a:gd name="connsiteY67" fmla="*/ 179165 h 428566"/>
              <a:gd name="connsiteX68" fmla="*/ 152181 w 206696"/>
              <a:gd name="connsiteY68" fmla="*/ 170543 h 428566"/>
              <a:gd name="connsiteX69" fmla="*/ 159337 w 206696"/>
              <a:gd name="connsiteY69" fmla="*/ 163394 h 428566"/>
              <a:gd name="connsiteX70" fmla="*/ 165021 w 206696"/>
              <a:gd name="connsiteY70" fmla="*/ 157716 h 428566"/>
              <a:gd name="connsiteX71" fmla="*/ 170809 w 206696"/>
              <a:gd name="connsiteY71" fmla="*/ 151933 h 428566"/>
              <a:gd name="connsiteX72" fmla="*/ 172177 w 206696"/>
              <a:gd name="connsiteY72" fmla="*/ 149094 h 428566"/>
              <a:gd name="connsiteX73" fmla="*/ 177965 w 206696"/>
              <a:gd name="connsiteY73" fmla="*/ 137633 h 428566"/>
              <a:gd name="connsiteX74" fmla="*/ 185122 w 206696"/>
              <a:gd name="connsiteY74" fmla="*/ 127539 h 428566"/>
              <a:gd name="connsiteX75" fmla="*/ 182280 w 206696"/>
              <a:gd name="connsiteY75" fmla="*/ 124701 h 428566"/>
              <a:gd name="connsiteX76" fmla="*/ 169335 w 206696"/>
              <a:gd name="connsiteY76" fmla="*/ 98940 h 428566"/>
              <a:gd name="connsiteX77" fmla="*/ 162179 w 206696"/>
              <a:gd name="connsiteY77" fmla="*/ 93157 h 428566"/>
              <a:gd name="connsiteX78" fmla="*/ 157864 w 206696"/>
              <a:gd name="connsiteY78" fmla="*/ 90319 h 428566"/>
              <a:gd name="connsiteX79" fmla="*/ 153549 w 206696"/>
              <a:gd name="connsiteY79" fmla="*/ 83169 h 428566"/>
              <a:gd name="connsiteX80" fmla="*/ 150707 w 206696"/>
              <a:gd name="connsiteY80" fmla="*/ 77386 h 428566"/>
              <a:gd name="connsiteX81" fmla="*/ 150707 w 206696"/>
              <a:gd name="connsiteY81" fmla="*/ 74547 h 428566"/>
              <a:gd name="connsiteX82" fmla="*/ 150707 w 206696"/>
              <a:gd name="connsiteY82" fmla="*/ 70236 h 428566"/>
              <a:gd name="connsiteX83" fmla="*/ 150707 w 206696"/>
              <a:gd name="connsiteY83" fmla="*/ 64558 h 428566"/>
              <a:gd name="connsiteX84" fmla="*/ 153549 w 206696"/>
              <a:gd name="connsiteY84" fmla="*/ 60247 h 428566"/>
              <a:gd name="connsiteX85" fmla="*/ 155023 w 206696"/>
              <a:gd name="connsiteY85" fmla="*/ 57303 h 428566"/>
              <a:gd name="connsiteX86" fmla="*/ 162179 w 206696"/>
              <a:gd name="connsiteY86" fmla="*/ 54465 h 428566"/>
              <a:gd name="connsiteX87" fmla="*/ 169335 w 206696"/>
              <a:gd name="connsiteY87" fmla="*/ 47315 h 428566"/>
              <a:gd name="connsiteX88" fmla="*/ 183648 w 206696"/>
              <a:gd name="connsiteY88" fmla="*/ 28704 h 428566"/>
              <a:gd name="connsiteX89" fmla="*/ 179439 w 206696"/>
              <a:gd name="connsiteY89" fmla="*/ 17244 h 428566"/>
              <a:gd name="connsiteX90" fmla="*/ 172177 w 206696"/>
              <a:gd name="connsiteY90" fmla="*/ 18610 h 428566"/>
              <a:gd name="connsiteX91" fmla="*/ 167862 w 206696"/>
              <a:gd name="connsiteY91" fmla="*/ 24393 h 428566"/>
              <a:gd name="connsiteX92" fmla="*/ 163653 w 206696"/>
              <a:gd name="connsiteY92" fmla="*/ 27232 h 428566"/>
              <a:gd name="connsiteX93" fmla="*/ 153549 w 206696"/>
              <a:gd name="connsiteY93" fmla="*/ 34382 h 428566"/>
              <a:gd name="connsiteX94" fmla="*/ 150707 w 206696"/>
              <a:gd name="connsiteY94" fmla="*/ 37221 h 428566"/>
              <a:gd name="connsiteX95" fmla="*/ 147866 w 206696"/>
              <a:gd name="connsiteY95" fmla="*/ 37221 h 428566"/>
              <a:gd name="connsiteX96" fmla="*/ 143551 w 206696"/>
              <a:gd name="connsiteY96" fmla="*/ 37221 h 428566"/>
              <a:gd name="connsiteX97" fmla="*/ 142078 w 206696"/>
              <a:gd name="connsiteY97" fmla="*/ 34382 h 428566"/>
              <a:gd name="connsiteX98" fmla="*/ 137763 w 206696"/>
              <a:gd name="connsiteY98" fmla="*/ 14300 h 428566"/>
              <a:gd name="connsiteX99" fmla="*/ 140604 w 206696"/>
              <a:gd name="connsiteY99" fmla="*/ 9989 h 428566"/>
              <a:gd name="connsiteX100" fmla="*/ 120503 w 206696"/>
              <a:gd name="connsiteY100" fmla="*/ 1472 h 428566"/>
              <a:gd name="connsiteX101" fmla="*/ 114820 w 206696"/>
              <a:gd name="connsiteY101" fmla="*/ 0 h 428566"/>
              <a:gd name="connsiteX102" fmla="*/ 110505 w 206696"/>
              <a:gd name="connsiteY102" fmla="*/ 0 h 428566"/>
              <a:gd name="connsiteX103" fmla="*/ 86089 w 206696"/>
              <a:gd name="connsiteY103" fmla="*/ 8622 h 428566"/>
              <a:gd name="connsiteX104" fmla="*/ 80405 w 206696"/>
              <a:gd name="connsiteY104" fmla="*/ 11461 h 428566"/>
              <a:gd name="connsiteX105" fmla="*/ 76090 w 206696"/>
              <a:gd name="connsiteY105" fmla="*/ 15772 h 428566"/>
              <a:gd name="connsiteX106" fmla="*/ 74617 w 206696"/>
              <a:gd name="connsiteY106" fmla="*/ 18610 h 428566"/>
              <a:gd name="connsiteX107" fmla="*/ 71775 w 206696"/>
              <a:gd name="connsiteY107" fmla="*/ 20082 h 428566"/>
              <a:gd name="connsiteX108" fmla="*/ 67460 w 206696"/>
              <a:gd name="connsiteY108" fmla="*/ 22921 h 428566"/>
              <a:gd name="connsiteX109" fmla="*/ 58830 w 206696"/>
              <a:gd name="connsiteY109" fmla="*/ 24393 h 428566"/>
              <a:gd name="connsiteX110" fmla="*/ 60304 w 206696"/>
              <a:gd name="connsiteY110" fmla="*/ 30071 h 428566"/>
              <a:gd name="connsiteX111" fmla="*/ 50200 w 206696"/>
              <a:gd name="connsiteY111" fmla="*/ 41532 h 42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06696" h="428566">
                <a:moveTo>
                  <a:pt x="50200" y="41532"/>
                </a:moveTo>
                <a:lnTo>
                  <a:pt x="44518" y="44476"/>
                </a:lnTo>
                <a:lnTo>
                  <a:pt x="43044" y="51626"/>
                </a:lnTo>
                <a:lnTo>
                  <a:pt x="41676" y="95996"/>
                </a:lnTo>
                <a:lnTo>
                  <a:pt x="43044" y="113240"/>
                </a:lnTo>
                <a:lnTo>
                  <a:pt x="44518" y="123229"/>
                </a:lnTo>
                <a:lnTo>
                  <a:pt x="43044" y="137633"/>
                </a:lnTo>
                <a:lnTo>
                  <a:pt x="41676" y="156244"/>
                </a:lnTo>
                <a:lnTo>
                  <a:pt x="38729" y="162027"/>
                </a:lnTo>
                <a:lnTo>
                  <a:pt x="31573" y="169176"/>
                </a:lnTo>
                <a:lnTo>
                  <a:pt x="25889" y="172015"/>
                </a:lnTo>
                <a:lnTo>
                  <a:pt x="20101" y="174854"/>
                </a:lnTo>
                <a:lnTo>
                  <a:pt x="1473" y="196409"/>
                </a:lnTo>
                <a:lnTo>
                  <a:pt x="0" y="206397"/>
                </a:lnTo>
                <a:lnTo>
                  <a:pt x="2841" y="220697"/>
                </a:lnTo>
                <a:lnTo>
                  <a:pt x="12945" y="248034"/>
                </a:lnTo>
                <a:lnTo>
                  <a:pt x="28731" y="255184"/>
                </a:lnTo>
                <a:lnTo>
                  <a:pt x="33046" y="259495"/>
                </a:lnTo>
                <a:lnTo>
                  <a:pt x="35888" y="265173"/>
                </a:lnTo>
                <a:lnTo>
                  <a:pt x="40202" y="270956"/>
                </a:lnTo>
                <a:lnTo>
                  <a:pt x="43044" y="289566"/>
                </a:lnTo>
                <a:lnTo>
                  <a:pt x="53148" y="298188"/>
                </a:lnTo>
                <a:lnTo>
                  <a:pt x="60304" y="302499"/>
                </a:lnTo>
                <a:lnTo>
                  <a:pt x="73249" y="312487"/>
                </a:lnTo>
                <a:lnTo>
                  <a:pt x="78932" y="318270"/>
                </a:lnTo>
                <a:lnTo>
                  <a:pt x="80405" y="325420"/>
                </a:lnTo>
                <a:lnTo>
                  <a:pt x="83247" y="341192"/>
                </a:lnTo>
                <a:lnTo>
                  <a:pt x="90403" y="372735"/>
                </a:lnTo>
                <a:lnTo>
                  <a:pt x="91877" y="375574"/>
                </a:lnTo>
                <a:lnTo>
                  <a:pt x="93245" y="384196"/>
                </a:lnTo>
                <a:lnTo>
                  <a:pt x="96192" y="399967"/>
                </a:lnTo>
                <a:lnTo>
                  <a:pt x="100507" y="421417"/>
                </a:lnTo>
                <a:lnTo>
                  <a:pt x="101875" y="428566"/>
                </a:lnTo>
                <a:lnTo>
                  <a:pt x="111978" y="422889"/>
                </a:lnTo>
                <a:lnTo>
                  <a:pt x="120503" y="421417"/>
                </a:lnTo>
                <a:lnTo>
                  <a:pt x="137763" y="398495"/>
                </a:lnTo>
                <a:lnTo>
                  <a:pt x="140604" y="389873"/>
                </a:lnTo>
                <a:lnTo>
                  <a:pt x="137763" y="371263"/>
                </a:lnTo>
                <a:lnTo>
                  <a:pt x="132080" y="356963"/>
                </a:lnTo>
                <a:lnTo>
                  <a:pt x="133448" y="351180"/>
                </a:lnTo>
                <a:lnTo>
                  <a:pt x="142078" y="339720"/>
                </a:lnTo>
                <a:lnTo>
                  <a:pt x="170809" y="313960"/>
                </a:lnTo>
                <a:lnTo>
                  <a:pt x="180807" y="308177"/>
                </a:lnTo>
                <a:lnTo>
                  <a:pt x="190910" y="303866"/>
                </a:lnTo>
                <a:lnTo>
                  <a:pt x="199435" y="299555"/>
                </a:lnTo>
                <a:lnTo>
                  <a:pt x="205224" y="295244"/>
                </a:lnTo>
                <a:lnTo>
                  <a:pt x="206697" y="292405"/>
                </a:lnTo>
                <a:lnTo>
                  <a:pt x="205224" y="288094"/>
                </a:lnTo>
                <a:lnTo>
                  <a:pt x="202382" y="285255"/>
                </a:lnTo>
                <a:lnTo>
                  <a:pt x="202382" y="265173"/>
                </a:lnTo>
                <a:lnTo>
                  <a:pt x="202382" y="259495"/>
                </a:lnTo>
                <a:lnTo>
                  <a:pt x="203750" y="250873"/>
                </a:lnTo>
                <a:lnTo>
                  <a:pt x="199435" y="250873"/>
                </a:lnTo>
                <a:lnTo>
                  <a:pt x="195120" y="250873"/>
                </a:lnTo>
                <a:lnTo>
                  <a:pt x="186595" y="249401"/>
                </a:lnTo>
                <a:lnTo>
                  <a:pt x="183648" y="245090"/>
                </a:lnTo>
                <a:lnTo>
                  <a:pt x="182280" y="236468"/>
                </a:lnTo>
                <a:lnTo>
                  <a:pt x="173651" y="227952"/>
                </a:lnTo>
                <a:lnTo>
                  <a:pt x="162179" y="232263"/>
                </a:lnTo>
                <a:lnTo>
                  <a:pt x="143551" y="219330"/>
                </a:lnTo>
                <a:lnTo>
                  <a:pt x="140604" y="216491"/>
                </a:lnTo>
                <a:lnTo>
                  <a:pt x="134921" y="212180"/>
                </a:lnTo>
                <a:lnTo>
                  <a:pt x="130606" y="205030"/>
                </a:lnTo>
                <a:lnTo>
                  <a:pt x="129133" y="200720"/>
                </a:lnTo>
                <a:lnTo>
                  <a:pt x="127764" y="196409"/>
                </a:lnTo>
                <a:lnTo>
                  <a:pt x="127764" y="189259"/>
                </a:lnTo>
                <a:lnTo>
                  <a:pt x="132080" y="182004"/>
                </a:lnTo>
                <a:lnTo>
                  <a:pt x="139236" y="179165"/>
                </a:lnTo>
                <a:lnTo>
                  <a:pt x="152181" y="170543"/>
                </a:lnTo>
                <a:lnTo>
                  <a:pt x="159337" y="163394"/>
                </a:lnTo>
                <a:lnTo>
                  <a:pt x="165021" y="157716"/>
                </a:lnTo>
                <a:lnTo>
                  <a:pt x="170809" y="151933"/>
                </a:lnTo>
                <a:lnTo>
                  <a:pt x="172177" y="149094"/>
                </a:lnTo>
                <a:lnTo>
                  <a:pt x="177965" y="137633"/>
                </a:lnTo>
                <a:lnTo>
                  <a:pt x="185122" y="127539"/>
                </a:lnTo>
                <a:lnTo>
                  <a:pt x="182280" y="124701"/>
                </a:lnTo>
                <a:lnTo>
                  <a:pt x="169335" y="98940"/>
                </a:lnTo>
                <a:lnTo>
                  <a:pt x="162179" y="93157"/>
                </a:lnTo>
                <a:lnTo>
                  <a:pt x="157864" y="90319"/>
                </a:lnTo>
                <a:lnTo>
                  <a:pt x="153549" y="83169"/>
                </a:lnTo>
                <a:lnTo>
                  <a:pt x="150707" y="77386"/>
                </a:lnTo>
                <a:lnTo>
                  <a:pt x="150707" y="74547"/>
                </a:lnTo>
                <a:lnTo>
                  <a:pt x="150707" y="70236"/>
                </a:lnTo>
                <a:lnTo>
                  <a:pt x="150707" y="64558"/>
                </a:lnTo>
                <a:lnTo>
                  <a:pt x="153549" y="60247"/>
                </a:lnTo>
                <a:lnTo>
                  <a:pt x="155023" y="57303"/>
                </a:lnTo>
                <a:lnTo>
                  <a:pt x="162179" y="54465"/>
                </a:lnTo>
                <a:lnTo>
                  <a:pt x="169335" y="47315"/>
                </a:lnTo>
                <a:lnTo>
                  <a:pt x="183648" y="28704"/>
                </a:lnTo>
                <a:lnTo>
                  <a:pt x="179439" y="17244"/>
                </a:lnTo>
                <a:lnTo>
                  <a:pt x="172177" y="18610"/>
                </a:lnTo>
                <a:lnTo>
                  <a:pt x="167862" y="24393"/>
                </a:lnTo>
                <a:lnTo>
                  <a:pt x="163653" y="27232"/>
                </a:lnTo>
                <a:lnTo>
                  <a:pt x="153549" y="34382"/>
                </a:lnTo>
                <a:lnTo>
                  <a:pt x="150707" y="37221"/>
                </a:lnTo>
                <a:lnTo>
                  <a:pt x="147866" y="37221"/>
                </a:lnTo>
                <a:lnTo>
                  <a:pt x="143551" y="37221"/>
                </a:lnTo>
                <a:lnTo>
                  <a:pt x="142078" y="34382"/>
                </a:lnTo>
                <a:lnTo>
                  <a:pt x="137763" y="14300"/>
                </a:lnTo>
                <a:lnTo>
                  <a:pt x="140604" y="9989"/>
                </a:lnTo>
                <a:lnTo>
                  <a:pt x="120503" y="1472"/>
                </a:lnTo>
                <a:lnTo>
                  <a:pt x="114820" y="0"/>
                </a:lnTo>
                <a:lnTo>
                  <a:pt x="110505" y="0"/>
                </a:lnTo>
                <a:lnTo>
                  <a:pt x="86089" y="8622"/>
                </a:lnTo>
                <a:lnTo>
                  <a:pt x="80405" y="11461"/>
                </a:lnTo>
                <a:lnTo>
                  <a:pt x="76090" y="15772"/>
                </a:lnTo>
                <a:lnTo>
                  <a:pt x="74617" y="18610"/>
                </a:lnTo>
                <a:lnTo>
                  <a:pt x="71775" y="20082"/>
                </a:lnTo>
                <a:lnTo>
                  <a:pt x="67460" y="22921"/>
                </a:lnTo>
                <a:lnTo>
                  <a:pt x="58830" y="24393"/>
                </a:lnTo>
                <a:lnTo>
                  <a:pt x="60304" y="30071"/>
                </a:lnTo>
                <a:lnTo>
                  <a:pt x="50200" y="41532"/>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5" name="Freihandform 284">
            <a:extLst>
              <a:ext uri="{FF2B5EF4-FFF2-40B4-BE49-F238E27FC236}">
                <a16:creationId xmlns:a16="http://schemas.microsoft.com/office/drawing/2014/main" id="{2B920E3E-C623-78F3-E0D8-62E30E385D91}"/>
              </a:ext>
            </a:extLst>
          </p:cNvPr>
          <p:cNvSpPr/>
          <p:nvPr userDrawn="1"/>
        </p:nvSpPr>
        <p:spPr>
          <a:xfrm>
            <a:off x="7996353" y="4471031"/>
            <a:ext cx="242338" cy="271810"/>
          </a:xfrm>
          <a:custGeom>
            <a:avLst/>
            <a:gdLst>
              <a:gd name="connsiteX0" fmla="*/ 480750 w 490747"/>
              <a:gd name="connsiteY0" fmla="*/ 259495 h 550428"/>
              <a:gd name="connsiteX1" fmla="*/ 476330 w 490747"/>
              <a:gd name="connsiteY1" fmla="*/ 258023 h 550428"/>
              <a:gd name="connsiteX2" fmla="*/ 474961 w 490747"/>
              <a:gd name="connsiteY2" fmla="*/ 253712 h 550428"/>
              <a:gd name="connsiteX3" fmla="*/ 474961 w 490747"/>
              <a:gd name="connsiteY3" fmla="*/ 249401 h 550428"/>
              <a:gd name="connsiteX4" fmla="*/ 476330 w 490747"/>
              <a:gd name="connsiteY4" fmla="*/ 245090 h 550428"/>
              <a:gd name="connsiteX5" fmla="*/ 474961 w 490747"/>
              <a:gd name="connsiteY5" fmla="*/ 242251 h 550428"/>
              <a:gd name="connsiteX6" fmla="*/ 472120 w 490747"/>
              <a:gd name="connsiteY6" fmla="*/ 240885 h 550428"/>
              <a:gd name="connsiteX7" fmla="*/ 454860 w 490747"/>
              <a:gd name="connsiteY7" fmla="*/ 233630 h 550428"/>
              <a:gd name="connsiteX8" fmla="*/ 450545 w 490747"/>
              <a:gd name="connsiteY8" fmla="*/ 232263 h 550428"/>
              <a:gd name="connsiteX9" fmla="*/ 439074 w 490747"/>
              <a:gd name="connsiteY9" fmla="*/ 230791 h 550428"/>
              <a:gd name="connsiteX10" fmla="*/ 431917 w 490747"/>
              <a:gd name="connsiteY10" fmla="*/ 230791 h 550428"/>
              <a:gd name="connsiteX11" fmla="*/ 423287 w 490747"/>
              <a:gd name="connsiteY11" fmla="*/ 229319 h 550428"/>
              <a:gd name="connsiteX12" fmla="*/ 418972 w 490747"/>
              <a:gd name="connsiteY12" fmla="*/ 225113 h 550428"/>
              <a:gd name="connsiteX13" fmla="*/ 404659 w 490747"/>
              <a:gd name="connsiteY13" fmla="*/ 199248 h 550428"/>
              <a:gd name="connsiteX14" fmla="*/ 406133 w 490747"/>
              <a:gd name="connsiteY14" fmla="*/ 186315 h 550428"/>
              <a:gd name="connsiteX15" fmla="*/ 407501 w 490747"/>
              <a:gd name="connsiteY15" fmla="*/ 180637 h 550428"/>
              <a:gd name="connsiteX16" fmla="*/ 408974 w 490747"/>
              <a:gd name="connsiteY16" fmla="*/ 167705 h 550428"/>
              <a:gd name="connsiteX17" fmla="*/ 407501 w 490747"/>
              <a:gd name="connsiteY17" fmla="*/ 164866 h 550428"/>
              <a:gd name="connsiteX18" fmla="*/ 404659 w 490747"/>
              <a:gd name="connsiteY18" fmla="*/ 163394 h 550428"/>
              <a:gd name="connsiteX19" fmla="*/ 388873 w 490747"/>
              <a:gd name="connsiteY19" fmla="*/ 162027 h 550428"/>
              <a:gd name="connsiteX20" fmla="*/ 385926 w 490747"/>
              <a:gd name="connsiteY20" fmla="*/ 149094 h 550428"/>
              <a:gd name="connsiteX21" fmla="*/ 383084 w 490747"/>
              <a:gd name="connsiteY21" fmla="*/ 140472 h 550428"/>
              <a:gd name="connsiteX22" fmla="*/ 374560 w 490747"/>
              <a:gd name="connsiteY22" fmla="*/ 136161 h 550428"/>
              <a:gd name="connsiteX23" fmla="*/ 364456 w 490747"/>
              <a:gd name="connsiteY23" fmla="*/ 133323 h 550428"/>
              <a:gd name="connsiteX24" fmla="*/ 357300 w 490747"/>
              <a:gd name="connsiteY24" fmla="*/ 130484 h 550428"/>
              <a:gd name="connsiteX25" fmla="*/ 351512 w 490747"/>
              <a:gd name="connsiteY25" fmla="*/ 126173 h 550428"/>
              <a:gd name="connsiteX26" fmla="*/ 327201 w 490747"/>
              <a:gd name="connsiteY26" fmla="*/ 106090 h 550428"/>
              <a:gd name="connsiteX27" fmla="*/ 321412 w 490747"/>
              <a:gd name="connsiteY27" fmla="*/ 86008 h 550428"/>
              <a:gd name="connsiteX28" fmla="*/ 318571 w 490747"/>
              <a:gd name="connsiteY28" fmla="*/ 73075 h 550428"/>
              <a:gd name="connsiteX29" fmla="*/ 317097 w 490747"/>
              <a:gd name="connsiteY29" fmla="*/ 68764 h 550428"/>
              <a:gd name="connsiteX30" fmla="*/ 304258 w 490747"/>
              <a:gd name="connsiteY30" fmla="*/ 48682 h 550428"/>
              <a:gd name="connsiteX31" fmla="*/ 299942 w 490747"/>
              <a:gd name="connsiteY31" fmla="*/ 43004 h 550428"/>
              <a:gd name="connsiteX32" fmla="*/ 295628 w 490747"/>
              <a:gd name="connsiteY32" fmla="*/ 37326 h 550428"/>
              <a:gd name="connsiteX33" fmla="*/ 285524 w 490747"/>
              <a:gd name="connsiteY33" fmla="*/ 17244 h 550428"/>
              <a:gd name="connsiteX34" fmla="*/ 282683 w 490747"/>
              <a:gd name="connsiteY34" fmla="*/ 14300 h 550428"/>
              <a:gd name="connsiteX35" fmla="*/ 281209 w 490747"/>
              <a:gd name="connsiteY35" fmla="*/ 8622 h 550428"/>
              <a:gd name="connsiteX36" fmla="*/ 281209 w 490747"/>
              <a:gd name="connsiteY36" fmla="*/ 4311 h 550428"/>
              <a:gd name="connsiteX37" fmla="*/ 282683 w 490747"/>
              <a:gd name="connsiteY37" fmla="*/ 1472 h 550428"/>
              <a:gd name="connsiteX38" fmla="*/ 278368 w 490747"/>
              <a:gd name="connsiteY38" fmla="*/ 0 h 550428"/>
              <a:gd name="connsiteX39" fmla="*/ 265423 w 490747"/>
              <a:gd name="connsiteY39" fmla="*/ 2839 h 550428"/>
              <a:gd name="connsiteX40" fmla="*/ 261108 w 490747"/>
              <a:gd name="connsiteY40" fmla="*/ 4311 h 550428"/>
              <a:gd name="connsiteX41" fmla="*/ 235324 w 490747"/>
              <a:gd name="connsiteY41" fmla="*/ 9989 h 550428"/>
              <a:gd name="connsiteX42" fmla="*/ 226694 w 490747"/>
              <a:gd name="connsiteY42" fmla="*/ 15772 h 550428"/>
              <a:gd name="connsiteX43" fmla="*/ 210907 w 490747"/>
              <a:gd name="connsiteY43" fmla="*/ 25760 h 550428"/>
              <a:gd name="connsiteX44" fmla="*/ 208065 w 490747"/>
              <a:gd name="connsiteY44" fmla="*/ 30071 h 550428"/>
              <a:gd name="connsiteX45" fmla="*/ 205224 w 490747"/>
              <a:gd name="connsiteY45" fmla="*/ 34382 h 550428"/>
              <a:gd name="connsiteX46" fmla="*/ 200909 w 490747"/>
              <a:gd name="connsiteY46" fmla="*/ 38693 h 550428"/>
              <a:gd name="connsiteX47" fmla="*/ 196594 w 490747"/>
              <a:gd name="connsiteY47" fmla="*/ 41532 h 550428"/>
              <a:gd name="connsiteX48" fmla="*/ 193753 w 490747"/>
              <a:gd name="connsiteY48" fmla="*/ 43004 h 550428"/>
              <a:gd name="connsiteX49" fmla="*/ 180807 w 490747"/>
              <a:gd name="connsiteY49" fmla="*/ 18611 h 550428"/>
              <a:gd name="connsiteX50" fmla="*/ 179334 w 490747"/>
              <a:gd name="connsiteY50" fmla="*/ 14300 h 550428"/>
              <a:gd name="connsiteX51" fmla="*/ 167863 w 490747"/>
              <a:gd name="connsiteY51" fmla="*/ 14300 h 550428"/>
              <a:gd name="connsiteX52" fmla="*/ 124819 w 490747"/>
              <a:gd name="connsiteY52" fmla="*/ 22922 h 550428"/>
              <a:gd name="connsiteX53" fmla="*/ 101875 w 490747"/>
              <a:gd name="connsiteY53" fmla="*/ 28704 h 550428"/>
              <a:gd name="connsiteX54" fmla="*/ 83248 w 490747"/>
              <a:gd name="connsiteY54" fmla="*/ 31543 h 550428"/>
              <a:gd name="connsiteX55" fmla="*/ 70302 w 490747"/>
              <a:gd name="connsiteY55" fmla="*/ 33015 h 550428"/>
              <a:gd name="connsiteX56" fmla="*/ 57358 w 490747"/>
              <a:gd name="connsiteY56" fmla="*/ 33015 h 550428"/>
              <a:gd name="connsiteX57" fmla="*/ 57358 w 490747"/>
              <a:gd name="connsiteY57" fmla="*/ 48682 h 550428"/>
              <a:gd name="connsiteX58" fmla="*/ 57358 w 490747"/>
              <a:gd name="connsiteY58" fmla="*/ 87480 h 550428"/>
              <a:gd name="connsiteX59" fmla="*/ 57358 w 490747"/>
              <a:gd name="connsiteY59" fmla="*/ 95996 h 550428"/>
              <a:gd name="connsiteX60" fmla="*/ 55989 w 490747"/>
              <a:gd name="connsiteY60" fmla="*/ 127540 h 550428"/>
              <a:gd name="connsiteX61" fmla="*/ 55989 w 490747"/>
              <a:gd name="connsiteY61" fmla="*/ 134794 h 550428"/>
              <a:gd name="connsiteX62" fmla="*/ 54516 w 490747"/>
              <a:gd name="connsiteY62" fmla="*/ 253712 h 550428"/>
              <a:gd name="connsiteX63" fmla="*/ 50201 w 490747"/>
              <a:gd name="connsiteY63" fmla="*/ 255184 h 550428"/>
              <a:gd name="connsiteX64" fmla="*/ 35888 w 490747"/>
              <a:gd name="connsiteY64" fmla="*/ 255184 h 550428"/>
              <a:gd name="connsiteX65" fmla="*/ 8630 w 490747"/>
              <a:gd name="connsiteY65" fmla="*/ 255184 h 550428"/>
              <a:gd name="connsiteX66" fmla="*/ 2842 w 490747"/>
              <a:gd name="connsiteY66" fmla="*/ 255184 h 550428"/>
              <a:gd name="connsiteX67" fmla="*/ 2842 w 490747"/>
              <a:gd name="connsiteY67" fmla="*/ 276633 h 550428"/>
              <a:gd name="connsiteX68" fmla="*/ 1474 w 490747"/>
              <a:gd name="connsiteY68" fmla="*/ 298188 h 550428"/>
              <a:gd name="connsiteX69" fmla="*/ 1474 w 490747"/>
              <a:gd name="connsiteY69" fmla="*/ 325420 h 550428"/>
              <a:gd name="connsiteX70" fmla="*/ 1474 w 490747"/>
              <a:gd name="connsiteY70" fmla="*/ 384196 h 550428"/>
              <a:gd name="connsiteX71" fmla="*/ 0 w 490747"/>
              <a:gd name="connsiteY71" fmla="*/ 421417 h 550428"/>
              <a:gd name="connsiteX72" fmla="*/ 12945 w 490747"/>
              <a:gd name="connsiteY72" fmla="*/ 431510 h 550428"/>
              <a:gd name="connsiteX73" fmla="*/ 20102 w 490747"/>
              <a:gd name="connsiteY73" fmla="*/ 438660 h 550428"/>
              <a:gd name="connsiteX74" fmla="*/ 31573 w 490747"/>
              <a:gd name="connsiteY74" fmla="*/ 461582 h 550428"/>
              <a:gd name="connsiteX75" fmla="*/ 33046 w 490747"/>
              <a:gd name="connsiteY75" fmla="*/ 464420 h 550428"/>
              <a:gd name="connsiteX76" fmla="*/ 41571 w 490747"/>
              <a:gd name="connsiteY76" fmla="*/ 488814 h 550428"/>
              <a:gd name="connsiteX77" fmla="*/ 43045 w 490747"/>
              <a:gd name="connsiteY77" fmla="*/ 504585 h 550428"/>
              <a:gd name="connsiteX78" fmla="*/ 38729 w 490747"/>
              <a:gd name="connsiteY78" fmla="*/ 511735 h 550428"/>
              <a:gd name="connsiteX79" fmla="*/ 37256 w 490747"/>
              <a:gd name="connsiteY79" fmla="*/ 514574 h 550428"/>
              <a:gd name="connsiteX80" fmla="*/ 34415 w 490747"/>
              <a:gd name="connsiteY80" fmla="*/ 518885 h 550428"/>
              <a:gd name="connsiteX81" fmla="*/ 31573 w 490747"/>
              <a:gd name="connsiteY81" fmla="*/ 523196 h 550428"/>
              <a:gd name="connsiteX82" fmla="*/ 28732 w 490747"/>
              <a:gd name="connsiteY82" fmla="*/ 527507 h 550428"/>
              <a:gd name="connsiteX83" fmla="*/ 28732 w 490747"/>
              <a:gd name="connsiteY83" fmla="*/ 537600 h 550428"/>
              <a:gd name="connsiteX84" fmla="*/ 30100 w 490747"/>
              <a:gd name="connsiteY84" fmla="*/ 543278 h 550428"/>
              <a:gd name="connsiteX85" fmla="*/ 31573 w 490747"/>
              <a:gd name="connsiteY85" fmla="*/ 546117 h 550428"/>
              <a:gd name="connsiteX86" fmla="*/ 33046 w 490747"/>
              <a:gd name="connsiteY86" fmla="*/ 550428 h 550428"/>
              <a:gd name="connsiteX87" fmla="*/ 41571 w 490747"/>
              <a:gd name="connsiteY87" fmla="*/ 544750 h 550428"/>
              <a:gd name="connsiteX88" fmla="*/ 44518 w 490747"/>
              <a:gd name="connsiteY88" fmla="*/ 544750 h 550428"/>
              <a:gd name="connsiteX89" fmla="*/ 48833 w 490747"/>
              <a:gd name="connsiteY89" fmla="*/ 546117 h 550428"/>
              <a:gd name="connsiteX90" fmla="*/ 55989 w 490747"/>
              <a:gd name="connsiteY90" fmla="*/ 548956 h 550428"/>
              <a:gd name="connsiteX91" fmla="*/ 84721 w 490747"/>
              <a:gd name="connsiteY91" fmla="*/ 548956 h 550428"/>
              <a:gd name="connsiteX92" fmla="*/ 87562 w 490747"/>
              <a:gd name="connsiteY92" fmla="*/ 546117 h 550428"/>
              <a:gd name="connsiteX93" fmla="*/ 104717 w 490747"/>
              <a:gd name="connsiteY93" fmla="*/ 534656 h 550428"/>
              <a:gd name="connsiteX94" fmla="*/ 129133 w 490747"/>
              <a:gd name="connsiteY94" fmla="*/ 508896 h 550428"/>
              <a:gd name="connsiteX95" fmla="*/ 134922 w 490747"/>
              <a:gd name="connsiteY95" fmla="*/ 503113 h 550428"/>
              <a:gd name="connsiteX96" fmla="*/ 139237 w 490747"/>
              <a:gd name="connsiteY96" fmla="*/ 495964 h 550428"/>
              <a:gd name="connsiteX97" fmla="*/ 142078 w 490747"/>
              <a:gd name="connsiteY97" fmla="*/ 485975 h 550428"/>
              <a:gd name="connsiteX98" fmla="*/ 144920 w 490747"/>
              <a:gd name="connsiteY98" fmla="*/ 468731 h 550428"/>
              <a:gd name="connsiteX99" fmla="*/ 150708 w 490747"/>
              <a:gd name="connsiteY99" fmla="*/ 460110 h 550428"/>
              <a:gd name="connsiteX100" fmla="*/ 155023 w 490747"/>
              <a:gd name="connsiteY100" fmla="*/ 454432 h 550428"/>
              <a:gd name="connsiteX101" fmla="*/ 166494 w 490747"/>
              <a:gd name="connsiteY101" fmla="*/ 451593 h 550428"/>
              <a:gd name="connsiteX102" fmla="*/ 179334 w 490747"/>
              <a:gd name="connsiteY102" fmla="*/ 452960 h 550428"/>
              <a:gd name="connsiteX103" fmla="*/ 193753 w 490747"/>
              <a:gd name="connsiteY103" fmla="*/ 464420 h 550428"/>
              <a:gd name="connsiteX104" fmla="*/ 200909 w 490747"/>
              <a:gd name="connsiteY104" fmla="*/ 471570 h 550428"/>
              <a:gd name="connsiteX105" fmla="*/ 203751 w 490747"/>
              <a:gd name="connsiteY105" fmla="*/ 474514 h 550428"/>
              <a:gd name="connsiteX106" fmla="*/ 223852 w 490747"/>
              <a:gd name="connsiteY106" fmla="*/ 481664 h 550428"/>
              <a:gd name="connsiteX107" fmla="*/ 241007 w 490747"/>
              <a:gd name="connsiteY107" fmla="*/ 485975 h 550428"/>
              <a:gd name="connsiteX108" fmla="*/ 248268 w 490747"/>
              <a:gd name="connsiteY108" fmla="*/ 485975 h 550428"/>
              <a:gd name="connsiteX109" fmla="*/ 278368 w 490747"/>
              <a:gd name="connsiteY109" fmla="*/ 480192 h 550428"/>
              <a:gd name="connsiteX110" fmla="*/ 285524 w 490747"/>
              <a:gd name="connsiteY110" fmla="*/ 475881 h 550428"/>
              <a:gd name="connsiteX111" fmla="*/ 288366 w 490747"/>
              <a:gd name="connsiteY111" fmla="*/ 473042 h 550428"/>
              <a:gd name="connsiteX112" fmla="*/ 302784 w 490747"/>
              <a:gd name="connsiteY112" fmla="*/ 437188 h 550428"/>
              <a:gd name="connsiteX113" fmla="*/ 304258 w 490747"/>
              <a:gd name="connsiteY113" fmla="*/ 419944 h 550428"/>
              <a:gd name="connsiteX114" fmla="*/ 332883 w 490747"/>
              <a:gd name="connsiteY114" fmla="*/ 414267 h 550428"/>
              <a:gd name="connsiteX115" fmla="*/ 357300 w 490747"/>
              <a:gd name="connsiteY115" fmla="*/ 387034 h 550428"/>
              <a:gd name="connsiteX116" fmla="*/ 362983 w 490747"/>
              <a:gd name="connsiteY116" fmla="*/ 361274 h 550428"/>
              <a:gd name="connsiteX117" fmla="*/ 364456 w 490747"/>
              <a:gd name="connsiteY117" fmla="*/ 355491 h 550428"/>
              <a:gd name="connsiteX118" fmla="*/ 371613 w 490747"/>
              <a:gd name="connsiteY118" fmla="*/ 346870 h 550428"/>
              <a:gd name="connsiteX119" fmla="*/ 381716 w 490747"/>
              <a:gd name="connsiteY119" fmla="*/ 341192 h 550428"/>
              <a:gd name="connsiteX120" fmla="*/ 390346 w 490747"/>
              <a:gd name="connsiteY120" fmla="*/ 338353 h 550428"/>
              <a:gd name="connsiteX121" fmla="*/ 394556 w 490747"/>
              <a:gd name="connsiteY121" fmla="*/ 334042 h 550428"/>
              <a:gd name="connsiteX122" fmla="*/ 414657 w 490747"/>
              <a:gd name="connsiteY122" fmla="*/ 316798 h 550428"/>
              <a:gd name="connsiteX123" fmla="*/ 417604 w 490747"/>
              <a:gd name="connsiteY123" fmla="*/ 312487 h 550428"/>
              <a:gd name="connsiteX124" fmla="*/ 429076 w 490747"/>
              <a:gd name="connsiteY124" fmla="*/ 296716 h 550428"/>
              <a:gd name="connsiteX125" fmla="*/ 434758 w 490747"/>
              <a:gd name="connsiteY125" fmla="*/ 292405 h 550428"/>
              <a:gd name="connsiteX126" fmla="*/ 437600 w 490747"/>
              <a:gd name="connsiteY126" fmla="*/ 289566 h 550428"/>
              <a:gd name="connsiteX127" fmla="*/ 463490 w 490747"/>
              <a:gd name="connsiteY127" fmla="*/ 282417 h 550428"/>
              <a:gd name="connsiteX128" fmla="*/ 463490 w 490747"/>
              <a:gd name="connsiteY128" fmla="*/ 280944 h 550428"/>
              <a:gd name="connsiteX129" fmla="*/ 466331 w 490747"/>
              <a:gd name="connsiteY129" fmla="*/ 282417 h 550428"/>
              <a:gd name="connsiteX130" fmla="*/ 469173 w 490747"/>
              <a:gd name="connsiteY130" fmla="*/ 273795 h 550428"/>
              <a:gd name="connsiteX131" fmla="*/ 473488 w 490747"/>
              <a:gd name="connsiteY131" fmla="*/ 268012 h 550428"/>
              <a:gd name="connsiteX132" fmla="*/ 483591 w 490747"/>
              <a:gd name="connsiteY132" fmla="*/ 266645 h 550428"/>
              <a:gd name="connsiteX133" fmla="*/ 490748 w 490747"/>
              <a:gd name="connsiteY133" fmla="*/ 266645 h 550428"/>
              <a:gd name="connsiteX134" fmla="*/ 484960 w 490747"/>
              <a:gd name="connsiteY134" fmla="*/ 259495 h 550428"/>
              <a:gd name="connsiteX135" fmla="*/ 480750 w 490747"/>
              <a:gd name="connsiteY135" fmla="*/ 259495 h 550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490747" h="550428">
                <a:moveTo>
                  <a:pt x="480750" y="259495"/>
                </a:moveTo>
                <a:lnTo>
                  <a:pt x="476330" y="258023"/>
                </a:lnTo>
                <a:lnTo>
                  <a:pt x="474961" y="253712"/>
                </a:lnTo>
                <a:lnTo>
                  <a:pt x="474961" y="249401"/>
                </a:lnTo>
                <a:lnTo>
                  <a:pt x="476330" y="245090"/>
                </a:lnTo>
                <a:lnTo>
                  <a:pt x="474961" y="242251"/>
                </a:lnTo>
                <a:lnTo>
                  <a:pt x="472120" y="240885"/>
                </a:lnTo>
                <a:lnTo>
                  <a:pt x="454860" y="233630"/>
                </a:lnTo>
                <a:lnTo>
                  <a:pt x="450545" y="232263"/>
                </a:lnTo>
                <a:lnTo>
                  <a:pt x="439074" y="230791"/>
                </a:lnTo>
                <a:lnTo>
                  <a:pt x="431917" y="230791"/>
                </a:lnTo>
                <a:lnTo>
                  <a:pt x="423287" y="229319"/>
                </a:lnTo>
                <a:lnTo>
                  <a:pt x="418972" y="225113"/>
                </a:lnTo>
                <a:lnTo>
                  <a:pt x="404659" y="199248"/>
                </a:lnTo>
                <a:lnTo>
                  <a:pt x="406133" y="186315"/>
                </a:lnTo>
                <a:lnTo>
                  <a:pt x="407501" y="180637"/>
                </a:lnTo>
                <a:lnTo>
                  <a:pt x="408974" y="167705"/>
                </a:lnTo>
                <a:lnTo>
                  <a:pt x="407501" y="164866"/>
                </a:lnTo>
                <a:lnTo>
                  <a:pt x="404659" y="163394"/>
                </a:lnTo>
                <a:lnTo>
                  <a:pt x="388873" y="162027"/>
                </a:lnTo>
                <a:lnTo>
                  <a:pt x="385926" y="149094"/>
                </a:lnTo>
                <a:lnTo>
                  <a:pt x="383084" y="140472"/>
                </a:lnTo>
                <a:lnTo>
                  <a:pt x="374560" y="136161"/>
                </a:lnTo>
                <a:lnTo>
                  <a:pt x="364456" y="133323"/>
                </a:lnTo>
                <a:lnTo>
                  <a:pt x="357300" y="130484"/>
                </a:lnTo>
                <a:lnTo>
                  <a:pt x="351512" y="126173"/>
                </a:lnTo>
                <a:lnTo>
                  <a:pt x="327201" y="106090"/>
                </a:lnTo>
                <a:lnTo>
                  <a:pt x="321412" y="86008"/>
                </a:lnTo>
                <a:lnTo>
                  <a:pt x="318571" y="73075"/>
                </a:lnTo>
                <a:lnTo>
                  <a:pt x="317097" y="68764"/>
                </a:lnTo>
                <a:lnTo>
                  <a:pt x="304258" y="48682"/>
                </a:lnTo>
                <a:lnTo>
                  <a:pt x="299942" y="43004"/>
                </a:lnTo>
                <a:lnTo>
                  <a:pt x="295628" y="37326"/>
                </a:lnTo>
                <a:lnTo>
                  <a:pt x="285524" y="17244"/>
                </a:lnTo>
                <a:lnTo>
                  <a:pt x="282683" y="14300"/>
                </a:lnTo>
                <a:lnTo>
                  <a:pt x="281209" y="8622"/>
                </a:lnTo>
                <a:lnTo>
                  <a:pt x="281209" y="4311"/>
                </a:lnTo>
                <a:lnTo>
                  <a:pt x="282683" y="1472"/>
                </a:lnTo>
                <a:lnTo>
                  <a:pt x="278368" y="0"/>
                </a:lnTo>
                <a:lnTo>
                  <a:pt x="265423" y="2839"/>
                </a:lnTo>
                <a:lnTo>
                  <a:pt x="261108" y="4311"/>
                </a:lnTo>
                <a:lnTo>
                  <a:pt x="235324" y="9989"/>
                </a:lnTo>
                <a:lnTo>
                  <a:pt x="226694" y="15772"/>
                </a:lnTo>
                <a:lnTo>
                  <a:pt x="210907" y="25760"/>
                </a:lnTo>
                <a:lnTo>
                  <a:pt x="208065" y="30071"/>
                </a:lnTo>
                <a:lnTo>
                  <a:pt x="205224" y="34382"/>
                </a:lnTo>
                <a:lnTo>
                  <a:pt x="200909" y="38693"/>
                </a:lnTo>
                <a:lnTo>
                  <a:pt x="196594" y="41532"/>
                </a:lnTo>
                <a:lnTo>
                  <a:pt x="193753" y="43004"/>
                </a:lnTo>
                <a:lnTo>
                  <a:pt x="180807" y="18611"/>
                </a:lnTo>
                <a:lnTo>
                  <a:pt x="179334" y="14300"/>
                </a:lnTo>
                <a:lnTo>
                  <a:pt x="167863" y="14300"/>
                </a:lnTo>
                <a:lnTo>
                  <a:pt x="124819" y="22922"/>
                </a:lnTo>
                <a:lnTo>
                  <a:pt x="101875" y="28704"/>
                </a:lnTo>
                <a:lnTo>
                  <a:pt x="83248" y="31543"/>
                </a:lnTo>
                <a:lnTo>
                  <a:pt x="70302" y="33015"/>
                </a:lnTo>
                <a:lnTo>
                  <a:pt x="57358" y="33015"/>
                </a:lnTo>
                <a:lnTo>
                  <a:pt x="57358" y="48682"/>
                </a:lnTo>
                <a:lnTo>
                  <a:pt x="57358" y="87480"/>
                </a:lnTo>
                <a:lnTo>
                  <a:pt x="57358" y="95996"/>
                </a:lnTo>
                <a:lnTo>
                  <a:pt x="55989" y="127540"/>
                </a:lnTo>
                <a:lnTo>
                  <a:pt x="55989" y="134794"/>
                </a:lnTo>
                <a:lnTo>
                  <a:pt x="54516" y="253712"/>
                </a:lnTo>
                <a:lnTo>
                  <a:pt x="50201" y="255184"/>
                </a:lnTo>
                <a:lnTo>
                  <a:pt x="35888" y="255184"/>
                </a:lnTo>
                <a:lnTo>
                  <a:pt x="8630" y="255184"/>
                </a:lnTo>
                <a:lnTo>
                  <a:pt x="2842" y="255184"/>
                </a:lnTo>
                <a:lnTo>
                  <a:pt x="2842" y="276633"/>
                </a:lnTo>
                <a:lnTo>
                  <a:pt x="1474" y="298188"/>
                </a:lnTo>
                <a:lnTo>
                  <a:pt x="1474" y="325420"/>
                </a:lnTo>
                <a:lnTo>
                  <a:pt x="1474" y="384196"/>
                </a:lnTo>
                <a:lnTo>
                  <a:pt x="0" y="421417"/>
                </a:lnTo>
                <a:lnTo>
                  <a:pt x="12945" y="431510"/>
                </a:lnTo>
                <a:lnTo>
                  <a:pt x="20102" y="438660"/>
                </a:lnTo>
                <a:lnTo>
                  <a:pt x="31573" y="461582"/>
                </a:lnTo>
                <a:lnTo>
                  <a:pt x="33046" y="464420"/>
                </a:lnTo>
                <a:lnTo>
                  <a:pt x="41571" y="488814"/>
                </a:lnTo>
                <a:lnTo>
                  <a:pt x="43045" y="504585"/>
                </a:lnTo>
                <a:lnTo>
                  <a:pt x="38729" y="511735"/>
                </a:lnTo>
                <a:lnTo>
                  <a:pt x="37256" y="514574"/>
                </a:lnTo>
                <a:lnTo>
                  <a:pt x="34415" y="518885"/>
                </a:lnTo>
                <a:lnTo>
                  <a:pt x="31573" y="523196"/>
                </a:lnTo>
                <a:lnTo>
                  <a:pt x="28732" y="527507"/>
                </a:lnTo>
                <a:lnTo>
                  <a:pt x="28732" y="537600"/>
                </a:lnTo>
                <a:lnTo>
                  <a:pt x="30100" y="543278"/>
                </a:lnTo>
                <a:lnTo>
                  <a:pt x="31573" y="546117"/>
                </a:lnTo>
                <a:lnTo>
                  <a:pt x="33046" y="550428"/>
                </a:lnTo>
                <a:lnTo>
                  <a:pt x="41571" y="544750"/>
                </a:lnTo>
                <a:lnTo>
                  <a:pt x="44518" y="544750"/>
                </a:lnTo>
                <a:lnTo>
                  <a:pt x="48833" y="546117"/>
                </a:lnTo>
                <a:lnTo>
                  <a:pt x="55989" y="548956"/>
                </a:lnTo>
                <a:lnTo>
                  <a:pt x="84721" y="548956"/>
                </a:lnTo>
                <a:lnTo>
                  <a:pt x="87562" y="546117"/>
                </a:lnTo>
                <a:lnTo>
                  <a:pt x="104717" y="534656"/>
                </a:lnTo>
                <a:lnTo>
                  <a:pt x="129133" y="508896"/>
                </a:lnTo>
                <a:lnTo>
                  <a:pt x="134922" y="503113"/>
                </a:lnTo>
                <a:lnTo>
                  <a:pt x="139237" y="495964"/>
                </a:lnTo>
                <a:lnTo>
                  <a:pt x="142078" y="485975"/>
                </a:lnTo>
                <a:lnTo>
                  <a:pt x="144920" y="468731"/>
                </a:lnTo>
                <a:lnTo>
                  <a:pt x="150708" y="460110"/>
                </a:lnTo>
                <a:lnTo>
                  <a:pt x="155023" y="454432"/>
                </a:lnTo>
                <a:lnTo>
                  <a:pt x="166494" y="451593"/>
                </a:lnTo>
                <a:lnTo>
                  <a:pt x="179334" y="452960"/>
                </a:lnTo>
                <a:lnTo>
                  <a:pt x="193753" y="464420"/>
                </a:lnTo>
                <a:lnTo>
                  <a:pt x="200909" y="471570"/>
                </a:lnTo>
                <a:lnTo>
                  <a:pt x="203751" y="474514"/>
                </a:lnTo>
                <a:lnTo>
                  <a:pt x="223852" y="481664"/>
                </a:lnTo>
                <a:lnTo>
                  <a:pt x="241007" y="485975"/>
                </a:lnTo>
                <a:lnTo>
                  <a:pt x="248268" y="485975"/>
                </a:lnTo>
                <a:lnTo>
                  <a:pt x="278368" y="480192"/>
                </a:lnTo>
                <a:lnTo>
                  <a:pt x="285524" y="475881"/>
                </a:lnTo>
                <a:lnTo>
                  <a:pt x="288366" y="473042"/>
                </a:lnTo>
                <a:lnTo>
                  <a:pt x="302784" y="437188"/>
                </a:lnTo>
                <a:lnTo>
                  <a:pt x="304258" y="419944"/>
                </a:lnTo>
                <a:lnTo>
                  <a:pt x="332883" y="414267"/>
                </a:lnTo>
                <a:lnTo>
                  <a:pt x="357300" y="387034"/>
                </a:lnTo>
                <a:lnTo>
                  <a:pt x="362983" y="361274"/>
                </a:lnTo>
                <a:lnTo>
                  <a:pt x="364456" y="355491"/>
                </a:lnTo>
                <a:lnTo>
                  <a:pt x="371613" y="346870"/>
                </a:lnTo>
                <a:lnTo>
                  <a:pt x="381716" y="341192"/>
                </a:lnTo>
                <a:lnTo>
                  <a:pt x="390346" y="338353"/>
                </a:lnTo>
                <a:lnTo>
                  <a:pt x="394556" y="334042"/>
                </a:lnTo>
                <a:lnTo>
                  <a:pt x="414657" y="316798"/>
                </a:lnTo>
                <a:lnTo>
                  <a:pt x="417604" y="312487"/>
                </a:lnTo>
                <a:lnTo>
                  <a:pt x="429076" y="296716"/>
                </a:lnTo>
                <a:lnTo>
                  <a:pt x="434758" y="292405"/>
                </a:lnTo>
                <a:lnTo>
                  <a:pt x="437600" y="289566"/>
                </a:lnTo>
                <a:lnTo>
                  <a:pt x="463490" y="282417"/>
                </a:lnTo>
                <a:lnTo>
                  <a:pt x="463490" y="280944"/>
                </a:lnTo>
                <a:lnTo>
                  <a:pt x="466331" y="282417"/>
                </a:lnTo>
                <a:lnTo>
                  <a:pt x="469173" y="273795"/>
                </a:lnTo>
                <a:lnTo>
                  <a:pt x="473488" y="268012"/>
                </a:lnTo>
                <a:lnTo>
                  <a:pt x="483591" y="266645"/>
                </a:lnTo>
                <a:lnTo>
                  <a:pt x="490748" y="266645"/>
                </a:lnTo>
                <a:lnTo>
                  <a:pt x="484960" y="259495"/>
                </a:lnTo>
                <a:lnTo>
                  <a:pt x="480750" y="259495"/>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6" name="Freihandform 285">
            <a:extLst>
              <a:ext uri="{FF2B5EF4-FFF2-40B4-BE49-F238E27FC236}">
                <a16:creationId xmlns:a16="http://schemas.microsoft.com/office/drawing/2014/main" id="{8163D3B5-3ACD-D191-FEAC-4D682970A854}"/>
              </a:ext>
            </a:extLst>
          </p:cNvPr>
          <p:cNvSpPr/>
          <p:nvPr userDrawn="1"/>
        </p:nvSpPr>
        <p:spPr>
          <a:xfrm>
            <a:off x="8333642" y="4221858"/>
            <a:ext cx="81489" cy="230065"/>
          </a:xfrm>
          <a:custGeom>
            <a:avLst/>
            <a:gdLst>
              <a:gd name="connsiteX0" fmla="*/ 28731 w 165020"/>
              <a:gd name="connsiteY0" fmla="*/ 12933 h 465892"/>
              <a:gd name="connsiteX1" fmla="*/ 34415 w 165020"/>
              <a:gd name="connsiteY1" fmla="*/ 24393 h 465892"/>
              <a:gd name="connsiteX2" fmla="*/ 47359 w 165020"/>
              <a:gd name="connsiteY2" fmla="*/ 60248 h 465892"/>
              <a:gd name="connsiteX3" fmla="*/ 38729 w 165020"/>
              <a:gd name="connsiteY3" fmla="*/ 84536 h 465892"/>
              <a:gd name="connsiteX4" fmla="*/ 34415 w 165020"/>
              <a:gd name="connsiteY4" fmla="*/ 98940 h 465892"/>
              <a:gd name="connsiteX5" fmla="*/ 31573 w 165020"/>
              <a:gd name="connsiteY5" fmla="*/ 120390 h 465892"/>
              <a:gd name="connsiteX6" fmla="*/ 33046 w 165020"/>
              <a:gd name="connsiteY6" fmla="*/ 154877 h 465892"/>
              <a:gd name="connsiteX7" fmla="*/ 40203 w 165020"/>
              <a:gd name="connsiteY7" fmla="*/ 176326 h 465892"/>
              <a:gd name="connsiteX8" fmla="*/ 22943 w 165020"/>
              <a:gd name="connsiteY8" fmla="*/ 193570 h 465892"/>
              <a:gd name="connsiteX9" fmla="*/ 12945 w 165020"/>
              <a:gd name="connsiteY9" fmla="*/ 209341 h 465892"/>
              <a:gd name="connsiteX10" fmla="*/ 14313 w 165020"/>
              <a:gd name="connsiteY10" fmla="*/ 216491 h 465892"/>
              <a:gd name="connsiteX11" fmla="*/ 14313 w 165020"/>
              <a:gd name="connsiteY11" fmla="*/ 227952 h 465892"/>
              <a:gd name="connsiteX12" fmla="*/ 9998 w 165020"/>
              <a:gd name="connsiteY12" fmla="*/ 240885 h 465892"/>
              <a:gd name="connsiteX13" fmla="*/ 7156 w 165020"/>
              <a:gd name="connsiteY13" fmla="*/ 245195 h 465892"/>
              <a:gd name="connsiteX14" fmla="*/ 4315 w 165020"/>
              <a:gd name="connsiteY14" fmla="*/ 249401 h 465892"/>
              <a:gd name="connsiteX15" fmla="*/ 0 w 165020"/>
              <a:gd name="connsiteY15" fmla="*/ 252345 h 465892"/>
              <a:gd name="connsiteX16" fmla="*/ 0 w 165020"/>
              <a:gd name="connsiteY16" fmla="*/ 256551 h 465892"/>
              <a:gd name="connsiteX17" fmla="*/ 2842 w 165020"/>
              <a:gd name="connsiteY17" fmla="*/ 262334 h 465892"/>
              <a:gd name="connsiteX18" fmla="*/ 12945 w 165020"/>
              <a:gd name="connsiteY18" fmla="*/ 273795 h 465892"/>
              <a:gd name="connsiteX19" fmla="*/ 17260 w 165020"/>
              <a:gd name="connsiteY19" fmla="*/ 275266 h 465892"/>
              <a:gd name="connsiteX20" fmla="*/ 24416 w 165020"/>
              <a:gd name="connsiteY20" fmla="*/ 278106 h 465892"/>
              <a:gd name="connsiteX21" fmla="*/ 28731 w 165020"/>
              <a:gd name="connsiteY21" fmla="*/ 285255 h 465892"/>
              <a:gd name="connsiteX22" fmla="*/ 35888 w 165020"/>
              <a:gd name="connsiteY22" fmla="*/ 298188 h 465892"/>
              <a:gd name="connsiteX23" fmla="*/ 38729 w 165020"/>
              <a:gd name="connsiteY23" fmla="*/ 302499 h 465892"/>
              <a:gd name="connsiteX24" fmla="*/ 44412 w 165020"/>
              <a:gd name="connsiteY24" fmla="*/ 308177 h 465892"/>
              <a:gd name="connsiteX25" fmla="*/ 48833 w 165020"/>
              <a:gd name="connsiteY25" fmla="*/ 309649 h 465892"/>
              <a:gd name="connsiteX26" fmla="*/ 55989 w 165020"/>
              <a:gd name="connsiteY26" fmla="*/ 308177 h 465892"/>
              <a:gd name="connsiteX27" fmla="*/ 60199 w 165020"/>
              <a:gd name="connsiteY27" fmla="*/ 306810 h 465892"/>
              <a:gd name="connsiteX28" fmla="*/ 84615 w 165020"/>
              <a:gd name="connsiteY28" fmla="*/ 302499 h 465892"/>
              <a:gd name="connsiteX29" fmla="*/ 93245 w 165020"/>
              <a:gd name="connsiteY29" fmla="*/ 312487 h 465892"/>
              <a:gd name="connsiteX30" fmla="*/ 94719 w 165020"/>
              <a:gd name="connsiteY30" fmla="*/ 326787 h 465892"/>
              <a:gd name="connsiteX31" fmla="*/ 96087 w 165020"/>
              <a:gd name="connsiteY31" fmla="*/ 336881 h 465892"/>
              <a:gd name="connsiteX32" fmla="*/ 94719 w 165020"/>
              <a:gd name="connsiteY32" fmla="*/ 355491 h 465892"/>
              <a:gd name="connsiteX33" fmla="*/ 91772 w 165020"/>
              <a:gd name="connsiteY33" fmla="*/ 358435 h 465892"/>
              <a:gd name="connsiteX34" fmla="*/ 87562 w 165020"/>
              <a:gd name="connsiteY34" fmla="*/ 364113 h 465892"/>
              <a:gd name="connsiteX35" fmla="*/ 80300 w 165020"/>
              <a:gd name="connsiteY35" fmla="*/ 384196 h 465892"/>
              <a:gd name="connsiteX36" fmla="*/ 77459 w 165020"/>
              <a:gd name="connsiteY36" fmla="*/ 394184 h 465892"/>
              <a:gd name="connsiteX37" fmla="*/ 87562 w 165020"/>
              <a:gd name="connsiteY37" fmla="*/ 415739 h 465892"/>
              <a:gd name="connsiteX38" fmla="*/ 96087 w 165020"/>
              <a:gd name="connsiteY38" fmla="*/ 425727 h 465892"/>
              <a:gd name="connsiteX39" fmla="*/ 110505 w 165020"/>
              <a:gd name="connsiteY39" fmla="*/ 442971 h 465892"/>
              <a:gd name="connsiteX40" fmla="*/ 116188 w 165020"/>
              <a:gd name="connsiteY40" fmla="*/ 460110 h 465892"/>
              <a:gd name="connsiteX41" fmla="*/ 117662 w 165020"/>
              <a:gd name="connsiteY41" fmla="*/ 465892 h 465892"/>
              <a:gd name="connsiteX42" fmla="*/ 124818 w 165020"/>
              <a:gd name="connsiteY42" fmla="*/ 465892 h 465892"/>
              <a:gd name="connsiteX43" fmla="*/ 127660 w 165020"/>
              <a:gd name="connsiteY43" fmla="*/ 465892 h 465892"/>
              <a:gd name="connsiteX44" fmla="*/ 129133 w 165020"/>
              <a:gd name="connsiteY44" fmla="*/ 463054 h 465892"/>
              <a:gd name="connsiteX45" fmla="*/ 129133 w 165020"/>
              <a:gd name="connsiteY45" fmla="*/ 447282 h 465892"/>
              <a:gd name="connsiteX46" fmla="*/ 127660 w 165020"/>
              <a:gd name="connsiteY46" fmla="*/ 440027 h 465892"/>
              <a:gd name="connsiteX47" fmla="*/ 120503 w 165020"/>
              <a:gd name="connsiteY47" fmla="*/ 431510 h 465892"/>
              <a:gd name="connsiteX48" fmla="*/ 127660 w 165020"/>
              <a:gd name="connsiteY48" fmla="*/ 422889 h 465892"/>
              <a:gd name="connsiteX49" fmla="*/ 143446 w 165020"/>
              <a:gd name="connsiteY49" fmla="*/ 407117 h 465892"/>
              <a:gd name="connsiteX50" fmla="*/ 156391 w 165020"/>
              <a:gd name="connsiteY50" fmla="*/ 401334 h 465892"/>
              <a:gd name="connsiteX51" fmla="*/ 157864 w 165020"/>
              <a:gd name="connsiteY51" fmla="*/ 398495 h 465892"/>
              <a:gd name="connsiteX52" fmla="*/ 159233 w 165020"/>
              <a:gd name="connsiteY52" fmla="*/ 392817 h 465892"/>
              <a:gd name="connsiteX53" fmla="*/ 165021 w 165020"/>
              <a:gd name="connsiteY53" fmla="*/ 331098 h 465892"/>
              <a:gd name="connsiteX54" fmla="*/ 163547 w 165020"/>
              <a:gd name="connsiteY54" fmla="*/ 316798 h 465892"/>
              <a:gd name="connsiteX55" fmla="*/ 143446 w 165020"/>
              <a:gd name="connsiteY55" fmla="*/ 286727 h 465892"/>
              <a:gd name="connsiteX56" fmla="*/ 123450 w 165020"/>
              <a:gd name="connsiteY56" fmla="*/ 258023 h 465892"/>
              <a:gd name="connsiteX57" fmla="*/ 111873 w 165020"/>
              <a:gd name="connsiteY57" fmla="*/ 246562 h 465892"/>
              <a:gd name="connsiteX58" fmla="*/ 100402 w 165020"/>
              <a:gd name="connsiteY58" fmla="*/ 246562 h 465892"/>
              <a:gd name="connsiteX59" fmla="*/ 96087 w 165020"/>
              <a:gd name="connsiteY59" fmla="*/ 236574 h 465892"/>
              <a:gd name="connsiteX60" fmla="*/ 90404 w 165020"/>
              <a:gd name="connsiteY60" fmla="*/ 186315 h 465892"/>
              <a:gd name="connsiteX61" fmla="*/ 87562 w 165020"/>
              <a:gd name="connsiteY61" fmla="*/ 169176 h 465892"/>
              <a:gd name="connsiteX62" fmla="*/ 88930 w 165020"/>
              <a:gd name="connsiteY62" fmla="*/ 164865 h 465892"/>
              <a:gd name="connsiteX63" fmla="*/ 93245 w 165020"/>
              <a:gd name="connsiteY63" fmla="*/ 156244 h 465892"/>
              <a:gd name="connsiteX64" fmla="*/ 97560 w 165020"/>
              <a:gd name="connsiteY64" fmla="*/ 149094 h 465892"/>
              <a:gd name="connsiteX65" fmla="*/ 100402 w 165020"/>
              <a:gd name="connsiteY65" fmla="*/ 141944 h 465892"/>
              <a:gd name="connsiteX66" fmla="*/ 101875 w 165020"/>
              <a:gd name="connsiteY66" fmla="*/ 137633 h 465892"/>
              <a:gd name="connsiteX67" fmla="*/ 101875 w 165020"/>
              <a:gd name="connsiteY67" fmla="*/ 134794 h 465892"/>
              <a:gd name="connsiteX68" fmla="*/ 101875 w 165020"/>
              <a:gd name="connsiteY68" fmla="*/ 130484 h 465892"/>
              <a:gd name="connsiteX69" fmla="*/ 119135 w 165020"/>
              <a:gd name="connsiteY69" fmla="*/ 130484 h 465892"/>
              <a:gd name="connsiteX70" fmla="*/ 119135 w 165020"/>
              <a:gd name="connsiteY70" fmla="*/ 126173 h 465892"/>
              <a:gd name="connsiteX71" fmla="*/ 116188 w 165020"/>
              <a:gd name="connsiteY71" fmla="*/ 119023 h 465892"/>
              <a:gd name="connsiteX72" fmla="*/ 106190 w 165020"/>
              <a:gd name="connsiteY72" fmla="*/ 108929 h 465892"/>
              <a:gd name="connsiteX73" fmla="*/ 103349 w 165020"/>
              <a:gd name="connsiteY73" fmla="*/ 91791 h 465892"/>
              <a:gd name="connsiteX74" fmla="*/ 104717 w 165020"/>
              <a:gd name="connsiteY74" fmla="*/ 80330 h 465892"/>
              <a:gd name="connsiteX75" fmla="*/ 104717 w 165020"/>
              <a:gd name="connsiteY75" fmla="*/ 76019 h 465892"/>
              <a:gd name="connsiteX76" fmla="*/ 101875 w 165020"/>
              <a:gd name="connsiteY76" fmla="*/ 52993 h 465892"/>
              <a:gd name="connsiteX77" fmla="*/ 99033 w 165020"/>
              <a:gd name="connsiteY77" fmla="*/ 37326 h 465892"/>
              <a:gd name="connsiteX78" fmla="*/ 97560 w 165020"/>
              <a:gd name="connsiteY78" fmla="*/ 34382 h 465892"/>
              <a:gd name="connsiteX79" fmla="*/ 87562 w 165020"/>
              <a:gd name="connsiteY79" fmla="*/ 20083 h 465892"/>
              <a:gd name="connsiteX80" fmla="*/ 74618 w 165020"/>
              <a:gd name="connsiteY80" fmla="*/ 7150 h 465892"/>
              <a:gd name="connsiteX81" fmla="*/ 71776 w 165020"/>
              <a:gd name="connsiteY81" fmla="*/ 5783 h 465892"/>
              <a:gd name="connsiteX82" fmla="*/ 68829 w 165020"/>
              <a:gd name="connsiteY82" fmla="*/ 8622 h 465892"/>
              <a:gd name="connsiteX83" fmla="*/ 67460 w 165020"/>
              <a:gd name="connsiteY83" fmla="*/ 18610 h 465892"/>
              <a:gd name="connsiteX84" fmla="*/ 55989 w 165020"/>
              <a:gd name="connsiteY84" fmla="*/ 11461 h 465892"/>
              <a:gd name="connsiteX85" fmla="*/ 40203 w 165020"/>
              <a:gd name="connsiteY85" fmla="*/ 11461 h 465892"/>
              <a:gd name="connsiteX86" fmla="*/ 24416 w 165020"/>
              <a:gd name="connsiteY86" fmla="*/ 5783 h 465892"/>
              <a:gd name="connsiteX87" fmla="*/ 21469 w 165020"/>
              <a:gd name="connsiteY87" fmla="*/ 2839 h 465892"/>
              <a:gd name="connsiteX88" fmla="*/ 20101 w 165020"/>
              <a:gd name="connsiteY88" fmla="*/ 0 h 465892"/>
              <a:gd name="connsiteX89" fmla="*/ 14313 w 165020"/>
              <a:gd name="connsiteY89" fmla="*/ 0 h 465892"/>
              <a:gd name="connsiteX90" fmla="*/ 17260 w 165020"/>
              <a:gd name="connsiteY90" fmla="*/ 4311 h 465892"/>
              <a:gd name="connsiteX91" fmla="*/ 28731 w 165020"/>
              <a:gd name="connsiteY91" fmla="*/ 12933 h 4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5020" h="465892">
                <a:moveTo>
                  <a:pt x="28731" y="12933"/>
                </a:moveTo>
                <a:lnTo>
                  <a:pt x="34415" y="24393"/>
                </a:lnTo>
                <a:lnTo>
                  <a:pt x="47359" y="60248"/>
                </a:lnTo>
                <a:lnTo>
                  <a:pt x="38729" y="84536"/>
                </a:lnTo>
                <a:lnTo>
                  <a:pt x="34415" y="98940"/>
                </a:lnTo>
                <a:lnTo>
                  <a:pt x="31573" y="120390"/>
                </a:lnTo>
                <a:lnTo>
                  <a:pt x="33046" y="154877"/>
                </a:lnTo>
                <a:lnTo>
                  <a:pt x="40203" y="176326"/>
                </a:lnTo>
                <a:lnTo>
                  <a:pt x="22943" y="193570"/>
                </a:lnTo>
                <a:lnTo>
                  <a:pt x="12945" y="209341"/>
                </a:lnTo>
                <a:lnTo>
                  <a:pt x="14313" y="216491"/>
                </a:lnTo>
                <a:lnTo>
                  <a:pt x="14313" y="227952"/>
                </a:lnTo>
                <a:lnTo>
                  <a:pt x="9998" y="240885"/>
                </a:lnTo>
                <a:lnTo>
                  <a:pt x="7156" y="245195"/>
                </a:lnTo>
                <a:lnTo>
                  <a:pt x="4315" y="249401"/>
                </a:lnTo>
                <a:lnTo>
                  <a:pt x="0" y="252345"/>
                </a:lnTo>
                <a:lnTo>
                  <a:pt x="0" y="256551"/>
                </a:lnTo>
                <a:lnTo>
                  <a:pt x="2842" y="262334"/>
                </a:lnTo>
                <a:lnTo>
                  <a:pt x="12945" y="273795"/>
                </a:lnTo>
                <a:lnTo>
                  <a:pt x="17260" y="275266"/>
                </a:lnTo>
                <a:lnTo>
                  <a:pt x="24416" y="278106"/>
                </a:lnTo>
                <a:lnTo>
                  <a:pt x="28731" y="285255"/>
                </a:lnTo>
                <a:lnTo>
                  <a:pt x="35888" y="298188"/>
                </a:lnTo>
                <a:lnTo>
                  <a:pt x="38729" y="302499"/>
                </a:lnTo>
                <a:lnTo>
                  <a:pt x="44412" y="308177"/>
                </a:lnTo>
                <a:lnTo>
                  <a:pt x="48833" y="309649"/>
                </a:lnTo>
                <a:lnTo>
                  <a:pt x="55989" y="308177"/>
                </a:lnTo>
                <a:lnTo>
                  <a:pt x="60199" y="306810"/>
                </a:lnTo>
                <a:lnTo>
                  <a:pt x="84615" y="302499"/>
                </a:lnTo>
                <a:lnTo>
                  <a:pt x="93245" y="312487"/>
                </a:lnTo>
                <a:lnTo>
                  <a:pt x="94719" y="326787"/>
                </a:lnTo>
                <a:lnTo>
                  <a:pt x="96087" y="336881"/>
                </a:lnTo>
                <a:lnTo>
                  <a:pt x="94719" y="355491"/>
                </a:lnTo>
                <a:lnTo>
                  <a:pt x="91772" y="358435"/>
                </a:lnTo>
                <a:lnTo>
                  <a:pt x="87562" y="364113"/>
                </a:lnTo>
                <a:lnTo>
                  <a:pt x="80300" y="384196"/>
                </a:lnTo>
                <a:lnTo>
                  <a:pt x="77459" y="394184"/>
                </a:lnTo>
                <a:lnTo>
                  <a:pt x="87562" y="415739"/>
                </a:lnTo>
                <a:lnTo>
                  <a:pt x="96087" y="425727"/>
                </a:lnTo>
                <a:lnTo>
                  <a:pt x="110505" y="442971"/>
                </a:lnTo>
                <a:lnTo>
                  <a:pt x="116188" y="460110"/>
                </a:lnTo>
                <a:lnTo>
                  <a:pt x="117662" y="465892"/>
                </a:lnTo>
                <a:lnTo>
                  <a:pt x="124818" y="465892"/>
                </a:lnTo>
                <a:lnTo>
                  <a:pt x="127660" y="465892"/>
                </a:lnTo>
                <a:lnTo>
                  <a:pt x="129133" y="463054"/>
                </a:lnTo>
                <a:lnTo>
                  <a:pt x="129133" y="447282"/>
                </a:lnTo>
                <a:lnTo>
                  <a:pt x="127660" y="440027"/>
                </a:lnTo>
                <a:lnTo>
                  <a:pt x="120503" y="431510"/>
                </a:lnTo>
                <a:lnTo>
                  <a:pt x="127660" y="422889"/>
                </a:lnTo>
                <a:lnTo>
                  <a:pt x="143446" y="407117"/>
                </a:lnTo>
                <a:lnTo>
                  <a:pt x="156391" y="401334"/>
                </a:lnTo>
                <a:lnTo>
                  <a:pt x="157864" y="398495"/>
                </a:lnTo>
                <a:lnTo>
                  <a:pt x="159233" y="392817"/>
                </a:lnTo>
                <a:lnTo>
                  <a:pt x="165021" y="331098"/>
                </a:lnTo>
                <a:lnTo>
                  <a:pt x="163547" y="316798"/>
                </a:lnTo>
                <a:lnTo>
                  <a:pt x="143446" y="286727"/>
                </a:lnTo>
                <a:lnTo>
                  <a:pt x="123450" y="258023"/>
                </a:lnTo>
                <a:lnTo>
                  <a:pt x="111873" y="246562"/>
                </a:lnTo>
                <a:lnTo>
                  <a:pt x="100402" y="246562"/>
                </a:lnTo>
                <a:lnTo>
                  <a:pt x="96087" y="236574"/>
                </a:lnTo>
                <a:lnTo>
                  <a:pt x="90404" y="186315"/>
                </a:lnTo>
                <a:lnTo>
                  <a:pt x="87562" y="169176"/>
                </a:lnTo>
                <a:lnTo>
                  <a:pt x="88930" y="164865"/>
                </a:lnTo>
                <a:lnTo>
                  <a:pt x="93245" y="156244"/>
                </a:lnTo>
                <a:lnTo>
                  <a:pt x="97560" y="149094"/>
                </a:lnTo>
                <a:lnTo>
                  <a:pt x="100402" y="141944"/>
                </a:lnTo>
                <a:lnTo>
                  <a:pt x="101875" y="137633"/>
                </a:lnTo>
                <a:lnTo>
                  <a:pt x="101875" y="134794"/>
                </a:lnTo>
                <a:lnTo>
                  <a:pt x="101875" y="130484"/>
                </a:lnTo>
                <a:lnTo>
                  <a:pt x="119135" y="130484"/>
                </a:lnTo>
                <a:lnTo>
                  <a:pt x="119135" y="126173"/>
                </a:lnTo>
                <a:lnTo>
                  <a:pt x="116188" y="119023"/>
                </a:lnTo>
                <a:lnTo>
                  <a:pt x="106190" y="108929"/>
                </a:lnTo>
                <a:lnTo>
                  <a:pt x="103349" y="91791"/>
                </a:lnTo>
                <a:lnTo>
                  <a:pt x="104717" y="80330"/>
                </a:lnTo>
                <a:lnTo>
                  <a:pt x="104717" y="76019"/>
                </a:lnTo>
                <a:lnTo>
                  <a:pt x="101875" y="52993"/>
                </a:lnTo>
                <a:lnTo>
                  <a:pt x="99033" y="37326"/>
                </a:lnTo>
                <a:lnTo>
                  <a:pt x="97560" y="34382"/>
                </a:lnTo>
                <a:lnTo>
                  <a:pt x="87562" y="20083"/>
                </a:lnTo>
                <a:lnTo>
                  <a:pt x="74618" y="7150"/>
                </a:lnTo>
                <a:lnTo>
                  <a:pt x="71776" y="5783"/>
                </a:lnTo>
                <a:lnTo>
                  <a:pt x="68829" y="8622"/>
                </a:lnTo>
                <a:lnTo>
                  <a:pt x="67460" y="18610"/>
                </a:lnTo>
                <a:lnTo>
                  <a:pt x="55989" y="11461"/>
                </a:lnTo>
                <a:lnTo>
                  <a:pt x="40203" y="11461"/>
                </a:lnTo>
                <a:lnTo>
                  <a:pt x="24416" y="5783"/>
                </a:lnTo>
                <a:lnTo>
                  <a:pt x="21469" y="2839"/>
                </a:lnTo>
                <a:lnTo>
                  <a:pt x="20101" y="0"/>
                </a:lnTo>
                <a:lnTo>
                  <a:pt x="14313" y="0"/>
                </a:lnTo>
                <a:lnTo>
                  <a:pt x="17260" y="4311"/>
                </a:lnTo>
                <a:lnTo>
                  <a:pt x="28731" y="12933"/>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7" name="Freihandform 286">
            <a:extLst>
              <a:ext uri="{FF2B5EF4-FFF2-40B4-BE49-F238E27FC236}">
                <a16:creationId xmlns:a16="http://schemas.microsoft.com/office/drawing/2014/main" id="{D2567C73-4100-F8BF-946F-BC4B215CABE3}"/>
              </a:ext>
            </a:extLst>
          </p:cNvPr>
          <p:cNvSpPr/>
          <p:nvPr userDrawn="1"/>
        </p:nvSpPr>
        <p:spPr>
          <a:xfrm>
            <a:off x="7498214" y="3576419"/>
            <a:ext cx="80086" cy="183336"/>
          </a:xfrm>
          <a:custGeom>
            <a:avLst/>
            <a:gdLst>
              <a:gd name="connsiteX0" fmla="*/ 104822 w 162179"/>
              <a:gd name="connsiteY0" fmla="*/ 316798 h 371262"/>
              <a:gd name="connsiteX1" fmla="*/ 104822 w 162179"/>
              <a:gd name="connsiteY1" fmla="*/ 293877 h 371262"/>
              <a:gd name="connsiteX2" fmla="*/ 103349 w 162179"/>
              <a:gd name="connsiteY2" fmla="*/ 276633 h 371262"/>
              <a:gd name="connsiteX3" fmla="*/ 100507 w 162179"/>
              <a:gd name="connsiteY3" fmla="*/ 272322 h 371262"/>
              <a:gd name="connsiteX4" fmla="*/ 100507 w 162179"/>
              <a:gd name="connsiteY4" fmla="*/ 268117 h 371262"/>
              <a:gd name="connsiteX5" fmla="*/ 103349 w 162179"/>
              <a:gd name="connsiteY5" fmla="*/ 252345 h 371262"/>
              <a:gd name="connsiteX6" fmla="*/ 103349 w 162179"/>
              <a:gd name="connsiteY6" fmla="*/ 237941 h 371262"/>
              <a:gd name="connsiteX7" fmla="*/ 103349 w 162179"/>
              <a:gd name="connsiteY7" fmla="*/ 230791 h 371262"/>
              <a:gd name="connsiteX8" fmla="*/ 106190 w 162179"/>
              <a:gd name="connsiteY8" fmla="*/ 202192 h 371262"/>
              <a:gd name="connsiteX9" fmla="*/ 116293 w 162179"/>
              <a:gd name="connsiteY9" fmla="*/ 200720 h 371262"/>
              <a:gd name="connsiteX10" fmla="*/ 121977 w 162179"/>
              <a:gd name="connsiteY10" fmla="*/ 199248 h 371262"/>
              <a:gd name="connsiteX11" fmla="*/ 126292 w 162179"/>
              <a:gd name="connsiteY11" fmla="*/ 187787 h 371262"/>
              <a:gd name="connsiteX12" fmla="*/ 126292 w 162179"/>
              <a:gd name="connsiteY12" fmla="*/ 183476 h 371262"/>
              <a:gd name="connsiteX13" fmla="*/ 146393 w 162179"/>
              <a:gd name="connsiteY13" fmla="*/ 153405 h 371262"/>
              <a:gd name="connsiteX14" fmla="*/ 149234 w 162179"/>
              <a:gd name="connsiteY14" fmla="*/ 147622 h 371262"/>
              <a:gd name="connsiteX15" fmla="*/ 153550 w 162179"/>
              <a:gd name="connsiteY15" fmla="*/ 139105 h 371262"/>
              <a:gd name="connsiteX16" fmla="*/ 160706 w 162179"/>
              <a:gd name="connsiteY16" fmla="*/ 117551 h 371262"/>
              <a:gd name="connsiteX17" fmla="*/ 162179 w 162179"/>
              <a:gd name="connsiteY17" fmla="*/ 108929 h 371262"/>
              <a:gd name="connsiteX18" fmla="*/ 162179 w 162179"/>
              <a:gd name="connsiteY18" fmla="*/ 103251 h 371262"/>
              <a:gd name="connsiteX19" fmla="*/ 156391 w 162179"/>
              <a:gd name="connsiteY19" fmla="*/ 78858 h 371262"/>
              <a:gd name="connsiteX20" fmla="*/ 155023 w 162179"/>
              <a:gd name="connsiteY20" fmla="*/ 76019 h 371262"/>
              <a:gd name="connsiteX21" fmla="*/ 143551 w 162179"/>
              <a:gd name="connsiteY21" fmla="*/ 58775 h 371262"/>
              <a:gd name="connsiteX22" fmla="*/ 144920 w 162179"/>
              <a:gd name="connsiteY22" fmla="*/ 52992 h 371262"/>
              <a:gd name="connsiteX23" fmla="*/ 146393 w 162179"/>
              <a:gd name="connsiteY23" fmla="*/ 48787 h 371262"/>
              <a:gd name="connsiteX24" fmla="*/ 147761 w 162179"/>
              <a:gd name="connsiteY24" fmla="*/ 45843 h 371262"/>
              <a:gd name="connsiteX25" fmla="*/ 150708 w 162179"/>
              <a:gd name="connsiteY25" fmla="*/ 43004 h 371262"/>
              <a:gd name="connsiteX26" fmla="*/ 147761 w 162179"/>
              <a:gd name="connsiteY26" fmla="*/ 38693 h 371262"/>
              <a:gd name="connsiteX27" fmla="*/ 143551 w 162179"/>
              <a:gd name="connsiteY27" fmla="*/ 33015 h 371262"/>
              <a:gd name="connsiteX28" fmla="*/ 119135 w 162179"/>
              <a:gd name="connsiteY28" fmla="*/ 8622 h 371262"/>
              <a:gd name="connsiteX29" fmla="*/ 111979 w 162179"/>
              <a:gd name="connsiteY29" fmla="*/ 1472 h 371262"/>
              <a:gd name="connsiteX30" fmla="*/ 110505 w 162179"/>
              <a:gd name="connsiteY30" fmla="*/ 0 h 371262"/>
              <a:gd name="connsiteX31" fmla="*/ 84720 w 162179"/>
              <a:gd name="connsiteY31" fmla="*/ 10094 h 371262"/>
              <a:gd name="connsiteX32" fmla="*/ 86089 w 162179"/>
              <a:gd name="connsiteY32" fmla="*/ 30071 h 371262"/>
              <a:gd name="connsiteX33" fmla="*/ 81879 w 162179"/>
              <a:gd name="connsiteY33" fmla="*/ 43004 h 371262"/>
              <a:gd name="connsiteX34" fmla="*/ 60304 w 162179"/>
              <a:gd name="connsiteY34" fmla="*/ 58775 h 371262"/>
              <a:gd name="connsiteX35" fmla="*/ 54516 w 162179"/>
              <a:gd name="connsiteY35" fmla="*/ 57408 h 371262"/>
              <a:gd name="connsiteX36" fmla="*/ 34519 w 162179"/>
              <a:gd name="connsiteY36" fmla="*/ 57408 h 371262"/>
              <a:gd name="connsiteX37" fmla="*/ 15786 w 162179"/>
              <a:gd name="connsiteY37" fmla="*/ 77491 h 371262"/>
              <a:gd name="connsiteX38" fmla="*/ 8630 w 162179"/>
              <a:gd name="connsiteY38" fmla="*/ 84641 h 371262"/>
              <a:gd name="connsiteX39" fmla="*/ 10104 w 162179"/>
              <a:gd name="connsiteY39" fmla="*/ 84641 h 371262"/>
              <a:gd name="connsiteX40" fmla="*/ 8630 w 162179"/>
              <a:gd name="connsiteY40" fmla="*/ 84641 h 371262"/>
              <a:gd name="connsiteX41" fmla="*/ 5788 w 162179"/>
              <a:gd name="connsiteY41" fmla="*/ 88847 h 371262"/>
              <a:gd name="connsiteX42" fmla="*/ 1474 w 162179"/>
              <a:gd name="connsiteY42" fmla="*/ 101779 h 371262"/>
              <a:gd name="connsiteX43" fmla="*/ 0 w 162179"/>
              <a:gd name="connsiteY43" fmla="*/ 113240 h 371262"/>
              <a:gd name="connsiteX44" fmla="*/ 0 w 162179"/>
              <a:gd name="connsiteY44" fmla="*/ 121862 h 371262"/>
              <a:gd name="connsiteX45" fmla="*/ 14418 w 162179"/>
              <a:gd name="connsiteY45" fmla="*/ 133322 h 371262"/>
              <a:gd name="connsiteX46" fmla="*/ 21575 w 162179"/>
              <a:gd name="connsiteY46" fmla="*/ 139105 h 371262"/>
              <a:gd name="connsiteX47" fmla="*/ 30205 w 162179"/>
              <a:gd name="connsiteY47" fmla="*/ 144783 h 371262"/>
              <a:gd name="connsiteX48" fmla="*/ 30205 w 162179"/>
              <a:gd name="connsiteY48" fmla="*/ 153405 h 371262"/>
              <a:gd name="connsiteX49" fmla="*/ 30205 w 162179"/>
              <a:gd name="connsiteY49" fmla="*/ 167704 h 371262"/>
              <a:gd name="connsiteX50" fmla="*/ 41676 w 162179"/>
              <a:gd name="connsiteY50" fmla="*/ 194937 h 371262"/>
              <a:gd name="connsiteX51" fmla="*/ 43045 w 162179"/>
              <a:gd name="connsiteY51" fmla="*/ 199248 h 371262"/>
              <a:gd name="connsiteX52" fmla="*/ 43045 w 162179"/>
              <a:gd name="connsiteY52" fmla="*/ 203558 h 371262"/>
              <a:gd name="connsiteX53" fmla="*/ 44518 w 162179"/>
              <a:gd name="connsiteY53" fmla="*/ 213652 h 371262"/>
              <a:gd name="connsiteX54" fmla="*/ 44518 w 162179"/>
              <a:gd name="connsiteY54" fmla="*/ 243723 h 371262"/>
              <a:gd name="connsiteX55" fmla="*/ 44518 w 162179"/>
              <a:gd name="connsiteY55" fmla="*/ 305338 h 371262"/>
              <a:gd name="connsiteX56" fmla="*/ 44518 w 162179"/>
              <a:gd name="connsiteY56" fmla="*/ 325420 h 371262"/>
              <a:gd name="connsiteX57" fmla="*/ 38729 w 162179"/>
              <a:gd name="connsiteY57" fmla="*/ 325420 h 371262"/>
              <a:gd name="connsiteX58" fmla="*/ 53148 w 162179"/>
              <a:gd name="connsiteY58" fmla="*/ 371263 h 371262"/>
              <a:gd name="connsiteX59" fmla="*/ 58831 w 162179"/>
              <a:gd name="connsiteY59" fmla="*/ 369896 h 371262"/>
              <a:gd name="connsiteX60" fmla="*/ 87562 w 162179"/>
              <a:gd name="connsiteY60" fmla="*/ 365585 h 371262"/>
              <a:gd name="connsiteX61" fmla="*/ 100507 w 162179"/>
              <a:gd name="connsiteY61" fmla="*/ 364113 h 371262"/>
              <a:gd name="connsiteX62" fmla="*/ 101875 w 162179"/>
              <a:gd name="connsiteY62" fmla="*/ 348342 h 371262"/>
              <a:gd name="connsiteX63" fmla="*/ 104822 w 162179"/>
              <a:gd name="connsiteY63" fmla="*/ 316798 h 371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62179" h="371262">
                <a:moveTo>
                  <a:pt x="104822" y="316798"/>
                </a:moveTo>
                <a:lnTo>
                  <a:pt x="104822" y="293877"/>
                </a:lnTo>
                <a:lnTo>
                  <a:pt x="103349" y="276633"/>
                </a:lnTo>
                <a:lnTo>
                  <a:pt x="100507" y="272322"/>
                </a:lnTo>
                <a:lnTo>
                  <a:pt x="100507" y="268117"/>
                </a:lnTo>
                <a:lnTo>
                  <a:pt x="103349" y="252345"/>
                </a:lnTo>
                <a:lnTo>
                  <a:pt x="103349" y="237941"/>
                </a:lnTo>
                <a:lnTo>
                  <a:pt x="103349" y="230791"/>
                </a:lnTo>
                <a:lnTo>
                  <a:pt x="106190" y="202192"/>
                </a:lnTo>
                <a:lnTo>
                  <a:pt x="116293" y="200720"/>
                </a:lnTo>
                <a:lnTo>
                  <a:pt x="121977" y="199248"/>
                </a:lnTo>
                <a:lnTo>
                  <a:pt x="126292" y="187787"/>
                </a:lnTo>
                <a:lnTo>
                  <a:pt x="126292" y="183476"/>
                </a:lnTo>
                <a:lnTo>
                  <a:pt x="146393" y="153405"/>
                </a:lnTo>
                <a:lnTo>
                  <a:pt x="149234" y="147622"/>
                </a:lnTo>
                <a:lnTo>
                  <a:pt x="153550" y="139105"/>
                </a:lnTo>
                <a:lnTo>
                  <a:pt x="160706" y="117551"/>
                </a:lnTo>
                <a:lnTo>
                  <a:pt x="162179" y="108929"/>
                </a:lnTo>
                <a:lnTo>
                  <a:pt x="162179" y="103251"/>
                </a:lnTo>
                <a:lnTo>
                  <a:pt x="156391" y="78858"/>
                </a:lnTo>
                <a:lnTo>
                  <a:pt x="155023" y="76019"/>
                </a:lnTo>
                <a:lnTo>
                  <a:pt x="143551" y="58775"/>
                </a:lnTo>
                <a:lnTo>
                  <a:pt x="144920" y="52992"/>
                </a:lnTo>
                <a:lnTo>
                  <a:pt x="146393" y="48787"/>
                </a:lnTo>
                <a:lnTo>
                  <a:pt x="147761" y="45843"/>
                </a:lnTo>
                <a:lnTo>
                  <a:pt x="150708" y="43004"/>
                </a:lnTo>
                <a:lnTo>
                  <a:pt x="147761" y="38693"/>
                </a:lnTo>
                <a:lnTo>
                  <a:pt x="143551" y="33015"/>
                </a:lnTo>
                <a:lnTo>
                  <a:pt x="119135" y="8622"/>
                </a:lnTo>
                <a:lnTo>
                  <a:pt x="111979" y="1472"/>
                </a:lnTo>
                <a:lnTo>
                  <a:pt x="110505" y="0"/>
                </a:lnTo>
                <a:lnTo>
                  <a:pt x="84720" y="10094"/>
                </a:lnTo>
                <a:lnTo>
                  <a:pt x="86089" y="30071"/>
                </a:lnTo>
                <a:lnTo>
                  <a:pt x="81879" y="43004"/>
                </a:lnTo>
                <a:lnTo>
                  <a:pt x="60304" y="58775"/>
                </a:lnTo>
                <a:lnTo>
                  <a:pt x="54516" y="57408"/>
                </a:lnTo>
                <a:lnTo>
                  <a:pt x="34519" y="57408"/>
                </a:lnTo>
                <a:lnTo>
                  <a:pt x="15786" y="77491"/>
                </a:lnTo>
                <a:lnTo>
                  <a:pt x="8630" y="84641"/>
                </a:lnTo>
                <a:lnTo>
                  <a:pt x="10104" y="84641"/>
                </a:lnTo>
                <a:lnTo>
                  <a:pt x="8630" y="84641"/>
                </a:lnTo>
                <a:lnTo>
                  <a:pt x="5788" y="88847"/>
                </a:lnTo>
                <a:lnTo>
                  <a:pt x="1474" y="101779"/>
                </a:lnTo>
                <a:lnTo>
                  <a:pt x="0" y="113240"/>
                </a:lnTo>
                <a:lnTo>
                  <a:pt x="0" y="121862"/>
                </a:lnTo>
                <a:lnTo>
                  <a:pt x="14418" y="133322"/>
                </a:lnTo>
                <a:lnTo>
                  <a:pt x="21575" y="139105"/>
                </a:lnTo>
                <a:lnTo>
                  <a:pt x="30205" y="144783"/>
                </a:lnTo>
                <a:lnTo>
                  <a:pt x="30205" y="153405"/>
                </a:lnTo>
                <a:lnTo>
                  <a:pt x="30205" y="167704"/>
                </a:lnTo>
                <a:lnTo>
                  <a:pt x="41676" y="194937"/>
                </a:lnTo>
                <a:lnTo>
                  <a:pt x="43045" y="199248"/>
                </a:lnTo>
                <a:lnTo>
                  <a:pt x="43045" y="203558"/>
                </a:lnTo>
                <a:lnTo>
                  <a:pt x="44518" y="213652"/>
                </a:lnTo>
                <a:lnTo>
                  <a:pt x="44518" y="243723"/>
                </a:lnTo>
                <a:lnTo>
                  <a:pt x="44518" y="305338"/>
                </a:lnTo>
                <a:lnTo>
                  <a:pt x="44518" y="325420"/>
                </a:lnTo>
                <a:lnTo>
                  <a:pt x="38729" y="325420"/>
                </a:lnTo>
                <a:lnTo>
                  <a:pt x="53148" y="371263"/>
                </a:lnTo>
                <a:lnTo>
                  <a:pt x="58831" y="369896"/>
                </a:lnTo>
                <a:lnTo>
                  <a:pt x="87562" y="365585"/>
                </a:lnTo>
                <a:lnTo>
                  <a:pt x="100507" y="364113"/>
                </a:lnTo>
                <a:lnTo>
                  <a:pt x="101875" y="348342"/>
                </a:lnTo>
                <a:lnTo>
                  <a:pt x="104822" y="3167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8" name="Freihandform 287">
            <a:extLst>
              <a:ext uri="{FF2B5EF4-FFF2-40B4-BE49-F238E27FC236}">
                <a16:creationId xmlns:a16="http://schemas.microsoft.com/office/drawing/2014/main" id="{5F82A277-94AD-F1CC-3239-D47FB2AF20FD}"/>
              </a:ext>
            </a:extLst>
          </p:cNvPr>
          <p:cNvSpPr/>
          <p:nvPr userDrawn="1"/>
        </p:nvSpPr>
        <p:spPr>
          <a:xfrm>
            <a:off x="7707551" y="3552224"/>
            <a:ext cx="202634" cy="340502"/>
          </a:xfrm>
          <a:custGeom>
            <a:avLst/>
            <a:gdLst>
              <a:gd name="connsiteX0" fmla="*/ 80300 w 410342"/>
              <a:gd name="connsiteY0" fmla="*/ 657990 h 689533"/>
              <a:gd name="connsiteX1" fmla="*/ 84616 w 410342"/>
              <a:gd name="connsiteY1" fmla="*/ 657990 h 689533"/>
              <a:gd name="connsiteX2" fmla="*/ 109032 w 410342"/>
              <a:gd name="connsiteY2" fmla="*/ 657990 h 689533"/>
              <a:gd name="connsiteX3" fmla="*/ 126292 w 410342"/>
              <a:gd name="connsiteY3" fmla="*/ 657990 h 689533"/>
              <a:gd name="connsiteX4" fmla="*/ 150603 w 410342"/>
              <a:gd name="connsiteY4" fmla="*/ 657990 h 689533"/>
              <a:gd name="connsiteX5" fmla="*/ 152076 w 410342"/>
              <a:gd name="connsiteY5" fmla="*/ 650735 h 689533"/>
              <a:gd name="connsiteX6" fmla="*/ 162074 w 410342"/>
              <a:gd name="connsiteY6" fmla="*/ 649368 h 689533"/>
              <a:gd name="connsiteX7" fmla="*/ 169231 w 410342"/>
              <a:gd name="connsiteY7" fmla="*/ 649368 h 689533"/>
              <a:gd name="connsiteX8" fmla="*/ 179334 w 410342"/>
              <a:gd name="connsiteY8" fmla="*/ 650735 h 689533"/>
              <a:gd name="connsiteX9" fmla="*/ 197963 w 410342"/>
              <a:gd name="connsiteY9" fmla="*/ 650735 h 689533"/>
              <a:gd name="connsiteX10" fmla="*/ 200909 w 410342"/>
              <a:gd name="connsiteY10" fmla="*/ 650735 h 689533"/>
              <a:gd name="connsiteX11" fmla="*/ 203751 w 410342"/>
              <a:gd name="connsiteY11" fmla="*/ 649368 h 689533"/>
              <a:gd name="connsiteX12" fmla="*/ 216695 w 410342"/>
              <a:gd name="connsiteY12" fmla="*/ 652207 h 689533"/>
              <a:gd name="connsiteX13" fmla="*/ 219537 w 410342"/>
              <a:gd name="connsiteY13" fmla="*/ 653679 h 689533"/>
              <a:gd name="connsiteX14" fmla="*/ 226694 w 410342"/>
              <a:gd name="connsiteY14" fmla="*/ 655046 h 689533"/>
              <a:gd name="connsiteX15" fmla="*/ 232482 w 410342"/>
              <a:gd name="connsiteY15" fmla="*/ 653679 h 689533"/>
              <a:gd name="connsiteX16" fmla="*/ 239638 w 410342"/>
              <a:gd name="connsiteY16" fmla="*/ 653679 h 689533"/>
              <a:gd name="connsiteX17" fmla="*/ 246795 w 410342"/>
              <a:gd name="connsiteY17" fmla="*/ 652207 h 689533"/>
              <a:gd name="connsiteX18" fmla="*/ 252478 w 410342"/>
              <a:gd name="connsiteY18" fmla="*/ 652207 h 689533"/>
              <a:gd name="connsiteX19" fmla="*/ 255425 w 410342"/>
              <a:gd name="connsiteY19" fmla="*/ 655046 h 689533"/>
              <a:gd name="connsiteX20" fmla="*/ 255425 w 410342"/>
              <a:gd name="connsiteY20" fmla="*/ 659357 h 689533"/>
              <a:gd name="connsiteX21" fmla="*/ 291313 w 410342"/>
              <a:gd name="connsiteY21" fmla="*/ 659357 h 689533"/>
              <a:gd name="connsiteX22" fmla="*/ 308468 w 410342"/>
              <a:gd name="connsiteY22" fmla="*/ 659357 h 689533"/>
              <a:gd name="connsiteX23" fmla="*/ 318465 w 410342"/>
              <a:gd name="connsiteY23" fmla="*/ 659357 h 689533"/>
              <a:gd name="connsiteX24" fmla="*/ 321412 w 410342"/>
              <a:gd name="connsiteY24" fmla="*/ 659357 h 689533"/>
              <a:gd name="connsiteX25" fmla="*/ 322780 w 410342"/>
              <a:gd name="connsiteY25" fmla="*/ 656518 h 689533"/>
              <a:gd name="connsiteX26" fmla="*/ 327095 w 410342"/>
              <a:gd name="connsiteY26" fmla="*/ 660829 h 689533"/>
              <a:gd name="connsiteX27" fmla="*/ 340040 w 410342"/>
              <a:gd name="connsiteY27" fmla="*/ 669451 h 689533"/>
              <a:gd name="connsiteX28" fmla="*/ 351512 w 410342"/>
              <a:gd name="connsiteY28" fmla="*/ 669451 h 689533"/>
              <a:gd name="connsiteX29" fmla="*/ 355827 w 410342"/>
              <a:gd name="connsiteY29" fmla="*/ 666612 h 689533"/>
              <a:gd name="connsiteX30" fmla="*/ 361615 w 410342"/>
              <a:gd name="connsiteY30" fmla="*/ 670923 h 689533"/>
              <a:gd name="connsiteX31" fmla="*/ 371613 w 410342"/>
              <a:gd name="connsiteY31" fmla="*/ 669451 h 689533"/>
              <a:gd name="connsiteX32" fmla="*/ 384558 w 410342"/>
              <a:gd name="connsiteY32" fmla="*/ 673762 h 689533"/>
              <a:gd name="connsiteX33" fmla="*/ 398871 w 410342"/>
              <a:gd name="connsiteY33" fmla="*/ 682383 h 689533"/>
              <a:gd name="connsiteX34" fmla="*/ 403186 w 410342"/>
              <a:gd name="connsiteY34" fmla="*/ 689533 h 689533"/>
              <a:gd name="connsiteX35" fmla="*/ 407501 w 410342"/>
              <a:gd name="connsiteY35" fmla="*/ 685222 h 689533"/>
              <a:gd name="connsiteX36" fmla="*/ 407501 w 410342"/>
              <a:gd name="connsiteY36" fmla="*/ 682383 h 689533"/>
              <a:gd name="connsiteX37" fmla="*/ 406027 w 410342"/>
              <a:gd name="connsiteY37" fmla="*/ 676601 h 689533"/>
              <a:gd name="connsiteX38" fmla="*/ 404554 w 410342"/>
              <a:gd name="connsiteY38" fmla="*/ 670923 h 689533"/>
              <a:gd name="connsiteX39" fmla="*/ 403186 w 410342"/>
              <a:gd name="connsiteY39" fmla="*/ 666612 h 689533"/>
              <a:gd name="connsiteX40" fmla="*/ 404554 w 410342"/>
              <a:gd name="connsiteY40" fmla="*/ 657990 h 689533"/>
              <a:gd name="connsiteX41" fmla="*/ 410343 w 410342"/>
              <a:gd name="connsiteY41" fmla="*/ 655046 h 689533"/>
              <a:gd name="connsiteX42" fmla="*/ 406027 w 410342"/>
              <a:gd name="connsiteY42" fmla="*/ 647896 h 689533"/>
              <a:gd name="connsiteX43" fmla="*/ 404554 w 410342"/>
              <a:gd name="connsiteY43" fmla="*/ 643585 h 689533"/>
              <a:gd name="connsiteX44" fmla="*/ 404554 w 410342"/>
              <a:gd name="connsiteY44" fmla="*/ 637908 h 689533"/>
              <a:gd name="connsiteX45" fmla="*/ 404554 w 410342"/>
              <a:gd name="connsiteY45" fmla="*/ 629286 h 689533"/>
              <a:gd name="connsiteX46" fmla="*/ 406027 w 410342"/>
              <a:gd name="connsiteY46" fmla="*/ 626447 h 689533"/>
              <a:gd name="connsiteX47" fmla="*/ 396029 w 410342"/>
              <a:gd name="connsiteY47" fmla="*/ 602054 h 689533"/>
              <a:gd name="connsiteX48" fmla="*/ 388767 w 410342"/>
              <a:gd name="connsiteY48" fmla="*/ 602054 h 689533"/>
              <a:gd name="connsiteX49" fmla="*/ 360142 w 410342"/>
              <a:gd name="connsiteY49" fmla="*/ 567672 h 689533"/>
              <a:gd name="connsiteX50" fmla="*/ 350038 w 410342"/>
              <a:gd name="connsiteY50" fmla="*/ 551900 h 689533"/>
              <a:gd name="connsiteX51" fmla="*/ 348670 w 410342"/>
              <a:gd name="connsiteY51" fmla="*/ 546117 h 689533"/>
              <a:gd name="connsiteX52" fmla="*/ 352985 w 410342"/>
              <a:gd name="connsiteY52" fmla="*/ 546117 h 689533"/>
              <a:gd name="connsiteX53" fmla="*/ 355827 w 410342"/>
              <a:gd name="connsiteY53" fmla="*/ 544750 h 689533"/>
              <a:gd name="connsiteX54" fmla="*/ 352985 w 410342"/>
              <a:gd name="connsiteY54" fmla="*/ 541806 h 689533"/>
              <a:gd name="connsiteX55" fmla="*/ 350038 w 410342"/>
              <a:gd name="connsiteY55" fmla="*/ 530346 h 689533"/>
              <a:gd name="connsiteX56" fmla="*/ 345829 w 410342"/>
              <a:gd name="connsiteY56" fmla="*/ 523196 h 689533"/>
              <a:gd name="connsiteX57" fmla="*/ 344355 w 410342"/>
              <a:gd name="connsiteY57" fmla="*/ 521829 h 689533"/>
              <a:gd name="connsiteX58" fmla="*/ 340040 w 410342"/>
              <a:gd name="connsiteY58" fmla="*/ 518990 h 689533"/>
              <a:gd name="connsiteX59" fmla="*/ 334252 w 410342"/>
              <a:gd name="connsiteY59" fmla="*/ 514574 h 689533"/>
              <a:gd name="connsiteX60" fmla="*/ 331410 w 410342"/>
              <a:gd name="connsiteY60" fmla="*/ 510368 h 689533"/>
              <a:gd name="connsiteX61" fmla="*/ 328569 w 410342"/>
              <a:gd name="connsiteY61" fmla="*/ 480192 h 689533"/>
              <a:gd name="connsiteX62" fmla="*/ 321412 w 410342"/>
              <a:gd name="connsiteY62" fmla="*/ 470203 h 689533"/>
              <a:gd name="connsiteX63" fmla="*/ 324254 w 410342"/>
              <a:gd name="connsiteY63" fmla="*/ 463054 h 689533"/>
              <a:gd name="connsiteX64" fmla="*/ 325727 w 410342"/>
              <a:gd name="connsiteY64" fmla="*/ 457271 h 689533"/>
              <a:gd name="connsiteX65" fmla="*/ 325727 w 410342"/>
              <a:gd name="connsiteY65" fmla="*/ 444338 h 689533"/>
              <a:gd name="connsiteX66" fmla="*/ 325727 w 410342"/>
              <a:gd name="connsiteY66" fmla="*/ 437188 h 689533"/>
              <a:gd name="connsiteX67" fmla="*/ 325727 w 410342"/>
              <a:gd name="connsiteY67" fmla="*/ 432877 h 689533"/>
              <a:gd name="connsiteX68" fmla="*/ 322780 w 410342"/>
              <a:gd name="connsiteY68" fmla="*/ 432877 h 689533"/>
              <a:gd name="connsiteX69" fmla="*/ 314256 w 410342"/>
              <a:gd name="connsiteY69" fmla="*/ 424361 h 689533"/>
              <a:gd name="connsiteX70" fmla="*/ 315624 w 410342"/>
              <a:gd name="connsiteY70" fmla="*/ 422889 h 689533"/>
              <a:gd name="connsiteX71" fmla="*/ 318465 w 410342"/>
              <a:gd name="connsiteY71" fmla="*/ 420050 h 689533"/>
              <a:gd name="connsiteX72" fmla="*/ 322780 w 410342"/>
              <a:gd name="connsiteY72" fmla="*/ 415739 h 689533"/>
              <a:gd name="connsiteX73" fmla="*/ 331410 w 410342"/>
              <a:gd name="connsiteY73" fmla="*/ 411428 h 689533"/>
              <a:gd name="connsiteX74" fmla="*/ 335725 w 410342"/>
              <a:gd name="connsiteY74" fmla="*/ 407117 h 689533"/>
              <a:gd name="connsiteX75" fmla="*/ 344355 w 410342"/>
              <a:gd name="connsiteY75" fmla="*/ 382723 h 689533"/>
              <a:gd name="connsiteX76" fmla="*/ 357300 w 410342"/>
              <a:gd name="connsiteY76" fmla="*/ 352653 h 689533"/>
              <a:gd name="connsiteX77" fmla="*/ 371613 w 410342"/>
              <a:gd name="connsiteY77" fmla="*/ 335409 h 689533"/>
              <a:gd name="connsiteX78" fmla="*/ 375928 w 410342"/>
              <a:gd name="connsiteY78" fmla="*/ 321109 h 689533"/>
              <a:gd name="connsiteX79" fmla="*/ 371613 w 410342"/>
              <a:gd name="connsiteY79" fmla="*/ 321109 h 689533"/>
              <a:gd name="connsiteX80" fmla="*/ 364456 w 410342"/>
              <a:gd name="connsiteY80" fmla="*/ 298188 h 689533"/>
              <a:gd name="connsiteX81" fmla="*/ 355827 w 410342"/>
              <a:gd name="connsiteY81" fmla="*/ 278105 h 689533"/>
              <a:gd name="connsiteX82" fmla="*/ 348670 w 410342"/>
              <a:gd name="connsiteY82" fmla="*/ 268117 h 689533"/>
              <a:gd name="connsiteX83" fmla="*/ 341513 w 410342"/>
              <a:gd name="connsiteY83" fmla="*/ 259495 h 689533"/>
              <a:gd name="connsiteX84" fmla="*/ 337199 w 410342"/>
              <a:gd name="connsiteY84" fmla="*/ 258023 h 689533"/>
              <a:gd name="connsiteX85" fmla="*/ 322780 w 410342"/>
              <a:gd name="connsiteY85" fmla="*/ 246562 h 689533"/>
              <a:gd name="connsiteX86" fmla="*/ 314256 w 410342"/>
              <a:gd name="connsiteY86" fmla="*/ 237941 h 689533"/>
              <a:gd name="connsiteX87" fmla="*/ 309941 w 410342"/>
              <a:gd name="connsiteY87" fmla="*/ 235102 h 689533"/>
              <a:gd name="connsiteX88" fmla="*/ 292681 w 410342"/>
              <a:gd name="connsiteY88" fmla="*/ 209341 h 689533"/>
              <a:gd name="connsiteX89" fmla="*/ 295522 w 410342"/>
              <a:gd name="connsiteY89" fmla="*/ 199248 h 689533"/>
              <a:gd name="connsiteX90" fmla="*/ 302679 w 410342"/>
              <a:gd name="connsiteY90" fmla="*/ 187787 h 689533"/>
              <a:gd name="connsiteX91" fmla="*/ 317097 w 410342"/>
              <a:gd name="connsiteY91" fmla="*/ 186315 h 689533"/>
              <a:gd name="connsiteX92" fmla="*/ 341513 w 410342"/>
              <a:gd name="connsiteY92" fmla="*/ 187787 h 689533"/>
              <a:gd name="connsiteX93" fmla="*/ 367298 w 410342"/>
              <a:gd name="connsiteY93" fmla="*/ 190626 h 689533"/>
              <a:gd name="connsiteX94" fmla="*/ 375928 w 410342"/>
              <a:gd name="connsiteY94" fmla="*/ 187787 h 689533"/>
              <a:gd name="connsiteX95" fmla="*/ 381611 w 410342"/>
              <a:gd name="connsiteY95" fmla="*/ 186315 h 689533"/>
              <a:gd name="connsiteX96" fmla="*/ 375928 w 410342"/>
              <a:gd name="connsiteY96" fmla="*/ 183476 h 689533"/>
              <a:gd name="connsiteX97" fmla="*/ 368772 w 410342"/>
              <a:gd name="connsiteY97" fmla="*/ 176326 h 689533"/>
              <a:gd name="connsiteX98" fmla="*/ 362983 w 410342"/>
              <a:gd name="connsiteY98" fmla="*/ 169176 h 689533"/>
              <a:gd name="connsiteX99" fmla="*/ 354353 w 410342"/>
              <a:gd name="connsiteY99" fmla="*/ 156244 h 689533"/>
              <a:gd name="connsiteX100" fmla="*/ 351512 w 410342"/>
              <a:gd name="connsiteY100" fmla="*/ 150461 h 689533"/>
              <a:gd name="connsiteX101" fmla="*/ 348670 w 410342"/>
              <a:gd name="connsiteY101" fmla="*/ 137633 h 689533"/>
              <a:gd name="connsiteX102" fmla="*/ 347197 w 410342"/>
              <a:gd name="connsiteY102" fmla="*/ 126173 h 689533"/>
              <a:gd name="connsiteX103" fmla="*/ 345829 w 410342"/>
              <a:gd name="connsiteY103" fmla="*/ 117551 h 689533"/>
              <a:gd name="connsiteX104" fmla="*/ 345829 w 410342"/>
              <a:gd name="connsiteY104" fmla="*/ 113240 h 689533"/>
              <a:gd name="connsiteX105" fmla="*/ 348670 w 410342"/>
              <a:gd name="connsiteY105" fmla="*/ 100412 h 689533"/>
              <a:gd name="connsiteX106" fmla="*/ 350038 w 410342"/>
              <a:gd name="connsiteY106" fmla="*/ 96101 h 689533"/>
              <a:gd name="connsiteX107" fmla="*/ 348670 w 410342"/>
              <a:gd name="connsiteY107" fmla="*/ 80225 h 689533"/>
              <a:gd name="connsiteX108" fmla="*/ 348670 w 410342"/>
              <a:gd name="connsiteY108" fmla="*/ 74547 h 689533"/>
              <a:gd name="connsiteX109" fmla="*/ 347197 w 410342"/>
              <a:gd name="connsiteY109" fmla="*/ 64558 h 689533"/>
              <a:gd name="connsiteX110" fmla="*/ 347197 w 410342"/>
              <a:gd name="connsiteY110" fmla="*/ 63086 h 689533"/>
              <a:gd name="connsiteX111" fmla="*/ 347197 w 410342"/>
              <a:gd name="connsiteY111" fmla="*/ 61614 h 689533"/>
              <a:gd name="connsiteX112" fmla="*/ 344355 w 410342"/>
              <a:gd name="connsiteY112" fmla="*/ 60247 h 689533"/>
              <a:gd name="connsiteX113" fmla="*/ 338567 w 410342"/>
              <a:gd name="connsiteY113" fmla="*/ 54465 h 689533"/>
              <a:gd name="connsiteX114" fmla="*/ 340040 w 410342"/>
              <a:gd name="connsiteY114" fmla="*/ 47315 h 689533"/>
              <a:gd name="connsiteX115" fmla="*/ 340040 w 410342"/>
              <a:gd name="connsiteY115" fmla="*/ 43004 h 689533"/>
              <a:gd name="connsiteX116" fmla="*/ 335725 w 410342"/>
              <a:gd name="connsiteY116" fmla="*/ 27232 h 689533"/>
              <a:gd name="connsiteX117" fmla="*/ 327095 w 410342"/>
              <a:gd name="connsiteY117" fmla="*/ 22921 h 689533"/>
              <a:gd name="connsiteX118" fmla="*/ 321412 w 410342"/>
              <a:gd name="connsiteY118" fmla="*/ 20083 h 689533"/>
              <a:gd name="connsiteX119" fmla="*/ 321412 w 410342"/>
              <a:gd name="connsiteY119" fmla="*/ 12933 h 689533"/>
              <a:gd name="connsiteX120" fmla="*/ 317097 w 410342"/>
              <a:gd name="connsiteY120" fmla="*/ 4311 h 689533"/>
              <a:gd name="connsiteX121" fmla="*/ 314256 w 410342"/>
              <a:gd name="connsiteY121" fmla="*/ 0 h 689533"/>
              <a:gd name="connsiteX122" fmla="*/ 299838 w 410342"/>
              <a:gd name="connsiteY122" fmla="*/ 0 h 689533"/>
              <a:gd name="connsiteX123" fmla="*/ 295522 w 410342"/>
              <a:gd name="connsiteY123" fmla="*/ 0 h 689533"/>
              <a:gd name="connsiteX124" fmla="*/ 296996 w 410342"/>
              <a:gd name="connsiteY124" fmla="*/ 8622 h 689533"/>
              <a:gd name="connsiteX125" fmla="*/ 301311 w 410342"/>
              <a:gd name="connsiteY125" fmla="*/ 35854 h 689533"/>
              <a:gd name="connsiteX126" fmla="*/ 301311 w 410342"/>
              <a:gd name="connsiteY126" fmla="*/ 41637 h 689533"/>
              <a:gd name="connsiteX127" fmla="*/ 304152 w 410342"/>
              <a:gd name="connsiteY127" fmla="*/ 44476 h 689533"/>
              <a:gd name="connsiteX128" fmla="*/ 308468 w 410342"/>
              <a:gd name="connsiteY128" fmla="*/ 44476 h 689533"/>
              <a:gd name="connsiteX129" fmla="*/ 314256 w 410342"/>
              <a:gd name="connsiteY129" fmla="*/ 44476 h 689533"/>
              <a:gd name="connsiteX130" fmla="*/ 318465 w 410342"/>
              <a:gd name="connsiteY130" fmla="*/ 45843 h 689533"/>
              <a:gd name="connsiteX131" fmla="*/ 325727 w 410342"/>
              <a:gd name="connsiteY131" fmla="*/ 52993 h 689533"/>
              <a:gd name="connsiteX132" fmla="*/ 327095 w 410342"/>
              <a:gd name="connsiteY132" fmla="*/ 57303 h 689533"/>
              <a:gd name="connsiteX133" fmla="*/ 325727 w 410342"/>
              <a:gd name="connsiteY133" fmla="*/ 58775 h 689533"/>
              <a:gd name="connsiteX134" fmla="*/ 324254 w 410342"/>
              <a:gd name="connsiteY134" fmla="*/ 63086 h 689533"/>
              <a:gd name="connsiteX135" fmla="*/ 322780 w 410342"/>
              <a:gd name="connsiteY135" fmla="*/ 80225 h 689533"/>
              <a:gd name="connsiteX136" fmla="*/ 322780 w 410342"/>
              <a:gd name="connsiteY136" fmla="*/ 84536 h 689533"/>
              <a:gd name="connsiteX137" fmla="*/ 325727 w 410342"/>
              <a:gd name="connsiteY137" fmla="*/ 87480 h 689533"/>
              <a:gd name="connsiteX138" fmla="*/ 325727 w 410342"/>
              <a:gd name="connsiteY138" fmla="*/ 91791 h 689533"/>
              <a:gd name="connsiteX139" fmla="*/ 324254 w 410342"/>
              <a:gd name="connsiteY139" fmla="*/ 96101 h 689533"/>
              <a:gd name="connsiteX140" fmla="*/ 306994 w 410342"/>
              <a:gd name="connsiteY140" fmla="*/ 107457 h 689533"/>
              <a:gd name="connsiteX141" fmla="*/ 301311 w 410342"/>
              <a:gd name="connsiteY141" fmla="*/ 111768 h 689533"/>
              <a:gd name="connsiteX142" fmla="*/ 296996 w 410342"/>
              <a:gd name="connsiteY142" fmla="*/ 110401 h 689533"/>
              <a:gd name="connsiteX143" fmla="*/ 292681 w 410342"/>
              <a:gd name="connsiteY143" fmla="*/ 108929 h 689533"/>
              <a:gd name="connsiteX144" fmla="*/ 285524 w 410342"/>
              <a:gd name="connsiteY144" fmla="*/ 116079 h 689533"/>
              <a:gd name="connsiteX145" fmla="*/ 269738 w 410342"/>
              <a:gd name="connsiteY145" fmla="*/ 146255 h 689533"/>
              <a:gd name="connsiteX146" fmla="*/ 256793 w 410342"/>
              <a:gd name="connsiteY146" fmla="*/ 180637 h 689533"/>
              <a:gd name="connsiteX147" fmla="*/ 251110 w 410342"/>
              <a:gd name="connsiteY147" fmla="*/ 194937 h 689533"/>
              <a:gd name="connsiteX148" fmla="*/ 252478 w 410342"/>
              <a:gd name="connsiteY148" fmla="*/ 200720 h 689533"/>
              <a:gd name="connsiteX149" fmla="*/ 251110 w 410342"/>
              <a:gd name="connsiteY149" fmla="*/ 212180 h 689533"/>
              <a:gd name="connsiteX150" fmla="*/ 231008 w 410342"/>
              <a:gd name="connsiteY150" fmla="*/ 225113 h 689533"/>
              <a:gd name="connsiteX151" fmla="*/ 233850 w 410342"/>
              <a:gd name="connsiteY151" fmla="*/ 226480 h 689533"/>
              <a:gd name="connsiteX152" fmla="*/ 235324 w 410342"/>
              <a:gd name="connsiteY152" fmla="*/ 230791 h 689533"/>
              <a:gd name="connsiteX153" fmla="*/ 229535 w 410342"/>
              <a:gd name="connsiteY153" fmla="*/ 256551 h 689533"/>
              <a:gd name="connsiteX154" fmla="*/ 228062 w 410342"/>
              <a:gd name="connsiteY154" fmla="*/ 260862 h 689533"/>
              <a:gd name="connsiteX155" fmla="*/ 222378 w 410342"/>
              <a:gd name="connsiteY155" fmla="*/ 266645 h 689533"/>
              <a:gd name="connsiteX156" fmla="*/ 215222 w 410342"/>
              <a:gd name="connsiteY156" fmla="*/ 270956 h 689533"/>
              <a:gd name="connsiteX157" fmla="*/ 212275 w 410342"/>
              <a:gd name="connsiteY157" fmla="*/ 269484 h 689533"/>
              <a:gd name="connsiteX158" fmla="*/ 206592 w 410342"/>
              <a:gd name="connsiteY158" fmla="*/ 270956 h 689533"/>
              <a:gd name="connsiteX159" fmla="*/ 199435 w 410342"/>
              <a:gd name="connsiteY159" fmla="*/ 283783 h 689533"/>
              <a:gd name="connsiteX160" fmla="*/ 196594 w 410342"/>
              <a:gd name="connsiteY160" fmla="*/ 302499 h 689533"/>
              <a:gd name="connsiteX161" fmla="*/ 187964 w 410342"/>
              <a:gd name="connsiteY161" fmla="*/ 325420 h 689533"/>
              <a:gd name="connsiteX162" fmla="*/ 177861 w 410342"/>
              <a:gd name="connsiteY162" fmla="*/ 344031 h 689533"/>
              <a:gd name="connsiteX163" fmla="*/ 173546 w 410342"/>
              <a:gd name="connsiteY163" fmla="*/ 351180 h 689533"/>
              <a:gd name="connsiteX164" fmla="*/ 176493 w 410342"/>
              <a:gd name="connsiteY164" fmla="*/ 362641 h 689533"/>
              <a:gd name="connsiteX165" fmla="*/ 160706 w 410342"/>
              <a:gd name="connsiteY165" fmla="*/ 389873 h 689533"/>
              <a:gd name="connsiteX166" fmla="*/ 153444 w 410342"/>
              <a:gd name="connsiteY166" fmla="*/ 399967 h 689533"/>
              <a:gd name="connsiteX167" fmla="*/ 150603 w 410342"/>
              <a:gd name="connsiteY167" fmla="*/ 401334 h 689533"/>
              <a:gd name="connsiteX168" fmla="*/ 142078 w 410342"/>
              <a:gd name="connsiteY168" fmla="*/ 401334 h 689533"/>
              <a:gd name="connsiteX169" fmla="*/ 139131 w 410342"/>
              <a:gd name="connsiteY169" fmla="*/ 401334 h 689533"/>
              <a:gd name="connsiteX170" fmla="*/ 137763 w 410342"/>
              <a:gd name="connsiteY170" fmla="*/ 397128 h 689533"/>
              <a:gd name="connsiteX171" fmla="*/ 133449 w 410342"/>
              <a:gd name="connsiteY171" fmla="*/ 379885 h 689533"/>
              <a:gd name="connsiteX172" fmla="*/ 111873 w 410342"/>
              <a:gd name="connsiteY172" fmla="*/ 359802 h 689533"/>
              <a:gd name="connsiteX173" fmla="*/ 107559 w 410342"/>
              <a:gd name="connsiteY173" fmla="*/ 374102 h 689533"/>
              <a:gd name="connsiteX174" fmla="*/ 93246 w 410342"/>
              <a:gd name="connsiteY174" fmla="*/ 374102 h 689533"/>
              <a:gd name="connsiteX175" fmla="*/ 90404 w 410342"/>
              <a:gd name="connsiteY175" fmla="*/ 371263 h 689533"/>
              <a:gd name="connsiteX176" fmla="*/ 88930 w 410342"/>
              <a:gd name="connsiteY176" fmla="*/ 366952 h 689533"/>
              <a:gd name="connsiteX177" fmla="*/ 84616 w 410342"/>
              <a:gd name="connsiteY177" fmla="*/ 369791 h 689533"/>
              <a:gd name="connsiteX178" fmla="*/ 73144 w 410342"/>
              <a:gd name="connsiteY178" fmla="*/ 381357 h 689533"/>
              <a:gd name="connsiteX179" fmla="*/ 61673 w 410342"/>
              <a:gd name="connsiteY179" fmla="*/ 395656 h 689533"/>
              <a:gd name="connsiteX180" fmla="*/ 48728 w 410342"/>
              <a:gd name="connsiteY180" fmla="*/ 408484 h 689533"/>
              <a:gd name="connsiteX181" fmla="*/ 43045 w 410342"/>
              <a:gd name="connsiteY181" fmla="*/ 414267 h 689533"/>
              <a:gd name="connsiteX182" fmla="*/ 35888 w 410342"/>
              <a:gd name="connsiteY182" fmla="*/ 420050 h 689533"/>
              <a:gd name="connsiteX183" fmla="*/ 27258 w 410342"/>
              <a:gd name="connsiteY183" fmla="*/ 432877 h 689533"/>
              <a:gd name="connsiteX184" fmla="*/ 18628 w 410342"/>
              <a:gd name="connsiteY184" fmla="*/ 438660 h 689533"/>
              <a:gd name="connsiteX185" fmla="*/ 21470 w 410342"/>
              <a:gd name="connsiteY185" fmla="*/ 441499 h 689533"/>
              <a:gd name="connsiteX186" fmla="*/ 21470 w 410342"/>
              <a:gd name="connsiteY186" fmla="*/ 452960 h 689533"/>
              <a:gd name="connsiteX187" fmla="*/ 20102 w 410342"/>
              <a:gd name="connsiteY187" fmla="*/ 455904 h 689533"/>
              <a:gd name="connsiteX188" fmla="*/ 17155 w 410342"/>
              <a:gd name="connsiteY188" fmla="*/ 465892 h 689533"/>
              <a:gd name="connsiteX189" fmla="*/ 17155 w 410342"/>
              <a:gd name="connsiteY189" fmla="*/ 475881 h 689533"/>
              <a:gd name="connsiteX190" fmla="*/ 4315 w 410342"/>
              <a:gd name="connsiteY190" fmla="*/ 498802 h 689533"/>
              <a:gd name="connsiteX191" fmla="*/ 2842 w 410342"/>
              <a:gd name="connsiteY191" fmla="*/ 501746 h 689533"/>
              <a:gd name="connsiteX192" fmla="*/ 0 w 410342"/>
              <a:gd name="connsiteY192" fmla="*/ 508896 h 689533"/>
              <a:gd name="connsiteX193" fmla="*/ 0 w 410342"/>
              <a:gd name="connsiteY193" fmla="*/ 517518 h 689533"/>
              <a:gd name="connsiteX194" fmla="*/ 4315 w 410342"/>
              <a:gd name="connsiteY194" fmla="*/ 518990 h 689533"/>
              <a:gd name="connsiteX195" fmla="*/ 11472 w 410342"/>
              <a:gd name="connsiteY195" fmla="*/ 516046 h 689533"/>
              <a:gd name="connsiteX196" fmla="*/ 9998 w 410342"/>
              <a:gd name="connsiteY196" fmla="*/ 507424 h 689533"/>
              <a:gd name="connsiteX197" fmla="*/ 16629 w 410342"/>
              <a:gd name="connsiteY197" fmla="*/ 510053 h 689533"/>
              <a:gd name="connsiteX198" fmla="*/ 17155 w 410342"/>
              <a:gd name="connsiteY198" fmla="*/ 510368 h 689533"/>
              <a:gd name="connsiteX199" fmla="*/ 21470 w 410342"/>
              <a:gd name="connsiteY199" fmla="*/ 513207 h 689533"/>
              <a:gd name="connsiteX200" fmla="*/ 21470 w 410342"/>
              <a:gd name="connsiteY200" fmla="*/ 517518 h 689533"/>
              <a:gd name="connsiteX201" fmla="*/ 21470 w 410342"/>
              <a:gd name="connsiteY201" fmla="*/ 520357 h 689533"/>
              <a:gd name="connsiteX202" fmla="*/ 21470 w 410342"/>
              <a:gd name="connsiteY202" fmla="*/ 526035 h 689533"/>
              <a:gd name="connsiteX203" fmla="*/ 22944 w 410342"/>
              <a:gd name="connsiteY203" fmla="*/ 531818 h 689533"/>
              <a:gd name="connsiteX204" fmla="*/ 25785 w 410342"/>
              <a:gd name="connsiteY204" fmla="*/ 534656 h 689533"/>
              <a:gd name="connsiteX205" fmla="*/ 43045 w 410342"/>
              <a:gd name="connsiteY205" fmla="*/ 547589 h 689533"/>
              <a:gd name="connsiteX206" fmla="*/ 48728 w 410342"/>
              <a:gd name="connsiteY206" fmla="*/ 547589 h 689533"/>
              <a:gd name="connsiteX207" fmla="*/ 50201 w 410342"/>
              <a:gd name="connsiteY207" fmla="*/ 547589 h 689533"/>
              <a:gd name="connsiteX208" fmla="*/ 51569 w 410342"/>
              <a:gd name="connsiteY208" fmla="*/ 547589 h 689533"/>
              <a:gd name="connsiteX209" fmla="*/ 54516 w 410342"/>
              <a:gd name="connsiteY209" fmla="*/ 547589 h 689533"/>
              <a:gd name="connsiteX210" fmla="*/ 64514 w 410342"/>
              <a:gd name="connsiteY210" fmla="*/ 540439 h 689533"/>
              <a:gd name="connsiteX211" fmla="*/ 64199 w 410342"/>
              <a:gd name="connsiteY211" fmla="*/ 541280 h 689533"/>
              <a:gd name="connsiteX212" fmla="*/ 63146 w 410342"/>
              <a:gd name="connsiteY212" fmla="*/ 544750 h 689533"/>
              <a:gd name="connsiteX213" fmla="*/ 58831 w 410342"/>
              <a:gd name="connsiteY213" fmla="*/ 549061 h 689533"/>
              <a:gd name="connsiteX214" fmla="*/ 57358 w 410342"/>
              <a:gd name="connsiteY214" fmla="*/ 560522 h 689533"/>
              <a:gd name="connsiteX215" fmla="*/ 58831 w 410342"/>
              <a:gd name="connsiteY215" fmla="*/ 564833 h 689533"/>
              <a:gd name="connsiteX216" fmla="*/ 60199 w 410342"/>
              <a:gd name="connsiteY216" fmla="*/ 571982 h 689533"/>
              <a:gd name="connsiteX217" fmla="*/ 64514 w 410342"/>
              <a:gd name="connsiteY217" fmla="*/ 571982 h 689533"/>
              <a:gd name="connsiteX218" fmla="*/ 68829 w 410342"/>
              <a:gd name="connsiteY218" fmla="*/ 570510 h 689533"/>
              <a:gd name="connsiteX219" fmla="*/ 75986 w 410342"/>
              <a:gd name="connsiteY219" fmla="*/ 592065 h 689533"/>
              <a:gd name="connsiteX220" fmla="*/ 73144 w 410342"/>
              <a:gd name="connsiteY220" fmla="*/ 617825 h 689533"/>
              <a:gd name="connsiteX221" fmla="*/ 70303 w 410342"/>
              <a:gd name="connsiteY221" fmla="*/ 635069 h 689533"/>
              <a:gd name="connsiteX222" fmla="*/ 70303 w 410342"/>
              <a:gd name="connsiteY222" fmla="*/ 639380 h 689533"/>
              <a:gd name="connsiteX223" fmla="*/ 68829 w 410342"/>
              <a:gd name="connsiteY223" fmla="*/ 647896 h 689533"/>
              <a:gd name="connsiteX224" fmla="*/ 70303 w 410342"/>
              <a:gd name="connsiteY224" fmla="*/ 650735 h 689533"/>
              <a:gd name="connsiteX225" fmla="*/ 80300 w 410342"/>
              <a:gd name="connsiteY225" fmla="*/ 657990 h 689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Lst>
            <a:rect l="l" t="t" r="r" b="b"/>
            <a:pathLst>
              <a:path w="410342" h="689533">
                <a:moveTo>
                  <a:pt x="80300" y="657990"/>
                </a:moveTo>
                <a:lnTo>
                  <a:pt x="84616" y="657990"/>
                </a:lnTo>
                <a:lnTo>
                  <a:pt x="109032" y="657990"/>
                </a:lnTo>
                <a:lnTo>
                  <a:pt x="126292" y="657990"/>
                </a:lnTo>
                <a:lnTo>
                  <a:pt x="150603" y="657990"/>
                </a:lnTo>
                <a:lnTo>
                  <a:pt x="152076" y="650735"/>
                </a:lnTo>
                <a:lnTo>
                  <a:pt x="162074" y="649368"/>
                </a:lnTo>
                <a:lnTo>
                  <a:pt x="169231" y="649368"/>
                </a:lnTo>
                <a:lnTo>
                  <a:pt x="179334" y="650735"/>
                </a:lnTo>
                <a:lnTo>
                  <a:pt x="197963" y="650735"/>
                </a:lnTo>
                <a:lnTo>
                  <a:pt x="200909" y="650735"/>
                </a:lnTo>
                <a:lnTo>
                  <a:pt x="203751" y="649368"/>
                </a:lnTo>
                <a:lnTo>
                  <a:pt x="216695" y="652207"/>
                </a:lnTo>
                <a:lnTo>
                  <a:pt x="219537" y="653679"/>
                </a:lnTo>
                <a:lnTo>
                  <a:pt x="226694" y="655046"/>
                </a:lnTo>
                <a:lnTo>
                  <a:pt x="232482" y="653679"/>
                </a:lnTo>
                <a:lnTo>
                  <a:pt x="239638" y="653679"/>
                </a:lnTo>
                <a:lnTo>
                  <a:pt x="246795" y="652207"/>
                </a:lnTo>
                <a:lnTo>
                  <a:pt x="252478" y="652207"/>
                </a:lnTo>
                <a:lnTo>
                  <a:pt x="255425" y="655046"/>
                </a:lnTo>
                <a:lnTo>
                  <a:pt x="255425" y="659357"/>
                </a:lnTo>
                <a:lnTo>
                  <a:pt x="291313" y="659357"/>
                </a:lnTo>
                <a:lnTo>
                  <a:pt x="308468" y="659357"/>
                </a:lnTo>
                <a:lnTo>
                  <a:pt x="318465" y="659357"/>
                </a:lnTo>
                <a:lnTo>
                  <a:pt x="321412" y="659357"/>
                </a:lnTo>
                <a:lnTo>
                  <a:pt x="322780" y="656518"/>
                </a:lnTo>
                <a:lnTo>
                  <a:pt x="327095" y="660829"/>
                </a:lnTo>
                <a:lnTo>
                  <a:pt x="340040" y="669451"/>
                </a:lnTo>
                <a:lnTo>
                  <a:pt x="351512" y="669451"/>
                </a:lnTo>
                <a:lnTo>
                  <a:pt x="355827" y="666612"/>
                </a:lnTo>
                <a:lnTo>
                  <a:pt x="361615" y="670923"/>
                </a:lnTo>
                <a:lnTo>
                  <a:pt x="371613" y="669451"/>
                </a:lnTo>
                <a:lnTo>
                  <a:pt x="384558" y="673762"/>
                </a:lnTo>
                <a:lnTo>
                  <a:pt x="398871" y="682383"/>
                </a:lnTo>
                <a:lnTo>
                  <a:pt x="403186" y="689533"/>
                </a:lnTo>
                <a:lnTo>
                  <a:pt x="407501" y="685222"/>
                </a:lnTo>
                <a:lnTo>
                  <a:pt x="407501" y="682383"/>
                </a:lnTo>
                <a:lnTo>
                  <a:pt x="406027" y="676601"/>
                </a:lnTo>
                <a:lnTo>
                  <a:pt x="404554" y="670923"/>
                </a:lnTo>
                <a:lnTo>
                  <a:pt x="403186" y="666612"/>
                </a:lnTo>
                <a:lnTo>
                  <a:pt x="404554" y="657990"/>
                </a:lnTo>
                <a:lnTo>
                  <a:pt x="410343" y="655046"/>
                </a:lnTo>
                <a:lnTo>
                  <a:pt x="406027" y="647896"/>
                </a:lnTo>
                <a:lnTo>
                  <a:pt x="404554" y="643585"/>
                </a:lnTo>
                <a:lnTo>
                  <a:pt x="404554" y="637908"/>
                </a:lnTo>
                <a:lnTo>
                  <a:pt x="404554" y="629286"/>
                </a:lnTo>
                <a:lnTo>
                  <a:pt x="406027" y="626447"/>
                </a:lnTo>
                <a:lnTo>
                  <a:pt x="396029" y="602054"/>
                </a:lnTo>
                <a:lnTo>
                  <a:pt x="388767" y="602054"/>
                </a:lnTo>
                <a:lnTo>
                  <a:pt x="360142" y="567672"/>
                </a:lnTo>
                <a:lnTo>
                  <a:pt x="350038" y="551900"/>
                </a:lnTo>
                <a:lnTo>
                  <a:pt x="348670" y="546117"/>
                </a:lnTo>
                <a:lnTo>
                  <a:pt x="352985" y="546117"/>
                </a:lnTo>
                <a:lnTo>
                  <a:pt x="355827" y="544750"/>
                </a:lnTo>
                <a:lnTo>
                  <a:pt x="352985" y="541806"/>
                </a:lnTo>
                <a:lnTo>
                  <a:pt x="350038" y="530346"/>
                </a:lnTo>
                <a:lnTo>
                  <a:pt x="345829" y="523196"/>
                </a:lnTo>
                <a:lnTo>
                  <a:pt x="344355" y="521829"/>
                </a:lnTo>
                <a:lnTo>
                  <a:pt x="340040" y="518990"/>
                </a:lnTo>
                <a:lnTo>
                  <a:pt x="334252" y="514574"/>
                </a:lnTo>
                <a:lnTo>
                  <a:pt x="331410" y="510368"/>
                </a:lnTo>
                <a:lnTo>
                  <a:pt x="328569" y="480192"/>
                </a:lnTo>
                <a:lnTo>
                  <a:pt x="321412" y="470203"/>
                </a:lnTo>
                <a:lnTo>
                  <a:pt x="324254" y="463054"/>
                </a:lnTo>
                <a:lnTo>
                  <a:pt x="325727" y="457271"/>
                </a:lnTo>
                <a:lnTo>
                  <a:pt x="325727" y="444338"/>
                </a:lnTo>
                <a:lnTo>
                  <a:pt x="325727" y="437188"/>
                </a:lnTo>
                <a:lnTo>
                  <a:pt x="325727" y="432877"/>
                </a:lnTo>
                <a:lnTo>
                  <a:pt x="322780" y="432877"/>
                </a:lnTo>
                <a:lnTo>
                  <a:pt x="314256" y="424361"/>
                </a:lnTo>
                <a:lnTo>
                  <a:pt x="315624" y="422889"/>
                </a:lnTo>
                <a:lnTo>
                  <a:pt x="318465" y="420050"/>
                </a:lnTo>
                <a:lnTo>
                  <a:pt x="322780" y="415739"/>
                </a:lnTo>
                <a:lnTo>
                  <a:pt x="331410" y="411428"/>
                </a:lnTo>
                <a:lnTo>
                  <a:pt x="335725" y="407117"/>
                </a:lnTo>
                <a:lnTo>
                  <a:pt x="344355" y="382723"/>
                </a:lnTo>
                <a:lnTo>
                  <a:pt x="357300" y="352653"/>
                </a:lnTo>
                <a:lnTo>
                  <a:pt x="371613" y="335409"/>
                </a:lnTo>
                <a:lnTo>
                  <a:pt x="375928" y="321109"/>
                </a:lnTo>
                <a:lnTo>
                  <a:pt x="371613" y="321109"/>
                </a:lnTo>
                <a:lnTo>
                  <a:pt x="364456" y="298188"/>
                </a:lnTo>
                <a:lnTo>
                  <a:pt x="355827" y="278105"/>
                </a:lnTo>
                <a:lnTo>
                  <a:pt x="348670" y="268117"/>
                </a:lnTo>
                <a:lnTo>
                  <a:pt x="341513" y="259495"/>
                </a:lnTo>
                <a:lnTo>
                  <a:pt x="337199" y="258023"/>
                </a:lnTo>
                <a:lnTo>
                  <a:pt x="322780" y="246562"/>
                </a:lnTo>
                <a:lnTo>
                  <a:pt x="314256" y="237941"/>
                </a:lnTo>
                <a:lnTo>
                  <a:pt x="309941" y="235102"/>
                </a:lnTo>
                <a:lnTo>
                  <a:pt x="292681" y="209341"/>
                </a:lnTo>
                <a:lnTo>
                  <a:pt x="295522" y="199248"/>
                </a:lnTo>
                <a:lnTo>
                  <a:pt x="302679" y="187787"/>
                </a:lnTo>
                <a:lnTo>
                  <a:pt x="317097" y="186315"/>
                </a:lnTo>
                <a:lnTo>
                  <a:pt x="341513" y="187787"/>
                </a:lnTo>
                <a:lnTo>
                  <a:pt x="367298" y="190626"/>
                </a:lnTo>
                <a:lnTo>
                  <a:pt x="375928" y="187787"/>
                </a:lnTo>
                <a:lnTo>
                  <a:pt x="381611" y="186315"/>
                </a:lnTo>
                <a:lnTo>
                  <a:pt x="375928" y="183476"/>
                </a:lnTo>
                <a:lnTo>
                  <a:pt x="368772" y="176326"/>
                </a:lnTo>
                <a:lnTo>
                  <a:pt x="362983" y="169176"/>
                </a:lnTo>
                <a:lnTo>
                  <a:pt x="354353" y="156244"/>
                </a:lnTo>
                <a:lnTo>
                  <a:pt x="351512" y="150461"/>
                </a:lnTo>
                <a:lnTo>
                  <a:pt x="348670" y="137633"/>
                </a:lnTo>
                <a:lnTo>
                  <a:pt x="347197" y="126173"/>
                </a:lnTo>
                <a:lnTo>
                  <a:pt x="345829" y="117551"/>
                </a:lnTo>
                <a:lnTo>
                  <a:pt x="345829" y="113240"/>
                </a:lnTo>
                <a:lnTo>
                  <a:pt x="348670" y="100412"/>
                </a:lnTo>
                <a:lnTo>
                  <a:pt x="350038" y="96101"/>
                </a:lnTo>
                <a:lnTo>
                  <a:pt x="348670" y="80225"/>
                </a:lnTo>
                <a:lnTo>
                  <a:pt x="348670" y="74547"/>
                </a:lnTo>
                <a:lnTo>
                  <a:pt x="347197" y="64558"/>
                </a:lnTo>
                <a:lnTo>
                  <a:pt x="347197" y="63086"/>
                </a:lnTo>
                <a:lnTo>
                  <a:pt x="347197" y="61614"/>
                </a:lnTo>
                <a:lnTo>
                  <a:pt x="344355" y="60247"/>
                </a:lnTo>
                <a:lnTo>
                  <a:pt x="338567" y="54465"/>
                </a:lnTo>
                <a:lnTo>
                  <a:pt x="340040" y="47315"/>
                </a:lnTo>
                <a:lnTo>
                  <a:pt x="340040" y="43004"/>
                </a:lnTo>
                <a:lnTo>
                  <a:pt x="335725" y="27232"/>
                </a:lnTo>
                <a:lnTo>
                  <a:pt x="327095" y="22921"/>
                </a:lnTo>
                <a:lnTo>
                  <a:pt x="321412" y="20083"/>
                </a:lnTo>
                <a:lnTo>
                  <a:pt x="321412" y="12933"/>
                </a:lnTo>
                <a:lnTo>
                  <a:pt x="317097" y="4311"/>
                </a:lnTo>
                <a:lnTo>
                  <a:pt x="314256" y="0"/>
                </a:lnTo>
                <a:lnTo>
                  <a:pt x="299838" y="0"/>
                </a:lnTo>
                <a:lnTo>
                  <a:pt x="295522" y="0"/>
                </a:lnTo>
                <a:lnTo>
                  <a:pt x="296996" y="8622"/>
                </a:lnTo>
                <a:lnTo>
                  <a:pt x="301311" y="35854"/>
                </a:lnTo>
                <a:lnTo>
                  <a:pt x="301311" y="41637"/>
                </a:lnTo>
                <a:lnTo>
                  <a:pt x="304152" y="44476"/>
                </a:lnTo>
                <a:lnTo>
                  <a:pt x="308468" y="44476"/>
                </a:lnTo>
                <a:lnTo>
                  <a:pt x="314256" y="44476"/>
                </a:lnTo>
                <a:lnTo>
                  <a:pt x="318465" y="45843"/>
                </a:lnTo>
                <a:lnTo>
                  <a:pt x="325727" y="52993"/>
                </a:lnTo>
                <a:lnTo>
                  <a:pt x="327095" y="57303"/>
                </a:lnTo>
                <a:lnTo>
                  <a:pt x="325727" y="58775"/>
                </a:lnTo>
                <a:lnTo>
                  <a:pt x="324254" y="63086"/>
                </a:lnTo>
                <a:lnTo>
                  <a:pt x="322780" y="80225"/>
                </a:lnTo>
                <a:lnTo>
                  <a:pt x="322780" y="84536"/>
                </a:lnTo>
                <a:lnTo>
                  <a:pt x="325727" y="87480"/>
                </a:lnTo>
                <a:lnTo>
                  <a:pt x="325727" y="91791"/>
                </a:lnTo>
                <a:lnTo>
                  <a:pt x="324254" y="96101"/>
                </a:lnTo>
                <a:lnTo>
                  <a:pt x="306994" y="107457"/>
                </a:lnTo>
                <a:lnTo>
                  <a:pt x="301311" y="111768"/>
                </a:lnTo>
                <a:lnTo>
                  <a:pt x="296996" y="110401"/>
                </a:lnTo>
                <a:lnTo>
                  <a:pt x="292681" y="108929"/>
                </a:lnTo>
                <a:lnTo>
                  <a:pt x="285524" y="116079"/>
                </a:lnTo>
                <a:lnTo>
                  <a:pt x="269738" y="146255"/>
                </a:lnTo>
                <a:lnTo>
                  <a:pt x="256793" y="180637"/>
                </a:lnTo>
                <a:lnTo>
                  <a:pt x="251110" y="194937"/>
                </a:lnTo>
                <a:lnTo>
                  <a:pt x="252478" y="200720"/>
                </a:lnTo>
                <a:lnTo>
                  <a:pt x="251110" y="212180"/>
                </a:lnTo>
                <a:lnTo>
                  <a:pt x="231008" y="225113"/>
                </a:lnTo>
                <a:lnTo>
                  <a:pt x="233850" y="226480"/>
                </a:lnTo>
                <a:lnTo>
                  <a:pt x="235324" y="230791"/>
                </a:lnTo>
                <a:lnTo>
                  <a:pt x="229535" y="256551"/>
                </a:lnTo>
                <a:lnTo>
                  <a:pt x="228062" y="260862"/>
                </a:lnTo>
                <a:lnTo>
                  <a:pt x="222378" y="266645"/>
                </a:lnTo>
                <a:lnTo>
                  <a:pt x="215222" y="270956"/>
                </a:lnTo>
                <a:lnTo>
                  <a:pt x="212275" y="269484"/>
                </a:lnTo>
                <a:lnTo>
                  <a:pt x="206592" y="270956"/>
                </a:lnTo>
                <a:lnTo>
                  <a:pt x="199435" y="283783"/>
                </a:lnTo>
                <a:lnTo>
                  <a:pt x="196594" y="302499"/>
                </a:lnTo>
                <a:lnTo>
                  <a:pt x="187964" y="325420"/>
                </a:lnTo>
                <a:lnTo>
                  <a:pt x="177861" y="344031"/>
                </a:lnTo>
                <a:lnTo>
                  <a:pt x="173546" y="351180"/>
                </a:lnTo>
                <a:lnTo>
                  <a:pt x="176493" y="362641"/>
                </a:lnTo>
                <a:lnTo>
                  <a:pt x="160706" y="389873"/>
                </a:lnTo>
                <a:lnTo>
                  <a:pt x="153444" y="399967"/>
                </a:lnTo>
                <a:lnTo>
                  <a:pt x="150603" y="401334"/>
                </a:lnTo>
                <a:lnTo>
                  <a:pt x="142078" y="401334"/>
                </a:lnTo>
                <a:lnTo>
                  <a:pt x="139131" y="401334"/>
                </a:lnTo>
                <a:lnTo>
                  <a:pt x="137763" y="397128"/>
                </a:lnTo>
                <a:lnTo>
                  <a:pt x="133449" y="379885"/>
                </a:lnTo>
                <a:lnTo>
                  <a:pt x="111873" y="359802"/>
                </a:lnTo>
                <a:lnTo>
                  <a:pt x="107559" y="374102"/>
                </a:lnTo>
                <a:lnTo>
                  <a:pt x="93246" y="374102"/>
                </a:lnTo>
                <a:lnTo>
                  <a:pt x="90404" y="371263"/>
                </a:lnTo>
                <a:lnTo>
                  <a:pt x="88930" y="366952"/>
                </a:lnTo>
                <a:lnTo>
                  <a:pt x="84616" y="369791"/>
                </a:lnTo>
                <a:lnTo>
                  <a:pt x="73144" y="381357"/>
                </a:lnTo>
                <a:lnTo>
                  <a:pt x="61673" y="395656"/>
                </a:lnTo>
                <a:lnTo>
                  <a:pt x="48728" y="408484"/>
                </a:lnTo>
                <a:lnTo>
                  <a:pt x="43045" y="414267"/>
                </a:lnTo>
                <a:lnTo>
                  <a:pt x="35888" y="420050"/>
                </a:lnTo>
                <a:lnTo>
                  <a:pt x="27258" y="432877"/>
                </a:lnTo>
                <a:lnTo>
                  <a:pt x="18628" y="438660"/>
                </a:lnTo>
                <a:lnTo>
                  <a:pt x="21470" y="441499"/>
                </a:lnTo>
                <a:lnTo>
                  <a:pt x="21470" y="452960"/>
                </a:lnTo>
                <a:lnTo>
                  <a:pt x="20102" y="455904"/>
                </a:lnTo>
                <a:lnTo>
                  <a:pt x="17155" y="465892"/>
                </a:lnTo>
                <a:lnTo>
                  <a:pt x="17155" y="475881"/>
                </a:lnTo>
                <a:lnTo>
                  <a:pt x="4315" y="498802"/>
                </a:lnTo>
                <a:lnTo>
                  <a:pt x="2842" y="501746"/>
                </a:lnTo>
                <a:lnTo>
                  <a:pt x="0" y="508896"/>
                </a:lnTo>
                <a:lnTo>
                  <a:pt x="0" y="517518"/>
                </a:lnTo>
                <a:lnTo>
                  <a:pt x="4315" y="518990"/>
                </a:lnTo>
                <a:lnTo>
                  <a:pt x="11472" y="516046"/>
                </a:lnTo>
                <a:lnTo>
                  <a:pt x="9998" y="507424"/>
                </a:lnTo>
                <a:lnTo>
                  <a:pt x="16629" y="510053"/>
                </a:lnTo>
                <a:lnTo>
                  <a:pt x="17155" y="510368"/>
                </a:lnTo>
                <a:lnTo>
                  <a:pt x="21470" y="513207"/>
                </a:lnTo>
                <a:lnTo>
                  <a:pt x="21470" y="517518"/>
                </a:lnTo>
                <a:lnTo>
                  <a:pt x="21470" y="520357"/>
                </a:lnTo>
                <a:lnTo>
                  <a:pt x="21470" y="526035"/>
                </a:lnTo>
                <a:lnTo>
                  <a:pt x="22944" y="531818"/>
                </a:lnTo>
                <a:lnTo>
                  <a:pt x="25785" y="534656"/>
                </a:lnTo>
                <a:lnTo>
                  <a:pt x="43045" y="547589"/>
                </a:lnTo>
                <a:lnTo>
                  <a:pt x="48728" y="547589"/>
                </a:lnTo>
                <a:lnTo>
                  <a:pt x="50201" y="547589"/>
                </a:lnTo>
                <a:lnTo>
                  <a:pt x="51569" y="547589"/>
                </a:lnTo>
                <a:lnTo>
                  <a:pt x="54516" y="547589"/>
                </a:lnTo>
                <a:lnTo>
                  <a:pt x="64514" y="540439"/>
                </a:lnTo>
                <a:lnTo>
                  <a:pt x="64199" y="541280"/>
                </a:lnTo>
                <a:lnTo>
                  <a:pt x="63146" y="544750"/>
                </a:lnTo>
                <a:lnTo>
                  <a:pt x="58831" y="549061"/>
                </a:lnTo>
                <a:lnTo>
                  <a:pt x="57358" y="560522"/>
                </a:lnTo>
                <a:lnTo>
                  <a:pt x="58831" y="564833"/>
                </a:lnTo>
                <a:lnTo>
                  <a:pt x="60199" y="571982"/>
                </a:lnTo>
                <a:lnTo>
                  <a:pt x="64514" y="571982"/>
                </a:lnTo>
                <a:lnTo>
                  <a:pt x="68829" y="570510"/>
                </a:lnTo>
                <a:lnTo>
                  <a:pt x="75986" y="592065"/>
                </a:lnTo>
                <a:lnTo>
                  <a:pt x="73144" y="617825"/>
                </a:lnTo>
                <a:lnTo>
                  <a:pt x="70303" y="635069"/>
                </a:lnTo>
                <a:lnTo>
                  <a:pt x="70303" y="639380"/>
                </a:lnTo>
                <a:lnTo>
                  <a:pt x="68829" y="647896"/>
                </a:lnTo>
                <a:lnTo>
                  <a:pt x="70303" y="650735"/>
                </a:lnTo>
                <a:lnTo>
                  <a:pt x="80300" y="657990"/>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9" name="Freihandform 288">
            <a:extLst>
              <a:ext uri="{FF2B5EF4-FFF2-40B4-BE49-F238E27FC236}">
                <a16:creationId xmlns:a16="http://schemas.microsoft.com/office/drawing/2014/main" id="{EA110490-C60D-557E-E626-1C856E9E39B9}"/>
              </a:ext>
            </a:extLst>
          </p:cNvPr>
          <p:cNvSpPr/>
          <p:nvPr userDrawn="1"/>
        </p:nvSpPr>
        <p:spPr>
          <a:xfrm>
            <a:off x="8595782" y="4297612"/>
            <a:ext cx="199151" cy="406287"/>
          </a:xfrm>
          <a:custGeom>
            <a:avLst/>
            <a:gdLst>
              <a:gd name="connsiteX0" fmla="*/ 370245 w 403290"/>
              <a:gd name="connsiteY0" fmla="*/ 217858 h 822750"/>
              <a:gd name="connsiteX1" fmla="*/ 373086 w 403290"/>
              <a:gd name="connsiteY1" fmla="*/ 227952 h 822750"/>
              <a:gd name="connsiteX2" fmla="*/ 377401 w 403290"/>
              <a:gd name="connsiteY2" fmla="*/ 236468 h 822750"/>
              <a:gd name="connsiteX3" fmla="*/ 380348 w 403290"/>
              <a:gd name="connsiteY3" fmla="*/ 239412 h 822750"/>
              <a:gd name="connsiteX4" fmla="*/ 386031 w 403290"/>
              <a:gd name="connsiteY4" fmla="*/ 242251 h 822750"/>
              <a:gd name="connsiteX5" fmla="*/ 393187 w 403290"/>
              <a:gd name="connsiteY5" fmla="*/ 232158 h 822750"/>
              <a:gd name="connsiteX6" fmla="*/ 397503 w 403290"/>
              <a:gd name="connsiteY6" fmla="*/ 222169 h 822750"/>
              <a:gd name="connsiteX7" fmla="*/ 398976 w 403290"/>
              <a:gd name="connsiteY7" fmla="*/ 219330 h 822750"/>
              <a:gd name="connsiteX8" fmla="*/ 401817 w 403290"/>
              <a:gd name="connsiteY8" fmla="*/ 209236 h 822750"/>
              <a:gd name="connsiteX9" fmla="*/ 403291 w 403290"/>
              <a:gd name="connsiteY9" fmla="*/ 203559 h 822750"/>
              <a:gd name="connsiteX10" fmla="*/ 403291 w 403290"/>
              <a:gd name="connsiteY10" fmla="*/ 200720 h 822750"/>
              <a:gd name="connsiteX11" fmla="*/ 396029 w 403290"/>
              <a:gd name="connsiteY11" fmla="*/ 184948 h 822750"/>
              <a:gd name="connsiteX12" fmla="*/ 394661 w 403290"/>
              <a:gd name="connsiteY12" fmla="*/ 179165 h 822750"/>
              <a:gd name="connsiteX13" fmla="*/ 393187 w 403290"/>
              <a:gd name="connsiteY13" fmla="*/ 174854 h 822750"/>
              <a:gd name="connsiteX14" fmla="*/ 388873 w 403290"/>
              <a:gd name="connsiteY14" fmla="*/ 157611 h 822750"/>
              <a:gd name="connsiteX15" fmla="*/ 388873 w 403290"/>
              <a:gd name="connsiteY15" fmla="*/ 150461 h 822750"/>
              <a:gd name="connsiteX16" fmla="*/ 388873 w 403290"/>
              <a:gd name="connsiteY16" fmla="*/ 139000 h 822750"/>
              <a:gd name="connsiteX17" fmla="*/ 388873 w 403290"/>
              <a:gd name="connsiteY17" fmla="*/ 127540 h 822750"/>
              <a:gd name="connsiteX18" fmla="*/ 388873 w 403290"/>
              <a:gd name="connsiteY18" fmla="*/ 111768 h 822750"/>
              <a:gd name="connsiteX19" fmla="*/ 386031 w 403290"/>
              <a:gd name="connsiteY19" fmla="*/ 101779 h 822750"/>
              <a:gd name="connsiteX20" fmla="*/ 378875 w 403290"/>
              <a:gd name="connsiteY20" fmla="*/ 65925 h 822750"/>
              <a:gd name="connsiteX21" fmla="*/ 377401 w 403290"/>
              <a:gd name="connsiteY21" fmla="*/ 60142 h 822750"/>
              <a:gd name="connsiteX22" fmla="*/ 370245 w 403290"/>
              <a:gd name="connsiteY22" fmla="*/ 48682 h 822750"/>
              <a:gd name="connsiteX23" fmla="*/ 361615 w 403290"/>
              <a:gd name="connsiteY23" fmla="*/ 31543 h 822750"/>
              <a:gd name="connsiteX24" fmla="*/ 351616 w 403290"/>
              <a:gd name="connsiteY24" fmla="*/ 8622 h 822750"/>
              <a:gd name="connsiteX25" fmla="*/ 348775 w 403290"/>
              <a:gd name="connsiteY25" fmla="*/ 1472 h 822750"/>
              <a:gd name="connsiteX26" fmla="*/ 345828 w 403290"/>
              <a:gd name="connsiteY26" fmla="*/ 0 h 822750"/>
              <a:gd name="connsiteX27" fmla="*/ 342986 w 403290"/>
              <a:gd name="connsiteY27" fmla="*/ 1472 h 822750"/>
              <a:gd name="connsiteX28" fmla="*/ 340145 w 403290"/>
              <a:gd name="connsiteY28" fmla="*/ 7150 h 822750"/>
              <a:gd name="connsiteX29" fmla="*/ 320043 w 403290"/>
              <a:gd name="connsiteY29" fmla="*/ 32910 h 822750"/>
              <a:gd name="connsiteX30" fmla="*/ 327200 w 403290"/>
              <a:gd name="connsiteY30" fmla="*/ 52993 h 822750"/>
              <a:gd name="connsiteX31" fmla="*/ 327200 w 403290"/>
              <a:gd name="connsiteY31" fmla="*/ 55937 h 822750"/>
              <a:gd name="connsiteX32" fmla="*/ 318571 w 403290"/>
              <a:gd name="connsiteY32" fmla="*/ 86008 h 822750"/>
              <a:gd name="connsiteX33" fmla="*/ 315729 w 403290"/>
              <a:gd name="connsiteY33" fmla="*/ 88847 h 822750"/>
              <a:gd name="connsiteX34" fmla="*/ 292786 w 403290"/>
              <a:gd name="connsiteY34" fmla="*/ 97468 h 822750"/>
              <a:gd name="connsiteX35" fmla="*/ 284156 w 403290"/>
              <a:gd name="connsiteY35" fmla="*/ 100307 h 822750"/>
              <a:gd name="connsiteX36" fmla="*/ 279841 w 403290"/>
              <a:gd name="connsiteY36" fmla="*/ 100307 h 822750"/>
              <a:gd name="connsiteX37" fmla="*/ 279841 w 403290"/>
              <a:gd name="connsiteY37" fmla="*/ 95996 h 822750"/>
              <a:gd name="connsiteX38" fmla="*/ 279841 w 403290"/>
              <a:gd name="connsiteY38" fmla="*/ 94629 h 822750"/>
              <a:gd name="connsiteX39" fmla="*/ 274158 w 403290"/>
              <a:gd name="connsiteY39" fmla="*/ 94629 h 822750"/>
              <a:gd name="connsiteX40" fmla="*/ 269843 w 403290"/>
              <a:gd name="connsiteY40" fmla="*/ 101779 h 822750"/>
              <a:gd name="connsiteX41" fmla="*/ 268369 w 403290"/>
              <a:gd name="connsiteY41" fmla="*/ 111768 h 822750"/>
              <a:gd name="connsiteX42" fmla="*/ 269843 w 403290"/>
              <a:gd name="connsiteY42" fmla="*/ 117551 h 822750"/>
              <a:gd name="connsiteX43" fmla="*/ 259739 w 403290"/>
              <a:gd name="connsiteY43" fmla="*/ 160555 h 822750"/>
              <a:gd name="connsiteX44" fmla="*/ 254057 w 403290"/>
              <a:gd name="connsiteY44" fmla="*/ 173382 h 822750"/>
              <a:gd name="connsiteX45" fmla="*/ 245427 w 403290"/>
              <a:gd name="connsiteY45" fmla="*/ 189259 h 822750"/>
              <a:gd name="connsiteX46" fmla="*/ 241111 w 403290"/>
              <a:gd name="connsiteY46" fmla="*/ 189259 h 822750"/>
              <a:gd name="connsiteX47" fmla="*/ 241111 w 403290"/>
              <a:gd name="connsiteY47" fmla="*/ 183476 h 822750"/>
              <a:gd name="connsiteX48" fmla="*/ 245427 w 403290"/>
              <a:gd name="connsiteY48" fmla="*/ 169176 h 822750"/>
              <a:gd name="connsiteX49" fmla="*/ 246795 w 403290"/>
              <a:gd name="connsiteY49" fmla="*/ 166232 h 822750"/>
              <a:gd name="connsiteX50" fmla="*/ 243953 w 403290"/>
              <a:gd name="connsiteY50" fmla="*/ 163394 h 822750"/>
              <a:gd name="connsiteX51" fmla="*/ 239638 w 403290"/>
              <a:gd name="connsiteY51" fmla="*/ 167705 h 822750"/>
              <a:gd name="connsiteX52" fmla="*/ 211012 w 403290"/>
              <a:gd name="connsiteY52" fmla="*/ 199248 h 822750"/>
              <a:gd name="connsiteX53" fmla="*/ 190911 w 403290"/>
              <a:gd name="connsiteY53" fmla="*/ 215019 h 822750"/>
              <a:gd name="connsiteX54" fmla="*/ 183754 w 403290"/>
              <a:gd name="connsiteY54" fmla="*/ 223641 h 822750"/>
              <a:gd name="connsiteX55" fmla="*/ 182281 w 403290"/>
              <a:gd name="connsiteY55" fmla="*/ 226480 h 822750"/>
              <a:gd name="connsiteX56" fmla="*/ 182281 w 403290"/>
              <a:gd name="connsiteY56" fmla="*/ 233630 h 822750"/>
              <a:gd name="connsiteX57" fmla="*/ 163653 w 403290"/>
              <a:gd name="connsiteY57" fmla="*/ 236468 h 822750"/>
              <a:gd name="connsiteX58" fmla="*/ 147866 w 403290"/>
              <a:gd name="connsiteY58" fmla="*/ 230791 h 822750"/>
              <a:gd name="connsiteX59" fmla="*/ 140710 w 403290"/>
              <a:gd name="connsiteY59" fmla="*/ 242251 h 822750"/>
              <a:gd name="connsiteX60" fmla="*/ 104822 w 403290"/>
              <a:gd name="connsiteY60" fmla="*/ 256551 h 822750"/>
              <a:gd name="connsiteX61" fmla="*/ 94719 w 403290"/>
              <a:gd name="connsiteY61" fmla="*/ 256551 h 822750"/>
              <a:gd name="connsiteX62" fmla="*/ 84720 w 403290"/>
              <a:gd name="connsiteY62" fmla="*/ 255184 h 822750"/>
              <a:gd name="connsiteX63" fmla="*/ 80406 w 403290"/>
              <a:gd name="connsiteY63" fmla="*/ 266645 h 822750"/>
              <a:gd name="connsiteX64" fmla="*/ 83247 w 403290"/>
              <a:gd name="connsiteY64" fmla="*/ 273795 h 822750"/>
              <a:gd name="connsiteX65" fmla="*/ 80406 w 403290"/>
              <a:gd name="connsiteY65" fmla="*/ 286622 h 822750"/>
              <a:gd name="connsiteX66" fmla="*/ 55989 w 403290"/>
              <a:gd name="connsiteY66" fmla="*/ 325420 h 822750"/>
              <a:gd name="connsiteX67" fmla="*/ 53148 w 403290"/>
              <a:gd name="connsiteY67" fmla="*/ 331098 h 822750"/>
              <a:gd name="connsiteX68" fmla="*/ 51674 w 403290"/>
              <a:gd name="connsiteY68" fmla="*/ 335409 h 822750"/>
              <a:gd name="connsiteX69" fmla="*/ 51674 w 403290"/>
              <a:gd name="connsiteY69" fmla="*/ 339720 h 822750"/>
              <a:gd name="connsiteX70" fmla="*/ 55989 w 403290"/>
              <a:gd name="connsiteY70" fmla="*/ 389874 h 822750"/>
              <a:gd name="connsiteX71" fmla="*/ 64619 w 403290"/>
              <a:gd name="connsiteY71" fmla="*/ 417106 h 822750"/>
              <a:gd name="connsiteX72" fmla="*/ 74722 w 403290"/>
              <a:gd name="connsiteY72" fmla="*/ 452960 h 822750"/>
              <a:gd name="connsiteX73" fmla="*/ 74722 w 403290"/>
              <a:gd name="connsiteY73" fmla="*/ 455799 h 822750"/>
              <a:gd name="connsiteX74" fmla="*/ 73249 w 403290"/>
              <a:gd name="connsiteY74" fmla="*/ 484503 h 822750"/>
              <a:gd name="connsiteX75" fmla="*/ 60304 w 403290"/>
              <a:gd name="connsiteY75" fmla="*/ 505952 h 822750"/>
              <a:gd name="connsiteX76" fmla="*/ 44518 w 403290"/>
              <a:gd name="connsiteY76" fmla="*/ 530346 h 822750"/>
              <a:gd name="connsiteX77" fmla="*/ 27363 w 403290"/>
              <a:gd name="connsiteY77" fmla="*/ 561889 h 822750"/>
              <a:gd name="connsiteX78" fmla="*/ 20101 w 403290"/>
              <a:gd name="connsiteY78" fmla="*/ 563361 h 822750"/>
              <a:gd name="connsiteX79" fmla="*/ 17260 w 403290"/>
              <a:gd name="connsiteY79" fmla="*/ 566200 h 822750"/>
              <a:gd name="connsiteX80" fmla="*/ 15786 w 403290"/>
              <a:gd name="connsiteY80" fmla="*/ 570511 h 822750"/>
              <a:gd name="connsiteX81" fmla="*/ 12945 w 403290"/>
              <a:gd name="connsiteY81" fmla="*/ 586282 h 822750"/>
              <a:gd name="connsiteX82" fmla="*/ 7262 w 403290"/>
              <a:gd name="connsiteY82" fmla="*/ 594904 h 822750"/>
              <a:gd name="connsiteX83" fmla="*/ 5788 w 403290"/>
              <a:gd name="connsiteY83" fmla="*/ 597743 h 822750"/>
              <a:gd name="connsiteX84" fmla="*/ 4315 w 403290"/>
              <a:gd name="connsiteY84" fmla="*/ 600582 h 822750"/>
              <a:gd name="connsiteX85" fmla="*/ 2946 w 403290"/>
              <a:gd name="connsiteY85" fmla="*/ 603421 h 822750"/>
              <a:gd name="connsiteX86" fmla="*/ 1474 w 403290"/>
              <a:gd name="connsiteY86" fmla="*/ 610676 h 822750"/>
              <a:gd name="connsiteX87" fmla="*/ 0 w 403290"/>
              <a:gd name="connsiteY87" fmla="*/ 622136 h 822750"/>
              <a:gd name="connsiteX88" fmla="*/ 0 w 403290"/>
              <a:gd name="connsiteY88" fmla="*/ 624975 h 822750"/>
              <a:gd name="connsiteX89" fmla="*/ 5788 w 403290"/>
              <a:gd name="connsiteY89" fmla="*/ 655046 h 822750"/>
              <a:gd name="connsiteX90" fmla="*/ 7262 w 403290"/>
              <a:gd name="connsiteY90" fmla="*/ 659357 h 822750"/>
              <a:gd name="connsiteX91" fmla="*/ 11576 w 403290"/>
              <a:gd name="connsiteY91" fmla="*/ 666507 h 822750"/>
              <a:gd name="connsiteX92" fmla="*/ 18733 w 403290"/>
              <a:gd name="connsiteY92" fmla="*/ 677968 h 822750"/>
              <a:gd name="connsiteX93" fmla="*/ 21575 w 403290"/>
              <a:gd name="connsiteY93" fmla="*/ 690900 h 822750"/>
              <a:gd name="connsiteX94" fmla="*/ 18733 w 403290"/>
              <a:gd name="connsiteY94" fmla="*/ 702361 h 822750"/>
              <a:gd name="connsiteX95" fmla="*/ 18733 w 403290"/>
              <a:gd name="connsiteY95" fmla="*/ 706672 h 822750"/>
              <a:gd name="connsiteX96" fmla="*/ 17260 w 403290"/>
              <a:gd name="connsiteY96" fmla="*/ 710983 h 822750"/>
              <a:gd name="connsiteX97" fmla="*/ 17260 w 403290"/>
              <a:gd name="connsiteY97" fmla="*/ 742526 h 822750"/>
              <a:gd name="connsiteX98" fmla="*/ 17260 w 403290"/>
              <a:gd name="connsiteY98" fmla="*/ 748204 h 822750"/>
              <a:gd name="connsiteX99" fmla="*/ 34519 w 403290"/>
              <a:gd name="connsiteY99" fmla="*/ 787002 h 822750"/>
              <a:gd name="connsiteX100" fmla="*/ 37361 w 403290"/>
              <a:gd name="connsiteY100" fmla="*/ 789840 h 822750"/>
              <a:gd name="connsiteX101" fmla="*/ 53148 w 403290"/>
              <a:gd name="connsiteY101" fmla="*/ 799829 h 822750"/>
              <a:gd name="connsiteX102" fmla="*/ 70302 w 403290"/>
              <a:gd name="connsiteY102" fmla="*/ 805612 h 822750"/>
              <a:gd name="connsiteX103" fmla="*/ 77564 w 403290"/>
              <a:gd name="connsiteY103" fmla="*/ 809923 h 822750"/>
              <a:gd name="connsiteX104" fmla="*/ 89036 w 403290"/>
              <a:gd name="connsiteY104" fmla="*/ 818545 h 822750"/>
              <a:gd name="connsiteX105" fmla="*/ 90403 w 403290"/>
              <a:gd name="connsiteY105" fmla="*/ 822750 h 822750"/>
              <a:gd name="connsiteX106" fmla="*/ 97665 w 403290"/>
              <a:gd name="connsiteY106" fmla="*/ 821384 h 822750"/>
              <a:gd name="connsiteX107" fmla="*/ 119135 w 403290"/>
              <a:gd name="connsiteY107" fmla="*/ 812762 h 822750"/>
              <a:gd name="connsiteX108" fmla="*/ 121976 w 403290"/>
              <a:gd name="connsiteY108" fmla="*/ 811290 h 822750"/>
              <a:gd name="connsiteX109" fmla="*/ 124923 w 403290"/>
              <a:gd name="connsiteY109" fmla="*/ 809923 h 822750"/>
              <a:gd name="connsiteX110" fmla="*/ 127765 w 403290"/>
              <a:gd name="connsiteY110" fmla="*/ 806979 h 822750"/>
              <a:gd name="connsiteX111" fmla="*/ 130606 w 403290"/>
              <a:gd name="connsiteY111" fmla="*/ 805612 h 822750"/>
              <a:gd name="connsiteX112" fmla="*/ 143551 w 403290"/>
              <a:gd name="connsiteY112" fmla="*/ 799829 h 822750"/>
              <a:gd name="connsiteX113" fmla="*/ 150708 w 403290"/>
              <a:gd name="connsiteY113" fmla="*/ 796990 h 822750"/>
              <a:gd name="connsiteX114" fmla="*/ 153549 w 403290"/>
              <a:gd name="connsiteY114" fmla="*/ 796990 h 822750"/>
              <a:gd name="connsiteX115" fmla="*/ 162179 w 403290"/>
              <a:gd name="connsiteY115" fmla="*/ 795518 h 822750"/>
              <a:gd name="connsiteX116" fmla="*/ 167968 w 403290"/>
              <a:gd name="connsiteY116" fmla="*/ 796990 h 822750"/>
              <a:gd name="connsiteX117" fmla="*/ 173651 w 403290"/>
              <a:gd name="connsiteY117" fmla="*/ 795518 h 822750"/>
              <a:gd name="connsiteX118" fmla="*/ 192279 w 403290"/>
              <a:gd name="connsiteY118" fmla="*/ 785529 h 822750"/>
              <a:gd name="connsiteX119" fmla="*/ 193752 w 403290"/>
              <a:gd name="connsiteY119" fmla="*/ 782691 h 822750"/>
              <a:gd name="connsiteX120" fmla="*/ 222484 w 403290"/>
              <a:gd name="connsiteY120" fmla="*/ 715293 h 822750"/>
              <a:gd name="connsiteX121" fmla="*/ 233955 w 403290"/>
              <a:gd name="connsiteY121" fmla="*/ 679439 h 822750"/>
              <a:gd name="connsiteX122" fmla="*/ 239638 w 403290"/>
              <a:gd name="connsiteY122" fmla="*/ 659357 h 822750"/>
              <a:gd name="connsiteX123" fmla="*/ 241111 w 403290"/>
              <a:gd name="connsiteY123" fmla="*/ 650735 h 822750"/>
              <a:gd name="connsiteX124" fmla="*/ 241111 w 403290"/>
              <a:gd name="connsiteY124" fmla="*/ 645057 h 822750"/>
              <a:gd name="connsiteX125" fmla="*/ 243953 w 403290"/>
              <a:gd name="connsiteY125" fmla="*/ 635069 h 822750"/>
              <a:gd name="connsiteX126" fmla="*/ 252583 w 403290"/>
              <a:gd name="connsiteY126" fmla="*/ 612042 h 822750"/>
              <a:gd name="connsiteX127" fmla="*/ 255425 w 403290"/>
              <a:gd name="connsiteY127" fmla="*/ 604892 h 822750"/>
              <a:gd name="connsiteX128" fmla="*/ 256898 w 403290"/>
              <a:gd name="connsiteY128" fmla="*/ 602054 h 822750"/>
              <a:gd name="connsiteX129" fmla="*/ 262581 w 403290"/>
              <a:gd name="connsiteY129" fmla="*/ 590593 h 822750"/>
              <a:gd name="connsiteX130" fmla="*/ 271211 w 403290"/>
              <a:gd name="connsiteY130" fmla="*/ 566200 h 822750"/>
              <a:gd name="connsiteX131" fmla="*/ 274158 w 403290"/>
              <a:gd name="connsiteY131" fmla="*/ 556211 h 822750"/>
              <a:gd name="connsiteX132" fmla="*/ 275526 w 403290"/>
              <a:gd name="connsiteY132" fmla="*/ 550428 h 822750"/>
              <a:gd name="connsiteX133" fmla="*/ 276999 w 403290"/>
              <a:gd name="connsiteY133" fmla="*/ 544750 h 822750"/>
              <a:gd name="connsiteX134" fmla="*/ 279841 w 403290"/>
              <a:gd name="connsiteY134" fmla="*/ 534656 h 822750"/>
              <a:gd name="connsiteX135" fmla="*/ 282682 w 403290"/>
              <a:gd name="connsiteY135" fmla="*/ 524668 h 822750"/>
              <a:gd name="connsiteX136" fmla="*/ 286998 w 403290"/>
              <a:gd name="connsiteY136" fmla="*/ 510263 h 822750"/>
              <a:gd name="connsiteX137" fmla="*/ 307099 w 403290"/>
              <a:gd name="connsiteY137" fmla="*/ 457270 h 822750"/>
              <a:gd name="connsiteX138" fmla="*/ 310046 w 403290"/>
              <a:gd name="connsiteY138" fmla="*/ 448649 h 822750"/>
              <a:gd name="connsiteX139" fmla="*/ 312887 w 403290"/>
              <a:gd name="connsiteY139" fmla="*/ 441499 h 822750"/>
              <a:gd name="connsiteX140" fmla="*/ 317202 w 403290"/>
              <a:gd name="connsiteY140" fmla="*/ 427199 h 822750"/>
              <a:gd name="connsiteX141" fmla="*/ 322885 w 403290"/>
              <a:gd name="connsiteY141" fmla="*/ 415739 h 822750"/>
              <a:gd name="connsiteX142" fmla="*/ 332989 w 403290"/>
              <a:gd name="connsiteY142" fmla="*/ 391345 h 822750"/>
              <a:gd name="connsiteX143" fmla="*/ 344460 w 403290"/>
              <a:gd name="connsiteY143" fmla="*/ 348342 h 822750"/>
              <a:gd name="connsiteX144" fmla="*/ 344460 w 403290"/>
              <a:gd name="connsiteY144" fmla="*/ 344031 h 822750"/>
              <a:gd name="connsiteX145" fmla="*/ 340145 w 403290"/>
              <a:gd name="connsiteY145" fmla="*/ 326787 h 822750"/>
              <a:gd name="connsiteX146" fmla="*/ 341513 w 403290"/>
              <a:gd name="connsiteY146" fmla="*/ 321109 h 822750"/>
              <a:gd name="connsiteX147" fmla="*/ 348775 w 403290"/>
              <a:gd name="connsiteY147" fmla="*/ 306705 h 822750"/>
              <a:gd name="connsiteX148" fmla="*/ 351616 w 403290"/>
              <a:gd name="connsiteY148" fmla="*/ 299555 h 822750"/>
              <a:gd name="connsiteX149" fmla="*/ 354458 w 403290"/>
              <a:gd name="connsiteY149" fmla="*/ 298188 h 822750"/>
              <a:gd name="connsiteX150" fmla="*/ 357300 w 403290"/>
              <a:gd name="connsiteY150" fmla="*/ 296716 h 822750"/>
              <a:gd name="connsiteX151" fmla="*/ 361615 w 403290"/>
              <a:gd name="connsiteY151" fmla="*/ 293877 h 822750"/>
              <a:gd name="connsiteX152" fmla="*/ 367403 w 403290"/>
              <a:gd name="connsiteY152" fmla="*/ 270851 h 822750"/>
              <a:gd name="connsiteX153" fmla="*/ 365930 w 403290"/>
              <a:gd name="connsiteY153" fmla="*/ 255184 h 822750"/>
              <a:gd name="connsiteX154" fmla="*/ 361615 w 403290"/>
              <a:gd name="connsiteY154" fmla="*/ 252240 h 822750"/>
              <a:gd name="connsiteX155" fmla="*/ 358773 w 403290"/>
              <a:gd name="connsiteY155" fmla="*/ 246562 h 822750"/>
              <a:gd name="connsiteX156" fmla="*/ 357300 w 403290"/>
              <a:gd name="connsiteY156" fmla="*/ 217858 h 822750"/>
              <a:gd name="connsiteX157" fmla="*/ 360141 w 403290"/>
              <a:gd name="connsiteY157" fmla="*/ 213547 h 822750"/>
              <a:gd name="connsiteX158" fmla="*/ 363088 w 403290"/>
              <a:gd name="connsiteY158" fmla="*/ 210708 h 822750"/>
              <a:gd name="connsiteX159" fmla="*/ 371718 w 403290"/>
              <a:gd name="connsiteY159" fmla="*/ 209236 h 822750"/>
              <a:gd name="connsiteX160" fmla="*/ 371718 w 403290"/>
              <a:gd name="connsiteY160" fmla="*/ 213547 h 822750"/>
              <a:gd name="connsiteX161" fmla="*/ 370245 w 403290"/>
              <a:gd name="connsiteY161" fmla="*/ 217858 h 82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403290" h="822750">
                <a:moveTo>
                  <a:pt x="370245" y="217858"/>
                </a:moveTo>
                <a:lnTo>
                  <a:pt x="373086" y="227952"/>
                </a:lnTo>
                <a:lnTo>
                  <a:pt x="377401" y="236468"/>
                </a:lnTo>
                <a:lnTo>
                  <a:pt x="380348" y="239412"/>
                </a:lnTo>
                <a:lnTo>
                  <a:pt x="386031" y="242251"/>
                </a:lnTo>
                <a:lnTo>
                  <a:pt x="393187" y="232158"/>
                </a:lnTo>
                <a:lnTo>
                  <a:pt x="397503" y="222169"/>
                </a:lnTo>
                <a:lnTo>
                  <a:pt x="398976" y="219330"/>
                </a:lnTo>
                <a:lnTo>
                  <a:pt x="401817" y="209236"/>
                </a:lnTo>
                <a:lnTo>
                  <a:pt x="403291" y="203559"/>
                </a:lnTo>
                <a:lnTo>
                  <a:pt x="403291" y="200720"/>
                </a:lnTo>
                <a:lnTo>
                  <a:pt x="396029" y="184948"/>
                </a:lnTo>
                <a:lnTo>
                  <a:pt x="394661" y="179165"/>
                </a:lnTo>
                <a:lnTo>
                  <a:pt x="393187" y="174854"/>
                </a:lnTo>
                <a:lnTo>
                  <a:pt x="388873" y="157611"/>
                </a:lnTo>
                <a:lnTo>
                  <a:pt x="388873" y="150461"/>
                </a:lnTo>
                <a:lnTo>
                  <a:pt x="388873" y="139000"/>
                </a:lnTo>
                <a:lnTo>
                  <a:pt x="388873" y="127540"/>
                </a:lnTo>
                <a:lnTo>
                  <a:pt x="388873" y="111768"/>
                </a:lnTo>
                <a:lnTo>
                  <a:pt x="386031" y="101779"/>
                </a:lnTo>
                <a:lnTo>
                  <a:pt x="378875" y="65925"/>
                </a:lnTo>
                <a:lnTo>
                  <a:pt x="377401" y="60142"/>
                </a:lnTo>
                <a:lnTo>
                  <a:pt x="370245" y="48682"/>
                </a:lnTo>
                <a:lnTo>
                  <a:pt x="361615" y="31543"/>
                </a:lnTo>
                <a:lnTo>
                  <a:pt x="351616" y="8622"/>
                </a:lnTo>
                <a:lnTo>
                  <a:pt x="348775" y="1472"/>
                </a:lnTo>
                <a:lnTo>
                  <a:pt x="345828" y="0"/>
                </a:lnTo>
                <a:lnTo>
                  <a:pt x="342986" y="1472"/>
                </a:lnTo>
                <a:lnTo>
                  <a:pt x="340145" y="7150"/>
                </a:lnTo>
                <a:lnTo>
                  <a:pt x="320043" y="32910"/>
                </a:lnTo>
                <a:lnTo>
                  <a:pt x="327200" y="52993"/>
                </a:lnTo>
                <a:lnTo>
                  <a:pt x="327200" y="55937"/>
                </a:lnTo>
                <a:lnTo>
                  <a:pt x="318571" y="86008"/>
                </a:lnTo>
                <a:lnTo>
                  <a:pt x="315729" y="88847"/>
                </a:lnTo>
                <a:lnTo>
                  <a:pt x="292786" y="97468"/>
                </a:lnTo>
                <a:lnTo>
                  <a:pt x="284156" y="100307"/>
                </a:lnTo>
                <a:lnTo>
                  <a:pt x="279841" y="100307"/>
                </a:lnTo>
                <a:lnTo>
                  <a:pt x="279841" y="95996"/>
                </a:lnTo>
                <a:lnTo>
                  <a:pt x="279841" y="94629"/>
                </a:lnTo>
                <a:lnTo>
                  <a:pt x="274158" y="94629"/>
                </a:lnTo>
                <a:lnTo>
                  <a:pt x="269843" y="101779"/>
                </a:lnTo>
                <a:lnTo>
                  <a:pt x="268369" y="111768"/>
                </a:lnTo>
                <a:lnTo>
                  <a:pt x="269843" y="117551"/>
                </a:lnTo>
                <a:lnTo>
                  <a:pt x="259739" y="160555"/>
                </a:lnTo>
                <a:lnTo>
                  <a:pt x="254057" y="173382"/>
                </a:lnTo>
                <a:lnTo>
                  <a:pt x="245427" y="189259"/>
                </a:lnTo>
                <a:lnTo>
                  <a:pt x="241111" y="189259"/>
                </a:lnTo>
                <a:lnTo>
                  <a:pt x="241111" y="183476"/>
                </a:lnTo>
                <a:lnTo>
                  <a:pt x="245427" y="169176"/>
                </a:lnTo>
                <a:lnTo>
                  <a:pt x="246795" y="166232"/>
                </a:lnTo>
                <a:lnTo>
                  <a:pt x="243953" y="163394"/>
                </a:lnTo>
                <a:lnTo>
                  <a:pt x="239638" y="167705"/>
                </a:lnTo>
                <a:lnTo>
                  <a:pt x="211012" y="199248"/>
                </a:lnTo>
                <a:lnTo>
                  <a:pt x="190911" y="215019"/>
                </a:lnTo>
                <a:lnTo>
                  <a:pt x="183754" y="223641"/>
                </a:lnTo>
                <a:lnTo>
                  <a:pt x="182281" y="226480"/>
                </a:lnTo>
                <a:lnTo>
                  <a:pt x="182281" y="233630"/>
                </a:lnTo>
                <a:lnTo>
                  <a:pt x="163653" y="236468"/>
                </a:lnTo>
                <a:lnTo>
                  <a:pt x="147866" y="230791"/>
                </a:lnTo>
                <a:lnTo>
                  <a:pt x="140710" y="242251"/>
                </a:lnTo>
                <a:lnTo>
                  <a:pt x="104822" y="256551"/>
                </a:lnTo>
                <a:lnTo>
                  <a:pt x="94719" y="256551"/>
                </a:lnTo>
                <a:lnTo>
                  <a:pt x="84720" y="255184"/>
                </a:lnTo>
                <a:lnTo>
                  <a:pt x="80406" y="266645"/>
                </a:lnTo>
                <a:lnTo>
                  <a:pt x="83247" y="273795"/>
                </a:lnTo>
                <a:lnTo>
                  <a:pt x="80406" y="286622"/>
                </a:lnTo>
                <a:lnTo>
                  <a:pt x="55989" y="325420"/>
                </a:lnTo>
                <a:lnTo>
                  <a:pt x="53148" y="331098"/>
                </a:lnTo>
                <a:lnTo>
                  <a:pt x="51674" y="335409"/>
                </a:lnTo>
                <a:lnTo>
                  <a:pt x="51674" y="339720"/>
                </a:lnTo>
                <a:lnTo>
                  <a:pt x="55989" y="389874"/>
                </a:lnTo>
                <a:lnTo>
                  <a:pt x="64619" y="417106"/>
                </a:lnTo>
                <a:lnTo>
                  <a:pt x="74722" y="452960"/>
                </a:lnTo>
                <a:lnTo>
                  <a:pt x="74722" y="455799"/>
                </a:lnTo>
                <a:lnTo>
                  <a:pt x="73249" y="484503"/>
                </a:lnTo>
                <a:lnTo>
                  <a:pt x="60304" y="505952"/>
                </a:lnTo>
                <a:lnTo>
                  <a:pt x="44518" y="530346"/>
                </a:lnTo>
                <a:lnTo>
                  <a:pt x="27363" y="561889"/>
                </a:lnTo>
                <a:lnTo>
                  <a:pt x="20101" y="563361"/>
                </a:lnTo>
                <a:lnTo>
                  <a:pt x="17260" y="566200"/>
                </a:lnTo>
                <a:lnTo>
                  <a:pt x="15786" y="570511"/>
                </a:lnTo>
                <a:lnTo>
                  <a:pt x="12945" y="586282"/>
                </a:lnTo>
                <a:lnTo>
                  <a:pt x="7262" y="594904"/>
                </a:lnTo>
                <a:lnTo>
                  <a:pt x="5788" y="597743"/>
                </a:lnTo>
                <a:lnTo>
                  <a:pt x="4315" y="600582"/>
                </a:lnTo>
                <a:lnTo>
                  <a:pt x="2946" y="603421"/>
                </a:lnTo>
                <a:lnTo>
                  <a:pt x="1474" y="610676"/>
                </a:lnTo>
                <a:lnTo>
                  <a:pt x="0" y="622136"/>
                </a:lnTo>
                <a:lnTo>
                  <a:pt x="0" y="624975"/>
                </a:lnTo>
                <a:lnTo>
                  <a:pt x="5788" y="655046"/>
                </a:lnTo>
                <a:lnTo>
                  <a:pt x="7262" y="659357"/>
                </a:lnTo>
                <a:lnTo>
                  <a:pt x="11576" y="666507"/>
                </a:lnTo>
                <a:lnTo>
                  <a:pt x="18733" y="677968"/>
                </a:lnTo>
                <a:lnTo>
                  <a:pt x="21575" y="690900"/>
                </a:lnTo>
                <a:lnTo>
                  <a:pt x="18733" y="702361"/>
                </a:lnTo>
                <a:lnTo>
                  <a:pt x="18733" y="706672"/>
                </a:lnTo>
                <a:lnTo>
                  <a:pt x="17260" y="710983"/>
                </a:lnTo>
                <a:lnTo>
                  <a:pt x="17260" y="742526"/>
                </a:lnTo>
                <a:lnTo>
                  <a:pt x="17260" y="748204"/>
                </a:lnTo>
                <a:lnTo>
                  <a:pt x="34519" y="787002"/>
                </a:lnTo>
                <a:lnTo>
                  <a:pt x="37361" y="789840"/>
                </a:lnTo>
                <a:lnTo>
                  <a:pt x="53148" y="799829"/>
                </a:lnTo>
                <a:lnTo>
                  <a:pt x="70302" y="805612"/>
                </a:lnTo>
                <a:lnTo>
                  <a:pt x="77564" y="809923"/>
                </a:lnTo>
                <a:lnTo>
                  <a:pt x="89036" y="818545"/>
                </a:lnTo>
                <a:lnTo>
                  <a:pt x="90403" y="822750"/>
                </a:lnTo>
                <a:lnTo>
                  <a:pt x="97665" y="821384"/>
                </a:lnTo>
                <a:lnTo>
                  <a:pt x="119135" y="812762"/>
                </a:lnTo>
                <a:lnTo>
                  <a:pt x="121976" y="811290"/>
                </a:lnTo>
                <a:lnTo>
                  <a:pt x="124923" y="809923"/>
                </a:lnTo>
                <a:lnTo>
                  <a:pt x="127765" y="806979"/>
                </a:lnTo>
                <a:lnTo>
                  <a:pt x="130606" y="805612"/>
                </a:lnTo>
                <a:lnTo>
                  <a:pt x="143551" y="799829"/>
                </a:lnTo>
                <a:lnTo>
                  <a:pt x="150708" y="796990"/>
                </a:lnTo>
                <a:lnTo>
                  <a:pt x="153549" y="796990"/>
                </a:lnTo>
                <a:lnTo>
                  <a:pt x="162179" y="795518"/>
                </a:lnTo>
                <a:lnTo>
                  <a:pt x="167968" y="796990"/>
                </a:lnTo>
                <a:lnTo>
                  <a:pt x="173651" y="795518"/>
                </a:lnTo>
                <a:lnTo>
                  <a:pt x="192279" y="785529"/>
                </a:lnTo>
                <a:lnTo>
                  <a:pt x="193752" y="782691"/>
                </a:lnTo>
                <a:lnTo>
                  <a:pt x="222484" y="715293"/>
                </a:lnTo>
                <a:lnTo>
                  <a:pt x="233955" y="679439"/>
                </a:lnTo>
                <a:lnTo>
                  <a:pt x="239638" y="659357"/>
                </a:lnTo>
                <a:lnTo>
                  <a:pt x="241111" y="650735"/>
                </a:lnTo>
                <a:lnTo>
                  <a:pt x="241111" y="645057"/>
                </a:lnTo>
                <a:lnTo>
                  <a:pt x="243953" y="635069"/>
                </a:lnTo>
                <a:lnTo>
                  <a:pt x="252583" y="612042"/>
                </a:lnTo>
                <a:lnTo>
                  <a:pt x="255425" y="604892"/>
                </a:lnTo>
                <a:lnTo>
                  <a:pt x="256898" y="602054"/>
                </a:lnTo>
                <a:lnTo>
                  <a:pt x="262581" y="590593"/>
                </a:lnTo>
                <a:lnTo>
                  <a:pt x="271211" y="566200"/>
                </a:lnTo>
                <a:lnTo>
                  <a:pt x="274158" y="556211"/>
                </a:lnTo>
                <a:lnTo>
                  <a:pt x="275526" y="550428"/>
                </a:lnTo>
                <a:lnTo>
                  <a:pt x="276999" y="544750"/>
                </a:lnTo>
                <a:lnTo>
                  <a:pt x="279841" y="534656"/>
                </a:lnTo>
                <a:lnTo>
                  <a:pt x="282682" y="524668"/>
                </a:lnTo>
                <a:lnTo>
                  <a:pt x="286998" y="510263"/>
                </a:lnTo>
                <a:lnTo>
                  <a:pt x="307099" y="457270"/>
                </a:lnTo>
                <a:lnTo>
                  <a:pt x="310046" y="448649"/>
                </a:lnTo>
                <a:lnTo>
                  <a:pt x="312887" y="441499"/>
                </a:lnTo>
                <a:lnTo>
                  <a:pt x="317202" y="427199"/>
                </a:lnTo>
                <a:lnTo>
                  <a:pt x="322885" y="415739"/>
                </a:lnTo>
                <a:lnTo>
                  <a:pt x="332989" y="391345"/>
                </a:lnTo>
                <a:lnTo>
                  <a:pt x="344460" y="348342"/>
                </a:lnTo>
                <a:lnTo>
                  <a:pt x="344460" y="344031"/>
                </a:lnTo>
                <a:lnTo>
                  <a:pt x="340145" y="326787"/>
                </a:lnTo>
                <a:lnTo>
                  <a:pt x="341513" y="321109"/>
                </a:lnTo>
                <a:lnTo>
                  <a:pt x="348775" y="306705"/>
                </a:lnTo>
                <a:lnTo>
                  <a:pt x="351616" y="299555"/>
                </a:lnTo>
                <a:lnTo>
                  <a:pt x="354458" y="298188"/>
                </a:lnTo>
                <a:lnTo>
                  <a:pt x="357300" y="296716"/>
                </a:lnTo>
                <a:lnTo>
                  <a:pt x="361615" y="293877"/>
                </a:lnTo>
                <a:lnTo>
                  <a:pt x="367403" y="270851"/>
                </a:lnTo>
                <a:lnTo>
                  <a:pt x="365930" y="255184"/>
                </a:lnTo>
                <a:lnTo>
                  <a:pt x="361615" y="252240"/>
                </a:lnTo>
                <a:lnTo>
                  <a:pt x="358773" y="246562"/>
                </a:lnTo>
                <a:lnTo>
                  <a:pt x="357300" y="217858"/>
                </a:lnTo>
                <a:lnTo>
                  <a:pt x="360141" y="213547"/>
                </a:lnTo>
                <a:lnTo>
                  <a:pt x="363088" y="210708"/>
                </a:lnTo>
                <a:lnTo>
                  <a:pt x="371718" y="209236"/>
                </a:lnTo>
                <a:lnTo>
                  <a:pt x="371718" y="213547"/>
                </a:lnTo>
                <a:lnTo>
                  <a:pt x="370245" y="21785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0" name="Freihandform 289">
            <a:extLst>
              <a:ext uri="{FF2B5EF4-FFF2-40B4-BE49-F238E27FC236}">
                <a16:creationId xmlns:a16="http://schemas.microsoft.com/office/drawing/2014/main" id="{D8E25F55-AED2-B153-8FAD-FFFFD531C487}"/>
              </a:ext>
            </a:extLst>
          </p:cNvPr>
          <p:cNvSpPr/>
          <p:nvPr userDrawn="1"/>
        </p:nvSpPr>
        <p:spPr>
          <a:xfrm>
            <a:off x="8170662" y="4792426"/>
            <a:ext cx="62365" cy="61579"/>
          </a:xfrm>
          <a:custGeom>
            <a:avLst/>
            <a:gdLst>
              <a:gd name="connsiteX0" fmla="*/ 0 w 126291"/>
              <a:gd name="connsiteY0" fmla="*/ 64453 h 124700"/>
              <a:gd name="connsiteX1" fmla="*/ 4315 w 126291"/>
              <a:gd name="connsiteY1" fmla="*/ 68764 h 124700"/>
              <a:gd name="connsiteX2" fmla="*/ 14313 w 126291"/>
              <a:gd name="connsiteY2" fmla="*/ 88846 h 124700"/>
              <a:gd name="connsiteX3" fmla="*/ 17259 w 126291"/>
              <a:gd name="connsiteY3" fmla="*/ 100307 h 124700"/>
              <a:gd name="connsiteX4" fmla="*/ 17259 w 126291"/>
              <a:gd name="connsiteY4" fmla="*/ 105985 h 124700"/>
              <a:gd name="connsiteX5" fmla="*/ 27258 w 126291"/>
              <a:gd name="connsiteY5" fmla="*/ 110296 h 124700"/>
              <a:gd name="connsiteX6" fmla="*/ 28731 w 126291"/>
              <a:gd name="connsiteY6" fmla="*/ 116079 h 124700"/>
              <a:gd name="connsiteX7" fmla="*/ 35888 w 126291"/>
              <a:gd name="connsiteY7" fmla="*/ 123228 h 124700"/>
              <a:gd name="connsiteX8" fmla="*/ 45886 w 126291"/>
              <a:gd name="connsiteY8" fmla="*/ 124700 h 124700"/>
              <a:gd name="connsiteX9" fmla="*/ 51674 w 126291"/>
              <a:gd name="connsiteY9" fmla="*/ 124700 h 124700"/>
              <a:gd name="connsiteX10" fmla="*/ 55989 w 126291"/>
              <a:gd name="connsiteY10" fmla="*/ 120389 h 124700"/>
              <a:gd name="connsiteX11" fmla="*/ 61672 w 126291"/>
              <a:gd name="connsiteY11" fmla="*/ 107457 h 124700"/>
              <a:gd name="connsiteX12" fmla="*/ 84615 w 126291"/>
              <a:gd name="connsiteY12" fmla="*/ 94524 h 124700"/>
              <a:gd name="connsiteX13" fmla="*/ 91877 w 126291"/>
              <a:gd name="connsiteY13" fmla="*/ 91685 h 124700"/>
              <a:gd name="connsiteX14" fmla="*/ 96192 w 126291"/>
              <a:gd name="connsiteY14" fmla="*/ 90319 h 124700"/>
              <a:gd name="connsiteX15" fmla="*/ 110505 w 126291"/>
              <a:gd name="connsiteY15" fmla="*/ 81697 h 124700"/>
              <a:gd name="connsiteX16" fmla="*/ 124818 w 126291"/>
              <a:gd name="connsiteY16" fmla="*/ 51520 h 124700"/>
              <a:gd name="connsiteX17" fmla="*/ 126292 w 126291"/>
              <a:gd name="connsiteY17" fmla="*/ 47209 h 124700"/>
              <a:gd name="connsiteX18" fmla="*/ 124818 w 126291"/>
              <a:gd name="connsiteY18" fmla="*/ 43004 h 124700"/>
              <a:gd name="connsiteX19" fmla="*/ 119135 w 126291"/>
              <a:gd name="connsiteY19" fmla="*/ 31543 h 124700"/>
              <a:gd name="connsiteX20" fmla="*/ 114820 w 126291"/>
              <a:gd name="connsiteY20" fmla="*/ 28599 h 124700"/>
              <a:gd name="connsiteX21" fmla="*/ 104717 w 126291"/>
              <a:gd name="connsiteY21" fmla="*/ 20082 h 124700"/>
              <a:gd name="connsiteX22" fmla="*/ 101875 w 126291"/>
              <a:gd name="connsiteY22" fmla="*/ 18610 h 124700"/>
              <a:gd name="connsiteX23" fmla="*/ 91877 w 126291"/>
              <a:gd name="connsiteY23" fmla="*/ 7150 h 124700"/>
              <a:gd name="connsiteX24" fmla="*/ 90403 w 126291"/>
              <a:gd name="connsiteY24" fmla="*/ 2839 h 124700"/>
              <a:gd name="connsiteX25" fmla="*/ 87562 w 126291"/>
              <a:gd name="connsiteY25" fmla="*/ 0 h 124700"/>
              <a:gd name="connsiteX26" fmla="*/ 74617 w 126291"/>
              <a:gd name="connsiteY26" fmla="*/ 4311 h 124700"/>
              <a:gd name="connsiteX27" fmla="*/ 63146 w 126291"/>
              <a:gd name="connsiteY27" fmla="*/ 8517 h 124700"/>
              <a:gd name="connsiteX28" fmla="*/ 43044 w 126291"/>
              <a:gd name="connsiteY28" fmla="*/ 21449 h 124700"/>
              <a:gd name="connsiteX29" fmla="*/ 37361 w 126291"/>
              <a:gd name="connsiteY29" fmla="*/ 25760 h 124700"/>
              <a:gd name="connsiteX30" fmla="*/ 27258 w 126291"/>
              <a:gd name="connsiteY30" fmla="*/ 38693 h 124700"/>
              <a:gd name="connsiteX31" fmla="*/ 24416 w 126291"/>
              <a:gd name="connsiteY31" fmla="*/ 44370 h 124700"/>
              <a:gd name="connsiteX32" fmla="*/ 8630 w 126291"/>
              <a:gd name="connsiteY32" fmla="*/ 60142 h 124700"/>
              <a:gd name="connsiteX33" fmla="*/ 0 w 126291"/>
              <a:gd name="connsiteY33" fmla="*/ 64453 h 12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26291" h="124700">
                <a:moveTo>
                  <a:pt x="0" y="64453"/>
                </a:moveTo>
                <a:lnTo>
                  <a:pt x="4315" y="68764"/>
                </a:lnTo>
                <a:lnTo>
                  <a:pt x="14313" y="88846"/>
                </a:lnTo>
                <a:lnTo>
                  <a:pt x="17259" y="100307"/>
                </a:lnTo>
                <a:lnTo>
                  <a:pt x="17259" y="105985"/>
                </a:lnTo>
                <a:lnTo>
                  <a:pt x="27258" y="110296"/>
                </a:lnTo>
                <a:lnTo>
                  <a:pt x="28731" y="116079"/>
                </a:lnTo>
                <a:lnTo>
                  <a:pt x="35888" y="123228"/>
                </a:lnTo>
                <a:lnTo>
                  <a:pt x="45886" y="124700"/>
                </a:lnTo>
                <a:lnTo>
                  <a:pt x="51674" y="124700"/>
                </a:lnTo>
                <a:lnTo>
                  <a:pt x="55989" y="120389"/>
                </a:lnTo>
                <a:lnTo>
                  <a:pt x="61672" y="107457"/>
                </a:lnTo>
                <a:lnTo>
                  <a:pt x="84615" y="94524"/>
                </a:lnTo>
                <a:lnTo>
                  <a:pt x="91877" y="91685"/>
                </a:lnTo>
                <a:lnTo>
                  <a:pt x="96192" y="90319"/>
                </a:lnTo>
                <a:lnTo>
                  <a:pt x="110505" y="81697"/>
                </a:lnTo>
                <a:lnTo>
                  <a:pt x="124818" y="51520"/>
                </a:lnTo>
                <a:lnTo>
                  <a:pt x="126292" y="47209"/>
                </a:lnTo>
                <a:lnTo>
                  <a:pt x="124818" y="43004"/>
                </a:lnTo>
                <a:lnTo>
                  <a:pt x="119135" y="31543"/>
                </a:lnTo>
                <a:lnTo>
                  <a:pt x="114820" y="28599"/>
                </a:lnTo>
                <a:lnTo>
                  <a:pt x="104717" y="20082"/>
                </a:lnTo>
                <a:lnTo>
                  <a:pt x="101875" y="18610"/>
                </a:lnTo>
                <a:lnTo>
                  <a:pt x="91877" y="7150"/>
                </a:lnTo>
                <a:lnTo>
                  <a:pt x="90403" y="2839"/>
                </a:lnTo>
                <a:lnTo>
                  <a:pt x="87562" y="0"/>
                </a:lnTo>
                <a:lnTo>
                  <a:pt x="74617" y="4311"/>
                </a:lnTo>
                <a:lnTo>
                  <a:pt x="63146" y="8517"/>
                </a:lnTo>
                <a:lnTo>
                  <a:pt x="43044" y="21449"/>
                </a:lnTo>
                <a:lnTo>
                  <a:pt x="37361" y="25760"/>
                </a:lnTo>
                <a:lnTo>
                  <a:pt x="27258" y="38693"/>
                </a:lnTo>
                <a:lnTo>
                  <a:pt x="24416" y="44370"/>
                </a:lnTo>
                <a:lnTo>
                  <a:pt x="8630" y="60142"/>
                </a:lnTo>
                <a:lnTo>
                  <a:pt x="0" y="64453"/>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1" name="Freihandform 67">
            <a:extLst>
              <a:ext uri="{FF2B5EF4-FFF2-40B4-BE49-F238E27FC236}">
                <a16:creationId xmlns:a16="http://schemas.microsoft.com/office/drawing/2014/main" id="{71CD6736-4821-40A7-5300-CB19E9868D94}"/>
              </a:ext>
            </a:extLst>
          </p:cNvPr>
          <p:cNvSpPr/>
          <p:nvPr userDrawn="1"/>
        </p:nvSpPr>
        <p:spPr>
          <a:xfrm>
            <a:off x="5624029" y="3357985"/>
            <a:ext cx="90585" cy="68017"/>
          </a:xfrm>
          <a:custGeom>
            <a:avLst/>
            <a:gdLst>
              <a:gd name="connsiteX0" fmla="*/ 167757 w 183438"/>
              <a:gd name="connsiteY0" fmla="*/ 92316 h 137738"/>
              <a:gd name="connsiteX1" fmla="*/ 174914 w 183438"/>
              <a:gd name="connsiteY1" fmla="*/ 90844 h 137738"/>
              <a:gd name="connsiteX2" fmla="*/ 180597 w 183438"/>
              <a:gd name="connsiteY2" fmla="*/ 83800 h 137738"/>
              <a:gd name="connsiteX3" fmla="*/ 183438 w 183438"/>
              <a:gd name="connsiteY3" fmla="*/ 79489 h 137738"/>
              <a:gd name="connsiteX4" fmla="*/ 181965 w 183438"/>
              <a:gd name="connsiteY4" fmla="*/ 75283 h 137738"/>
              <a:gd name="connsiteX5" fmla="*/ 167757 w 183438"/>
              <a:gd name="connsiteY5" fmla="*/ 61089 h 137738"/>
              <a:gd name="connsiteX6" fmla="*/ 164916 w 183438"/>
              <a:gd name="connsiteY6" fmla="*/ 58145 h 137738"/>
              <a:gd name="connsiteX7" fmla="*/ 154918 w 183438"/>
              <a:gd name="connsiteY7" fmla="*/ 52467 h 137738"/>
              <a:gd name="connsiteX8" fmla="*/ 150708 w 183438"/>
              <a:gd name="connsiteY8" fmla="*/ 53939 h 137738"/>
              <a:gd name="connsiteX9" fmla="*/ 140710 w 183438"/>
              <a:gd name="connsiteY9" fmla="*/ 53939 h 137738"/>
              <a:gd name="connsiteX10" fmla="*/ 136500 w 183438"/>
              <a:gd name="connsiteY10" fmla="*/ 52467 h 137738"/>
              <a:gd name="connsiteX11" fmla="*/ 119451 w 183438"/>
              <a:gd name="connsiteY11" fmla="*/ 42583 h 137738"/>
              <a:gd name="connsiteX12" fmla="*/ 133658 w 183438"/>
              <a:gd name="connsiteY12" fmla="*/ 42583 h 137738"/>
              <a:gd name="connsiteX13" fmla="*/ 140710 w 183438"/>
              <a:gd name="connsiteY13" fmla="*/ 43950 h 137738"/>
              <a:gd name="connsiteX14" fmla="*/ 145025 w 183438"/>
              <a:gd name="connsiteY14" fmla="*/ 36906 h 137738"/>
              <a:gd name="connsiteX15" fmla="*/ 142183 w 183438"/>
              <a:gd name="connsiteY15" fmla="*/ 32595 h 137738"/>
              <a:gd name="connsiteX16" fmla="*/ 125134 w 183438"/>
              <a:gd name="connsiteY16" fmla="*/ 35434 h 137738"/>
              <a:gd name="connsiteX17" fmla="*/ 117977 w 183438"/>
              <a:gd name="connsiteY17" fmla="*/ 36906 h 137738"/>
              <a:gd name="connsiteX18" fmla="*/ 113768 w 183438"/>
              <a:gd name="connsiteY18" fmla="*/ 36906 h 137738"/>
              <a:gd name="connsiteX19" fmla="*/ 110926 w 183438"/>
              <a:gd name="connsiteY19" fmla="*/ 32595 h 137738"/>
              <a:gd name="connsiteX20" fmla="*/ 108085 w 183438"/>
              <a:gd name="connsiteY20" fmla="*/ 28389 h 137738"/>
              <a:gd name="connsiteX21" fmla="*/ 108085 w 183438"/>
              <a:gd name="connsiteY21" fmla="*/ 22711 h 137738"/>
              <a:gd name="connsiteX22" fmla="*/ 109453 w 183438"/>
              <a:gd name="connsiteY22" fmla="*/ 18400 h 137738"/>
              <a:gd name="connsiteX23" fmla="*/ 106611 w 183438"/>
              <a:gd name="connsiteY23" fmla="*/ 14194 h 137738"/>
              <a:gd name="connsiteX24" fmla="*/ 103770 w 183438"/>
              <a:gd name="connsiteY24" fmla="*/ 14194 h 137738"/>
              <a:gd name="connsiteX25" fmla="*/ 85247 w 183438"/>
              <a:gd name="connsiteY25" fmla="*/ 12722 h 137738"/>
              <a:gd name="connsiteX26" fmla="*/ 59673 w 183438"/>
              <a:gd name="connsiteY26" fmla="*/ 1367 h 137738"/>
              <a:gd name="connsiteX27" fmla="*/ 44097 w 183438"/>
              <a:gd name="connsiteY27" fmla="*/ 4206 h 137738"/>
              <a:gd name="connsiteX28" fmla="*/ 39782 w 183438"/>
              <a:gd name="connsiteY28" fmla="*/ 5678 h 137738"/>
              <a:gd name="connsiteX29" fmla="*/ 34099 w 183438"/>
              <a:gd name="connsiteY29" fmla="*/ 4206 h 137738"/>
              <a:gd name="connsiteX30" fmla="*/ 31257 w 183438"/>
              <a:gd name="connsiteY30" fmla="*/ 2839 h 137738"/>
              <a:gd name="connsiteX31" fmla="*/ 26942 w 183438"/>
              <a:gd name="connsiteY31" fmla="*/ 0 h 137738"/>
              <a:gd name="connsiteX32" fmla="*/ 22733 w 183438"/>
              <a:gd name="connsiteY32" fmla="*/ 0 h 137738"/>
              <a:gd name="connsiteX33" fmla="*/ 18418 w 183438"/>
              <a:gd name="connsiteY33" fmla="*/ 1367 h 137738"/>
              <a:gd name="connsiteX34" fmla="*/ 18418 w 183438"/>
              <a:gd name="connsiteY34" fmla="*/ 4206 h 137738"/>
              <a:gd name="connsiteX35" fmla="*/ 12734 w 183438"/>
              <a:gd name="connsiteY35" fmla="*/ 12722 h 137738"/>
              <a:gd name="connsiteX36" fmla="*/ 14208 w 183438"/>
              <a:gd name="connsiteY36" fmla="*/ 15561 h 137738"/>
              <a:gd name="connsiteX37" fmla="*/ 14208 w 183438"/>
              <a:gd name="connsiteY37" fmla="*/ 25550 h 137738"/>
              <a:gd name="connsiteX38" fmla="*/ 12734 w 183438"/>
              <a:gd name="connsiteY38" fmla="*/ 31228 h 137738"/>
              <a:gd name="connsiteX39" fmla="*/ 9893 w 183438"/>
              <a:gd name="connsiteY39" fmla="*/ 34067 h 137738"/>
              <a:gd name="connsiteX40" fmla="*/ 11366 w 183438"/>
              <a:gd name="connsiteY40" fmla="*/ 38272 h 137738"/>
              <a:gd name="connsiteX41" fmla="*/ 12734 w 183438"/>
              <a:gd name="connsiteY41" fmla="*/ 41111 h 137738"/>
              <a:gd name="connsiteX42" fmla="*/ 15576 w 183438"/>
              <a:gd name="connsiteY42" fmla="*/ 41111 h 137738"/>
              <a:gd name="connsiteX43" fmla="*/ 12734 w 183438"/>
              <a:gd name="connsiteY43" fmla="*/ 48261 h 137738"/>
              <a:gd name="connsiteX44" fmla="*/ 2842 w 183438"/>
              <a:gd name="connsiteY44" fmla="*/ 56778 h 137738"/>
              <a:gd name="connsiteX45" fmla="*/ 5683 w 183438"/>
              <a:gd name="connsiteY45" fmla="*/ 56778 h 137738"/>
              <a:gd name="connsiteX46" fmla="*/ 8525 w 183438"/>
              <a:gd name="connsiteY46" fmla="*/ 61089 h 137738"/>
              <a:gd name="connsiteX47" fmla="*/ 8525 w 183438"/>
              <a:gd name="connsiteY47" fmla="*/ 66766 h 137738"/>
              <a:gd name="connsiteX48" fmla="*/ 1368 w 183438"/>
              <a:gd name="connsiteY48" fmla="*/ 107878 h 137738"/>
              <a:gd name="connsiteX49" fmla="*/ 0 w 183438"/>
              <a:gd name="connsiteY49" fmla="*/ 110716 h 137738"/>
              <a:gd name="connsiteX50" fmla="*/ 4210 w 183438"/>
              <a:gd name="connsiteY50" fmla="*/ 116394 h 137738"/>
              <a:gd name="connsiteX51" fmla="*/ 5683 w 183438"/>
              <a:gd name="connsiteY51" fmla="*/ 123544 h 137738"/>
              <a:gd name="connsiteX52" fmla="*/ 15576 w 183438"/>
              <a:gd name="connsiteY52" fmla="*/ 137738 h 137738"/>
              <a:gd name="connsiteX53" fmla="*/ 18418 w 183438"/>
              <a:gd name="connsiteY53" fmla="*/ 132061 h 137738"/>
              <a:gd name="connsiteX54" fmla="*/ 22733 w 183438"/>
              <a:gd name="connsiteY54" fmla="*/ 126383 h 137738"/>
              <a:gd name="connsiteX55" fmla="*/ 36940 w 183438"/>
              <a:gd name="connsiteY55" fmla="*/ 97994 h 137738"/>
              <a:gd name="connsiteX56" fmla="*/ 46938 w 183438"/>
              <a:gd name="connsiteY56" fmla="*/ 97994 h 137738"/>
              <a:gd name="connsiteX57" fmla="*/ 62514 w 183438"/>
              <a:gd name="connsiteY57" fmla="*/ 97994 h 137738"/>
              <a:gd name="connsiteX58" fmla="*/ 72512 w 183438"/>
              <a:gd name="connsiteY58" fmla="*/ 100833 h 137738"/>
              <a:gd name="connsiteX59" fmla="*/ 75354 w 183438"/>
              <a:gd name="connsiteY59" fmla="*/ 100833 h 137738"/>
              <a:gd name="connsiteX60" fmla="*/ 81037 w 183438"/>
              <a:gd name="connsiteY60" fmla="*/ 100833 h 137738"/>
              <a:gd name="connsiteX61" fmla="*/ 85247 w 183438"/>
              <a:gd name="connsiteY61" fmla="*/ 100833 h 137738"/>
              <a:gd name="connsiteX62" fmla="*/ 88088 w 183438"/>
              <a:gd name="connsiteY62" fmla="*/ 96522 h 137738"/>
              <a:gd name="connsiteX63" fmla="*/ 93771 w 183438"/>
              <a:gd name="connsiteY63" fmla="*/ 89478 h 137738"/>
              <a:gd name="connsiteX64" fmla="*/ 100928 w 183438"/>
              <a:gd name="connsiteY64" fmla="*/ 86639 h 137738"/>
              <a:gd name="connsiteX65" fmla="*/ 113768 w 183438"/>
              <a:gd name="connsiteY65" fmla="*/ 89478 h 137738"/>
              <a:gd name="connsiteX66" fmla="*/ 130817 w 183438"/>
              <a:gd name="connsiteY66" fmla="*/ 88005 h 137738"/>
              <a:gd name="connsiteX67" fmla="*/ 153549 w 183438"/>
              <a:gd name="connsiteY67" fmla="*/ 92316 h 137738"/>
              <a:gd name="connsiteX68" fmla="*/ 167757 w 183438"/>
              <a:gd name="connsiteY68" fmla="*/ 92316 h 13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183438" h="137738">
                <a:moveTo>
                  <a:pt x="167757" y="92316"/>
                </a:moveTo>
                <a:lnTo>
                  <a:pt x="174914" y="90844"/>
                </a:lnTo>
                <a:lnTo>
                  <a:pt x="180597" y="83800"/>
                </a:lnTo>
                <a:lnTo>
                  <a:pt x="183438" y="79489"/>
                </a:lnTo>
                <a:lnTo>
                  <a:pt x="181965" y="75283"/>
                </a:lnTo>
                <a:lnTo>
                  <a:pt x="167757" y="61089"/>
                </a:lnTo>
                <a:lnTo>
                  <a:pt x="164916" y="58145"/>
                </a:lnTo>
                <a:lnTo>
                  <a:pt x="154918" y="52467"/>
                </a:lnTo>
                <a:lnTo>
                  <a:pt x="150708" y="53939"/>
                </a:lnTo>
                <a:lnTo>
                  <a:pt x="140710" y="53939"/>
                </a:lnTo>
                <a:lnTo>
                  <a:pt x="136500" y="52467"/>
                </a:lnTo>
                <a:lnTo>
                  <a:pt x="119451" y="42583"/>
                </a:lnTo>
                <a:lnTo>
                  <a:pt x="133658" y="42583"/>
                </a:lnTo>
                <a:lnTo>
                  <a:pt x="140710" y="43950"/>
                </a:lnTo>
                <a:lnTo>
                  <a:pt x="145025" y="36906"/>
                </a:lnTo>
                <a:lnTo>
                  <a:pt x="142183" y="32595"/>
                </a:lnTo>
                <a:lnTo>
                  <a:pt x="125134" y="35434"/>
                </a:lnTo>
                <a:lnTo>
                  <a:pt x="117977" y="36906"/>
                </a:lnTo>
                <a:lnTo>
                  <a:pt x="113768" y="36906"/>
                </a:lnTo>
                <a:lnTo>
                  <a:pt x="110926" y="32595"/>
                </a:lnTo>
                <a:lnTo>
                  <a:pt x="108085" y="28389"/>
                </a:lnTo>
                <a:lnTo>
                  <a:pt x="108085" y="22711"/>
                </a:lnTo>
                <a:lnTo>
                  <a:pt x="109453" y="18400"/>
                </a:lnTo>
                <a:lnTo>
                  <a:pt x="106611" y="14194"/>
                </a:lnTo>
                <a:lnTo>
                  <a:pt x="103770" y="14194"/>
                </a:lnTo>
                <a:lnTo>
                  <a:pt x="85247" y="12722"/>
                </a:lnTo>
                <a:lnTo>
                  <a:pt x="59673" y="1367"/>
                </a:lnTo>
                <a:lnTo>
                  <a:pt x="44097" y="4206"/>
                </a:lnTo>
                <a:lnTo>
                  <a:pt x="39782" y="5678"/>
                </a:lnTo>
                <a:lnTo>
                  <a:pt x="34099" y="4206"/>
                </a:lnTo>
                <a:lnTo>
                  <a:pt x="31257" y="2839"/>
                </a:lnTo>
                <a:lnTo>
                  <a:pt x="26942" y="0"/>
                </a:lnTo>
                <a:lnTo>
                  <a:pt x="22733" y="0"/>
                </a:lnTo>
                <a:lnTo>
                  <a:pt x="18418" y="1367"/>
                </a:lnTo>
                <a:lnTo>
                  <a:pt x="18418" y="4206"/>
                </a:lnTo>
                <a:lnTo>
                  <a:pt x="12734" y="12722"/>
                </a:lnTo>
                <a:lnTo>
                  <a:pt x="14208" y="15561"/>
                </a:lnTo>
                <a:lnTo>
                  <a:pt x="14208" y="25550"/>
                </a:lnTo>
                <a:lnTo>
                  <a:pt x="12734" y="31228"/>
                </a:lnTo>
                <a:lnTo>
                  <a:pt x="9893" y="34067"/>
                </a:lnTo>
                <a:lnTo>
                  <a:pt x="11366" y="38272"/>
                </a:lnTo>
                <a:lnTo>
                  <a:pt x="12734" y="41111"/>
                </a:lnTo>
                <a:lnTo>
                  <a:pt x="15576" y="41111"/>
                </a:lnTo>
                <a:lnTo>
                  <a:pt x="12734" y="48261"/>
                </a:lnTo>
                <a:lnTo>
                  <a:pt x="2842" y="56778"/>
                </a:lnTo>
                <a:lnTo>
                  <a:pt x="5683" y="56778"/>
                </a:lnTo>
                <a:lnTo>
                  <a:pt x="8525" y="61089"/>
                </a:lnTo>
                <a:lnTo>
                  <a:pt x="8525" y="66766"/>
                </a:lnTo>
                <a:lnTo>
                  <a:pt x="1368" y="107878"/>
                </a:lnTo>
                <a:lnTo>
                  <a:pt x="0" y="110716"/>
                </a:lnTo>
                <a:lnTo>
                  <a:pt x="4210" y="116394"/>
                </a:lnTo>
                <a:lnTo>
                  <a:pt x="5683" y="123544"/>
                </a:lnTo>
                <a:lnTo>
                  <a:pt x="15576" y="137738"/>
                </a:lnTo>
                <a:lnTo>
                  <a:pt x="18418" y="132061"/>
                </a:lnTo>
                <a:lnTo>
                  <a:pt x="22733" y="126383"/>
                </a:lnTo>
                <a:lnTo>
                  <a:pt x="36940" y="97994"/>
                </a:lnTo>
                <a:lnTo>
                  <a:pt x="46938" y="97994"/>
                </a:lnTo>
                <a:lnTo>
                  <a:pt x="62514" y="97994"/>
                </a:lnTo>
                <a:lnTo>
                  <a:pt x="72512" y="100833"/>
                </a:lnTo>
                <a:lnTo>
                  <a:pt x="75354" y="100833"/>
                </a:lnTo>
                <a:lnTo>
                  <a:pt x="81037" y="100833"/>
                </a:lnTo>
                <a:lnTo>
                  <a:pt x="85247" y="100833"/>
                </a:lnTo>
                <a:lnTo>
                  <a:pt x="88088" y="96522"/>
                </a:lnTo>
                <a:lnTo>
                  <a:pt x="93771" y="89478"/>
                </a:lnTo>
                <a:lnTo>
                  <a:pt x="100928" y="86639"/>
                </a:lnTo>
                <a:lnTo>
                  <a:pt x="113768" y="89478"/>
                </a:lnTo>
                <a:lnTo>
                  <a:pt x="130817" y="88005"/>
                </a:lnTo>
                <a:lnTo>
                  <a:pt x="153549" y="92316"/>
                </a:lnTo>
                <a:lnTo>
                  <a:pt x="167757" y="92316"/>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2" name="Freihandform 275">
            <a:extLst>
              <a:ext uri="{FF2B5EF4-FFF2-40B4-BE49-F238E27FC236}">
                <a16:creationId xmlns:a16="http://schemas.microsoft.com/office/drawing/2014/main" id="{622C17E1-EB7A-E01D-AE72-C36E6391B04C}"/>
              </a:ext>
            </a:extLst>
          </p:cNvPr>
          <p:cNvSpPr/>
          <p:nvPr userDrawn="1"/>
        </p:nvSpPr>
        <p:spPr>
          <a:xfrm>
            <a:off x="5258539" y="3614685"/>
            <a:ext cx="83568" cy="91901"/>
          </a:xfrm>
          <a:custGeom>
            <a:avLst/>
            <a:gdLst>
              <a:gd name="connsiteX0" fmla="*/ 88193 w 169230"/>
              <a:gd name="connsiteY0" fmla="*/ 24183 h 186104"/>
              <a:gd name="connsiteX1" fmla="*/ 82510 w 169230"/>
              <a:gd name="connsiteY1" fmla="*/ 15666 h 186104"/>
              <a:gd name="connsiteX2" fmla="*/ 81037 w 169230"/>
              <a:gd name="connsiteY2" fmla="*/ 12828 h 186104"/>
              <a:gd name="connsiteX3" fmla="*/ 75354 w 169230"/>
              <a:gd name="connsiteY3" fmla="*/ 12828 h 186104"/>
              <a:gd name="connsiteX4" fmla="*/ 52621 w 169230"/>
              <a:gd name="connsiteY4" fmla="*/ 15666 h 186104"/>
              <a:gd name="connsiteX5" fmla="*/ 41255 w 169230"/>
              <a:gd name="connsiteY5" fmla="*/ 11356 h 186104"/>
              <a:gd name="connsiteX6" fmla="*/ 29889 w 169230"/>
              <a:gd name="connsiteY6" fmla="*/ 5783 h 186104"/>
              <a:gd name="connsiteX7" fmla="*/ 18523 w 169230"/>
              <a:gd name="connsiteY7" fmla="*/ 0 h 186104"/>
              <a:gd name="connsiteX8" fmla="*/ 11366 w 169230"/>
              <a:gd name="connsiteY8" fmla="*/ 8622 h 186104"/>
              <a:gd name="connsiteX9" fmla="*/ 8525 w 169230"/>
              <a:gd name="connsiteY9" fmla="*/ 24183 h 186104"/>
              <a:gd name="connsiteX10" fmla="*/ 5683 w 169230"/>
              <a:gd name="connsiteY10" fmla="*/ 41216 h 186104"/>
              <a:gd name="connsiteX11" fmla="*/ 0 w 169230"/>
              <a:gd name="connsiteY11" fmla="*/ 52572 h 186104"/>
              <a:gd name="connsiteX12" fmla="*/ 0 w 169230"/>
              <a:gd name="connsiteY12" fmla="*/ 58250 h 186104"/>
              <a:gd name="connsiteX13" fmla="*/ 1368 w 169230"/>
              <a:gd name="connsiteY13" fmla="*/ 66766 h 186104"/>
              <a:gd name="connsiteX14" fmla="*/ 4210 w 169230"/>
              <a:gd name="connsiteY14" fmla="*/ 72444 h 186104"/>
              <a:gd name="connsiteX15" fmla="*/ 7156 w 169230"/>
              <a:gd name="connsiteY15" fmla="*/ 75283 h 186104"/>
              <a:gd name="connsiteX16" fmla="*/ 8525 w 169230"/>
              <a:gd name="connsiteY16" fmla="*/ 78122 h 186104"/>
              <a:gd name="connsiteX17" fmla="*/ 12840 w 169230"/>
              <a:gd name="connsiteY17" fmla="*/ 79594 h 186104"/>
              <a:gd name="connsiteX18" fmla="*/ 18523 w 169230"/>
              <a:gd name="connsiteY18" fmla="*/ 80961 h 186104"/>
              <a:gd name="connsiteX19" fmla="*/ 22732 w 169230"/>
              <a:gd name="connsiteY19" fmla="*/ 82433 h 186104"/>
              <a:gd name="connsiteX20" fmla="*/ 28416 w 169230"/>
              <a:gd name="connsiteY20" fmla="*/ 85272 h 186104"/>
              <a:gd name="connsiteX21" fmla="*/ 29889 w 169230"/>
              <a:gd name="connsiteY21" fmla="*/ 89478 h 186104"/>
              <a:gd name="connsiteX22" fmla="*/ 35572 w 169230"/>
              <a:gd name="connsiteY22" fmla="*/ 98099 h 186104"/>
              <a:gd name="connsiteX23" fmla="*/ 46938 w 169230"/>
              <a:gd name="connsiteY23" fmla="*/ 85272 h 186104"/>
              <a:gd name="connsiteX24" fmla="*/ 46938 w 169230"/>
              <a:gd name="connsiteY24" fmla="*/ 78122 h 186104"/>
              <a:gd name="connsiteX25" fmla="*/ 44097 w 169230"/>
              <a:gd name="connsiteY25" fmla="*/ 76755 h 186104"/>
              <a:gd name="connsiteX26" fmla="*/ 34099 w 169230"/>
              <a:gd name="connsiteY26" fmla="*/ 69605 h 186104"/>
              <a:gd name="connsiteX27" fmla="*/ 29889 w 169230"/>
              <a:gd name="connsiteY27" fmla="*/ 56883 h 186104"/>
              <a:gd name="connsiteX28" fmla="*/ 39782 w 169230"/>
              <a:gd name="connsiteY28" fmla="*/ 62561 h 186104"/>
              <a:gd name="connsiteX29" fmla="*/ 58305 w 169230"/>
              <a:gd name="connsiteY29" fmla="*/ 78122 h 186104"/>
              <a:gd name="connsiteX30" fmla="*/ 61146 w 169230"/>
              <a:gd name="connsiteY30" fmla="*/ 86639 h 186104"/>
              <a:gd name="connsiteX31" fmla="*/ 76827 w 169230"/>
              <a:gd name="connsiteY31" fmla="*/ 102305 h 186104"/>
              <a:gd name="connsiteX32" fmla="*/ 91035 w 169230"/>
              <a:gd name="connsiteY32" fmla="*/ 110822 h 186104"/>
              <a:gd name="connsiteX33" fmla="*/ 96718 w 169230"/>
              <a:gd name="connsiteY33" fmla="*/ 113660 h 186104"/>
              <a:gd name="connsiteX34" fmla="*/ 103770 w 169230"/>
              <a:gd name="connsiteY34" fmla="*/ 120810 h 186104"/>
              <a:gd name="connsiteX35" fmla="*/ 106611 w 169230"/>
              <a:gd name="connsiteY35" fmla="*/ 125016 h 186104"/>
              <a:gd name="connsiteX36" fmla="*/ 112294 w 169230"/>
              <a:gd name="connsiteY36" fmla="*/ 130694 h 186104"/>
              <a:gd name="connsiteX37" fmla="*/ 112294 w 169230"/>
              <a:gd name="connsiteY37" fmla="*/ 133533 h 186104"/>
              <a:gd name="connsiteX38" fmla="*/ 113768 w 169230"/>
              <a:gd name="connsiteY38" fmla="*/ 139210 h 186104"/>
              <a:gd name="connsiteX39" fmla="*/ 112294 w 169230"/>
              <a:gd name="connsiteY39" fmla="*/ 143521 h 186104"/>
              <a:gd name="connsiteX40" fmla="*/ 106611 w 169230"/>
              <a:gd name="connsiteY40" fmla="*/ 152038 h 186104"/>
              <a:gd name="connsiteX41" fmla="*/ 105243 w 169230"/>
              <a:gd name="connsiteY41" fmla="*/ 156349 h 186104"/>
              <a:gd name="connsiteX42" fmla="*/ 112294 w 169230"/>
              <a:gd name="connsiteY42" fmla="*/ 164760 h 186104"/>
              <a:gd name="connsiteX43" fmla="*/ 126607 w 169230"/>
              <a:gd name="connsiteY43" fmla="*/ 169071 h 186104"/>
              <a:gd name="connsiteX44" fmla="*/ 127975 w 169230"/>
              <a:gd name="connsiteY44" fmla="*/ 164760 h 186104"/>
              <a:gd name="connsiteX45" fmla="*/ 126607 w 169230"/>
              <a:gd name="connsiteY45" fmla="*/ 160555 h 186104"/>
              <a:gd name="connsiteX46" fmla="*/ 123766 w 169230"/>
              <a:gd name="connsiteY46" fmla="*/ 157716 h 186104"/>
              <a:gd name="connsiteX47" fmla="*/ 120819 w 169230"/>
              <a:gd name="connsiteY47" fmla="*/ 156349 h 186104"/>
              <a:gd name="connsiteX48" fmla="*/ 117977 w 169230"/>
              <a:gd name="connsiteY48" fmla="*/ 149199 h 186104"/>
              <a:gd name="connsiteX49" fmla="*/ 122292 w 169230"/>
              <a:gd name="connsiteY49" fmla="*/ 147727 h 186104"/>
              <a:gd name="connsiteX50" fmla="*/ 125134 w 169230"/>
              <a:gd name="connsiteY50" fmla="*/ 147727 h 186104"/>
              <a:gd name="connsiteX51" fmla="*/ 133658 w 169230"/>
              <a:gd name="connsiteY51" fmla="*/ 156349 h 186104"/>
              <a:gd name="connsiteX52" fmla="*/ 145025 w 169230"/>
              <a:gd name="connsiteY52" fmla="*/ 181899 h 186104"/>
              <a:gd name="connsiteX53" fmla="*/ 146498 w 169230"/>
              <a:gd name="connsiteY53" fmla="*/ 186105 h 186104"/>
              <a:gd name="connsiteX54" fmla="*/ 150708 w 169230"/>
              <a:gd name="connsiteY54" fmla="*/ 152038 h 186104"/>
              <a:gd name="connsiteX55" fmla="*/ 156391 w 169230"/>
              <a:gd name="connsiteY55" fmla="*/ 139210 h 186104"/>
              <a:gd name="connsiteX56" fmla="*/ 159232 w 169230"/>
              <a:gd name="connsiteY56" fmla="*/ 136372 h 186104"/>
              <a:gd name="connsiteX57" fmla="*/ 157864 w 169230"/>
              <a:gd name="connsiteY57" fmla="*/ 133533 h 186104"/>
              <a:gd name="connsiteX58" fmla="*/ 150708 w 169230"/>
              <a:gd name="connsiteY58" fmla="*/ 127855 h 186104"/>
              <a:gd name="connsiteX59" fmla="*/ 147866 w 169230"/>
              <a:gd name="connsiteY59" fmla="*/ 127855 h 186104"/>
              <a:gd name="connsiteX60" fmla="*/ 149340 w 169230"/>
              <a:gd name="connsiteY60" fmla="*/ 103777 h 186104"/>
              <a:gd name="connsiteX61" fmla="*/ 155023 w 169230"/>
              <a:gd name="connsiteY61" fmla="*/ 102305 h 186104"/>
              <a:gd name="connsiteX62" fmla="*/ 153549 w 169230"/>
              <a:gd name="connsiteY62" fmla="*/ 99466 h 186104"/>
              <a:gd name="connsiteX63" fmla="*/ 153549 w 169230"/>
              <a:gd name="connsiteY63" fmla="*/ 95260 h 186104"/>
              <a:gd name="connsiteX64" fmla="*/ 155023 w 169230"/>
              <a:gd name="connsiteY64" fmla="*/ 95260 h 186104"/>
              <a:gd name="connsiteX65" fmla="*/ 160706 w 169230"/>
              <a:gd name="connsiteY65" fmla="*/ 98099 h 186104"/>
              <a:gd name="connsiteX66" fmla="*/ 164916 w 169230"/>
              <a:gd name="connsiteY66" fmla="*/ 102305 h 186104"/>
              <a:gd name="connsiteX67" fmla="*/ 169231 w 169230"/>
              <a:gd name="connsiteY67" fmla="*/ 98099 h 186104"/>
              <a:gd name="connsiteX68" fmla="*/ 153549 w 169230"/>
              <a:gd name="connsiteY68" fmla="*/ 85272 h 186104"/>
              <a:gd name="connsiteX69" fmla="*/ 139342 w 169230"/>
              <a:gd name="connsiteY69" fmla="*/ 65399 h 186104"/>
              <a:gd name="connsiteX70" fmla="*/ 132290 w 169230"/>
              <a:gd name="connsiteY70" fmla="*/ 55411 h 186104"/>
              <a:gd name="connsiteX71" fmla="*/ 125134 w 169230"/>
              <a:gd name="connsiteY71" fmla="*/ 39850 h 186104"/>
              <a:gd name="connsiteX72" fmla="*/ 117977 w 169230"/>
              <a:gd name="connsiteY72" fmla="*/ 29861 h 186104"/>
              <a:gd name="connsiteX73" fmla="*/ 117977 w 169230"/>
              <a:gd name="connsiteY73" fmla="*/ 24183 h 186104"/>
              <a:gd name="connsiteX74" fmla="*/ 105243 w 169230"/>
              <a:gd name="connsiteY74" fmla="*/ 29861 h 186104"/>
              <a:gd name="connsiteX75" fmla="*/ 88193 w 169230"/>
              <a:gd name="connsiteY75" fmla="*/ 24183 h 18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69230" h="186104">
                <a:moveTo>
                  <a:pt x="88193" y="24183"/>
                </a:moveTo>
                <a:lnTo>
                  <a:pt x="82510" y="15666"/>
                </a:lnTo>
                <a:lnTo>
                  <a:pt x="81037" y="12828"/>
                </a:lnTo>
                <a:lnTo>
                  <a:pt x="75354" y="12828"/>
                </a:lnTo>
                <a:lnTo>
                  <a:pt x="52621" y="15666"/>
                </a:lnTo>
                <a:lnTo>
                  <a:pt x="41255" y="11356"/>
                </a:lnTo>
                <a:lnTo>
                  <a:pt x="29889" y="5783"/>
                </a:lnTo>
                <a:lnTo>
                  <a:pt x="18523" y="0"/>
                </a:lnTo>
                <a:lnTo>
                  <a:pt x="11366" y="8622"/>
                </a:lnTo>
                <a:lnTo>
                  <a:pt x="8525" y="24183"/>
                </a:lnTo>
                <a:lnTo>
                  <a:pt x="5683" y="41216"/>
                </a:lnTo>
                <a:lnTo>
                  <a:pt x="0" y="52572"/>
                </a:lnTo>
                <a:lnTo>
                  <a:pt x="0" y="58250"/>
                </a:lnTo>
                <a:lnTo>
                  <a:pt x="1368" y="66766"/>
                </a:lnTo>
                <a:lnTo>
                  <a:pt x="4210" y="72444"/>
                </a:lnTo>
                <a:lnTo>
                  <a:pt x="7156" y="75283"/>
                </a:lnTo>
                <a:lnTo>
                  <a:pt x="8525" y="78122"/>
                </a:lnTo>
                <a:lnTo>
                  <a:pt x="12840" y="79594"/>
                </a:lnTo>
                <a:lnTo>
                  <a:pt x="18523" y="80961"/>
                </a:lnTo>
                <a:lnTo>
                  <a:pt x="22732" y="82433"/>
                </a:lnTo>
                <a:lnTo>
                  <a:pt x="28416" y="85272"/>
                </a:lnTo>
                <a:lnTo>
                  <a:pt x="29889" y="89478"/>
                </a:lnTo>
                <a:lnTo>
                  <a:pt x="35572" y="98099"/>
                </a:lnTo>
                <a:lnTo>
                  <a:pt x="46938" y="85272"/>
                </a:lnTo>
                <a:lnTo>
                  <a:pt x="46938" y="78122"/>
                </a:lnTo>
                <a:lnTo>
                  <a:pt x="44097" y="76755"/>
                </a:lnTo>
                <a:lnTo>
                  <a:pt x="34099" y="69605"/>
                </a:lnTo>
                <a:lnTo>
                  <a:pt x="29889" y="56883"/>
                </a:lnTo>
                <a:lnTo>
                  <a:pt x="39782" y="62561"/>
                </a:lnTo>
                <a:lnTo>
                  <a:pt x="58305" y="78122"/>
                </a:lnTo>
                <a:lnTo>
                  <a:pt x="61146" y="86639"/>
                </a:lnTo>
                <a:lnTo>
                  <a:pt x="76827" y="102305"/>
                </a:lnTo>
                <a:lnTo>
                  <a:pt x="91035" y="110822"/>
                </a:lnTo>
                <a:lnTo>
                  <a:pt x="96718" y="113660"/>
                </a:lnTo>
                <a:lnTo>
                  <a:pt x="103770" y="120810"/>
                </a:lnTo>
                <a:lnTo>
                  <a:pt x="106611" y="125016"/>
                </a:lnTo>
                <a:lnTo>
                  <a:pt x="112294" y="130694"/>
                </a:lnTo>
                <a:lnTo>
                  <a:pt x="112294" y="133533"/>
                </a:lnTo>
                <a:lnTo>
                  <a:pt x="113768" y="139210"/>
                </a:lnTo>
                <a:lnTo>
                  <a:pt x="112294" y="143521"/>
                </a:lnTo>
                <a:lnTo>
                  <a:pt x="106611" y="152038"/>
                </a:lnTo>
                <a:lnTo>
                  <a:pt x="105243" y="156349"/>
                </a:lnTo>
                <a:lnTo>
                  <a:pt x="112294" y="164760"/>
                </a:lnTo>
                <a:lnTo>
                  <a:pt x="126607" y="169071"/>
                </a:lnTo>
                <a:lnTo>
                  <a:pt x="127975" y="164760"/>
                </a:lnTo>
                <a:lnTo>
                  <a:pt x="126607" y="160555"/>
                </a:lnTo>
                <a:lnTo>
                  <a:pt x="123766" y="157716"/>
                </a:lnTo>
                <a:lnTo>
                  <a:pt x="120819" y="156349"/>
                </a:lnTo>
                <a:lnTo>
                  <a:pt x="117977" y="149199"/>
                </a:lnTo>
                <a:lnTo>
                  <a:pt x="122292" y="147727"/>
                </a:lnTo>
                <a:lnTo>
                  <a:pt x="125134" y="147727"/>
                </a:lnTo>
                <a:lnTo>
                  <a:pt x="133658" y="156349"/>
                </a:lnTo>
                <a:lnTo>
                  <a:pt x="145025" y="181899"/>
                </a:lnTo>
                <a:lnTo>
                  <a:pt x="146498" y="186105"/>
                </a:lnTo>
                <a:lnTo>
                  <a:pt x="150708" y="152038"/>
                </a:lnTo>
                <a:lnTo>
                  <a:pt x="156391" y="139210"/>
                </a:lnTo>
                <a:lnTo>
                  <a:pt x="159232" y="136372"/>
                </a:lnTo>
                <a:lnTo>
                  <a:pt x="157864" y="133533"/>
                </a:lnTo>
                <a:lnTo>
                  <a:pt x="150708" y="127855"/>
                </a:lnTo>
                <a:lnTo>
                  <a:pt x="147866" y="127855"/>
                </a:lnTo>
                <a:lnTo>
                  <a:pt x="149340" y="103777"/>
                </a:lnTo>
                <a:lnTo>
                  <a:pt x="155023" y="102305"/>
                </a:lnTo>
                <a:lnTo>
                  <a:pt x="153549" y="99466"/>
                </a:lnTo>
                <a:lnTo>
                  <a:pt x="153549" y="95260"/>
                </a:lnTo>
                <a:lnTo>
                  <a:pt x="155023" y="95260"/>
                </a:lnTo>
                <a:lnTo>
                  <a:pt x="160706" y="98099"/>
                </a:lnTo>
                <a:lnTo>
                  <a:pt x="164916" y="102305"/>
                </a:lnTo>
                <a:lnTo>
                  <a:pt x="169231" y="98099"/>
                </a:lnTo>
                <a:lnTo>
                  <a:pt x="153549" y="85272"/>
                </a:lnTo>
                <a:lnTo>
                  <a:pt x="139342" y="65399"/>
                </a:lnTo>
                <a:lnTo>
                  <a:pt x="132290" y="55411"/>
                </a:lnTo>
                <a:lnTo>
                  <a:pt x="125134" y="39850"/>
                </a:lnTo>
                <a:lnTo>
                  <a:pt x="117977" y="29861"/>
                </a:lnTo>
                <a:lnTo>
                  <a:pt x="117977" y="24183"/>
                </a:lnTo>
                <a:lnTo>
                  <a:pt x="105243" y="29861"/>
                </a:lnTo>
                <a:lnTo>
                  <a:pt x="88193"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3" name="Freihandform 276">
            <a:extLst>
              <a:ext uri="{FF2B5EF4-FFF2-40B4-BE49-F238E27FC236}">
                <a16:creationId xmlns:a16="http://schemas.microsoft.com/office/drawing/2014/main" id="{D529C807-396F-6823-F8F3-0B606253F706}"/>
              </a:ext>
            </a:extLst>
          </p:cNvPr>
          <p:cNvSpPr/>
          <p:nvPr userDrawn="1"/>
        </p:nvSpPr>
        <p:spPr>
          <a:xfrm>
            <a:off x="5179180" y="3472992"/>
            <a:ext cx="161524" cy="89097"/>
          </a:xfrm>
          <a:custGeom>
            <a:avLst/>
            <a:gdLst>
              <a:gd name="connsiteX0" fmla="*/ 61146 w 327094"/>
              <a:gd name="connsiteY0" fmla="*/ 24183 h 180426"/>
              <a:gd name="connsiteX1" fmla="*/ 41255 w 327094"/>
              <a:gd name="connsiteY1" fmla="*/ 39744 h 180426"/>
              <a:gd name="connsiteX2" fmla="*/ 24206 w 327094"/>
              <a:gd name="connsiteY2" fmla="*/ 52572 h 180426"/>
              <a:gd name="connsiteX3" fmla="*/ 14208 w 327094"/>
              <a:gd name="connsiteY3" fmla="*/ 56883 h 180426"/>
              <a:gd name="connsiteX4" fmla="*/ 12840 w 327094"/>
              <a:gd name="connsiteY4" fmla="*/ 59722 h 180426"/>
              <a:gd name="connsiteX5" fmla="*/ 9998 w 327094"/>
              <a:gd name="connsiteY5" fmla="*/ 68238 h 180426"/>
              <a:gd name="connsiteX6" fmla="*/ 7157 w 327094"/>
              <a:gd name="connsiteY6" fmla="*/ 85272 h 180426"/>
              <a:gd name="connsiteX7" fmla="*/ 0 w 327094"/>
              <a:gd name="connsiteY7" fmla="*/ 95155 h 180426"/>
              <a:gd name="connsiteX8" fmla="*/ 8525 w 327094"/>
              <a:gd name="connsiteY8" fmla="*/ 97994 h 180426"/>
              <a:gd name="connsiteX9" fmla="*/ 19891 w 327094"/>
              <a:gd name="connsiteY9" fmla="*/ 107983 h 180426"/>
              <a:gd name="connsiteX10" fmla="*/ 31257 w 327094"/>
              <a:gd name="connsiteY10" fmla="*/ 117971 h 180426"/>
              <a:gd name="connsiteX11" fmla="*/ 32731 w 327094"/>
              <a:gd name="connsiteY11" fmla="*/ 119338 h 180426"/>
              <a:gd name="connsiteX12" fmla="*/ 41255 w 327094"/>
              <a:gd name="connsiteY12" fmla="*/ 122177 h 180426"/>
              <a:gd name="connsiteX13" fmla="*/ 41255 w 327094"/>
              <a:gd name="connsiteY13" fmla="*/ 127855 h 180426"/>
              <a:gd name="connsiteX14" fmla="*/ 48412 w 327094"/>
              <a:gd name="connsiteY14" fmla="*/ 127855 h 180426"/>
              <a:gd name="connsiteX15" fmla="*/ 65461 w 327094"/>
              <a:gd name="connsiteY15" fmla="*/ 125016 h 180426"/>
              <a:gd name="connsiteX16" fmla="*/ 66829 w 327094"/>
              <a:gd name="connsiteY16" fmla="*/ 127855 h 180426"/>
              <a:gd name="connsiteX17" fmla="*/ 73986 w 327094"/>
              <a:gd name="connsiteY17" fmla="*/ 126383 h 180426"/>
              <a:gd name="connsiteX18" fmla="*/ 82510 w 327094"/>
              <a:gd name="connsiteY18" fmla="*/ 130694 h 180426"/>
              <a:gd name="connsiteX19" fmla="*/ 75354 w 327094"/>
              <a:gd name="connsiteY19" fmla="*/ 153405 h 180426"/>
              <a:gd name="connsiteX20" fmla="*/ 73986 w 327094"/>
              <a:gd name="connsiteY20" fmla="*/ 154877 h 180426"/>
              <a:gd name="connsiteX21" fmla="*/ 79669 w 327094"/>
              <a:gd name="connsiteY21" fmla="*/ 159083 h 180426"/>
              <a:gd name="connsiteX22" fmla="*/ 83879 w 327094"/>
              <a:gd name="connsiteY22" fmla="*/ 154877 h 180426"/>
              <a:gd name="connsiteX23" fmla="*/ 86720 w 327094"/>
              <a:gd name="connsiteY23" fmla="*/ 156244 h 180426"/>
              <a:gd name="connsiteX24" fmla="*/ 86720 w 327094"/>
              <a:gd name="connsiteY24" fmla="*/ 159083 h 180426"/>
              <a:gd name="connsiteX25" fmla="*/ 87562 w 327094"/>
              <a:gd name="connsiteY25" fmla="*/ 159924 h 180426"/>
              <a:gd name="connsiteX26" fmla="*/ 92403 w 327094"/>
              <a:gd name="connsiteY26" fmla="*/ 156244 h 180426"/>
              <a:gd name="connsiteX27" fmla="*/ 95350 w 327094"/>
              <a:gd name="connsiteY27" fmla="*/ 156244 h 180426"/>
              <a:gd name="connsiteX28" fmla="*/ 93877 w 327094"/>
              <a:gd name="connsiteY28" fmla="*/ 159083 h 180426"/>
              <a:gd name="connsiteX29" fmla="*/ 89562 w 327094"/>
              <a:gd name="connsiteY29" fmla="*/ 163393 h 180426"/>
              <a:gd name="connsiteX30" fmla="*/ 95350 w 327094"/>
              <a:gd name="connsiteY30" fmla="*/ 173382 h 180426"/>
              <a:gd name="connsiteX31" fmla="*/ 96087 w 327094"/>
              <a:gd name="connsiteY31" fmla="*/ 174434 h 180426"/>
              <a:gd name="connsiteX32" fmla="*/ 99560 w 327094"/>
              <a:gd name="connsiteY32" fmla="*/ 179060 h 180426"/>
              <a:gd name="connsiteX33" fmla="*/ 110926 w 327094"/>
              <a:gd name="connsiteY33" fmla="*/ 180427 h 180426"/>
              <a:gd name="connsiteX34" fmla="*/ 120924 w 327094"/>
              <a:gd name="connsiteY34" fmla="*/ 166232 h 180426"/>
              <a:gd name="connsiteX35" fmla="*/ 130817 w 327094"/>
              <a:gd name="connsiteY35" fmla="*/ 163393 h 180426"/>
              <a:gd name="connsiteX36" fmla="*/ 132290 w 327094"/>
              <a:gd name="connsiteY36" fmla="*/ 159083 h 180426"/>
              <a:gd name="connsiteX37" fmla="*/ 130817 w 327094"/>
              <a:gd name="connsiteY37" fmla="*/ 137844 h 180426"/>
              <a:gd name="connsiteX38" fmla="*/ 140815 w 327094"/>
              <a:gd name="connsiteY38" fmla="*/ 133533 h 180426"/>
              <a:gd name="connsiteX39" fmla="*/ 156391 w 327094"/>
              <a:gd name="connsiteY39" fmla="*/ 132166 h 180426"/>
              <a:gd name="connsiteX40" fmla="*/ 167862 w 327094"/>
              <a:gd name="connsiteY40" fmla="*/ 117971 h 180426"/>
              <a:gd name="connsiteX41" fmla="*/ 184912 w 327094"/>
              <a:gd name="connsiteY41" fmla="*/ 130694 h 180426"/>
              <a:gd name="connsiteX42" fmla="*/ 190595 w 327094"/>
              <a:gd name="connsiteY42" fmla="*/ 120810 h 180426"/>
              <a:gd name="connsiteX43" fmla="*/ 197646 w 327094"/>
              <a:gd name="connsiteY43" fmla="*/ 116499 h 180426"/>
              <a:gd name="connsiteX44" fmla="*/ 201961 w 327094"/>
              <a:gd name="connsiteY44" fmla="*/ 113660 h 180426"/>
              <a:gd name="connsiteX45" fmla="*/ 213327 w 327094"/>
              <a:gd name="connsiteY45" fmla="*/ 102305 h 180426"/>
              <a:gd name="connsiteX46" fmla="*/ 217537 w 327094"/>
              <a:gd name="connsiteY46" fmla="*/ 96627 h 180426"/>
              <a:gd name="connsiteX47" fmla="*/ 223220 w 327094"/>
              <a:gd name="connsiteY47" fmla="*/ 88110 h 180426"/>
              <a:gd name="connsiteX48" fmla="*/ 244585 w 327094"/>
              <a:gd name="connsiteY48" fmla="*/ 79594 h 180426"/>
              <a:gd name="connsiteX49" fmla="*/ 255951 w 327094"/>
              <a:gd name="connsiteY49" fmla="*/ 83800 h 180426"/>
              <a:gd name="connsiteX50" fmla="*/ 290049 w 327094"/>
              <a:gd name="connsiteY50" fmla="*/ 73916 h 180426"/>
              <a:gd name="connsiteX51" fmla="*/ 302889 w 327094"/>
              <a:gd name="connsiteY51" fmla="*/ 68238 h 180426"/>
              <a:gd name="connsiteX52" fmla="*/ 305731 w 327094"/>
              <a:gd name="connsiteY52" fmla="*/ 65399 h 180426"/>
              <a:gd name="connsiteX53" fmla="*/ 327095 w 327094"/>
              <a:gd name="connsiteY53" fmla="*/ 61089 h 180426"/>
              <a:gd name="connsiteX54" fmla="*/ 325622 w 327094"/>
              <a:gd name="connsiteY54" fmla="*/ 59722 h 180426"/>
              <a:gd name="connsiteX55" fmla="*/ 322780 w 327094"/>
              <a:gd name="connsiteY55" fmla="*/ 58250 h 180426"/>
              <a:gd name="connsiteX56" fmla="*/ 319938 w 327094"/>
              <a:gd name="connsiteY56" fmla="*/ 54044 h 180426"/>
              <a:gd name="connsiteX57" fmla="*/ 319938 w 327094"/>
              <a:gd name="connsiteY57" fmla="*/ 51205 h 180426"/>
              <a:gd name="connsiteX58" fmla="*/ 317097 w 327094"/>
              <a:gd name="connsiteY58" fmla="*/ 46894 h 180426"/>
              <a:gd name="connsiteX59" fmla="*/ 314255 w 327094"/>
              <a:gd name="connsiteY59" fmla="*/ 44055 h 180426"/>
              <a:gd name="connsiteX60" fmla="*/ 307204 w 327094"/>
              <a:gd name="connsiteY60" fmla="*/ 41216 h 180426"/>
              <a:gd name="connsiteX61" fmla="*/ 301521 w 327094"/>
              <a:gd name="connsiteY61" fmla="*/ 36905 h 180426"/>
              <a:gd name="connsiteX62" fmla="*/ 294364 w 327094"/>
              <a:gd name="connsiteY62" fmla="*/ 42583 h 180426"/>
              <a:gd name="connsiteX63" fmla="*/ 290049 w 327094"/>
              <a:gd name="connsiteY63" fmla="*/ 46894 h 180426"/>
              <a:gd name="connsiteX64" fmla="*/ 281525 w 327094"/>
              <a:gd name="connsiteY64" fmla="*/ 38377 h 180426"/>
              <a:gd name="connsiteX65" fmla="*/ 275842 w 327094"/>
              <a:gd name="connsiteY65" fmla="*/ 28389 h 180426"/>
              <a:gd name="connsiteX66" fmla="*/ 278683 w 327094"/>
              <a:gd name="connsiteY66" fmla="*/ 28389 h 180426"/>
              <a:gd name="connsiteX67" fmla="*/ 285840 w 327094"/>
              <a:gd name="connsiteY67" fmla="*/ 28389 h 180426"/>
              <a:gd name="connsiteX68" fmla="*/ 291523 w 327094"/>
              <a:gd name="connsiteY68" fmla="*/ 29861 h 180426"/>
              <a:gd name="connsiteX69" fmla="*/ 285840 w 327094"/>
              <a:gd name="connsiteY69" fmla="*/ 22711 h 180426"/>
              <a:gd name="connsiteX70" fmla="*/ 281525 w 327094"/>
              <a:gd name="connsiteY70" fmla="*/ 18505 h 180426"/>
              <a:gd name="connsiteX71" fmla="*/ 275842 w 327094"/>
              <a:gd name="connsiteY71" fmla="*/ 12828 h 180426"/>
              <a:gd name="connsiteX72" fmla="*/ 246058 w 327094"/>
              <a:gd name="connsiteY72" fmla="*/ 4311 h 180426"/>
              <a:gd name="connsiteX73" fmla="*/ 240375 w 327094"/>
              <a:gd name="connsiteY73" fmla="*/ 1472 h 180426"/>
              <a:gd name="connsiteX74" fmla="*/ 236060 w 327094"/>
              <a:gd name="connsiteY74" fmla="*/ 1472 h 180426"/>
              <a:gd name="connsiteX75" fmla="*/ 233218 w 327094"/>
              <a:gd name="connsiteY75" fmla="*/ 4311 h 180426"/>
              <a:gd name="connsiteX76" fmla="*/ 229009 w 327094"/>
              <a:gd name="connsiteY76" fmla="*/ 5678 h 180426"/>
              <a:gd name="connsiteX77" fmla="*/ 224694 w 327094"/>
              <a:gd name="connsiteY77" fmla="*/ 7150 h 180426"/>
              <a:gd name="connsiteX78" fmla="*/ 216169 w 327094"/>
              <a:gd name="connsiteY78" fmla="*/ 7150 h 180426"/>
              <a:gd name="connsiteX79" fmla="*/ 211854 w 327094"/>
              <a:gd name="connsiteY79" fmla="*/ 7150 h 180426"/>
              <a:gd name="connsiteX80" fmla="*/ 209012 w 327094"/>
              <a:gd name="connsiteY80" fmla="*/ 7150 h 180426"/>
              <a:gd name="connsiteX81" fmla="*/ 203329 w 327094"/>
              <a:gd name="connsiteY81" fmla="*/ 4311 h 180426"/>
              <a:gd name="connsiteX82" fmla="*/ 200488 w 327094"/>
              <a:gd name="connsiteY82" fmla="*/ 1472 h 180426"/>
              <a:gd name="connsiteX83" fmla="*/ 197646 w 327094"/>
              <a:gd name="connsiteY83" fmla="*/ 1472 h 180426"/>
              <a:gd name="connsiteX84" fmla="*/ 193437 w 327094"/>
              <a:gd name="connsiteY84" fmla="*/ 0 h 180426"/>
              <a:gd name="connsiteX85" fmla="*/ 186280 w 327094"/>
              <a:gd name="connsiteY85" fmla="*/ 0 h 180426"/>
              <a:gd name="connsiteX86" fmla="*/ 184912 w 327094"/>
              <a:gd name="connsiteY86" fmla="*/ 7150 h 180426"/>
              <a:gd name="connsiteX87" fmla="*/ 164916 w 327094"/>
              <a:gd name="connsiteY87" fmla="*/ 14194 h 180426"/>
              <a:gd name="connsiteX88" fmla="*/ 140815 w 327094"/>
              <a:gd name="connsiteY88" fmla="*/ 14194 h 180426"/>
              <a:gd name="connsiteX89" fmla="*/ 109558 w 327094"/>
              <a:gd name="connsiteY89" fmla="*/ 14194 h 180426"/>
              <a:gd name="connsiteX90" fmla="*/ 106716 w 327094"/>
              <a:gd name="connsiteY90" fmla="*/ 12828 h 180426"/>
              <a:gd name="connsiteX91" fmla="*/ 95350 w 327094"/>
              <a:gd name="connsiteY91" fmla="*/ 5678 h 180426"/>
              <a:gd name="connsiteX92" fmla="*/ 91035 w 327094"/>
              <a:gd name="connsiteY92" fmla="*/ 7150 h 180426"/>
              <a:gd name="connsiteX93" fmla="*/ 86720 w 327094"/>
              <a:gd name="connsiteY93" fmla="*/ 8517 h 180426"/>
              <a:gd name="connsiteX94" fmla="*/ 78195 w 327094"/>
              <a:gd name="connsiteY94" fmla="*/ 14194 h 180426"/>
              <a:gd name="connsiteX95" fmla="*/ 72512 w 327094"/>
              <a:gd name="connsiteY95" fmla="*/ 19872 h 180426"/>
              <a:gd name="connsiteX96" fmla="*/ 68303 w 327094"/>
              <a:gd name="connsiteY96" fmla="*/ 17033 h 180426"/>
              <a:gd name="connsiteX97" fmla="*/ 62620 w 327094"/>
              <a:gd name="connsiteY97" fmla="*/ 19872 h 180426"/>
              <a:gd name="connsiteX98" fmla="*/ 61146 w 327094"/>
              <a:gd name="connsiteY98" fmla="*/ 24183 h 180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327094" h="180426">
                <a:moveTo>
                  <a:pt x="61146" y="24183"/>
                </a:moveTo>
                <a:lnTo>
                  <a:pt x="41255" y="39744"/>
                </a:lnTo>
                <a:lnTo>
                  <a:pt x="24206" y="52572"/>
                </a:lnTo>
                <a:lnTo>
                  <a:pt x="14208" y="56883"/>
                </a:lnTo>
                <a:lnTo>
                  <a:pt x="12840" y="59722"/>
                </a:lnTo>
                <a:lnTo>
                  <a:pt x="9998" y="68238"/>
                </a:lnTo>
                <a:lnTo>
                  <a:pt x="7157" y="85272"/>
                </a:lnTo>
                <a:lnTo>
                  <a:pt x="0" y="95155"/>
                </a:lnTo>
                <a:lnTo>
                  <a:pt x="8525" y="97994"/>
                </a:lnTo>
                <a:lnTo>
                  <a:pt x="19891" y="107983"/>
                </a:lnTo>
                <a:lnTo>
                  <a:pt x="31257" y="117971"/>
                </a:lnTo>
                <a:lnTo>
                  <a:pt x="32731" y="119338"/>
                </a:lnTo>
                <a:lnTo>
                  <a:pt x="41255" y="122177"/>
                </a:lnTo>
                <a:lnTo>
                  <a:pt x="41255" y="127855"/>
                </a:lnTo>
                <a:lnTo>
                  <a:pt x="48412" y="127855"/>
                </a:lnTo>
                <a:lnTo>
                  <a:pt x="65461" y="125016"/>
                </a:lnTo>
                <a:lnTo>
                  <a:pt x="66829" y="127855"/>
                </a:lnTo>
                <a:lnTo>
                  <a:pt x="73986" y="126383"/>
                </a:lnTo>
                <a:lnTo>
                  <a:pt x="82510" y="130694"/>
                </a:lnTo>
                <a:lnTo>
                  <a:pt x="75354" y="153405"/>
                </a:lnTo>
                <a:lnTo>
                  <a:pt x="73986" y="154877"/>
                </a:lnTo>
                <a:lnTo>
                  <a:pt x="79669" y="159083"/>
                </a:lnTo>
                <a:lnTo>
                  <a:pt x="83879" y="154877"/>
                </a:lnTo>
                <a:lnTo>
                  <a:pt x="86720" y="156244"/>
                </a:lnTo>
                <a:lnTo>
                  <a:pt x="86720" y="159083"/>
                </a:lnTo>
                <a:lnTo>
                  <a:pt x="87562" y="159924"/>
                </a:lnTo>
                <a:lnTo>
                  <a:pt x="92403" y="156244"/>
                </a:lnTo>
                <a:lnTo>
                  <a:pt x="95350" y="156244"/>
                </a:lnTo>
                <a:lnTo>
                  <a:pt x="93877" y="159083"/>
                </a:lnTo>
                <a:lnTo>
                  <a:pt x="89562" y="163393"/>
                </a:lnTo>
                <a:lnTo>
                  <a:pt x="95350" y="173382"/>
                </a:lnTo>
                <a:lnTo>
                  <a:pt x="96087" y="174434"/>
                </a:lnTo>
                <a:lnTo>
                  <a:pt x="99560" y="179060"/>
                </a:lnTo>
                <a:lnTo>
                  <a:pt x="110926" y="180427"/>
                </a:lnTo>
                <a:lnTo>
                  <a:pt x="120924" y="166232"/>
                </a:lnTo>
                <a:lnTo>
                  <a:pt x="130817" y="163393"/>
                </a:lnTo>
                <a:lnTo>
                  <a:pt x="132290" y="159083"/>
                </a:lnTo>
                <a:lnTo>
                  <a:pt x="130817" y="137844"/>
                </a:lnTo>
                <a:lnTo>
                  <a:pt x="140815" y="133533"/>
                </a:lnTo>
                <a:lnTo>
                  <a:pt x="156391" y="132166"/>
                </a:lnTo>
                <a:lnTo>
                  <a:pt x="167862" y="117971"/>
                </a:lnTo>
                <a:lnTo>
                  <a:pt x="184912" y="130694"/>
                </a:lnTo>
                <a:lnTo>
                  <a:pt x="190595" y="120810"/>
                </a:lnTo>
                <a:lnTo>
                  <a:pt x="197646" y="116499"/>
                </a:lnTo>
                <a:lnTo>
                  <a:pt x="201961" y="113660"/>
                </a:lnTo>
                <a:lnTo>
                  <a:pt x="213327" y="102305"/>
                </a:lnTo>
                <a:lnTo>
                  <a:pt x="217537" y="96627"/>
                </a:lnTo>
                <a:lnTo>
                  <a:pt x="223220" y="88110"/>
                </a:lnTo>
                <a:lnTo>
                  <a:pt x="244585" y="79594"/>
                </a:lnTo>
                <a:lnTo>
                  <a:pt x="255951" y="83800"/>
                </a:lnTo>
                <a:lnTo>
                  <a:pt x="290049" y="73916"/>
                </a:lnTo>
                <a:lnTo>
                  <a:pt x="302889" y="68238"/>
                </a:lnTo>
                <a:lnTo>
                  <a:pt x="305731" y="65399"/>
                </a:lnTo>
                <a:lnTo>
                  <a:pt x="327095" y="61089"/>
                </a:lnTo>
                <a:lnTo>
                  <a:pt x="325622" y="59722"/>
                </a:lnTo>
                <a:lnTo>
                  <a:pt x="322780" y="58250"/>
                </a:lnTo>
                <a:lnTo>
                  <a:pt x="319938" y="54044"/>
                </a:lnTo>
                <a:lnTo>
                  <a:pt x="319938" y="51205"/>
                </a:lnTo>
                <a:lnTo>
                  <a:pt x="317097" y="46894"/>
                </a:lnTo>
                <a:lnTo>
                  <a:pt x="314255" y="44055"/>
                </a:lnTo>
                <a:lnTo>
                  <a:pt x="307204" y="41216"/>
                </a:lnTo>
                <a:lnTo>
                  <a:pt x="301521" y="36905"/>
                </a:lnTo>
                <a:lnTo>
                  <a:pt x="294364" y="42583"/>
                </a:lnTo>
                <a:lnTo>
                  <a:pt x="290049" y="46894"/>
                </a:lnTo>
                <a:lnTo>
                  <a:pt x="281525" y="38377"/>
                </a:lnTo>
                <a:lnTo>
                  <a:pt x="275842" y="28389"/>
                </a:lnTo>
                <a:lnTo>
                  <a:pt x="278683" y="28389"/>
                </a:lnTo>
                <a:lnTo>
                  <a:pt x="285840" y="28389"/>
                </a:lnTo>
                <a:lnTo>
                  <a:pt x="291523" y="29861"/>
                </a:lnTo>
                <a:lnTo>
                  <a:pt x="285840" y="22711"/>
                </a:lnTo>
                <a:lnTo>
                  <a:pt x="281525" y="18505"/>
                </a:lnTo>
                <a:lnTo>
                  <a:pt x="275842" y="12828"/>
                </a:lnTo>
                <a:lnTo>
                  <a:pt x="246058" y="4311"/>
                </a:lnTo>
                <a:lnTo>
                  <a:pt x="240375" y="1472"/>
                </a:lnTo>
                <a:lnTo>
                  <a:pt x="236060" y="1472"/>
                </a:lnTo>
                <a:lnTo>
                  <a:pt x="233218" y="4311"/>
                </a:lnTo>
                <a:lnTo>
                  <a:pt x="229009" y="5678"/>
                </a:lnTo>
                <a:lnTo>
                  <a:pt x="224694" y="7150"/>
                </a:lnTo>
                <a:lnTo>
                  <a:pt x="216169" y="7150"/>
                </a:lnTo>
                <a:lnTo>
                  <a:pt x="211854" y="7150"/>
                </a:lnTo>
                <a:lnTo>
                  <a:pt x="209012" y="7150"/>
                </a:lnTo>
                <a:lnTo>
                  <a:pt x="203329" y="4311"/>
                </a:lnTo>
                <a:lnTo>
                  <a:pt x="200488" y="1472"/>
                </a:lnTo>
                <a:lnTo>
                  <a:pt x="197646" y="1472"/>
                </a:lnTo>
                <a:lnTo>
                  <a:pt x="193437" y="0"/>
                </a:lnTo>
                <a:lnTo>
                  <a:pt x="186280" y="0"/>
                </a:lnTo>
                <a:lnTo>
                  <a:pt x="184912" y="7150"/>
                </a:lnTo>
                <a:lnTo>
                  <a:pt x="164916" y="14194"/>
                </a:lnTo>
                <a:lnTo>
                  <a:pt x="140815" y="14194"/>
                </a:lnTo>
                <a:lnTo>
                  <a:pt x="109558" y="14194"/>
                </a:lnTo>
                <a:lnTo>
                  <a:pt x="106716" y="12828"/>
                </a:lnTo>
                <a:lnTo>
                  <a:pt x="95350" y="5678"/>
                </a:lnTo>
                <a:lnTo>
                  <a:pt x="91035" y="7150"/>
                </a:lnTo>
                <a:lnTo>
                  <a:pt x="86720" y="8517"/>
                </a:lnTo>
                <a:lnTo>
                  <a:pt x="78195" y="14194"/>
                </a:lnTo>
                <a:lnTo>
                  <a:pt x="72512" y="19872"/>
                </a:lnTo>
                <a:lnTo>
                  <a:pt x="68303" y="17033"/>
                </a:lnTo>
                <a:lnTo>
                  <a:pt x="62620" y="19872"/>
                </a:lnTo>
                <a:lnTo>
                  <a:pt x="61146"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4" name="Freihandform 278">
            <a:extLst>
              <a:ext uri="{FF2B5EF4-FFF2-40B4-BE49-F238E27FC236}">
                <a16:creationId xmlns:a16="http://schemas.microsoft.com/office/drawing/2014/main" id="{06AC8B35-5E9E-5A03-D4EF-8D3EF10346DC}"/>
              </a:ext>
            </a:extLst>
          </p:cNvPr>
          <p:cNvSpPr/>
          <p:nvPr userDrawn="1"/>
        </p:nvSpPr>
        <p:spPr>
          <a:xfrm>
            <a:off x="4600575" y="2987186"/>
            <a:ext cx="681802" cy="536663"/>
          </a:xfrm>
          <a:custGeom>
            <a:avLst/>
            <a:gdLst>
              <a:gd name="connsiteX0" fmla="*/ 112294 w 1380681"/>
              <a:gd name="connsiteY0" fmla="*/ 1472 h 1086766"/>
              <a:gd name="connsiteX1" fmla="*/ 69671 w 1380681"/>
              <a:gd name="connsiteY1" fmla="*/ 5783 h 1086766"/>
              <a:gd name="connsiteX2" fmla="*/ 32731 w 1380681"/>
              <a:gd name="connsiteY2" fmla="*/ 8622 h 1086766"/>
              <a:gd name="connsiteX3" fmla="*/ 18523 w 1380681"/>
              <a:gd name="connsiteY3" fmla="*/ 9989 h 1086766"/>
              <a:gd name="connsiteX4" fmla="*/ 1368 w 1380681"/>
              <a:gd name="connsiteY4" fmla="*/ 11356 h 1086766"/>
              <a:gd name="connsiteX5" fmla="*/ 0 w 1380681"/>
              <a:gd name="connsiteY5" fmla="*/ 15666 h 1086766"/>
              <a:gd name="connsiteX6" fmla="*/ 0 w 1380681"/>
              <a:gd name="connsiteY6" fmla="*/ 22816 h 1086766"/>
              <a:gd name="connsiteX7" fmla="*/ 1368 w 1380681"/>
              <a:gd name="connsiteY7" fmla="*/ 27022 h 1086766"/>
              <a:gd name="connsiteX8" fmla="*/ 4315 w 1380681"/>
              <a:gd name="connsiteY8" fmla="*/ 29861 h 1086766"/>
              <a:gd name="connsiteX9" fmla="*/ 4315 w 1380681"/>
              <a:gd name="connsiteY9" fmla="*/ 34172 h 1086766"/>
              <a:gd name="connsiteX10" fmla="*/ 4315 w 1380681"/>
              <a:gd name="connsiteY10" fmla="*/ 38377 h 1086766"/>
              <a:gd name="connsiteX11" fmla="*/ 2842 w 1380681"/>
              <a:gd name="connsiteY11" fmla="*/ 41216 h 1086766"/>
              <a:gd name="connsiteX12" fmla="*/ 4315 w 1380681"/>
              <a:gd name="connsiteY12" fmla="*/ 66766 h 1086766"/>
              <a:gd name="connsiteX13" fmla="*/ 11366 w 1380681"/>
              <a:gd name="connsiteY13" fmla="*/ 90949 h 1086766"/>
              <a:gd name="connsiteX14" fmla="*/ 17049 w 1380681"/>
              <a:gd name="connsiteY14" fmla="*/ 115132 h 1086766"/>
              <a:gd name="connsiteX15" fmla="*/ 15681 w 1380681"/>
              <a:gd name="connsiteY15" fmla="*/ 119338 h 1086766"/>
              <a:gd name="connsiteX16" fmla="*/ 14208 w 1380681"/>
              <a:gd name="connsiteY16" fmla="*/ 123649 h 1086766"/>
              <a:gd name="connsiteX17" fmla="*/ 14208 w 1380681"/>
              <a:gd name="connsiteY17" fmla="*/ 133638 h 1086766"/>
              <a:gd name="connsiteX18" fmla="*/ 15681 w 1380681"/>
              <a:gd name="connsiteY18" fmla="*/ 136477 h 1086766"/>
              <a:gd name="connsiteX19" fmla="*/ 18523 w 1380681"/>
              <a:gd name="connsiteY19" fmla="*/ 140682 h 1086766"/>
              <a:gd name="connsiteX20" fmla="*/ 18523 w 1380681"/>
              <a:gd name="connsiteY20" fmla="*/ 144993 h 1086766"/>
              <a:gd name="connsiteX21" fmla="*/ 18523 w 1380681"/>
              <a:gd name="connsiteY21" fmla="*/ 149199 h 1086766"/>
              <a:gd name="connsiteX22" fmla="*/ 15681 w 1380681"/>
              <a:gd name="connsiteY22" fmla="*/ 156349 h 1086766"/>
              <a:gd name="connsiteX23" fmla="*/ 14208 w 1380681"/>
              <a:gd name="connsiteY23" fmla="*/ 176221 h 1086766"/>
              <a:gd name="connsiteX24" fmla="*/ 15681 w 1380681"/>
              <a:gd name="connsiteY24" fmla="*/ 180427 h 1086766"/>
              <a:gd name="connsiteX25" fmla="*/ 19891 w 1380681"/>
              <a:gd name="connsiteY25" fmla="*/ 186105 h 1086766"/>
              <a:gd name="connsiteX26" fmla="*/ 27047 w 1380681"/>
              <a:gd name="connsiteY26" fmla="*/ 190415 h 1086766"/>
              <a:gd name="connsiteX27" fmla="*/ 32731 w 1380681"/>
              <a:gd name="connsiteY27" fmla="*/ 197460 h 1086766"/>
              <a:gd name="connsiteX28" fmla="*/ 36940 w 1380681"/>
              <a:gd name="connsiteY28" fmla="*/ 197460 h 1086766"/>
              <a:gd name="connsiteX29" fmla="*/ 42623 w 1380681"/>
              <a:gd name="connsiteY29" fmla="*/ 198932 h 1086766"/>
              <a:gd name="connsiteX30" fmla="*/ 62514 w 1380681"/>
              <a:gd name="connsiteY30" fmla="*/ 228688 h 1086766"/>
              <a:gd name="connsiteX31" fmla="*/ 71039 w 1380681"/>
              <a:gd name="connsiteY31" fmla="*/ 244354 h 1086766"/>
              <a:gd name="connsiteX32" fmla="*/ 72512 w 1380681"/>
              <a:gd name="connsiteY32" fmla="*/ 250032 h 1086766"/>
              <a:gd name="connsiteX33" fmla="*/ 59673 w 1380681"/>
              <a:gd name="connsiteY33" fmla="*/ 279893 h 1086766"/>
              <a:gd name="connsiteX34" fmla="*/ 58305 w 1380681"/>
              <a:gd name="connsiteY34" fmla="*/ 282732 h 1086766"/>
              <a:gd name="connsiteX35" fmla="*/ 51148 w 1380681"/>
              <a:gd name="connsiteY35" fmla="*/ 285571 h 1086766"/>
              <a:gd name="connsiteX36" fmla="*/ 48307 w 1380681"/>
              <a:gd name="connsiteY36" fmla="*/ 291248 h 1086766"/>
              <a:gd name="connsiteX37" fmla="*/ 51148 w 1380681"/>
              <a:gd name="connsiteY37" fmla="*/ 292720 h 1086766"/>
              <a:gd name="connsiteX38" fmla="*/ 52621 w 1380681"/>
              <a:gd name="connsiteY38" fmla="*/ 295559 h 1086766"/>
              <a:gd name="connsiteX39" fmla="*/ 52621 w 1380681"/>
              <a:gd name="connsiteY39" fmla="*/ 299765 h 1086766"/>
              <a:gd name="connsiteX40" fmla="*/ 31257 w 1380681"/>
              <a:gd name="connsiteY40" fmla="*/ 296926 h 1086766"/>
              <a:gd name="connsiteX41" fmla="*/ 28416 w 1380681"/>
              <a:gd name="connsiteY41" fmla="*/ 295559 h 1086766"/>
              <a:gd name="connsiteX42" fmla="*/ 17049 w 1380681"/>
              <a:gd name="connsiteY42" fmla="*/ 302604 h 1086766"/>
              <a:gd name="connsiteX43" fmla="*/ 44097 w 1380681"/>
              <a:gd name="connsiteY43" fmla="*/ 333832 h 1086766"/>
              <a:gd name="connsiteX44" fmla="*/ 59673 w 1380681"/>
              <a:gd name="connsiteY44" fmla="*/ 348131 h 1086766"/>
              <a:gd name="connsiteX45" fmla="*/ 76722 w 1380681"/>
              <a:gd name="connsiteY45" fmla="*/ 352337 h 1086766"/>
              <a:gd name="connsiteX46" fmla="*/ 82405 w 1380681"/>
              <a:gd name="connsiteY46" fmla="*/ 358015 h 1086766"/>
              <a:gd name="connsiteX47" fmla="*/ 92403 w 1380681"/>
              <a:gd name="connsiteY47" fmla="*/ 365164 h 1086766"/>
              <a:gd name="connsiteX48" fmla="*/ 96718 w 1380681"/>
              <a:gd name="connsiteY48" fmla="*/ 369370 h 1086766"/>
              <a:gd name="connsiteX49" fmla="*/ 100928 w 1380681"/>
              <a:gd name="connsiteY49" fmla="*/ 376520 h 1086766"/>
              <a:gd name="connsiteX50" fmla="*/ 106611 w 1380681"/>
              <a:gd name="connsiteY50" fmla="*/ 382198 h 1086766"/>
              <a:gd name="connsiteX51" fmla="*/ 115136 w 1380681"/>
              <a:gd name="connsiteY51" fmla="*/ 386404 h 1086766"/>
              <a:gd name="connsiteX52" fmla="*/ 122292 w 1380681"/>
              <a:gd name="connsiteY52" fmla="*/ 396392 h 1086766"/>
              <a:gd name="connsiteX53" fmla="*/ 123660 w 1380681"/>
              <a:gd name="connsiteY53" fmla="*/ 399231 h 1086766"/>
              <a:gd name="connsiteX54" fmla="*/ 125134 w 1380681"/>
              <a:gd name="connsiteY54" fmla="*/ 403542 h 1086766"/>
              <a:gd name="connsiteX55" fmla="*/ 126502 w 1380681"/>
              <a:gd name="connsiteY55" fmla="*/ 416264 h 1086766"/>
              <a:gd name="connsiteX56" fmla="*/ 125134 w 1380681"/>
              <a:gd name="connsiteY56" fmla="*/ 434770 h 1086766"/>
              <a:gd name="connsiteX57" fmla="*/ 122292 w 1380681"/>
              <a:gd name="connsiteY57" fmla="*/ 438975 h 1086766"/>
              <a:gd name="connsiteX58" fmla="*/ 123660 w 1380681"/>
              <a:gd name="connsiteY58" fmla="*/ 438975 h 1086766"/>
              <a:gd name="connsiteX59" fmla="*/ 120819 w 1380681"/>
              <a:gd name="connsiteY59" fmla="*/ 447492 h 1086766"/>
              <a:gd name="connsiteX60" fmla="*/ 117977 w 1380681"/>
              <a:gd name="connsiteY60" fmla="*/ 450331 h 1086766"/>
              <a:gd name="connsiteX61" fmla="*/ 112294 w 1380681"/>
              <a:gd name="connsiteY61" fmla="*/ 464525 h 1086766"/>
              <a:gd name="connsiteX62" fmla="*/ 113768 w 1380681"/>
              <a:gd name="connsiteY62" fmla="*/ 477353 h 1086766"/>
              <a:gd name="connsiteX63" fmla="*/ 119451 w 1380681"/>
              <a:gd name="connsiteY63" fmla="*/ 475986 h 1086766"/>
              <a:gd name="connsiteX64" fmla="*/ 146498 w 1380681"/>
              <a:gd name="connsiteY64" fmla="*/ 505742 h 1086766"/>
              <a:gd name="connsiteX65" fmla="*/ 153549 w 1380681"/>
              <a:gd name="connsiteY65" fmla="*/ 511420 h 1086766"/>
              <a:gd name="connsiteX66" fmla="*/ 156391 w 1380681"/>
              <a:gd name="connsiteY66" fmla="*/ 512892 h 1086766"/>
              <a:gd name="connsiteX67" fmla="*/ 159233 w 1380681"/>
              <a:gd name="connsiteY67" fmla="*/ 515730 h 1086766"/>
              <a:gd name="connsiteX68" fmla="*/ 169231 w 1380681"/>
              <a:gd name="connsiteY68" fmla="*/ 527086 h 1086766"/>
              <a:gd name="connsiteX69" fmla="*/ 177755 w 1380681"/>
              <a:gd name="connsiteY69" fmla="*/ 539808 h 1086766"/>
              <a:gd name="connsiteX70" fmla="*/ 186280 w 1380681"/>
              <a:gd name="connsiteY70" fmla="*/ 544119 h 1086766"/>
              <a:gd name="connsiteX71" fmla="*/ 190490 w 1380681"/>
              <a:gd name="connsiteY71" fmla="*/ 548430 h 1086766"/>
              <a:gd name="connsiteX72" fmla="*/ 194805 w 1380681"/>
              <a:gd name="connsiteY72" fmla="*/ 561153 h 1086766"/>
              <a:gd name="connsiteX73" fmla="*/ 194805 w 1380681"/>
              <a:gd name="connsiteY73" fmla="*/ 568302 h 1086766"/>
              <a:gd name="connsiteX74" fmla="*/ 194805 w 1380681"/>
              <a:gd name="connsiteY74" fmla="*/ 572508 h 1086766"/>
              <a:gd name="connsiteX75" fmla="*/ 194805 w 1380681"/>
              <a:gd name="connsiteY75" fmla="*/ 578186 h 1086766"/>
              <a:gd name="connsiteX76" fmla="*/ 194805 w 1380681"/>
              <a:gd name="connsiteY76" fmla="*/ 582497 h 1086766"/>
              <a:gd name="connsiteX77" fmla="*/ 196173 w 1380681"/>
              <a:gd name="connsiteY77" fmla="*/ 586703 h 1086766"/>
              <a:gd name="connsiteX78" fmla="*/ 199014 w 1380681"/>
              <a:gd name="connsiteY78" fmla="*/ 588175 h 1086766"/>
              <a:gd name="connsiteX79" fmla="*/ 201856 w 1380681"/>
              <a:gd name="connsiteY79" fmla="*/ 589541 h 1086766"/>
              <a:gd name="connsiteX80" fmla="*/ 206171 w 1380681"/>
              <a:gd name="connsiteY80" fmla="*/ 586703 h 1086766"/>
              <a:gd name="connsiteX81" fmla="*/ 214696 w 1380681"/>
              <a:gd name="connsiteY81" fmla="*/ 582497 h 1086766"/>
              <a:gd name="connsiteX82" fmla="*/ 227535 w 1380681"/>
              <a:gd name="connsiteY82" fmla="*/ 572508 h 1086766"/>
              <a:gd name="connsiteX83" fmla="*/ 231745 w 1380681"/>
              <a:gd name="connsiteY83" fmla="*/ 566830 h 1086766"/>
              <a:gd name="connsiteX84" fmla="*/ 234586 w 1380681"/>
              <a:gd name="connsiteY84" fmla="*/ 556947 h 1086766"/>
              <a:gd name="connsiteX85" fmla="*/ 234586 w 1380681"/>
              <a:gd name="connsiteY85" fmla="*/ 552636 h 1086766"/>
              <a:gd name="connsiteX86" fmla="*/ 233218 w 1380681"/>
              <a:gd name="connsiteY86" fmla="*/ 546958 h 1086766"/>
              <a:gd name="connsiteX87" fmla="*/ 221852 w 1380681"/>
              <a:gd name="connsiteY87" fmla="*/ 521408 h 1086766"/>
              <a:gd name="connsiteX88" fmla="*/ 204803 w 1380681"/>
              <a:gd name="connsiteY88" fmla="*/ 500064 h 1086766"/>
              <a:gd name="connsiteX89" fmla="*/ 200488 w 1380681"/>
              <a:gd name="connsiteY89" fmla="*/ 502903 h 1086766"/>
              <a:gd name="connsiteX90" fmla="*/ 200488 w 1380681"/>
              <a:gd name="connsiteY90" fmla="*/ 505742 h 1086766"/>
              <a:gd name="connsiteX91" fmla="*/ 200488 w 1380681"/>
              <a:gd name="connsiteY91" fmla="*/ 510053 h 1086766"/>
              <a:gd name="connsiteX92" fmla="*/ 194805 w 1380681"/>
              <a:gd name="connsiteY92" fmla="*/ 514258 h 1086766"/>
              <a:gd name="connsiteX93" fmla="*/ 183438 w 1380681"/>
              <a:gd name="connsiteY93" fmla="*/ 504270 h 1086766"/>
              <a:gd name="connsiteX94" fmla="*/ 182070 w 1380681"/>
              <a:gd name="connsiteY94" fmla="*/ 501536 h 1086766"/>
              <a:gd name="connsiteX95" fmla="*/ 180597 w 1380681"/>
              <a:gd name="connsiteY95" fmla="*/ 498697 h 1086766"/>
              <a:gd name="connsiteX96" fmla="*/ 180597 w 1380681"/>
              <a:gd name="connsiteY96" fmla="*/ 488708 h 1086766"/>
              <a:gd name="connsiteX97" fmla="*/ 182070 w 1380681"/>
              <a:gd name="connsiteY97" fmla="*/ 481559 h 1086766"/>
              <a:gd name="connsiteX98" fmla="*/ 182070 w 1380681"/>
              <a:gd name="connsiteY98" fmla="*/ 457481 h 1086766"/>
              <a:gd name="connsiteX99" fmla="*/ 177755 w 1380681"/>
              <a:gd name="connsiteY99" fmla="*/ 437609 h 1086766"/>
              <a:gd name="connsiteX100" fmla="*/ 174914 w 1380681"/>
              <a:gd name="connsiteY100" fmla="*/ 429092 h 1086766"/>
              <a:gd name="connsiteX101" fmla="*/ 170599 w 1380681"/>
              <a:gd name="connsiteY101" fmla="*/ 400703 h 1086766"/>
              <a:gd name="connsiteX102" fmla="*/ 172072 w 1380681"/>
              <a:gd name="connsiteY102" fmla="*/ 393553 h 1086766"/>
              <a:gd name="connsiteX103" fmla="*/ 169231 w 1380681"/>
              <a:gd name="connsiteY103" fmla="*/ 359487 h 1086766"/>
              <a:gd name="connsiteX104" fmla="*/ 162074 w 1380681"/>
              <a:gd name="connsiteY104" fmla="*/ 350970 h 1086766"/>
              <a:gd name="connsiteX105" fmla="*/ 157864 w 1380681"/>
              <a:gd name="connsiteY105" fmla="*/ 349498 h 1086766"/>
              <a:gd name="connsiteX106" fmla="*/ 156391 w 1380681"/>
              <a:gd name="connsiteY106" fmla="*/ 356648 h 1086766"/>
              <a:gd name="connsiteX107" fmla="*/ 156391 w 1380681"/>
              <a:gd name="connsiteY107" fmla="*/ 359487 h 1086766"/>
              <a:gd name="connsiteX108" fmla="*/ 160706 w 1380681"/>
              <a:gd name="connsiteY108" fmla="*/ 362220 h 1086766"/>
              <a:gd name="connsiteX109" fmla="*/ 160706 w 1380681"/>
              <a:gd name="connsiteY109" fmla="*/ 366531 h 1086766"/>
              <a:gd name="connsiteX110" fmla="*/ 157864 w 1380681"/>
              <a:gd name="connsiteY110" fmla="*/ 368003 h 1086766"/>
              <a:gd name="connsiteX111" fmla="*/ 153549 w 1380681"/>
              <a:gd name="connsiteY111" fmla="*/ 362220 h 1086766"/>
              <a:gd name="connsiteX112" fmla="*/ 152181 w 1380681"/>
              <a:gd name="connsiteY112" fmla="*/ 358015 h 1086766"/>
              <a:gd name="connsiteX113" fmla="*/ 150708 w 1380681"/>
              <a:gd name="connsiteY113" fmla="*/ 340981 h 1086766"/>
              <a:gd name="connsiteX114" fmla="*/ 154602 w 1380681"/>
              <a:gd name="connsiteY114" fmla="*/ 335829 h 1086766"/>
              <a:gd name="connsiteX115" fmla="*/ 153549 w 1380681"/>
              <a:gd name="connsiteY115" fmla="*/ 335304 h 1086766"/>
              <a:gd name="connsiteX116" fmla="*/ 150708 w 1380681"/>
              <a:gd name="connsiteY116" fmla="*/ 335304 h 1086766"/>
              <a:gd name="connsiteX117" fmla="*/ 146498 w 1380681"/>
              <a:gd name="connsiteY117" fmla="*/ 332465 h 1086766"/>
              <a:gd name="connsiteX118" fmla="*/ 143657 w 1380681"/>
              <a:gd name="connsiteY118" fmla="*/ 330993 h 1086766"/>
              <a:gd name="connsiteX119" fmla="*/ 129449 w 1380681"/>
              <a:gd name="connsiteY119" fmla="*/ 298398 h 1086766"/>
              <a:gd name="connsiteX120" fmla="*/ 129449 w 1380681"/>
              <a:gd name="connsiteY120" fmla="*/ 294087 h 1086766"/>
              <a:gd name="connsiteX121" fmla="*/ 129449 w 1380681"/>
              <a:gd name="connsiteY121" fmla="*/ 289882 h 1086766"/>
              <a:gd name="connsiteX122" fmla="*/ 130817 w 1380681"/>
              <a:gd name="connsiteY122" fmla="*/ 275687 h 1086766"/>
              <a:gd name="connsiteX123" fmla="*/ 130817 w 1380681"/>
              <a:gd name="connsiteY123" fmla="*/ 258549 h 1086766"/>
              <a:gd name="connsiteX124" fmla="*/ 122292 w 1380681"/>
              <a:gd name="connsiteY124" fmla="*/ 234471 h 1086766"/>
              <a:gd name="connsiteX125" fmla="*/ 103770 w 1380681"/>
              <a:gd name="connsiteY125" fmla="*/ 197460 h 1086766"/>
              <a:gd name="connsiteX126" fmla="*/ 100928 w 1380681"/>
              <a:gd name="connsiteY126" fmla="*/ 194621 h 1086766"/>
              <a:gd name="connsiteX127" fmla="*/ 93877 w 1380681"/>
              <a:gd name="connsiteY127" fmla="*/ 186105 h 1086766"/>
              <a:gd name="connsiteX128" fmla="*/ 85247 w 1380681"/>
              <a:gd name="connsiteY128" fmla="*/ 176221 h 1086766"/>
              <a:gd name="connsiteX129" fmla="*/ 81037 w 1380681"/>
              <a:gd name="connsiteY129" fmla="*/ 171910 h 1086766"/>
              <a:gd name="connsiteX130" fmla="*/ 76722 w 1380681"/>
              <a:gd name="connsiteY130" fmla="*/ 157716 h 1086766"/>
              <a:gd name="connsiteX131" fmla="*/ 75354 w 1380681"/>
              <a:gd name="connsiteY131" fmla="*/ 152038 h 1086766"/>
              <a:gd name="connsiteX132" fmla="*/ 76722 w 1380681"/>
              <a:gd name="connsiteY132" fmla="*/ 146360 h 1086766"/>
              <a:gd name="connsiteX133" fmla="*/ 79669 w 1380681"/>
              <a:gd name="connsiteY133" fmla="*/ 142154 h 1086766"/>
              <a:gd name="connsiteX134" fmla="*/ 82405 w 1380681"/>
              <a:gd name="connsiteY134" fmla="*/ 135005 h 1086766"/>
              <a:gd name="connsiteX135" fmla="*/ 86720 w 1380681"/>
              <a:gd name="connsiteY135" fmla="*/ 106616 h 1086766"/>
              <a:gd name="connsiteX136" fmla="*/ 85247 w 1380681"/>
              <a:gd name="connsiteY136" fmla="*/ 105144 h 1086766"/>
              <a:gd name="connsiteX137" fmla="*/ 82405 w 1380681"/>
              <a:gd name="connsiteY137" fmla="*/ 103777 h 1086766"/>
              <a:gd name="connsiteX138" fmla="*/ 83879 w 1380681"/>
              <a:gd name="connsiteY138" fmla="*/ 95260 h 1086766"/>
              <a:gd name="connsiteX139" fmla="*/ 85247 w 1380681"/>
              <a:gd name="connsiteY139" fmla="*/ 89583 h 1086766"/>
              <a:gd name="connsiteX140" fmla="*/ 90930 w 1380681"/>
              <a:gd name="connsiteY140" fmla="*/ 78122 h 1086766"/>
              <a:gd name="connsiteX141" fmla="*/ 92403 w 1380681"/>
              <a:gd name="connsiteY141" fmla="*/ 72549 h 1086766"/>
              <a:gd name="connsiteX142" fmla="*/ 95245 w 1380681"/>
              <a:gd name="connsiteY142" fmla="*/ 69605 h 1086766"/>
              <a:gd name="connsiteX143" fmla="*/ 98086 w 1380681"/>
              <a:gd name="connsiteY143" fmla="*/ 65399 h 1086766"/>
              <a:gd name="connsiteX144" fmla="*/ 100928 w 1380681"/>
              <a:gd name="connsiteY144" fmla="*/ 55411 h 1086766"/>
              <a:gd name="connsiteX145" fmla="*/ 116609 w 1380681"/>
              <a:gd name="connsiteY145" fmla="*/ 65399 h 1086766"/>
              <a:gd name="connsiteX146" fmla="*/ 125134 w 1380681"/>
              <a:gd name="connsiteY146" fmla="*/ 72549 h 1086766"/>
              <a:gd name="connsiteX147" fmla="*/ 127975 w 1380681"/>
              <a:gd name="connsiteY147" fmla="*/ 73916 h 1086766"/>
              <a:gd name="connsiteX148" fmla="*/ 133659 w 1380681"/>
              <a:gd name="connsiteY148" fmla="*/ 73916 h 1086766"/>
              <a:gd name="connsiteX149" fmla="*/ 136500 w 1380681"/>
              <a:gd name="connsiteY149" fmla="*/ 72549 h 1086766"/>
              <a:gd name="connsiteX150" fmla="*/ 139342 w 1380681"/>
              <a:gd name="connsiteY150" fmla="*/ 68238 h 1086766"/>
              <a:gd name="connsiteX151" fmla="*/ 145025 w 1380681"/>
              <a:gd name="connsiteY151" fmla="*/ 68238 h 1086766"/>
              <a:gd name="connsiteX152" fmla="*/ 150708 w 1380681"/>
              <a:gd name="connsiteY152" fmla="*/ 71077 h 1086766"/>
              <a:gd name="connsiteX153" fmla="*/ 153549 w 1380681"/>
              <a:gd name="connsiteY153" fmla="*/ 73916 h 1086766"/>
              <a:gd name="connsiteX154" fmla="*/ 150708 w 1380681"/>
              <a:gd name="connsiteY154" fmla="*/ 82433 h 1086766"/>
              <a:gd name="connsiteX155" fmla="*/ 153549 w 1380681"/>
              <a:gd name="connsiteY155" fmla="*/ 83905 h 1086766"/>
              <a:gd name="connsiteX156" fmla="*/ 156391 w 1380681"/>
              <a:gd name="connsiteY156" fmla="*/ 85272 h 1086766"/>
              <a:gd name="connsiteX157" fmla="*/ 166389 w 1380681"/>
              <a:gd name="connsiteY157" fmla="*/ 88111 h 1086766"/>
              <a:gd name="connsiteX158" fmla="*/ 173440 w 1380681"/>
              <a:gd name="connsiteY158" fmla="*/ 89583 h 1086766"/>
              <a:gd name="connsiteX159" fmla="*/ 172072 w 1380681"/>
              <a:gd name="connsiteY159" fmla="*/ 102305 h 1086766"/>
              <a:gd name="connsiteX160" fmla="*/ 164916 w 1380681"/>
              <a:gd name="connsiteY160" fmla="*/ 115132 h 1086766"/>
              <a:gd name="connsiteX161" fmla="*/ 164916 w 1380681"/>
              <a:gd name="connsiteY161" fmla="*/ 123649 h 1086766"/>
              <a:gd name="connsiteX162" fmla="*/ 166389 w 1380681"/>
              <a:gd name="connsiteY162" fmla="*/ 127960 h 1086766"/>
              <a:gd name="connsiteX163" fmla="*/ 167757 w 1380681"/>
              <a:gd name="connsiteY163" fmla="*/ 133638 h 1086766"/>
              <a:gd name="connsiteX164" fmla="*/ 169231 w 1380681"/>
              <a:gd name="connsiteY164" fmla="*/ 136477 h 1086766"/>
              <a:gd name="connsiteX165" fmla="*/ 172072 w 1380681"/>
              <a:gd name="connsiteY165" fmla="*/ 150671 h 1086766"/>
              <a:gd name="connsiteX166" fmla="*/ 170599 w 1380681"/>
              <a:gd name="connsiteY166" fmla="*/ 154877 h 1086766"/>
              <a:gd name="connsiteX167" fmla="*/ 167757 w 1380681"/>
              <a:gd name="connsiteY167" fmla="*/ 160555 h 1086766"/>
              <a:gd name="connsiteX168" fmla="*/ 167757 w 1380681"/>
              <a:gd name="connsiteY168" fmla="*/ 164866 h 1086766"/>
              <a:gd name="connsiteX169" fmla="*/ 167757 w 1380681"/>
              <a:gd name="connsiteY169" fmla="*/ 167704 h 1086766"/>
              <a:gd name="connsiteX170" fmla="*/ 170599 w 1380681"/>
              <a:gd name="connsiteY170" fmla="*/ 180427 h 1086766"/>
              <a:gd name="connsiteX171" fmla="*/ 173440 w 1380681"/>
              <a:gd name="connsiteY171" fmla="*/ 186105 h 1086766"/>
              <a:gd name="connsiteX172" fmla="*/ 180597 w 1380681"/>
              <a:gd name="connsiteY172" fmla="*/ 203138 h 1086766"/>
              <a:gd name="connsiteX173" fmla="*/ 177755 w 1380681"/>
              <a:gd name="connsiteY173" fmla="*/ 220171 h 1086766"/>
              <a:gd name="connsiteX174" fmla="*/ 176282 w 1380681"/>
              <a:gd name="connsiteY174" fmla="*/ 223115 h 1086766"/>
              <a:gd name="connsiteX175" fmla="*/ 183438 w 1380681"/>
              <a:gd name="connsiteY175" fmla="*/ 230160 h 1086766"/>
              <a:gd name="connsiteX176" fmla="*/ 184807 w 1380681"/>
              <a:gd name="connsiteY176" fmla="*/ 232999 h 1086766"/>
              <a:gd name="connsiteX177" fmla="*/ 186280 w 1380681"/>
              <a:gd name="connsiteY177" fmla="*/ 235838 h 1086766"/>
              <a:gd name="connsiteX178" fmla="*/ 191963 w 1380681"/>
              <a:gd name="connsiteY178" fmla="*/ 250032 h 1086766"/>
              <a:gd name="connsiteX179" fmla="*/ 203329 w 1380681"/>
              <a:gd name="connsiteY179" fmla="*/ 260021 h 1086766"/>
              <a:gd name="connsiteX180" fmla="*/ 207644 w 1380681"/>
              <a:gd name="connsiteY180" fmla="*/ 278421 h 1086766"/>
              <a:gd name="connsiteX181" fmla="*/ 213327 w 1380681"/>
              <a:gd name="connsiteY181" fmla="*/ 286938 h 1086766"/>
              <a:gd name="connsiteX182" fmla="*/ 224694 w 1380681"/>
              <a:gd name="connsiteY182" fmla="*/ 289882 h 1086766"/>
              <a:gd name="connsiteX183" fmla="*/ 228903 w 1380681"/>
              <a:gd name="connsiteY183" fmla="*/ 286938 h 1086766"/>
              <a:gd name="connsiteX184" fmla="*/ 238901 w 1380681"/>
              <a:gd name="connsiteY184" fmla="*/ 289882 h 1086766"/>
              <a:gd name="connsiteX185" fmla="*/ 243111 w 1380681"/>
              <a:gd name="connsiteY185" fmla="*/ 291248 h 1086766"/>
              <a:gd name="connsiteX186" fmla="*/ 234586 w 1380681"/>
              <a:gd name="connsiteY186" fmla="*/ 302604 h 1086766"/>
              <a:gd name="connsiteX187" fmla="*/ 236060 w 1380681"/>
              <a:gd name="connsiteY187" fmla="*/ 319637 h 1086766"/>
              <a:gd name="connsiteX188" fmla="*/ 236060 w 1380681"/>
              <a:gd name="connsiteY188" fmla="*/ 325315 h 1086766"/>
              <a:gd name="connsiteX189" fmla="*/ 240270 w 1380681"/>
              <a:gd name="connsiteY189" fmla="*/ 332465 h 1086766"/>
              <a:gd name="connsiteX190" fmla="*/ 247426 w 1380681"/>
              <a:gd name="connsiteY190" fmla="*/ 333832 h 1086766"/>
              <a:gd name="connsiteX191" fmla="*/ 257424 w 1380681"/>
              <a:gd name="connsiteY191" fmla="*/ 335304 h 1086766"/>
              <a:gd name="connsiteX192" fmla="*/ 258792 w 1380681"/>
              <a:gd name="connsiteY192" fmla="*/ 339509 h 1086766"/>
              <a:gd name="connsiteX193" fmla="*/ 258792 w 1380681"/>
              <a:gd name="connsiteY193" fmla="*/ 345187 h 1086766"/>
              <a:gd name="connsiteX194" fmla="*/ 258792 w 1380681"/>
              <a:gd name="connsiteY194" fmla="*/ 349498 h 1086766"/>
              <a:gd name="connsiteX195" fmla="*/ 258792 w 1380681"/>
              <a:gd name="connsiteY195" fmla="*/ 355176 h 1086766"/>
              <a:gd name="connsiteX196" fmla="*/ 260160 w 1380681"/>
              <a:gd name="connsiteY196" fmla="*/ 358015 h 1086766"/>
              <a:gd name="connsiteX197" fmla="*/ 261634 w 1380681"/>
              <a:gd name="connsiteY197" fmla="*/ 360854 h 1086766"/>
              <a:gd name="connsiteX198" fmla="*/ 264475 w 1380681"/>
              <a:gd name="connsiteY198" fmla="*/ 362220 h 1086766"/>
              <a:gd name="connsiteX199" fmla="*/ 274474 w 1380681"/>
              <a:gd name="connsiteY199" fmla="*/ 356648 h 1086766"/>
              <a:gd name="connsiteX200" fmla="*/ 278683 w 1380681"/>
              <a:gd name="connsiteY200" fmla="*/ 359487 h 1086766"/>
              <a:gd name="connsiteX201" fmla="*/ 282998 w 1380681"/>
              <a:gd name="connsiteY201" fmla="*/ 368003 h 1086766"/>
              <a:gd name="connsiteX202" fmla="*/ 284366 w 1380681"/>
              <a:gd name="connsiteY202" fmla="*/ 370842 h 1086766"/>
              <a:gd name="connsiteX203" fmla="*/ 287208 w 1380681"/>
              <a:gd name="connsiteY203" fmla="*/ 379359 h 1086766"/>
              <a:gd name="connsiteX204" fmla="*/ 288681 w 1380681"/>
              <a:gd name="connsiteY204" fmla="*/ 385037 h 1086766"/>
              <a:gd name="connsiteX205" fmla="*/ 287208 w 1380681"/>
              <a:gd name="connsiteY205" fmla="*/ 389242 h 1086766"/>
              <a:gd name="connsiteX206" fmla="*/ 281525 w 1380681"/>
              <a:gd name="connsiteY206" fmla="*/ 386404 h 1086766"/>
              <a:gd name="connsiteX207" fmla="*/ 278683 w 1380681"/>
              <a:gd name="connsiteY207" fmla="*/ 389242 h 1086766"/>
              <a:gd name="connsiteX208" fmla="*/ 268685 w 1380681"/>
              <a:gd name="connsiteY208" fmla="*/ 400703 h 1086766"/>
              <a:gd name="connsiteX209" fmla="*/ 265949 w 1380681"/>
              <a:gd name="connsiteY209" fmla="*/ 404909 h 1086766"/>
              <a:gd name="connsiteX210" fmla="*/ 267317 w 1380681"/>
              <a:gd name="connsiteY210" fmla="*/ 410587 h 1086766"/>
              <a:gd name="connsiteX211" fmla="*/ 264475 w 1380681"/>
              <a:gd name="connsiteY211" fmla="*/ 414898 h 1086766"/>
              <a:gd name="connsiteX212" fmla="*/ 275842 w 1380681"/>
              <a:gd name="connsiteY212" fmla="*/ 426253 h 1086766"/>
              <a:gd name="connsiteX213" fmla="*/ 288681 w 1380681"/>
              <a:gd name="connsiteY213" fmla="*/ 430459 h 1086766"/>
              <a:gd name="connsiteX214" fmla="*/ 298574 w 1380681"/>
              <a:gd name="connsiteY214" fmla="*/ 437609 h 1086766"/>
              <a:gd name="connsiteX215" fmla="*/ 300048 w 1380681"/>
              <a:gd name="connsiteY215" fmla="*/ 440448 h 1086766"/>
              <a:gd name="connsiteX216" fmla="*/ 302889 w 1380681"/>
              <a:gd name="connsiteY216" fmla="*/ 443286 h 1086766"/>
              <a:gd name="connsiteX217" fmla="*/ 304257 w 1380681"/>
              <a:gd name="connsiteY217" fmla="*/ 444653 h 1086766"/>
              <a:gd name="connsiteX218" fmla="*/ 318465 w 1380681"/>
              <a:gd name="connsiteY218" fmla="*/ 451803 h 1086766"/>
              <a:gd name="connsiteX219" fmla="*/ 324253 w 1380681"/>
              <a:gd name="connsiteY219" fmla="*/ 456009 h 1086766"/>
              <a:gd name="connsiteX220" fmla="*/ 326990 w 1380681"/>
              <a:gd name="connsiteY220" fmla="*/ 460320 h 1086766"/>
              <a:gd name="connsiteX221" fmla="*/ 319938 w 1380681"/>
              <a:gd name="connsiteY221" fmla="*/ 463159 h 1086766"/>
              <a:gd name="connsiteX222" fmla="*/ 317097 w 1380681"/>
              <a:gd name="connsiteY222" fmla="*/ 461687 h 1086766"/>
              <a:gd name="connsiteX223" fmla="*/ 315729 w 1380681"/>
              <a:gd name="connsiteY223" fmla="*/ 457481 h 1086766"/>
              <a:gd name="connsiteX224" fmla="*/ 312782 w 1380681"/>
              <a:gd name="connsiteY224" fmla="*/ 456009 h 1086766"/>
              <a:gd name="connsiteX225" fmla="*/ 318465 w 1380681"/>
              <a:gd name="connsiteY225" fmla="*/ 471675 h 1086766"/>
              <a:gd name="connsiteX226" fmla="*/ 322780 w 1380681"/>
              <a:gd name="connsiteY226" fmla="*/ 477353 h 1086766"/>
              <a:gd name="connsiteX227" fmla="*/ 322780 w 1380681"/>
              <a:gd name="connsiteY227" fmla="*/ 481559 h 1086766"/>
              <a:gd name="connsiteX228" fmla="*/ 325622 w 1380681"/>
              <a:gd name="connsiteY228" fmla="*/ 484503 h 1086766"/>
              <a:gd name="connsiteX229" fmla="*/ 326990 w 1380681"/>
              <a:gd name="connsiteY229" fmla="*/ 485870 h 1086766"/>
              <a:gd name="connsiteX230" fmla="*/ 329831 w 1380681"/>
              <a:gd name="connsiteY230" fmla="*/ 487236 h 1086766"/>
              <a:gd name="connsiteX231" fmla="*/ 332778 w 1380681"/>
              <a:gd name="connsiteY231" fmla="*/ 490181 h 1086766"/>
              <a:gd name="connsiteX232" fmla="*/ 332778 w 1380681"/>
              <a:gd name="connsiteY232" fmla="*/ 494386 h 1086766"/>
              <a:gd name="connsiteX233" fmla="*/ 341303 w 1380681"/>
              <a:gd name="connsiteY233" fmla="*/ 498697 h 1086766"/>
              <a:gd name="connsiteX234" fmla="*/ 344144 w 1380681"/>
              <a:gd name="connsiteY234" fmla="*/ 500064 h 1086766"/>
              <a:gd name="connsiteX235" fmla="*/ 344144 w 1380681"/>
              <a:gd name="connsiteY235" fmla="*/ 504270 h 1086766"/>
              <a:gd name="connsiteX236" fmla="*/ 348354 w 1380681"/>
              <a:gd name="connsiteY236" fmla="*/ 507214 h 1086766"/>
              <a:gd name="connsiteX237" fmla="*/ 356879 w 1380681"/>
              <a:gd name="connsiteY237" fmla="*/ 517097 h 1086766"/>
              <a:gd name="connsiteX238" fmla="*/ 371087 w 1380681"/>
              <a:gd name="connsiteY238" fmla="*/ 538442 h 1086766"/>
              <a:gd name="connsiteX239" fmla="*/ 379611 w 1380681"/>
              <a:gd name="connsiteY239" fmla="*/ 554003 h 1086766"/>
              <a:gd name="connsiteX240" fmla="*/ 388136 w 1380681"/>
              <a:gd name="connsiteY240" fmla="*/ 569669 h 1086766"/>
              <a:gd name="connsiteX241" fmla="*/ 391083 w 1380681"/>
              <a:gd name="connsiteY241" fmla="*/ 575347 h 1086766"/>
              <a:gd name="connsiteX242" fmla="*/ 405290 w 1380681"/>
              <a:gd name="connsiteY242" fmla="*/ 591013 h 1086766"/>
              <a:gd name="connsiteX243" fmla="*/ 410974 w 1380681"/>
              <a:gd name="connsiteY243" fmla="*/ 602369 h 1086766"/>
              <a:gd name="connsiteX244" fmla="*/ 415183 w 1380681"/>
              <a:gd name="connsiteY244" fmla="*/ 610886 h 1086766"/>
              <a:gd name="connsiteX245" fmla="*/ 416657 w 1380681"/>
              <a:gd name="connsiteY245" fmla="*/ 622241 h 1086766"/>
              <a:gd name="connsiteX246" fmla="*/ 415183 w 1380681"/>
              <a:gd name="connsiteY246" fmla="*/ 627919 h 1086766"/>
              <a:gd name="connsiteX247" fmla="*/ 413815 w 1380681"/>
              <a:gd name="connsiteY247" fmla="*/ 633597 h 1086766"/>
              <a:gd name="connsiteX248" fmla="*/ 412342 w 1380681"/>
              <a:gd name="connsiteY248" fmla="*/ 637908 h 1086766"/>
              <a:gd name="connsiteX249" fmla="*/ 412342 w 1380681"/>
              <a:gd name="connsiteY249" fmla="*/ 642113 h 1086766"/>
              <a:gd name="connsiteX250" fmla="*/ 418025 w 1380681"/>
              <a:gd name="connsiteY250" fmla="*/ 654941 h 1086766"/>
              <a:gd name="connsiteX251" fmla="*/ 419498 w 1380681"/>
              <a:gd name="connsiteY251" fmla="*/ 660619 h 1086766"/>
              <a:gd name="connsiteX252" fmla="*/ 426550 w 1380681"/>
              <a:gd name="connsiteY252" fmla="*/ 669135 h 1086766"/>
              <a:gd name="connsiteX253" fmla="*/ 419498 w 1380681"/>
              <a:gd name="connsiteY253" fmla="*/ 698996 h 1086766"/>
              <a:gd name="connsiteX254" fmla="*/ 410974 w 1380681"/>
              <a:gd name="connsiteY254" fmla="*/ 707513 h 1086766"/>
              <a:gd name="connsiteX255" fmla="*/ 406659 w 1380681"/>
              <a:gd name="connsiteY255" fmla="*/ 713191 h 1086766"/>
              <a:gd name="connsiteX256" fmla="*/ 418025 w 1380681"/>
              <a:gd name="connsiteY256" fmla="*/ 718868 h 1086766"/>
              <a:gd name="connsiteX257" fmla="*/ 419498 w 1380681"/>
              <a:gd name="connsiteY257" fmla="*/ 723074 h 1086766"/>
              <a:gd name="connsiteX258" fmla="*/ 418025 w 1380681"/>
              <a:gd name="connsiteY258" fmla="*/ 725913 h 1086766"/>
              <a:gd name="connsiteX259" fmla="*/ 412342 w 1380681"/>
              <a:gd name="connsiteY259" fmla="*/ 730224 h 1086766"/>
              <a:gd name="connsiteX260" fmla="*/ 405290 w 1380681"/>
              <a:gd name="connsiteY260" fmla="*/ 731591 h 1086766"/>
              <a:gd name="connsiteX261" fmla="*/ 400976 w 1380681"/>
              <a:gd name="connsiteY261" fmla="*/ 731591 h 1086766"/>
              <a:gd name="connsiteX262" fmla="*/ 396661 w 1380681"/>
              <a:gd name="connsiteY262" fmla="*/ 733063 h 1086766"/>
              <a:gd name="connsiteX263" fmla="*/ 393819 w 1380681"/>
              <a:gd name="connsiteY263" fmla="*/ 735902 h 1086766"/>
              <a:gd name="connsiteX264" fmla="*/ 398134 w 1380681"/>
              <a:gd name="connsiteY264" fmla="*/ 757246 h 1086766"/>
              <a:gd name="connsiteX265" fmla="*/ 399607 w 1380681"/>
              <a:gd name="connsiteY265" fmla="*/ 765762 h 1086766"/>
              <a:gd name="connsiteX266" fmla="*/ 402449 w 1380681"/>
              <a:gd name="connsiteY266" fmla="*/ 769968 h 1086766"/>
              <a:gd name="connsiteX267" fmla="*/ 409500 w 1380681"/>
              <a:gd name="connsiteY267" fmla="*/ 781324 h 1086766"/>
              <a:gd name="connsiteX268" fmla="*/ 415183 w 1380681"/>
              <a:gd name="connsiteY268" fmla="*/ 791313 h 1086766"/>
              <a:gd name="connsiteX269" fmla="*/ 416657 w 1380681"/>
              <a:gd name="connsiteY269" fmla="*/ 798357 h 1086766"/>
              <a:gd name="connsiteX270" fmla="*/ 419498 w 1380681"/>
              <a:gd name="connsiteY270" fmla="*/ 801196 h 1086766"/>
              <a:gd name="connsiteX271" fmla="*/ 422340 w 1380681"/>
              <a:gd name="connsiteY271" fmla="*/ 802668 h 1086766"/>
              <a:gd name="connsiteX272" fmla="*/ 436548 w 1380681"/>
              <a:gd name="connsiteY272" fmla="*/ 811185 h 1086766"/>
              <a:gd name="connsiteX273" fmla="*/ 466437 w 1380681"/>
              <a:gd name="connsiteY273" fmla="*/ 828218 h 1086766"/>
              <a:gd name="connsiteX274" fmla="*/ 474961 w 1380681"/>
              <a:gd name="connsiteY274" fmla="*/ 838101 h 1086766"/>
              <a:gd name="connsiteX275" fmla="*/ 483486 w 1380681"/>
              <a:gd name="connsiteY275" fmla="*/ 850929 h 1086766"/>
              <a:gd name="connsiteX276" fmla="*/ 484854 w 1380681"/>
              <a:gd name="connsiteY276" fmla="*/ 856607 h 1086766"/>
              <a:gd name="connsiteX277" fmla="*/ 486328 w 1380681"/>
              <a:gd name="connsiteY277" fmla="*/ 860918 h 1086766"/>
              <a:gd name="connsiteX278" fmla="*/ 492011 w 1380681"/>
              <a:gd name="connsiteY278" fmla="*/ 863757 h 1086766"/>
              <a:gd name="connsiteX279" fmla="*/ 497694 w 1380681"/>
              <a:gd name="connsiteY279" fmla="*/ 865124 h 1086766"/>
              <a:gd name="connsiteX280" fmla="*/ 520426 w 1380681"/>
              <a:gd name="connsiteY280" fmla="*/ 875112 h 1086766"/>
              <a:gd name="connsiteX281" fmla="*/ 531792 w 1380681"/>
              <a:gd name="connsiteY281" fmla="*/ 877951 h 1086766"/>
              <a:gd name="connsiteX282" fmla="*/ 548842 w 1380681"/>
              <a:gd name="connsiteY282" fmla="*/ 884996 h 1086766"/>
              <a:gd name="connsiteX283" fmla="*/ 557366 w 1380681"/>
              <a:gd name="connsiteY283" fmla="*/ 880790 h 1086766"/>
              <a:gd name="connsiteX284" fmla="*/ 560208 w 1380681"/>
              <a:gd name="connsiteY284" fmla="*/ 880790 h 1086766"/>
              <a:gd name="connsiteX285" fmla="*/ 564523 w 1380681"/>
              <a:gd name="connsiteY285" fmla="*/ 883629 h 1086766"/>
              <a:gd name="connsiteX286" fmla="*/ 568733 w 1380681"/>
              <a:gd name="connsiteY286" fmla="*/ 886468 h 1086766"/>
              <a:gd name="connsiteX287" fmla="*/ 570206 w 1380681"/>
              <a:gd name="connsiteY287" fmla="*/ 889306 h 1086766"/>
              <a:gd name="connsiteX288" fmla="*/ 573048 w 1380681"/>
              <a:gd name="connsiteY288" fmla="*/ 893617 h 1086766"/>
              <a:gd name="connsiteX289" fmla="*/ 575889 w 1380681"/>
              <a:gd name="connsiteY289" fmla="*/ 899295 h 1086766"/>
              <a:gd name="connsiteX290" fmla="*/ 585887 w 1380681"/>
              <a:gd name="connsiteY290" fmla="*/ 909179 h 1086766"/>
              <a:gd name="connsiteX291" fmla="*/ 591570 w 1380681"/>
              <a:gd name="connsiteY291" fmla="*/ 910651 h 1086766"/>
              <a:gd name="connsiteX292" fmla="*/ 621354 w 1380681"/>
              <a:gd name="connsiteY292" fmla="*/ 931890 h 1086766"/>
              <a:gd name="connsiteX293" fmla="*/ 649770 w 1380681"/>
              <a:gd name="connsiteY293" fmla="*/ 943245 h 1086766"/>
              <a:gd name="connsiteX294" fmla="*/ 673976 w 1380681"/>
              <a:gd name="connsiteY294" fmla="*/ 957440 h 1086766"/>
              <a:gd name="connsiteX295" fmla="*/ 716599 w 1380681"/>
              <a:gd name="connsiteY295" fmla="*/ 968900 h 1086766"/>
              <a:gd name="connsiteX296" fmla="*/ 719546 w 1380681"/>
              <a:gd name="connsiteY296" fmla="*/ 973106 h 1086766"/>
              <a:gd name="connsiteX297" fmla="*/ 725229 w 1380681"/>
              <a:gd name="connsiteY297" fmla="*/ 981623 h 1086766"/>
              <a:gd name="connsiteX298" fmla="*/ 732280 w 1380681"/>
              <a:gd name="connsiteY298" fmla="*/ 984462 h 1086766"/>
              <a:gd name="connsiteX299" fmla="*/ 740805 w 1380681"/>
              <a:gd name="connsiteY299" fmla="*/ 985934 h 1086766"/>
              <a:gd name="connsiteX300" fmla="*/ 743646 w 1380681"/>
              <a:gd name="connsiteY300" fmla="*/ 987301 h 1086766"/>
              <a:gd name="connsiteX301" fmla="*/ 752171 w 1380681"/>
              <a:gd name="connsiteY301" fmla="*/ 992978 h 1086766"/>
              <a:gd name="connsiteX302" fmla="*/ 763537 w 1380681"/>
              <a:gd name="connsiteY302" fmla="*/ 1001495 h 1086766"/>
              <a:gd name="connsiteX303" fmla="*/ 769220 w 1380681"/>
              <a:gd name="connsiteY303" fmla="*/ 1001495 h 1086766"/>
              <a:gd name="connsiteX304" fmla="*/ 786375 w 1380681"/>
              <a:gd name="connsiteY304" fmla="*/ 1004334 h 1086766"/>
              <a:gd name="connsiteX305" fmla="*/ 790585 w 1380681"/>
              <a:gd name="connsiteY305" fmla="*/ 1004334 h 1086766"/>
              <a:gd name="connsiteX306" fmla="*/ 794900 w 1380681"/>
              <a:gd name="connsiteY306" fmla="*/ 1005806 h 1086766"/>
              <a:gd name="connsiteX307" fmla="*/ 797741 w 1380681"/>
              <a:gd name="connsiteY307" fmla="*/ 1007173 h 1086766"/>
              <a:gd name="connsiteX308" fmla="*/ 800583 w 1380681"/>
              <a:gd name="connsiteY308" fmla="*/ 1010012 h 1086766"/>
              <a:gd name="connsiteX309" fmla="*/ 809108 w 1380681"/>
              <a:gd name="connsiteY309" fmla="*/ 1015689 h 1086766"/>
              <a:gd name="connsiteX310" fmla="*/ 821842 w 1380681"/>
              <a:gd name="connsiteY310" fmla="*/ 1020000 h 1086766"/>
              <a:gd name="connsiteX311" fmla="*/ 827525 w 1380681"/>
              <a:gd name="connsiteY311" fmla="*/ 1021472 h 1086766"/>
              <a:gd name="connsiteX312" fmla="*/ 838997 w 1380681"/>
              <a:gd name="connsiteY312" fmla="*/ 1018633 h 1086766"/>
              <a:gd name="connsiteX313" fmla="*/ 843206 w 1380681"/>
              <a:gd name="connsiteY313" fmla="*/ 1018633 h 1086766"/>
              <a:gd name="connsiteX314" fmla="*/ 851731 w 1380681"/>
              <a:gd name="connsiteY314" fmla="*/ 1012850 h 1086766"/>
              <a:gd name="connsiteX315" fmla="*/ 856046 w 1380681"/>
              <a:gd name="connsiteY315" fmla="*/ 1010012 h 1086766"/>
              <a:gd name="connsiteX316" fmla="*/ 861729 w 1380681"/>
              <a:gd name="connsiteY316" fmla="*/ 1008645 h 1086766"/>
              <a:gd name="connsiteX317" fmla="*/ 868780 w 1380681"/>
              <a:gd name="connsiteY317" fmla="*/ 1005806 h 1086766"/>
              <a:gd name="connsiteX318" fmla="*/ 875937 w 1380681"/>
              <a:gd name="connsiteY318" fmla="*/ 1002967 h 1086766"/>
              <a:gd name="connsiteX319" fmla="*/ 894354 w 1380681"/>
              <a:gd name="connsiteY319" fmla="*/ 992978 h 1086766"/>
              <a:gd name="connsiteX320" fmla="*/ 901511 w 1380681"/>
              <a:gd name="connsiteY320" fmla="*/ 987301 h 1086766"/>
              <a:gd name="connsiteX321" fmla="*/ 904352 w 1380681"/>
              <a:gd name="connsiteY321" fmla="*/ 988773 h 1086766"/>
              <a:gd name="connsiteX322" fmla="*/ 912877 w 1380681"/>
              <a:gd name="connsiteY322" fmla="*/ 985934 h 1086766"/>
              <a:gd name="connsiteX323" fmla="*/ 907194 w 1380681"/>
              <a:gd name="connsiteY323" fmla="*/ 981623 h 1086766"/>
              <a:gd name="connsiteX324" fmla="*/ 915719 w 1380681"/>
              <a:gd name="connsiteY324" fmla="*/ 974578 h 1086766"/>
              <a:gd name="connsiteX325" fmla="*/ 918560 w 1380681"/>
              <a:gd name="connsiteY325" fmla="*/ 974578 h 1086766"/>
              <a:gd name="connsiteX326" fmla="*/ 928558 w 1380681"/>
              <a:gd name="connsiteY326" fmla="*/ 977417 h 1086766"/>
              <a:gd name="connsiteX327" fmla="*/ 931400 w 1380681"/>
              <a:gd name="connsiteY327" fmla="*/ 980151 h 1086766"/>
              <a:gd name="connsiteX328" fmla="*/ 934241 w 1380681"/>
              <a:gd name="connsiteY328" fmla="*/ 988773 h 1086766"/>
              <a:gd name="connsiteX329" fmla="*/ 945608 w 1380681"/>
              <a:gd name="connsiteY329" fmla="*/ 985934 h 1086766"/>
              <a:gd name="connsiteX330" fmla="*/ 956974 w 1380681"/>
              <a:gd name="connsiteY330" fmla="*/ 991612 h 1086766"/>
              <a:gd name="connsiteX331" fmla="*/ 959815 w 1380681"/>
              <a:gd name="connsiteY331" fmla="*/ 992978 h 1086766"/>
              <a:gd name="connsiteX332" fmla="*/ 981180 w 1380681"/>
              <a:gd name="connsiteY332" fmla="*/ 1014322 h 1086766"/>
              <a:gd name="connsiteX333" fmla="*/ 998229 w 1380681"/>
              <a:gd name="connsiteY333" fmla="*/ 1029989 h 1086766"/>
              <a:gd name="connsiteX334" fmla="*/ 1013805 w 1380681"/>
              <a:gd name="connsiteY334" fmla="*/ 1048389 h 1086766"/>
              <a:gd name="connsiteX335" fmla="*/ 1016647 w 1380681"/>
              <a:gd name="connsiteY335" fmla="*/ 1054067 h 1086766"/>
              <a:gd name="connsiteX336" fmla="*/ 1040852 w 1380681"/>
              <a:gd name="connsiteY336" fmla="*/ 1086767 h 1086766"/>
              <a:gd name="connsiteX337" fmla="*/ 1043694 w 1380681"/>
              <a:gd name="connsiteY337" fmla="*/ 1085295 h 1086766"/>
              <a:gd name="connsiteX338" fmla="*/ 1043694 w 1380681"/>
              <a:gd name="connsiteY338" fmla="*/ 1083928 h 1086766"/>
              <a:gd name="connsiteX339" fmla="*/ 1046536 w 1380681"/>
              <a:gd name="connsiteY339" fmla="*/ 1078250 h 1086766"/>
              <a:gd name="connsiteX340" fmla="*/ 1046536 w 1380681"/>
              <a:gd name="connsiteY340" fmla="*/ 1073939 h 1086766"/>
              <a:gd name="connsiteX341" fmla="*/ 1045167 w 1380681"/>
              <a:gd name="connsiteY341" fmla="*/ 1069733 h 1086766"/>
              <a:gd name="connsiteX342" fmla="*/ 1049377 w 1380681"/>
              <a:gd name="connsiteY342" fmla="*/ 1059745 h 1086766"/>
              <a:gd name="connsiteX343" fmla="*/ 1053692 w 1380681"/>
              <a:gd name="connsiteY343" fmla="*/ 1054067 h 1086766"/>
              <a:gd name="connsiteX344" fmla="*/ 1048009 w 1380681"/>
              <a:gd name="connsiteY344" fmla="*/ 1044183 h 1086766"/>
              <a:gd name="connsiteX345" fmla="*/ 1060743 w 1380681"/>
              <a:gd name="connsiteY345" fmla="*/ 1022839 h 1086766"/>
              <a:gd name="connsiteX346" fmla="*/ 1079266 w 1380681"/>
              <a:gd name="connsiteY346" fmla="*/ 994450 h 1086766"/>
              <a:gd name="connsiteX347" fmla="*/ 1146095 w 1380681"/>
              <a:gd name="connsiteY347" fmla="*/ 994450 h 1086766"/>
              <a:gd name="connsiteX348" fmla="*/ 1143254 w 1380681"/>
              <a:gd name="connsiteY348" fmla="*/ 970267 h 1086766"/>
              <a:gd name="connsiteX349" fmla="*/ 1138939 w 1380681"/>
              <a:gd name="connsiteY349" fmla="*/ 964589 h 1086766"/>
              <a:gd name="connsiteX350" fmla="*/ 1138939 w 1380681"/>
              <a:gd name="connsiteY350" fmla="*/ 960279 h 1086766"/>
              <a:gd name="connsiteX351" fmla="*/ 1136097 w 1380681"/>
              <a:gd name="connsiteY351" fmla="*/ 954601 h 1086766"/>
              <a:gd name="connsiteX352" fmla="*/ 1133256 w 1380681"/>
              <a:gd name="connsiteY352" fmla="*/ 951762 h 1086766"/>
              <a:gd name="connsiteX353" fmla="*/ 1129046 w 1380681"/>
              <a:gd name="connsiteY353" fmla="*/ 950395 h 1086766"/>
              <a:gd name="connsiteX354" fmla="*/ 1120521 w 1380681"/>
              <a:gd name="connsiteY354" fmla="*/ 943245 h 1086766"/>
              <a:gd name="connsiteX355" fmla="*/ 1104840 w 1380681"/>
              <a:gd name="connsiteY355" fmla="*/ 927684 h 1086766"/>
              <a:gd name="connsiteX356" fmla="*/ 1103367 w 1380681"/>
              <a:gd name="connsiteY356" fmla="*/ 924845 h 1086766"/>
              <a:gd name="connsiteX357" fmla="*/ 1127573 w 1380681"/>
              <a:gd name="connsiteY357" fmla="*/ 924845 h 1086766"/>
              <a:gd name="connsiteX358" fmla="*/ 1131888 w 1380681"/>
              <a:gd name="connsiteY358" fmla="*/ 890673 h 1086766"/>
              <a:gd name="connsiteX359" fmla="*/ 1151779 w 1380681"/>
              <a:gd name="connsiteY359" fmla="*/ 890673 h 1086766"/>
              <a:gd name="connsiteX360" fmla="*/ 1187351 w 1380681"/>
              <a:gd name="connsiteY360" fmla="*/ 890673 h 1086766"/>
              <a:gd name="connsiteX361" fmla="*/ 1228501 w 1380681"/>
              <a:gd name="connsiteY361" fmla="*/ 890673 h 1086766"/>
              <a:gd name="connsiteX362" fmla="*/ 1228501 w 1380681"/>
              <a:gd name="connsiteY362" fmla="*/ 882157 h 1086766"/>
              <a:gd name="connsiteX363" fmla="*/ 1248497 w 1380681"/>
              <a:gd name="connsiteY363" fmla="*/ 880790 h 1086766"/>
              <a:gd name="connsiteX364" fmla="*/ 1258390 w 1380681"/>
              <a:gd name="connsiteY364" fmla="*/ 866596 h 1086766"/>
              <a:gd name="connsiteX365" fmla="*/ 1261231 w 1380681"/>
              <a:gd name="connsiteY365" fmla="*/ 862285 h 1086766"/>
              <a:gd name="connsiteX366" fmla="*/ 1266914 w 1380681"/>
              <a:gd name="connsiteY366" fmla="*/ 852401 h 1086766"/>
              <a:gd name="connsiteX367" fmla="*/ 1272597 w 1380681"/>
              <a:gd name="connsiteY367" fmla="*/ 850929 h 1086766"/>
              <a:gd name="connsiteX368" fmla="*/ 1278280 w 1380681"/>
              <a:gd name="connsiteY368" fmla="*/ 850929 h 1086766"/>
              <a:gd name="connsiteX369" fmla="*/ 1284069 w 1380681"/>
              <a:gd name="connsiteY369" fmla="*/ 838101 h 1086766"/>
              <a:gd name="connsiteX370" fmla="*/ 1293962 w 1380681"/>
              <a:gd name="connsiteY370" fmla="*/ 828218 h 1086766"/>
              <a:gd name="connsiteX371" fmla="*/ 1295330 w 1380681"/>
              <a:gd name="connsiteY371" fmla="*/ 832424 h 1086766"/>
              <a:gd name="connsiteX372" fmla="*/ 1293962 w 1380681"/>
              <a:gd name="connsiteY372" fmla="*/ 841045 h 1086766"/>
              <a:gd name="connsiteX373" fmla="*/ 1289647 w 1380681"/>
              <a:gd name="connsiteY373" fmla="*/ 849562 h 1086766"/>
              <a:gd name="connsiteX374" fmla="*/ 1299645 w 1380681"/>
              <a:gd name="connsiteY374" fmla="*/ 860918 h 1086766"/>
              <a:gd name="connsiteX375" fmla="*/ 1305328 w 1380681"/>
              <a:gd name="connsiteY375" fmla="*/ 855240 h 1086766"/>
              <a:gd name="connsiteX376" fmla="*/ 1323851 w 1380681"/>
              <a:gd name="connsiteY376" fmla="*/ 806874 h 1086766"/>
              <a:gd name="connsiteX377" fmla="*/ 1325219 w 1380681"/>
              <a:gd name="connsiteY377" fmla="*/ 796990 h 1086766"/>
              <a:gd name="connsiteX378" fmla="*/ 1326692 w 1380681"/>
              <a:gd name="connsiteY378" fmla="*/ 785635 h 1086766"/>
              <a:gd name="connsiteX379" fmla="*/ 1330902 w 1380681"/>
              <a:gd name="connsiteY379" fmla="*/ 771335 h 1086766"/>
              <a:gd name="connsiteX380" fmla="*/ 1335217 w 1380681"/>
              <a:gd name="connsiteY380" fmla="*/ 754407 h 1086766"/>
              <a:gd name="connsiteX381" fmla="*/ 1336585 w 1380681"/>
              <a:gd name="connsiteY381" fmla="*/ 751568 h 1086766"/>
              <a:gd name="connsiteX382" fmla="*/ 1338058 w 1380681"/>
              <a:gd name="connsiteY382" fmla="*/ 747257 h 1086766"/>
              <a:gd name="connsiteX383" fmla="*/ 1346583 w 1380681"/>
              <a:gd name="connsiteY383" fmla="*/ 737269 h 1086766"/>
              <a:gd name="connsiteX384" fmla="*/ 1347951 w 1380681"/>
              <a:gd name="connsiteY384" fmla="*/ 733063 h 1086766"/>
              <a:gd name="connsiteX385" fmla="*/ 1352266 w 1380681"/>
              <a:gd name="connsiteY385" fmla="*/ 730224 h 1086766"/>
              <a:gd name="connsiteX386" fmla="*/ 1356476 w 1380681"/>
              <a:gd name="connsiteY386" fmla="*/ 727385 h 1086766"/>
              <a:gd name="connsiteX387" fmla="*/ 1360791 w 1380681"/>
              <a:gd name="connsiteY387" fmla="*/ 724546 h 1086766"/>
              <a:gd name="connsiteX388" fmla="*/ 1372157 w 1380681"/>
              <a:gd name="connsiteY388" fmla="*/ 711719 h 1086766"/>
              <a:gd name="connsiteX389" fmla="*/ 1379314 w 1380681"/>
              <a:gd name="connsiteY389" fmla="*/ 697524 h 1086766"/>
              <a:gd name="connsiteX390" fmla="*/ 1380682 w 1380681"/>
              <a:gd name="connsiteY390" fmla="*/ 693318 h 1086766"/>
              <a:gd name="connsiteX391" fmla="*/ 1380682 w 1380681"/>
              <a:gd name="connsiteY391" fmla="*/ 676180 h 1086766"/>
              <a:gd name="connsiteX392" fmla="*/ 1372157 w 1380681"/>
              <a:gd name="connsiteY392" fmla="*/ 666296 h 1086766"/>
              <a:gd name="connsiteX393" fmla="*/ 1367947 w 1380681"/>
              <a:gd name="connsiteY393" fmla="*/ 663458 h 1086766"/>
              <a:gd name="connsiteX394" fmla="*/ 1365001 w 1380681"/>
              <a:gd name="connsiteY394" fmla="*/ 671974 h 1086766"/>
              <a:gd name="connsiteX395" fmla="*/ 1359423 w 1380681"/>
              <a:gd name="connsiteY395" fmla="*/ 674813 h 1086766"/>
              <a:gd name="connsiteX396" fmla="*/ 1355108 w 1380681"/>
              <a:gd name="connsiteY396" fmla="*/ 673341 h 1086766"/>
              <a:gd name="connsiteX397" fmla="*/ 1346583 w 1380681"/>
              <a:gd name="connsiteY397" fmla="*/ 671974 h 1086766"/>
              <a:gd name="connsiteX398" fmla="*/ 1338058 w 1380681"/>
              <a:gd name="connsiteY398" fmla="*/ 669135 h 1086766"/>
              <a:gd name="connsiteX399" fmla="*/ 1321009 w 1380681"/>
              <a:gd name="connsiteY399" fmla="*/ 664824 h 1086766"/>
              <a:gd name="connsiteX400" fmla="*/ 1313853 w 1380681"/>
              <a:gd name="connsiteY400" fmla="*/ 664824 h 1086766"/>
              <a:gd name="connsiteX401" fmla="*/ 1296803 w 1380681"/>
              <a:gd name="connsiteY401" fmla="*/ 667663 h 1086766"/>
              <a:gd name="connsiteX402" fmla="*/ 1289647 w 1380681"/>
              <a:gd name="connsiteY402" fmla="*/ 669135 h 1086766"/>
              <a:gd name="connsiteX403" fmla="*/ 1282595 w 1380681"/>
              <a:gd name="connsiteY403" fmla="*/ 674813 h 1086766"/>
              <a:gd name="connsiteX404" fmla="*/ 1275439 w 1380681"/>
              <a:gd name="connsiteY404" fmla="*/ 676180 h 1086766"/>
              <a:gd name="connsiteX405" fmla="*/ 1262705 w 1380681"/>
              <a:gd name="connsiteY405" fmla="*/ 679019 h 1086766"/>
              <a:gd name="connsiteX406" fmla="*/ 1254180 w 1380681"/>
              <a:gd name="connsiteY406" fmla="*/ 680491 h 1086766"/>
              <a:gd name="connsiteX407" fmla="*/ 1249865 w 1380681"/>
              <a:gd name="connsiteY407" fmla="*/ 680491 h 1086766"/>
              <a:gd name="connsiteX408" fmla="*/ 1247023 w 1380681"/>
              <a:gd name="connsiteY408" fmla="*/ 680491 h 1086766"/>
              <a:gd name="connsiteX409" fmla="*/ 1229974 w 1380681"/>
              <a:gd name="connsiteY409" fmla="*/ 683330 h 1086766"/>
              <a:gd name="connsiteX410" fmla="*/ 1224291 w 1380681"/>
              <a:gd name="connsiteY410" fmla="*/ 684697 h 1086766"/>
              <a:gd name="connsiteX411" fmla="*/ 1208610 w 1380681"/>
              <a:gd name="connsiteY411" fmla="*/ 691846 h 1086766"/>
              <a:gd name="connsiteX412" fmla="*/ 1200085 w 1380681"/>
              <a:gd name="connsiteY412" fmla="*/ 696052 h 1086766"/>
              <a:gd name="connsiteX413" fmla="*/ 1194402 w 1380681"/>
              <a:gd name="connsiteY413" fmla="*/ 698996 h 1086766"/>
              <a:gd name="connsiteX414" fmla="*/ 1191560 w 1380681"/>
              <a:gd name="connsiteY414" fmla="*/ 704569 h 1086766"/>
              <a:gd name="connsiteX415" fmla="*/ 1187351 w 1380681"/>
              <a:gd name="connsiteY415" fmla="*/ 713191 h 1086766"/>
              <a:gd name="connsiteX416" fmla="*/ 1185877 w 1380681"/>
              <a:gd name="connsiteY416" fmla="*/ 717396 h 1086766"/>
              <a:gd name="connsiteX417" fmla="*/ 1181667 w 1380681"/>
              <a:gd name="connsiteY417" fmla="*/ 728752 h 1086766"/>
              <a:gd name="connsiteX418" fmla="*/ 1178826 w 1380681"/>
              <a:gd name="connsiteY418" fmla="*/ 750096 h 1086766"/>
              <a:gd name="connsiteX419" fmla="*/ 1178826 w 1380681"/>
              <a:gd name="connsiteY419" fmla="*/ 760085 h 1086766"/>
              <a:gd name="connsiteX420" fmla="*/ 1175984 w 1380681"/>
              <a:gd name="connsiteY420" fmla="*/ 765762 h 1086766"/>
              <a:gd name="connsiteX421" fmla="*/ 1163145 w 1380681"/>
              <a:gd name="connsiteY421" fmla="*/ 782796 h 1086766"/>
              <a:gd name="connsiteX422" fmla="*/ 1158935 w 1380681"/>
              <a:gd name="connsiteY422" fmla="*/ 798357 h 1086766"/>
              <a:gd name="connsiteX423" fmla="*/ 1157462 w 1380681"/>
              <a:gd name="connsiteY423" fmla="*/ 801196 h 1086766"/>
              <a:gd name="connsiteX424" fmla="*/ 1147464 w 1380681"/>
              <a:gd name="connsiteY424" fmla="*/ 809713 h 1086766"/>
              <a:gd name="connsiteX425" fmla="*/ 1129046 w 1380681"/>
              <a:gd name="connsiteY425" fmla="*/ 822540 h 1086766"/>
              <a:gd name="connsiteX426" fmla="*/ 1129046 w 1380681"/>
              <a:gd name="connsiteY426" fmla="*/ 841045 h 1086766"/>
              <a:gd name="connsiteX427" fmla="*/ 1123363 w 1380681"/>
              <a:gd name="connsiteY427" fmla="*/ 843884 h 1086766"/>
              <a:gd name="connsiteX428" fmla="*/ 1120521 w 1380681"/>
              <a:gd name="connsiteY428" fmla="*/ 843884 h 1086766"/>
              <a:gd name="connsiteX429" fmla="*/ 1111891 w 1380681"/>
              <a:gd name="connsiteY429" fmla="*/ 849562 h 1086766"/>
              <a:gd name="connsiteX430" fmla="*/ 1109050 w 1380681"/>
              <a:gd name="connsiteY430" fmla="*/ 852401 h 1086766"/>
              <a:gd name="connsiteX431" fmla="*/ 1094842 w 1380681"/>
              <a:gd name="connsiteY431" fmla="*/ 856607 h 1086766"/>
              <a:gd name="connsiteX432" fmla="*/ 1092001 w 1380681"/>
              <a:gd name="connsiteY432" fmla="*/ 853768 h 1086766"/>
              <a:gd name="connsiteX433" fmla="*/ 1093474 w 1380681"/>
              <a:gd name="connsiteY433" fmla="*/ 850929 h 1086766"/>
              <a:gd name="connsiteX434" fmla="*/ 1093474 w 1380681"/>
              <a:gd name="connsiteY434" fmla="*/ 842412 h 1086766"/>
              <a:gd name="connsiteX435" fmla="*/ 1087791 w 1380681"/>
              <a:gd name="connsiteY435" fmla="*/ 836735 h 1086766"/>
              <a:gd name="connsiteX436" fmla="*/ 1065058 w 1380681"/>
              <a:gd name="connsiteY436" fmla="*/ 839573 h 1086766"/>
              <a:gd name="connsiteX437" fmla="*/ 1062217 w 1380681"/>
              <a:gd name="connsiteY437" fmla="*/ 841045 h 1086766"/>
              <a:gd name="connsiteX438" fmla="*/ 1049377 w 1380681"/>
              <a:gd name="connsiteY438" fmla="*/ 853768 h 1086766"/>
              <a:gd name="connsiteX439" fmla="*/ 1049377 w 1380681"/>
              <a:gd name="connsiteY439" fmla="*/ 849562 h 1086766"/>
              <a:gd name="connsiteX440" fmla="*/ 1048009 w 1380681"/>
              <a:gd name="connsiteY440" fmla="*/ 845251 h 1086766"/>
              <a:gd name="connsiteX441" fmla="*/ 1043694 w 1380681"/>
              <a:gd name="connsiteY441" fmla="*/ 849562 h 1086766"/>
              <a:gd name="connsiteX442" fmla="*/ 1038011 w 1380681"/>
              <a:gd name="connsiteY442" fmla="*/ 852401 h 1086766"/>
              <a:gd name="connsiteX443" fmla="*/ 1026645 w 1380681"/>
              <a:gd name="connsiteY443" fmla="*/ 858079 h 1086766"/>
              <a:gd name="connsiteX444" fmla="*/ 1023803 w 1380681"/>
              <a:gd name="connsiteY444" fmla="*/ 855240 h 1086766"/>
              <a:gd name="connsiteX445" fmla="*/ 1009595 w 1380681"/>
              <a:gd name="connsiteY445" fmla="*/ 853768 h 1086766"/>
              <a:gd name="connsiteX446" fmla="*/ 1005280 w 1380681"/>
              <a:gd name="connsiteY446" fmla="*/ 853768 h 1086766"/>
              <a:gd name="connsiteX447" fmla="*/ 1001071 w 1380681"/>
              <a:gd name="connsiteY447" fmla="*/ 855240 h 1086766"/>
              <a:gd name="connsiteX448" fmla="*/ 1001071 w 1380681"/>
              <a:gd name="connsiteY448" fmla="*/ 859446 h 1086766"/>
              <a:gd name="connsiteX449" fmla="*/ 989704 w 1380681"/>
              <a:gd name="connsiteY449" fmla="*/ 865124 h 1086766"/>
              <a:gd name="connsiteX450" fmla="*/ 985389 w 1380681"/>
              <a:gd name="connsiteY450" fmla="*/ 865124 h 1086766"/>
              <a:gd name="connsiteX451" fmla="*/ 979706 w 1380681"/>
              <a:gd name="connsiteY451" fmla="*/ 863757 h 1086766"/>
              <a:gd name="connsiteX452" fmla="*/ 971182 w 1380681"/>
              <a:gd name="connsiteY452" fmla="*/ 867962 h 1086766"/>
              <a:gd name="connsiteX453" fmla="*/ 956974 w 1380681"/>
              <a:gd name="connsiteY453" fmla="*/ 870801 h 1086766"/>
              <a:gd name="connsiteX454" fmla="*/ 955500 w 1380681"/>
              <a:gd name="connsiteY454" fmla="*/ 870801 h 1086766"/>
              <a:gd name="connsiteX455" fmla="*/ 952659 w 1380681"/>
              <a:gd name="connsiteY455" fmla="*/ 870801 h 1086766"/>
              <a:gd name="connsiteX456" fmla="*/ 949817 w 1380681"/>
              <a:gd name="connsiteY456" fmla="*/ 869434 h 1086766"/>
              <a:gd name="connsiteX457" fmla="*/ 942766 w 1380681"/>
              <a:gd name="connsiteY457" fmla="*/ 858079 h 1086766"/>
              <a:gd name="connsiteX458" fmla="*/ 941293 w 1380681"/>
              <a:gd name="connsiteY458" fmla="*/ 855240 h 1086766"/>
              <a:gd name="connsiteX459" fmla="*/ 939924 w 1380681"/>
              <a:gd name="connsiteY459" fmla="*/ 849562 h 1086766"/>
              <a:gd name="connsiteX460" fmla="*/ 921402 w 1380681"/>
              <a:gd name="connsiteY460" fmla="*/ 838101 h 1086766"/>
              <a:gd name="connsiteX461" fmla="*/ 915719 w 1380681"/>
              <a:gd name="connsiteY461" fmla="*/ 836735 h 1086766"/>
              <a:gd name="connsiteX462" fmla="*/ 902879 w 1380681"/>
              <a:gd name="connsiteY462" fmla="*/ 838101 h 1086766"/>
              <a:gd name="connsiteX463" fmla="*/ 897301 w 1380681"/>
              <a:gd name="connsiteY463" fmla="*/ 838101 h 1086766"/>
              <a:gd name="connsiteX464" fmla="*/ 888671 w 1380681"/>
              <a:gd name="connsiteY464" fmla="*/ 835368 h 1086766"/>
              <a:gd name="connsiteX465" fmla="*/ 880146 w 1380681"/>
              <a:gd name="connsiteY465" fmla="*/ 816862 h 1086766"/>
              <a:gd name="connsiteX466" fmla="*/ 867412 w 1380681"/>
              <a:gd name="connsiteY466" fmla="*/ 775646 h 1086766"/>
              <a:gd name="connsiteX467" fmla="*/ 867412 w 1380681"/>
              <a:gd name="connsiteY467" fmla="*/ 768601 h 1086766"/>
              <a:gd name="connsiteX468" fmla="*/ 857414 w 1380681"/>
              <a:gd name="connsiteY468" fmla="*/ 751568 h 1086766"/>
              <a:gd name="connsiteX469" fmla="*/ 853204 w 1380681"/>
              <a:gd name="connsiteY469" fmla="*/ 745890 h 1086766"/>
              <a:gd name="connsiteX470" fmla="*/ 844680 w 1380681"/>
              <a:gd name="connsiteY470" fmla="*/ 731591 h 1086766"/>
              <a:gd name="connsiteX471" fmla="*/ 837523 w 1380681"/>
              <a:gd name="connsiteY471" fmla="*/ 716029 h 1086766"/>
              <a:gd name="connsiteX472" fmla="*/ 834682 w 1380681"/>
              <a:gd name="connsiteY472" fmla="*/ 704569 h 1086766"/>
              <a:gd name="connsiteX473" fmla="*/ 830472 w 1380681"/>
              <a:gd name="connsiteY473" fmla="*/ 684697 h 1086766"/>
              <a:gd name="connsiteX474" fmla="*/ 828998 w 1380681"/>
              <a:gd name="connsiteY474" fmla="*/ 677652 h 1086766"/>
              <a:gd name="connsiteX475" fmla="*/ 828998 w 1380681"/>
              <a:gd name="connsiteY475" fmla="*/ 674813 h 1086766"/>
              <a:gd name="connsiteX476" fmla="*/ 824684 w 1380681"/>
              <a:gd name="connsiteY476" fmla="*/ 671974 h 1086766"/>
              <a:gd name="connsiteX477" fmla="*/ 823315 w 1380681"/>
              <a:gd name="connsiteY477" fmla="*/ 667663 h 1086766"/>
              <a:gd name="connsiteX478" fmla="*/ 821842 w 1380681"/>
              <a:gd name="connsiteY478" fmla="*/ 661986 h 1086766"/>
              <a:gd name="connsiteX479" fmla="*/ 823315 w 1380681"/>
              <a:gd name="connsiteY479" fmla="*/ 653469 h 1086766"/>
              <a:gd name="connsiteX480" fmla="*/ 823315 w 1380681"/>
              <a:gd name="connsiteY480" fmla="*/ 652102 h 1086766"/>
              <a:gd name="connsiteX481" fmla="*/ 823315 w 1380681"/>
              <a:gd name="connsiteY481" fmla="*/ 649263 h 1086766"/>
              <a:gd name="connsiteX482" fmla="*/ 821842 w 1380681"/>
              <a:gd name="connsiteY482" fmla="*/ 643585 h 1086766"/>
              <a:gd name="connsiteX483" fmla="*/ 820474 w 1380681"/>
              <a:gd name="connsiteY483" fmla="*/ 637908 h 1086766"/>
              <a:gd name="connsiteX484" fmla="*/ 820474 w 1380681"/>
              <a:gd name="connsiteY484" fmla="*/ 636436 h 1086766"/>
              <a:gd name="connsiteX485" fmla="*/ 820474 w 1380681"/>
              <a:gd name="connsiteY485" fmla="*/ 635069 h 1086766"/>
              <a:gd name="connsiteX486" fmla="*/ 821842 w 1380681"/>
              <a:gd name="connsiteY486" fmla="*/ 629391 h 1086766"/>
              <a:gd name="connsiteX487" fmla="*/ 821842 w 1380681"/>
              <a:gd name="connsiteY487" fmla="*/ 625080 h 1086766"/>
              <a:gd name="connsiteX488" fmla="*/ 821842 w 1380681"/>
              <a:gd name="connsiteY488" fmla="*/ 622241 h 1086766"/>
              <a:gd name="connsiteX489" fmla="*/ 820474 w 1380681"/>
              <a:gd name="connsiteY489" fmla="*/ 603736 h 1086766"/>
              <a:gd name="connsiteX490" fmla="*/ 824684 w 1380681"/>
              <a:gd name="connsiteY490" fmla="*/ 595219 h 1086766"/>
              <a:gd name="connsiteX491" fmla="*/ 830472 w 1380681"/>
              <a:gd name="connsiteY491" fmla="*/ 588175 h 1086766"/>
              <a:gd name="connsiteX492" fmla="*/ 831840 w 1380681"/>
              <a:gd name="connsiteY492" fmla="*/ 581025 h 1086766"/>
              <a:gd name="connsiteX493" fmla="*/ 833208 w 1380681"/>
              <a:gd name="connsiteY493" fmla="*/ 579658 h 1086766"/>
              <a:gd name="connsiteX494" fmla="*/ 831840 w 1380681"/>
              <a:gd name="connsiteY494" fmla="*/ 575347 h 1086766"/>
              <a:gd name="connsiteX495" fmla="*/ 833208 w 1380681"/>
              <a:gd name="connsiteY495" fmla="*/ 572508 h 1086766"/>
              <a:gd name="connsiteX496" fmla="*/ 833208 w 1380681"/>
              <a:gd name="connsiteY496" fmla="*/ 569669 h 1086766"/>
              <a:gd name="connsiteX497" fmla="*/ 834682 w 1380681"/>
              <a:gd name="connsiteY497" fmla="*/ 562520 h 1086766"/>
              <a:gd name="connsiteX498" fmla="*/ 834682 w 1380681"/>
              <a:gd name="connsiteY498" fmla="*/ 556947 h 1086766"/>
              <a:gd name="connsiteX499" fmla="*/ 837523 w 1380681"/>
              <a:gd name="connsiteY499" fmla="*/ 549797 h 1086766"/>
              <a:gd name="connsiteX500" fmla="*/ 838997 w 1380681"/>
              <a:gd name="connsiteY500" fmla="*/ 544119 h 1086766"/>
              <a:gd name="connsiteX501" fmla="*/ 840365 w 1380681"/>
              <a:gd name="connsiteY501" fmla="*/ 534131 h 1086766"/>
              <a:gd name="connsiteX502" fmla="*/ 843206 w 1380681"/>
              <a:gd name="connsiteY502" fmla="*/ 525614 h 1086766"/>
              <a:gd name="connsiteX503" fmla="*/ 844680 w 1380681"/>
              <a:gd name="connsiteY503" fmla="*/ 517097 h 1086766"/>
              <a:gd name="connsiteX504" fmla="*/ 847521 w 1380681"/>
              <a:gd name="connsiteY504" fmla="*/ 505742 h 1086766"/>
              <a:gd name="connsiteX505" fmla="*/ 848889 w 1380681"/>
              <a:gd name="connsiteY505" fmla="*/ 502903 h 1086766"/>
              <a:gd name="connsiteX506" fmla="*/ 850363 w 1380681"/>
              <a:gd name="connsiteY506" fmla="*/ 497225 h 1086766"/>
              <a:gd name="connsiteX507" fmla="*/ 853204 w 1380681"/>
              <a:gd name="connsiteY507" fmla="*/ 490181 h 1086766"/>
              <a:gd name="connsiteX508" fmla="*/ 857414 w 1380681"/>
              <a:gd name="connsiteY508" fmla="*/ 480192 h 1086766"/>
              <a:gd name="connsiteX509" fmla="*/ 858887 w 1380681"/>
              <a:gd name="connsiteY509" fmla="*/ 477353 h 1086766"/>
              <a:gd name="connsiteX510" fmla="*/ 865939 w 1380681"/>
              <a:gd name="connsiteY510" fmla="*/ 460320 h 1086766"/>
              <a:gd name="connsiteX511" fmla="*/ 870254 w 1380681"/>
              <a:gd name="connsiteY511" fmla="*/ 453170 h 1086766"/>
              <a:gd name="connsiteX512" fmla="*/ 871622 w 1380681"/>
              <a:gd name="connsiteY512" fmla="*/ 450331 h 1086766"/>
              <a:gd name="connsiteX513" fmla="*/ 875937 w 1380681"/>
              <a:gd name="connsiteY513" fmla="*/ 444653 h 1086766"/>
              <a:gd name="connsiteX514" fmla="*/ 881620 w 1380681"/>
              <a:gd name="connsiteY514" fmla="*/ 438975 h 1086766"/>
              <a:gd name="connsiteX515" fmla="*/ 882988 w 1380681"/>
              <a:gd name="connsiteY515" fmla="*/ 434770 h 1086766"/>
              <a:gd name="connsiteX516" fmla="*/ 892986 w 1380681"/>
              <a:gd name="connsiteY516" fmla="*/ 419103 h 1086766"/>
              <a:gd name="connsiteX517" fmla="*/ 897301 w 1380681"/>
              <a:gd name="connsiteY517" fmla="*/ 407748 h 1086766"/>
              <a:gd name="connsiteX518" fmla="*/ 897301 w 1380681"/>
              <a:gd name="connsiteY518" fmla="*/ 403437 h 1086766"/>
              <a:gd name="connsiteX519" fmla="*/ 890145 w 1380681"/>
              <a:gd name="connsiteY519" fmla="*/ 406276 h 1086766"/>
              <a:gd name="connsiteX520" fmla="*/ 851731 w 1380681"/>
              <a:gd name="connsiteY520" fmla="*/ 399231 h 1086766"/>
              <a:gd name="connsiteX521" fmla="*/ 843206 w 1380681"/>
              <a:gd name="connsiteY521" fmla="*/ 397759 h 1086766"/>
              <a:gd name="connsiteX522" fmla="*/ 840365 w 1380681"/>
              <a:gd name="connsiteY522" fmla="*/ 396392 h 1086766"/>
              <a:gd name="connsiteX523" fmla="*/ 809108 w 1380681"/>
              <a:gd name="connsiteY523" fmla="*/ 377887 h 1086766"/>
              <a:gd name="connsiteX524" fmla="*/ 804793 w 1380681"/>
              <a:gd name="connsiteY524" fmla="*/ 375048 h 1086766"/>
              <a:gd name="connsiteX525" fmla="*/ 801951 w 1380681"/>
              <a:gd name="connsiteY525" fmla="*/ 368003 h 1086766"/>
              <a:gd name="connsiteX526" fmla="*/ 799109 w 1380681"/>
              <a:gd name="connsiteY526" fmla="*/ 350970 h 1086766"/>
              <a:gd name="connsiteX527" fmla="*/ 794900 w 1380681"/>
              <a:gd name="connsiteY527" fmla="*/ 339509 h 1086766"/>
              <a:gd name="connsiteX528" fmla="*/ 797741 w 1380681"/>
              <a:gd name="connsiteY528" fmla="*/ 330993 h 1086766"/>
              <a:gd name="connsiteX529" fmla="*/ 799109 w 1380681"/>
              <a:gd name="connsiteY529" fmla="*/ 313959 h 1086766"/>
              <a:gd name="connsiteX530" fmla="*/ 799109 w 1380681"/>
              <a:gd name="connsiteY530" fmla="*/ 306915 h 1086766"/>
              <a:gd name="connsiteX531" fmla="*/ 796268 w 1380681"/>
              <a:gd name="connsiteY531" fmla="*/ 304076 h 1086766"/>
              <a:gd name="connsiteX532" fmla="*/ 790585 w 1380681"/>
              <a:gd name="connsiteY532" fmla="*/ 302604 h 1086766"/>
              <a:gd name="connsiteX533" fmla="*/ 786375 w 1380681"/>
              <a:gd name="connsiteY533" fmla="*/ 294087 h 1086766"/>
              <a:gd name="connsiteX534" fmla="*/ 772062 w 1380681"/>
              <a:gd name="connsiteY534" fmla="*/ 262860 h 1086766"/>
              <a:gd name="connsiteX535" fmla="*/ 763537 w 1380681"/>
              <a:gd name="connsiteY535" fmla="*/ 227321 h 1086766"/>
              <a:gd name="connsiteX536" fmla="*/ 765011 w 1380681"/>
              <a:gd name="connsiteY536" fmla="*/ 224482 h 1086766"/>
              <a:gd name="connsiteX537" fmla="*/ 765011 w 1380681"/>
              <a:gd name="connsiteY537" fmla="*/ 215965 h 1086766"/>
              <a:gd name="connsiteX538" fmla="*/ 760696 w 1380681"/>
              <a:gd name="connsiteY538" fmla="*/ 207449 h 1086766"/>
              <a:gd name="connsiteX539" fmla="*/ 752171 w 1380681"/>
              <a:gd name="connsiteY539" fmla="*/ 196093 h 1086766"/>
              <a:gd name="connsiteX540" fmla="*/ 740805 w 1380681"/>
              <a:gd name="connsiteY540" fmla="*/ 184738 h 1086766"/>
              <a:gd name="connsiteX541" fmla="*/ 739437 w 1380681"/>
              <a:gd name="connsiteY541" fmla="*/ 181899 h 1086766"/>
              <a:gd name="connsiteX542" fmla="*/ 736595 w 1380681"/>
              <a:gd name="connsiteY542" fmla="*/ 177588 h 1086766"/>
              <a:gd name="connsiteX543" fmla="*/ 695340 w 1380681"/>
              <a:gd name="connsiteY543" fmla="*/ 169071 h 1086766"/>
              <a:gd name="connsiteX544" fmla="*/ 673976 w 1380681"/>
              <a:gd name="connsiteY544" fmla="*/ 179060 h 1086766"/>
              <a:gd name="connsiteX545" fmla="*/ 662609 w 1380681"/>
              <a:gd name="connsiteY545" fmla="*/ 194621 h 1086766"/>
              <a:gd name="connsiteX546" fmla="*/ 654085 w 1380681"/>
              <a:gd name="connsiteY546" fmla="*/ 207449 h 1086766"/>
              <a:gd name="connsiteX547" fmla="*/ 637035 w 1380681"/>
              <a:gd name="connsiteY547" fmla="*/ 223115 h 1086766"/>
              <a:gd name="connsiteX548" fmla="*/ 629879 w 1380681"/>
              <a:gd name="connsiteY548" fmla="*/ 223115 h 1086766"/>
              <a:gd name="connsiteX549" fmla="*/ 625669 w 1380681"/>
              <a:gd name="connsiteY549" fmla="*/ 221643 h 1086766"/>
              <a:gd name="connsiteX550" fmla="*/ 597254 w 1380681"/>
              <a:gd name="connsiteY550" fmla="*/ 203138 h 1086766"/>
              <a:gd name="connsiteX551" fmla="*/ 581572 w 1380681"/>
              <a:gd name="connsiteY551" fmla="*/ 187577 h 1086766"/>
              <a:gd name="connsiteX552" fmla="*/ 577363 w 1380681"/>
              <a:gd name="connsiteY552" fmla="*/ 181899 h 1086766"/>
              <a:gd name="connsiteX553" fmla="*/ 575889 w 1380681"/>
              <a:gd name="connsiteY553" fmla="*/ 166232 h 1086766"/>
              <a:gd name="connsiteX554" fmla="*/ 575889 w 1380681"/>
              <a:gd name="connsiteY554" fmla="*/ 163394 h 1086766"/>
              <a:gd name="connsiteX555" fmla="*/ 577363 w 1380681"/>
              <a:gd name="connsiteY555" fmla="*/ 157716 h 1086766"/>
              <a:gd name="connsiteX556" fmla="*/ 580099 w 1380681"/>
              <a:gd name="connsiteY556" fmla="*/ 150671 h 1086766"/>
              <a:gd name="connsiteX557" fmla="*/ 575889 w 1380681"/>
              <a:gd name="connsiteY557" fmla="*/ 129327 h 1086766"/>
              <a:gd name="connsiteX558" fmla="*/ 573048 w 1380681"/>
              <a:gd name="connsiteY558" fmla="*/ 122177 h 1086766"/>
              <a:gd name="connsiteX559" fmla="*/ 565891 w 1380681"/>
              <a:gd name="connsiteY559" fmla="*/ 115132 h 1086766"/>
              <a:gd name="connsiteX560" fmla="*/ 551683 w 1380681"/>
              <a:gd name="connsiteY560" fmla="*/ 100938 h 1086766"/>
              <a:gd name="connsiteX561" fmla="*/ 526109 w 1380681"/>
              <a:gd name="connsiteY561" fmla="*/ 62561 h 1086766"/>
              <a:gd name="connsiteX562" fmla="*/ 518953 w 1380681"/>
              <a:gd name="connsiteY562" fmla="*/ 56883 h 1086766"/>
              <a:gd name="connsiteX563" fmla="*/ 514743 w 1380681"/>
              <a:gd name="connsiteY563" fmla="*/ 56883 h 1086766"/>
              <a:gd name="connsiteX564" fmla="*/ 433706 w 1380681"/>
              <a:gd name="connsiteY564" fmla="*/ 56883 h 1086766"/>
              <a:gd name="connsiteX565" fmla="*/ 423708 w 1380681"/>
              <a:gd name="connsiteY565" fmla="*/ 83905 h 1086766"/>
              <a:gd name="connsiteX566" fmla="*/ 381085 w 1380681"/>
              <a:gd name="connsiteY566" fmla="*/ 83905 h 1086766"/>
              <a:gd name="connsiteX567" fmla="*/ 281525 w 1380681"/>
              <a:gd name="connsiteY567" fmla="*/ 83905 h 1086766"/>
              <a:gd name="connsiteX568" fmla="*/ 264475 w 1380681"/>
              <a:gd name="connsiteY568" fmla="*/ 76755 h 1086766"/>
              <a:gd name="connsiteX569" fmla="*/ 241743 w 1380681"/>
              <a:gd name="connsiteY569" fmla="*/ 65399 h 1086766"/>
              <a:gd name="connsiteX570" fmla="*/ 226062 w 1380681"/>
              <a:gd name="connsiteY570" fmla="*/ 59722 h 1086766"/>
              <a:gd name="connsiteX571" fmla="*/ 197646 w 1380681"/>
              <a:gd name="connsiteY571" fmla="*/ 46894 h 1086766"/>
              <a:gd name="connsiteX572" fmla="*/ 174914 w 1380681"/>
              <a:gd name="connsiteY572" fmla="*/ 37011 h 1086766"/>
              <a:gd name="connsiteX573" fmla="*/ 156391 w 1380681"/>
              <a:gd name="connsiteY573" fmla="*/ 29861 h 1086766"/>
              <a:gd name="connsiteX574" fmla="*/ 135027 w 1380681"/>
              <a:gd name="connsiteY574" fmla="*/ 19872 h 1086766"/>
              <a:gd name="connsiteX575" fmla="*/ 116609 w 1380681"/>
              <a:gd name="connsiteY575" fmla="*/ 12828 h 1086766"/>
              <a:gd name="connsiteX576" fmla="*/ 126502 w 1380681"/>
              <a:gd name="connsiteY576" fmla="*/ 0 h 1086766"/>
              <a:gd name="connsiteX577" fmla="*/ 112294 w 1380681"/>
              <a:gd name="connsiteY577" fmla="*/ 1472 h 1086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Lst>
            <a:rect l="l" t="t" r="r" b="b"/>
            <a:pathLst>
              <a:path w="1380681" h="1086766">
                <a:moveTo>
                  <a:pt x="112294" y="1472"/>
                </a:moveTo>
                <a:lnTo>
                  <a:pt x="69671" y="5783"/>
                </a:lnTo>
                <a:lnTo>
                  <a:pt x="32731" y="8622"/>
                </a:lnTo>
                <a:lnTo>
                  <a:pt x="18523" y="9989"/>
                </a:lnTo>
                <a:lnTo>
                  <a:pt x="1368" y="11356"/>
                </a:lnTo>
                <a:lnTo>
                  <a:pt x="0" y="15666"/>
                </a:lnTo>
                <a:lnTo>
                  <a:pt x="0" y="22816"/>
                </a:lnTo>
                <a:lnTo>
                  <a:pt x="1368" y="27022"/>
                </a:lnTo>
                <a:lnTo>
                  <a:pt x="4315" y="29861"/>
                </a:lnTo>
                <a:lnTo>
                  <a:pt x="4315" y="34172"/>
                </a:lnTo>
                <a:lnTo>
                  <a:pt x="4315" y="38377"/>
                </a:lnTo>
                <a:lnTo>
                  <a:pt x="2842" y="41216"/>
                </a:lnTo>
                <a:lnTo>
                  <a:pt x="4315" y="66766"/>
                </a:lnTo>
                <a:lnTo>
                  <a:pt x="11366" y="90949"/>
                </a:lnTo>
                <a:lnTo>
                  <a:pt x="17049" y="115132"/>
                </a:lnTo>
                <a:lnTo>
                  <a:pt x="15681" y="119338"/>
                </a:lnTo>
                <a:lnTo>
                  <a:pt x="14208" y="123649"/>
                </a:lnTo>
                <a:lnTo>
                  <a:pt x="14208" y="133638"/>
                </a:lnTo>
                <a:lnTo>
                  <a:pt x="15681" y="136477"/>
                </a:lnTo>
                <a:lnTo>
                  <a:pt x="18523" y="140682"/>
                </a:lnTo>
                <a:lnTo>
                  <a:pt x="18523" y="144993"/>
                </a:lnTo>
                <a:lnTo>
                  <a:pt x="18523" y="149199"/>
                </a:lnTo>
                <a:lnTo>
                  <a:pt x="15681" y="156349"/>
                </a:lnTo>
                <a:lnTo>
                  <a:pt x="14208" y="176221"/>
                </a:lnTo>
                <a:lnTo>
                  <a:pt x="15681" y="180427"/>
                </a:lnTo>
                <a:lnTo>
                  <a:pt x="19891" y="186105"/>
                </a:lnTo>
                <a:lnTo>
                  <a:pt x="27047" y="190415"/>
                </a:lnTo>
                <a:lnTo>
                  <a:pt x="32731" y="197460"/>
                </a:lnTo>
                <a:lnTo>
                  <a:pt x="36940" y="197460"/>
                </a:lnTo>
                <a:lnTo>
                  <a:pt x="42623" y="198932"/>
                </a:lnTo>
                <a:lnTo>
                  <a:pt x="62514" y="228688"/>
                </a:lnTo>
                <a:lnTo>
                  <a:pt x="71039" y="244354"/>
                </a:lnTo>
                <a:lnTo>
                  <a:pt x="72512" y="250032"/>
                </a:lnTo>
                <a:lnTo>
                  <a:pt x="59673" y="279893"/>
                </a:lnTo>
                <a:lnTo>
                  <a:pt x="58305" y="282732"/>
                </a:lnTo>
                <a:lnTo>
                  <a:pt x="51148" y="285571"/>
                </a:lnTo>
                <a:lnTo>
                  <a:pt x="48307" y="291248"/>
                </a:lnTo>
                <a:lnTo>
                  <a:pt x="51148" y="292720"/>
                </a:lnTo>
                <a:lnTo>
                  <a:pt x="52621" y="295559"/>
                </a:lnTo>
                <a:lnTo>
                  <a:pt x="52621" y="299765"/>
                </a:lnTo>
                <a:lnTo>
                  <a:pt x="31257" y="296926"/>
                </a:lnTo>
                <a:lnTo>
                  <a:pt x="28416" y="295559"/>
                </a:lnTo>
                <a:lnTo>
                  <a:pt x="17049" y="302604"/>
                </a:lnTo>
                <a:lnTo>
                  <a:pt x="44097" y="333832"/>
                </a:lnTo>
                <a:lnTo>
                  <a:pt x="59673" y="348131"/>
                </a:lnTo>
                <a:lnTo>
                  <a:pt x="76722" y="352337"/>
                </a:lnTo>
                <a:lnTo>
                  <a:pt x="82405" y="358015"/>
                </a:lnTo>
                <a:lnTo>
                  <a:pt x="92403" y="365164"/>
                </a:lnTo>
                <a:lnTo>
                  <a:pt x="96718" y="369370"/>
                </a:lnTo>
                <a:lnTo>
                  <a:pt x="100928" y="376520"/>
                </a:lnTo>
                <a:lnTo>
                  <a:pt x="106611" y="382198"/>
                </a:lnTo>
                <a:lnTo>
                  <a:pt x="115136" y="386404"/>
                </a:lnTo>
                <a:lnTo>
                  <a:pt x="122292" y="396392"/>
                </a:lnTo>
                <a:lnTo>
                  <a:pt x="123660" y="399231"/>
                </a:lnTo>
                <a:lnTo>
                  <a:pt x="125134" y="403542"/>
                </a:lnTo>
                <a:lnTo>
                  <a:pt x="126502" y="416264"/>
                </a:lnTo>
                <a:lnTo>
                  <a:pt x="125134" y="434770"/>
                </a:lnTo>
                <a:lnTo>
                  <a:pt x="122292" y="438975"/>
                </a:lnTo>
                <a:lnTo>
                  <a:pt x="123660" y="438975"/>
                </a:lnTo>
                <a:lnTo>
                  <a:pt x="120819" y="447492"/>
                </a:lnTo>
                <a:lnTo>
                  <a:pt x="117977" y="450331"/>
                </a:lnTo>
                <a:lnTo>
                  <a:pt x="112294" y="464525"/>
                </a:lnTo>
                <a:lnTo>
                  <a:pt x="113768" y="477353"/>
                </a:lnTo>
                <a:lnTo>
                  <a:pt x="119451" y="475986"/>
                </a:lnTo>
                <a:lnTo>
                  <a:pt x="146498" y="505742"/>
                </a:lnTo>
                <a:lnTo>
                  <a:pt x="153549" y="511420"/>
                </a:lnTo>
                <a:lnTo>
                  <a:pt x="156391" y="512892"/>
                </a:lnTo>
                <a:lnTo>
                  <a:pt x="159233" y="515730"/>
                </a:lnTo>
                <a:lnTo>
                  <a:pt x="169231" y="527086"/>
                </a:lnTo>
                <a:lnTo>
                  <a:pt x="177755" y="539808"/>
                </a:lnTo>
                <a:lnTo>
                  <a:pt x="186280" y="544119"/>
                </a:lnTo>
                <a:lnTo>
                  <a:pt x="190490" y="548430"/>
                </a:lnTo>
                <a:lnTo>
                  <a:pt x="194805" y="561153"/>
                </a:lnTo>
                <a:lnTo>
                  <a:pt x="194805" y="568302"/>
                </a:lnTo>
                <a:lnTo>
                  <a:pt x="194805" y="572508"/>
                </a:lnTo>
                <a:lnTo>
                  <a:pt x="194805" y="578186"/>
                </a:lnTo>
                <a:lnTo>
                  <a:pt x="194805" y="582497"/>
                </a:lnTo>
                <a:lnTo>
                  <a:pt x="196173" y="586703"/>
                </a:lnTo>
                <a:lnTo>
                  <a:pt x="199014" y="588175"/>
                </a:lnTo>
                <a:lnTo>
                  <a:pt x="201856" y="589541"/>
                </a:lnTo>
                <a:lnTo>
                  <a:pt x="206171" y="586703"/>
                </a:lnTo>
                <a:lnTo>
                  <a:pt x="214696" y="582497"/>
                </a:lnTo>
                <a:lnTo>
                  <a:pt x="227535" y="572508"/>
                </a:lnTo>
                <a:lnTo>
                  <a:pt x="231745" y="566830"/>
                </a:lnTo>
                <a:lnTo>
                  <a:pt x="234586" y="556947"/>
                </a:lnTo>
                <a:lnTo>
                  <a:pt x="234586" y="552636"/>
                </a:lnTo>
                <a:lnTo>
                  <a:pt x="233218" y="546958"/>
                </a:lnTo>
                <a:lnTo>
                  <a:pt x="221852" y="521408"/>
                </a:lnTo>
                <a:lnTo>
                  <a:pt x="204803" y="500064"/>
                </a:lnTo>
                <a:lnTo>
                  <a:pt x="200488" y="502903"/>
                </a:lnTo>
                <a:lnTo>
                  <a:pt x="200488" y="505742"/>
                </a:lnTo>
                <a:lnTo>
                  <a:pt x="200488" y="510053"/>
                </a:lnTo>
                <a:lnTo>
                  <a:pt x="194805" y="514258"/>
                </a:lnTo>
                <a:lnTo>
                  <a:pt x="183438" y="504270"/>
                </a:lnTo>
                <a:lnTo>
                  <a:pt x="182070" y="501536"/>
                </a:lnTo>
                <a:lnTo>
                  <a:pt x="180597" y="498697"/>
                </a:lnTo>
                <a:lnTo>
                  <a:pt x="180597" y="488708"/>
                </a:lnTo>
                <a:lnTo>
                  <a:pt x="182070" y="481559"/>
                </a:lnTo>
                <a:lnTo>
                  <a:pt x="182070" y="457481"/>
                </a:lnTo>
                <a:lnTo>
                  <a:pt x="177755" y="437609"/>
                </a:lnTo>
                <a:lnTo>
                  <a:pt x="174914" y="429092"/>
                </a:lnTo>
                <a:lnTo>
                  <a:pt x="170599" y="400703"/>
                </a:lnTo>
                <a:lnTo>
                  <a:pt x="172072" y="393553"/>
                </a:lnTo>
                <a:lnTo>
                  <a:pt x="169231" y="359487"/>
                </a:lnTo>
                <a:lnTo>
                  <a:pt x="162074" y="350970"/>
                </a:lnTo>
                <a:lnTo>
                  <a:pt x="157864" y="349498"/>
                </a:lnTo>
                <a:lnTo>
                  <a:pt x="156391" y="356648"/>
                </a:lnTo>
                <a:lnTo>
                  <a:pt x="156391" y="359487"/>
                </a:lnTo>
                <a:lnTo>
                  <a:pt x="160706" y="362220"/>
                </a:lnTo>
                <a:lnTo>
                  <a:pt x="160706" y="366531"/>
                </a:lnTo>
                <a:lnTo>
                  <a:pt x="157864" y="368003"/>
                </a:lnTo>
                <a:lnTo>
                  <a:pt x="153549" y="362220"/>
                </a:lnTo>
                <a:lnTo>
                  <a:pt x="152181" y="358015"/>
                </a:lnTo>
                <a:lnTo>
                  <a:pt x="150708" y="340981"/>
                </a:lnTo>
                <a:lnTo>
                  <a:pt x="154602" y="335829"/>
                </a:lnTo>
                <a:lnTo>
                  <a:pt x="153549" y="335304"/>
                </a:lnTo>
                <a:lnTo>
                  <a:pt x="150708" y="335304"/>
                </a:lnTo>
                <a:lnTo>
                  <a:pt x="146498" y="332465"/>
                </a:lnTo>
                <a:lnTo>
                  <a:pt x="143657" y="330993"/>
                </a:lnTo>
                <a:lnTo>
                  <a:pt x="129449" y="298398"/>
                </a:lnTo>
                <a:lnTo>
                  <a:pt x="129449" y="294087"/>
                </a:lnTo>
                <a:lnTo>
                  <a:pt x="129449" y="289882"/>
                </a:lnTo>
                <a:lnTo>
                  <a:pt x="130817" y="275687"/>
                </a:lnTo>
                <a:lnTo>
                  <a:pt x="130817" y="258549"/>
                </a:lnTo>
                <a:lnTo>
                  <a:pt x="122292" y="234471"/>
                </a:lnTo>
                <a:lnTo>
                  <a:pt x="103770" y="197460"/>
                </a:lnTo>
                <a:lnTo>
                  <a:pt x="100928" y="194621"/>
                </a:lnTo>
                <a:lnTo>
                  <a:pt x="93877" y="186105"/>
                </a:lnTo>
                <a:lnTo>
                  <a:pt x="85247" y="176221"/>
                </a:lnTo>
                <a:lnTo>
                  <a:pt x="81037" y="171910"/>
                </a:lnTo>
                <a:lnTo>
                  <a:pt x="76722" y="157716"/>
                </a:lnTo>
                <a:lnTo>
                  <a:pt x="75354" y="152038"/>
                </a:lnTo>
                <a:lnTo>
                  <a:pt x="76722" y="146360"/>
                </a:lnTo>
                <a:lnTo>
                  <a:pt x="79669" y="142154"/>
                </a:lnTo>
                <a:lnTo>
                  <a:pt x="82405" y="135005"/>
                </a:lnTo>
                <a:lnTo>
                  <a:pt x="86720" y="106616"/>
                </a:lnTo>
                <a:lnTo>
                  <a:pt x="85247" y="105144"/>
                </a:lnTo>
                <a:lnTo>
                  <a:pt x="82405" y="103777"/>
                </a:lnTo>
                <a:lnTo>
                  <a:pt x="83879" y="95260"/>
                </a:lnTo>
                <a:lnTo>
                  <a:pt x="85247" y="89583"/>
                </a:lnTo>
                <a:lnTo>
                  <a:pt x="90930" y="78122"/>
                </a:lnTo>
                <a:lnTo>
                  <a:pt x="92403" y="72549"/>
                </a:lnTo>
                <a:lnTo>
                  <a:pt x="95245" y="69605"/>
                </a:lnTo>
                <a:lnTo>
                  <a:pt x="98086" y="65399"/>
                </a:lnTo>
                <a:lnTo>
                  <a:pt x="100928" y="55411"/>
                </a:lnTo>
                <a:lnTo>
                  <a:pt x="116609" y="65399"/>
                </a:lnTo>
                <a:lnTo>
                  <a:pt x="125134" y="72549"/>
                </a:lnTo>
                <a:lnTo>
                  <a:pt x="127975" y="73916"/>
                </a:lnTo>
                <a:lnTo>
                  <a:pt x="133659" y="73916"/>
                </a:lnTo>
                <a:lnTo>
                  <a:pt x="136500" y="72549"/>
                </a:lnTo>
                <a:lnTo>
                  <a:pt x="139342" y="68238"/>
                </a:lnTo>
                <a:lnTo>
                  <a:pt x="145025" y="68238"/>
                </a:lnTo>
                <a:lnTo>
                  <a:pt x="150708" y="71077"/>
                </a:lnTo>
                <a:lnTo>
                  <a:pt x="153549" y="73916"/>
                </a:lnTo>
                <a:lnTo>
                  <a:pt x="150708" y="82433"/>
                </a:lnTo>
                <a:lnTo>
                  <a:pt x="153549" y="83905"/>
                </a:lnTo>
                <a:lnTo>
                  <a:pt x="156391" y="85272"/>
                </a:lnTo>
                <a:lnTo>
                  <a:pt x="166389" y="88111"/>
                </a:lnTo>
                <a:lnTo>
                  <a:pt x="173440" y="89583"/>
                </a:lnTo>
                <a:lnTo>
                  <a:pt x="172072" y="102305"/>
                </a:lnTo>
                <a:lnTo>
                  <a:pt x="164916" y="115132"/>
                </a:lnTo>
                <a:lnTo>
                  <a:pt x="164916" y="123649"/>
                </a:lnTo>
                <a:lnTo>
                  <a:pt x="166389" y="127960"/>
                </a:lnTo>
                <a:lnTo>
                  <a:pt x="167757" y="133638"/>
                </a:lnTo>
                <a:lnTo>
                  <a:pt x="169231" y="136477"/>
                </a:lnTo>
                <a:lnTo>
                  <a:pt x="172072" y="150671"/>
                </a:lnTo>
                <a:lnTo>
                  <a:pt x="170599" y="154877"/>
                </a:lnTo>
                <a:lnTo>
                  <a:pt x="167757" y="160555"/>
                </a:lnTo>
                <a:lnTo>
                  <a:pt x="167757" y="164866"/>
                </a:lnTo>
                <a:lnTo>
                  <a:pt x="167757" y="167704"/>
                </a:lnTo>
                <a:lnTo>
                  <a:pt x="170599" y="180427"/>
                </a:lnTo>
                <a:lnTo>
                  <a:pt x="173440" y="186105"/>
                </a:lnTo>
                <a:lnTo>
                  <a:pt x="180597" y="203138"/>
                </a:lnTo>
                <a:lnTo>
                  <a:pt x="177755" y="220171"/>
                </a:lnTo>
                <a:lnTo>
                  <a:pt x="176282" y="223115"/>
                </a:lnTo>
                <a:lnTo>
                  <a:pt x="183438" y="230160"/>
                </a:lnTo>
                <a:lnTo>
                  <a:pt x="184807" y="232999"/>
                </a:lnTo>
                <a:lnTo>
                  <a:pt x="186280" y="235838"/>
                </a:lnTo>
                <a:lnTo>
                  <a:pt x="191963" y="250032"/>
                </a:lnTo>
                <a:lnTo>
                  <a:pt x="203329" y="260021"/>
                </a:lnTo>
                <a:lnTo>
                  <a:pt x="207644" y="278421"/>
                </a:lnTo>
                <a:lnTo>
                  <a:pt x="213327" y="286938"/>
                </a:lnTo>
                <a:lnTo>
                  <a:pt x="224694" y="289882"/>
                </a:lnTo>
                <a:lnTo>
                  <a:pt x="228903" y="286938"/>
                </a:lnTo>
                <a:lnTo>
                  <a:pt x="238901" y="289882"/>
                </a:lnTo>
                <a:lnTo>
                  <a:pt x="243111" y="291248"/>
                </a:lnTo>
                <a:lnTo>
                  <a:pt x="234586" y="302604"/>
                </a:lnTo>
                <a:lnTo>
                  <a:pt x="236060" y="319637"/>
                </a:lnTo>
                <a:lnTo>
                  <a:pt x="236060" y="325315"/>
                </a:lnTo>
                <a:lnTo>
                  <a:pt x="240270" y="332465"/>
                </a:lnTo>
                <a:lnTo>
                  <a:pt x="247426" y="333832"/>
                </a:lnTo>
                <a:lnTo>
                  <a:pt x="257424" y="335304"/>
                </a:lnTo>
                <a:lnTo>
                  <a:pt x="258792" y="339509"/>
                </a:lnTo>
                <a:lnTo>
                  <a:pt x="258792" y="345187"/>
                </a:lnTo>
                <a:lnTo>
                  <a:pt x="258792" y="349498"/>
                </a:lnTo>
                <a:lnTo>
                  <a:pt x="258792" y="355176"/>
                </a:lnTo>
                <a:lnTo>
                  <a:pt x="260160" y="358015"/>
                </a:lnTo>
                <a:lnTo>
                  <a:pt x="261634" y="360854"/>
                </a:lnTo>
                <a:lnTo>
                  <a:pt x="264475" y="362220"/>
                </a:lnTo>
                <a:lnTo>
                  <a:pt x="274474" y="356648"/>
                </a:lnTo>
                <a:lnTo>
                  <a:pt x="278683" y="359487"/>
                </a:lnTo>
                <a:lnTo>
                  <a:pt x="282998" y="368003"/>
                </a:lnTo>
                <a:lnTo>
                  <a:pt x="284366" y="370842"/>
                </a:lnTo>
                <a:lnTo>
                  <a:pt x="287208" y="379359"/>
                </a:lnTo>
                <a:lnTo>
                  <a:pt x="288681" y="385037"/>
                </a:lnTo>
                <a:lnTo>
                  <a:pt x="287208" y="389242"/>
                </a:lnTo>
                <a:lnTo>
                  <a:pt x="281525" y="386404"/>
                </a:lnTo>
                <a:lnTo>
                  <a:pt x="278683" y="389242"/>
                </a:lnTo>
                <a:lnTo>
                  <a:pt x="268685" y="400703"/>
                </a:lnTo>
                <a:lnTo>
                  <a:pt x="265949" y="404909"/>
                </a:lnTo>
                <a:lnTo>
                  <a:pt x="267317" y="410587"/>
                </a:lnTo>
                <a:lnTo>
                  <a:pt x="264475" y="414898"/>
                </a:lnTo>
                <a:lnTo>
                  <a:pt x="275842" y="426253"/>
                </a:lnTo>
                <a:lnTo>
                  <a:pt x="288681" y="430459"/>
                </a:lnTo>
                <a:lnTo>
                  <a:pt x="298574" y="437609"/>
                </a:lnTo>
                <a:lnTo>
                  <a:pt x="300048" y="440448"/>
                </a:lnTo>
                <a:lnTo>
                  <a:pt x="302889" y="443286"/>
                </a:lnTo>
                <a:lnTo>
                  <a:pt x="304257" y="444653"/>
                </a:lnTo>
                <a:lnTo>
                  <a:pt x="318465" y="451803"/>
                </a:lnTo>
                <a:lnTo>
                  <a:pt x="324253" y="456009"/>
                </a:lnTo>
                <a:lnTo>
                  <a:pt x="326990" y="460320"/>
                </a:lnTo>
                <a:lnTo>
                  <a:pt x="319938" y="463159"/>
                </a:lnTo>
                <a:lnTo>
                  <a:pt x="317097" y="461687"/>
                </a:lnTo>
                <a:lnTo>
                  <a:pt x="315729" y="457481"/>
                </a:lnTo>
                <a:lnTo>
                  <a:pt x="312782" y="456009"/>
                </a:lnTo>
                <a:lnTo>
                  <a:pt x="318465" y="471675"/>
                </a:lnTo>
                <a:lnTo>
                  <a:pt x="322780" y="477353"/>
                </a:lnTo>
                <a:lnTo>
                  <a:pt x="322780" y="481559"/>
                </a:lnTo>
                <a:lnTo>
                  <a:pt x="325622" y="484503"/>
                </a:lnTo>
                <a:lnTo>
                  <a:pt x="326990" y="485870"/>
                </a:lnTo>
                <a:lnTo>
                  <a:pt x="329831" y="487236"/>
                </a:lnTo>
                <a:lnTo>
                  <a:pt x="332778" y="490181"/>
                </a:lnTo>
                <a:lnTo>
                  <a:pt x="332778" y="494386"/>
                </a:lnTo>
                <a:lnTo>
                  <a:pt x="341303" y="498697"/>
                </a:lnTo>
                <a:lnTo>
                  <a:pt x="344144" y="500064"/>
                </a:lnTo>
                <a:lnTo>
                  <a:pt x="344144" y="504270"/>
                </a:lnTo>
                <a:lnTo>
                  <a:pt x="348354" y="507214"/>
                </a:lnTo>
                <a:lnTo>
                  <a:pt x="356879" y="517097"/>
                </a:lnTo>
                <a:lnTo>
                  <a:pt x="371087" y="538442"/>
                </a:lnTo>
                <a:lnTo>
                  <a:pt x="379611" y="554003"/>
                </a:lnTo>
                <a:lnTo>
                  <a:pt x="388136" y="569669"/>
                </a:lnTo>
                <a:lnTo>
                  <a:pt x="391083" y="575347"/>
                </a:lnTo>
                <a:lnTo>
                  <a:pt x="405290" y="591013"/>
                </a:lnTo>
                <a:lnTo>
                  <a:pt x="410974" y="602369"/>
                </a:lnTo>
                <a:lnTo>
                  <a:pt x="415183" y="610886"/>
                </a:lnTo>
                <a:lnTo>
                  <a:pt x="416657" y="622241"/>
                </a:lnTo>
                <a:lnTo>
                  <a:pt x="415183" y="627919"/>
                </a:lnTo>
                <a:lnTo>
                  <a:pt x="413815" y="633597"/>
                </a:lnTo>
                <a:lnTo>
                  <a:pt x="412342" y="637908"/>
                </a:lnTo>
                <a:lnTo>
                  <a:pt x="412342" y="642113"/>
                </a:lnTo>
                <a:lnTo>
                  <a:pt x="418025" y="654941"/>
                </a:lnTo>
                <a:lnTo>
                  <a:pt x="419498" y="660619"/>
                </a:lnTo>
                <a:lnTo>
                  <a:pt x="426550" y="669135"/>
                </a:lnTo>
                <a:lnTo>
                  <a:pt x="419498" y="698996"/>
                </a:lnTo>
                <a:lnTo>
                  <a:pt x="410974" y="707513"/>
                </a:lnTo>
                <a:lnTo>
                  <a:pt x="406659" y="713191"/>
                </a:lnTo>
                <a:lnTo>
                  <a:pt x="418025" y="718868"/>
                </a:lnTo>
                <a:lnTo>
                  <a:pt x="419498" y="723074"/>
                </a:lnTo>
                <a:lnTo>
                  <a:pt x="418025" y="725913"/>
                </a:lnTo>
                <a:lnTo>
                  <a:pt x="412342" y="730224"/>
                </a:lnTo>
                <a:lnTo>
                  <a:pt x="405290" y="731591"/>
                </a:lnTo>
                <a:lnTo>
                  <a:pt x="400976" y="731591"/>
                </a:lnTo>
                <a:lnTo>
                  <a:pt x="396661" y="733063"/>
                </a:lnTo>
                <a:lnTo>
                  <a:pt x="393819" y="735902"/>
                </a:lnTo>
                <a:lnTo>
                  <a:pt x="398134" y="757246"/>
                </a:lnTo>
                <a:lnTo>
                  <a:pt x="399607" y="765762"/>
                </a:lnTo>
                <a:lnTo>
                  <a:pt x="402449" y="769968"/>
                </a:lnTo>
                <a:lnTo>
                  <a:pt x="409500" y="781324"/>
                </a:lnTo>
                <a:lnTo>
                  <a:pt x="415183" y="791313"/>
                </a:lnTo>
                <a:lnTo>
                  <a:pt x="416657" y="798357"/>
                </a:lnTo>
                <a:lnTo>
                  <a:pt x="419498" y="801196"/>
                </a:lnTo>
                <a:lnTo>
                  <a:pt x="422340" y="802668"/>
                </a:lnTo>
                <a:lnTo>
                  <a:pt x="436548" y="811185"/>
                </a:lnTo>
                <a:lnTo>
                  <a:pt x="466437" y="828218"/>
                </a:lnTo>
                <a:lnTo>
                  <a:pt x="474961" y="838101"/>
                </a:lnTo>
                <a:lnTo>
                  <a:pt x="483486" y="850929"/>
                </a:lnTo>
                <a:lnTo>
                  <a:pt x="484854" y="856607"/>
                </a:lnTo>
                <a:lnTo>
                  <a:pt x="486328" y="860918"/>
                </a:lnTo>
                <a:lnTo>
                  <a:pt x="492011" y="863757"/>
                </a:lnTo>
                <a:lnTo>
                  <a:pt x="497694" y="865124"/>
                </a:lnTo>
                <a:lnTo>
                  <a:pt x="520426" y="875112"/>
                </a:lnTo>
                <a:lnTo>
                  <a:pt x="531792" y="877951"/>
                </a:lnTo>
                <a:lnTo>
                  <a:pt x="548842" y="884996"/>
                </a:lnTo>
                <a:lnTo>
                  <a:pt x="557366" y="880790"/>
                </a:lnTo>
                <a:lnTo>
                  <a:pt x="560208" y="880790"/>
                </a:lnTo>
                <a:lnTo>
                  <a:pt x="564523" y="883629"/>
                </a:lnTo>
                <a:lnTo>
                  <a:pt x="568733" y="886468"/>
                </a:lnTo>
                <a:lnTo>
                  <a:pt x="570206" y="889306"/>
                </a:lnTo>
                <a:lnTo>
                  <a:pt x="573048" y="893617"/>
                </a:lnTo>
                <a:lnTo>
                  <a:pt x="575889" y="899295"/>
                </a:lnTo>
                <a:lnTo>
                  <a:pt x="585887" y="909179"/>
                </a:lnTo>
                <a:lnTo>
                  <a:pt x="591570" y="910651"/>
                </a:lnTo>
                <a:lnTo>
                  <a:pt x="621354" y="931890"/>
                </a:lnTo>
                <a:lnTo>
                  <a:pt x="649770" y="943245"/>
                </a:lnTo>
                <a:lnTo>
                  <a:pt x="673976" y="957440"/>
                </a:lnTo>
                <a:lnTo>
                  <a:pt x="716599" y="968900"/>
                </a:lnTo>
                <a:lnTo>
                  <a:pt x="719546" y="973106"/>
                </a:lnTo>
                <a:lnTo>
                  <a:pt x="725229" y="981623"/>
                </a:lnTo>
                <a:lnTo>
                  <a:pt x="732280" y="984462"/>
                </a:lnTo>
                <a:lnTo>
                  <a:pt x="740805" y="985934"/>
                </a:lnTo>
                <a:lnTo>
                  <a:pt x="743646" y="987301"/>
                </a:lnTo>
                <a:lnTo>
                  <a:pt x="752171" y="992978"/>
                </a:lnTo>
                <a:lnTo>
                  <a:pt x="763537" y="1001495"/>
                </a:lnTo>
                <a:lnTo>
                  <a:pt x="769220" y="1001495"/>
                </a:lnTo>
                <a:lnTo>
                  <a:pt x="786375" y="1004334"/>
                </a:lnTo>
                <a:lnTo>
                  <a:pt x="790585" y="1004334"/>
                </a:lnTo>
                <a:lnTo>
                  <a:pt x="794900" y="1005806"/>
                </a:lnTo>
                <a:lnTo>
                  <a:pt x="797741" y="1007173"/>
                </a:lnTo>
                <a:lnTo>
                  <a:pt x="800583" y="1010012"/>
                </a:lnTo>
                <a:lnTo>
                  <a:pt x="809108" y="1015689"/>
                </a:lnTo>
                <a:lnTo>
                  <a:pt x="821842" y="1020000"/>
                </a:lnTo>
                <a:lnTo>
                  <a:pt x="827525" y="1021472"/>
                </a:lnTo>
                <a:lnTo>
                  <a:pt x="838997" y="1018633"/>
                </a:lnTo>
                <a:lnTo>
                  <a:pt x="843206" y="1018633"/>
                </a:lnTo>
                <a:lnTo>
                  <a:pt x="851731" y="1012850"/>
                </a:lnTo>
                <a:lnTo>
                  <a:pt x="856046" y="1010012"/>
                </a:lnTo>
                <a:lnTo>
                  <a:pt x="861729" y="1008645"/>
                </a:lnTo>
                <a:lnTo>
                  <a:pt x="868780" y="1005806"/>
                </a:lnTo>
                <a:lnTo>
                  <a:pt x="875937" y="1002967"/>
                </a:lnTo>
                <a:lnTo>
                  <a:pt x="894354" y="992978"/>
                </a:lnTo>
                <a:lnTo>
                  <a:pt x="901511" y="987301"/>
                </a:lnTo>
                <a:lnTo>
                  <a:pt x="904352" y="988773"/>
                </a:lnTo>
                <a:lnTo>
                  <a:pt x="912877" y="985934"/>
                </a:lnTo>
                <a:lnTo>
                  <a:pt x="907194" y="981623"/>
                </a:lnTo>
                <a:lnTo>
                  <a:pt x="915719" y="974578"/>
                </a:lnTo>
                <a:lnTo>
                  <a:pt x="918560" y="974578"/>
                </a:lnTo>
                <a:lnTo>
                  <a:pt x="928558" y="977417"/>
                </a:lnTo>
                <a:lnTo>
                  <a:pt x="931400" y="980151"/>
                </a:lnTo>
                <a:lnTo>
                  <a:pt x="934241" y="988773"/>
                </a:lnTo>
                <a:lnTo>
                  <a:pt x="945608" y="985934"/>
                </a:lnTo>
                <a:lnTo>
                  <a:pt x="956974" y="991612"/>
                </a:lnTo>
                <a:lnTo>
                  <a:pt x="959815" y="992978"/>
                </a:lnTo>
                <a:lnTo>
                  <a:pt x="981180" y="1014322"/>
                </a:lnTo>
                <a:lnTo>
                  <a:pt x="998229" y="1029989"/>
                </a:lnTo>
                <a:lnTo>
                  <a:pt x="1013805" y="1048389"/>
                </a:lnTo>
                <a:lnTo>
                  <a:pt x="1016647" y="1054067"/>
                </a:lnTo>
                <a:lnTo>
                  <a:pt x="1040852" y="1086767"/>
                </a:lnTo>
                <a:lnTo>
                  <a:pt x="1043694" y="1085295"/>
                </a:lnTo>
                <a:lnTo>
                  <a:pt x="1043694" y="1083928"/>
                </a:lnTo>
                <a:lnTo>
                  <a:pt x="1046536" y="1078250"/>
                </a:lnTo>
                <a:lnTo>
                  <a:pt x="1046536" y="1073939"/>
                </a:lnTo>
                <a:lnTo>
                  <a:pt x="1045167" y="1069733"/>
                </a:lnTo>
                <a:lnTo>
                  <a:pt x="1049377" y="1059745"/>
                </a:lnTo>
                <a:lnTo>
                  <a:pt x="1053692" y="1054067"/>
                </a:lnTo>
                <a:lnTo>
                  <a:pt x="1048009" y="1044183"/>
                </a:lnTo>
                <a:lnTo>
                  <a:pt x="1060743" y="1022839"/>
                </a:lnTo>
                <a:lnTo>
                  <a:pt x="1079266" y="994450"/>
                </a:lnTo>
                <a:lnTo>
                  <a:pt x="1146095" y="994450"/>
                </a:lnTo>
                <a:lnTo>
                  <a:pt x="1143254" y="970267"/>
                </a:lnTo>
                <a:lnTo>
                  <a:pt x="1138939" y="964589"/>
                </a:lnTo>
                <a:lnTo>
                  <a:pt x="1138939" y="960279"/>
                </a:lnTo>
                <a:lnTo>
                  <a:pt x="1136097" y="954601"/>
                </a:lnTo>
                <a:lnTo>
                  <a:pt x="1133256" y="951762"/>
                </a:lnTo>
                <a:lnTo>
                  <a:pt x="1129046" y="950395"/>
                </a:lnTo>
                <a:lnTo>
                  <a:pt x="1120521" y="943245"/>
                </a:lnTo>
                <a:lnTo>
                  <a:pt x="1104840" y="927684"/>
                </a:lnTo>
                <a:lnTo>
                  <a:pt x="1103367" y="924845"/>
                </a:lnTo>
                <a:lnTo>
                  <a:pt x="1127573" y="924845"/>
                </a:lnTo>
                <a:lnTo>
                  <a:pt x="1131888" y="890673"/>
                </a:lnTo>
                <a:lnTo>
                  <a:pt x="1151779" y="890673"/>
                </a:lnTo>
                <a:lnTo>
                  <a:pt x="1187351" y="890673"/>
                </a:lnTo>
                <a:lnTo>
                  <a:pt x="1228501" y="890673"/>
                </a:lnTo>
                <a:lnTo>
                  <a:pt x="1228501" y="882157"/>
                </a:lnTo>
                <a:lnTo>
                  <a:pt x="1248497" y="880790"/>
                </a:lnTo>
                <a:lnTo>
                  <a:pt x="1258390" y="866596"/>
                </a:lnTo>
                <a:lnTo>
                  <a:pt x="1261231" y="862285"/>
                </a:lnTo>
                <a:lnTo>
                  <a:pt x="1266914" y="852401"/>
                </a:lnTo>
                <a:lnTo>
                  <a:pt x="1272597" y="850929"/>
                </a:lnTo>
                <a:lnTo>
                  <a:pt x="1278280" y="850929"/>
                </a:lnTo>
                <a:lnTo>
                  <a:pt x="1284069" y="838101"/>
                </a:lnTo>
                <a:lnTo>
                  <a:pt x="1293962" y="828218"/>
                </a:lnTo>
                <a:lnTo>
                  <a:pt x="1295330" y="832424"/>
                </a:lnTo>
                <a:lnTo>
                  <a:pt x="1293962" y="841045"/>
                </a:lnTo>
                <a:lnTo>
                  <a:pt x="1289647" y="849562"/>
                </a:lnTo>
                <a:lnTo>
                  <a:pt x="1299645" y="860918"/>
                </a:lnTo>
                <a:lnTo>
                  <a:pt x="1305328" y="855240"/>
                </a:lnTo>
                <a:lnTo>
                  <a:pt x="1323851" y="806874"/>
                </a:lnTo>
                <a:lnTo>
                  <a:pt x="1325219" y="796990"/>
                </a:lnTo>
                <a:lnTo>
                  <a:pt x="1326692" y="785635"/>
                </a:lnTo>
                <a:lnTo>
                  <a:pt x="1330902" y="771335"/>
                </a:lnTo>
                <a:lnTo>
                  <a:pt x="1335217" y="754407"/>
                </a:lnTo>
                <a:lnTo>
                  <a:pt x="1336585" y="751568"/>
                </a:lnTo>
                <a:lnTo>
                  <a:pt x="1338058" y="747257"/>
                </a:lnTo>
                <a:lnTo>
                  <a:pt x="1346583" y="737269"/>
                </a:lnTo>
                <a:lnTo>
                  <a:pt x="1347951" y="733063"/>
                </a:lnTo>
                <a:lnTo>
                  <a:pt x="1352266" y="730224"/>
                </a:lnTo>
                <a:lnTo>
                  <a:pt x="1356476" y="727385"/>
                </a:lnTo>
                <a:lnTo>
                  <a:pt x="1360791" y="724546"/>
                </a:lnTo>
                <a:lnTo>
                  <a:pt x="1372157" y="711719"/>
                </a:lnTo>
                <a:lnTo>
                  <a:pt x="1379314" y="697524"/>
                </a:lnTo>
                <a:lnTo>
                  <a:pt x="1380682" y="693318"/>
                </a:lnTo>
                <a:lnTo>
                  <a:pt x="1380682" y="676180"/>
                </a:lnTo>
                <a:lnTo>
                  <a:pt x="1372157" y="666296"/>
                </a:lnTo>
                <a:lnTo>
                  <a:pt x="1367947" y="663458"/>
                </a:lnTo>
                <a:lnTo>
                  <a:pt x="1365001" y="671974"/>
                </a:lnTo>
                <a:lnTo>
                  <a:pt x="1359423" y="674813"/>
                </a:lnTo>
                <a:lnTo>
                  <a:pt x="1355108" y="673341"/>
                </a:lnTo>
                <a:lnTo>
                  <a:pt x="1346583" y="671974"/>
                </a:lnTo>
                <a:lnTo>
                  <a:pt x="1338058" y="669135"/>
                </a:lnTo>
                <a:lnTo>
                  <a:pt x="1321009" y="664824"/>
                </a:lnTo>
                <a:lnTo>
                  <a:pt x="1313853" y="664824"/>
                </a:lnTo>
                <a:lnTo>
                  <a:pt x="1296803" y="667663"/>
                </a:lnTo>
                <a:lnTo>
                  <a:pt x="1289647" y="669135"/>
                </a:lnTo>
                <a:lnTo>
                  <a:pt x="1282595" y="674813"/>
                </a:lnTo>
                <a:lnTo>
                  <a:pt x="1275439" y="676180"/>
                </a:lnTo>
                <a:lnTo>
                  <a:pt x="1262705" y="679019"/>
                </a:lnTo>
                <a:lnTo>
                  <a:pt x="1254180" y="680491"/>
                </a:lnTo>
                <a:lnTo>
                  <a:pt x="1249865" y="680491"/>
                </a:lnTo>
                <a:lnTo>
                  <a:pt x="1247023" y="680491"/>
                </a:lnTo>
                <a:lnTo>
                  <a:pt x="1229974" y="683330"/>
                </a:lnTo>
                <a:lnTo>
                  <a:pt x="1224291" y="684697"/>
                </a:lnTo>
                <a:lnTo>
                  <a:pt x="1208610" y="691846"/>
                </a:lnTo>
                <a:lnTo>
                  <a:pt x="1200085" y="696052"/>
                </a:lnTo>
                <a:lnTo>
                  <a:pt x="1194402" y="698996"/>
                </a:lnTo>
                <a:lnTo>
                  <a:pt x="1191560" y="704569"/>
                </a:lnTo>
                <a:lnTo>
                  <a:pt x="1187351" y="713191"/>
                </a:lnTo>
                <a:lnTo>
                  <a:pt x="1185877" y="717396"/>
                </a:lnTo>
                <a:lnTo>
                  <a:pt x="1181667" y="728752"/>
                </a:lnTo>
                <a:lnTo>
                  <a:pt x="1178826" y="750096"/>
                </a:lnTo>
                <a:lnTo>
                  <a:pt x="1178826" y="760085"/>
                </a:lnTo>
                <a:lnTo>
                  <a:pt x="1175984" y="765762"/>
                </a:lnTo>
                <a:lnTo>
                  <a:pt x="1163145" y="782796"/>
                </a:lnTo>
                <a:lnTo>
                  <a:pt x="1158935" y="798357"/>
                </a:lnTo>
                <a:lnTo>
                  <a:pt x="1157462" y="801196"/>
                </a:lnTo>
                <a:lnTo>
                  <a:pt x="1147464" y="809713"/>
                </a:lnTo>
                <a:lnTo>
                  <a:pt x="1129046" y="822540"/>
                </a:lnTo>
                <a:lnTo>
                  <a:pt x="1129046" y="841045"/>
                </a:lnTo>
                <a:lnTo>
                  <a:pt x="1123363" y="843884"/>
                </a:lnTo>
                <a:lnTo>
                  <a:pt x="1120521" y="843884"/>
                </a:lnTo>
                <a:lnTo>
                  <a:pt x="1111891" y="849562"/>
                </a:lnTo>
                <a:lnTo>
                  <a:pt x="1109050" y="852401"/>
                </a:lnTo>
                <a:lnTo>
                  <a:pt x="1094842" y="856607"/>
                </a:lnTo>
                <a:lnTo>
                  <a:pt x="1092001" y="853768"/>
                </a:lnTo>
                <a:lnTo>
                  <a:pt x="1093474" y="850929"/>
                </a:lnTo>
                <a:lnTo>
                  <a:pt x="1093474" y="842412"/>
                </a:lnTo>
                <a:lnTo>
                  <a:pt x="1087791" y="836735"/>
                </a:lnTo>
                <a:lnTo>
                  <a:pt x="1065058" y="839573"/>
                </a:lnTo>
                <a:lnTo>
                  <a:pt x="1062217" y="841045"/>
                </a:lnTo>
                <a:lnTo>
                  <a:pt x="1049377" y="853768"/>
                </a:lnTo>
                <a:lnTo>
                  <a:pt x="1049377" y="849562"/>
                </a:lnTo>
                <a:lnTo>
                  <a:pt x="1048009" y="845251"/>
                </a:lnTo>
                <a:lnTo>
                  <a:pt x="1043694" y="849562"/>
                </a:lnTo>
                <a:lnTo>
                  <a:pt x="1038011" y="852401"/>
                </a:lnTo>
                <a:lnTo>
                  <a:pt x="1026645" y="858079"/>
                </a:lnTo>
                <a:lnTo>
                  <a:pt x="1023803" y="855240"/>
                </a:lnTo>
                <a:lnTo>
                  <a:pt x="1009595" y="853768"/>
                </a:lnTo>
                <a:lnTo>
                  <a:pt x="1005280" y="853768"/>
                </a:lnTo>
                <a:lnTo>
                  <a:pt x="1001071" y="855240"/>
                </a:lnTo>
                <a:lnTo>
                  <a:pt x="1001071" y="859446"/>
                </a:lnTo>
                <a:lnTo>
                  <a:pt x="989704" y="865124"/>
                </a:lnTo>
                <a:lnTo>
                  <a:pt x="985389" y="865124"/>
                </a:lnTo>
                <a:lnTo>
                  <a:pt x="979706" y="863757"/>
                </a:lnTo>
                <a:lnTo>
                  <a:pt x="971182" y="867962"/>
                </a:lnTo>
                <a:lnTo>
                  <a:pt x="956974" y="870801"/>
                </a:lnTo>
                <a:lnTo>
                  <a:pt x="955500" y="870801"/>
                </a:lnTo>
                <a:lnTo>
                  <a:pt x="952659" y="870801"/>
                </a:lnTo>
                <a:lnTo>
                  <a:pt x="949817" y="869434"/>
                </a:lnTo>
                <a:lnTo>
                  <a:pt x="942766" y="858079"/>
                </a:lnTo>
                <a:lnTo>
                  <a:pt x="941293" y="855240"/>
                </a:lnTo>
                <a:lnTo>
                  <a:pt x="939924" y="849562"/>
                </a:lnTo>
                <a:lnTo>
                  <a:pt x="921402" y="838101"/>
                </a:lnTo>
                <a:lnTo>
                  <a:pt x="915719" y="836735"/>
                </a:lnTo>
                <a:lnTo>
                  <a:pt x="902879" y="838101"/>
                </a:lnTo>
                <a:lnTo>
                  <a:pt x="897301" y="838101"/>
                </a:lnTo>
                <a:lnTo>
                  <a:pt x="888671" y="835368"/>
                </a:lnTo>
                <a:lnTo>
                  <a:pt x="880146" y="816862"/>
                </a:lnTo>
                <a:lnTo>
                  <a:pt x="867412" y="775646"/>
                </a:lnTo>
                <a:lnTo>
                  <a:pt x="867412" y="768601"/>
                </a:lnTo>
                <a:lnTo>
                  <a:pt x="857414" y="751568"/>
                </a:lnTo>
                <a:lnTo>
                  <a:pt x="853204" y="745890"/>
                </a:lnTo>
                <a:lnTo>
                  <a:pt x="844680" y="731591"/>
                </a:lnTo>
                <a:lnTo>
                  <a:pt x="837523" y="716029"/>
                </a:lnTo>
                <a:lnTo>
                  <a:pt x="834682" y="704569"/>
                </a:lnTo>
                <a:lnTo>
                  <a:pt x="830472" y="684697"/>
                </a:lnTo>
                <a:lnTo>
                  <a:pt x="828998" y="677652"/>
                </a:lnTo>
                <a:lnTo>
                  <a:pt x="828998" y="674813"/>
                </a:lnTo>
                <a:lnTo>
                  <a:pt x="824684" y="671974"/>
                </a:lnTo>
                <a:lnTo>
                  <a:pt x="823315" y="667663"/>
                </a:lnTo>
                <a:lnTo>
                  <a:pt x="821842" y="661986"/>
                </a:lnTo>
                <a:lnTo>
                  <a:pt x="823315" y="653469"/>
                </a:lnTo>
                <a:lnTo>
                  <a:pt x="823315" y="652102"/>
                </a:lnTo>
                <a:lnTo>
                  <a:pt x="823315" y="649263"/>
                </a:lnTo>
                <a:lnTo>
                  <a:pt x="821842" y="643585"/>
                </a:lnTo>
                <a:lnTo>
                  <a:pt x="820474" y="637908"/>
                </a:lnTo>
                <a:lnTo>
                  <a:pt x="820474" y="636436"/>
                </a:lnTo>
                <a:lnTo>
                  <a:pt x="820474" y="635069"/>
                </a:lnTo>
                <a:lnTo>
                  <a:pt x="821842" y="629391"/>
                </a:lnTo>
                <a:lnTo>
                  <a:pt x="821842" y="625080"/>
                </a:lnTo>
                <a:lnTo>
                  <a:pt x="821842" y="622241"/>
                </a:lnTo>
                <a:lnTo>
                  <a:pt x="820474" y="603736"/>
                </a:lnTo>
                <a:lnTo>
                  <a:pt x="824684" y="595219"/>
                </a:lnTo>
                <a:lnTo>
                  <a:pt x="830472" y="588175"/>
                </a:lnTo>
                <a:lnTo>
                  <a:pt x="831840" y="581025"/>
                </a:lnTo>
                <a:lnTo>
                  <a:pt x="833208" y="579658"/>
                </a:lnTo>
                <a:lnTo>
                  <a:pt x="831840" y="575347"/>
                </a:lnTo>
                <a:lnTo>
                  <a:pt x="833208" y="572508"/>
                </a:lnTo>
                <a:lnTo>
                  <a:pt x="833208" y="569669"/>
                </a:lnTo>
                <a:lnTo>
                  <a:pt x="834682" y="562520"/>
                </a:lnTo>
                <a:lnTo>
                  <a:pt x="834682" y="556947"/>
                </a:lnTo>
                <a:lnTo>
                  <a:pt x="837523" y="549797"/>
                </a:lnTo>
                <a:lnTo>
                  <a:pt x="838997" y="544119"/>
                </a:lnTo>
                <a:lnTo>
                  <a:pt x="840365" y="534131"/>
                </a:lnTo>
                <a:lnTo>
                  <a:pt x="843206" y="525614"/>
                </a:lnTo>
                <a:lnTo>
                  <a:pt x="844680" y="517097"/>
                </a:lnTo>
                <a:lnTo>
                  <a:pt x="847521" y="505742"/>
                </a:lnTo>
                <a:lnTo>
                  <a:pt x="848889" y="502903"/>
                </a:lnTo>
                <a:lnTo>
                  <a:pt x="850363" y="497225"/>
                </a:lnTo>
                <a:lnTo>
                  <a:pt x="853204" y="490181"/>
                </a:lnTo>
                <a:lnTo>
                  <a:pt x="857414" y="480192"/>
                </a:lnTo>
                <a:lnTo>
                  <a:pt x="858887" y="477353"/>
                </a:lnTo>
                <a:lnTo>
                  <a:pt x="865939" y="460320"/>
                </a:lnTo>
                <a:lnTo>
                  <a:pt x="870254" y="453170"/>
                </a:lnTo>
                <a:lnTo>
                  <a:pt x="871622" y="450331"/>
                </a:lnTo>
                <a:lnTo>
                  <a:pt x="875937" y="444653"/>
                </a:lnTo>
                <a:lnTo>
                  <a:pt x="881620" y="438975"/>
                </a:lnTo>
                <a:lnTo>
                  <a:pt x="882988" y="434770"/>
                </a:lnTo>
                <a:lnTo>
                  <a:pt x="892986" y="419103"/>
                </a:lnTo>
                <a:lnTo>
                  <a:pt x="897301" y="407748"/>
                </a:lnTo>
                <a:lnTo>
                  <a:pt x="897301" y="403437"/>
                </a:lnTo>
                <a:lnTo>
                  <a:pt x="890145" y="406276"/>
                </a:lnTo>
                <a:lnTo>
                  <a:pt x="851731" y="399231"/>
                </a:lnTo>
                <a:lnTo>
                  <a:pt x="843206" y="397759"/>
                </a:lnTo>
                <a:lnTo>
                  <a:pt x="840365" y="396392"/>
                </a:lnTo>
                <a:lnTo>
                  <a:pt x="809108" y="377887"/>
                </a:lnTo>
                <a:lnTo>
                  <a:pt x="804793" y="375048"/>
                </a:lnTo>
                <a:lnTo>
                  <a:pt x="801951" y="368003"/>
                </a:lnTo>
                <a:lnTo>
                  <a:pt x="799109" y="350970"/>
                </a:lnTo>
                <a:lnTo>
                  <a:pt x="794900" y="339509"/>
                </a:lnTo>
                <a:lnTo>
                  <a:pt x="797741" y="330993"/>
                </a:lnTo>
                <a:lnTo>
                  <a:pt x="799109" y="313959"/>
                </a:lnTo>
                <a:lnTo>
                  <a:pt x="799109" y="306915"/>
                </a:lnTo>
                <a:lnTo>
                  <a:pt x="796268" y="304076"/>
                </a:lnTo>
                <a:lnTo>
                  <a:pt x="790585" y="302604"/>
                </a:lnTo>
                <a:lnTo>
                  <a:pt x="786375" y="294087"/>
                </a:lnTo>
                <a:lnTo>
                  <a:pt x="772062" y="262860"/>
                </a:lnTo>
                <a:lnTo>
                  <a:pt x="763537" y="227321"/>
                </a:lnTo>
                <a:lnTo>
                  <a:pt x="765011" y="224482"/>
                </a:lnTo>
                <a:lnTo>
                  <a:pt x="765011" y="215965"/>
                </a:lnTo>
                <a:lnTo>
                  <a:pt x="760696" y="207449"/>
                </a:lnTo>
                <a:lnTo>
                  <a:pt x="752171" y="196093"/>
                </a:lnTo>
                <a:lnTo>
                  <a:pt x="740805" y="184738"/>
                </a:lnTo>
                <a:lnTo>
                  <a:pt x="739437" y="181899"/>
                </a:lnTo>
                <a:lnTo>
                  <a:pt x="736595" y="177588"/>
                </a:lnTo>
                <a:lnTo>
                  <a:pt x="695340" y="169071"/>
                </a:lnTo>
                <a:lnTo>
                  <a:pt x="673976" y="179060"/>
                </a:lnTo>
                <a:lnTo>
                  <a:pt x="662609" y="194621"/>
                </a:lnTo>
                <a:lnTo>
                  <a:pt x="654085" y="207449"/>
                </a:lnTo>
                <a:lnTo>
                  <a:pt x="637035" y="223115"/>
                </a:lnTo>
                <a:lnTo>
                  <a:pt x="629879" y="223115"/>
                </a:lnTo>
                <a:lnTo>
                  <a:pt x="625669" y="221643"/>
                </a:lnTo>
                <a:lnTo>
                  <a:pt x="597254" y="203138"/>
                </a:lnTo>
                <a:lnTo>
                  <a:pt x="581572" y="187577"/>
                </a:lnTo>
                <a:lnTo>
                  <a:pt x="577363" y="181899"/>
                </a:lnTo>
                <a:lnTo>
                  <a:pt x="575889" y="166232"/>
                </a:lnTo>
                <a:lnTo>
                  <a:pt x="575889" y="163394"/>
                </a:lnTo>
                <a:lnTo>
                  <a:pt x="577363" y="157716"/>
                </a:lnTo>
                <a:lnTo>
                  <a:pt x="580099" y="150671"/>
                </a:lnTo>
                <a:lnTo>
                  <a:pt x="575889" y="129327"/>
                </a:lnTo>
                <a:lnTo>
                  <a:pt x="573048" y="122177"/>
                </a:lnTo>
                <a:lnTo>
                  <a:pt x="565891" y="115132"/>
                </a:lnTo>
                <a:lnTo>
                  <a:pt x="551683" y="100938"/>
                </a:lnTo>
                <a:lnTo>
                  <a:pt x="526109" y="62561"/>
                </a:lnTo>
                <a:lnTo>
                  <a:pt x="518953" y="56883"/>
                </a:lnTo>
                <a:lnTo>
                  <a:pt x="514743" y="56883"/>
                </a:lnTo>
                <a:lnTo>
                  <a:pt x="433706" y="56883"/>
                </a:lnTo>
                <a:lnTo>
                  <a:pt x="423708" y="83905"/>
                </a:lnTo>
                <a:lnTo>
                  <a:pt x="381085" y="83905"/>
                </a:lnTo>
                <a:lnTo>
                  <a:pt x="281525" y="83905"/>
                </a:lnTo>
                <a:lnTo>
                  <a:pt x="264475" y="76755"/>
                </a:lnTo>
                <a:lnTo>
                  <a:pt x="241743" y="65399"/>
                </a:lnTo>
                <a:lnTo>
                  <a:pt x="226062" y="59722"/>
                </a:lnTo>
                <a:lnTo>
                  <a:pt x="197646" y="46894"/>
                </a:lnTo>
                <a:lnTo>
                  <a:pt x="174914" y="37011"/>
                </a:lnTo>
                <a:lnTo>
                  <a:pt x="156391" y="29861"/>
                </a:lnTo>
                <a:lnTo>
                  <a:pt x="135027" y="19872"/>
                </a:lnTo>
                <a:lnTo>
                  <a:pt x="116609" y="12828"/>
                </a:lnTo>
                <a:lnTo>
                  <a:pt x="126502" y="0"/>
                </a:lnTo>
                <a:lnTo>
                  <a:pt x="112294" y="1472"/>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5" name="Freihandform 271">
            <a:extLst>
              <a:ext uri="{FF2B5EF4-FFF2-40B4-BE49-F238E27FC236}">
                <a16:creationId xmlns:a16="http://schemas.microsoft.com/office/drawing/2014/main" id="{641CC317-6871-E660-62EF-D90A55C02EB6}"/>
              </a:ext>
            </a:extLst>
          </p:cNvPr>
          <p:cNvSpPr/>
          <p:nvPr userDrawn="1"/>
        </p:nvSpPr>
        <p:spPr>
          <a:xfrm>
            <a:off x="5562567" y="3791479"/>
            <a:ext cx="1018884" cy="1150430"/>
          </a:xfrm>
          <a:custGeom>
            <a:avLst/>
            <a:gdLst>
              <a:gd name="connsiteX0" fmla="*/ 1137571 w 2063287"/>
              <a:gd name="connsiteY0" fmla="*/ 116499 h 2329671"/>
              <a:gd name="connsiteX1" fmla="*/ 1131888 w 2063287"/>
              <a:gd name="connsiteY1" fmla="*/ 129222 h 2329671"/>
              <a:gd name="connsiteX2" fmla="*/ 1119048 w 2063287"/>
              <a:gd name="connsiteY2" fmla="*/ 154772 h 2329671"/>
              <a:gd name="connsiteX3" fmla="*/ 1120521 w 2063287"/>
              <a:gd name="connsiteY3" fmla="*/ 157716 h 2329671"/>
              <a:gd name="connsiteX4" fmla="*/ 1119048 w 2063287"/>
              <a:gd name="connsiteY4" fmla="*/ 160555 h 2329671"/>
              <a:gd name="connsiteX5" fmla="*/ 1117680 w 2063287"/>
              <a:gd name="connsiteY5" fmla="*/ 164760 h 2329671"/>
              <a:gd name="connsiteX6" fmla="*/ 1113365 w 2063287"/>
              <a:gd name="connsiteY6" fmla="*/ 170438 h 2329671"/>
              <a:gd name="connsiteX7" fmla="*/ 1100630 w 2063287"/>
              <a:gd name="connsiteY7" fmla="*/ 180427 h 2329671"/>
              <a:gd name="connsiteX8" fmla="*/ 1097789 w 2063287"/>
              <a:gd name="connsiteY8" fmla="*/ 181794 h 2329671"/>
              <a:gd name="connsiteX9" fmla="*/ 1082108 w 2063287"/>
              <a:gd name="connsiteY9" fmla="*/ 180427 h 2329671"/>
              <a:gd name="connsiteX10" fmla="*/ 1083581 w 2063287"/>
              <a:gd name="connsiteY10" fmla="*/ 176116 h 2329671"/>
              <a:gd name="connsiteX11" fmla="*/ 1077898 w 2063287"/>
              <a:gd name="connsiteY11" fmla="*/ 171910 h 2329671"/>
              <a:gd name="connsiteX12" fmla="*/ 1056534 w 2063287"/>
              <a:gd name="connsiteY12" fmla="*/ 173277 h 2329671"/>
              <a:gd name="connsiteX13" fmla="*/ 1046535 w 2063287"/>
              <a:gd name="connsiteY13" fmla="*/ 178955 h 2329671"/>
              <a:gd name="connsiteX14" fmla="*/ 1036643 w 2063287"/>
              <a:gd name="connsiteY14" fmla="*/ 186105 h 2329671"/>
              <a:gd name="connsiteX15" fmla="*/ 1025276 w 2063287"/>
              <a:gd name="connsiteY15" fmla="*/ 183266 h 2329671"/>
              <a:gd name="connsiteX16" fmla="*/ 1018120 w 2063287"/>
              <a:gd name="connsiteY16" fmla="*/ 180427 h 2329671"/>
              <a:gd name="connsiteX17" fmla="*/ 1011069 w 2063287"/>
              <a:gd name="connsiteY17" fmla="*/ 173277 h 2329671"/>
              <a:gd name="connsiteX18" fmla="*/ 1005385 w 2063287"/>
              <a:gd name="connsiteY18" fmla="*/ 170438 h 2329671"/>
              <a:gd name="connsiteX19" fmla="*/ 991073 w 2063287"/>
              <a:gd name="connsiteY19" fmla="*/ 159083 h 2329671"/>
              <a:gd name="connsiteX20" fmla="*/ 988231 w 2063287"/>
              <a:gd name="connsiteY20" fmla="*/ 157716 h 2329671"/>
              <a:gd name="connsiteX21" fmla="*/ 976865 w 2063287"/>
              <a:gd name="connsiteY21" fmla="*/ 163393 h 2329671"/>
              <a:gd name="connsiteX22" fmla="*/ 952659 w 2063287"/>
              <a:gd name="connsiteY22" fmla="*/ 169071 h 2329671"/>
              <a:gd name="connsiteX23" fmla="*/ 944134 w 2063287"/>
              <a:gd name="connsiteY23" fmla="*/ 164760 h 2329671"/>
              <a:gd name="connsiteX24" fmla="*/ 935610 w 2063287"/>
              <a:gd name="connsiteY24" fmla="*/ 181794 h 2329671"/>
              <a:gd name="connsiteX25" fmla="*/ 941398 w 2063287"/>
              <a:gd name="connsiteY25" fmla="*/ 188943 h 2329671"/>
              <a:gd name="connsiteX26" fmla="*/ 942766 w 2063287"/>
              <a:gd name="connsiteY26" fmla="*/ 198827 h 2329671"/>
              <a:gd name="connsiteX27" fmla="*/ 939924 w 2063287"/>
              <a:gd name="connsiteY27" fmla="*/ 201666 h 2329671"/>
              <a:gd name="connsiteX28" fmla="*/ 935610 w 2063287"/>
              <a:gd name="connsiteY28" fmla="*/ 201666 h 2329671"/>
              <a:gd name="connsiteX29" fmla="*/ 931400 w 2063287"/>
              <a:gd name="connsiteY29" fmla="*/ 201666 h 2329671"/>
              <a:gd name="connsiteX30" fmla="*/ 925717 w 2063287"/>
              <a:gd name="connsiteY30" fmla="*/ 198827 h 2329671"/>
              <a:gd name="connsiteX31" fmla="*/ 918560 w 2063287"/>
              <a:gd name="connsiteY31" fmla="*/ 195988 h 2329671"/>
              <a:gd name="connsiteX32" fmla="*/ 911509 w 2063287"/>
              <a:gd name="connsiteY32" fmla="*/ 195988 h 2329671"/>
              <a:gd name="connsiteX33" fmla="*/ 908667 w 2063287"/>
              <a:gd name="connsiteY33" fmla="*/ 197460 h 2329671"/>
              <a:gd name="connsiteX34" fmla="*/ 895827 w 2063287"/>
              <a:gd name="connsiteY34" fmla="*/ 200299 h 2329671"/>
              <a:gd name="connsiteX35" fmla="*/ 890145 w 2063287"/>
              <a:gd name="connsiteY35" fmla="*/ 198827 h 2329671"/>
              <a:gd name="connsiteX36" fmla="*/ 884461 w 2063287"/>
              <a:gd name="connsiteY36" fmla="*/ 197460 h 2329671"/>
              <a:gd name="connsiteX37" fmla="*/ 881620 w 2063287"/>
              <a:gd name="connsiteY37" fmla="*/ 194621 h 2329671"/>
              <a:gd name="connsiteX38" fmla="*/ 861729 w 2063287"/>
              <a:gd name="connsiteY38" fmla="*/ 198827 h 2329671"/>
              <a:gd name="connsiteX39" fmla="*/ 843206 w 2063287"/>
              <a:gd name="connsiteY39" fmla="*/ 210183 h 2329671"/>
              <a:gd name="connsiteX40" fmla="*/ 816264 w 2063287"/>
              <a:gd name="connsiteY40" fmla="*/ 218804 h 2329671"/>
              <a:gd name="connsiteX41" fmla="*/ 804792 w 2063287"/>
              <a:gd name="connsiteY41" fmla="*/ 225849 h 2329671"/>
              <a:gd name="connsiteX42" fmla="*/ 806266 w 2063287"/>
              <a:gd name="connsiteY42" fmla="*/ 231527 h 2329671"/>
              <a:gd name="connsiteX43" fmla="*/ 803424 w 2063287"/>
              <a:gd name="connsiteY43" fmla="*/ 235732 h 2329671"/>
              <a:gd name="connsiteX44" fmla="*/ 787743 w 2063287"/>
              <a:gd name="connsiteY44" fmla="*/ 241515 h 2329671"/>
              <a:gd name="connsiteX45" fmla="*/ 784902 w 2063287"/>
              <a:gd name="connsiteY45" fmla="*/ 240043 h 2329671"/>
              <a:gd name="connsiteX46" fmla="*/ 777850 w 2063287"/>
              <a:gd name="connsiteY46" fmla="*/ 232999 h 2329671"/>
              <a:gd name="connsiteX47" fmla="*/ 775009 w 2063287"/>
              <a:gd name="connsiteY47" fmla="*/ 231527 h 2329671"/>
              <a:gd name="connsiteX48" fmla="*/ 772167 w 2063287"/>
              <a:gd name="connsiteY48" fmla="*/ 231527 h 2329671"/>
              <a:gd name="connsiteX49" fmla="*/ 765011 w 2063287"/>
              <a:gd name="connsiteY49" fmla="*/ 228688 h 2329671"/>
              <a:gd name="connsiteX50" fmla="*/ 746488 w 2063287"/>
              <a:gd name="connsiteY50" fmla="*/ 208816 h 2329671"/>
              <a:gd name="connsiteX51" fmla="*/ 745120 w 2063287"/>
              <a:gd name="connsiteY51" fmla="*/ 201666 h 2329671"/>
              <a:gd name="connsiteX52" fmla="*/ 737963 w 2063287"/>
              <a:gd name="connsiteY52" fmla="*/ 197460 h 2329671"/>
              <a:gd name="connsiteX53" fmla="*/ 730912 w 2063287"/>
              <a:gd name="connsiteY53" fmla="*/ 169071 h 2329671"/>
              <a:gd name="connsiteX54" fmla="*/ 726597 w 2063287"/>
              <a:gd name="connsiteY54" fmla="*/ 151933 h 2329671"/>
              <a:gd name="connsiteX55" fmla="*/ 728071 w 2063287"/>
              <a:gd name="connsiteY55" fmla="*/ 140577 h 2329671"/>
              <a:gd name="connsiteX56" fmla="*/ 729438 w 2063287"/>
              <a:gd name="connsiteY56" fmla="*/ 130694 h 2329671"/>
              <a:gd name="connsiteX57" fmla="*/ 732280 w 2063287"/>
              <a:gd name="connsiteY57" fmla="*/ 120705 h 2329671"/>
              <a:gd name="connsiteX58" fmla="*/ 735122 w 2063287"/>
              <a:gd name="connsiteY58" fmla="*/ 115027 h 2329671"/>
              <a:gd name="connsiteX59" fmla="*/ 736595 w 2063287"/>
              <a:gd name="connsiteY59" fmla="*/ 110822 h 2329671"/>
              <a:gd name="connsiteX60" fmla="*/ 736595 w 2063287"/>
              <a:gd name="connsiteY60" fmla="*/ 103672 h 2329671"/>
              <a:gd name="connsiteX61" fmla="*/ 736595 w 2063287"/>
              <a:gd name="connsiteY61" fmla="*/ 102305 h 2329671"/>
              <a:gd name="connsiteX62" fmla="*/ 735122 w 2063287"/>
              <a:gd name="connsiteY62" fmla="*/ 99466 h 2329671"/>
              <a:gd name="connsiteX63" fmla="*/ 740805 w 2063287"/>
              <a:gd name="connsiteY63" fmla="*/ 95155 h 2329671"/>
              <a:gd name="connsiteX64" fmla="*/ 745120 w 2063287"/>
              <a:gd name="connsiteY64" fmla="*/ 90949 h 2329671"/>
              <a:gd name="connsiteX65" fmla="*/ 752276 w 2063287"/>
              <a:gd name="connsiteY65" fmla="*/ 75283 h 2329671"/>
              <a:gd name="connsiteX66" fmla="*/ 742278 w 2063287"/>
              <a:gd name="connsiteY66" fmla="*/ 55411 h 2329671"/>
              <a:gd name="connsiteX67" fmla="*/ 728071 w 2063287"/>
              <a:gd name="connsiteY67" fmla="*/ 29861 h 2329671"/>
              <a:gd name="connsiteX68" fmla="*/ 732280 w 2063287"/>
              <a:gd name="connsiteY68" fmla="*/ 8517 h 2329671"/>
              <a:gd name="connsiteX69" fmla="*/ 725229 w 2063287"/>
              <a:gd name="connsiteY69" fmla="*/ 0 h 2329671"/>
              <a:gd name="connsiteX70" fmla="*/ 695340 w 2063287"/>
              <a:gd name="connsiteY70" fmla="*/ 1367 h 2329671"/>
              <a:gd name="connsiteX71" fmla="*/ 699655 w 2063287"/>
              <a:gd name="connsiteY71" fmla="*/ 15666 h 2329671"/>
              <a:gd name="connsiteX72" fmla="*/ 696813 w 2063287"/>
              <a:gd name="connsiteY72" fmla="*/ 19872 h 2329671"/>
              <a:gd name="connsiteX73" fmla="*/ 695340 w 2063287"/>
              <a:gd name="connsiteY73" fmla="*/ 24183 h 2329671"/>
              <a:gd name="connsiteX74" fmla="*/ 676817 w 2063287"/>
              <a:gd name="connsiteY74" fmla="*/ 41216 h 2329671"/>
              <a:gd name="connsiteX75" fmla="*/ 647033 w 2063287"/>
              <a:gd name="connsiteY75" fmla="*/ 58250 h 2329671"/>
              <a:gd name="connsiteX76" fmla="*/ 614303 w 2063287"/>
              <a:gd name="connsiteY76" fmla="*/ 66766 h 2329671"/>
              <a:gd name="connsiteX77" fmla="*/ 608620 w 2063287"/>
              <a:gd name="connsiteY77" fmla="*/ 65294 h 2329671"/>
              <a:gd name="connsiteX78" fmla="*/ 600095 w 2063287"/>
              <a:gd name="connsiteY78" fmla="*/ 62455 h 2329671"/>
              <a:gd name="connsiteX79" fmla="*/ 583046 w 2063287"/>
              <a:gd name="connsiteY79" fmla="*/ 70972 h 2329671"/>
              <a:gd name="connsiteX80" fmla="*/ 581572 w 2063287"/>
              <a:gd name="connsiteY80" fmla="*/ 78122 h 2329671"/>
              <a:gd name="connsiteX81" fmla="*/ 583046 w 2063287"/>
              <a:gd name="connsiteY81" fmla="*/ 83800 h 2329671"/>
              <a:gd name="connsiteX82" fmla="*/ 583046 w 2063287"/>
              <a:gd name="connsiteY82" fmla="*/ 90949 h 2329671"/>
              <a:gd name="connsiteX83" fmla="*/ 580204 w 2063287"/>
              <a:gd name="connsiteY83" fmla="*/ 96522 h 2329671"/>
              <a:gd name="connsiteX84" fmla="*/ 574521 w 2063287"/>
              <a:gd name="connsiteY84" fmla="*/ 99466 h 2329671"/>
              <a:gd name="connsiteX85" fmla="*/ 570206 w 2063287"/>
              <a:gd name="connsiteY85" fmla="*/ 96522 h 2329671"/>
              <a:gd name="connsiteX86" fmla="*/ 561681 w 2063287"/>
              <a:gd name="connsiteY86" fmla="*/ 85272 h 2329671"/>
              <a:gd name="connsiteX87" fmla="*/ 557472 w 2063287"/>
              <a:gd name="connsiteY87" fmla="*/ 79489 h 2329671"/>
              <a:gd name="connsiteX88" fmla="*/ 553157 w 2063287"/>
              <a:gd name="connsiteY88" fmla="*/ 75283 h 2329671"/>
              <a:gd name="connsiteX89" fmla="*/ 548842 w 2063287"/>
              <a:gd name="connsiteY89" fmla="*/ 75283 h 2329671"/>
              <a:gd name="connsiteX90" fmla="*/ 521900 w 2063287"/>
              <a:gd name="connsiteY90" fmla="*/ 76650 h 2329671"/>
              <a:gd name="connsiteX91" fmla="*/ 511902 w 2063287"/>
              <a:gd name="connsiteY91" fmla="*/ 68133 h 2329671"/>
              <a:gd name="connsiteX92" fmla="*/ 493484 w 2063287"/>
              <a:gd name="connsiteY92" fmla="*/ 65294 h 2329671"/>
              <a:gd name="connsiteX93" fmla="*/ 486327 w 2063287"/>
              <a:gd name="connsiteY93" fmla="*/ 65294 h 2329671"/>
              <a:gd name="connsiteX94" fmla="*/ 484854 w 2063287"/>
              <a:gd name="connsiteY94" fmla="*/ 62455 h 2329671"/>
              <a:gd name="connsiteX95" fmla="*/ 483486 w 2063287"/>
              <a:gd name="connsiteY95" fmla="*/ 59617 h 2329671"/>
              <a:gd name="connsiteX96" fmla="*/ 482012 w 2063287"/>
              <a:gd name="connsiteY96" fmla="*/ 56778 h 2329671"/>
              <a:gd name="connsiteX97" fmla="*/ 479276 w 2063287"/>
              <a:gd name="connsiteY97" fmla="*/ 56778 h 2329671"/>
              <a:gd name="connsiteX98" fmla="*/ 474961 w 2063287"/>
              <a:gd name="connsiteY98" fmla="*/ 56778 h 2329671"/>
              <a:gd name="connsiteX99" fmla="*/ 474961 w 2063287"/>
              <a:gd name="connsiteY99" fmla="*/ 61089 h 2329671"/>
              <a:gd name="connsiteX100" fmla="*/ 482012 w 2063287"/>
              <a:gd name="connsiteY100" fmla="*/ 70972 h 2329671"/>
              <a:gd name="connsiteX101" fmla="*/ 484854 w 2063287"/>
              <a:gd name="connsiteY101" fmla="*/ 76650 h 2329671"/>
              <a:gd name="connsiteX102" fmla="*/ 489169 w 2063287"/>
              <a:gd name="connsiteY102" fmla="*/ 80961 h 2329671"/>
              <a:gd name="connsiteX103" fmla="*/ 503377 w 2063287"/>
              <a:gd name="connsiteY103" fmla="*/ 106511 h 2329671"/>
              <a:gd name="connsiteX104" fmla="*/ 516216 w 2063287"/>
              <a:gd name="connsiteY104" fmla="*/ 149094 h 2329671"/>
              <a:gd name="connsiteX105" fmla="*/ 514743 w 2063287"/>
              <a:gd name="connsiteY105" fmla="*/ 154772 h 2329671"/>
              <a:gd name="connsiteX106" fmla="*/ 513375 w 2063287"/>
              <a:gd name="connsiteY106" fmla="*/ 159083 h 2329671"/>
              <a:gd name="connsiteX107" fmla="*/ 516216 w 2063287"/>
              <a:gd name="connsiteY107" fmla="*/ 163393 h 2329671"/>
              <a:gd name="connsiteX108" fmla="*/ 526109 w 2063287"/>
              <a:gd name="connsiteY108" fmla="*/ 166232 h 2329671"/>
              <a:gd name="connsiteX109" fmla="*/ 537476 w 2063287"/>
              <a:gd name="connsiteY109" fmla="*/ 166232 h 2329671"/>
              <a:gd name="connsiteX110" fmla="*/ 547474 w 2063287"/>
              <a:gd name="connsiteY110" fmla="*/ 167599 h 2329671"/>
              <a:gd name="connsiteX111" fmla="*/ 548842 w 2063287"/>
              <a:gd name="connsiteY111" fmla="*/ 176116 h 2329671"/>
              <a:gd name="connsiteX112" fmla="*/ 546000 w 2063287"/>
              <a:gd name="connsiteY112" fmla="*/ 183266 h 2329671"/>
              <a:gd name="connsiteX113" fmla="*/ 530424 w 2063287"/>
              <a:gd name="connsiteY113" fmla="*/ 190310 h 2329671"/>
              <a:gd name="connsiteX114" fmla="*/ 514743 w 2063287"/>
              <a:gd name="connsiteY114" fmla="*/ 194621 h 2329671"/>
              <a:gd name="connsiteX115" fmla="*/ 511902 w 2063287"/>
              <a:gd name="connsiteY115" fmla="*/ 198827 h 2329671"/>
              <a:gd name="connsiteX116" fmla="*/ 511902 w 2063287"/>
              <a:gd name="connsiteY116" fmla="*/ 204505 h 2329671"/>
              <a:gd name="connsiteX117" fmla="*/ 510533 w 2063287"/>
              <a:gd name="connsiteY117" fmla="*/ 211655 h 2329671"/>
              <a:gd name="connsiteX118" fmla="*/ 510533 w 2063287"/>
              <a:gd name="connsiteY118" fmla="*/ 214493 h 2329671"/>
              <a:gd name="connsiteX119" fmla="*/ 507692 w 2063287"/>
              <a:gd name="connsiteY119" fmla="*/ 217332 h 2329671"/>
              <a:gd name="connsiteX120" fmla="*/ 499167 w 2063287"/>
              <a:gd name="connsiteY120" fmla="*/ 224377 h 2329671"/>
              <a:gd name="connsiteX121" fmla="*/ 494852 w 2063287"/>
              <a:gd name="connsiteY121" fmla="*/ 223010 h 2329671"/>
              <a:gd name="connsiteX122" fmla="*/ 470646 w 2063287"/>
              <a:gd name="connsiteY122" fmla="*/ 235732 h 2329671"/>
              <a:gd name="connsiteX123" fmla="*/ 453597 w 2063287"/>
              <a:gd name="connsiteY123" fmla="*/ 245721 h 2329671"/>
              <a:gd name="connsiteX124" fmla="*/ 447914 w 2063287"/>
              <a:gd name="connsiteY124" fmla="*/ 257077 h 2329671"/>
              <a:gd name="connsiteX125" fmla="*/ 438021 w 2063287"/>
              <a:gd name="connsiteY125" fmla="*/ 269904 h 2329671"/>
              <a:gd name="connsiteX126" fmla="*/ 433706 w 2063287"/>
              <a:gd name="connsiteY126" fmla="*/ 272743 h 2329671"/>
              <a:gd name="connsiteX127" fmla="*/ 430864 w 2063287"/>
              <a:gd name="connsiteY127" fmla="*/ 267065 h 2329671"/>
              <a:gd name="connsiteX128" fmla="*/ 433706 w 2063287"/>
              <a:gd name="connsiteY128" fmla="*/ 262754 h 2329671"/>
              <a:gd name="connsiteX129" fmla="*/ 433706 w 2063287"/>
              <a:gd name="connsiteY129" fmla="*/ 257077 h 2329671"/>
              <a:gd name="connsiteX130" fmla="*/ 430864 w 2063287"/>
              <a:gd name="connsiteY130" fmla="*/ 254238 h 2329671"/>
              <a:gd name="connsiteX131" fmla="*/ 426655 w 2063287"/>
              <a:gd name="connsiteY131" fmla="*/ 252871 h 2329671"/>
              <a:gd name="connsiteX132" fmla="*/ 422340 w 2063287"/>
              <a:gd name="connsiteY132" fmla="*/ 252871 h 2329671"/>
              <a:gd name="connsiteX133" fmla="*/ 415183 w 2063287"/>
              <a:gd name="connsiteY133" fmla="*/ 257077 h 2329671"/>
              <a:gd name="connsiteX134" fmla="*/ 412342 w 2063287"/>
              <a:gd name="connsiteY134" fmla="*/ 259916 h 2329671"/>
              <a:gd name="connsiteX135" fmla="*/ 409500 w 2063287"/>
              <a:gd name="connsiteY135" fmla="*/ 264227 h 2329671"/>
              <a:gd name="connsiteX136" fmla="*/ 400975 w 2063287"/>
              <a:gd name="connsiteY136" fmla="*/ 268432 h 2329671"/>
              <a:gd name="connsiteX137" fmla="*/ 391083 w 2063287"/>
              <a:gd name="connsiteY137" fmla="*/ 267065 h 2329671"/>
              <a:gd name="connsiteX138" fmla="*/ 362667 w 2063287"/>
              <a:gd name="connsiteY138" fmla="*/ 238676 h 2329671"/>
              <a:gd name="connsiteX139" fmla="*/ 352669 w 2063287"/>
              <a:gd name="connsiteY139" fmla="*/ 241515 h 2329671"/>
              <a:gd name="connsiteX140" fmla="*/ 351196 w 2063287"/>
              <a:gd name="connsiteY140" fmla="*/ 235732 h 2329671"/>
              <a:gd name="connsiteX141" fmla="*/ 351196 w 2063287"/>
              <a:gd name="connsiteY141" fmla="*/ 228688 h 2329671"/>
              <a:gd name="connsiteX142" fmla="*/ 352669 w 2063287"/>
              <a:gd name="connsiteY142" fmla="*/ 221538 h 2329671"/>
              <a:gd name="connsiteX143" fmla="*/ 351196 w 2063287"/>
              <a:gd name="connsiteY143" fmla="*/ 214493 h 2329671"/>
              <a:gd name="connsiteX144" fmla="*/ 349827 w 2063287"/>
              <a:gd name="connsiteY144" fmla="*/ 207344 h 2329671"/>
              <a:gd name="connsiteX145" fmla="*/ 346986 w 2063287"/>
              <a:gd name="connsiteY145" fmla="*/ 203138 h 2329671"/>
              <a:gd name="connsiteX146" fmla="*/ 338461 w 2063287"/>
              <a:gd name="connsiteY146" fmla="*/ 186105 h 2329671"/>
              <a:gd name="connsiteX147" fmla="*/ 334146 w 2063287"/>
              <a:gd name="connsiteY147" fmla="*/ 183266 h 2329671"/>
              <a:gd name="connsiteX148" fmla="*/ 329936 w 2063287"/>
              <a:gd name="connsiteY148" fmla="*/ 186105 h 2329671"/>
              <a:gd name="connsiteX149" fmla="*/ 325621 w 2063287"/>
              <a:gd name="connsiteY149" fmla="*/ 188943 h 2329671"/>
              <a:gd name="connsiteX150" fmla="*/ 321412 w 2063287"/>
              <a:gd name="connsiteY150" fmla="*/ 193149 h 2329671"/>
              <a:gd name="connsiteX151" fmla="*/ 321412 w 2063287"/>
              <a:gd name="connsiteY151" fmla="*/ 194621 h 2329671"/>
              <a:gd name="connsiteX152" fmla="*/ 318570 w 2063287"/>
              <a:gd name="connsiteY152" fmla="*/ 197460 h 2329671"/>
              <a:gd name="connsiteX153" fmla="*/ 315729 w 2063287"/>
              <a:gd name="connsiteY153" fmla="*/ 203138 h 2329671"/>
              <a:gd name="connsiteX154" fmla="*/ 311414 w 2063287"/>
              <a:gd name="connsiteY154" fmla="*/ 205977 h 2329671"/>
              <a:gd name="connsiteX155" fmla="*/ 305731 w 2063287"/>
              <a:gd name="connsiteY155" fmla="*/ 207344 h 2329671"/>
              <a:gd name="connsiteX156" fmla="*/ 302889 w 2063287"/>
              <a:gd name="connsiteY156" fmla="*/ 205977 h 2329671"/>
              <a:gd name="connsiteX157" fmla="*/ 300048 w 2063287"/>
              <a:gd name="connsiteY157" fmla="*/ 203138 h 2329671"/>
              <a:gd name="connsiteX158" fmla="*/ 298679 w 2063287"/>
              <a:gd name="connsiteY158" fmla="*/ 200299 h 2329671"/>
              <a:gd name="connsiteX159" fmla="*/ 297206 w 2063287"/>
              <a:gd name="connsiteY159" fmla="*/ 195988 h 2329671"/>
              <a:gd name="connsiteX160" fmla="*/ 294364 w 2063287"/>
              <a:gd name="connsiteY160" fmla="*/ 194621 h 2329671"/>
              <a:gd name="connsiteX161" fmla="*/ 291523 w 2063287"/>
              <a:gd name="connsiteY161" fmla="*/ 195988 h 2329671"/>
              <a:gd name="connsiteX162" fmla="*/ 290049 w 2063287"/>
              <a:gd name="connsiteY162" fmla="*/ 201666 h 2329671"/>
              <a:gd name="connsiteX163" fmla="*/ 291523 w 2063287"/>
              <a:gd name="connsiteY163" fmla="*/ 205977 h 2329671"/>
              <a:gd name="connsiteX164" fmla="*/ 294364 w 2063287"/>
              <a:gd name="connsiteY164" fmla="*/ 208816 h 2329671"/>
              <a:gd name="connsiteX165" fmla="*/ 230377 w 2063287"/>
              <a:gd name="connsiteY165" fmla="*/ 208816 h 2329671"/>
              <a:gd name="connsiteX166" fmla="*/ 206171 w 2063287"/>
              <a:gd name="connsiteY166" fmla="*/ 208816 h 2329671"/>
              <a:gd name="connsiteX167" fmla="*/ 204803 w 2063287"/>
              <a:gd name="connsiteY167" fmla="*/ 248560 h 2329671"/>
              <a:gd name="connsiteX168" fmla="*/ 207644 w 2063287"/>
              <a:gd name="connsiteY168" fmla="*/ 248560 h 2329671"/>
              <a:gd name="connsiteX169" fmla="*/ 231745 w 2063287"/>
              <a:gd name="connsiteY169" fmla="*/ 247193 h 2329671"/>
              <a:gd name="connsiteX170" fmla="*/ 236060 w 2063287"/>
              <a:gd name="connsiteY170" fmla="*/ 250032 h 2329671"/>
              <a:gd name="connsiteX171" fmla="*/ 237533 w 2063287"/>
              <a:gd name="connsiteY171" fmla="*/ 252871 h 2329671"/>
              <a:gd name="connsiteX172" fmla="*/ 241743 w 2063287"/>
              <a:gd name="connsiteY172" fmla="*/ 261388 h 2329671"/>
              <a:gd name="connsiteX173" fmla="*/ 240375 w 2063287"/>
              <a:gd name="connsiteY173" fmla="*/ 267065 h 2329671"/>
              <a:gd name="connsiteX174" fmla="*/ 240375 w 2063287"/>
              <a:gd name="connsiteY174" fmla="*/ 272743 h 2329671"/>
              <a:gd name="connsiteX175" fmla="*/ 238901 w 2063287"/>
              <a:gd name="connsiteY175" fmla="*/ 275582 h 2329671"/>
              <a:gd name="connsiteX176" fmla="*/ 224694 w 2063287"/>
              <a:gd name="connsiteY176" fmla="*/ 268432 h 2329671"/>
              <a:gd name="connsiteX177" fmla="*/ 194805 w 2063287"/>
              <a:gd name="connsiteY177" fmla="*/ 276949 h 2329671"/>
              <a:gd name="connsiteX178" fmla="*/ 194805 w 2063287"/>
              <a:gd name="connsiteY178" fmla="*/ 281260 h 2329671"/>
              <a:gd name="connsiteX179" fmla="*/ 193436 w 2063287"/>
              <a:gd name="connsiteY179" fmla="*/ 316798 h 2329671"/>
              <a:gd name="connsiteX180" fmla="*/ 193436 w 2063287"/>
              <a:gd name="connsiteY180" fmla="*/ 321004 h 2329671"/>
              <a:gd name="connsiteX181" fmla="*/ 196278 w 2063287"/>
              <a:gd name="connsiteY181" fmla="*/ 325315 h 2329671"/>
              <a:gd name="connsiteX182" fmla="*/ 200488 w 2063287"/>
              <a:gd name="connsiteY182" fmla="*/ 329521 h 2329671"/>
              <a:gd name="connsiteX183" fmla="*/ 204803 w 2063287"/>
              <a:gd name="connsiteY183" fmla="*/ 333832 h 2329671"/>
              <a:gd name="connsiteX184" fmla="*/ 213327 w 2063287"/>
              <a:gd name="connsiteY184" fmla="*/ 339509 h 2329671"/>
              <a:gd name="connsiteX185" fmla="*/ 216169 w 2063287"/>
              <a:gd name="connsiteY185" fmla="*/ 342348 h 2329671"/>
              <a:gd name="connsiteX186" fmla="*/ 226167 w 2063287"/>
              <a:gd name="connsiteY186" fmla="*/ 376415 h 2329671"/>
              <a:gd name="connsiteX187" fmla="*/ 227535 w 2063287"/>
              <a:gd name="connsiteY187" fmla="*/ 396287 h 2329671"/>
              <a:gd name="connsiteX188" fmla="*/ 226167 w 2063287"/>
              <a:gd name="connsiteY188" fmla="*/ 403437 h 2329671"/>
              <a:gd name="connsiteX189" fmla="*/ 226167 w 2063287"/>
              <a:gd name="connsiteY189" fmla="*/ 406276 h 2329671"/>
              <a:gd name="connsiteX190" fmla="*/ 223220 w 2063287"/>
              <a:gd name="connsiteY190" fmla="*/ 424676 h 2329671"/>
              <a:gd name="connsiteX191" fmla="*/ 221852 w 2063287"/>
              <a:gd name="connsiteY191" fmla="*/ 431826 h 2329671"/>
              <a:gd name="connsiteX192" fmla="*/ 213327 w 2063287"/>
              <a:gd name="connsiteY192" fmla="*/ 492914 h 2329671"/>
              <a:gd name="connsiteX193" fmla="*/ 209012 w 2063287"/>
              <a:gd name="connsiteY193" fmla="*/ 521303 h 2329671"/>
              <a:gd name="connsiteX194" fmla="*/ 209012 w 2063287"/>
              <a:gd name="connsiteY194" fmla="*/ 529820 h 2329671"/>
              <a:gd name="connsiteX195" fmla="*/ 207644 w 2063287"/>
              <a:gd name="connsiteY195" fmla="*/ 536969 h 2329671"/>
              <a:gd name="connsiteX196" fmla="*/ 206171 w 2063287"/>
              <a:gd name="connsiteY196" fmla="*/ 545486 h 2329671"/>
              <a:gd name="connsiteX197" fmla="*/ 203329 w 2063287"/>
              <a:gd name="connsiteY197" fmla="*/ 565358 h 2329671"/>
              <a:gd name="connsiteX198" fmla="*/ 199120 w 2063287"/>
              <a:gd name="connsiteY198" fmla="*/ 571036 h 2329671"/>
              <a:gd name="connsiteX199" fmla="*/ 190595 w 2063287"/>
              <a:gd name="connsiteY199" fmla="*/ 571036 h 2329671"/>
              <a:gd name="connsiteX200" fmla="*/ 184912 w 2063287"/>
              <a:gd name="connsiteY200" fmla="*/ 565358 h 2329671"/>
              <a:gd name="connsiteX201" fmla="*/ 174914 w 2063287"/>
              <a:gd name="connsiteY201" fmla="*/ 561048 h 2329671"/>
              <a:gd name="connsiteX202" fmla="*/ 162074 w 2063287"/>
              <a:gd name="connsiteY202" fmla="*/ 561048 h 2329671"/>
              <a:gd name="connsiteX203" fmla="*/ 133658 w 2063287"/>
              <a:gd name="connsiteY203" fmla="*/ 573875 h 2329671"/>
              <a:gd name="connsiteX204" fmla="*/ 106716 w 2063287"/>
              <a:gd name="connsiteY204" fmla="*/ 579553 h 2329671"/>
              <a:gd name="connsiteX205" fmla="*/ 101033 w 2063287"/>
              <a:gd name="connsiteY205" fmla="*/ 582392 h 2329671"/>
              <a:gd name="connsiteX206" fmla="*/ 83879 w 2063287"/>
              <a:gd name="connsiteY206" fmla="*/ 595219 h 2329671"/>
              <a:gd name="connsiteX207" fmla="*/ 54095 w 2063287"/>
              <a:gd name="connsiteY207" fmla="*/ 616458 h 2329671"/>
              <a:gd name="connsiteX208" fmla="*/ 49780 w 2063287"/>
              <a:gd name="connsiteY208" fmla="*/ 619297 h 2329671"/>
              <a:gd name="connsiteX209" fmla="*/ 39887 w 2063287"/>
              <a:gd name="connsiteY209" fmla="*/ 663353 h 2329671"/>
              <a:gd name="connsiteX210" fmla="*/ 29889 w 2063287"/>
              <a:gd name="connsiteY210" fmla="*/ 704569 h 2329671"/>
              <a:gd name="connsiteX211" fmla="*/ 12840 w 2063287"/>
              <a:gd name="connsiteY211" fmla="*/ 718763 h 2329671"/>
              <a:gd name="connsiteX212" fmla="*/ 8525 w 2063287"/>
              <a:gd name="connsiteY212" fmla="*/ 723074 h 2329671"/>
              <a:gd name="connsiteX213" fmla="*/ 7156 w 2063287"/>
              <a:gd name="connsiteY213" fmla="*/ 734430 h 2329671"/>
              <a:gd name="connsiteX214" fmla="*/ 7156 w 2063287"/>
              <a:gd name="connsiteY214" fmla="*/ 737269 h 2329671"/>
              <a:gd name="connsiteX215" fmla="*/ 9998 w 2063287"/>
              <a:gd name="connsiteY215" fmla="*/ 738635 h 2329671"/>
              <a:gd name="connsiteX216" fmla="*/ 11366 w 2063287"/>
              <a:gd name="connsiteY216" fmla="*/ 742946 h 2329671"/>
              <a:gd name="connsiteX217" fmla="*/ 11366 w 2063287"/>
              <a:gd name="connsiteY217" fmla="*/ 749991 h 2329671"/>
              <a:gd name="connsiteX218" fmla="*/ 1473 w 2063287"/>
              <a:gd name="connsiteY218" fmla="*/ 751463 h 2329671"/>
              <a:gd name="connsiteX219" fmla="*/ 0 w 2063287"/>
              <a:gd name="connsiteY219" fmla="*/ 761346 h 2329671"/>
              <a:gd name="connsiteX220" fmla="*/ 1473 w 2063287"/>
              <a:gd name="connsiteY220" fmla="*/ 767024 h 2329671"/>
              <a:gd name="connsiteX221" fmla="*/ 5683 w 2063287"/>
              <a:gd name="connsiteY221" fmla="*/ 771335 h 2329671"/>
              <a:gd name="connsiteX222" fmla="*/ 14208 w 2063287"/>
              <a:gd name="connsiteY222" fmla="*/ 782691 h 2329671"/>
              <a:gd name="connsiteX223" fmla="*/ 24206 w 2063287"/>
              <a:gd name="connsiteY223" fmla="*/ 805402 h 2329671"/>
              <a:gd name="connsiteX224" fmla="*/ 35572 w 2063287"/>
              <a:gd name="connsiteY224" fmla="*/ 823907 h 2329671"/>
              <a:gd name="connsiteX225" fmla="*/ 41255 w 2063287"/>
              <a:gd name="connsiteY225" fmla="*/ 830952 h 2329671"/>
              <a:gd name="connsiteX226" fmla="*/ 44097 w 2063287"/>
              <a:gd name="connsiteY226" fmla="*/ 832424 h 2329671"/>
              <a:gd name="connsiteX227" fmla="*/ 55463 w 2063287"/>
              <a:gd name="connsiteY227" fmla="*/ 846618 h 2329671"/>
              <a:gd name="connsiteX228" fmla="*/ 56936 w 2063287"/>
              <a:gd name="connsiteY228" fmla="*/ 849457 h 2329671"/>
              <a:gd name="connsiteX229" fmla="*/ 58305 w 2063287"/>
              <a:gd name="connsiteY229" fmla="*/ 856607 h 2329671"/>
              <a:gd name="connsiteX230" fmla="*/ 54095 w 2063287"/>
              <a:gd name="connsiteY230" fmla="*/ 862285 h 2329671"/>
              <a:gd name="connsiteX231" fmla="*/ 45570 w 2063287"/>
              <a:gd name="connsiteY231" fmla="*/ 873640 h 2329671"/>
              <a:gd name="connsiteX232" fmla="*/ 58305 w 2063287"/>
              <a:gd name="connsiteY232" fmla="*/ 873640 h 2329671"/>
              <a:gd name="connsiteX233" fmla="*/ 71144 w 2063287"/>
              <a:gd name="connsiteY233" fmla="*/ 873640 h 2329671"/>
              <a:gd name="connsiteX234" fmla="*/ 89562 w 2063287"/>
              <a:gd name="connsiteY234" fmla="*/ 879318 h 2329671"/>
              <a:gd name="connsiteX235" fmla="*/ 93877 w 2063287"/>
              <a:gd name="connsiteY235" fmla="*/ 882157 h 2329671"/>
              <a:gd name="connsiteX236" fmla="*/ 101033 w 2063287"/>
              <a:gd name="connsiteY236" fmla="*/ 899190 h 2329671"/>
              <a:gd name="connsiteX237" fmla="*/ 102401 w 2063287"/>
              <a:gd name="connsiteY237" fmla="*/ 902029 h 2329671"/>
              <a:gd name="connsiteX238" fmla="*/ 101033 w 2063287"/>
              <a:gd name="connsiteY238" fmla="*/ 909074 h 2329671"/>
              <a:gd name="connsiteX239" fmla="*/ 143657 w 2063287"/>
              <a:gd name="connsiteY239" fmla="*/ 909074 h 2329671"/>
              <a:gd name="connsiteX240" fmla="*/ 147866 w 2063287"/>
              <a:gd name="connsiteY240" fmla="*/ 909074 h 2329671"/>
              <a:gd name="connsiteX241" fmla="*/ 153549 w 2063287"/>
              <a:gd name="connsiteY241" fmla="*/ 906235 h 2329671"/>
              <a:gd name="connsiteX242" fmla="*/ 164916 w 2063287"/>
              <a:gd name="connsiteY242" fmla="*/ 894879 h 2329671"/>
              <a:gd name="connsiteX243" fmla="*/ 169231 w 2063287"/>
              <a:gd name="connsiteY243" fmla="*/ 889201 h 2329671"/>
              <a:gd name="connsiteX244" fmla="*/ 183438 w 2063287"/>
              <a:gd name="connsiteY244" fmla="*/ 875007 h 2329671"/>
              <a:gd name="connsiteX245" fmla="*/ 186280 w 2063287"/>
              <a:gd name="connsiteY245" fmla="*/ 875007 h 2329671"/>
              <a:gd name="connsiteX246" fmla="*/ 182070 w 2063287"/>
              <a:gd name="connsiteY246" fmla="*/ 883524 h 2329671"/>
              <a:gd name="connsiteX247" fmla="*/ 187753 w 2063287"/>
              <a:gd name="connsiteY247" fmla="*/ 892040 h 2329671"/>
              <a:gd name="connsiteX248" fmla="*/ 183438 w 2063287"/>
              <a:gd name="connsiteY248" fmla="*/ 896351 h 2329671"/>
              <a:gd name="connsiteX249" fmla="*/ 183438 w 2063287"/>
              <a:gd name="connsiteY249" fmla="*/ 903396 h 2329671"/>
              <a:gd name="connsiteX250" fmla="*/ 183438 w 2063287"/>
              <a:gd name="connsiteY250" fmla="*/ 923268 h 2329671"/>
              <a:gd name="connsiteX251" fmla="*/ 186280 w 2063287"/>
              <a:gd name="connsiteY251" fmla="*/ 958806 h 2329671"/>
              <a:gd name="connsiteX252" fmla="*/ 187753 w 2063287"/>
              <a:gd name="connsiteY252" fmla="*/ 967323 h 2329671"/>
              <a:gd name="connsiteX253" fmla="*/ 191963 w 2063287"/>
              <a:gd name="connsiteY253" fmla="*/ 964484 h 2329671"/>
              <a:gd name="connsiteX254" fmla="*/ 197646 w 2063287"/>
              <a:gd name="connsiteY254" fmla="*/ 971634 h 2329671"/>
              <a:gd name="connsiteX255" fmla="*/ 203329 w 2063287"/>
              <a:gd name="connsiteY255" fmla="*/ 973001 h 2329671"/>
              <a:gd name="connsiteX256" fmla="*/ 207644 w 2063287"/>
              <a:gd name="connsiteY256" fmla="*/ 973001 h 2329671"/>
              <a:gd name="connsiteX257" fmla="*/ 211854 w 2063287"/>
              <a:gd name="connsiteY257" fmla="*/ 971634 h 2329671"/>
              <a:gd name="connsiteX258" fmla="*/ 216169 w 2063287"/>
              <a:gd name="connsiteY258" fmla="*/ 968795 h 2329671"/>
              <a:gd name="connsiteX259" fmla="*/ 221852 w 2063287"/>
              <a:gd name="connsiteY259" fmla="*/ 964484 h 2329671"/>
              <a:gd name="connsiteX260" fmla="*/ 230377 w 2063287"/>
              <a:gd name="connsiteY260" fmla="*/ 964484 h 2329671"/>
              <a:gd name="connsiteX261" fmla="*/ 243216 w 2063287"/>
              <a:gd name="connsiteY261" fmla="*/ 965956 h 2329671"/>
              <a:gd name="connsiteX262" fmla="*/ 285840 w 2063287"/>
              <a:gd name="connsiteY262" fmla="*/ 970267 h 2329671"/>
              <a:gd name="connsiteX263" fmla="*/ 284366 w 2063287"/>
              <a:gd name="connsiteY263" fmla="*/ 975840 h 2329671"/>
              <a:gd name="connsiteX264" fmla="*/ 295733 w 2063287"/>
              <a:gd name="connsiteY264" fmla="*/ 975840 h 2329671"/>
              <a:gd name="connsiteX265" fmla="*/ 304257 w 2063287"/>
              <a:gd name="connsiteY265" fmla="*/ 970267 h 2329671"/>
              <a:gd name="connsiteX266" fmla="*/ 318570 w 2063287"/>
              <a:gd name="connsiteY266" fmla="*/ 951762 h 2329671"/>
              <a:gd name="connsiteX267" fmla="*/ 321412 w 2063287"/>
              <a:gd name="connsiteY267" fmla="*/ 948923 h 2329671"/>
              <a:gd name="connsiteX268" fmla="*/ 332778 w 2063287"/>
              <a:gd name="connsiteY268" fmla="*/ 948923 h 2329671"/>
              <a:gd name="connsiteX269" fmla="*/ 339829 w 2063287"/>
              <a:gd name="connsiteY269" fmla="*/ 950290 h 2329671"/>
              <a:gd name="connsiteX270" fmla="*/ 341303 w 2063287"/>
              <a:gd name="connsiteY270" fmla="*/ 946084 h 2329671"/>
              <a:gd name="connsiteX271" fmla="*/ 366877 w 2063287"/>
              <a:gd name="connsiteY271" fmla="*/ 927579 h 2329671"/>
              <a:gd name="connsiteX272" fmla="*/ 379716 w 2063287"/>
              <a:gd name="connsiteY272" fmla="*/ 914856 h 2329671"/>
              <a:gd name="connsiteX273" fmla="*/ 386768 w 2063287"/>
              <a:gd name="connsiteY273" fmla="*/ 909074 h 2329671"/>
              <a:gd name="connsiteX274" fmla="*/ 392451 w 2063287"/>
              <a:gd name="connsiteY274" fmla="*/ 903396 h 2329671"/>
              <a:gd name="connsiteX275" fmla="*/ 420866 w 2063287"/>
              <a:gd name="connsiteY275" fmla="*/ 896351 h 2329671"/>
              <a:gd name="connsiteX276" fmla="*/ 443704 w 2063287"/>
              <a:gd name="connsiteY276" fmla="*/ 897718 h 2329671"/>
              <a:gd name="connsiteX277" fmla="*/ 446546 w 2063287"/>
              <a:gd name="connsiteY277" fmla="*/ 899190 h 2329671"/>
              <a:gd name="connsiteX278" fmla="*/ 455070 w 2063287"/>
              <a:gd name="connsiteY278" fmla="*/ 890673 h 2329671"/>
              <a:gd name="connsiteX279" fmla="*/ 457912 w 2063287"/>
              <a:gd name="connsiteY279" fmla="*/ 892040 h 2329671"/>
              <a:gd name="connsiteX280" fmla="*/ 460753 w 2063287"/>
              <a:gd name="connsiteY280" fmla="*/ 894879 h 2329671"/>
              <a:gd name="connsiteX281" fmla="*/ 462122 w 2063287"/>
              <a:gd name="connsiteY281" fmla="*/ 899190 h 2329671"/>
              <a:gd name="connsiteX282" fmla="*/ 464963 w 2063287"/>
              <a:gd name="connsiteY282" fmla="*/ 921901 h 2329671"/>
              <a:gd name="connsiteX283" fmla="*/ 463595 w 2063287"/>
              <a:gd name="connsiteY283" fmla="*/ 927579 h 2329671"/>
              <a:gd name="connsiteX284" fmla="*/ 459280 w 2063287"/>
              <a:gd name="connsiteY284" fmla="*/ 933257 h 2329671"/>
              <a:gd name="connsiteX285" fmla="*/ 457912 w 2063287"/>
              <a:gd name="connsiteY285" fmla="*/ 937568 h 2329671"/>
              <a:gd name="connsiteX286" fmla="*/ 459280 w 2063287"/>
              <a:gd name="connsiteY286" fmla="*/ 947451 h 2329671"/>
              <a:gd name="connsiteX287" fmla="*/ 462122 w 2063287"/>
              <a:gd name="connsiteY287" fmla="*/ 980151 h 2329671"/>
              <a:gd name="connsiteX288" fmla="*/ 463595 w 2063287"/>
              <a:gd name="connsiteY288" fmla="*/ 985829 h 2329671"/>
              <a:gd name="connsiteX289" fmla="*/ 466437 w 2063287"/>
              <a:gd name="connsiteY289" fmla="*/ 994345 h 2329671"/>
              <a:gd name="connsiteX290" fmla="*/ 469278 w 2063287"/>
              <a:gd name="connsiteY290" fmla="*/ 998656 h 2329671"/>
              <a:gd name="connsiteX291" fmla="*/ 472120 w 2063287"/>
              <a:gd name="connsiteY291" fmla="*/ 1000023 h 2329671"/>
              <a:gd name="connsiteX292" fmla="*/ 482012 w 2063287"/>
              <a:gd name="connsiteY292" fmla="*/ 1014217 h 2329671"/>
              <a:gd name="connsiteX293" fmla="*/ 483486 w 2063287"/>
              <a:gd name="connsiteY293" fmla="*/ 1018528 h 2329671"/>
              <a:gd name="connsiteX294" fmla="*/ 484854 w 2063287"/>
              <a:gd name="connsiteY294" fmla="*/ 1022734 h 2329671"/>
              <a:gd name="connsiteX295" fmla="*/ 510533 w 2063287"/>
              <a:gd name="connsiteY295" fmla="*/ 1042711 h 2329671"/>
              <a:gd name="connsiteX296" fmla="*/ 514743 w 2063287"/>
              <a:gd name="connsiteY296" fmla="*/ 1044078 h 2329671"/>
              <a:gd name="connsiteX297" fmla="*/ 514743 w 2063287"/>
              <a:gd name="connsiteY297" fmla="*/ 1049756 h 2329671"/>
              <a:gd name="connsiteX298" fmla="*/ 519058 w 2063287"/>
              <a:gd name="connsiteY298" fmla="*/ 1055434 h 2329671"/>
              <a:gd name="connsiteX299" fmla="*/ 521900 w 2063287"/>
              <a:gd name="connsiteY299" fmla="*/ 1056906 h 2329671"/>
              <a:gd name="connsiteX300" fmla="*/ 526109 w 2063287"/>
              <a:gd name="connsiteY300" fmla="*/ 1058273 h 2329671"/>
              <a:gd name="connsiteX301" fmla="*/ 546000 w 2063287"/>
              <a:gd name="connsiteY301" fmla="*/ 1061112 h 2329671"/>
              <a:gd name="connsiteX302" fmla="*/ 548842 w 2063287"/>
              <a:gd name="connsiteY302" fmla="*/ 1056906 h 2329671"/>
              <a:gd name="connsiteX303" fmla="*/ 553157 w 2063287"/>
              <a:gd name="connsiteY303" fmla="*/ 1056906 h 2329671"/>
              <a:gd name="connsiteX304" fmla="*/ 557472 w 2063287"/>
              <a:gd name="connsiteY304" fmla="*/ 1056906 h 2329671"/>
              <a:gd name="connsiteX305" fmla="*/ 568838 w 2063287"/>
              <a:gd name="connsiteY305" fmla="*/ 1062584 h 2329671"/>
              <a:gd name="connsiteX306" fmla="*/ 595780 w 2063287"/>
              <a:gd name="connsiteY306" fmla="*/ 1079617 h 2329671"/>
              <a:gd name="connsiteX307" fmla="*/ 614303 w 2063287"/>
              <a:gd name="connsiteY307" fmla="*/ 1090972 h 2329671"/>
              <a:gd name="connsiteX308" fmla="*/ 631352 w 2063287"/>
              <a:gd name="connsiteY308" fmla="*/ 1098122 h 2329671"/>
              <a:gd name="connsiteX309" fmla="*/ 644192 w 2063287"/>
              <a:gd name="connsiteY309" fmla="*/ 1103695 h 2329671"/>
              <a:gd name="connsiteX310" fmla="*/ 659768 w 2063287"/>
              <a:gd name="connsiteY310" fmla="*/ 1120833 h 2329671"/>
              <a:gd name="connsiteX311" fmla="*/ 675449 w 2063287"/>
              <a:gd name="connsiteY311" fmla="*/ 1120833 h 2329671"/>
              <a:gd name="connsiteX312" fmla="*/ 679659 w 2063287"/>
              <a:gd name="connsiteY312" fmla="*/ 1120833 h 2329671"/>
              <a:gd name="connsiteX313" fmla="*/ 689657 w 2063287"/>
              <a:gd name="connsiteY313" fmla="*/ 1120833 h 2329671"/>
              <a:gd name="connsiteX314" fmla="*/ 695340 w 2063287"/>
              <a:gd name="connsiteY314" fmla="*/ 1119361 h 2329671"/>
              <a:gd name="connsiteX315" fmla="*/ 702496 w 2063287"/>
              <a:gd name="connsiteY315" fmla="*/ 1120833 h 2329671"/>
              <a:gd name="connsiteX316" fmla="*/ 728071 w 2063287"/>
              <a:gd name="connsiteY316" fmla="*/ 1135028 h 2329671"/>
              <a:gd name="connsiteX317" fmla="*/ 732280 w 2063287"/>
              <a:gd name="connsiteY317" fmla="*/ 1139233 h 2329671"/>
              <a:gd name="connsiteX318" fmla="*/ 735122 w 2063287"/>
              <a:gd name="connsiteY318" fmla="*/ 1146383 h 2329671"/>
              <a:gd name="connsiteX319" fmla="*/ 736595 w 2063287"/>
              <a:gd name="connsiteY319" fmla="*/ 1149222 h 2329671"/>
              <a:gd name="connsiteX320" fmla="*/ 733753 w 2063287"/>
              <a:gd name="connsiteY320" fmla="*/ 1154900 h 2329671"/>
              <a:gd name="connsiteX321" fmla="*/ 733753 w 2063287"/>
              <a:gd name="connsiteY321" fmla="*/ 1157739 h 2329671"/>
              <a:gd name="connsiteX322" fmla="*/ 735122 w 2063287"/>
              <a:gd name="connsiteY322" fmla="*/ 1166255 h 2329671"/>
              <a:gd name="connsiteX323" fmla="*/ 739437 w 2063287"/>
              <a:gd name="connsiteY323" fmla="*/ 1170461 h 2329671"/>
              <a:gd name="connsiteX324" fmla="*/ 742278 w 2063287"/>
              <a:gd name="connsiteY324" fmla="*/ 1178978 h 2329671"/>
              <a:gd name="connsiteX325" fmla="*/ 742278 w 2063287"/>
              <a:gd name="connsiteY325" fmla="*/ 1184761 h 2329671"/>
              <a:gd name="connsiteX326" fmla="*/ 739437 w 2063287"/>
              <a:gd name="connsiteY326" fmla="*/ 1197483 h 2329671"/>
              <a:gd name="connsiteX327" fmla="*/ 732280 w 2063287"/>
              <a:gd name="connsiteY327" fmla="*/ 1214516 h 2329671"/>
              <a:gd name="connsiteX328" fmla="*/ 752276 w 2063287"/>
              <a:gd name="connsiteY328" fmla="*/ 1237227 h 2329671"/>
              <a:gd name="connsiteX329" fmla="*/ 760801 w 2063287"/>
              <a:gd name="connsiteY329" fmla="*/ 1284122 h 2329671"/>
              <a:gd name="connsiteX330" fmla="*/ 763642 w 2063287"/>
              <a:gd name="connsiteY330" fmla="*/ 1284122 h 2329671"/>
              <a:gd name="connsiteX331" fmla="*/ 769326 w 2063287"/>
              <a:gd name="connsiteY331" fmla="*/ 1284122 h 2329671"/>
              <a:gd name="connsiteX332" fmla="*/ 797741 w 2063287"/>
              <a:gd name="connsiteY332" fmla="*/ 1285594 h 2329671"/>
              <a:gd name="connsiteX333" fmla="*/ 803424 w 2063287"/>
              <a:gd name="connsiteY333" fmla="*/ 1285594 h 2329671"/>
              <a:gd name="connsiteX334" fmla="*/ 850363 w 2063287"/>
              <a:gd name="connsiteY334" fmla="*/ 1286961 h 2329671"/>
              <a:gd name="connsiteX335" fmla="*/ 856046 w 2063287"/>
              <a:gd name="connsiteY335" fmla="*/ 1294110 h 2329671"/>
              <a:gd name="connsiteX336" fmla="*/ 850363 w 2063287"/>
              <a:gd name="connsiteY336" fmla="*/ 1308305 h 2329671"/>
              <a:gd name="connsiteX337" fmla="*/ 850363 w 2063287"/>
              <a:gd name="connsiteY337" fmla="*/ 1311144 h 2329671"/>
              <a:gd name="connsiteX338" fmla="*/ 853204 w 2063287"/>
              <a:gd name="connsiteY338" fmla="*/ 1322499 h 2329671"/>
              <a:gd name="connsiteX339" fmla="*/ 858887 w 2063287"/>
              <a:gd name="connsiteY339" fmla="*/ 1342371 h 2329671"/>
              <a:gd name="connsiteX340" fmla="*/ 868780 w 2063287"/>
              <a:gd name="connsiteY340" fmla="*/ 1349521 h 2329671"/>
              <a:gd name="connsiteX341" fmla="*/ 883093 w 2063287"/>
              <a:gd name="connsiteY341" fmla="*/ 1353727 h 2329671"/>
              <a:gd name="connsiteX342" fmla="*/ 892986 w 2063287"/>
              <a:gd name="connsiteY342" fmla="*/ 1366554 h 2329671"/>
              <a:gd name="connsiteX343" fmla="*/ 895827 w 2063287"/>
              <a:gd name="connsiteY343" fmla="*/ 1370760 h 2329671"/>
              <a:gd name="connsiteX344" fmla="*/ 895827 w 2063287"/>
              <a:gd name="connsiteY344" fmla="*/ 1375071 h 2329671"/>
              <a:gd name="connsiteX345" fmla="*/ 897301 w 2063287"/>
              <a:gd name="connsiteY345" fmla="*/ 1377910 h 2329671"/>
              <a:gd name="connsiteX346" fmla="*/ 904352 w 2063287"/>
              <a:gd name="connsiteY346" fmla="*/ 1389265 h 2329671"/>
              <a:gd name="connsiteX347" fmla="*/ 905826 w 2063287"/>
              <a:gd name="connsiteY347" fmla="*/ 1394943 h 2329671"/>
              <a:gd name="connsiteX348" fmla="*/ 907194 w 2063287"/>
              <a:gd name="connsiteY348" fmla="*/ 1401988 h 2329671"/>
              <a:gd name="connsiteX349" fmla="*/ 901511 w 2063287"/>
              <a:gd name="connsiteY349" fmla="*/ 1450354 h 2329671"/>
              <a:gd name="connsiteX350" fmla="*/ 894460 w 2063287"/>
              <a:gd name="connsiteY350" fmla="*/ 1470226 h 2329671"/>
              <a:gd name="connsiteX351" fmla="*/ 887303 w 2063287"/>
              <a:gd name="connsiteY351" fmla="*/ 1491570 h 2329671"/>
              <a:gd name="connsiteX352" fmla="*/ 902984 w 2063287"/>
              <a:gd name="connsiteY352" fmla="*/ 1505765 h 2329671"/>
              <a:gd name="connsiteX353" fmla="*/ 888776 w 2063287"/>
              <a:gd name="connsiteY353" fmla="*/ 1517120 h 2329671"/>
              <a:gd name="connsiteX354" fmla="*/ 888776 w 2063287"/>
              <a:gd name="connsiteY354" fmla="*/ 1521431 h 2329671"/>
              <a:gd name="connsiteX355" fmla="*/ 901511 w 2063287"/>
              <a:gd name="connsiteY355" fmla="*/ 1549820 h 2329671"/>
              <a:gd name="connsiteX356" fmla="*/ 911509 w 2063287"/>
              <a:gd name="connsiteY356" fmla="*/ 1564014 h 2329671"/>
              <a:gd name="connsiteX357" fmla="*/ 911509 w 2063287"/>
              <a:gd name="connsiteY357" fmla="*/ 1586725 h 2329671"/>
              <a:gd name="connsiteX358" fmla="*/ 911509 w 2063287"/>
              <a:gd name="connsiteY358" fmla="*/ 1620792 h 2329671"/>
              <a:gd name="connsiteX359" fmla="*/ 910035 w 2063287"/>
              <a:gd name="connsiteY359" fmla="*/ 1632148 h 2329671"/>
              <a:gd name="connsiteX360" fmla="*/ 914350 w 2063287"/>
              <a:gd name="connsiteY360" fmla="*/ 1633620 h 2329671"/>
              <a:gd name="connsiteX361" fmla="*/ 918560 w 2063287"/>
              <a:gd name="connsiteY361" fmla="*/ 1634986 h 2329671"/>
              <a:gd name="connsiteX362" fmla="*/ 929926 w 2063287"/>
              <a:gd name="connsiteY362" fmla="*/ 1637826 h 2329671"/>
              <a:gd name="connsiteX363" fmla="*/ 956974 w 2063287"/>
              <a:gd name="connsiteY363" fmla="*/ 1640664 h 2329671"/>
              <a:gd name="connsiteX364" fmla="*/ 961289 w 2063287"/>
              <a:gd name="connsiteY364" fmla="*/ 1640664 h 2329671"/>
              <a:gd name="connsiteX365" fmla="*/ 971181 w 2063287"/>
              <a:gd name="connsiteY365" fmla="*/ 1642136 h 2329671"/>
              <a:gd name="connsiteX366" fmla="*/ 981180 w 2063287"/>
              <a:gd name="connsiteY366" fmla="*/ 1640664 h 2329671"/>
              <a:gd name="connsiteX367" fmla="*/ 982548 w 2063287"/>
              <a:gd name="connsiteY367" fmla="*/ 1637826 h 2329671"/>
              <a:gd name="connsiteX368" fmla="*/ 984021 w 2063287"/>
              <a:gd name="connsiteY368" fmla="*/ 1633620 h 2329671"/>
              <a:gd name="connsiteX369" fmla="*/ 986863 w 2063287"/>
              <a:gd name="connsiteY369" fmla="*/ 1630781 h 2329671"/>
              <a:gd name="connsiteX370" fmla="*/ 991073 w 2063287"/>
              <a:gd name="connsiteY370" fmla="*/ 1630781 h 2329671"/>
              <a:gd name="connsiteX371" fmla="*/ 993914 w 2063287"/>
              <a:gd name="connsiteY371" fmla="*/ 1634986 h 2329671"/>
              <a:gd name="connsiteX372" fmla="*/ 996756 w 2063287"/>
              <a:gd name="connsiteY372" fmla="*/ 1637826 h 2329671"/>
              <a:gd name="connsiteX373" fmla="*/ 1003912 w 2063287"/>
              <a:gd name="connsiteY373" fmla="*/ 1643503 h 2329671"/>
              <a:gd name="connsiteX374" fmla="*/ 1008227 w 2063287"/>
              <a:gd name="connsiteY374" fmla="*/ 1643503 h 2329671"/>
              <a:gd name="connsiteX375" fmla="*/ 1018120 w 2063287"/>
              <a:gd name="connsiteY375" fmla="*/ 1644975 h 2329671"/>
              <a:gd name="connsiteX376" fmla="*/ 1025276 w 2063287"/>
              <a:gd name="connsiteY376" fmla="*/ 1647814 h 2329671"/>
              <a:gd name="connsiteX377" fmla="*/ 1026645 w 2063287"/>
              <a:gd name="connsiteY377" fmla="*/ 1650653 h 2329671"/>
              <a:gd name="connsiteX378" fmla="*/ 1032328 w 2063287"/>
              <a:gd name="connsiteY378" fmla="*/ 1662008 h 2329671"/>
              <a:gd name="connsiteX379" fmla="*/ 1042326 w 2063287"/>
              <a:gd name="connsiteY379" fmla="*/ 1694708 h 2329671"/>
              <a:gd name="connsiteX380" fmla="*/ 1045167 w 2063287"/>
              <a:gd name="connsiteY380" fmla="*/ 1714580 h 2329671"/>
              <a:gd name="connsiteX381" fmla="*/ 1046535 w 2063287"/>
              <a:gd name="connsiteY381" fmla="*/ 1721625 h 2329671"/>
              <a:gd name="connsiteX382" fmla="*/ 1055060 w 2063287"/>
              <a:gd name="connsiteY382" fmla="*/ 1742969 h 2329671"/>
              <a:gd name="connsiteX383" fmla="*/ 1057902 w 2063287"/>
              <a:gd name="connsiteY383" fmla="*/ 1745808 h 2329671"/>
              <a:gd name="connsiteX384" fmla="*/ 1067900 w 2063287"/>
              <a:gd name="connsiteY384" fmla="*/ 1747280 h 2329671"/>
              <a:gd name="connsiteX385" fmla="*/ 1075057 w 2063287"/>
              <a:gd name="connsiteY385" fmla="*/ 1745808 h 2329671"/>
              <a:gd name="connsiteX386" fmla="*/ 1080739 w 2063287"/>
              <a:gd name="connsiteY386" fmla="*/ 1742969 h 2329671"/>
              <a:gd name="connsiteX387" fmla="*/ 1094947 w 2063287"/>
              <a:gd name="connsiteY387" fmla="*/ 1734453 h 2329671"/>
              <a:gd name="connsiteX388" fmla="*/ 1106313 w 2063287"/>
              <a:gd name="connsiteY388" fmla="*/ 1740130 h 2329671"/>
              <a:gd name="connsiteX389" fmla="*/ 1116206 w 2063287"/>
              <a:gd name="connsiteY389" fmla="*/ 1748647 h 2329671"/>
              <a:gd name="connsiteX390" fmla="*/ 1113365 w 2063287"/>
              <a:gd name="connsiteY390" fmla="*/ 1750014 h 2329671"/>
              <a:gd name="connsiteX391" fmla="*/ 1111997 w 2063287"/>
              <a:gd name="connsiteY391" fmla="*/ 1754325 h 2329671"/>
              <a:gd name="connsiteX392" fmla="*/ 1113365 w 2063287"/>
              <a:gd name="connsiteY392" fmla="*/ 1760003 h 2329671"/>
              <a:gd name="connsiteX393" fmla="*/ 1116206 w 2063287"/>
              <a:gd name="connsiteY393" fmla="*/ 1769991 h 2329671"/>
              <a:gd name="connsiteX394" fmla="*/ 1116206 w 2063287"/>
              <a:gd name="connsiteY394" fmla="*/ 1782714 h 2329671"/>
              <a:gd name="connsiteX395" fmla="*/ 1114838 w 2063287"/>
              <a:gd name="connsiteY395" fmla="*/ 1787025 h 2329671"/>
              <a:gd name="connsiteX396" fmla="*/ 1114838 w 2063287"/>
              <a:gd name="connsiteY396" fmla="*/ 1791230 h 2329671"/>
              <a:gd name="connsiteX397" fmla="*/ 1111997 w 2063287"/>
              <a:gd name="connsiteY397" fmla="*/ 1795541 h 2329671"/>
              <a:gd name="connsiteX398" fmla="*/ 1111997 w 2063287"/>
              <a:gd name="connsiteY398" fmla="*/ 1806897 h 2329671"/>
              <a:gd name="connsiteX399" fmla="*/ 1106313 w 2063287"/>
              <a:gd name="connsiteY399" fmla="*/ 1832447 h 2329671"/>
              <a:gd name="connsiteX400" fmla="*/ 1107682 w 2063287"/>
              <a:gd name="connsiteY400" fmla="*/ 1839597 h 2329671"/>
              <a:gd name="connsiteX401" fmla="*/ 1119048 w 2063287"/>
              <a:gd name="connsiteY401" fmla="*/ 1840963 h 2329671"/>
              <a:gd name="connsiteX402" fmla="*/ 1124731 w 2063287"/>
              <a:gd name="connsiteY402" fmla="*/ 1838124 h 2329671"/>
              <a:gd name="connsiteX403" fmla="*/ 1131888 w 2063287"/>
              <a:gd name="connsiteY403" fmla="*/ 1835286 h 2329671"/>
              <a:gd name="connsiteX404" fmla="*/ 1140412 w 2063287"/>
              <a:gd name="connsiteY404" fmla="*/ 1840963 h 2329671"/>
              <a:gd name="connsiteX405" fmla="*/ 1144727 w 2063287"/>
              <a:gd name="connsiteY405" fmla="*/ 1843802 h 2329671"/>
              <a:gd name="connsiteX406" fmla="*/ 1147569 w 2063287"/>
              <a:gd name="connsiteY406" fmla="*/ 1846641 h 2329671"/>
              <a:gd name="connsiteX407" fmla="*/ 1150410 w 2063287"/>
              <a:gd name="connsiteY407" fmla="*/ 1855158 h 2329671"/>
              <a:gd name="connsiteX408" fmla="*/ 1161777 w 2063287"/>
              <a:gd name="connsiteY408" fmla="*/ 1885019 h 2329671"/>
              <a:gd name="connsiteX409" fmla="*/ 1164618 w 2063287"/>
              <a:gd name="connsiteY409" fmla="*/ 1919085 h 2329671"/>
              <a:gd name="connsiteX410" fmla="*/ 1164618 w 2063287"/>
              <a:gd name="connsiteY410" fmla="*/ 1924868 h 2329671"/>
              <a:gd name="connsiteX411" fmla="*/ 1161777 w 2063287"/>
              <a:gd name="connsiteY411" fmla="*/ 1931913 h 2329671"/>
              <a:gd name="connsiteX412" fmla="*/ 1160303 w 2063287"/>
              <a:gd name="connsiteY412" fmla="*/ 1934752 h 2329671"/>
              <a:gd name="connsiteX413" fmla="*/ 1157462 w 2063287"/>
              <a:gd name="connsiteY413" fmla="*/ 1934752 h 2329671"/>
              <a:gd name="connsiteX414" fmla="*/ 1154620 w 2063287"/>
              <a:gd name="connsiteY414" fmla="*/ 1936119 h 2329671"/>
              <a:gd name="connsiteX415" fmla="*/ 1120521 w 2063287"/>
              <a:gd name="connsiteY415" fmla="*/ 1958935 h 2329671"/>
              <a:gd name="connsiteX416" fmla="*/ 1092106 w 2063287"/>
              <a:gd name="connsiteY416" fmla="*/ 1980174 h 2329671"/>
              <a:gd name="connsiteX417" fmla="*/ 1075057 w 2063287"/>
              <a:gd name="connsiteY417" fmla="*/ 1997207 h 2329671"/>
              <a:gd name="connsiteX418" fmla="*/ 1067900 w 2063287"/>
              <a:gd name="connsiteY418" fmla="*/ 2005724 h 2329671"/>
              <a:gd name="connsiteX419" fmla="*/ 1056534 w 2063287"/>
              <a:gd name="connsiteY419" fmla="*/ 2028540 h 2329671"/>
              <a:gd name="connsiteX420" fmla="*/ 1035169 w 2063287"/>
              <a:gd name="connsiteY420" fmla="*/ 2065445 h 2329671"/>
              <a:gd name="connsiteX421" fmla="*/ 1030960 w 2063287"/>
              <a:gd name="connsiteY421" fmla="*/ 2073962 h 2329671"/>
              <a:gd name="connsiteX422" fmla="*/ 1025276 w 2063287"/>
              <a:gd name="connsiteY422" fmla="*/ 2082479 h 2329671"/>
              <a:gd name="connsiteX423" fmla="*/ 1020961 w 2063287"/>
              <a:gd name="connsiteY423" fmla="*/ 2088156 h 2329671"/>
              <a:gd name="connsiteX424" fmla="*/ 1009595 w 2063287"/>
              <a:gd name="connsiteY424" fmla="*/ 2103823 h 2329671"/>
              <a:gd name="connsiteX425" fmla="*/ 1003912 w 2063287"/>
              <a:gd name="connsiteY425" fmla="*/ 2112340 h 2329671"/>
              <a:gd name="connsiteX426" fmla="*/ 998229 w 2063287"/>
              <a:gd name="connsiteY426" fmla="*/ 2118017 h 2329671"/>
              <a:gd name="connsiteX427" fmla="*/ 1005385 w 2063287"/>
              <a:gd name="connsiteY427" fmla="*/ 2120856 h 2329671"/>
              <a:gd name="connsiteX428" fmla="*/ 1016752 w 2063287"/>
              <a:gd name="connsiteY428" fmla="*/ 2122223 h 2329671"/>
              <a:gd name="connsiteX429" fmla="*/ 1019593 w 2063287"/>
              <a:gd name="connsiteY429" fmla="*/ 2122223 h 2329671"/>
              <a:gd name="connsiteX430" fmla="*/ 1022435 w 2063287"/>
              <a:gd name="connsiteY430" fmla="*/ 2116545 h 2329671"/>
              <a:gd name="connsiteX431" fmla="*/ 1023803 w 2063287"/>
              <a:gd name="connsiteY431" fmla="*/ 2110868 h 2329671"/>
              <a:gd name="connsiteX432" fmla="*/ 1029486 w 2063287"/>
              <a:gd name="connsiteY432" fmla="*/ 2110868 h 2329671"/>
              <a:gd name="connsiteX433" fmla="*/ 1036643 w 2063287"/>
              <a:gd name="connsiteY433" fmla="*/ 2110868 h 2329671"/>
              <a:gd name="connsiteX434" fmla="*/ 1048009 w 2063287"/>
              <a:gd name="connsiteY434" fmla="*/ 2118017 h 2329671"/>
              <a:gd name="connsiteX435" fmla="*/ 1072215 w 2063287"/>
              <a:gd name="connsiteY435" fmla="*/ 2137890 h 2329671"/>
              <a:gd name="connsiteX436" fmla="*/ 1075057 w 2063287"/>
              <a:gd name="connsiteY436" fmla="*/ 2140728 h 2329671"/>
              <a:gd name="connsiteX437" fmla="*/ 1086317 w 2063287"/>
              <a:gd name="connsiteY437" fmla="*/ 2152084 h 2329671"/>
              <a:gd name="connsiteX438" fmla="*/ 1087791 w 2063287"/>
              <a:gd name="connsiteY438" fmla="*/ 2157762 h 2329671"/>
              <a:gd name="connsiteX439" fmla="*/ 1087791 w 2063287"/>
              <a:gd name="connsiteY439" fmla="*/ 2162073 h 2329671"/>
              <a:gd name="connsiteX440" fmla="*/ 1089264 w 2063287"/>
              <a:gd name="connsiteY440" fmla="*/ 2167750 h 2329671"/>
              <a:gd name="connsiteX441" fmla="*/ 1093474 w 2063287"/>
              <a:gd name="connsiteY441" fmla="*/ 2169117 h 2329671"/>
              <a:gd name="connsiteX442" fmla="*/ 1097789 w 2063287"/>
              <a:gd name="connsiteY442" fmla="*/ 2169117 h 2329671"/>
              <a:gd name="connsiteX443" fmla="*/ 1104840 w 2063287"/>
              <a:gd name="connsiteY443" fmla="*/ 2160601 h 2329671"/>
              <a:gd name="connsiteX444" fmla="*/ 1106313 w 2063287"/>
              <a:gd name="connsiteY444" fmla="*/ 2154923 h 2329671"/>
              <a:gd name="connsiteX445" fmla="*/ 1111997 w 2063287"/>
              <a:gd name="connsiteY445" fmla="*/ 2157762 h 2329671"/>
              <a:gd name="connsiteX446" fmla="*/ 1117680 w 2063287"/>
              <a:gd name="connsiteY446" fmla="*/ 2162073 h 2329671"/>
              <a:gd name="connsiteX447" fmla="*/ 1121889 w 2063287"/>
              <a:gd name="connsiteY447" fmla="*/ 2167750 h 2329671"/>
              <a:gd name="connsiteX448" fmla="*/ 1127573 w 2063287"/>
              <a:gd name="connsiteY448" fmla="*/ 2173428 h 2329671"/>
              <a:gd name="connsiteX449" fmla="*/ 1194402 w 2063287"/>
              <a:gd name="connsiteY449" fmla="*/ 2217378 h 2329671"/>
              <a:gd name="connsiteX450" fmla="*/ 1205768 w 2063287"/>
              <a:gd name="connsiteY450" fmla="*/ 2221689 h 2329671"/>
              <a:gd name="connsiteX451" fmla="*/ 1212924 w 2063287"/>
              <a:gd name="connsiteY451" fmla="*/ 2227367 h 2329671"/>
              <a:gd name="connsiteX452" fmla="*/ 1244182 w 2063287"/>
              <a:gd name="connsiteY452" fmla="*/ 2260067 h 2329671"/>
              <a:gd name="connsiteX453" fmla="*/ 1247023 w 2063287"/>
              <a:gd name="connsiteY453" fmla="*/ 2278467 h 2329671"/>
              <a:gd name="connsiteX454" fmla="*/ 1239972 w 2063287"/>
              <a:gd name="connsiteY454" fmla="*/ 2289927 h 2329671"/>
              <a:gd name="connsiteX455" fmla="*/ 1238499 w 2063287"/>
              <a:gd name="connsiteY455" fmla="*/ 2294133 h 2329671"/>
              <a:gd name="connsiteX456" fmla="*/ 1245655 w 2063287"/>
              <a:gd name="connsiteY456" fmla="*/ 2323994 h 2329671"/>
              <a:gd name="connsiteX457" fmla="*/ 1251338 w 2063287"/>
              <a:gd name="connsiteY457" fmla="*/ 2329672 h 2329671"/>
              <a:gd name="connsiteX458" fmla="*/ 1254180 w 2063287"/>
              <a:gd name="connsiteY458" fmla="*/ 2328200 h 2329671"/>
              <a:gd name="connsiteX459" fmla="*/ 1255548 w 2063287"/>
              <a:gd name="connsiteY459" fmla="*/ 2325361 h 2329671"/>
              <a:gd name="connsiteX460" fmla="*/ 1258389 w 2063287"/>
              <a:gd name="connsiteY460" fmla="*/ 2323994 h 2329671"/>
              <a:gd name="connsiteX461" fmla="*/ 1275544 w 2063287"/>
              <a:gd name="connsiteY461" fmla="*/ 2302650 h 2329671"/>
              <a:gd name="connsiteX462" fmla="*/ 1278386 w 2063287"/>
              <a:gd name="connsiteY462" fmla="*/ 2299811 h 2329671"/>
              <a:gd name="connsiteX463" fmla="*/ 1282595 w 2063287"/>
              <a:gd name="connsiteY463" fmla="*/ 2291294 h 2329671"/>
              <a:gd name="connsiteX464" fmla="*/ 1286910 w 2063287"/>
              <a:gd name="connsiteY464" fmla="*/ 2277100 h 2329671"/>
              <a:gd name="connsiteX465" fmla="*/ 1292593 w 2063287"/>
              <a:gd name="connsiteY465" fmla="*/ 2240195 h 2329671"/>
              <a:gd name="connsiteX466" fmla="*/ 1291120 w 2063287"/>
              <a:gd name="connsiteY466" fmla="*/ 2228734 h 2329671"/>
              <a:gd name="connsiteX467" fmla="*/ 1288278 w 2063287"/>
              <a:gd name="connsiteY467" fmla="*/ 2208967 h 2329671"/>
              <a:gd name="connsiteX468" fmla="*/ 1296803 w 2063287"/>
              <a:gd name="connsiteY468" fmla="*/ 2184784 h 2329671"/>
              <a:gd name="connsiteX469" fmla="*/ 1299645 w 2063287"/>
              <a:gd name="connsiteY469" fmla="*/ 2181945 h 2329671"/>
              <a:gd name="connsiteX470" fmla="*/ 1311011 w 2063287"/>
              <a:gd name="connsiteY470" fmla="*/ 2177634 h 2329671"/>
              <a:gd name="connsiteX471" fmla="*/ 1318167 w 2063287"/>
              <a:gd name="connsiteY471" fmla="*/ 2166279 h 2329671"/>
              <a:gd name="connsiteX472" fmla="*/ 1319536 w 2063287"/>
              <a:gd name="connsiteY472" fmla="*/ 2120856 h 2329671"/>
              <a:gd name="connsiteX473" fmla="*/ 1316694 w 2063287"/>
              <a:gd name="connsiteY473" fmla="*/ 2113707 h 2329671"/>
              <a:gd name="connsiteX474" fmla="*/ 1316694 w 2063287"/>
              <a:gd name="connsiteY474" fmla="*/ 2106662 h 2329671"/>
              <a:gd name="connsiteX475" fmla="*/ 1319536 w 2063287"/>
              <a:gd name="connsiteY475" fmla="*/ 2106662 h 2329671"/>
              <a:gd name="connsiteX476" fmla="*/ 1319536 w 2063287"/>
              <a:gd name="connsiteY476" fmla="*/ 2110868 h 2329671"/>
              <a:gd name="connsiteX477" fmla="*/ 1322377 w 2063287"/>
              <a:gd name="connsiteY477" fmla="*/ 2113707 h 2329671"/>
              <a:gd name="connsiteX478" fmla="*/ 1326692 w 2063287"/>
              <a:gd name="connsiteY478" fmla="*/ 2119384 h 2329671"/>
              <a:gd name="connsiteX479" fmla="*/ 1332375 w 2063287"/>
              <a:gd name="connsiteY479" fmla="*/ 2125062 h 2329671"/>
              <a:gd name="connsiteX480" fmla="*/ 1338058 w 2063287"/>
              <a:gd name="connsiteY480" fmla="*/ 2127901 h 2329671"/>
              <a:gd name="connsiteX481" fmla="*/ 1345215 w 2063287"/>
              <a:gd name="connsiteY481" fmla="*/ 2122223 h 2329671"/>
              <a:gd name="connsiteX482" fmla="*/ 1349425 w 2063287"/>
              <a:gd name="connsiteY482" fmla="*/ 2118017 h 2329671"/>
              <a:gd name="connsiteX483" fmla="*/ 1352266 w 2063287"/>
              <a:gd name="connsiteY483" fmla="*/ 2115178 h 2329671"/>
              <a:gd name="connsiteX484" fmla="*/ 1357949 w 2063287"/>
              <a:gd name="connsiteY484" fmla="*/ 2122223 h 2329671"/>
              <a:gd name="connsiteX485" fmla="*/ 1357949 w 2063287"/>
              <a:gd name="connsiteY485" fmla="*/ 2126534 h 2329671"/>
              <a:gd name="connsiteX486" fmla="*/ 1357949 w 2063287"/>
              <a:gd name="connsiteY486" fmla="*/ 2130740 h 2329671"/>
              <a:gd name="connsiteX487" fmla="*/ 1353740 w 2063287"/>
              <a:gd name="connsiteY487" fmla="*/ 2150612 h 2329671"/>
              <a:gd name="connsiteX488" fmla="*/ 1352266 w 2063287"/>
              <a:gd name="connsiteY488" fmla="*/ 2153451 h 2329671"/>
              <a:gd name="connsiteX489" fmla="*/ 1346583 w 2063287"/>
              <a:gd name="connsiteY489" fmla="*/ 2157762 h 2329671"/>
              <a:gd name="connsiteX490" fmla="*/ 1333849 w 2063287"/>
              <a:gd name="connsiteY490" fmla="*/ 2169117 h 2329671"/>
              <a:gd name="connsiteX491" fmla="*/ 1335217 w 2063287"/>
              <a:gd name="connsiteY491" fmla="*/ 2173428 h 2329671"/>
              <a:gd name="connsiteX492" fmla="*/ 1336690 w 2063287"/>
              <a:gd name="connsiteY492" fmla="*/ 2180473 h 2329671"/>
              <a:gd name="connsiteX493" fmla="*/ 1336690 w 2063287"/>
              <a:gd name="connsiteY493" fmla="*/ 2183312 h 2329671"/>
              <a:gd name="connsiteX494" fmla="*/ 1336690 w 2063287"/>
              <a:gd name="connsiteY494" fmla="*/ 2187623 h 2329671"/>
              <a:gd name="connsiteX495" fmla="*/ 1333849 w 2063287"/>
              <a:gd name="connsiteY495" fmla="*/ 2191828 h 2329671"/>
              <a:gd name="connsiteX496" fmla="*/ 1315326 w 2063287"/>
              <a:gd name="connsiteY496" fmla="*/ 2211700 h 2329671"/>
              <a:gd name="connsiteX497" fmla="*/ 1306801 w 2063287"/>
              <a:gd name="connsiteY497" fmla="*/ 2216011 h 2329671"/>
              <a:gd name="connsiteX498" fmla="*/ 1306801 w 2063287"/>
              <a:gd name="connsiteY498" fmla="*/ 2221689 h 2329671"/>
              <a:gd name="connsiteX499" fmla="*/ 1319536 w 2063287"/>
              <a:gd name="connsiteY499" fmla="*/ 2211700 h 2329671"/>
              <a:gd name="connsiteX500" fmla="*/ 1325324 w 2063287"/>
              <a:gd name="connsiteY500" fmla="*/ 2207495 h 2329671"/>
              <a:gd name="connsiteX501" fmla="*/ 1335217 w 2063287"/>
              <a:gd name="connsiteY501" fmla="*/ 2196139 h 2329671"/>
              <a:gd name="connsiteX502" fmla="*/ 1339532 w 2063287"/>
              <a:gd name="connsiteY502" fmla="*/ 2191828 h 2329671"/>
              <a:gd name="connsiteX503" fmla="*/ 1343742 w 2063287"/>
              <a:gd name="connsiteY503" fmla="*/ 2187623 h 2329671"/>
              <a:gd name="connsiteX504" fmla="*/ 1350898 w 2063287"/>
              <a:gd name="connsiteY504" fmla="*/ 2176267 h 2329671"/>
              <a:gd name="connsiteX505" fmla="*/ 1355108 w 2063287"/>
              <a:gd name="connsiteY505" fmla="*/ 2167750 h 2329671"/>
              <a:gd name="connsiteX506" fmla="*/ 1357949 w 2063287"/>
              <a:gd name="connsiteY506" fmla="*/ 2163439 h 2329671"/>
              <a:gd name="connsiteX507" fmla="*/ 1369316 w 2063287"/>
              <a:gd name="connsiteY507" fmla="*/ 2137890 h 2329671"/>
              <a:gd name="connsiteX508" fmla="*/ 1370789 w 2063287"/>
              <a:gd name="connsiteY508" fmla="*/ 2130740 h 2329671"/>
              <a:gd name="connsiteX509" fmla="*/ 1372157 w 2063287"/>
              <a:gd name="connsiteY509" fmla="*/ 2126534 h 2329671"/>
              <a:gd name="connsiteX510" fmla="*/ 1373631 w 2063287"/>
              <a:gd name="connsiteY510" fmla="*/ 2120856 h 2329671"/>
              <a:gd name="connsiteX511" fmla="*/ 1376472 w 2063287"/>
              <a:gd name="connsiteY511" fmla="*/ 2098145 h 2329671"/>
              <a:gd name="connsiteX512" fmla="*/ 1377840 w 2063287"/>
              <a:gd name="connsiteY512" fmla="*/ 2093834 h 2329671"/>
              <a:gd name="connsiteX513" fmla="*/ 1383523 w 2063287"/>
              <a:gd name="connsiteY513" fmla="*/ 2078168 h 2329671"/>
              <a:gd name="connsiteX514" fmla="*/ 1386365 w 2063287"/>
              <a:gd name="connsiteY514" fmla="*/ 2069651 h 2329671"/>
              <a:gd name="connsiteX515" fmla="*/ 1389312 w 2063287"/>
              <a:gd name="connsiteY515" fmla="*/ 2066812 h 2329671"/>
              <a:gd name="connsiteX516" fmla="*/ 1393521 w 2063287"/>
              <a:gd name="connsiteY516" fmla="*/ 2056929 h 2329671"/>
              <a:gd name="connsiteX517" fmla="*/ 1400678 w 2063287"/>
              <a:gd name="connsiteY517" fmla="*/ 2046940 h 2329671"/>
              <a:gd name="connsiteX518" fmla="*/ 1403520 w 2063287"/>
              <a:gd name="connsiteY518" fmla="*/ 2042734 h 2329671"/>
              <a:gd name="connsiteX519" fmla="*/ 1409203 w 2063287"/>
              <a:gd name="connsiteY519" fmla="*/ 2037057 h 2329671"/>
              <a:gd name="connsiteX520" fmla="*/ 1410571 w 2063287"/>
              <a:gd name="connsiteY520" fmla="*/ 2034218 h 2329671"/>
              <a:gd name="connsiteX521" fmla="*/ 1417727 w 2063287"/>
              <a:gd name="connsiteY521" fmla="*/ 2028540 h 2329671"/>
              <a:gd name="connsiteX522" fmla="*/ 1431935 w 2063287"/>
              <a:gd name="connsiteY522" fmla="*/ 2014346 h 2329671"/>
              <a:gd name="connsiteX523" fmla="*/ 1434777 w 2063287"/>
              <a:gd name="connsiteY523" fmla="*/ 1998679 h 2329671"/>
              <a:gd name="connsiteX524" fmla="*/ 1434777 w 2063287"/>
              <a:gd name="connsiteY524" fmla="*/ 1993001 h 2329671"/>
              <a:gd name="connsiteX525" fmla="*/ 1434777 w 2063287"/>
              <a:gd name="connsiteY525" fmla="*/ 1990163 h 2329671"/>
              <a:gd name="connsiteX526" fmla="*/ 1436145 w 2063287"/>
              <a:gd name="connsiteY526" fmla="*/ 1987323 h 2329671"/>
              <a:gd name="connsiteX527" fmla="*/ 1434777 w 2063287"/>
              <a:gd name="connsiteY527" fmla="*/ 1975968 h 2329671"/>
              <a:gd name="connsiteX528" fmla="*/ 1431935 w 2063287"/>
              <a:gd name="connsiteY528" fmla="*/ 1971657 h 2329671"/>
              <a:gd name="connsiteX529" fmla="*/ 1430462 w 2063287"/>
              <a:gd name="connsiteY529" fmla="*/ 1963141 h 2329671"/>
              <a:gd name="connsiteX530" fmla="*/ 1427620 w 2063287"/>
              <a:gd name="connsiteY530" fmla="*/ 1953152 h 2329671"/>
              <a:gd name="connsiteX531" fmla="*/ 1427620 w 2063287"/>
              <a:gd name="connsiteY531" fmla="*/ 1938957 h 2329671"/>
              <a:gd name="connsiteX532" fmla="*/ 1431935 w 2063287"/>
              <a:gd name="connsiteY532" fmla="*/ 1936119 h 2329671"/>
              <a:gd name="connsiteX533" fmla="*/ 1431935 w 2063287"/>
              <a:gd name="connsiteY533" fmla="*/ 1931913 h 2329671"/>
              <a:gd name="connsiteX534" fmla="*/ 1426252 w 2063287"/>
              <a:gd name="connsiteY534" fmla="*/ 1921924 h 2329671"/>
              <a:gd name="connsiteX535" fmla="*/ 1424779 w 2063287"/>
              <a:gd name="connsiteY535" fmla="*/ 1919085 h 2329671"/>
              <a:gd name="connsiteX536" fmla="*/ 1421937 w 2063287"/>
              <a:gd name="connsiteY536" fmla="*/ 1892168 h 2329671"/>
              <a:gd name="connsiteX537" fmla="*/ 1420569 w 2063287"/>
              <a:gd name="connsiteY537" fmla="*/ 1889329 h 2329671"/>
              <a:gd name="connsiteX538" fmla="*/ 1413412 w 2063287"/>
              <a:gd name="connsiteY538" fmla="*/ 1882180 h 2329671"/>
              <a:gd name="connsiteX539" fmla="*/ 1410571 w 2063287"/>
              <a:gd name="connsiteY539" fmla="*/ 1870824 h 2329671"/>
              <a:gd name="connsiteX540" fmla="*/ 1413412 w 2063287"/>
              <a:gd name="connsiteY540" fmla="*/ 1876502 h 2329671"/>
              <a:gd name="connsiteX541" fmla="*/ 1420569 w 2063287"/>
              <a:gd name="connsiteY541" fmla="*/ 1873663 h 2329671"/>
              <a:gd name="connsiteX542" fmla="*/ 1416254 w 2063287"/>
              <a:gd name="connsiteY542" fmla="*/ 1857997 h 2329671"/>
              <a:gd name="connsiteX543" fmla="*/ 1416254 w 2063287"/>
              <a:gd name="connsiteY543" fmla="*/ 1855158 h 2329671"/>
              <a:gd name="connsiteX544" fmla="*/ 1421937 w 2063287"/>
              <a:gd name="connsiteY544" fmla="*/ 1852319 h 2329671"/>
              <a:gd name="connsiteX545" fmla="*/ 1421937 w 2063287"/>
              <a:gd name="connsiteY545" fmla="*/ 1833919 h 2329671"/>
              <a:gd name="connsiteX546" fmla="*/ 1427620 w 2063287"/>
              <a:gd name="connsiteY546" fmla="*/ 1819724 h 2329671"/>
              <a:gd name="connsiteX547" fmla="*/ 1436145 w 2063287"/>
              <a:gd name="connsiteY547" fmla="*/ 1829608 h 2329671"/>
              <a:gd name="connsiteX548" fmla="*/ 1444670 w 2063287"/>
              <a:gd name="connsiteY548" fmla="*/ 1818252 h 2329671"/>
              <a:gd name="connsiteX549" fmla="*/ 1443301 w 2063287"/>
              <a:gd name="connsiteY549" fmla="*/ 1809736 h 2329671"/>
              <a:gd name="connsiteX550" fmla="*/ 1440460 w 2063287"/>
              <a:gd name="connsiteY550" fmla="*/ 1808264 h 2329671"/>
              <a:gd name="connsiteX551" fmla="*/ 1443301 w 2063287"/>
              <a:gd name="connsiteY551" fmla="*/ 1806897 h 2329671"/>
              <a:gd name="connsiteX552" fmla="*/ 1451826 w 2063287"/>
              <a:gd name="connsiteY552" fmla="*/ 1798380 h 2329671"/>
              <a:gd name="connsiteX553" fmla="*/ 1461824 w 2063287"/>
              <a:gd name="connsiteY553" fmla="*/ 1789863 h 2329671"/>
              <a:gd name="connsiteX554" fmla="*/ 1464666 w 2063287"/>
              <a:gd name="connsiteY554" fmla="*/ 1788392 h 2329671"/>
              <a:gd name="connsiteX555" fmla="*/ 1473190 w 2063287"/>
              <a:gd name="connsiteY555" fmla="*/ 1784186 h 2329671"/>
              <a:gd name="connsiteX556" fmla="*/ 1474559 w 2063287"/>
              <a:gd name="connsiteY556" fmla="*/ 1782714 h 2329671"/>
              <a:gd name="connsiteX557" fmla="*/ 1480242 w 2063287"/>
              <a:gd name="connsiteY557" fmla="*/ 1779875 h 2329671"/>
              <a:gd name="connsiteX558" fmla="*/ 1483083 w 2063287"/>
              <a:gd name="connsiteY558" fmla="*/ 1777036 h 2329671"/>
              <a:gd name="connsiteX559" fmla="*/ 1490240 w 2063287"/>
              <a:gd name="connsiteY559" fmla="*/ 1768519 h 2329671"/>
              <a:gd name="connsiteX560" fmla="*/ 1491608 w 2063287"/>
              <a:gd name="connsiteY560" fmla="*/ 1764208 h 2329671"/>
              <a:gd name="connsiteX561" fmla="*/ 1517287 w 2063287"/>
              <a:gd name="connsiteY561" fmla="*/ 1742969 h 2329671"/>
              <a:gd name="connsiteX562" fmla="*/ 1518655 w 2063287"/>
              <a:gd name="connsiteY562" fmla="*/ 1738764 h 2329671"/>
              <a:gd name="connsiteX563" fmla="*/ 1522970 w 2063287"/>
              <a:gd name="connsiteY563" fmla="*/ 1741602 h 2329671"/>
              <a:gd name="connsiteX564" fmla="*/ 1525706 w 2063287"/>
              <a:gd name="connsiteY564" fmla="*/ 1745808 h 2329671"/>
              <a:gd name="connsiteX565" fmla="*/ 1531495 w 2063287"/>
              <a:gd name="connsiteY565" fmla="*/ 1744441 h 2329671"/>
              <a:gd name="connsiteX566" fmla="*/ 1531495 w 2063287"/>
              <a:gd name="connsiteY566" fmla="*/ 1738764 h 2329671"/>
              <a:gd name="connsiteX567" fmla="*/ 1534336 w 2063287"/>
              <a:gd name="connsiteY567" fmla="*/ 1735925 h 2329671"/>
              <a:gd name="connsiteX568" fmla="*/ 1547071 w 2063287"/>
              <a:gd name="connsiteY568" fmla="*/ 1731614 h 2329671"/>
              <a:gd name="connsiteX569" fmla="*/ 1566962 w 2063287"/>
              <a:gd name="connsiteY569" fmla="*/ 1725936 h 2329671"/>
              <a:gd name="connsiteX570" fmla="*/ 1596851 w 2063287"/>
              <a:gd name="connsiteY570" fmla="*/ 1708903 h 2329671"/>
              <a:gd name="connsiteX571" fmla="*/ 1601166 w 2063287"/>
              <a:gd name="connsiteY571" fmla="*/ 1707431 h 2329671"/>
              <a:gd name="connsiteX572" fmla="*/ 1609690 w 2063287"/>
              <a:gd name="connsiteY572" fmla="*/ 1707431 h 2329671"/>
              <a:gd name="connsiteX573" fmla="*/ 1612532 w 2063287"/>
              <a:gd name="connsiteY573" fmla="*/ 1703225 h 2329671"/>
              <a:gd name="connsiteX574" fmla="*/ 1609690 w 2063287"/>
              <a:gd name="connsiteY574" fmla="*/ 1700386 h 2329671"/>
              <a:gd name="connsiteX575" fmla="*/ 1602534 w 2063287"/>
              <a:gd name="connsiteY575" fmla="*/ 1698914 h 2329671"/>
              <a:gd name="connsiteX576" fmla="*/ 1602534 w 2063287"/>
              <a:gd name="connsiteY576" fmla="*/ 1690397 h 2329671"/>
              <a:gd name="connsiteX577" fmla="*/ 1615374 w 2063287"/>
              <a:gd name="connsiteY577" fmla="*/ 1681881 h 2329671"/>
              <a:gd name="connsiteX578" fmla="*/ 1619583 w 2063287"/>
              <a:gd name="connsiteY578" fmla="*/ 1681881 h 2329671"/>
              <a:gd name="connsiteX579" fmla="*/ 1645157 w 2063287"/>
              <a:gd name="connsiteY579" fmla="*/ 1680514 h 2329671"/>
              <a:gd name="connsiteX580" fmla="*/ 1649472 w 2063287"/>
              <a:gd name="connsiteY580" fmla="*/ 1681881 h 2329671"/>
              <a:gd name="connsiteX581" fmla="*/ 1657997 w 2063287"/>
              <a:gd name="connsiteY581" fmla="*/ 1687558 h 2329671"/>
              <a:gd name="connsiteX582" fmla="*/ 1737666 w 2063287"/>
              <a:gd name="connsiteY582" fmla="*/ 1683353 h 2329671"/>
              <a:gd name="connsiteX583" fmla="*/ 1740507 w 2063287"/>
              <a:gd name="connsiteY583" fmla="*/ 1669158 h 2329671"/>
              <a:gd name="connsiteX584" fmla="*/ 1739034 w 2063287"/>
              <a:gd name="connsiteY584" fmla="*/ 1664848 h 2329671"/>
              <a:gd name="connsiteX585" fmla="*/ 1739034 w 2063287"/>
              <a:gd name="connsiteY585" fmla="*/ 1659170 h 2329671"/>
              <a:gd name="connsiteX586" fmla="*/ 1749032 w 2063287"/>
              <a:gd name="connsiteY586" fmla="*/ 1646342 h 2329671"/>
              <a:gd name="connsiteX587" fmla="*/ 1753242 w 2063287"/>
              <a:gd name="connsiteY587" fmla="*/ 1644975 h 2329671"/>
              <a:gd name="connsiteX588" fmla="*/ 1757557 w 2063287"/>
              <a:gd name="connsiteY588" fmla="*/ 1640664 h 2329671"/>
              <a:gd name="connsiteX589" fmla="*/ 1761767 w 2063287"/>
              <a:gd name="connsiteY589" fmla="*/ 1639297 h 2329671"/>
              <a:gd name="connsiteX590" fmla="*/ 1768923 w 2063287"/>
              <a:gd name="connsiteY590" fmla="*/ 1636459 h 2329671"/>
              <a:gd name="connsiteX591" fmla="*/ 1773133 w 2063287"/>
              <a:gd name="connsiteY591" fmla="*/ 1634986 h 2329671"/>
              <a:gd name="connsiteX592" fmla="*/ 1776079 w 2063287"/>
              <a:gd name="connsiteY592" fmla="*/ 1634986 h 2329671"/>
              <a:gd name="connsiteX593" fmla="*/ 1787446 w 2063287"/>
              <a:gd name="connsiteY593" fmla="*/ 1627942 h 2329671"/>
              <a:gd name="connsiteX594" fmla="*/ 1788814 w 2063287"/>
              <a:gd name="connsiteY594" fmla="*/ 1625103 h 2329671"/>
              <a:gd name="connsiteX595" fmla="*/ 1784604 w 2063287"/>
              <a:gd name="connsiteY595" fmla="*/ 1603759 h 2329671"/>
              <a:gd name="connsiteX596" fmla="*/ 1785972 w 2063287"/>
              <a:gd name="connsiteY596" fmla="*/ 1582415 h 2329671"/>
              <a:gd name="connsiteX597" fmla="*/ 1785972 w 2063287"/>
              <a:gd name="connsiteY597" fmla="*/ 1579576 h 2329671"/>
              <a:gd name="connsiteX598" fmla="*/ 1791655 w 2063287"/>
              <a:gd name="connsiteY598" fmla="*/ 1562542 h 2329671"/>
              <a:gd name="connsiteX599" fmla="*/ 1794497 w 2063287"/>
              <a:gd name="connsiteY599" fmla="*/ 1556865 h 2329671"/>
              <a:gd name="connsiteX600" fmla="*/ 1800180 w 2063287"/>
              <a:gd name="connsiteY600" fmla="*/ 1555498 h 2329671"/>
              <a:gd name="connsiteX601" fmla="*/ 1811546 w 2063287"/>
              <a:gd name="connsiteY601" fmla="*/ 1542670 h 2329671"/>
              <a:gd name="connsiteX602" fmla="*/ 1814388 w 2063287"/>
              <a:gd name="connsiteY602" fmla="*/ 1535520 h 2329671"/>
              <a:gd name="connsiteX603" fmla="*/ 1820071 w 2063287"/>
              <a:gd name="connsiteY603" fmla="*/ 1518487 h 2329671"/>
              <a:gd name="connsiteX604" fmla="*/ 1821544 w 2063287"/>
              <a:gd name="connsiteY604" fmla="*/ 1512809 h 2329671"/>
              <a:gd name="connsiteX605" fmla="*/ 1822913 w 2063287"/>
              <a:gd name="connsiteY605" fmla="*/ 1504293 h 2329671"/>
              <a:gd name="connsiteX606" fmla="*/ 1827227 w 2063287"/>
              <a:gd name="connsiteY606" fmla="*/ 1491570 h 2329671"/>
              <a:gd name="connsiteX607" fmla="*/ 1831437 w 2063287"/>
              <a:gd name="connsiteY607" fmla="*/ 1488626 h 2329671"/>
              <a:gd name="connsiteX608" fmla="*/ 1837120 w 2063287"/>
              <a:gd name="connsiteY608" fmla="*/ 1485893 h 2329671"/>
              <a:gd name="connsiteX609" fmla="*/ 1838594 w 2063287"/>
              <a:gd name="connsiteY609" fmla="*/ 1483054 h 2329671"/>
              <a:gd name="connsiteX610" fmla="*/ 1841435 w 2063287"/>
              <a:gd name="connsiteY610" fmla="*/ 1471698 h 2329671"/>
              <a:gd name="connsiteX611" fmla="*/ 1841435 w 2063287"/>
              <a:gd name="connsiteY611" fmla="*/ 1464548 h 2329671"/>
              <a:gd name="connsiteX612" fmla="*/ 1841435 w 2063287"/>
              <a:gd name="connsiteY612" fmla="*/ 1458871 h 2329671"/>
              <a:gd name="connsiteX613" fmla="*/ 1840067 w 2063287"/>
              <a:gd name="connsiteY613" fmla="*/ 1453193 h 2329671"/>
              <a:gd name="connsiteX614" fmla="*/ 1838594 w 2063287"/>
              <a:gd name="connsiteY614" fmla="*/ 1448882 h 2329671"/>
              <a:gd name="connsiteX615" fmla="*/ 1837120 w 2063287"/>
              <a:gd name="connsiteY615" fmla="*/ 1438998 h 2329671"/>
              <a:gd name="connsiteX616" fmla="*/ 1837120 w 2063287"/>
              <a:gd name="connsiteY616" fmla="*/ 1434688 h 2329671"/>
              <a:gd name="connsiteX617" fmla="*/ 1837120 w 2063287"/>
              <a:gd name="connsiteY617" fmla="*/ 1429010 h 2329671"/>
              <a:gd name="connsiteX618" fmla="*/ 1837120 w 2063287"/>
              <a:gd name="connsiteY618" fmla="*/ 1419126 h 2329671"/>
              <a:gd name="connsiteX619" fmla="*/ 1837120 w 2063287"/>
              <a:gd name="connsiteY619" fmla="*/ 1414816 h 2329671"/>
              <a:gd name="connsiteX620" fmla="*/ 1840067 w 2063287"/>
              <a:gd name="connsiteY620" fmla="*/ 1399254 h 2329671"/>
              <a:gd name="connsiteX621" fmla="*/ 1842909 w 2063287"/>
              <a:gd name="connsiteY621" fmla="*/ 1393576 h 2329671"/>
              <a:gd name="connsiteX622" fmla="*/ 1861326 w 2063287"/>
              <a:gd name="connsiteY622" fmla="*/ 1363715 h 2329671"/>
              <a:gd name="connsiteX623" fmla="*/ 1859958 w 2063287"/>
              <a:gd name="connsiteY623" fmla="*/ 1359405 h 2329671"/>
              <a:gd name="connsiteX624" fmla="*/ 1858484 w 2063287"/>
              <a:gd name="connsiteY624" fmla="*/ 1350888 h 2329671"/>
              <a:gd name="connsiteX625" fmla="*/ 1858484 w 2063287"/>
              <a:gd name="connsiteY625" fmla="*/ 1345210 h 2329671"/>
              <a:gd name="connsiteX626" fmla="*/ 1858484 w 2063287"/>
              <a:gd name="connsiteY626" fmla="*/ 1336693 h 2329671"/>
              <a:gd name="connsiteX627" fmla="*/ 1861326 w 2063287"/>
              <a:gd name="connsiteY627" fmla="*/ 1311144 h 2329671"/>
              <a:gd name="connsiteX628" fmla="*/ 1862799 w 2063287"/>
              <a:gd name="connsiteY628" fmla="*/ 1292638 h 2329671"/>
              <a:gd name="connsiteX629" fmla="*/ 1865641 w 2063287"/>
              <a:gd name="connsiteY629" fmla="*/ 1284122 h 2329671"/>
              <a:gd name="connsiteX630" fmla="*/ 1867009 w 2063287"/>
              <a:gd name="connsiteY630" fmla="*/ 1272766 h 2329671"/>
              <a:gd name="connsiteX631" fmla="*/ 1868483 w 2063287"/>
              <a:gd name="connsiteY631" fmla="*/ 1268560 h 2329671"/>
              <a:gd name="connsiteX632" fmla="*/ 1871324 w 2063287"/>
              <a:gd name="connsiteY632" fmla="*/ 1259939 h 2329671"/>
              <a:gd name="connsiteX633" fmla="*/ 1867009 w 2063287"/>
              <a:gd name="connsiteY633" fmla="*/ 1248583 h 2329671"/>
              <a:gd name="connsiteX634" fmla="*/ 1864168 w 2063287"/>
              <a:gd name="connsiteY634" fmla="*/ 1237227 h 2329671"/>
              <a:gd name="connsiteX635" fmla="*/ 1861326 w 2063287"/>
              <a:gd name="connsiteY635" fmla="*/ 1217355 h 2329671"/>
              <a:gd name="connsiteX636" fmla="*/ 1858484 w 2063287"/>
              <a:gd name="connsiteY636" fmla="*/ 1197483 h 2329671"/>
              <a:gd name="connsiteX637" fmla="*/ 1857117 w 2063287"/>
              <a:gd name="connsiteY637" fmla="*/ 1181817 h 2329671"/>
              <a:gd name="connsiteX638" fmla="*/ 1858484 w 2063287"/>
              <a:gd name="connsiteY638" fmla="*/ 1164784 h 2329671"/>
              <a:gd name="connsiteX639" fmla="*/ 1855643 w 2063287"/>
              <a:gd name="connsiteY639" fmla="*/ 1159106 h 2329671"/>
              <a:gd name="connsiteX640" fmla="*/ 1854275 w 2063287"/>
              <a:gd name="connsiteY640" fmla="*/ 1152061 h 2329671"/>
              <a:gd name="connsiteX641" fmla="*/ 1854275 w 2063287"/>
              <a:gd name="connsiteY641" fmla="*/ 1117994 h 2329671"/>
              <a:gd name="connsiteX642" fmla="*/ 1851433 w 2063287"/>
              <a:gd name="connsiteY642" fmla="*/ 1120833 h 2329671"/>
              <a:gd name="connsiteX643" fmla="*/ 1852802 w 2063287"/>
              <a:gd name="connsiteY643" fmla="*/ 1110845 h 2329671"/>
              <a:gd name="connsiteX644" fmla="*/ 1859958 w 2063287"/>
              <a:gd name="connsiteY644" fmla="*/ 1100856 h 2329671"/>
              <a:gd name="connsiteX645" fmla="*/ 1864168 w 2063287"/>
              <a:gd name="connsiteY645" fmla="*/ 1098122 h 2329671"/>
              <a:gd name="connsiteX646" fmla="*/ 1861326 w 2063287"/>
              <a:gd name="connsiteY646" fmla="*/ 1095178 h 2329671"/>
              <a:gd name="connsiteX647" fmla="*/ 1862799 w 2063287"/>
              <a:gd name="connsiteY647" fmla="*/ 1092339 h 2329671"/>
              <a:gd name="connsiteX648" fmla="*/ 1865641 w 2063287"/>
              <a:gd name="connsiteY648" fmla="*/ 1088134 h 2329671"/>
              <a:gd name="connsiteX649" fmla="*/ 1867009 w 2063287"/>
              <a:gd name="connsiteY649" fmla="*/ 1080984 h 2329671"/>
              <a:gd name="connsiteX650" fmla="*/ 1865641 w 2063287"/>
              <a:gd name="connsiteY650" fmla="*/ 1078145 h 2329671"/>
              <a:gd name="connsiteX651" fmla="*/ 1867009 w 2063287"/>
              <a:gd name="connsiteY651" fmla="*/ 1073939 h 2329671"/>
              <a:gd name="connsiteX652" fmla="*/ 1868483 w 2063287"/>
              <a:gd name="connsiteY652" fmla="*/ 1068261 h 2329671"/>
              <a:gd name="connsiteX653" fmla="*/ 1871324 w 2063287"/>
              <a:gd name="connsiteY653" fmla="*/ 1066789 h 2329671"/>
              <a:gd name="connsiteX654" fmla="*/ 1878376 w 2063287"/>
              <a:gd name="connsiteY654" fmla="*/ 1072467 h 2329671"/>
              <a:gd name="connsiteX655" fmla="*/ 1881217 w 2063287"/>
              <a:gd name="connsiteY655" fmla="*/ 1079617 h 2329671"/>
              <a:gd name="connsiteX656" fmla="*/ 1879849 w 2063287"/>
              <a:gd name="connsiteY656" fmla="*/ 1083823 h 2329671"/>
              <a:gd name="connsiteX657" fmla="*/ 1879849 w 2063287"/>
              <a:gd name="connsiteY657" fmla="*/ 1089501 h 2329671"/>
              <a:gd name="connsiteX658" fmla="*/ 1889742 w 2063287"/>
              <a:gd name="connsiteY658" fmla="*/ 1085295 h 2329671"/>
              <a:gd name="connsiteX659" fmla="*/ 1903949 w 2063287"/>
              <a:gd name="connsiteY659" fmla="*/ 1066789 h 2329671"/>
              <a:gd name="connsiteX660" fmla="*/ 1905423 w 2063287"/>
              <a:gd name="connsiteY660" fmla="*/ 1063950 h 2329671"/>
              <a:gd name="connsiteX661" fmla="*/ 1919631 w 2063287"/>
              <a:gd name="connsiteY661" fmla="*/ 1036929 h 2329671"/>
              <a:gd name="connsiteX662" fmla="*/ 1921104 w 2063287"/>
              <a:gd name="connsiteY662" fmla="*/ 1034089 h 2329671"/>
              <a:gd name="connsiteX663" fmla="*/ 1929629 w 2063287"/>
              <a:gd name="connsiteY663" fmla="*/ 1014217 h 2329671"/>
              <a:gd name="connsiteX664" fmla="*/ 1936680 w 2063287"/>
              <a:gd name="connsiteY664" fmla="*/ 994345 h 2329671"/>
              <a:gd name="connsiteX665" fmla="*/ 1943837 w 2063287"/>
              <a:gd name="connsiteY665" fmla="*/ 975840 h 2329671"/>
              <a:gd name="connsiteX666" fmla="*/ 1939522 w 2063287"/>
              <a:gd name="connsiteY666" fmla="*/ 970267 h 2329671"/>
              <a:gd name="connsiteX667" fmla="*/ 1943837 w 2063287"/>
              <a:gd name="connsiteY667" fmla="*/ 971634 h 2329671"/>
              <a:gd name="connsiteX668" fmla="*/ 1952361 w 2063287"/>
              <a:gd name="connsiteY668" fmla="*/ 967323 h 2329671"/>
              <a:gd name="connsiteX669" fmla="*/ 1958045 w 2063287"/>
              <a:gd name="connsiteY669" fmla="*/ 956073 h 2329671"/>
              <a:gd name="connsiteX670" fmla="*/ 1960886 w 2063287"/>
              <a:gd name="connsiteY670" fmla="*/ 953129 h 2329671"/>
              <a:gd name="connsiteX671" fmla="*/ 1963727 w 2063287"/>
              <a:gd name="connsiteY671" fmla="*/ 951762 h 2329671"/>
              <a:gd name="connsiteX672" fmla="*/ 1969411 w 2063287"/>
              <a:gd name="connsiteY672" fmla="*/ 946084 h 2329671"/>
              <a:gd name="connsiteX673" fmla="*/ 1973726 w 2063287"/>
              <a:gd name="connsiteY673" fmla="*/ 943245 h 2329671"/>
              <a:gd name="connsiteX674" fmla="*/ 1977935 w 2063287"/>
              <a:gd name="connsiteY674" fmla="*/ 940406 h 2329671"/>
              <a:gd name="connsiteX675" fmla="*/ 1983618 w 2063287"/>
              <a:gd name="connsiteY675" fmla="*/ 938934 h 2329671"/>
              <a:gd name="connsiteX676" fmla="*/ 1989302 w 2063287"/>
              <a:gd name="connsiteY676" fmla="*/ 928946 h 2329671"/>
              <a:gd name="connsiteX677" fmla="*/ 2012034 w 2063287"/>
              <a:gd name="connsiteY677" fmla="*/ 896351 h 2329671"/>
              <a:gd name="connsiteX678" fmla="*/ 2026242 w 2063287"/>
              <a:gd name="connsiteY678" fmla="*/ 880685 h 2329671"/>
              <a:gd name="connsiteX679" fmla="*/ 2034872 w 2063287"/>
              <a:gd name="connsiteY679" fmla="*/ 867962 h 2329671"/>
              <a:gd name="connsiteX680" fmla="*/ 2037713 w 2063287"/>
              <a:gd name="connsiteY680" fmla="*/ 863651 h 2329671"/>
              <a:gd name="connsiteX681" fmla="*/ 2040555 w 2063287"/>
              <a:gd name="connsiteY681" fmla="*/ 860813 h 2329671"/>
              <a:gd name="connsiteX682" fmla="*/ 2046133 w 2063287"/>
              <a:gd name="connsiteY682" fmla="*/ 848090 h 2329671"/>
              <a:gd name="connsiteX683" fmla="*/ 2046133 w 2063287"/>
              <a:gd name="connsiteY683" fmla="*/ 845251 h 2329671"/>
              <a:gd name="connsiteX684" fmla="*/ 2053289 w 2063287"/>
              <a:gd name="connsiteY684" fmla="*/ 823907 h 2329671"/>
              <a:gd name="connsiteX685" fmla="*/ 2057604 w 2063287"/>
              <a:gd name="connsiteY685" fmla="*/ 811080 h 2329671"/>
              <a:gd name="connsiteX686" fmla="*/ 2061814 w 2063287"/>
              <a:gd name="connsiteY686" fmla="*/ 794046 h 2329671"/>
              <a:gd name="connsiteX687" fmla="*/ 2061814 w 2063287"/>
              <a:gd name="connsiteY687" fmla="*/ 789841 h 2329671"/>
              <a:gd name="connsiteX688" fmla="*/ 2063287 w 2063287"/>
              <a:gd name="connsiteY688" fmla="*/ 785530 h 2329671"/>
              <a:gd name="connsiteX689" fmla="*/ 2063287 w 2063287"/>
              <a:gd name="connsiteY689" fmla="*/ 779852 h 2329671"/>
              <a:gd name="connsiteX690" fmla="*/ 2061814 w 2063287"/>
              <a:gd name="connsiteY690" fmla="*/ 774174 h 2329671"/>
              <a:gd name="connsiteX691" fmla="*/ 2063287 w 2063287"/>
              <a:gd name="connsiteY691" fmla="*/ 749991 h 2329671"/>
              <a:gd name="connsiteX692" fmla="*/ 2061814 w 2063287"/>
              <a:gd name="connsiteY692" fmla="*/ 747152 h 2329671"/>
              <a:gd name="connsiteX693" fmla="*/ 2061814 w 2063287"/>
              <a:gd name="connsiteY693" fmla="*/ 742946 h 2329671"/>
              <a:gd name="connsiteX694" fmla="*/ 2061814 w 2063287"/>
              <a:gd name="connsiteY694" fmla="*/ 740107 h 2329671"/>
              <a:gd name="connsiteX695" fmla="*/ 2058972 w 2063287"/>
              <a:gd name="connsiteY695" fmla="*/ 734430 h 2329671"/>
              <a:gd name="connsiteX696" fmla="*/ 2058972 w 2063287"/>
              <a:gd name="connsiteY696" fmla="*/ 727280 h 2329671"/>
              <a:gd name="connsiteX697" fmla="*/ 2051921 w 2063287"/>
              <a:gd name="connsiteY697" fmla="*/ 696052 h 2329671"/>
              <a:gd name="connsiteX698" fmla="*/ 2037713 w 2063287"/>
              <a:gd name="connsiteY698" fmla="*/ 646319 h 2329671"/>
              <a:gd name="connsiteX699" fmla="*/ 2036240 w 2063287"/>
              <a:gd name="connsiteY699" fmla="*/ 642113 h 2329671"/>
              <a:gd name="connsiteX700" fmla="*/ 2029083 w 2063287"/>
              <a:gd name="connsiteY700" fmla="*/ 627814 h 2329671"/>
              <a:gd name="connsiteX701" fmla="*/ 2027715 w 2063287"/>
              <a:gd name="connsiteY701" fmla="*/ 623608 h 2329671"/>
              <a:gd name="connsiteX702" fmla="*/ 2023400 w 2063287"/>
              <a:gd name="connsiteY702" fmla="*/ 620769 h 2329671"/>
              <a:gd name="connsiteX703" fmla="*/ 2017717 w 2063287"/>
              <a:gd name="connsiteY703" fmla="*/ 617930 h 2329671"/>
              <a:gd name="connsiteX704" fmla="*/ 1999300 w 2063287"/>
              <a:gd name="connsiteY704" fmla="*/ 613619 h 2329671"/>
              <a:gd name="connsiteX705" fmla="*/ 1996458 w 2063287"/>
              <a:gd name="connsiteY705" fmla="*/ 613619 h 2329671"/>
              <a:gd name="connsiteX706" fmla="*/ 1987933 w 2063287"/>
              <a:gd name="connsiteY706" fmla="*/ 616458 h 2329671"/>
              <a:gd name="connsiteX707" fmla="*/ 1982250 w 2063287"/>
              <a:gd name="connsiteY707" fmla="*/ 616458 h 2329671"/>
              <a:gd name="connsiteX708" fmla="*/ 1963727 w 2063287"/>
              <a:gd name="connsiteY708" fmla="*/ 616458 h 2329671"/>
              <a:gd name="connsiteX709" fmla="*/ 1959413 w 2063287"/>
              <a:gd name="connsiteY709" fmla="*/ 616458 h 2329671"/>
              <a:gd name="connsiteX710" fmla="*/ 1935312 w 2063287"/>
              <a:gd name="connsiteY710" fmla="*/ 606575 h 2329671"/>
              <a:gd name="connsiteX711" fmla="*/ 1909738 w 2063287"/>
              <a:gd name="connsiteY711" fmla="*/ 586703 h 2329671"/>
              <a:gd name="connsiteX712" fmla="*/ 1884059 w 2063287"/>
              <a:gd name="connsiteY712" fmla="*/ 561048 h 2329671"/>
              <a:gd name="connsiteX713" fmla="*/ 1861326 w 2063287"/>
              <a:gd name="connsiteY713" fmla="*/ 534131 h 2329671"/>
              <a:gd name="connsiteX714" fmla="*/ 1832911 w 2063287"/>
              <a:gd name="connsiteY714" fmla="*/ 514258 h 2329671"/>
              <a:gd name="connsiteX715" fmla="*/ 1824386 w 2063287"/>
              <a:gd name="connsiteY715" fmla="*/ 508581 h 2329671"/>
              <a:gd name="connsiteX716" fmla="*/ 1790287 w 2063287"/>
              <a:gd name="connsiteY716" fmla="*/ 485764 h 2329671"/>
              <a:gd name="connsiteX717" fmla="*/ 1783131 w 2063287"/>
              <a:gd name="connsiteY717" fmla="*/ 481559 h 2329671"/>
              <a:gd name="connsiteX718" fmla="*/ 1773133 w 2063287"/>
              <a:gd name="connsiteY718" fmla="*/ 480087 h 2329671"/>
              <a:gd name="connsiteX719" fmla="*/ 1766081 w 2063287"/>
              <a:gd name="connsiteY719" fmla="*/ 480087 h 2329671"/>
              <a:gd name="connsiteX720" fmla="*/ 1756083 w 2063287"/>
              <a:gd name="connsiteY720" fmla="*/ 478720 h 2329671"/>
              <a:gd name="connsiteX721" fmla="*/ 1747559 w 2063287"/>
              <a:gd name="connsiteY721" fmla="*/ 481559 h 2329671"/>
              <a:gd name="connsiteX722" fmla="*/ 1733351 w 2063287"/>
              <a:gd name="connsiteY722" fmla="*/ 482926 h 2329671"/>
              <a:gd name="connsiteX723" fmla="*/ 1729141 w 2063287"/>
              <a:gd name="connsiteY723" fmla="*/ 484398 h 2329671"/>
              <a:gd name="connsiteX724" fmla="*/ 1724826 w 2063287"/>
              <a:gd name="connsiteY724" fmla="*/ 484398 h 2329671"/>
              <a:gd name="connsiteX725" fmla="*/ 1719143 w 2063287"/>
              <a:gd name="connsiteY725" fmla="*/ 484398 h 2329671"/>
              <a:gd name="connsiteX726" fmla="*/ 1716302 w 2063287"/>
              <a:gd name="connsiteY726" fmla="*/ 487237 h 2329671"/>
              <a:gd name="connsiteX727" fmla="*/ 1712092 w 2063287"/>
              <a:gd name="connsiteY727" fmla="*/ 487237 h 2329671"/>
              <a:gd name="connsiteX728" fmla="*/ 1709250 w 2063287"/>
              <a:gd name="connsiteY728" fmla="*/ 485764 h 2329671"/>
              <a:gd name="connsiteX729" fmla="*/ 1693569 w 2063287"/>
              <a:gd name="connsiteY729" fmla="*/ 482926 h 2329671"/>
              <a:gd name="connsiteX730" fmla="*/ 1690728 w 2063287"/>
              <a:gd name="connsiteY730" fmla="*/ 480087 h 2329671"/>
              <a:gd name="connsiteX731" fmla="*/ 1685044 w 2063287"/>
              <a:gd name="connsiteY731" fmla="*/ 477248 h 2329671"/>
              <a:gd name="connsiteX732" fmla="*/ 1679361 w 2063287"/>
              <a:gd name="connsiteY732" fmla="*/ 481559 h 2329671"/>
              <a:gd name="connsiteX733" fmla="*/ 1660838 w 2063287"/>
              <a:gd name="connsiteY733" fmla="*/ 477248 h 2329671"/>
              <a:gd name="connsiteX734" fmla="*/ 1657997 w 2063287"/>
              <a:gd name="connsiteY734" fmla="*/ 477248 h 2329671"/>
              <a:gd name="connsiteX735" fmla="*/ 1650945 w 2063287"/>
              <a:gd name="connsiteY735" fmla="*/ 475881 h 2329671"/>
              <a:gd name="connsiteX736" fmla="*/ 1642316 w 2063287"/>
              <a:gd name="connsiteY736" fmla="*/ 468731 h 2329671"/>
              <a:gd name="connsiteX737" fmla="*/ 1639474 w 2063287"/>
              <a:gd name="connsiteY737" fmla="*/ 465892 h 2329671"/>
              <a:gd name="connsiteX738" fmla="*/ 1633791 w 2063287"/>
              <a:gd name="connsiteY738" fmla="*/ 464526 h 2329671"/>
              <a:gd name="connsiteX739" fmla="*/ 1630949 w 2063287"/>
              <a:gd name="connsiteY739" fmla="*/ 461686 h 2329671"/>
              <a:gd name="connsiteX740" fmla="*/ 1628108 w 2063287"/>
              <a:gd name="connsiteY740" fmla="*/ 460215 h 2329671"/>
              <a:gd name="connsiteX741" fmla="*/ 1613900 w 2063287"/>
              <a:gd name="connsiteY741" fmla="*/ 454537 h 2329671"/>
              <a:gd name="connsiteX742" fmla="*/ 1608217 w 2063287"/>
              <a:gd name="connsiteY742" fmla="*/ 453170 h 2329671"/>
              <a:gd name="connsiteX743" fmla="*/ 1598324 w 2063287"/>
              <a:gd name="connsiteY743" fmla="*/ 454537 h 2329671"/>
              <a:gd name="connsiteX744" fmla="*/ 1599692 w 2063287"/>
              <a:gd name="connsiteY744" fmla="*/ 458848 h 2329671"/>
              <a:gd name="connsiteX745" fmla="*/ 1601166 w 2063287"/>
              <a:gd name="connsiteY745" fmla="*/ 464526 h 2329671"/>
              <a:gd name="connsiteX746" fmla="*/ 1581275 w 2063287"/>
              <a:gd name="connsiteY746" fmla="*/ 464526 h 2329671"/>
              <a:gd name="connsiteX747" fmla="*/ 1575486 w 2063287"/>
              <a:gd name="connsiteY747" fmla="*/ 464526 h 2329671"/>
              <a:gd name="connsiteX748" fmla="*/ 1561279 w 2063287"/>
              <a:gd name="connsiteY748" fmla="*/ 482926 h 2329671"/>
              <a:gd name="connsiteX749" fmla="*/ 1569803 w 2063287"/>
              <a:gd name="connsiteY749" fmla="*/ 463053 h 2329671"/>
              <a:gd name="connsiteX750" fmla="*/ 1568435 w 2063287"/>
              <a:gd name="connsiteY750" fmla="*/ 456009 h 2329671"/>
              <a:gd name="connsiteX751" fmla="*/ 1565594 w 2063287"/>
              <a:gd name="connsiteY751" fmla="*/ 456009 h 2329671"/>
              <a:gd name="connsiteX752" fmla="*/ 1552754 w 2063287"/>
              <a:gd name="connsiteY752" fmla="*/ 463053 h 2329671"/>
              <a:gd name="connsiteX753" fmla="*/ 1549912 w 2063287"/>
              <a:gd name="connsiteY753" fmla="*/ 477248 h 2329671"/>
              <a:gd name="connsiteX754" fmla="*/ 1549912 w 2063287"/>
              <a:gd name="connsiteY754" fmla="*/ 481559 h 2329671"/>
              <a:gd name="connsiteX755" fmla="*/ 1549912 w 2063287"/>
              <a:gd name="connsiteY755" fmla="*/ 484398 h 2329671"/>
              <a:gd name="connsiteX756" fmla="*/ 1548544 w 2063287"/>
              <a:gd name="connsiteY756" fmla="*/ 487237 h 2329671"/>
              <a:gd name="connsiteX757" fmla="*/ 1547071 w 2063287"/>
              <a:gd name="connsiteY757" fmla="*/ 491442 h 2329671"/>
              <a:gd name="connsiteX758" fmla="*/ 1542861 w 2063287"/>
              <a:gd name="connsiteY758" fmla="*/ 494386 h 2329671"/>
              <a:gd name="connsiteX759" fmla="*/ 1538546 w 2063287"/>
              <a:gd name="connsiteY759" fmla="*/ 497120 h 2329671"/>
              <a:gd name="connsiteX760" fmla="*/ 1535705 w 2063287"/>
              <a:gd name="connsiteY760" fmla="*/ 502903 h 2329671"/>
              <a:gd name="connsiteX761" fmla="*/ 1532863 w 2063287"/>
              <a:gd name="connsiteY761" fmla="*/ 507109 h 2329671"/>
              <a:gd name="connsiteX762" fmla="*/ 1530021 w 2063287"/>
              <a:gd name="connsiteY762" fmla="*/ 509947 h 2329671"/>
              <a:gd name="connsiteX763" fmla="*/ 1537178 w 2063287"/>
              <a:gd name="connsiteY763" fmla="*/ 482926 h 2329671"/>
              <a:gd name="connsiteX764" fmla="*/ 1537178 w 2063287"/>
              <a:gd name="connsiteY764" fmla="*/ 478720 h 2329671"/>
              <a:gd name="connsiteX765" fmla="*/ 1540020 w 2063287"/>
              <a:gd name="connsiteY765" fmla="*/ 471570 h 2329671"/>
              <a:gd name="connsiteX766" fmla="*/ 1544229 w 2063287"/>
              <a:gd name="connsiteY766" fmla="*/ 458848 h 2329671"/>
              <a:gd name="connsiteX767" fmla="*/ 1549912 w 2063287"/>
              <a:gd name="connsiteY767" fmla="*/ 456009 h 2329671"/>
              <a:gd name="connsiteX768" fmla="*/ 1551386 w 2063287"/>
              <a:gd name="connsiteY768" fmla="*/ 450331 h 2329671"/>
              <a:gd name="connsiteX769" fmla="*/ 1549912 w 2063287"/>
              <a:gd name="connsiteY769" fmla="*/ 443181 h 2329671"/>
              <a:gd name="connsiteX770" fmla="*/ 1542861 w 2063287"/>
              <a:gd name="connsiteY770" fmla="*/ 421942 h 2329671"/>
              <a:gd name="connsiteX771" fmla="*/ 1530021 w 2063287"/>
              <a:gd name="connsiteY771" fmla="*/ 419103 h 2329671"/>
              <a:gd name="connsiteX772" fmla="*/ 1532863 w 2063287"/>
              <a:gd name="connsiteY772" fmla="*/ 414792 h 2329671"/>
              <a:gd name="connsiteX773" fmla="*/ 1530021 w 2063287"/>
              <a:gd name="connsiteY773" fmla="*/ 414792 h 2329671"/>
              <a:gd name="connsiteX774" fmla="*/ 1527180 w 2063287"/>
              <a:gd name="connsiteY774" fmla="*/ 407643 h 2329671"/>
              <a:gd name="connsiteX775" fmla="*/ 1524338 w 2063287"/>
              <a:gd name="connsiteY775" fmla="*/ 407643 h 2329671"/>
              <a:gd name="connsiteX776" fmla="*/ 1521497 w 2063287"/>
              <a:gd name="connsiteY776" fmla="*/ 409115 h 2329671"/>
              <a:gd name="connsiteX777" fmla="*/ 1524338 w 2063287"/>
              <a:gd name="connsiteY777" fmla="*/ 401965 h 2329671"/>
              <a:gd name="connsiteX778" fmla="*/ 1512972 w 2063287"/>
              <a:gd name="connsiteY778" fmla="*/ 399126 h 2329671"/>
              <a:gd name="connsiteX779" fmla="*/ 1508657 w 2063287"/>
              <a:gd name="connsiteY779" fmla="*/ 401965 h 2329671"/>
              <a:gd name="connsiteX780" fmla="*/ 1504447 w 2063287"/>
              <a:gd name="connsiteY780" fmla="*/ 406276 h 2329671"/>
              <a:gd name="connsiteX781" fmla="*/ 1505816 w 2063287"/>
              <a:gd name="connsiteY781" fmla="*/ 410481 h 2329671"/>
              <a:gd name="connsiteX782" fmla="*/ 1502974 w 2063287"/>
              <a:gd name="connsiteY782" fmla="*/ 416159 h 2329671"/>
              <a:gd name="connsiteX783" fmla="*/ 1498764 w 2063287"/>
              <a:gd name="connsiteY783" fmla="*/ 413320 h 2329671"/>
              <a:gd name="connsiteX784" fmla="*/ 1500132 w 2063287"/>
              <a:gd name="connsiteY784" fmla="*/ 406276 h 2329671"/>
              <a:gd name="connsiteX785" fmla="*/ 1497291 w 2063287"/>
              <a:gd name="connsiteY785" fmla="*/ 403437 h 2329671"/>
              <a:gd name="connsiteX786" fmla="*/ 1500132 w 2063287"/>
              <a:gd name="connsiteY786" fmla="*/ 399126 h 2329671"/>
              <a:gd name="connsiteX787" fmla="*/ 1498764 w 2063287"/>
              <a:gd name="connsiteY787" fmla="*/ 392081 h 2329671"/>
              <a:gd name="connsiteX788" fmla="*/ 1495923 w 2063287"/>
              <a:gd name="connsiteY788" fmla="*/ 389243 h 2329671"/>
              <a:gd name="connsiteX789" fmla="*/ 1488766 w 2063287"/>
              <a:gd name="connsiteY789" fmla="*/ 387771 h 2329671"/>
              <a:gd name="connsiteX790" fmla="*/ 1484556 w 2063287"/>
              <a:gd name="connsiteY790" fmla="*/ 389243 h 2329671"/>
              <a:gd name="connsiteX791" fmla="*/ 1484556 w 2063287"/>
              <a:gd name="connsiteY791" fmla="*/ 393448 h 2329671"/>
              <a:gd name="connsiteX792" fmla="*/ 1480242 w 2063287"/>
              <a:gd name="connsiteY792" fmla="*/ 393448 h 2329671"/>
              <a:gd name="connsiteX793" fmla="*/ 1476032 w 2063287"/>
              <a:gd name="connsiteY793" fmla="*/ 387771 h 2329671"/>
              <a:gd name="connsiteX794" fmla="*/ 1470349 w 2063287"/>
              <a:gd name="connsiteY794" fmla="*/ 380726 h 2329671"/>
              <a:gd name="connsiteX795" fmla="*/ 1466034 w 2063287"/>
              <a:gd name="connsiteY795" fmla="*/ 375048 h 2329671"/>
              <a:gd name="connsiteX796" fmla="*/ 1464666 w 2063287"/>
              <a:gd name="connsiteY796" fmla="*/ 377782 h 2329671"/>
              <a:gd name="connsiteX797" fmla="*/ 1461824 w 2063287"/>
              <a:gd name="connsiteY797" fmla="*/ 380726 h 2329671"/>
              <a:gd name="connsiteX798" fmla="*/ 1458982 w 2063287"/>
              <a:gd name="connsiteY798" fmla="*/ 376415 h 2329671"/>
              <a:gd name="connsiteX799" fmla="*/ 1456141 w 2063287"/>
              <a:gd name="connsiteY799" fmla="*/ 380726 h 2329671"/>
              <a:gd name="connsiteX800" fmla="*/ 1451826 w 2063287"/>
              <a:gd name="connsiteY800" fmla="*/ 380726 h 2329671"/>
              <a:gd name="connsiteX801" fmla="*/ 1453299 w 2063287"/>
              <a:gd name="connsiteY801" fmla="*/ 376415 h 2329671"/>
              <a:gd name="connsiteX802" fmla="*/ 1443301 w 2063287"/>
              <a:gd name="connsiteY802" fmla="*/ 372104 h 2329671"/>
              <a:gd name="connsiteX803" fmla="*/ 1440460 w 2063287"/>
              <a:gd name="connsiteY803" fmla="*/ 375048 h 2329671"/>
              <a:gd name="connsiteX804" fmla="*/ 1434777 w 2063287"/>
              <a:gd name="connsiteY804" fmla="*/ 373576 h 2329671"/>
              <a:gd name="connsiteX805" fmla="*/ 1434777 w 2063287"/>
              <a:gd name="connsiteY805" fmla="*/ 369370 h 2329671"/>
              <a:gd name="connsiteX806" fmla="*/ 1430462 w 2063287"/>
              <a:gd name="connsiteY806" fmla="*/ 369370 h 2329671"/>
              <a:gd name="connsiteX807" fmla="*/ 1427620 w 2063287"/>
              <a:gd name="connsiteY807" fmla="*/ 367898 h 2329671"/>
              <a:gd name="connsiteX808" fmla="*/ 1416254 w 2063287"/>
              <a:gd name="connsiteY808" fmla="*/ 360854 h 2329671"/>
              <a:gd name="connsiteX809" fmla="*/ 1413412 w 2063287"/>
              <a:gd name="connsiteY809" fmla="*/ 355071 h 2329671"/>
              <a:gd name="connsiteX810" fmla="*/ 1407729 w 2063287"/>
              <a:gd name="connsiteY810" fmla="*/ 356543 h 2329671"/>
              <a:gd name="connsiteX811" fmla="*/ 1403520 w 2063287"/>
              <a:gd name="connsiteY811" fmla="*/ 359382 h 2329671"/>
              <a:gd name="connsiteX812" fmla="*/ 1403520 w 2063287"/>
              <a:gd name="connsiteY812" fmla="*/ 356543 h 2329671"/>
              <a:gd name="connsiteX813" fmla="*/ 1403520 w 2063287"/>
              <a:gd name="connsiteY813" fmla="*/ 352232 h 2329671"/>
              <a:gd name="connsiteX814" fmla="*/ 1400678 w 2063287"/>
              <a:gd name="connsiteY814" fmla="*/ 349393 h 2329671"/>
              <a:gd name="connsiteX815" fmla="*/ 1396363 w 2063287"/>
              <a:gd name="connsiteY815" fmla="*/ 348026 h 2329671"/>
              <a:gd name="connsiteX816" fmla="*/ 1389312 w 2063287"/>
              <a:gd name="connsiteY816" fmla="*/ 346554 h 2329671"/>
              <a:gd name="connsiteX817" fmla="*/ 1380682 w 2063287"/>
              <a:gd name="connsiteY817" fmla="*/ 349393 h 2329671"/>
              <a:gd name="connsiteX818" fmla="*/ 1379314 w 2063287"/>
              <a:gd name="connsiteY818" fmla="*/ 353704 h 2329671"/>
              <a:gd name="connsiteX819" fmla="*/ 1376472 w 2063287"/>
              <a:gd name="connsiteY819" fmla="*/ 355071 h 2329671"/>
              <a:gd name="connsiteX820" fmla="*/ 1373631 w 2063287"/>
              <a:gd name="connsiteY820" fmla="*/ 355071 h 2329671"/>
              <a:gd name="connsiteX821" fmla="*/ 1372157 w 2063287"/>
              <a:gd name="connsiteY821" fmla="*/ 350865 h 2329671"/>
              <a:gd name="connsiteX822" fmla="*/ 1365106 w 2063287"/>
              <a:gd name="connsiteY822" fmla="*/ 353704 h 2329671"/>
              <a:gd name="connsiteX823" fmla="*/ 1362264 w 2063287"/>
              <a:gd name="connsiteY823" fmla="*/ 355071 h 2329671"/>
              <a:gd name="connsiteX824" fmla="*/ 1360791 w 2063287"/>
              <a:gd name="connsiteY824" fmla="*/ 357910 h 2329671"/>
              <a:gd name="connsiteX825" fmla="*/ 1357949 w 2063287"/>
              <a:gd name="connsiteY825" fmla="*/ 353704 h 2329671"/>
              <a:gd name="connsiteX826" fmla="*/ 1350898 w 2063287"/>
              <a:gd name="connsiteY826" fmla="*/ 362220 h 2329671"/>
              <a:gd name="connsiteX827" fmla="*/ 1350898 w 2063287"/>
              <a:gd name="connsiteY827" fmla="*/ 366531 h 2329671"/>
              <a:gd name="connsiteX828" fmla="*/ 1349425 w 2063287"/>
              <a:gd name="connsiteY828" fmla="*/ 370737 h 2329671"/>
              <a:gd name="connsiteX829" fmla="*/ 1348056 w 2063287"/>
              <a:gd name="connsiteY829" fmla="*/ 373576 h 2329671"/>
              <a:gd name="connsiteX830" fmla="*/ 1343742 w 2063287"/>
              <a:gd name="connsiteY830" fmla="*/ 379254 h 2329671"/>
              <a:gd name="connsiteX831" fmla="*/ 1340900 w 2063287"/>
              <a:gd name="connsiteY831" fmla="*/ 383565 h 2329671"/>
              <a:gd name="connsiteX832" fmla="*/ 1340900 w 2063287"/>
              <a:gd name="connsiteY832" fmla="*/ 389243 h 2329671"/>
              <a:gd name="connsiteX833" fmla="*/ 1333849 w 2063287"/>
              <a:gd name="connsiteY833" fmla="*/ 390609 h 2329671"/>
              <a:gd name="connsiteX834" fmla="*/ 1332375 w 2063287"/>
              <a:gd name="connsiteY834" fmla="*/ 396287 h 2329671"/>
              <a:gd name="connsiteX835" fmla="*/ 1332375 w 2063287"/>
              <a:gd name="connsiteY835" fmla="*/ 399126 h 2329671"/>
              <a:gd name="connsiteX836" fmla="*/ 1342373 w 2063287"/>
              <a:gd name="connsiteY836" fmla="*/ 399126 h 2329671"/>
              <a:gd name="connsiteX837" fmla="*/ 1336690 w 2063287"/>
              <a:gd name="connsiteY837" fmla="*/ 410481 h 2329671"/>
              <a:gd name="connsiteX838" fmla="*/ 1332375 w 2063287"/>
              <a:gd name="connsiteY838" fmla="*/ 407643 h 2329671"/>
              <a:gd name="connsiteX839" fmla="*/ 1329534 w 2063287"/>
              <a:gd name="connsiteY839" fmla="*/ 403437 h 2329671"/>
              <a:gd name="connsiteX840" fmla="*/ 1326692 w 2063287"/>
              <a:gd name="connsiteY840" fmla="*/ 400598 h 2329671"/>
              <a:gd name="connsiteX841" fmla="*/ 1321009 w 2063287"/>
              <a:gd name="connsiteY841" fmla="*/ 400598 h 2329671"/>
              <a:gd name="connsiteX842" fmla="*/ 1312485 w 2063287"/>
              <a:gd name="connsiteY842" fmla="*/ 413320 h 2329671"/>
              <a:gd name="connsiteX843" fmla="*/ 1308170 w 2063287"/>
              <a:gd name="connsiteY843" fmla="*/ 420470 h 2329671"/>
              <a:gd name="connsiteX844" fmla="*/ 1306801 w 2063287"/>
              <a:gd name="connsiteY844" fmla="*/ 423309 h 2329671"/>
              <a:gd name="connsiteX845" fmla="*/ 1302486 w 2063287"/>
              <a:gd name="connsiteY845" fmla="*/ 423309 h 2329671"/>
              <a:gd name="connsiteX846" fmla="*/ 1298277 w 2063287"/>
              <a:gd name="connsiteY846" fmla="*/ 424676 h 2329671"/>
              <a:gd name="connsiteX847" fmla="*/ 1295435 w 2063287"/>
              <a:gd name="connsiteY847" fmla="*/ 427515 h 2329671"/>
              <a:gd name="connsiteX848" fmla="*/ 1293962 w 2063287"/>
              <a:gd name="connsiteY848" fmla="*/ 430354 h 2329671"/>
              <a:gd name="connsiteX849" fmla="*/ 1284069 w 2063287"/>
              <a:gd name="connsiteY849" fmla="*/ 453170 h 2329671"/>
              <a:gd name="connsiteX850" fmla="*/ 1284069 w 2063287"/>
              <a:gd name="connsiteY850" fmla="*/ 458848 h 2329671"/>
              <a:gd name="connsiteX851" fmla="*/ 1279754 w 2063287"/>
              <a:gd name="connsiteY851" fmla="*/ 470203 h 2329671"/>
              <a:gd name="connsiteX852" fmla="*/ 1274071 w 2063287"/>
              <a:gd name="connsiteY852" fmla="*/ 471570 h 2329671"/>
              <a:gd name="connsiteX853" fmla="*/ 1271229 w 2063287"/>
              <a:gd name="connsiteY853" fmla="*/ 471570 h 2329671"/>
              <a:gd name="connsiteX854" fmla="*/ 1275544 w 2063287"/>
              <a:gd name="connsiteY854" fmla="*/ 468731 h 2329671"/>
              <a:gd name="connsiteX855" fmla="*/ 1278386 w 2063287"/>
              <a:gd name="connsiteY855" fmla="*/ 463053 h 2329671"/>
              <a:gd name="connsiteX856" fmla="*/ 1286910 w 2063287"/>
              <a:gd name="connsiteY856" fmla="*/ 431826 h 2329671"/>
              <a:gd name="connsiteX857" fmla="*/ 1286910 w 2063287"/>
              <a:gd name="connsiteY857" fmla="*/ 426148 h 2329671"/>
              <a:gd name="connsiteX858" fmla="*/ 1282595 w 2063287"/>
              <a:gd name="connsiteY858" fmla="*/ 423309 h 2329671"/>
              <a:gd name="connsiteX859" fmla="*/ 1282595 w 2063287"/>
              <a:gd name="connsiteY859" fmla="*/ 417631 h 2329671"/>
              <a:gd name="connsiteX860" fmla="*/ 1278386 w 2063287"/>
              <a:gd name="connsiteY860" fmla="*/ 420470 h 2329671"/>
              <a:gd name="connsiteX861" fmla="*/ 1274071 w 2063287"/>
              <a:gd name="connsiteY861" fmla="*/ 421942 h 2329671"/>
              <a:gd name="connsiteX862" fmla="*/ 1272597 w 2063287"/>
              <a:gd name="connsiteY862" fmla="*/ 426148 h 2329671"/>
              <a:gd name="connsiteX863" fmla="*/ 1269861 w 2063287"/>
              <a:gd name="connsiteY863" fmla="*/ 426148 h 2329671"/>
              <a:gd name="connsiteX864" fmla="*/ 1267019 w 2063287"/>
              <a:gd name="connsiteY864" fmla="*/ 424676 h 2329671"/>
              <a:gd name="connsiteX865" fmla="*/ 1262704 w 2063287"/>
              <a:gd name="connsiteY865" fmla="*/ 426148 h 2329671"/>
              <a:gd name="connsiteX866" fmla="*/ 1259863 w 2063287"/>
              <a:gd name="connsiteY866" fmla="*/ 424676 h 2329671"/>
              <a:gd name="connsiteX867" fmla="*/ 1255548 w 2063287"/>
              <a:gd name="connsiteY867" fmla="*/ 422363 h 2329671"/>
              <a:gd name="connsiteX868" fmla="*/ 1248497 w 2063287"/>
              <a:gd name="connsiteY868" fmla="*/ 421942 h 2329671"/>
              <a:gd name="connsiteX869" fmla="*/ 1239972 w 2063287"/>
              <a:gd name="connsiteY869" fmla="*/ 426148 h 2329671"/>
              <a:gd name="connsiteX870" fmla="*/ 1237131 w 2063287"/>
              <a:gd name="connsiteY870" fmla="*/ 430354 h 2329671"/>
              <a:gd name="connsiteX871" fmla="*/ 1231447 w 2063287"/>
              <a:gd name="connsiteY871" fmla="*/ 436031 h 2329671"/>
              <a:gd name="connsiteX872" fmla="*/ 1229974 w 2063287"/>
              <a:gd name="connsiteY872" fmla="*/ 431826 h 2329671"/>
              <a:gd name="connsiteX873" fmla="*/ 1224291 w 2063287"/>
              <a:gd name="connsiteY873" fmla="*/ 426148 h 2329671"/>
              <a:gd name="connsiteX874" fmla="*/ 1217239 w 2063287"/>
              <a:gd name="connsiteY874" fmla="*/ 419103 h 2329671"/>
              <a:gd name="connsiteX875" fmla="*/ 1218608 w 2063287"/>
              <a:gd name="connsiteY875" fmla="*/ 416159 h 2329671"/>
              <a:gd name="connsiteX876" fmla="*/ 1218608 w 2063287"/>
              <a:gd name="connsiteY876" fmla="*/ 409115 h 2329671"/>
              <a:gd name="connsiteX877" fmla="*/ 1217239 w 2063287"/>
              <a:gd name="connsiteY877" fmla="*/ 407643 h 2329671"/>
              <a:gd name="connsiteX878" fmla="*/ 1214398 w 2063287"/>
              <a:gd name="connsiteY878" fmla="*/ 404909 h 2329671"/>
              <a:gd name="connsiteX879" fmla="*/ 1211556 w 2063287"/>
              <a:gd name="connsiteY879" fmla="*/ 396287 h 2329671"/>
              <a:gd name="connsiteX880" fmla="*/ 1208715 w 2063287"/>
              <a:gd name="connsiteY880" fmla="*/ 392081 h 2329671"/>
              <a:gd name="connsiteX881" fmla="*/ 1207242 w 2063287"/>
              <a:gd name="connsiteY881" fmla="*/ 382093 h 2329671"/>
              <a:gd name="connsiteX882" fmla="*/ 1203032 w 2063287"/>
              <a:gd name="connsiteY882" fmla="*/ 379254 h 2329671"/>
              <a:gd name="connsiteX883" fmla="*/ 1198717 w 2063287"/>
              <a:gd name="connsiteY883" fmla="*/ 373576 h 2329671"/>
              <a:gd name="connsiteX884" fmla="*/ 1197349 w 2063287"/>
              <a:gd name="connsiteY884" fmla="*/ 373576 h 2329671"/>
              <a:gd name="connsiteX885" fmla="*/ 1194402 w 2063287"/>
              <a:gd name="connsiteY885" fmla="*/ 375048 h 2329671"/>
              <a:gd name="connsiteX886" fmla="*/ 1190192 w 2063287"/>
              <a:gd name="connsiteY886" fmla="*/ 379254 h 2329671"/>
              <a:gd name="connsiteX887" fmla="*/ 1187351 w 2063287"/>
              <a:gd name="connsiteY887" fmla="*/ 383565 h 2329671"/>
              <a:gd name="connsiteX888" fmla="*/ 1175984 w 2063287"/>
              <a:gd name="connsiteY888" fmla="*/ 392081 h 2329671"/>
              <a:gd name="connsiteX889" fmla="*/ 1170301 w 2063287"/>
              <a:gd name="connsiteY889" fmla="*/ 394920 h 2329671"/>
              <a:gd name="connsiteX890" fmla="*/ 1164618 w 2063287"/>
              <a:gd name="connsiteY890" fmla="*/ 396287 h 2329671"/>
              <a:gd name="connsiteX891" fmla="*/ 1163145 w 2063287"/>
              <a:gd name="connsiteY891" fmla="*/ 396287 h 2329671"/>
              <a:gd name="connsiteX892" fmla="*/ 1158935 w 2063287"/>
              <a:gd name="connsiteY892" fmla="*/ 399126 h 2329671"/>
              <a:gd name="connsiteX893" fmla="*/ 1154620 w 2063287"/>
              <a:gd name="connsiteY893" fmla="*/ 404909 h 2329671"/>
              <a:gd name="connsiteX894" fmla="*/ 1150410 w 2063287"/>
              <a:gd name="connsiteY894" fmla="*/ 406276 h 2329671"/>
              <a:gd name="connsiteX895" fmla="*/ 1146095 w 2063287"/>
              <a:gd name="connsiteY895" fmla="*/ 407643 h 2329671"/>
              <a:gd name="connsiteX896" fmla="*/ 1140412 w 2063287"/>
              <a:gd name="connsiteY896" fmla="*/ 409115 h 2329671"/>
              <a:gd name="connsiteX897" fmla="*/ 1134729 w 2063287"/>
              <a:gd name="connsiteY897" fmla="*/ 413320 h 2329671"/>
              <a:gd name="connsiteX898" fmla="*/ 1136203 w 2063287"/>
              <a:gd name="connsiteY898" fmla="*/ 407643 h 2329671"/>
              <a:gd name="connsiteX899" fmla="*/ 1133361 w 2063287"/>
              <a:gd name="connsiteY899" fmla="*/ 403437 h 2329671"/>
              <a:gd name="connsiteX900" fmla="*/ 1110523 w 2063287"/>
              <a:gd name="connsiteY900" fmla="*/ 406276 h 2329671"/>
              <a:gd name="connsiteX901" fmla="*/ 1113365 w 2063287"/>
              <a:gd name="connsiteY901" fmla="*/ 403437 h 2329671"/>
              <a:gd name="connsiteX902" fmla="*/ 1117680 w 2063287"/>
              <a:gd name="connsiteY902" fmla="*/ 403437 h 2329671"/>
              <a:gd name="connsiteX903" fmla="*/ 1121889 w 2063287"/>
              <a:gd name="connsiteY903" fmla="*/ 400598 h 2329671"/>
              <a:gd name="connsiteX904" fmla="*/ 1124731 w 2063287"/>
              <a:gd name="connsiteY904" fmla="*/ 397759 h 2329671"/>
              <a:gd name="connsiteX905" fmla="*/ 1127573 w 2063287"/>
              <a:gd name="connsiteY905" fmla="*/ 396287 h 2329671"/>
              <a:gd name="connsiteX906" fmla="*/ 1131888 w 2063287"/>
              <a:gd name="connsiteY906" fmla="*/ 394920 h 2329671"/>
              <a:gd name="connsiteX907" fmla="*/ 1136203 w 2063287"/>
              <a:gd name="connsiteY907" fmla="*/ 392081 h 2329671"/>
              <a:gd name="connsiteX908" fmla="*/ 1139044 w 2063287"/>
              <a:gd name="connsiteY908" fmla="*/ 393448 h 2329671"/>
              <a:gd name="connsiteX909" fmla="*/ 1146095 w 2063287"/>
              <a:gd name="connsiteY909" fmla="*/ 396287 h 2329671"/>
              <a:gd name="connsiteX910" fmla="*/ 1151778 w 2063287"/>
              <a:gd name="connsiteY910" fmla="*/ 390609 h 2329671"/>
              <a:gd name="connsiteX911" fmla="*/ 1151778 w 2063287"/>
              <a:gd name="connsiteY911" fmla="*/ 380726 h 2329671"/>
              <a:gd name="connsiteX912" fmla="*/ 1163145 w 2063287"/>
              <a:gd name="connsiteY912" fmla="*/ 372104 h 2329671"/>
              <a:gd name="connsiteX913" fmla="*/ 1163145 w 2063287"/>
              <a:gd name="connsiteY913" fmla="*/ 369370 h 2329671"/>
              <a:gd name="connsiteX914" fmla="*/ 1161777 w 2063287"/>
              <a:gd name="connsiteY914" fmla="*/ 367898 h 2329671"/>
              <a:gd name="connsiteX915" fmla="*/ 1163145 w 2063287"/>
              <a:gd name="connsiteY915" fmla="*/ 363692 h 2329671"/>
              <a:gd name="connsiteX916" fmla="*/ 1163145 w 2063287"/>
              <a:gd name="connsiteY916" fmla="*/ 357910 h 2329671"/>
              <a:gd name="connsiteX917" fmla="*/ 1171669 w 2063287"/>
              <a:gd name="connsiteY917" fmla="*/ 345187 h 2329671"/>
              <a:gd name="connsiteX918" fmla="*/ 1177352 w 2063287"/>
              <a:gd name="connsiteY918" fmla="*/ 340876 h 2329671"/>
              <a:gd name="connsiteX919" fmla="*/ 1178826 w 2063287"/>
              <a:gd name="connsiteY919" fmla="*/ 338037 h 2329671"/>
              <a:gd name="connsiteX920" fmla="*/ 1181667 w 2063287"/>
              <a:gd name="connsiteY920" fmla="*/ 333832 h 2329671"/>
              <a:gd name="connsiteX921" fmla="*/ 1183036 w 2063287"/>
              <a:gd name="connsiteY921" fmla="*/ 325315 h 2329671"/>
              <a:gd name="connsiteX922" fmla="*/ 1185877 w 2063287"/>
              <a:gd name="connsiteY922" fmla="*/ 316798 h 2329671"/>
              <a:gd name="connsiteX923" fmla="*/ 1203032 w 2063287"/>
              <a:gd name="connsiteY923" fmla="*/ 302499 h 2329671"/>
              <a:gd name="connsiteX924" fmla="*/ 1242813 w 2063287"/>
              <a:gd name="connsiteY924" fmla="*/ 258549 h 2329671"/>
              <a:gd name="connsiteX925" fmla="*/ 1255548 w 2063287"/>
              <a:gd name="connsiteY925" fmla="*/ 247193 h 2329671"/>
              <a:gd name="connsiteX926" fmla="*/ 1258389 w 2063287"/>
              <a:gd name="connsiteY926" fmla="*/ 237204 h 2329671"/>
              <a:gd name="connsiteX927" fmla="*/ 1259863 w 2063287"/>
              <a:gd name="connsiteY927" fmla="*/ 228688 h 2329671"/>
              <a:gd name="connsiteX928" fmla="*/ 1259863 w 2063287"/>
              <a:gd name="connsiteY928" fmla="*/ 223010 h 2329671"/>
              <a:gd name="connsiteX929" fmla="*/ 1255548 w 2063287"/>
              <a:gd name="connsiteY929" fmla="*/ 213021 h 2329671"/>
              <a:gd name="connsiteX930" fmla="*/ 1249865 w 2063287"/>
              <a:gd name="connsiteY930" fmla="*/ 207344 h 2329671"/>
              <a:gd name="connsiteX931" fmla="*/ 1247023 w 2063287"/>
              <a:gd name="connsiteY931" fmla="*/ 207344 h 2329671"/>
              <a:gd name="connsiteX932" fmla="*/ 1244182 w 2063287"/>
              <a:gd name="connsiteY932" fmla="*/ 204505 h 2329671"/>
              <a:gd name="connsiteX933" fmla="*/ 1237131 w 2063287"/>
              <a:gd name="connsiteY933" fmla="*/ 203138 h 2329671"/>
              <a:gd name="connsiteX934" fmla="*/ 1232816 w 2063287"/>
              <a:gd name="connsiteY934" fmla="*/ 204505 h 2329671"/>
              <a:gd name="connsiteX935" fmla="*/ 1228606 w 2063287"/>
              <a:gd name="connsiteY935" fmla="*/ 203138 h 2329671"/>
              <a:gd name="connsiteX936" fmla="*/ 1218608 w 2063287"/>
              <a:gd name="connsiteY936" fmla="*/ 183266 h 2329671"/>
              <a:gd name="connsiteX937" fmla="*/ 1201558 w 2063287"/>
              <a:gd name="connsiteY937" fmla="*/ 126383 h 2329671"/>
              <a:gd name="connsiteX938" fmla="*/ 1200190 w 2063287"/>
              <a:gd name="connsiteY938" fmla="*/ 116499 h 2329671"/>
              <a:gd name="connsiteX939" fmla="*/ 1198717 w 2063287"/>
              <a:gd name="connsiteY939" fmla="*/ 112188 h 2329671"/>
              <a:gd name="connsiteX940" fmla="*/ 1198717 w 2063287"/>
              <a:gd name="connsiteY940" fmla="*/ 96522 h 2329671"/>
              <a:gd name="connsiteX941" fmla="*/ 1198717 w 2063287"/>
              <a:gd name="connsiteY941" fmla="*/ 90949 h 2329671"/>
              <a:gd name="connsiteX942" fmla="*/ 1198717 w 2063287"/>
              <a:gd name="connsiteY942" fmla="*/ 79489 h 2329671"/>
              <a:gd name="connsiteX943" fmla="*/ 1190192 w 2063287"/>
              <a:gd name="connsiteY943" fmla="*/ 63927 h 2329671"/>
              <a:gd name="connsiteX944" fmla="*/ 1185877 w 2063287"/>
              <a:gd name="connsiteY944" fmla="*/ 59617 h 2329671"/>
              <a:gd name="connsiteX945" fmla="*/ 1174511 w 2063287"/>
              <a:gd name="connsiteY945" fmla="*/ 49733 h 2329671"/>
              <a:gd name="connsiteX946" fmla="*/ 1174511 w 2063287"/>
              <a:gd name="connsiteY946" fmla="*/ 55411 h 2329671"/>
              <a:gd name="connsiteX947" fmla="*/ 1175984 w 2063287"/>
              <a:gd name="connsiteY947" fmla="*/ 62455 h 2329671"/>
              <a:gd name="connsiteX948" fmla="*/ 1168828 w 2063287"/>
              <a:gd name="connsiteY948" fmla="*/ 68133 h 2329671"/>
              <a:gd name="connsiteX949" fmla="*/ 1163145 w 2063287"/>
              <a:gd name="connsiteY949" fmla="*/ 72444 h 2329671"/>
              <a:gd name="connsiteX950" fmla="*/ 1137571 w 2063287"/>
              <a:gd name="connsiteY950" fmla="*/ 116499 h 23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Lst>
            <a:rect l="l" t="t" r="r" b="b"/>
            <a:pathLst>
              <a:path w="2063287" h="2329671">
                <a:moveTo>
                  <a:pt x="1137571" y="116499"/>
                </a:moveTo>
                <a:lnTo>
                  <a:pt x="1131888" y="129222"/>
                </a:lnTo>
                <a:lnTo>
                  <a:pt x="1119048" y="154772"/>
                </a:lnTo>
                <a:lnTo>
                  <a:pt x="1120521" y="157716"/>
                </a:lnTo>
                <a:lnTo>
                  <a:pt x="1119048" y="160555"/>
                </a:lnTo>
                <a:lnTo>
                  <a:pt x="1117680" y="164760"/>
                </a:lnTo>
                <a:lnTo>
                  <a:pt x="1113365" y="170438"/>
                </a:lnTo>
                <a:lnTo>
                  <a:pt x="1100630" y="180427"/>
                </a:lnTo>
                <a:lnTo>
                  <a:pt x="1097789" y="181794"/>
                </a:lnTo>
                <a:lnTo>
                  <a:pt x="1082108" y="180427"/>
                </a:lnTo>
                <a:lnTo>
                  <a:pt x="1083581" y="176116"/>
                </a:lnTo>
                <a:lnTo>
                  <a:pt x="1077898" y="171910"/>
                </a:lnTo>
                <a:lnTo>
                  <a:pt x="1056534" y="173277"/>
                </a:lnTo>
                <a:lnTo>
                  <a:pt x="1046535" y="178955"/>
                </a:lnTo>
                <a:lnTo>
                  <a:pt x="1036643" y="186105"/>
                </a:lnTo>
                <a:lnTo>
                  <a:pt x="1025276" y="183266"/>
                </a:lnTo>
                <a:lnTo>
                  <a:pt x="1018120" y="180427"/>
                </a:lnTo>
                <a:lnTo>
                  <a:pt x="1011069" y="173277"/>
                </a:lnTo>
                <a:lnTo>
                  <a:pt x="1005385" y="170438"/>
                </a:lnTo>
                <a:lnTo>
                  <a:pt x="991073" y="159083"/>
                </a:lnTo>
                <a:lnTo>
                  <a:pt x="988231" y="157716"/>
                </a:lnTo>
                <a:lnTo>
                  <a:pt x="976865" y="163393"/>
                </a:lnTo>
                <a:lnTo>
                  <a:pt x="952659" y="169071"/>
                </a:lnTo>
                <a:lnTo>
                  <a:pt x="944134" y="164760"/>
                </a:lnTo>
                <a:lnTo>
                  <a:pt x="935610" y="181794"/>
                </a:lnTo>
                <a:lnTo>
                  <a:pt x="941398" y="188943"/>
                </a:lnTo>
                <a:lnTo>
                  <a:pt x="942766" y="198827"/>
                </a:lnTo>
                <a:lnTo>
                  <a:pt x="939924" y="201666"/>
                </a:lnTo>
                <a:lnTo>
                  <a:pt x="935610" y="201666"/>
                </a:lnTo>
                <a:lnTo>
                  <a:pt x="931400" y="201666"/>
                </a:lnTo>
                <a:lnTo>
                  <a:pt x="925717" y="198827"/>
                </a:lnTo>
                <a:lnTo>
                  <a:pt x="918560" y="195988"/>
                </a:lnTo>
                <a:lnTo>
                  <a:pt x="911509" y="195988"/>
                </a:lnTo>
                <a:lnTo>
                  <a:pt x="908667" y="197460"/>
                </a:lnTo>
                <a:lnTo>
                  <a:pt x="895827" y="200299"/>
                </a:lnTo>
                <a:lnTo>
                  <a:pt x="890145" y="198827"/>
                </a:lnTo>
                <a:lnTo>
                  <a:pt x="884461" y="197460"/>
                </a:lnTo>
                <a:lnTo>
                  <a:pt x="881620" y="194621"/>
                </a:lnTo>
                <a:lnTo>
                  <a:pt x="861729" y="198827"/>
                </a:lnTo>
                <a:lnTo>
                  <a:pt x="843206" y="210183"/>
                </a:lnTo>
                <a:lnTo>
                  <a:pt x="816264" y="218804"/>
                </a:lnTo>
                <a:lnTo>
                  <a:pt x="804792" y="225849"/>
                </a:lnTo>
                <a:lnTo>
                  <a:pt x="806266" y="231527"/>
                </a:lnTo>
                <a:lnTo>
                  <a:pt x="803424" y="235732"/>
                </a:lnTo>
                <a:lnTo>
                  <a:pt x="787743" y="241515"/>
                </a:lnTo>
                <a:lnTo>
                  <a:pt x="784902" y="240043"/>
                </a:lnTo>
                <a:lnTo>
                  <a:pt x="777850" y="232999"/>
                </a:lnTo>
                <a:lnTo>
                  <a:pt x="775009" y="231527"/>
                </a:lnTo>
                <a:lnTo>
                  <a:pt x="772167" y="231527"/>
                </a:lnTo>
                <a:lnTo>
                  <a:pt x="765011" y="228688"/>
                </a:lnTo>
                <a:lnTo>
                  <a:pt x="746488" y="208816"/>
                </a:lnTo>
                <a:lnTo>
                  <a:pt x="745120" y="201666"/>
                </a:lnTo>
                <a:lnTo>
                  <a:pt x="737963" y="197460"/>
                </a:lnTo>
                <a:lnTo>
                  <a:pt x="730912" y="169071"/>
                </a:lnTo>
                <a:lnTo>
                  <a:pt x="726597" y="151933"/>
                </a:lnTo>
                <a:lnTo>
                  <a:pt x="728071" y="140577"/>
                </a:lnTo>
                <a:lnTo>
                  <a:pt x="729438" y="130694"/>
                </a:lnTo>
                <a:lnTo>
                  <a:pt x="732280" y="120705"/>
                </a:lnTo>
                <a:lnTo>
                  <a:pt x="735122" y="115027"/>
                </a:lnTo>
                <a:lnTo>
                  <a:pt x="736595" y="110822"/>
                </a:lnTo>
                <a:lnTo>
                  <a:pt x="736595" y="103672"/>
                </a:lnTo>
                <a:lnTo>
                  <a:pt x="736595" y="102305"/>
                </a:lnTo>
                <a:lnTo>
                  <a:pt x="735122" y="99466"/>
                </a:lnTo>
                <a:lnTo>
                  <a:pt x="740805" y="95155"/>
                </a:lnTo>
                <a:lnTo>
                  <a:pt x="745120" y="90949"/>
                </a:lnTo>
                <a:lnTo>
                  <a:pt x="752276" y="75283"/>
                </a:lnTo>
                <a:lnTo>
                  <a:pt x="742278" y="55411"/>
                </a:lnTo>
                <a:lnTo>
                  <a:pt x="728071" y="29861"/>
                </a:lnTo>
                <a:lnTo>
                  <a:pt x="732280" y="8517"/>
                </a:lnTo>
                <a:lnTo>
                  <a:pt x="725229" y="0"/>
                </a:lnTo>
                <a:lnTo>
                  <a:pt x="695340" y="1367"/>
                </a:lnTo>
                <a:lnTo>
                  <a:pt x="699655" y="15666"/>
                </a:lnTo>
                <a:lnTo>
                  <a:pt x="696813" y="19872"/>
                </a:lnTo>
                <a:lnTo>
                  <a:pt x="695340" y="24183"/>
                </a:lnTo>
                <a:lnTo>
                  <a:pt x="676817" y="41216"/>
                </a:lnTo>
                <a:lnTo>
                  <a:pt x="647033" y="58250"/>
                </a:lnTo>
                <a:lnTo>
                  <a:pt x="614303" y="66766"/>
                </a:lnTo>
                <a:lnTo>
                  <a:pt x="608620" y="65294"/>
                </a:lnTo>
                <a:lnTo>
                  <a:pt x="600095" y="62455"/>
                </a:lnTo>
                <a:lnTo>
                  <a:pt x="583046" y="70972"/>
                </a:lnTo>
                <a:lnTo>
                  <a:pt x="581572" y="78122"/>
                </a:lnTo>
                <a:lnTo>
                  <a:pt x="583046" y="83800"/>
                </a:lnTo>
                <a:lnTo>
                  <a:pt x="583046" y="90949"/>
                </a:lnTo>
                <a:lnTo>
                  <a:pt x="580204" y="96522"/>
                </a:lnTo>
                <a:lnTo>
                  <a:pt x="574521" y="99466"/>
                </a:lnTo>
                <a:lnTo>
                  <a:pt x="570206" y="96522"/>
                </a:lnTo>
                <a:lnTo>
                  <a:pt x="561681" y="85272"/>
                </a:lnTo>
                <a:lnTo>
                  <a:pt x="557472" y="79489"/>
                </a:lnTo>
                <a:lnTo>
                  <a:pt x="553157" y="75283"/>
                </a:lnTo>
                <a:lnTo>
                  <a:pt x="548842" y="75283"/>
                </a:lnTo>
                <a:lnTo>
                  <a:pt x="521900" y="76650"/>
                </a:lnTo>
                <a:lnTo>
                  <a:pt x="511902" y="68133"/>
                </a:lnTo>
                <a:lnTo>
                  <a:pt x="493484" y="65294"/>
                </a:lnTo>
                <a:lnTo>
                  <a:pt x="486327" y="65294"/>
                </a:lnTo>
                <a:lnTo>
                  <a:pt x="484854" y="62455"/>
                </a:lnTo>
                <a:lnTo>
                  <a:pt x="483486" y="59617"/>
                </a:lnTo>
                <a:lnTo>
                  <a:pt x="482012" y="56778"/>
                </a:lnTo>
                <a:lnTo>
                  <a:pt x="479276" y="56778"/>
                </a:lnTo>
                <a:lnTo>
                  <a:pt x="474961" y="56778"/>
                </a:lnTo>
                <a:lnTo>
                  <a:pt x="474961" y="61089"/>
                </a:lnTo>
                <a:lnTo>
                  <a:pt x="482012" y="70972"/>
                </a:lnTo>
                <a:lnTo>
                  <a:pt x="484854" y="76650"/>
                </a:lnTo>
                <a:lnTo>
                  <a:pt x="489169" y="80961"/>
                </a:lnTo>
                <a:lnTo>
                  <a:pt x="503377" y="106511"/>
                </a:lnTo>
                <a:lnTo>
                  <a:pt x="516216" y="149094"/>
                </a:lnTo>
                <a:lnTo>
                  <a:pt x="514743" y="154772"/>
                </a:lnTo>
                <a:lnTo>
                  <a:pt x="513375" y="159083"/>
                </a:lnTo>
                <a:lnTo>
                  <a:pt x="516216" y="163393"/>
                </a:lnTo>
                <a:lnTo>
                  <a:pt x="526109" y="166232"/>
                </a:lnTo>
                <a:lnTo>
                  <a:pt x="537476" y="166232"/>
                </a:lnTo>
                <a:lnTo>
                  <a:pt x="547474" y="167599"/>
                </a:lnTo>
                <a:lnTo>
                  <a:pt x="548842" y="176116"/>
                </a:lnTo>
                <a:lnTo>
                  <a:pt x="546000" y="183266"/>
                </a:lnTo>
                <a:lnTo>
                  <a:pt x="530424" y="190310"/>
                </a:lnTo>
                <a:lnTo>
                  <a:pt x="514743" y="194621"/>
                </a:lnTo>
                <a:lnTo>
                  <a:pt x="511902" y="198827"/>
                </a:lnTo>
                <a:lnTo>
                  <a:pt x="511902" y="204505"/>
                </a:lnTo>
                <a:lnTo>
                  <a:pt x="510533" y="211655"/>
                </a:lnTo>
                <a:lnTo>
                  <a:pt x="510533" y="214493"/>
                </a:lnTo>
                <a:lnTo>
                  <a:pt x="507692" y="217332"/>
                </a:lnTo>
                <a:lnTo>
                  <a:pt x="499167" y="224377"/>
                </a:lnTo>
                <a:lnTo>
                  <a:pt x="494852" y="223010"/>
                </a:lnTo>
                <a:lnTo>
                  <a:pt x="470646" y="235732"/>
                </a:lnTo>
                <a:lnTo>
                  <a:pt x="453597" y="245721"/>
                </a:lnTo>
                <a:lnTo>
                  <a:pt x="447914" y="257077"/>
                </a:lnTo>
                <a:lnTo>
                  <a:pt x="438021" y="269904"/>
                </a:lnTo>
                <a:lnTo>
                  <a:pt x="433706" y="272743"/>
                </a:lnTo>
                <a:lnTo>
                  <a:pt x="430864" y="267065"/>
                </a:lnTo>
                <a:lnTo>
                  <a:pt x="433706" y="262754"/>
                </a:lnTo>
                <a:lnTo>
                  <a:pt x="433706" y="257077"/>
                </a:lnTo>
                <a:lnTo>
                  <a:pt x="430864" y="254238"/>
                </a:lnTo>
                <a:lnTo>
                  <a:pt x="426655" y="252871"/>
                </a:lnTo>
                <a:lnTo>
                  <a:pt x="422340" y="252871"/>
                </a:lnTo>
                <a:lnTo>
                  <a:pt x="415183" y="257077"/>
                </a:lnTo>
                <a:lnTo>
                  <a:pt x="412342" y="259916"/>
                </a:lnTo>
                <a:lnTo>
                  <a:pt x="409500" y="264227"/>
                </a:lnTo>
                <a:lnTo>
                  <a:pt x="400975" y="268432"/>
                </a:lnTo>
                <a:lnTo>
                  <a:pt x="391083" y="267065"/>
                </a:lnTo>
                <a:lnTo>
                  <a:pt x="362667" y="238676"/>
                </a:lnTo>
                <a:lnTo>
                  <a:pt x="352669" y="241515"/>
                </a:lnTo>
                <a:lnTo>
                  <a:pt x="351196" y="235732"/>
                </a:lnTo>
                <a:lnTo>
                  <a:pt x="351196" y="228688"/>
                </a:lnTo>
                <a:lnTo>
                  <a:pt x="352669" y="221538"/>
                </a:lnTo>
                <a:lnTo>
                  <a:pt x="351196" y="214493"/>
                </a:lnTo>
                <a:lnTo>
                  <a:pt x="349827" y="207344"/>
                </a:lnTo>
                <a:lnTo>
                  <a:pt x="346986" y="203138"/>
                </a:lnTo>
                <a:lnTo>
                  <a:pt x="338461" y="186105"/>
                </a:lnTo>
                <a:lnTo>
                  <a:pt x="334146" y="183266"/>
                </a:lnTo>
                <a:lnTo>
                  <a:pt x="329936" y="186105"/>
                </a:lnTo>
                <a:lnTo>
                  <a:pt x="325621" y="188943"/>
                </a:lnTo>
                <a:lnTo>
                  <a:pt x="321412" y="193149"/>
                </a:lnTo>
                <a:lnTo>
                  <a:pt x="321412" y="194621"/>
                </a:lnTo>
                <a:lnTo>
                  <a:pt x="318570" y="197460"/>
                </a:lnTo>
                <a:lnTo>
                  <a:pt x="315729" y="203138"/>
                </a:lnTo>
                <a:lnTo>
                  <a:pt x="311414" y="205977"/>
                </a:lnTo>
                <a:lnTo>
                  <a:pt x="305731" y="207344"/>
                </a:lnTo>
                <a:lnTo>
                  <a:pt x="302889" y="205977"/>
                </a:lnTo>
                <a:lnTo>
                  <a:pt x="300048" y="203138"/>
                </a:lnTo>
                <a:lnTo>
                  <a:pt x="298679" y="200299"/>
                </a:lnTo>
                <a:lnTo>
                  <a:pt x="297206" y="195988"/>
                </a:lnTo>
                <a:lnTo>
                  <a:pt x="294364" y="194621"/>
                </a:lnTo>
                <a:lnTo>
                  <a:pt x="291523" y="195988"/>
                </a:lnTo>
                <a:lnTo>
                  <a:pt x="290049" y="201666"/>
                </a:lnTo>
                <a:lnTo>
                  <a:pt x="291523" y="205977"/>
                </a:lnTo>
                <a:lnTo>
                  <a:pt x="294364" y="208816"/>
                </a:lnTo>
                <a:lnTo>
                  <a:pt x="230377" y="208816"/>
                </a:lnTo>
                <a:lnTo>
                  <a:pt x="206171" y="208816"/>
                </a:lnTo>
                <a:lnTo>
                  <a:pt x="204803" y="248560"/>
                </a:lnTo>
                <a:lnTo>
                  <a:pt x="207644" y="248560"/>
                </a:lnTo>
                <a:lnTo>
                  <a:pt x="231745" y="247193"/>
                </a:lnTo>
                <a:lnTo>
                  <a:pt x="236060" y="250032"/>
                </a:lnTo>
                <a:lnTo>
                  <a:pt x="237533" y="252871"/>
                </a:lnTo>
                <a:lnTo>
                  <a:pt x="241743" y="261388"/>
                </a:lnTo>
                <a:lnTo>
                  <a:pt x="240375" y="267065"/>
                </a:lnTo>
                <a:lnTo>
                  <a:pt x="240375" y="272743"/>
                </a:lnTo>
                <a:lnTo>
                  <a:pt x="238901" y="275582"/>
                </a:lnTo>
                <a:lnTo>
                  <a:pt x="224694" y="268432"/>
                </a:lnTo>
                <a:lnTo>
                  <a:pt x="194805" y="276949"/>
                </a:lnTo>
                <a:lnTo>
                  <a:pt x="194805" y="281260"/>
                </a:lnTo>
                <a:lnTo>
                  <a:pt x="193436" y="316798"/>
                </a:lnTo>
                <a:lnTo>
                  <a:pt x="193436" y="321004"/>
                </a:lnTo>
                <a:lnTo>
                  <a:pt x="196278" y="325315"/>
                </a:lnTo>
                <a:lnTo>
                  <a:pt x="200488" y="329521"/>
                </a:lnTo>
                <a:lnTo>
                  <a:pt x="204803" y="333832"/>
                </a:lnTo>
                <a:lnTo>
                  <a:pt x="213327" y="339509"/>
                </a:lnTo>
                <a:lnTo>
                  <a:pt x="216169" y="342348"/>
                </a:lnTo>
                <a:lnTo>
                  <a:pt x="226167" y="376415"/>
                </a:lnTo>
                <a:lnTo>
                  <a:pt x="227535" y="396287"/>
                </a:lnTo>
                <a:lnTo>
                  <a:pt x="226167" y="403437"/>
                </a:lnTo>
                <a:lnTo>
                  <a:pt x="226167" y="406276"/>
                </a:lnTo>
                <a:lnTo>
                  <a:pt x="223220" y="424676"/>
                </a:lnTo>
                <a:lnTo>
                  <a:pt x="221852" y="431826"/>
                </a:lnTo>
                <a:lnTo>
                  <a:pt x="213327" y="492914"/>
                </a:lnTo>
                <a:lnTo>
                  <a:pt x="209012" y="521303"/>
                </a:lnTo>
                <a:lnTo>
                  <a:pt x="209012" y="529820"/>
                </a:lnTo>
                <a:lnTo>
                  <a:pt x="207644" y="536969"/>
                </a:lnTo>
                <a:lnTo>
                  <a:pt x="206171" y="545486"/>
                </a:lnTo>
                <a:lnTo>
                  <a:pt x="203329" y="565358"/>
                </a:lnTo>
                <a:lnTo>
                  <a:pt x="199120" y="571036"/>
                </a:lnTo>
                <a:lnTo>
                  <a:pt x="190595" y="571036"/>
                </a:lnTo>
                <a:lnTo>
                  <a:pt x="184912" y="565358"/>
                </a:lnTo>
                <a:lnTo>
                  <a:pt x="174914" y="561048"/>
                </a:lnTo>
                <a:lnTo>
                  <a:pt x="162074" y="561048"/>
                </a:lnTo>
                <a:lnTo>
                  <a:pt x="133658" y="573875"/>
                </a:lnTo>
                <a:lnTo>
                  <a:pt x="106716" y="579553"/>
                </a:lnTo>
                <a:lnTo>
                  <a:pt x="101033" y="582392"/>
                </a:lnTo>
                <a:lnTo>
                  <a:pt x="83879" y="595219"/>
                </a:lnTo>
                <a:lnTo>
                  <a:pt x="54095" y="616458"/>
                </a:lnTo>
                <a:lnTo>
                  <a:pt x="49780" y="619297"/>
                </a:lnTo>
                <a:lnTo>
                  <a:pt x="39887" y="663353"/>
                </a:lnTo>
                <a:lnTo>
                  <a:pt x="29889" y="704569"/>
                </a:lnTo>
                <a:lnTo>
                  <a:pt x="12840" y="718763"/>
                </a:lnTo>
                <a:lnTo>
                  <a:pt x="8525" y="723074"/>
                </a:lnTo>
                <a:lnTo>
                  <a:pt x="7156" y="734430"/>
                </a:lnTo>
                <a:lnTo>
                  <a:pt x="7156" y="737269"/>
                </a:lnTo>
                <a:lnTo>
                  <a:pt x="9998" y="738635"/>
                </a:lnTo>
                <a:lnTo>
                  <a:pt x="11366" y="742946"/>
                </a:lnTo>
                <a:lnTo>
                  <a:pt x="11366" y="749991"/>
                </a:lnTo>
                <a:lnTo>
                  <a:pt x="1473" y="751463"/>
                </a:lnTo>
                <a:lnTo>
                  <a:pt x="0" y="761346"/>
                </a:lnTo>
                <a:lnTo>
                  <a:pt x="1473" y="767024"/>
                </a:lnTo>
                <a:lnTo>
                  <a:pt x="5683" y="771335"/>
                </a:lnTo>
                <a:lnTo>
                  <a:pt x="14208" y="782691"/>
                </a:lnTo>
                <a:lnTo>
                  <a:pt x="24206" y="805402"/>
                </a:lnTo>
                <a:lnTo>
                  <a:pt x="35572" y="823907"/>
                </a:lnTo>
                <a:lnTo>
                  <a:pt x="41255" y="830952"/>
                </a:lnTo>
                <a:lnTo>
                  <a:pt x="44097" y="832424"/>
                </a:lnTo>
                <a:lnTo>
                  <a:pt x="55463" y="846618"/>
                </a:lnTo>
                <a:lnTo>
                  <a:pt x="56936" y="849457"/>
                </a:lnTo>
                <a:lnTo>
                  <a:pt x="58305" y="856607"/>
                </a:lnTo>
                <a:lnTo>
                  <a:pt x="54095" y="862285"/>
                </a:lnTo>
                <a:lnTo>
                  <a:pt x="45570" y="873640"/>
                </a:lnTo>
                <a:lnTo>
                  <a:pt x="58305" y="873640"/>
                </a:lnTo>
                <a:lnTo>
                  <a:pt x="71144" y="873640"/>
                </a:lnTo>
                <a:lnTo>
                  <a:pt x="89562" y="879318"/>
                </a:lnTo>
                <a:lnTo>
                  <a:pt x="93877" y="882157"/>
                </a:lnTo>
                <a:lnTo>
                  <a:pt x="101033" y="899190"/>
                </a:lnTo>
                <a:lnTo>
                  <a:pt x="102401" y="902029"/>
                </a:lnTo>
                <a:lnTo>
                  <a:pt x="101033" y="909074"/>
                </a:lnTo>
                <a:lnTo>
                  <a:pt x="143657" y="909074"/>
                </a:lnTo>
                <a:lnTo>
                  <a:pt x="147866" y="909074"/>
                </a:lnTo>
                <a:lnTo>
                  <a:pt x="153549" y="906235"/>
                </a:lnTo>
                <a:lnTo>
                  <a:pt x="164916" y="894879"/>
                </a:lnTo>
                <a:lnTo>
                  <a:pt x="169231" y="889201"/>
                </a:lnTo>
                <a:lnTo>
                  <a:pt x="183438" y="875007"/>
                </a:lnTo>
                <a:lnTo>
                  <a:pt x="186280" y="875007"/>
                </a:lnTo>
                <a:lnTo>
                  <a:pt x="182070" y="883524"/>
                </a:lnTo>
                <a:lnTo>
                  <a:pt x="187753" y="892040"/>
                </a:lnTo>
                <a:lnTo>
                  <a:pt x="183438" y="896351"/>
                </a:lnTo>
                <a:lnTo>
                  <a:pt x="183438" y="903396"/>
                </a:lnTo>
                <a:lnTo>
                  <a:pt x="183438" y="923268"/>
                </a:lnTo>
                <a:lnTo>
                  <a:pt x="186280" y="958806"/>
                </a:lnTo>
                <a:lnTo>
                  <a:pt x="187753" y="967323"/>
                </a:lnTo>
                <a:lnTo>
                  <a:pt x="191963" y="964484"/>
                </a:lnTo>
                <a:lnTo>
                  <a:pt x="197646" y="971634"/>
                </a:lnTo>
                <a:lnTo>
                  <a:pt x="203329" y="973001"/>
                </a:lnTo>
                <a:lnTo>
                  <a:pt x="207644" y="973001"/>
                </a:lnTo>
                <a:lnTo>
                  <a:pt x="211854" y="971634"/>
                </a:lnTo>
                <a:lnTo>
                  <a:pt x="216169" y="968795"/>
                </a:lnTo>
                <a:lnTo>
                  <a:pt x="221852" y="964484"/>
                </a:lnTo>
                <a:lnTo>
                  <a:pt x="230377" y="964484"/>
                </a:lnTo>
                <a:lnTo>
                  <a:pt x="243216" y="965956"/>
                </a:lnTo>
                <a:lnTo>
                  <a:pt x="285840" y="970267"/>
                </a:lnTo>
                <a:lnTo>
                  <a:pt x="284366" y="975840"/>
                </a:lnTo>
                <a:lnTo>
                  <a:pt x="295733" y="975840"/>
                </a:lnTo>
                <a:lnTo>
                  <a:pt x="304257" y="970267"/>
                </a:lnTo>
                <a:lnTo>
                  <a:pt x="318570" y="951762"/>
                </a:lnTo>
                <a:lnTo>
                  <a:pt x="321412" y="948923"/>
                </a:lnTo>
                <a:lnTo>
                  <a:pt x="332778" y="948923"/>
                </a:lnTo>
                <a:lnTo>
                  <a:pt x="339829" y="950290"/>
                </a:lnTo>
                <a:lnTo>
                  <a:pt x="341303" y="946084"/>
                </a:lnTo>
                <a:lnTo>
                  <a:pt x="366877" y="927579"/>
                </a:lnTo>
                <a:lnTo>
                  <a:pt x="379716" y="914856"/>
                </a:lnTo>
                <a:lnTo>
                  <a:pt x="386768" y="909074"/>
                </a:lnTo>
                <a:lnTo>
                  <a:pt x="392451" y="903396"/>
                </a:lnTo>
                <a:lnTo>
                  <a:pt x="420866" y="896351"/>
                </a:lnTo>
                <a:lnTo>
                  <a:pt x="443704" y="897718"/>
                </a:lnTo>
                <a:lnTo>
                  <a:pt x="446546" y="899190"/>
                </a:lnTo>
                <a:lnTo>
                  <a:pt x="455070" y="890673"/>
                </a:lnTo>
                <a:lnTo>
                  <a:pt x="457912" y="892040"/>
                </a:lnTo>
                <a:lnTo>
                  <a:pt x="460753" y="894879"/>
                </a:lnTo>
                <a:lnTo>
                  <a:pt x="462122" y="899190"/>
                </a:lnTo>
                <a:lnTo>
                  <a:pt x="464963" y="921901"/>
                </a:lnTo>
                <a:lnTo>
                  <a:pt x="463595" y="927579"/>
                </a:lnTo>
                <a:lnTo>
                  <a:pt x="459280" y="933257"/>
                </a:lnTo>
                <a:lnTo>
                  <a:pt x="457912" y="937568"/>
                </a:lnTo>
                <a:lnTo>
                  <a:pt x="459280" y="947451"/>
                </a:lnTo>
                <a:lnTo>
                  <a:pt x="462122" y="980151"/>
                </a:lnTo>
                <a:lnTo>
                  <a:pt x="463595" y="985829"/>
                </a:lnTo>
                <a:lnTo>
                  <a:pt x="466437" y="994345"/>
                </a:lnTo>
                <a:lnTo>
                  <a:pt x="469278" y="998656"/>
                </a:lnTo>
                <a:lnTo>
                  <a:pt x="472120" y="1000023"/>
                </a:lnTo>
                <a:lnTo>
                  <a:pt x="482012" y="1014217"/>
                </a:lnTo>
                <a:lnTo>
                  <a:pt x="483486" y="1018528"/>
                </a:lnTo>
                <a:lnTo>
                  <a:pt x="484854" y="1022734"/>
                </a:lnTo>
                <a:lnTo>
                  <a:pt x="510533" y="1042711"/>
                </a:lnTo>
                <a:lnTo>
                  <a:pt x="514743" y="1044078"/>
                </a:lnTo>
                <a:lnTo>
                  <a:pt x="514743" y="1049756"/>
                </a:lnTo>
                <a:lnTo>
                  <a:pt x="519058" y="1055434"/>
                </a:lnTo>
                <a:lnTo>
                  <a:pt x="521900" y="1056906"/>
                </a:lnTo>
                <a:lnTo>
                  <a:pt x="526109" y="1058273"/>
                </a:lnTo>
                <a:lnTo>
                  <a:pt x="546000" y="1061112"/>
                </a:lnTo>
                <a:lnTo>
                  <a:pt x="548842" y="1056906"/>
                </a:lnTo>
                <a:lnTo>
                  <a:pt x="553157" y="1056906"/>
                </a:lnTo>
                <a:lnTo>
                  <a:pt x="557472" y="1056906"/>
                </a:lnTo>
                <a:lnTo>
                  <a:pt x="568838" y="1062584"/>
                </a:lnTo>
                <a:lnTo>
                  <a:pt x="595780" y="1079617"/>
                </a:lnTo>
                <a:lnTo>
                  <a:pt x="614303" y="1090972"/>
                </a:lnTo>
                <a:lnTo>
                  <a:pt x="631352" y="1098122"/>
                </a:lnTo>
                <a:lnTo>
                  <a:pt x="644192" y="1103695"/>
                </a:lnTo>
                <a:lnTo>
                  <a:pt x="659768" y="1120833"/>
                </a:lnTo>
                <a:lnTo>
                  <a:pt x="675449" y="1120833"/>
                </a:lnTo>
                <a:lnTo>
                  <a:pt x="679659" y="1120833"/>
                </a:lnTo>
                <a:lnTo>
                  <a:pt x="689657" y="1120833"/>
                </a:lnTo>
                <a:lnTo>
                  <a:pt x="695340" y="1119361"/>
                </a:lnTo>
                <a:lnTo>
                  <a:pt x="702496" y="1120833"/>
                </a:lnTo>
                <a:lnTo>
                  <a:pt x="728071" y="1135028"/>
                </a:lnTo>
                <a:lnTo>
                  <a:pt x="732280" y="1139233"/>
                </a:lnTo>
                <a:lnTo>
                  <a:pt x="735122" y="1146383"/>
                </a:lnTo>
                <a:lnTo>
                  <a:pt x="736595" y="1149222"/>
                </a:lnTo>
                <a:lnTo>
                  <a:pt x="733753" y="1154900"/>
                </a:lnTo>
                <a:lnTo>
                  <a:pt x="733753" y="1157739"/>
                </a:lnTo>
                <a:lnTo>
                  <a:pt x="735122" y="1166255"/>
                </a:lnTo>
                <a:lnTo>
                  <a:pt x="739437" y="1170461"/>
                </a:lnTo>
                <a:lnTo>
                  <a:pt x="742278" y="1178978"/>
                </a:lnTo>
                <a:lnTo>
                  <a:pt x="742278" y="1184761"/>
                </a:lnTo>
                <a:lnTo>
                  <a:pt x="739437" y="1197483"/>
                </a:lnTo>
                <a:lnTo>
                  <a:pt x="732280" y="1214516"/>
                </a:lnTo>
                <a:lnTo>
                  <a:pt x="752276" y="1237227"/>
                </a:lnTo>
                <a:lnTo>
                  <a:pt x="760801" y="1284122"/>
                </a:lnTo>
                <a:lnTo>
                  <a:pt x="763642" y="1284122"/>
                </a:lnTo>
                <a:lnTo>
                  <a:pt x="769326" y="1284122"/>
                </a:lnTo>
                <a:lnTo>
                  <a:pt x="797741" y="1285594"/>
                </a:lnTo>
                <a:lnTo>
                  <a:pt x="803424" y="1285594"/>
                </a:lnTo>
                <a:lnTo>
                  <a:pt x="850363" y="1286961"/>
                </a:lnTo>
                <a:lnTo>
                  <a:pt x="856046" y="1294110"/>
                </a:lnTo>
                <a:lnTo>
                  <a:pt x="850363" y="1308305"/>
                </a:lnTo>
                <a:lnTo>
                  <a:pt x="850363" y="1311144"/>
                </a:lnTo>
                <a:lnTo>
                  <a:pt x="853204" y="1322499"/>
                </a:lnTo>
                <a:lnTo>
                  <a:pt x="858887" y="1342371"/>
                </a:lnTo>
                <a:lnTo>
                  <a:pt x="868780" y="1349521"/>
                </a:lnTo>
                <a:lnTo>
                  <a:pt x="883093" y="1353727"/>
                </a:lnTo>
                <a:lnTo>
                  <a:pt x="892986" y="1366554"/>
                </a:lnTo>
                <a:lnTo>
                  <a:pt x="895827" y="1370760"/>
                </a:lnTo>
                <a:lnTo>
                  <a:pt x="895827" y="1375071"/>
                </a:lnTo>
                <a:lnTo>
                  <a:pt x="897301" y="1377910"/>
                </a:lnTo>
                <a:lnTo>
                  <a:pt x="904352" y="1389265"/>
                </a:lnTo>
                <a:lnTo>
                  <a:pt x="905826" y="1394943"/>
                </a:lnTo>
                <a:lnTo>
                  <a:pt x="907194" y="1401988"/>
                </a:lnTo>
                <a:lnTo>
                  <a:pt x="901511" y="1450354"/>
                </a:lnTo>
                <a:lnTo>
                  <a:pt x="894460" y="1470226"/>
                </a:lnTo>
                <a:lnTo>
                  <a:pt x="887303" y="1491570"/>
                </a:lnTo>
                <a:lnTo>
                  <a:pt x="902984" y="1505765"/>
                </a:lnTo>
                <a:lnTo>
                  <a:pt x="888776" y="1517120"/>
                </a:lnTo>
                <a:lnTo>
                  <a:pt x="888776" y="1521431"/>
                </a:lnTo>
                <a:lnTo>
                  <a:pt x="901511" y="1549820"/>
                </a:lnTo>
                <a:lnTo>
                  <a:pt x="911509" y="1564014"/>
                </a:lnTo>
                <a:lnTo>
                  <a:pt x="911509" y="1586725"/>
                </a:lnTo>
                <a:lnTo>
                  <a:pt x="911509" y="1620792"/>
                </a:lnTo>
                <a:lnTo>
                  <a:pt x="910035" y="1632148"/>
                </a:lnTo>
                <a:lnTo>
                  <a:pt x="914350" y="1633620"/>
                </a:lnTo>
                <a:lnTo>
                  <a:pt x="918560" y="1634986"/>
                </a:lnTo>
                <a:lnTo>
                  <a:pt x="929926" y="1637826"/>
                </a:lnTo>
                <a:lnTo>
                  <a:pt x="956974" y="1640664"/>
                </a:lnTo>
                <a:lnTo>
                  <a:pt x="961289" y="1640664"/>
                </a:lnTo>
                <a:lnTo>
                  <a:pt x="971181" y="1642136"/>
                </a:lnTo>
                <a:lnTo>
                  <a:pt x="981180" y="1640664"/>
                </a:lnTo>
                <a:lnTo>
                  <a:pt x="982548" y="1637826"/>
                </a:lnTo>
                <a:lnTo>
                  <a:pt x="984021" y="1633620"/>
                </a:lnTo>
                <a:lnTo>
                  <a:pt x="986863" y="1630781"/>
                </a:lnTo>
                <a:lnTo>
                  <a:pt x="991073" y="1630781"/>
                </a:lnTo>
                <a:lnTo>
                  <a:pt x="993914" y="1634986"/>
                </a:lnTo>
                <a:lnTo>
                  <a:pt x="996756" y="1637826"/>
                </a:lnTo>
                <a:lnTo>
                  <a:pt x="1003912" y="1643503"/>
                </a:lnTo>
                <a:lnTo>
                  <a:pt x="1008227" y="1643503"/>
                </a:lnTo>
                <a:lnTo>
                  <a:pt x="1018120" y="1644975"/>
                </a:lnTo>
                <a:lnTo>
                  <a:pt x="1025276" y="1647814"/>
                </a:lnTo>
                <a:lnTo>
                  <a:pt x="1026645" y="1650653"/>
                </a:lnTo>
                <a:lnTo>
                  <a:pt x="1032328" y="1662008"/>
                </a:lnTo>
                <a:lnTo>
                  <a:pt x="1042326" y="1694708"/>
                </a:lnTo>
                <a:lnTo>
                  <a:pt x="1045167" y="1714580"/>
                </a:lnTo>
                <a:lnTo>
                  <a:pt x="1046535" y="1721625"/>
                </a:lnTo>
                <a:lnTo>
                  <a:pt x="1055060" y="1742969"/>
                </a:lnTo>
                <a:lnTo>
                  <a:pt x="1057902" y="1745808"/>
                </a:lnTo>
                <a:lnTo>
                  <a:pt x="1067900" y="1747280"/>
                </a:lnTo>
                <a:lnTo>
                  <a:pt x="1075057" y="1745808"/>
                </a:lnTo>
                <a:lnTo>
                  <a:pt x="1080739" y="1742969"/>
                </a:lnTo>
                <a:lnTo>
                  <a:pt x="1094947" y="1734453"/>
                </a:lnTo>
                <a:lnTo>
                  <a:pt x="1106313" y="1740130"/>
                </a:lnTo>
                <a:lnTo>
                  <a:pt x="1116206" y="1748647"/>
                </a:lnTo>
                <a:lnTo>
                  <a:pt x="1113365" y="1750014"/>
                </a:lnTo>
                <a:lnTo>
                  <a:pt x="1111997" y="1754325"/>
                </a:lnTo>
                <a:lnTo>
                  <a:pt x="1113365" y="1760003"/>
                </a:lnTo>
                <a:lnTo>
                  <a:pt x="1116206" y="1769991"/>
                </a:lnTo>
                <a:lnTo>
                  <a:pt x="1116206" y="1782714"/>
                </a:lnTo>
                <a:lnTo>
                  <a:pt x="1114838" y="1787025"/>
                </a:lnTo>
                <a:lnTo>
                  <a:pt x="1114838" y="1791230"/>
                </a:lnTo>
                <a:lnTo>
                  <a:pt x="1111997" y="1795541"/>
                </a:lnTo>
                <a:lnTo>
                  <a:pt x="1111997" y="1806897"/>
                </a:lnTo>
                <a:lnTo>
                  <a:pt x="1106313" y="1832447"/>
                </a:lnTo>
                <a:lnTo>
                  <a:pt x="1107682" y="1839597"/>
                </a:lnTo>
                <a:lnTo>
                  <a:pt x="1119048" y="1840963"/>
                </a:lnTo>
                <a:lnTo>
                  <a:pt x="1124731" y="1838124"/>
                </a:lnTo>
                <a:lnTo>
                  <a:pt x="1131888" y="1835286"/>
                </a:lnTo>
                <a:lnTo>
                  <a:pt x="1140412" y="1840963"/>
                </a:lnTo>
                <a:lnTo>
                  <a:pt x="1144727" y="1843802"/>
                </a:lnTo>
                <a:lnTo>
                  <a:pt x="1147569" y="1846641"/>
                </a:lnTo>
                <a:lnTo>
                  <a:pt x="1150410" y="1855158"/>
                </a:lnTo>
                <a:lnTo>
                  <a:pt x="1161777" y="1885019"/>
                </a:lnTo>
                <a:lnTo>
                  <a:pt x="1164618" y="1919085"/>
                </a:lnTo>
                <a:lnTo>
                  <a:pt x="1164618" y="1924868"/>
                </a:lnTo>
                <a:lnTo>
                  <a:pt x="1161777" y="1931913"/>
                </a:lnTo>
                <a:lnTo>
                  <a:pt x="1160303" y="1934752"/>
                </a:lnTo>
                <a:lnTo>
                  <a:pt x="1157462" y="1934752"/>
                </a:lnTo>
                <a:lnTo>
                  <a:pt x="1154620" y="1936119"/>
                </a:lnTo>
                <a:lnTo>
                  <a:pt x="1120521" y="1958935"/>
                </a:lnTo>
                <a:lnTo>
                  <a:pt x="1092106" y="1980174"/>
                </a:lnTo>
                <a:lnTo>
                  <a:pt x="1075057" y="1997207"/>
                </a:lnTo>
                <a:lnTo>
                  <a:pt x="1067900" y="2005724"/>
                </a:lnTo>
                <a:lnTo>
                  <a:pt x="1056534" y="2028540"/>
                </a:lnTo>
                <a:lnTo>
                  <a:pt x="1035169" y="2065445"/>
                </a:lnTo>
                <a:lnTo>
                  <a:pt x="1030960" y="2073962"/>
                </a:lnTo>
                <a:lnTo>
                  <a:pt x="1025276" y="2082479"/>
                </a:lnTo>
                <a:lnTo>
                  <a:pt x="1020961" y="2088156"/>
                </a:lnTo>
                <a:lnTo>
                  <a:pt x="1009595" y="2103823"/>
                </a:lnTo>
                <a:lnTo>
                  <a:pt x="1003912" y="2112340"/>
                </a:lnTo>
                <a:lnTo>
                  <a:pt x="998229" y="2118017"/>
                </a:lnTo>
                <a:lnTo>
                  <a:pt x="1005385" y="2120856"/>
                </a:lnTo>
                <a:lnTo>
                  <a:pt x="1016752" y="2122223"/>
                </a:lnTo>
                <a:lnTo>
                  <a:pt x="1019593" y="2122223"/>
                </a:lnTo>
                <a:lnTo>
                  <a:pt x="1022435" y="2116545"/>
                </a:lnTo>
                <a:lnTo>
                  <a:pt x="1023803" y="2110868"/>
                </a:lnTo>
                <a:lnTo>
                  <a:pt x="1029486" y="2110868"/>
                </a:lnTo>
                <a:lnTo>
                  <a:pt x="1036643" y="2110868"/>
                </a:lnTo>
                <a:lnTo>
                  <a:pt x="1048009" y="2118017"/>
                </a:lnTo>
                <a:lnTo>
                  <a:pt x="1072215" y="2137890"/>
                </a:lnTo>
                <a:lnTo>
                  <a:pt x="1075057" y="2140728"/>
                </a:lnTo>
                <a:lnTo>
                  <a:pt x="1086317" y="2152084"/>
                </a:lnTo>
                <a:lnTo>
                  <a:pt x="1087791" y="2157762"/>
                </a:lnTo>
                <a:lnTo>
                  <a:pt x="1087791" y="2162073"/>
                </a:lnTo>
                <a:lnTo>
                  <a:pt x="1089264" y="2167750"/>
                </a:lnTo>
                <a:lnTo>
                  <a:pt x="1093474" y="2169117"/>
                </a:lnTo>
                <a:lnTo>
                  <a:pt x="1097789" y="2169117"/>
                </a:lnTo>
                <a:lnTo>
                  <a:pt x="1104840" y="2160601"/>
                </a:lnTo>
                <a:lnTo>
                  <a:pt x="1106313" y="2154923"/>
                </a:lnTo>
                <a:lnTo>
                  <a:pt x="1111997" y="2157762"/>
                </a:lnTo>
                <a:lnTo>
                  <a:pt x="1117680" y="2162073"/>
                </a:lnTo>
                <a:lnTo>
                  <a:pt x="1121889" y="2167750"/>
                </a:lnTo>
                <a:lnTo>
                  <a:pt x="1127573" y="2173428"/>
                </a:lnTo>
                <a:lnTo>
                  <a:pt x="1194402" y="2217378"/>
                </a:lnTo>
                <a:lnTo>
                  <a:pt x="1205768" y="2221689"/>
                </a:lnTo>
                <a:lnTo>
                  <a:pt x="1212924" y="2227367"/>
                </a:lnTo>
                <a:lnTo>
                  <a:pt x="1244182" y="2260067"/>
                </a:lnTo>
                <a:lnTo>
                  <a:pt x="1247023" y="2278467"/>
                </a:lnTo>
                <a:lnTo>
                  <a:pt x="1239972" y="2289927"/>
                </a:lnTo>
                <a:lnTo>
                  <a:pt x="1238499" y="2294133"/>
                </a:lnTo>
                <a:lnTo>
                  <a:pt x="1245655" y="2323994"/>
                </a:lnTo>
                <a:lnTo>
                  <a:pt x="1251338" y="2329672"/>
                </a:lnTo>
                <a:lnTo>
                  <a:pt x="1254180" y="2328200"/>
                </a:lnTo>
                <a:lnTo>
                  <a:pt x="1255548" y="2325361"/>
                </a:lnTo>
                <a:lnTo>
                  <a:pt x="1258389" y="2323994"/>
                </a:lnTo>
                <a:lnTo>
                  <a:pt x="1275544" y="2302650"/>
                </a:lnTo>
                <a:lnTo>
                  <a:pt x="1278386" y="2299811"/>
                </a:lnTo>
                <a:lnTo>
                  <a:pt x="1282595" y="2291294"/>
                </a:lnTo>
                <a:lnTo>
                  <a:pt x="1286910" y="2277100"/>
                </a:lnTo>
                <a:lnTo>
                  <a:pt x="1292593" y="2240195"/>
                </a:lnTo>
                <a:lnTo>
                  <a:pt x="1291120" y="2228734"/>
                </a:lnTo>
                <a:lnTo>
                  <a:pt x="1288278" y="2208967"/>
                </a:lnTo>
                <a:lnTo>
                  <a:pt x="1296803" y="2184784"/>
                </a:lnTo>
                <a:lnTo>
                  <a:pt x="1299645" y="2181945"/>
                </a:lnTo>
                <a:lnTo>
                  <a:pt x="1311011" y="2177634"/>
                </a:lnTo>
                <a:lnTo>
                  <a:pt x="1318167" y="2166279"/>
                </a:lnTo>
                <a:lnTo>
                  <a:pt x="1319536" y="2120856"/>
                </a:lnTo>
                <a:lnTo>
                  <a:pt x="1316694" y="2113707"/>
                </a:lnTo>
                <a:lnTo>
                  <a:pt x="1316694" y="2106662"/>
                </a:lnTo>
                <a:lnTo>
                  <a:pt x="1319536" y="2106662"/>
                </a:lnTo>
                <a:lnTo>
                  <a:pt x="1319536" y="2110868"/>
                </a:lnTo>
                <a:lnTo>
                  <a:pt x="1322377" y="2113707"/>
                </a:lnTo>
                <a:lnTo>
                  <a:pt x="1326692" y="2119384"/>
                </a:lnTo>
                <a:lnTo>
                  <a:pt x="1332375" y="2125062"/>
                </a:lnTo>
                <a:lnTo>
                  <a:pt x="1338058" y="2127901"/>
                </a:lnTo>
                <a:lnTo>
                  <a:pt x="1345215" y="2122223"/>
                </a:lnTo>
                <a:lnTo>
                  <a:pt x="1349425" y="2118017"/>
                </a:lnTo>
                <a:lnTo>
                  <a:pt x="1352266" y="2115178"/>
                </a:lnTo>
                <a:lnTo>
                  <a:pt x="1357949" y="2122223"/>
                </a:lnTo>
                <a:lnTo>
                  <a:pt x="1357949" y="2126534"/>
                </a:lnTo>
                <a:lnTo>
                  <a:pt x="1357949" y="2130740"/>
                </a:lnTo>
                <a:lnTo>
                  <a:pt x="1353740" y="2150612"/>
                </a:lnTo>
                <a:lnTo>
                  <a:pt x="1352266" y="2153451"/>
                </a:lnTo>
                <a:lnTo>
                  <a:pt x="1346583" y="2157762"/>
                </a:lnTo>
                <a:lnTo>
                  <a:pt x="1333849" y="2169117"/>
                </a:lnTo>
                <a:lnTo>
                  <a:pt x="1335217" y="2173428"/>
                </a:lnTo>
                <a:lnTo>
                  <a:pt x="1336690" y="2180473"/>
                </a:lnTo>
                <a:lnTo>
                  <a:pt x="1336690" y="2183312"/>
                </a:lnTo>
                <a:lnTo>
                  <a:pt x="1336690" y="2187623"/>
                </a:lnTo>
                <a:lnTo>
                  <a:pt x="1333849" y="2191828"/>
                </a:lnTo>
                <a:lnTo>
                  <a:pt x="1315326" y="2211700"/>
                </a:lnTo>
                <a:lnTo>
                  <a:pt x="1306801" y="2216011"/>
                </a:lnTo>
                <a:lnTo>
                  <a:pt x="1306801" y="2221689"/>
                </a:lnTo>
                <a:lnTo>
                  <a:pt x="1319536" y="2211700"/>
                </a:lnTo>
                <a:lnTo>
                  <a:pt x="1325324" y="2207495"/>
                </a:lnTo>
                <a:lnTo>
                  <a:pt x="1335217" y="2196139"/>
                </a:lnTo>
                <a:lnTo>
                  <a:pt x="1339532" y="2191828"/>
                </a:lnTo>
                <a:lnTo>
                  <a:pt x="1343742" y="2187623"/>
                </a:lnTo>
                <a:lnTo>
                  <a:pt x="1350898" y="2176267"/>
                </a:lnTo>
                <a:lnTo>
                  <a:pt x="1355108" y="2167750"/>
                </a:lnTo>
                <a:lnTo>
                  <a:pt x="1357949" y="2163439"/>
                </a:lnTo>
                <a:lnTo>
                  <a:pt x="1369316" y="2137890"/>
                </a:lnTo>
                <a:lnTo>
                  <a:pt x="1370789" y="2130740"/>
                </a:lnTo>
                <a:lnTo>
                  <a:pt x="1372157" y="2126534"/>
                </a:lnTo>
                <a:lnTo>
                  <a:pt x="1373631" y="2120856"/>
                </a:lnTo>
                <a:lnTo>
                  <a:pt x="1376472" y="2098145"/>
                </a:lnTo>
                <a:lnTo>
                  <a:pt x="1377840" y="2093834"/>
                </a:lnTo>
                <a:lnTo>
                  <a:pt x="1383523" y="2078168"/>
                </a:lnTo>
                <a:lnTo>
                  <a:pt x="1386365" y="2069651"/>
                </a:lnTo>
                <a:lnTo>
                  <a:pt x="1389312" y="2066812"/>
                </a:lnTo>
                <a:lnTo>
                  <a:pt x="1393521" y="2056929"/>
                </a:lnTo>
                <a:lnTo>
                  <a:pt x="1400678" y="2046940"/>
                </a:lnTo>
                <a:lnTo>
                  <a:pt x="1403520" y="2042734"/>
                </a:lnTo>
                <a:lnTo>
                  <a:pt x="1409203" y="2037057"/>
                </a:lnTo>
                <a:lnTo>
                  <a:pt x="1410571" y="2034218"/>
                </a:lnTo>
                <a:lnTo>
                  <a:pt x="1417727" y="2028540"/>
                </a:lnTo>
                <a:lnTo>
                  <a:pt x="1431935" y="2014346"/>
                </a:lnTo>
                <a:lnTo>
                  <a:pt x="1434777" y="1998679"/>
                </a:lnTo>
                <a:lnTo>
                  <a:pt x="1434777" y="1993001"/>
                </a:lnTo>
                <a:lnTo>
                  <a:pt x="1434777" y="1990163"/>
                </a:lnTo>
                <a:lnTo>
                  <a:pt x="1436145" y="1987323"/>
                </a:lnTo>
                <a:lnTo>
                  <a:pt x="1434777" y="1975968"/>
                </a:lnTo>
                <a:lnTo>
                  <a:pt x="1431935" y="1971657"/>
                </a:lnTo>
                <a:lnTo>
                  <a:pt x="1430462" y="1963141"/>
                </a:lnTo>
                <a:lnTo>
                  <a:pt x="1427620" y="1953152"/>
                </a:lnTo>
                <a:lnTo>
                  <a:pt x="1427620" y="1938957"/>
                </a:lnTo>
                <a:lnTo>
                  <a:pt x="1431935" y="1936119"/>
                </a:lnTo>
                <a:lnTo>
                  <a:pt x="1431935" y="1931913"/>
                </a:lnTo>
                <a:lnTo>
                  <a:pt x="1426252" y="1921924"/>
                </a:lnTo>
                <a:lnTo>
                  <a:pt x="1424779" y="1919085"/>
                </a:lnTo>
                <a:lnTo>
                  <a:pt x="1421937" y="1892168"/>
                </a:lnTo>
                <a:lnTo>
                  <a:pt x="1420569" y="1889329"/>
                </a:lnTo>
                <a:lnTo>
                  <a:pt x="1413412" y="1882180"/>
                </a:lnTo>
                <a:lnTo>
                  <a:pt x="1410571" y="1870824"/>
                </a:lnTo>
                <a:lnTo>
                  <a:pt x="1413412" y="1876502"/>
                </a:lnTo>
                <a:lnTo>
                  <a:pt x="1420569" y="1873663"/>
                </a:lnTo>
                <a:lnTo>
                  <a:pt x="1416254" y="1857997"/>
                </a:lnTo>
                <a:lnTo>
                  <a:pt x="1416254" y="1855158"/>
                </a:lnTo>
                <a:lnTo>
                  <a:pt x="1421937" y="1852319"/>
                </a:lnTo>
                <a:lnTo>
                  <a:pt x="1421937" y="1833919"/>
                </a:lnTo>
                <a:lnTo>
                  <a:pt x="1427620" y="1819724"/>
                </a:lnTo>
                <a:lnTo>
                  <a:pt x="1436145" y="1829608"/>
                </a:lnTo>
                <a:lnTo>
                  <a:pt x="1444670" y="1818252"/>
                </a:lnTo>
                <a:lnTo>
                  <a:pt x="1443301" y="1809736"/>
                </a:lnTo>
                <a:lnTo>
                  <a:pt x="1440460" y="1808264"/>
                </a:lnTo>
                <a:lnTo>
                  <a:pt x="1443301" y="1806897"/>
                </a:lnTo>
                <a:lnTo>
                  <a:pt x="1451826" y="1798380"/>
                </a:lnTo>
                <a:lnTo>
                  <a:pt x="1461824" y="1789863"/>
                </a:lnTo>
                <a:lnTo>
                  <a:pt x="1464666" y="1788392"/>
                </a:lnTo>
                <a:lnTo>
                  <a:pt x="1473190" y="1784186"/>
                </a:lnTo>
                <a:lnTo>
                  <a:pt x="1474559" y="1782714"/>
                </a:lnTo>
                <a:lnTo>
                  <a:pt x="1480242" y="1779875"/>
                </a:lnTo>
                <a:lnTo>
                  <a:pt x="1483083" y="1777036"/>
                </a:lnTo>
                <a:lnTo>
                  <a:pt x="1490240" y="1768519"/>
                </a:lnTo>
                <a:lnTo>
                  <a:pt x="1491608" y="1764208"/>
                </a:lnTo>
                <a:lnTo>
                  <a:pt x="1517287" y="1742969"/>
                </a:lnTo>
                <a:lnTo>
                  <a:pt x="1518655" y="1738764"/>
                </a:lnTo>
                <a:lnTo>
                  <a:pt x="1522970" y="1741602"/>
                </a:lnTo>
                <a:lnTo>
                  <a:pt x="1525706" y="1745808"/>
                </a:lnTo>
                <a:lnTo>
                  <a:pt x="1531495" y="1744441"/>
                </a:lnTo>
                <a:lnTo>
                  <a:pt x="1531495" y="1738764"/>
                </a:lnTo>
                <a:lnTo>
                  <a:pt x="1534336" y="1735925"/>
                </a:lnTo>
                <a:lnTo>
                  <a:pt x="1547071" y="1731614"/>
                </a:lnTo>
                <a:lnTo>
                  <a:pt x="1566962" y="1725936"/>
                </a:lnTo>
                <a:lnTo>
                  <a:pt x="1596851" y="1708903"/>
                </a:lnTo>
                <a:lnTo>
                  <a:pt x="1601166" y="1707431"/>
                </a:lnTo>
                <a:lnTo>
                  <a:pt x="1609690" y="1707431"/>
                </a:lnTo>
                <a:lnTo>
                  <a:pt x="1612532" y="1703225"/>
                </a:lnTo>
                <a:lnTo>
                  <a:pt x="1609690" y="1700386"/>
                </a:lnTo>
                <a:lnTo>
                  <a:pt x="1602534" y="1698914"/>
                </a:lnTo>
                <a:lnTo>
                  <a:pt x="1602534" y="1690397"/>
                </a:lnTo>
                <a:lnTo>
                  <a:pt x="1615374" y="1681881"/>
                </a:lnTo>
                <a:lnTo>
                  <a:pt x="1619583" y="1681881"/>
                </a:lnTo>
                <a:lnTo>
                  <a:pt x="1645157" y="1680514"/>
                </a:lnTo>
                <a:lnTo>
                  <a:pt x="1649472" y="1681881"/>
                </a:lnTo>
                <a:lnTo>
                  <a:pt x="1657997" y="1687558"/>
                </a:lnTo>
                <a:lnTo>
                  <a:pt x="1737666" y="1683353"/>
                </a:lnTo>
                <a:lnTo>
                  <a:pt x="1740507" y="1669158"/>
                </a:lnTo>
                <a:lnTo>
                  <a:pt x="1739034" y="1664848"/>
                </a:lnTo>
                <a:lnTo>
                  <a:pt x="1739034" y="1659170"/>
                </a:lnTo>
                <a:lnTo>
                  <a:pt x="1749032" y="1646342"/>
                </a:lnTo>
                <a:lnTo>
                  <a:pt x="1753242" y="1644975"/>
                </a:lnTo>
                <a:lnTo>
                  <a:pt x="1757557" y="1640664"/>
                </a:lnTo>
                <a:lnTo>
                  <a:pt x="1761767" y="1639297"/>
                </a:lnTo>
                <a:lnTo>
                  <a:pt x="1768923" y="1636459"/>
                </a:lnTo>
                <a:lnTo>
                  <a:pt x="1773133" y="1634986"/>
                </a:lnTo>
                <a:lnTo>
                  <a:pt x="1776079" y="1634986"/>
                </a:lnTo>
                <a:lnTo>
                  <a:pt x="1787446" y="1627942"/>
                </a:lnTo>
                <a:lnTo>
                  <a:pt x="1788814" y="1625103"/>
                </a:lnTo>
                <a:lnTo>
                  <a:pt x="1784604" y="1603759"/>
                </a:lnTo>
                <a:lnTo>
                  <a:pt x="1785972" y="1582415"/>
                </a:lnTo>
                <a:lnTo>
                  <a:pt x="1785972" y="1579576"/>
                </a:lnTo>
                <a:lnTo>
                  <a:pt x="1791655" y="1562542"/>
                </a:lnTo>
                <a:lnTo>
                  <a:pt x="1794497" y="1556865"/>
                </a:lnTo>
                <a:lnTo>
                  <a:pt x="1800180" y="1555498"/>
                </a:lnTo>
                <a:lnTo>
                  <a:pt x="1811546" y="1542670"/>
                </a:lnTo>
                <a:lnTo>
                  <a:pt x="1814388" y="1535520"/>
                </a:lnTo>
                <a:lnTo>
                  <a:pt x="1820071" y="1518487"/>
                </a:lnTo>
                <a:lnTo>
                  <a:pt x="1821544" y="1512809"/>
                </a:lnTo>
                <a:lnTo>
                  <a:pt x="1822913" y="1504293"/>
                </a:lnTo>
                <a:lnTo>
                  <a:pt x="1827227" y="1491570"/>
                </a:lnTo>
                <a:lnTo>
                  <a:pt x="1831437" y="1488626"/>
                </a:lnTo>
                <a:lnTo>
                  <a:pt x="1837120" y="1485893"/>
                </a:lnTo>
                <a:lnTo>
                  <a:pt x="1838594" y="1483054"/>
                </a:lnTo>
                <a:lnTo>
                  <a:pt x="1841435" y="1471698"/>
                </a:lnTo>
                <a:lnTo>
                  <a:pt x="1841435" y="1464548"/>
                </a:lnTo>
                <a:lnTo>
                  <a:pt x="1841435" y="1458871"/>
                </a:lnTo>
                <a:lnTo>
                  <a:pt x="1840067" y="1453193"/>
                </a:lnTo>
                <a:lnTo>
                  <a:pt x="1838594" y="1448882"/>
                </a:lnTo>
                <a:lnTo>
                  <a:pt x="1837120" y="1438998"/>
                </a:lnTo>
                <a:lnTo>
                  <a:pt x="1837120" y="1434688"/>
                </a:lnTo>
                <a:lnTo>
                  <a:pt x="1837120" y="1429010"/>
                </a:lnTo>
                <a:lnTo>
                  <a:pt x="1837120" y="1419126"/>
                </a:lnTo>
                <a:lnTo>
                  <a:pt x="1837120" y="1414816"/>
                </a:lnTo>
                <a:lnTo>
                  <a:pt x="1840067" y="1399254"/>
                </a:lnTo>
                <a:lnTo>
                  <a:pt x="1842909" y="1393576"/>
                </a:lnTo>
                <a:lnTo>
                  <a:pt x="1861326" y="1363715"/>
                </a:lnTo>
                <a:lnTo>
                  <a:pt x="1859958" y="1359405"/>
                </a:lnTo>
                <a:lnTo>
                  <a:pt x="1858484" y="1350888"/>
                </a:lnTo>
                <a:lnTo>
                  <a:pt x="1858484" y="1345210"/>
                </a:lnTo>
                <a:lnTo>
                  <a:pt x="1858484" y="1336693"/>
                </a:lnTo>
                <a:lnTo>
                  <a:pt x="1861326" y="1311144"/>
                </a:lnTo>
                <a:lnTo>
                  <a:pt x="1862799" y="1292638"/>
                </a:lnTo>
                <a:lnTo>
                  <a:pt x="1865641" y="1284122"/>
                </a:lnTo>
                <a:lnTo>
                  <a:pt x="1867009" y="1272766"/>
                </a:lnTo>
                <a:lnTo>
                  <a:pt x="1868483" y="1268560"/>
                </a:lnTo>
                <a:lnTo>
                  <a:pt x="1871324" y="1259939"/>
                </a:lnTo>
                <a:lnTo>
                  <a:pt x="1867009" y="1248583"/>
                </a:lnTo>
                <a:lnTo>
                  <a:pt x="1864168" y="1237227"/>
                </a:lnTo>
                <a:lnTo>
                  <a:pt x="1861326" y="1217355"/>
                </a:lnTo>
                <a:lnTo>
                  <a:pt x="1858484" y="1197483"/>
                </a:lnTo>
                <a:lnTo>
                  <a:pt x="1857117" y="1181817"/>
                </a:lnTo>
                <a:lnTo>
                  <a:pt x="1858484" y="1164784"/>
                </a:lnTo>
                <a:lnTo>
                  <a:pt x="1855643" y="1159106"/>
                </a:lnTo>
                <a:lnTo>
                  <a:pt x="1854275" y="1152061"/>
                </a:lnTo>
                <a:lnTo>
                  <a:pt x="1854275" y="1117994"/>
                </a:lnTo>
                <a:lnTo>
                  <a:pt x="1851433" y="1120833"/>
                </a:lnTo>
                <a:lnTo>
                  <a:pt x="1852802" y="1110845"/>
                </a:lnTo>
                <a:lnTo>
                  <a:pt x="1859958" y="1100856"/>
                </a:lnTo>
                <a:lnTo>
                  <a:pt x="1864168" y="1098122"/>
                </a:lnTo>
                <a:lnTo>
                  <a:pt x="1861326" y="1095178"/>
                </a:lnTo>
                <a:lnTo>
                  <a:pt x="1862799" y="1092339"/>
                </a:lnTo>
                <a:lnTo>
                  <a:pt x="1865641" y="1088134"/>
                </a:lnTo>
                <a:lnTo>
                  <a:pt x="1867009" y="1080984"/>
                </a:lnTo>
                <a:lnTo>
                  <a:pt x="1865641" y="1078145"/>
                </a:lnTo>
                <a:lnTo>
                  <a:pt x="1867009" y="1073939"/>
                </a:lnTo>
                <a:lnTo>
                  <a:pt x="1868483" y="1068261"/>
                </a:lnTo>
                <a:lnTo>
                  <a:pt x="1871324" y="1066789"/>
                </a:lnTo>
                <a:lnTo>
                  <a:pt x="1878376" y="1072467"/>
                </a:lnTo>
                <a:lnTo>
                  <a:pt x="1881217" y="1079617"/>
                </a:lnTo>
                <a:lnTo>
                  <a:pt x="1879849" y="1083823"/>
                </a:lnTo>
                <a:lnTo>
                  <a:pt x="1879849" y="1089501"/>
                </a:lnTo>
                <a:lnTo>
                  <a:pt x="1889742" y="1085295"/>
                </a:lnTo>
                <a:lnTo>
                  <a:pt x="1903949" y="1066789"/>
                </a:lnTo>
                <a:lnTo>
                  <a:pt x="1905423" y="1063950"/>
                </a:lnTo>
                <a:lnTo>
                  <a:pt x="1919631" y="1036929"/>
                </a:lnTo>
                <a:lnTo>
                  <a:pt x="1921104" y="1034089"/>
                </a:lnTo>
                <a:lnTo>
                  <a:pt x="1929629" y="1014217"/>
                </a:lnTo>
                <a:lnTo>
                  <a:pt x="1936680" y="994345"/>
                </a:lnTo>
                <a:lnTo>
                  <a:pt x="1943837" y="975840"/>
                </a:lnTo>
                <a:lnTo>
                  <a:pt x="1939522" y="970267"/>
                </a:lnTo>
                <a:lnTo>
                  <a:pt x="1943837" y="971634"/>
                </a:lnTo>
                <a:lnTo>
                  <a:pt x="1952361" y="967323"/>
                </a:lnTo>
                <a:lnTo>
                  <a:pt x="1958045" y="956073"/>
                </a:lnTo>
                <a:lnTo>
                  <a:pt x="1960886" y="953129"/>
                </a:lnTo>
                <a:lnTo>
                  <a:pt x="1963727" y="951762"/>
                </a:lnTo>
                <a:lnTo>
                  <a:pt x="1969411" y="946084"/>
                </a:lnTo>
                <a:lnTo>
                  <a:pt x="1973726" y="943245"/>
                </a:lnTo>
                <a:lnTo>
                  <a:pt x="1977935" y="940406"/>
                </a:lnTo>
                <a:lnTo>
                  <a:pt x="1983618" y="938934"/>
                </a:lnTo>
                <a:lnTo>
                  <a:pt x="1989302" y="928946"/>
                </a:lnTo>
                <a:lnTo>
                  <a:pt x="2012034" y="896351"/>
                </a:lnTo>
                <a:lnTo>
                  <a:pt x="2026242" y="880685"/>
                </a:lnTo>
                <a:lnTo>
                  <a:pt x="2034872" y="867962"/>
                </a:lnTo>
                <a:lnTo>
                  <a:pt x="2037713" y="863651"/>
                </a:lnTo>
                <a:lnTo>
                  <a:pt x="2040555" y="860813"/>
                </a:lnTo>
                <a:lnTo>
                  <a:pt x="2046133" y="848090"/>
                </a:lnTo>
                <a:lnTo>
                  <a:pt x="2046133" y="845251"/>
                </a:lnTo>
                <a:lnTo>
                  <a:pt x="2053289" y="823907"/>
                </a:lnTo>
                <a:lnTo>
                  <a:pt x="2057604" y="811080"/>
                </a:lnTo>
                <a:lnTo>
                  <a:pt x="2061814" y="794046"/>
                </a:lnTo>
                <a:lnTo>
                  <a:pt x="2061814" y="789841"/>
                </a:lnTo>
                <a:lnTo>
                  <a:pt x="2063287" y="785530"/>
                </a:lnTo>
                <a:lnTo>
                  <a:pt x="2063287" y="779852"/>
                </a:lnTo>
                <a:lnTo>
                  <a:pt x="2061814" y="774174"/>
                </a:lnTo>
                <a:lnTo>
                  <a:pt x="2063287" y="749991"/>
                </a:lnTo>
                <a:lnTo>
                  <a:pt x="2061814" y="747152"/>
                </a:lnTo>
                <a:lnTo>
                  <a:pt x="2061814" y="742946"/>
                </a:lnTo>
                <a:lnTo>
                  <a:pt x="2061814" y="740107"/>
                </a:lnTo>
                <a:lnTo>
                  <a:pt x="2058972" y="734430"/>
                </a:lnTo>
                <a:lnTo>
                  <a:pt x="2058972" y="727280"/>
                </a:lnTo>
                <a:lnTo>
                  <a:pt x="2051921" y="696052"/>
                </a:lnTo>
                <a:lnTo>
                  <a:pt x="2037713" y="646319"/>
                </a:lnTo>
                <a:lnTo>
                  <a:pt x="2036240" y="642113"/>
                </a:lnTo>
                <a:lnTo>
                  <a:pt x="2029083" y="627814"/>
                </a:lnTo>
                <a:lnTo>
                  <a:pt x="2027715" y="623608"/>
                </a:lnTo>
                <a:lnTo>
                  <a:pt x="2023400" y="620769"/>
                </a:lnTo>
                <a:lnTo>
                  <a:pt x="2017717" y="617930"/>
                </a:lnTo>
                <a:lnTo>
                  <a:pt x="1999300" y="613619"/>
                </a:lnTo>
                <a:lnTo>
                  <a:pt x="1996458" y="613619"/>
                </a:lnTo>
                <a:lnTo>
                  <a:pt x="1987933" y="616458"/>
                </a:lnTo>
                <a:lnTo>
                  <a:pt x="1982250" y="616458"/>
                </a:lnTo>
                <a:lnTo>
                  <a:pt x="1963727" y="616458"/>
                </a:lnTo>
                <a:lnTo>
                  <a:pt x="1959413" y="616458"/>
                </a:lnTo>
                <a:lnTo>
                  <a:pt x="1935312" y="606575"/>
                </a:lnTo>
                <a:lnTo>
                  <a:pt x="1909738" y="586703"/>
                </a:lnTo>
                <a:lnTo>
                  <a:pt x="1884059" y="561048"/>
                </a:lnTo>
                <a:lnTo>
                  <a:pt x="1861326" y="534131"/>
                </a:lnTo>
                <a:lnTo>
                  <a:pt x="1832911" y="514258"/>
                </a:lnTo>
                <a:lnTo>
                  <a:pt x="1824386" y="508581"/>
                </a:lnTo>
                <a:lnTo>
                  <a:pt x="1790287" y="485764"/>
                </a:lnTo>
                <a:lnTo>
                  <a:pt x="1783131" y="481559"/>
                </a:lnTo>
                <a:lnTo>
                  <a:pt x="1773133" y="480087"/>
                </a:lnTo>
                <a:lnTo>
                  <a:pt x="1766081" y="480087"/>
                </a:lnTo>
                <a:lnTo>
                  <a:pt x="1756083" y="478720"/>
                </a:lnTo>
                <a:lnTo>
                  <a:pt x="1747559" y="481559"/>
                </a:lnTo>
                <a:lnTo>
                  <a:pt x="1733351" y="482926"/>
                </a:lnTo>
                <a:lnTo>
                  <a:pt x="1729141" y="484398"/>
                </a:lnTo>
                <a:lnTo>
                  <a:pt x="1724826" y="484398"/>
                </a:lnTo>
                <a:lnTo>
                  <a:pt x="1719143" y="484398"/>
                </a:lnTo>
                <a:lnTo>
                  <a:pt x="1716302" y="487237"/>
                </a:lnTo>
                <a:lnTo>
                  <a:pt x="1712092" y="487237"/>
                </a:lnTo>
                <a:lnTo>
                  <a:pt x="1709250" y="485764"/>
                </a:lnTo>
                <a:lnTo>
                  <a:pt x="1693569" y="482926"/>
                </a:lnTo>
                <a:lnTo>
                  <a:pt x="1690728" y="480087"/>
                </a:lnTo>
                <a:lnTo>
                  <a:pt x="1685044" y="477248"/>
                </a:lnTo>
                <a:lnTo>
                  <a:pt x="1679361" y="481559"/>
                </a:lnTo>
                <a:lnTo>
                  <a:pt x="1660838" y="477248"/>
                </a:lnTo>
                <a:lnTo>
                  <a:pt x="1657997" y="477248"/>
                </a:lnTo>
                <a:lnTo>
                  <a:pt x="1650945" y="475881"/>
                </a:lnTo>
                <a:lnTo>
                  <a:pt x="1642316" y="468731"/>
                </a:lnTo>
                <a:lnTo>
                  <a:pt x="1639474" y="465892"/>
                </a:lnTo>
                <a:lnTo>
                  <a:pt x="1633791" y="464526"/>
                </a:lnTo>
                <a:lnTo>
                  <a:pt x="1630949" y="461686"/>
                </a:lnTo>
                <a:lnTo>
                  <a:pt x="1628108" y="460215"/>
                </a:lnTo>
                <a:lnTo>
                  <a:pt x="1613900" y="454537"/>
                </a:lnTo>
                <a:lnTo>
                  <a:pt x="1608217" y="453170"/>
                </a:lnTo>
                <a:lnTo>
                  <a:pt x="1598324" y="454537"/>
                </a:lnTo>
                <a:lnTo>
                  <a:pt x="1599692" y="458848"/>
                </a:lnTo>
                <a:lnTo>
                  <a:pt x="1601166" y="464526"/>
                </a:lnTo>
                <a:lnTo>
                  <a:pt x="1581275" y="464526"/>
                </a:lnTo>
                <a:lnTo>
                  <a:pt x="1575486" y="464526"/>
                </a:lnTo>
                <a:lnTo>
                  <a:pt x="1561279" y="482926"/>
                </a:lnTo>
                <a:lnTo>
                  <a:pt x="1569803" y="463053"/>
                </a:lnTo>
                <a:lnTo>
                  <a:pt x="1568435" y="456009"/>
                </a:lnTo>
                <a:lnTo>
                  <a:pt x="1565594" y="456009"/>
                </a:lnTo>
                <a:lnTo>
                  <a:pt x="1552754" y="463053"/>
                </a:lnTo>
                <a:lnTo>
                  <a:pt x="1549912" y="477248"/>
                </a:lnTo>
                <a:lnTo>
                  <a:pt x="1549912" y="481559"/>
                </a:lnTo>
                <a:lnTo>
                  <a:pt x="1549912" y="484398"/>
                </a:lnTo>
                <a:lnTo>
                  <a:pt x="1548544" y="487237"/>
                </a:lnTo>
                <a:lnTo>
                  <a:pt x="1547071" y="491442"/>
                </a:lnTo>
                <a:lnTo>
                  <a:pt x="1542861" y="494386"/>
                </a:lnTo>
                <a:lnTo>
                  <a:pt x="1538546" y="497120"/>
                </a:lnTo>
                <a:lnTo>
                  <a:pt x="1535705" y="502903"/>
                </a:lnTo>
                <a:lnTo>
                  <a:pt x="1532863" y="507109"/>
                </a:lnTo>
                <a:lnTo>
                  <a:pt x="1530021" y="509947"/>
                </a:lnTo>
                <a:lnTo>
                  <a:pt x="1537178" y="482926"/>
                </a:lnTo>
                <a:lnTo>
                  <a:pt x="1537178" y="478720"/>
                </a:lnTo>
                <a:lnTo>
                  <a:pt x="1540020" y="471570"/>
                </a:lnTo>
                <a:lnTo>
                  <a:pt x="1544229" y="458848"/>
                </a:lnTo>
                <a:lnTo>
                  <a:pt x="1549912" y="456009"/>
                </a:lnTo>
                <a:lnTo>
                  <a:pt x="1551386" y="450331"/>
                </a:lnTo>
                <a:lnTo>
                  <a:pt x="1549912" y="443181"/>
                </a:lnTo>
                <a:lnTo>
                  <a:pt x="1542861" y="421942"/>
                </a:lnTo>
                <a:lnTo>
                  <a:pt x="1530021" y="419103"/>
                </a:lnTo>
                <a:lnTo>
                  <a:pt x="1532863" y="414792"/>
                </a:lnTo>
                <a:lnTo>
                  <a:pt x="1530021" y="414792"/>
                </a:lnTo>
                <a:lnTo>
                  <a:pt x="1527180" y="407643"/>
                </a:lnTo>
                <a:lnTo>
                  <a:pt x="1524338" y="407643"/>
                </a:lnTo>
                <a:lnTo>
                  <a:pt x="1521497" y="409115"/>
                </a:lnTo>
                <a:lnTo>
                  <a:pt x="1524338" y="401965"/>
                </a:lnTo>
                <a:lnTo>
                  <a:pt x="1512972" y="399126"/>
                </a:lnTo>
                <a:lnTo>
                  <a:pt x="1508657" y="401965"/>
                </a:lnTo>
                <a:lnTo>
                  <a:pt x="1504447" y="406276"/>
                </a:lnTo>
                <a:lnTo>
                  <a:pt x="1505816" y="410481"/>
                </a:lnTo>
                <a:lnTo>
                  <a:pt x="1502974" y="416159"/>
                </a:lnTo>
                <a:lnTo>
                  <a:pt x="1498764" y="413320"/>
                </a:lnTo>
                <a:lnTo>
                  <a:pt x="1500132" y="406276"/>
                </a:lnTo>
                <a:lnTo>
                  <a:pt x="1497291" y="403437"/>
                </a:lnTo>
                <a:lnTo>
                  <a:pt x="1500132" y="399126"/>
                </a:lnTo>
                <a:lnTo>
                  <a:pt x="1498764" y="392081"/>
                </a:lnTo>
                <a:lnTo>
                  <a:pt x="1495923" y="389243"/>
                </a:lnTo>
                <a:lnTo>
                  <a:pt x="1488766" y="387771"/>
                </a:lnTo>
                <a:lnTo>
                  <a:pt x="1484556" y="389243"/>
                </a:lnTo>
                <a:lnTo>
                  <a:pt x="1484556" y="393448"/>
                </a:lnTo>
                <a:lnTo>
                  <a:pt x="1480242" y="393448"/>
                </a:lnTo>
                <a:lnTo>
                  <a:pt x="1476032" y="387771"/>
                </a:lnTo>
                <a:lnTo>
                  <a:pt x="1470349" y="380726"/>
                </a:lnTo>
                <a:lnTo>
                  <a:pt x="1466034" y="375048"/>
                </a:lnTo>
                <a:lnTo>
                  <a:pt x="1464666" y="377782"/>
                </a:lnTo>
                <a:lnTo>
                  <a:pt x="1461824" y="380726"/>
                </a:lnTo>
                <a:lnTo>
                  <a:pt x="1458982" y="376415"/>
                </a:lnTo>
                <a:lnTo>
                  <a:pt x="1456141" y="380726"/>
                </a:lnTo>
                <a:lnTo>
                  <a:pt x="1451826" y="380726"/>
                </a:lnTo>
                <a:lnTo>
                  <a:pt x="1453299" y="376415"/>
                </a:lnTo>
                <a:lnTo>
                  <a:pt x="1443301" y="372104"/>
                </a:lnTo>
                <a:lnTo>
                  <a:pt x="1440460" y="375048"/>
                </a:lnTo>
                <a:lnTo>
                  <a:pt x="1434777" y="373576"/>
                </a:lnTo>
                <a:lnTo>
                  <a:pt x="1434777" y="369370"/>
                </a:lnTo>
                <a:lnTo>
                  <a:pt x="1430462" y="369370"/>
                </a:lnTo>
                <a:lnTo>
                  <a:pt x="1427620" y="367898"/>
                </a:lnTo>
                <a:lnTo>
                  <a:pt x="1416254" y="360854"/>
                </a:lnTo>
                <a:lnTo>
                  <a:pt x="1413412" y="355071"/>
                </a:lnTo>
                <a:lnTo>
                  <a:pt x="1407729" y="356543"/>
                </a:lnTo>
                <a:lnTo>
                  <a:pt x="1403520" y="359382"/>
                </a:lnTo>
                <a:lnTo>
                  <a:pt x="1403520" y="356543"/>
                </a:lnTo>
                <a:lnTo>
                  <a:pt x="1403520" y="352232"/>
                </a:lnTo>
                <a:lnTo>
                  <a:pt x="1400678" y="349393"/>
                </a:lnTo>
                <a:lnTo>
                  <a:pt x="1396363" y="348026"/>
                </a:lnTo>
                <a:lnTo>
                  <a:pt x="1389312" y="346554"/>
                </a:lnTo>
                <a:lnTo>
                  <a:pt x="1380682" y="349393"/>
                </a:lnTo>
                <a:lnTo>
                  <a:pt x="1379314" y="353704"/>
                </a:lnTo>
                <a:lnTo>
                  <a:pt x="1376472" y="355071"/>
                </a:lnTo>
                <a:lnTo>
                  <a:pt x="1373631" y="355071"/>
                </a:lnTo>
                <a:lnTo>
                  <a:pt x="1372157" y="350865"/>
                </a:lnTo>
                <a:lnTo>
                  <a:pt x="1365106" y="353704"/>
                </a:lnTo>
                <a:lnTo>
                  <a:pt x="1362264" y="355071"/>
                </a:lnTo>
                <a:lnTo>
                  <a:pt x="1360791" y="357910"/>
                </a:lnTo>
                <a:lnTo>
                  <a:pt x="1357949" y="353704"/>
                </a:lnTo>
                <a:lnTo>
                  <a:pt x="1350898" y="362220"/>
                </a:lnTo>
                <a:lnTo>
                  <a:pt x="1350898" y="366531"/>
                </a:lnTo>
                <a:lnTo>
                  <a:pt x="1349425" y="370737"/>
                </a:lnTo>
                <a:lnTo>
                  <a:pt x="1348056" y="373576"/>
                </a:lnTo>
                <a:lnTo>
                  <a:pt x="1343742" y="379254"/>
                </a:lnTo>
                <a:lnTo>
                  <a:pt x="1340900" y="383565"/>
                </a:lnTo>
                <a:lnTo>
                  <a:pt x="1340900" y="389243"/>
                </a:lnTo>
                <a:lnTo>
                  <a:pt x="1333849" y="390609"/>
                </a:lnTo>
                <a:lnTo>
                  <a:pt x="1332375" y="396287"/>
                </a:lnTo>
                <a:lnTo>
                  <a:pt x="1332375" y="399126"/>
                </a:lnTo>
                <a:lnTo>
                  <a:pt x="1342373" y="399126"/>
                </a:lnTo>
                <a:lnTo>
                  <a:pt x="1336690" y="410481"/>
                </a:lnTo>
                <a:lnTo>
                  <a:pt x="1332375" y="407643"/>
                </a:lnTo>
                <a:lnTo>
                  <a:pt x="1329534" y="403437"/>
                </a:lnTo>
                <a:lnTo>
                  <a:pt x="1326692" y="400598"/>
                </a:lnTo>
                <a:lnTo>
                  <a:pt x="1321009" y="400598"/>
                </a:lnTo>
                <a:lnTo>
                  <a:pt x="1312485" y="413320"/>
                </a:lnTo>
                <a:lnTo>
                  <a:pt x="1308170" y="420470"/>
                </a:lnTo>
                <a:lnTo>
                  <a:pt x="1306801" y="423309"/>
                </a:lnTo>
                <a:lnTo>
                  <a:pt x="1302486" y="423309"/>
                </a:lnTo>
                <a:lnTo>
                  <a:pt x="1298277" y="424676"/>
                </a:lnTo>
                <a:lnTo>
                  <a:pt x="1295435" y="427515"/>
                </a:lnTo>
                <a:lnTo>
                  <a:pt x="1293962" y="430354"/>
                </a:lnTo>
                <a:lnTo>
                  <a:pt x="1284069" y="453170"/>
                </a:lnTo>
                <a:lnTo>
                  <a:pt x="1284069" y="458848"/>
                </a:lnTo>
                <a:lnTo>
                  <a:pt x="1279754" y="470203"/>
                </a:lnTo>
                <a:lnTo>
                  <a:pt x="1274071" y="471570"/>
                </a:lnTo>
                <a:lnTo>
                  <a:pt x="1271229" y="471570"/>
                </a:lnTo>
                <a:lnTo>
                  <a:pt x="1275544" y="468731"/>
                </a:lnTo>
                <a:lnTo>
                  <a:pt x="1278386" y="463053"/>
                </a:lnTo>
                <a:lnTo>
                  <a:pt x="1286910" y="431826"/>
                </a:lnTo>
                <a:lnTo>
                  <a:pt x="1286910" y="426148"/>
                </a:lnTo>
                <a:lnTo>
                  <a:pt x="1282595" y="423309"/>
                </a:lnTo>
                <a:lnTo>
                  <a:pt x="1282595" y="417631"/>
                </a:lnTo>
                <a:lnTo>
                  <a:pt x="1278386" y="420470"/>
                </a:lnTo>
                <a:lnTo>
                  <a:pt x="1274071" y="421942"/>
                </a:lnTo>
                <a:lnTo>
                  <a:pt x="1272597" y="426148"/>
                </a:lnTo>
                <a:lnTo>
                  <a:pt x="1269861" y="426148"/>
                </a:lnTo>
                <a:lnTo>
                  <a:pt x="1267019" y="424676"/>
                </a:lnTo>
                <a:lnTo>
                  <a:pt x="1262704" y="426148"/>
                </a:lnTo>
                <a:lnTo>
                  <a:pt x="1259863" y="424676"/>
                </a:lnTo>
                <a:lnTo>
                  <a:pt x="1255548" y="422363"/>
                </a:lnTo>
                <a:lnTo>
                  <a:pt x="1248497" y="421942"/>
                </a:lnTo>
                <a:lnTo>
                  <a:pt x="1239972" y="426148"/>
                </a:lnTo>
                <a:lnTo>
                  <a:pt x="1237131" y="430354"/>
                </a:lnTo>
                <a:lnTo>
                  <a:pt x="1231447" y="436031"/>
                </a:lnTo>
                <a:lnTo>
                  <a:pt x="1229974" y="431826"/>
                </a:lnTo>
                <a:lnTo>
                  <a:pt x="1224291" y="426148"/>
                </a:lnTo>
                <a:lnTo>
                  <a:pt x="1217239" y="419103"/>
                </a:lnTo>
                <a:lnTo>
                  <a:pt x="1218608" y="416159"/>
                </a:lnTo>
                <a:lnTo>
                  <a:pt x="1218608" y="409115"/>
                </a:lnTo>
                <a:lnTo>
                  <a:pt x="1217239" y="407643"/>
                </a:lnTo>
                <a:lnTo>
                  <a:pt x="1214398" y="404909"/>
                </a:lnTo>
                <a:lnTo>
                  <a:pt x="1211556" y="396287"/>
                </a:lnTo>
                <a:lnTo>
                  <a:pt x="1208715" y="392081"/>
                </a:lnTo>
                <a:lnTo>
                  <a:pt x="1207242" y="382093"/>
                </a:lnTo>
                <a:lnTo>
                  <a:pt x="1203032" y="379254"/>
                </a:lnTo>
                <a:lnTo>
                  <a:pt x="1198717" y="373576"/>
                </a:lnTo>
                <a:lnTo>
                  <a:pt x="1197349" y="373576"/>
                </a:lnTo>
                <a:lnTo>
                  <a:pt x="1194402" y="375048"/>
                </a:lnTo>
                <a:lnTo>
                  <a:pt x="1190192" y="379254"/>
                </a:lnTo>
                <a:lnTo>
                  <a:pt x="1187351" y="383565"/>
                </a:lnTo>
                <a:lnTo>
                  <a:pt x="1175984" y="392081"/>
                </a:lnTo>
                <a:lnTo>
                  <a:pt x="1170301" y="394920"/>
                </a:lnTo>
                <a:lnTo>
                  <a:pt x="1164618" y="396287"/>
                </a:lnTo>
                <a:lnTo>
                  <a:pt x="1163145" y="396287"/>
                </a:lnTo>
                <a:lnTo>
                  <a:pt x="1158935" y="399126"/>
                </a:lnTo>
                <a:lnTo>
                  <a:pt x="1154620" y="404909"/>
                </a:lnTo>
                <a:lnTo>
                  <a:pt x="1150410" y="406276"/>
                </a:lnTo>
                <a:lnTo>
                  <a:pt x="1146095" y="407643"/>
                </a:lnTo>
                <a:lnTo>
                  <a:pt x="1140412" y="409115"/>
                </a:lnTo>
                <a:lnTo>
                  <a:pt x="1134729" y="413320"/>
                </a:lnTo>
                <a:lnTo>
                  <a:pt x="1136203" y="407643"/>
                </a:lnTo>
                <a:lnTo>
                  <a:pt x="1133361" y="403437"/>
                </a:lnTo>
                <a:lnTo>
                  <a:pt x="1110523" y="406276"/>
                </a:lnTo>
                <a:lnTo>
                  <a:pt x="1113365" y="403437"/>
                </a:lnTo>
                <a:lnTo>
                  <a:pt x="1117680" y="403437"/>
                </a:lnTo>
                <a:lnTo>
                  <a:pt x="1121889" y="400598"/>
                </a:lnTo>
                <a:lnTo>
                  <a:pt x="1124731" y="397759"/>
                </a:lnTo>
                <a:lnTo>
                  <a:pt x="1127573" y="396287"/>
                </a:lnTo>
                <a:lnTo>
                  <a:pt x="1131888" y="394920"/>
                </a:lnTo>
                <a:lnTo>
                  <a:pt x="1136203" y="392081"/>
                </a:lnTo>
                <a:lnTo>
                  <a:pt x="1139044" y="393448"/>
                </a:lnTo>
                <a:lnTo>
                  <a:pt x="1146095" y="396287"/>
                </a:lnTo>
                <a:lnTo>
                  <a:pt x="1151778" y="390609"/>
                </a:lnTo>
                <a:lnTo>
                  <a:pt x="1151778" y="380726"/>
                </a:lnTo>
                <a:lnTo>
                  <a:pt x="1163145" y="372104"/>
                </a:lnTo>
                <a:lnTo>
                  <a:pt x="1163145" y="369370"/>
                </a:lnTo>
                <a:lnTo>
                  <a:pt x="1161777" y="367898"/>
                </a:lnTo>
                <a:lnTo>
                  <a:pt x="1163145" y="363692"/>
                </a:lnTo>
                <a:lnTo>
                  <a:pt x="1163145" y="357910"/>
                </a:lnTo>
                <a:lnTo>
                  <a:pt x="1171669" y="345187"/>
                </a:lnTo>
                <a:lnTo>
                  <a:pt x="1177352" y="340876"/>
                </a:lnTo>
                <a:lnTo>
                  <a:pt x="1178826" y="338037"/>
                </a:lnTo>
                <a:lnTo>
                  <a:pt x="1181667" y="333832"/>
                </a:lnTo>
                <a:lnTo>
                  <a:pt x="1183036" y="325315"/>
                </a:lnTo>
                <a:lnTo>
                  <a:pt x="1185877" y="316798"/>
                </a:lnTo>
                <a:lnTo>
                  <a:pt x="1203032" y="302499"/>
                </a:lnTo>
                <a:lnTo>
                  <a:pt x="1242813" y="258549"/>
                </a:lnTo>
                <a:lnTo>
                  <a:pt x="1255548" y="247193"/>
                </a:lnTo>
                <a:lnTo>
                  <a:pt x="1258389" y="237204"/>
                </a:lnTo>
                <a:lnTo>
                  <a:pt x="1259863" y="228688"/>
                </a:lnTo>
                <a:lnTo>
                  <a:pt x="1259863" y="223010"/>
                </a:lnTo>
                <a:lnTo>
                  <a:pt x="1255548" y="213021"/>
                </a:lnTo>
                <a:lnTo>
                  <a:pt x="1249865" y="207344"/>
                </a:lnTo>
                <a:lnTo>
                  <a:pt x="1247023" y="207344"/>
                </a:lnTo>
                <a:lnTo>
                  <a:pt x="1244182" y="204505"/>
                </a:lnTo>
                <a:lnTo>
                  <a:pt x="1237131" y="203138"/>
                </a:lnTo>
                <a:lnTo>
                  <a:pt x="1232816" y="204505"/>
                </a:lnTo>
                <a:lnTo>
                  <a:pt x="1228606" y="203138"/>
                </a:lnTo>
                <a:lnTo>
                  <a:pt x="1218608" y="183266"/>
                </a:lnTo>
                <a:lnTo>
                  <a:pt x="1201558" y="126383"/>
                </a:lnTo>
                <a:lnTo>
                  <a:pt x="1200190" y="116499"/>
                </a:lnTo>
                <a:lnTo>
                  <a:pt x="1198717" y="112188"/>
                </a:lnTo>
                <a:lnTo>
                  <a:pt x="1198717" y="96522"/>
                </a:lnTo>
                <a:lnTo>
                  <a:pt x="1198717" y="90949"/>
                </a:lnTo>
                <a:lnTo>
                  <a:pt x="1198717" y="79489"/>
                </a:lnTo>
                <a:lnTo>
                  <a:pt x="1190192" y="63927"/>
                </a:lnTo>
                <a:lnTo>
                  <a:pt x="1185877" y="59617"/>
                </a:lnTo>
                <a:lnTo>
                  <a:pt x="1174511" y="49733"/>
                </a:lnTo>
                <a:lnTo>
                  <a:pt x="1174511" y="55411"/>
                </a:lnTo>
                <a:lnTo>
                  <a:pt x="1175984" y="62455"/>
                </a:lnTo>
                <a:lnTo>
                  <a:pt x="1168828" y="68133"/>
                </a:lnTo>
                <a:lnTo>
                  <a:pt x="1163145" y="72444"/>
                </a:lnTo>
                <a:lnTo>
                  <a:pt x="1137571" y="116499"/>
                </a:lnTo>
                <a:close/>
              </a:path>
            </a:pathLst>
          </a:custGeom>
          <a:solidFill>
            <a:schemeClr val="accent3"/>
          </a:solidFill>
          <a:ln w="3175" cap="flat">
            <a:solidFill>
              <a:schemeClr val="bg1"/>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176" name="Freihandform 61">
            <a:extLst>
              <a:ext uri="{FF2B5EF4-FFF2-40B4-BE49-F238E27FC236}">
                <a16:creationId xmlns:a16="http://schemas.microsoft.com/office/drawing/2014/main" id="{3F2A5B08-B87E-CDD9-F836-4856F8939D0D}"/>
              </a:ext>
            </a:extLst>
          </p:cNvPr>
          <p:cNvSpPr/>
          <p:nvPr userDrawn="1"/>
        </p:nvSpPr>
        <p:spPr>
          <a:xfrm>
            <a:off x="5893308" y="4514697"/>
            <a:ext cx="220460" cy="242734"/>
          </a:xfrm>
          <a:custGeom>
            <a:avLst/>
            <a:gdLst>
              <a:gd name="connsiteX0" fmla="*/ 219010 w 446440"/>
              <a:gd name="connsiteY0" fmla="*/ 41217 h 491547"/>
              <a:gd name="connsiteX1" fmla="*/ 216169 w 446440"/>
              <a:gd name="connsiteY1" fmla="*/ 32700 h 491547"/>
              <a:gd name="connsiteX2" fmla="*/ 210486 w 446440"/>
              <a:gd name="connsiteY2" fmla="*/ 28389 h 491547"/>
              <a:gd name="connsiteX3" fmla="*/ 163548 w 446440"/>
              <a:gd name="connsiteY3" fmla="*/ 2839 h 491547"/>
              <a:gd name="connsiteX4" fmla="*/ 117977 w 446440"/>
              <a:gd name="connsiteY4" fmla="*/ 0 h 491547"/>
              <a:gd name="connsiteX5" fmla="*/ 100928 w 446440"/>
              <a:gd name="connsiteY5" fmla="*/ 5678 h 491547"/>
              <a:gd name="connsiteX6" fmla="*/ 86720 w 446440"/>
              <a:gd name="connsiteY6" fmla="*/ 9884 h 491547"/>
              <a:gd name="connsiteX7" fmla="*/ 61146 w 446440"/>
              <a:gd name="connsiteY7" fmla="*/ 15667 h 491547"/>
              <a:gd name="connsiteX8" fmla="*/ 31257 w 446440"/>
              <a:gd name="connsiteY8" fmla="*/ 19872 h 491547"/>
              <a:gd name="connsiteX9" fmla="*/ 28416 w 446440"/>
              <a:gd name="connsiteY9" fmla="*/ 21344 h 491547"/>
              <a:gd name="connsiteX10" fmla="*/ 22732 w 446440"/>
              <a:gd name="connsiteY10" fmla="*/ 46894 h 491547"/>
              <a:gd name="connsiteX11" fmla="*/ 11366 w 446440"/>
              <a:gd name="connsiteY11" fmla="*/ 71077 h 491547"/>
              <a:gd name="connsiteX12" fmla="*/ 8525 w 446440"/>
              <a:gd name="connsiteY12" fmla="*/ 75283 h 491547"/>
              <a:gd name="connsiteX13" fmla="*/ 8525 w 446440"/>
              <a:gd name="connsiteY13" fmla="*/ 79594 h 491547"/>
              <a:gd name="connsiteX14" fmla="*/ 9998 w 446440"/>
              <a:gd name="connsiteY14" fmla="*/ 86639 h 491547"/>
              <a:gd name="connsiteX15" fmla="*/ 11366 w 446440"/>
              <a:gd name="connsiteY15" fmla="*/ 105144 h 491547"/>
              <a:gd name="connsiteX16" fmla="*/ 1368 w 446440"/>
              <a:gd name="connsiteY16" fmla="*/ 169071 h 491547"/>
              <a:gd name="connsiteX17" fmla="*/ 0 w 446440"/>
              <a:gd name="connsiteY17" fmla="*/ 176116 h 491547"/>
              <a:gd name="connsiteX18" fmla="*/ 1368 w 446440"/>
              <a:gd name="connsiteY18" fmla="*/ 178955 h 491547"/>
              <a:gd name="connsiteX19" fmla="*/ 7051 w 446440"/>
              <a:gd name="connsiteY19" fmla="*/ 184738 h 491547"/>
              <a:gd name="connsiteX20" fmla="*/ 14208 w 446440"/>
              <a:gd name="connsiteY20" fmla="*/ 188943 h 491547"/>
              <a:gd name="connsiteX21" fmla="*/ 38414 w 446440"/>
              <a:gd name="connsiteY21" fmla="*/ 221643 h 491547"/>
              <a:gd name="connsiteX22" fmla="*/ 59673 w 446440"/>
              <a:gd name="connsiteY22" fmla="*/ 238677 h 491547"/>
              <a:gd name="connsiteX23" fmla="*/ 91035 w 446440"/>
              <a:gd name="connsiteY23" fmla="*/ 264227 h 491547"/>
              <a:gd name="connsiteX24" fmla="*/ 95245 w 446440"/>
              <a:gd name="connsiteY24" fmla="*/ 269904 h 491547"/>
              <a:gd name="connsiteX25" fmla="*/ 103769 w 446440"/>
              <a:gd name="connsiteY25" fmla="*/ 274215 h 491547"/>
              <a:gd name="connsiteX26" fmla="*/ 125134 w 446440"/>
              <a:gd name="connsiteY26" fmla="*/ 281260 h 491547"/>
              <a:gd name="connsiteX27" fmla="*/ 133658 w 446440"/>
              <a:gd name="connsiteY27" fmla="*/ 282732 h 491547"/>
              <a:gd name="connsiteX28" fmla="*/ 135027 w 446440"/>
              <a:gd name="connsiteY28" fmla="*/ 284099 h 491547"/>
              <a:gd name="connsiteX29" fmla="*/ 142183 w 446440"/>
              <a:gd name="connsiteY29" fmla="*/ 284099 h 491547"/>
              <a:gd name="connsiteX30" fmla="*/ 146498 w 446440"/>
              <a:gd name="connsiteY30" fmla="*/ 282732 h 491547"/>
              <a:gd name="connsiteX31" fmla="*/ 169230 w 446440"/>
              <a:gd name="connsiteY31" fmla="*/ 295454 h 491547"/>
              <a:gd name="connsiteX32" fmla="*/ 179123 w 446440"/>
              <a:gd name="connsiteY32" fmla="*/ 302604 h 491547"/>
              <a:gd name="connsiteX33" fmla="*/ 183438 w 446440"/>
              <a:gd name="connsiteY33" fmla="*/ 306810 h 491547"/>
              <a:gd name="connsiteX34" fmla="*/ 184807 w 446440"/>
              <a:gd name="connsiteY34" fmla="*/ 309649 h 491547"/>
              <a:gd name="connsiteX35" fmla="*/ 216169 w 446440"/>
              <a:gd name="connsiteY35" fmla="*/ 328154 h 491547"/>
              <a:gd name="connsiteX36" fmla="*/ 224694 w 446440"/>
              <a:gd name="connsiteY36" fmla="*/ 330993 h 491547"/>
              <a:gd name="connsiteX37" fmla="*/ 228903 w 446440"/>
              <a:gd name="connsiteY37" fmla="*/ 330993 h 491547"/>
              <a:gd name="connsiteX38" fmla="*/ 234587 w 446440"/>
              <a:gd name="connsiteY38" fmla="*/ 332465 h 491547"/>
              <a:gd name="connsiteX39" fmla="*/ 265949 w 446440"/>
              <a:gd name="connsiteY39" fmla="*/ 346659 h 491547"/>
              <a:gd name="connsiteX40" fmla="*/ 273000 w 446440"/>
              <a:gd name="connsiteY40" fmla="*/ 350865 h 491547"/>
              <a:gd name="connsiteX41" fmla="*/ 278683 w 446440"/>
              <a:gd name="connsiteY41" fmla="*/ 358015 h 491547"/>
              <a:gd name="connsiteX42" fmla="*/ 285840 w 446440"/>
              <a:gd name="connsiteY42" fmla="*/ 367898 h 491547"/>
              <a:gd name="connsiteX43" fmla="*/ 285840 w 446440"/>
              <a:gd name="connsiteY43" fmla="*/ 375048 h 491547"/>
              <a:gd name="connsiteX44" fmla="*/ 281525 w 446440"/>
              <a:gd name="connsiteY44" fmla="*/ 377887 h 491547"/>
              <a:gd name="connsiteX45" fmla="*/ 277315 w 446440"/>
              <a:gd name="connsiteY45" fmla="*/ 380726 h 491547"/>
              <a:gd name="connsiteX46" fmla="*/ 261634 w 446440"/>
              <a:gd name="connsiteY46" fmla="*/ 413426 h 491547"/>
              <a:gd name="connsiteX47" fmla="*/ 260161 w 446440"/>
              <a:gd name="connsiteY47" fmla="*/ 426148 h 491547"/>
              <a:gd name="connsiteX48" fmla="*/ 261634 w 446440"/>
              <a:gd name="connsiteY48" fmla="*/ 433298 h 491547"/>
              <a:gd name="connsiteX49" fmla="*/ 264476 w 446440"/>
              <a:gd name="connsiteY49" fmla="*/ 436137 h 491547"/>
              <a:gd name="connsiteX50" fmla="*/ 264476 w 446440"/>
              <a:gd name="connsiteY50" fmla="*/ 440342 h 491547"/>
              <a:gd name="connsiteX51" fmla="*/ 257319 w 446440"/>
              <a:gd name="connsiteY51" fmla="*/ 453170 h 491547"/>
              <a:gd name="connsiteX52" fmla="*/ 248794 w 446440"/>
              <a:gd name="connsiteY52" fmla="*/ 478720 h 491547"/>
              <a:gd name="connsiteX53" fmla="*/ 267317 w 446440"/>
              <a:gd name="connsiteY53" fmla="*/ 475881 h 491547"/>
              <a:gd name="connsiteX54" fmla="*/ 278683 w 446440"/>
              <a:gd name="connsiteY54" fmla="*/ 475881 h 491547"/>
              <a:gd name="connsiteX55" fmla="*/ 290049 w 446440"/>
              <a:gd name="connsiteY55" fmla="*/ 477353 h 491547"/>
              <a:gd name="connsiteX56" fmla="*/ 294364 w 446440"/>
              <a:gd name="connsiteY56" fmla="*/ 480192 h 491547"/>
              <a:gd name="connsiteX57" fmla="*/ 309940 w 446440"/>
              <a:gd name="connsiteY57" fmla="*/ 485870 h 491547"/>
              <a:gd name="connsiteX58" fmla="*/ 324148 w 446440"/>
              <a:gd name="connsiteY58" fmla="*/ 490076 h 491547"/>
              <a:gd name="connsiteX59" fmla="*/ 328463 w 446440"/>
              <a:gd name="connsiteY59" fmla="*/ 490076 h 491547"/>
              <a:gd name="connsiteX60" fmla="*/ 358352 w 446440"/>
              <a:gd name="connsiteY60" fmla="*/ 491547 h 491547"/>
              <a:gd name="connsiteX61" fmla="*/ 368245 w 446440"/>
              <a:gd name="connsiteY61" fmla="*/ 484398 h 491547"/>
              <a:gd name="connsiteX62" fmla="*/ 373928 w 446440"/>
              <a:gd name="connsiteY62" fmla="*/ 478720 h 491547"/>
              <a:gd name="connsiteX63" fmla="*/ 378243 w 446440"/>
              <a:gd name="connsiteY63" fmla="*/ 478720 h 491547"/>
              <a:gd name="connsiteX64" fmla="*/ 386768 w 446440"/>
              <a:gd name="connsiteY64" fmla="*/ 480192 h 491547"/>
              <a:gd name="connsiteX65" fmla="*/ 393819 w 446440"/>
              <a:gd name="connsiteY65" fmla="*/ 485870 h 491547"/>
              <a:gd name="connsiteX66" fmla="*/ 396766 w 446440"/>
              <a:gd name="connsiteY66" fmla="*/ 487236 h 491547"/>
              <a:gd name="connsiteX67" fmla="*/ 402343 w 446440"/>
              <a:gd name="connsiteY67" fmla="*/ 480192 h 491547"/>
              <a:gd name="connsiteX68" fmla="*/ 402343 w 446440"/>
              <a:gd name="connsiteY68" fmla="*/ 475881 h 491547"/>
              <a:gd name="connsiteX69" fmla="*/ 415183 w 446440"/>
              <a:gd name="connsiteY69" fmla="*/ 457376 h 491547"/>
              <a:gd name="connsiteX70" fmla="*/ 435074 w 446440"/>
              <a:gd name="connsiteY70" fmla="*/ 440342 h 491547"/>
              <a:gd name="connsiteX71" fmla="*/ 440757 w 446440"/>
              <a:gd name="connsiteY71" fmla="*/ 426148 h 491547"/>
              <a:gd name="connsiteX72" fmla="*/ 442231 w 446440"/>
              <a:gd name="connsiteY72" fmla="*/ 413426 h 491547"/>
              <a:gd name="connsiteX73" fmla="*/ 440757 w 446440"/>
              <a:gd name="connsiteY73" fmla="*/ 397759 h 491547"/>
              <a:gd name="connsiteX74" fmla="*/ 440757 w 446440"/>
              <a:gd name="connsiteY74" fmla="*/ 393448 h 491547"/>
              <a:gd name="connsiteX75" fmla="*/ 436547 w 446440"/>
              <a:gd name="connsiteY75" fmla="*/ 379254 h 491547"/>
              <a:gd name="connsiteX76" fmla="*/ 437916 w 446440"/>
              <a:gd name="connsiteY76" fmla="*/ 375048 h 491547"/>
              <a:gd name="connsiteX77" fmla="*/ 436547 w 446440"/>
              <a:gd name="connsiteY77" fmla="*/ 367898 h 491547"/>
              <a:gd name="connsiteX78" fmla="*/ 442231 w 446440"/>
              <a:gd name="connsiteY78" fmla="*/ 342348 h 491547"/>
              <a:gd name="connsiteX79" fmla="*/ 442231 w 446440"/>
              <a:gd name="connsiteY79" fmla="*/ 330993 h 491547"/>
              <a:gd name="connsiteX80" fmla="*/ 445072 w 446440"/>
              <a:gd name="connsiteY80" fmla="*/ 326787 h 491547"/>
              <a:gd name="connsiteX81" fmla="*/ 445072 w 446440"/>
              <a:gd name="connsiteY81" fmla="*/ 322476 h 491547"/>
              <a:gd name="connsiteX82" fmla="*/ 446440 w 446440"/>
              <a:gd name="connsiteY82" fmla="*/ 318165 h 491547"/>
              <a:gd name="connsiteX83" fmla="*/ 446440 w 446440"/>
              <a:gd name="connsiteY83" fmla="*/ 305443 h 491547"/>
              <a:gd name="connsiteX84" fmla="*/ 443599 w 446440"/>
              <a:gd name="connsiteY84" fmla="*/ 295454 h 491547"/>
              <a:gd name="connsiteX85" fmla="*/ 442231 w 446440"/>
              <a:gd name="connsiteY85" fmla="*/ 289776 h 491547"/>
              <a:gd name="connsiteX86" fmla="*/ 443599 w 446440"/>
              <a:gd name="connsiteY86" fmla="*/ 285571 h 491547"/>
              <a:gd name="connsiteX87" fmla="*/ 446440 w 446440"/>
              <a:gd name="connsiteY87" fmla="*/ 284099 h 491547"/>
              <a:gd name="connsiteX88" fmla="*/ 436547 w 446440"/>
              <a:gd name="connsiteY88" fmla="*/ 275582 h 491547"/>
              <a:gd name="connsiteX89" fmla="*/ 425181 w 446440"/>
              <a:gd name="connsiteY89" fmla="*/ 269904 h 491547"/>
              <a:gd name="connsiteX90" fmla="*/ 410973 w 446440"/>
              <a:gd name="connsiteY90" fmla="*/ 278421 h 491547"/>
              <a:gd name="connsiteX91" fmla="*/ 405291 w 446440"/>
              <a:gd name="connsiteY91" fmla="*/ 281260 h 491547"/>
              <a:gd name="connsiteX92" fmla="*/ 398134 w 446440"/>
              <a:gd name="connsiteY92" fmla="*/ 282732 h 491547"/>
              <a:gd name="connsiteX93" fmla="*/ 388136 w 446440"/>
              <a:gd name="connsiteY93" fmla="*/ 281260 h 491547"/>
              <a:gd name="connsiteX94" fmla="*/ 385294 w 446440"/>
              <a:gd name="connsiteY94" fmla="*/ 278421 h 491547"/>
              <a:gd name="connsiteX95" fmla="*/ 376770 w 446440"/>
              <a:gd name="connsiteY95" fmla="*/ 257077 h 491547"/>
              <a:gd name="connsiteX96" fmla="*/ 375401 w 446440"/>
              <a:gd name="connsiteY96" fmla="*/ 250032 h 491547"/>
              <a:gd name="connsiteX97" fmla="*/ 372560 w 446440"/>
              <a:gd name="connsiteY97" fmla="*/ 230160 h 491547"/>
              <a:gd name="connsiteX98" fmla="*/ 362562 w 446440"/>
              <a:gd name="connsiteY98" fmla="*/ 197460 h 491547"/>
              <a:gd name="connsiteX99" fmla="*/ 356879 w 446440"/>
              <a:gd name="connsiteY99" fmla="*/ 186105 h 491547"/>
              <a:gd name="connsiteX100" fmla="*/ 355511 w 446440"/>
              <a:gd name="connsiteY100" fmla="*/ 183266 h 491547"/>
              <a:gd name="connsiteX101" fmla="*/ 348354 w 446440"/>
              <a:gd name="connsiteY101" fmla="*/ 180427 h 491547"/>
              <a:gd name="connsiteX102" fmla="*/ 338461 w 446440"/>
              <a:gd name="connsiteY102" fmla="*/ 178955 h 491547"/>
              <a:gd name="connsiteX103" fmla="*/ 334146 w 446440"/>
              <a:gd name="connsiteY103" fmla="*/ 178955 h 491547"/>
              <a:gd name="connsiteX104" fmla="*/ 326990 w 446440"/>
              <a:gd name="connsiteY104" fmla="*/ 173277 h 491547"/>
              <a:gd name="connsiteX105" fmla="*/ 324148 w 446440"/>
              <a:gd name="connsiteY105" fmla="*/ 170438 h 491547"/>
              <a:gd name="connsiteX106" fmla="*/ 321307 w 446440"/>
              <a:gd name="connsiteY106" fmla="*/ 166232 h 491547"/>
              <a:gd name="connsiteX107" fmla="*/ 317097 w 446440"/>
              <a:gd name="connsiteY107" fmla="*/ 166232 h 491547"/>
              <a:gd name="connsiteX108" fmla="*/ 314255 w 446440"/>
              <a:gd name="connsiteY108" fmla="*/ 169071 h 491547"/>
              <a:gd name="connsiteX109" fmla="*/ 312782 w 446440"/>
              <a:gd name="connsiteY109" fmla="*/ 173277 h 491547"/>
              <a:gd name="connsiteX110" fmla="*/ 311414 w 446440"/>
              <a:gd name="connsiteY110" fmla="*/ 176116 h 491547"/>
              <a:gd name="connsiteX111" fmla="*/ 301416 w 446440"/>
              <a:gd name="connsiteY111" fmla="*/ 177588 h 491547"/>
              <a:gd name="connsiteX112" fmla="*/ 291523 w 446440"/>
              <a:gd name="connsiteY112" fmla="*/ 176116 h 491547"/>
              <a:gd name="connsiteX113" fmla="*/ 287208 w 446440"/>
              <a:gd name="connsiteY113" fmla="*/ 176116 h 491547"/>
              <a:gd name="connsiteX114" fmla="*/ 260161 w 446440"/>
              <a:gd name="connsiteY114" fmla="*/ 173277 h 491547"/>
              <a:gd name="connsiteX115" fmla="*/ 248794 w 446440"/>
              <a:gd name="connsiteY115" fmla="*/ 170438 h 491547"/>
              <a:gd name="connsiteX116" fmla="*/ 244584 w 446440"/>
              <a:gd name="connsiteY116" fmla="*/ 169071 h 491547"/>
              <a:gd name="connsiteX117" fmla="*/ 240269 w 446440"/>
              <a:gd name="connsiteY117" fmla="*/ 167599 h 491547"/>
              <a:gd name="connsiteX118" fmla="*/ 241743 w 446440"/>
              <a:gd name="connsiteY118" fmla="*/ 156244 h 491547"/>
              <a:gd name="connsiteX119" fmla="*/ 241743 w 446440"/>
              <a:gd name="connsiteY119" fmla="*/ 122177 h 491547"/>
              <a:gd name="connsiteX120" fmla="*/ 241743 w 446440"/>
              <a:gd name="connsiteY120" fmla="*/ 99466 h 491547"/>
              <a:gd name="connsiteX121" fmla="*/ 231745 w 446440"/>
              <a:gd name="connsiteY121" fmla="*/ 85272 h 491547"/>
              <a:gd name="connsiteX122" fmla="*/ 219010 w 446440"/>
              <a:gd name="connsiteY122" fmla="*/ 56883 h 491547"/>
              <a:gd name="connsiteX123" fmla="*/ 219010 w 446440"/>
              <a:gd name="connsiteY123" fmla="*/ 52572 h 491547"/>
              <a:gd name="connsiteX124" fmla="*/ 219010 w 446440"/>
              <a:gd name="connsiteY124" fmla="*/ 48261 h 491547"/>
              <a:gd name="connsiteX125" fmla="*/ 219010 w 446440"/>
              <a:gd name="connsiteY125" fmla="*/ 41217 h 49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446440" h="491547">
                <a:moveTo>
                  <a:pt x="219010" y="41217"/>
                </a:moveTo>
                <a:lnTo>
                  <a:pt x="216169" y="32700"/>
                </a:lnTo>
                <a:lnTo>
                  <a:pt x="210486" y="28389"/>
                </a:lnTo>
                <a:lnTo>
                  <a:pt x="163548" y="2839"/>
                </a:lnTo>
                <a:lnTo>
                  <a:pt x="117977" y="0"/>
                </a:lnTo>
                <a:lnTo>
                  <a:pt x="100928" y="5678"/>
                </a:lnTo>
                <a:lnTo>
                  <a:pt x="86720" y="9884"/>
                </a:lnTo>
                <a:lnTo>
                  <a:pt x="61146" y="15667"/>
                </a:lnTo>
                <a:lnTo>
                  <a:pt x="31257" y="19872"/>
                </a:lnTo>
                <a:lnTo>
                  <a:pt x="28416" y="21344"/>
                </a:lnTo>
                <a:lnTo>
                  <a:pt x="22732" y="46894"/>
                </a:lnTo>
                <a:lnTo>
                  <a:pt x="11366" y="71077"/>
                </a:lnTo>
                <a:lnTo>
                  <a:pt x="8525" y="75283"/>
                </a:lnTo>
                <a:lnTo>
                  <a:pt x="8525" y="79594"/>
                </a:lnTo>
                <a:lnTo>
                  <a:pt x="9998" y="86639"/>
                </a:lnTo>
                <a:lnTo>
                  <a:pt x="11366" y="105144"/>
                </a:lnTo>
                <a:lnTo>
                  <a:pt x="1368" y="169071"/>
                </a:lnTo>
                <a:lnTo>
                  <a:pt x="0" y="176116"/>
                </a:lnTo>
                <a:lnTo>
                  <a:pt x="1368" y="178955"/>
                </a:lnTo>
                <a:lnTo>
                  <a:pt x="7051" y="184738"/>
                </a:lnTo>
                <a:lnTo>
                  <a:pt x="14208" y="188943"/>
                </a:lnTo>
                <a:lnTo>
                  <a:pt x="38414" y="221643"/>
                </a:lnTo>
                <a:lnTo>
                  <a:pt x="59673" y="238677"/>
                </a:lnTo>
                <a:lnTo>
                  <a:pt x="91035" y="264227"/>
                </a:lnTo>
                <a:lnTo>
                  <a:pt x="95245" y="269904"/>
                </a:lnTo>
                <a:lnTo>
                  <a:pt x="103769" y="274215"/>
                </a:lnTo>
                <a:lnTo>
                  <a:pt x="125134" y="281260"/>
                </a:lnTo>
                <a:lnTo>
                  <a:pt x="133658" y="282732"/>
                </a:lnTo>
                <a:lnTo>
                  <a:pt x="135027" y="284099"/>
                </a:lnTo>
                <a:lnTo>
                  <a:pt x="142183" y="284099"/>
                </a:lnTo>
                <a:lnTo>
                  <a:pt x="146498" y="282732"/>
                </a:lnTo>
                <a:lnTo>
                  <a:pt x="169230" y="295454"/>
                </a:lnTo>
                <a:lnTo>
                  <a:pt x="179123" y="302604"/>
                </a:lnTo>
                <a:lnTo>
                  <a:pt x="183438" y="306810"/>
                </a:lnTo>
                <a:lnTo>
                  <a:pt x="184807" y="309649"/>
                </a:lnTo>
                <a:lnTo>
                  <a:pt x="216169" y="328154"/>
                </a:lnTo>
                <a:lnTo>
                  <a:pt x="224694" y="330993"/>
                </a:lnTo>
                <a:lnTo>
                  <a:pt x="228903" y="330993"/>
                </a:lnTo>
                <a:lnTo>
                  <a:pt x="234587" y="332465"/>
                </a:lnTo>
                <a:lnTo>
                  <a:pt x="265949" y="346659"/>
                </a:lnTo>
                <a:lnTo>
                  <a:pt x="273000" y="350865"/>
                </a:lnTo>
                <a:lnTo>
                  <a:pt x="278683" y="358015"/>
                </a:lnTo>
                <a:lnTo>
                  <a:pt x="285840" y="367898"/>
                </a:lnTo>
                <a:lnTo>
                  <a:pt x="285840" y="375048"/>
                </a:lnTo>
                <a:lnTo>
                  <a:pt x="281525" y="377887"/>
                </a:lnTo>
                <a:lnTo>
                  <a:pt x="277315" y="380726"/>
                </a:lnTo>
                <a:lnTo>
                  <a:pt x="261634" y="413426"/>
                </a:lnTo>
                <a:lnTo>
                  <a:pt x="260161" y="426148"/>
                </a:lnTo>
                <a:lnTo>
                  <a:pt x="261634" y="433298"/>
                </a:lnTo>
                <a:lnTo>
                  <a:pt x="264476" y="436137"/>
                </a:lnTo>
                <a:lnTo>
                  <a:pt x="264476" y="440342"/>
                </a:lnTo>
                <a:lnTo>
                  <a:pt x="257319" y="453170"/>
                </a:lnTo>
                <a:lnTo>
                  <a:pt x="248794" y="478720"/>
                </a:lnTo>
                <a:lnTo>
                  <a:pt x="267317" y="475881"/>
                </a:lnTo>
                <a:lnTo>
                  <a:pt x="278683" y="475881"/>
                </a:lnTo>
                <a:lnTo>
                  <a:pt x="290049" y="477353"/>
                </a:lnTo>
                <a:lnTo>
                  <a:pt x="294364" y="480192"/>
                </a:lnTo>
                <a:lnTo>
                  <a:pt x="309940" y="485870"/>
                </a:lnTo>
                <a:lnTo>
                  <a:pt x="324148" y="490076"/>
                </a:lnTo>
                <a:lnTo>
                  <a:pt x="328463" y="490076"/>
                </a:lnTo>
                <a:lnTo>
                  <a:pt x="358352" y="491547"/>
                </a:lnTo>
                <a:lnTo>
                  <a:pt x="368245" y="484398"/>
                </a:lnTo>
                <a:lnTo>
                  <a:pt x="373928" y="478720"/>
                </a:lnTo>
                <a:lnTo>
                  <a:pt x="378243" y="478720"/>
                </a:lnTo>
                <a:lnTo>
                  <a:pt x="386768" y="480192"/>
                </a:lnTo>
                <a:lnTo>
                  <a:pt x="393819" y="485870"/>
                </a:lnTo>
                <a:lnTo>
                  <a:pt x="396766" y="487236"/>
                </a:lnTo>
                <a:lnTo>
                  <a:pt x="402343" y="480192"/>
                </a:lnTo>
                <a:lnTo>
                  <a:pt x="402343" y="475881"/>
                </a:lnTo>
                <a:lnTo>
                  <a:pt x="415183" y="457376"/>
                </a:lnTo>
                <a:lnTo>
                  <a:pt x="435074" y="440342"/>
                </a:lnTo>
                <a:lnTo>
                  <a:pt x="440757" y="426148"/>
                </a:lnTo>
                <a:lnTo>
                  <a:pt x="442231" y="413426"/>
                </a:lnTo>
                <a:lnTo>
                  <a:pt x="440757" y="397759"/>
                </a:lnTo>
                <a:lnTo>
                  <a:pt x="440757" y="393448"/>
                </a:lnTo>
                <a:lnTo>
                  <a:pt x="436547" y="379254"/>
                </a:lnTo>
                <a:lnTo>
                  <a:pt x="437916" y="375048"/>
                </a:lnTo>
                <a:lnTo>
                  <a:pt x="436547" y="367898"/>
                </a:lnTo>
                <a:lnTo>
                  <a:pt x="442231" y="342348"/>
                </a:lnTo>
                <a:lnTo>
                  <a:pt x="442231" y="330993"/>
                </a:lnTo>
                <a:lnTo>
                  <a:pt x="445072" y="326787"/>
                </a:lnTo>
                <a:lnTo>
                  <a:pt x="445072" y="322476"/>
                </a:lnTo>
                <a:lnTo>
                  <a:pt x="446440" y="318165"/>
                </a:lnTo>
                <a:lnTo>
                  <a:pt x="446440" y="305443"/>
                </a:lnTo>
                <a:lnTo>
                  <a:pt x="443599" y="295454"/>
                </a:lnTo>
                <a:lnTo>
                  <a:pt x="442231" y="289776"/>
                </a:lnTo>
                <a:lnTo>
                  <a:pt x="443599" y="285571"/>
                </a:lnTo>
                <a:lnTo>
                  <a:pt x="446440" y="284099"/>
                </a:lnTo>
                <a:lnTo>
                  <a:pt x="436547" y="275582"/>
                </a:lnTo>
                <a:lnTo>
                  <a:pt x="425181" y="269904"/>
                </a:lnTo>
                <a:lnTo>
                  <a:pt x="410973" y="278421"/>
                </a:lnTo>
                <a:lnTo>
                  <a:pt x="405291" y="281260"/>
                </a:lnTo>
                <a:lnTo>
                  <a:pt x="398134" y="282732"/>
                </a:lnTo>
                <a:lnTo>
                  <a:pt x="388136" y="281260"/>
                </a:lnTo>
                <a:lnTo>
                  <a:pt x="385294" y="278421"/>
                </a:lnTo>
                <a:lnTo>
                  <a:pt x="376770" y="257077"/>
                </a:lnTo>
                <a:lnTo>
                  <a:pt x="375401" y="250032"/>
                </a:lnTo>
                <a:lnTo>
                  <a:pt x="372560" y="230160"/>
                </a:lnTo>
                <a:lnTo>
                  <a:pt x="362562" y="197460"/>
                </a:lnTo>
                <a:lnTo>
                  <a:pt x="356879" y="186105"/>
                </a:lnTo>
                <a:lnTo>
                  <a:pt x="355511" y="183266"/>
                </a:lnTo>
                <a:lnTo>
                  <a:pt x="348354" y="180427"/>
                </a:lnTo>
                <a:lnTo>
                  <a:pt x="338461" y="178955"/>
                </a:lnTo>
                <a:lnTo>
                  <a:pt x="334146" y="178955"/>
                </a:lnTo>
                <a:lnTo>
                  <a:pt x="326990" y="173277"/>
                </a:lnTo>
                <a:lnTo>
                  <a:pt x="324148" y="170438"/>
                </a:lnTo>
                <a:lnTo>
                  <a:pt x="321307" y="166232"/>
                </a:lnTo>
                <a:lnTo>
                  <a:pt x="317097" y="166232"/>
                </a:lnTo>
                <a:lnTo>
                  <a:pt x="314255" y="169071"/>
                </a:lnTo>
                <a:lnTo>
                  <a:pt x="312782" y="173277"/>
                </a:lnTo>
                <a:lnTo>
                  <a:pt x="311414" y="176116"/>
                </a:lnTo>
                <a:lnTo>
                  <a:pt x="301416" y="177588"/>
                </a:lnTo>
                <a:lnTo>
                  <a:pt x="291523" y="176116"/>
                </a:lnTo>
                <a:lnTo>
                  <a:pt x="287208" y="176116"/>
                </a:lnTo>
                <a:lnTo>
                  <a:pt x="260161" y="173277"/>
                </a:lnTo>
                <a:lnTo>
                  <a:pt x="248794" y="170438"/>
                </a:lnTo>
                <a:lnTo>
                  <a:pt x="244584" y="169071"/>
                </a:lnTo>
                <a:lnTo>
                  <a:pt x="240269" y="167599"/>
                </a:lnTo>
                <a:lnTo>
                  <a:pt x="241743" y="156244"/>
                </a:lnTo>
                <a:lnTo>
                  <a:pt x="241743" y="122177"/>
                </a:lnTo>
                <a:lnTo>
                  <a:pt x="241743" y="99466"/>
                </a:lnTo>
                <a:lnTo>
                  <a:pt x="231745" y="85272"/>
                </a:lnTo>
                <a:lnTo>
                  <a:pt x="219010" y="56883"/>
                </a:lnTo>
                <a:lnTo>
                  <a:pt x="219010" y="52572"/>
                </a:lnTo>
                <a:lnTo>
                  <a:pt x="219010" y="48261"/>
                </a:lnTo>
                <a:lnTo>
                  <a:pt x="219010" y="412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7" name="Freihandform 272">
            <a:extLst>
              <a:ext uri="{FF2B5EF4-FFF2-40B4-BE49-F238E27FC236}">
                <a16:creationId xmlns:a16="http://schemas.microsoft.com/office/drawing/2014/main" id="{A5E7A516-9348-DF1C-0499-0AA61D24B0F9}"/>
              </a:ext>
            </a:extLst>
          </p:cNvPr>
          <p:cNvSpPr/>
          <p:nvPr userDrawn="1"/>
        </p:nvSpPr>
        <p:spPr>
          <a:xfrm>
            <a:off x="5424222" y="3578237"/>
            <a:ext cx="317436" cy="492425"/>
          </a:xfrm>
          <a:custGeom>
            <a:avLst/>
            <a:gdLst>
              <a:gd name="connsiteX0" fmla="*/ 109558 w 642823"/>
              <a:gd name="connsiteY0" fmla="*/ 257077 h 997184"/>
              <a:gd name="connsiteX1" fmla="*/ 109558 w 642823"/>
              <a:gd name="connsiteY1" fmla="*/ 259916 h 997184"/>
              <a:gd name="connsiteX2" fmla="*/ 110926 w 642823"/>
              <a:gd name="connsiteY2" fmla="*/ 267065 h 997184"/>
              <a:gd name="connsiteX3" fmla="*/ 102401 w 642823"/>
              <a:gd name="connsiteY3" fmla="*/ 284099 h 997184"/>
              <a:gd name="connsiteX4" fmla="*/ 98192 w 642823"/>
              <a:gd name="connsiteY4" fmla="*/ 288305 h 997184"/>
              <a:gd name="connsiteX5" fmla="*/ 91035 w 642823"/>
              <a:gd name="connsiteY5" fmla="*/ 292615 h 997184"/>
              <a:gd name="connsiteX6" fmla="*/ 86825 w 642823"/>
              <a:gd name="connsiteY6" fmla="*/ 289777 h 997184"/>
              <a:gd name="connsiteX7" fmla="*/ 79669 w 642823"/>
              <a:gd name="connsiteY7" fmla="*/ 288305 h 997184"/>
              <a:gd name="connsiteX8" fmla="*/ 72618 w 642823"/>
              <a:gd name="connsiteY8" fmla="*/ 312487 h 997184"/>
              <a:gd name="connsiteX9" fmla="*/ 78301 w 642823"/>
              <a:gd name="connsiteY9" fmla="*/ 318165 h 997184"/>
              <a:gd name="connsiteX10" fmla="*/ 82511 w 642823"/>
              <a:gd name="connsiteY10" fmla="*/ 322476 h 997184"/>
              <a:gd name="connsiteX11" fmla="*/ 96718 w 642823"/>
              <a:gd name="connsiteY11" fmla="*/ 343715 h 997184"/>
              <a:gd name="connsiteX12" fmla="*/ 99560 w 642823"/>
              <a:gd name="connsiteY12" fmla="*/ 350865 h 997184"/>
              <a:gd name="connsiteX13" fmla="*/ 98192 w 642823"/>
              <a:gd name="connsiteY13" fmla="*/ 355071 h 997184"/>
              <a:gd name="connsiteX14" fmla="*/ 91035 w 642823"/>
              <a:gd name="connsiteY14" fmla="*/ 367898 h 997184"/>
              <a:gd name="connsiteX15" fmla="*/ 91035 w 642823"/>
              <a:gd name="connsiteY15" fmla="*/ 376415 h 997184"/>
              <a:gd name="connsiteX16" fmla="*/ 95350 w 642823"/>
              <a:gd name="connsiteY16" fmla="*/ 380726 h 997184"/>
              <a:gd name="connsiteX17" fmla="*/ 98192 w 642823"/>
              <a:gd name="connsiteY17" fmla="*/ 386404 h 997184"/>
              <a:gd name="connsiteX18" fmla="*/ 102401 w 642823"/>
              <a:gd name="connsiteY18" fmla="*/ 399126 h 997184"/>
              <a:gd name="connsiteX19" fmla="*/ 101033 w 642823"/>
              <a:gd name="connsiteY19" fmla="*/ 403437 h 997184"/>
              <a:gd name="connsiteX20" fmla="*/ 96718 w 642823"/>
              <a:gd name="connsiteY20" fmla="*/ 409115 h 997184"/>
              <a:gd name="connsiteX21" fmla="*/ 93877 w 642823"/>
              <a:gd name="connsiteY21" fmla="*/ 417631 h 997184"/>
              <a:gd name="connsiteX22" fmla="*/ 93877 w 642823"/>
              <a:gd name="connsiteY22" fmla="*/ 440342 h 997184"/>
              <a:gd name="connsiteX23" fmla="*/ 93877 w 642823"/>
              <a:gd name="connsiteY23" fmla="*/ 447492 h 997184"/>
              <a:gd name="connsiteX24" fmla="*/ 95350 w 642823"/>
              <a:gd name="connsiteY24" fmla="*/ 460215 h 997184"/>
              <a:gd name="connsiteX25" fmla="*/ 95350 w 642823"/>
              <a:gd name="connsiteY25" fmla="*/ 465892 h 997184"/>
              <a:gd name="connsiteX26" fmla="*/ 95350 w 642823"/>
              <a:gd name="connsiteY26" fmla="*/ 470203 h 997184"/>
              <a:gd name="connsiteX27" fmla="*/ 95350 w 642823"/>
              <a:gd name="connsiteY27" fmla="*/ 474409 h 997184"/>
              <a:gd name="connsiteX28" fmla="*/ 93877 w 642823"/>
              <a:gd name="connsiteY28" fmla="*/ 478720 h 997184"/>
              <a:gd name="connsiteX29" fmla="*/ 91035 w 642823"/>
              <a:gd name="connsiteY29" fmla="*/ 484398 h 997184"/>
              <a:gd name="connsiteX30" fmla="*/ 93877 w 642823"/>
              <a:gd name="connsiteY30" fmla="*/ 490075 h 997184"/>
              <a:gd name="connsiteX31" fmla="*/ 88194 w 642823"/>
              <a:gd name="connsiteY31" fmla="*/ 494281 h 997184"/>
              <a:gd name="connsiteX32" fmla="*/ 88194 w 642823"/>
              <a:gd name="connsiteY32" fmla="*/ 504270 h 997184"/>
              <a:gd name="connsiteX33" fmla="*/ 91035 w 642823"/>
              <a:gd name="connsiteY33" fmla="*/ 508581 h 997184"/>
              <a:gd name="connsiteX34" fmla="*/ 96718 w 642823"/>
              <a:gd name="connsiteY34" fmla="*/ 514153 h 997184"/>
              <a:gd name="connsiteX35" fmla="*/ 101033 w 642823"/>
              <a:gd name="connsiteY35" fmla="*/ 514153 h 997184"/>
              <a:gd name="connsiteX36" fmla="*/ 105243 w 642823"/>
              <a:gd name="connsiteY36" fmla="*/ 511315 h 997184"/>
              <a:gd name="connsiteX37" fmla="*/ 92509 w 642823"/>
              <a:gd name="connsiteY37" fmla="*/ 535498 h 997184"/>
              <a:gd name="connsiteX38" fmla="*/ 85352 w 642823"/>
              <a:gd name="connsiteY38" fmla="*/ 544014 h 997184"/>
              <a:gd name="connsiteX39" fmla="*/ 88194 w 642823"/>
              <a:gd name="connsiteY39" fmla="*/ 546853 h 997184"/>
              <a:gd name="connsiteX40" fmla="*/ 86825 w 642823"/>
              <a:gd name="connsiteY40" fmla="*/ 549692 h 997184"/>
              <a:gd name="connsiteX41" fmla="*/ 82511 w 642823"/>
              <a:gd name="connsiteY41" fmla="*/ 554003 h 997184"/>
              <a:gd name="connsiteX42" fmla="*/ 82511 w 642823"/>
              <a:gd name="connsiteY42" fmla="*/ 556842 h 997184"/>
              <a:gd name="connsiteX43" fmla="*/ 66935 w 642823"/>
              <a:gd name="connsiteY43" fmla="*/ 579553 h 997184"/>
              <a:gd name="connsiteX44" fmla="*/ 66935 w 642823"/>
              <a:gd name="connsiteY44" fmla="*/ 583759 h 997184"/>
              <a:gd name="connsiteX45" fmla="*/ 69776 w 642823"/>
              <a:gd name="connsiteY45" fmla="*/ 588070 h 997184"/>
              <a:gd name="connsiteX46" fmla="*/ 66935 w 642823"/>
              <a:gd name="connsiteY46" fmla="*/ 589542 h 997184"/>
              <a:gd name="connsiteX47" fmla="*/ 49780 w 642823"/>
              <a:gd name="connsiteY47" fmla="*/ 595219 h 997184"/>
              <a:gd name="connsiteX48" fmla="*/ 39887 w 642823"/>
              <a:gd name="connsiteY48" fmla="*/ 595219 h 997184"/>
              <a:gd name="connsiteX49" fmla="*/ 19996 w 642823"/>
              <a:gd name="connsiteY49" fmla="*/ 610781 h 997184"/>
              <a:gd name="connsiteX50" fmla="*/ 24206 w 642823"/>
              <a:gd name="connsiteY50" fmla="*/ 627814 h 997184"/>
              <a:gd name="connsiteX51" fmla="*/ 12840 w 642823"/>
              <a:gd name="connsiteY51" fmla="*/ 634964 h 997184"/>
              <a:gd name="connsiteX52" fmla="*/ 5788 w 642823"/>
              <a:gd name="connsiteY52" fmla="*/ 637803 h 997184"/>
              <a:gd name="connsiteX53" fmla="*/ 0 w 642823"/>
              <a:gd name="connsiteY53" fmla="*/ 646319 h 997184"/>
              <a:gd name="connsiteX54" fmla="*/ 11472 w 642823"/>
              <a:gd name="connsiteY54" fmla="*/ 657675 h 997184"/>
              <a:gd name="connsiteX55" fmla="*/ 21364 w 642823"/>
              <a:gd name="connsiteY55" fmla="*/ 667663 h 997184"/>
              <a:gd name="connsiteX56" fmla="*/ 24206 w 642823"/>
              <a:gd name="connsiteY56" fmla="*/ 671869 h 997184"/>
              <a:gd name="connsiteX57" fmla="*/ 37046 w 642823"/>
              <a:gd name="connsiteY57" fmla="*/ 680386 h 997184"/>
              <a:gd name="connsiteX58" fmla="*/ 49780 w 642823"/>
              <a:gd name="connsiteY58" fmla="*/ 688902 h 997184"/>
              <a:gd name="connsiteX59" fmla="*/ 58305 w 642823"/>
              <a:gd name="connsiteY59" fmla="*/ 690374 h 997184"/>
              <a:gd name="connsiteX60" fmla="*/ 64093 w 642823"/>
              <a:gd name="connsiteY60" fmla="*/ 696052 h 997184"/>
              <a:gd name="connsiteX61" fmla="*/ 72618 w 642823"/>
              <a:gd name="connsiteY61" fmla="*/ 694580 h 997184"/>
              <a:gd name="connsiteX62" fmla="*/ 85352 w 642823"/>
              <a:gd name="connsiteY62" fmla="*/ 720235 h 997184"/>
              <a:gd name="connsiteX63" fmla="*/ 88194 w 642823"/>
              <a:gd name="connsiteY63" fmla="*/ 721602 h 997184"/>
              <a:gd name="connsiteX64" fmla="*/ 102401 w 642823"/>
              <a:gd name="connsiteY64" fmla="*/ 727280 h 997184"/>
              <a:gd name="connsiteX65" fmla="*/ 112400 w 642823"/>
              <a:gd name="connsiteY65" fmla="*/ 728752 h 997184"/>
              <a:gd name="connsiteX66" fmla="*/ 127975 w 642823"/>
              <a:gd name="connsiteY66" fmla="*/ 730119 h 997184"/>
              <a:gd name="connsiteX67" fmla="*/ 132290 w 642823"/>
              <a:gd name="connsiteY67" fmla="*/ 730119 h 997184"/>
              <a:gd name="connsiteX68" fmla="*/ 137973 w 642823"/>
              <a:gd name="connsiteY68" fmla="*/ 728752 h 997184"/>
              <a:gd name="connsiteX69" fmla="*/ 137973 w 642823"/>
              <a:gd name="connsiteY69" fmla="*/ 720235 h 997184"/>
              <a:gd name="connsiteX70" fmla="*/ 140815 w 642823"/>
              <a:gd name="connsiteY70" fmla="*/ 718763 h 997184"/>
              <a:gd name="connsiteX71" fmla="*/ 146498 w 642823"/>
              <a:gd name="connsiteY71" fmla="*/ 718763 h 997184"/>
              <a:gd name="connsiteX72" fmla="*/ 152181 w 642823"/>
              <a:gd name="connsiteY72" fmla="*/ 720235 h 997184"/>
              <a:gd name="connsiteX73" fmla="*/ 157864 w 642823"/>
              <a:gd name="connsiteY73" fmla="*/ 723074 h 997184"/>
              <a:gd name="connsiteX74" fmla="*/ 176387 w 642823"/>
              <a:gd name="connsiteY74" fmla="*/ 740107 h 997184"/>
              <a:gd name="connsiteX75" fmla="*/ 197752 w 642823"/>
              <a:gd name="connsiteY75" fmla="*/ 749991 h 997184"/>
              <a:gd name="connsiteX76" fmla="*/ 201961 w 642823"/>
              <a:gd name="connsiteY76" fmla="*/ 745785 h 997184"/>
              <a:gd name="connsiteX77" fmla="*/ 206276 w 642823"/>
              <a:gd name="connsiteY77" fmla="*/ 747152 h 997184"/>
              <a:gd name="connsiteX78" fmla="*/ 220484 w 642823"/>
              <a:gd name="connsiteY78" fmla="*/ 757141 h 997184"/>
              <a:gd name="connsiteX79" fmla="*/ 241743 w 642823"/>
              <a:gd name="connsiteY79" fmla="*/ 775541 h 997184"/>
              <a:gd name="connsiteX80" fmla="*/ 244585 w 642823"/>
              <a:gd name="connsiteY80" fmla="*/ 779852 h 997184"/>
              <a:gd name="connsiteX81" fmla="*/ 244585 w 642823"/>
              <a:gd name="connsiteY81" fmla="*/ 786897 h 997184"/>
              <a:gd name="connsiteX82" fmla="*/ 251741 w 642823"/>
              <a:gd name="connsiteY82" fmla="*/ 802563 h 997184"/>
              <a:gd name="connsiteX83" fmla="*/ 258898 w 642823"/>
              <a:gd name="connsiteY83" fmla="*/ 805402 h 997184"/>
              <a:gd name="connsiteX84" fmla="*/ 281630 w 642823"/>
              <a:gd name="connsiteY84" fmla="*/ 816757 h 997184"/>
              <a:gd name="connsiteX85" fmla="*/ 284472 w 642823"/>
              <a:gd name="connsiteY85" fmla="*/ 819596 h 997184"/>
              <a:gd name="connsiteX86" fmla="*/ 287313 w 642823"/>
              <a:gd name="connsiteY86" fmla="*/ 822435 h 997184"/>
              <a:gd name="connsiteX87" fmla="*/ 308572 w 642823"/>
              <a:gd name="connsiteY87" fmla="*/ 850929 h 997184"/>
              <a:gd name="connsiteX88" fmla="*/ 310046 w 642823"/>
              <a:gd name="connsiteY88" fmla="*/ 856502 h 997184"/>
              <a:gd name="connsiteX89" fmla="*/ 312887 w 642823"/>
              <a:gd name="connsiteY89" fmla="*/ 867962 h 997184"/>
              <a:gd name="connsiteX90" fmla="*/ 311414 w 642823"/>
              <a:gd name="connsiteY90" fmla="*/ 870801 h 997184"/>
              <a:gd name="connsiteX91" fmla="*/ 310046 w 642823"/>
              <a:gd name="connsiteY91" fmla="*/ 875007 h 997184"/>
              <a:gd name="connsiteX92" fmla="*/ 311414 w 642823"/>
              <a:gd name="connsiteY92" fmla="*/ 882157 h 997184"/>
              <a:gd name="connsiteX93" fmla="*/ 322885 w 642823"/>
              <a:gd name="connsiteY93" fmla="*/ 889201 h 997184"/>
              <a:gd name="connsiteX94" fmla="*/ 335620 w 642823"/>
              <a:gd name="connsiteY94" fmla="*/ 887835 h 997184"/>
              <a:gd name="connsiteX95" fmla="*/ 338461 w 642823"/>
              <a:gd name="connsiteY95" fmla="*/ 883524 h 997184"/>
              <a:gd name="connsiteX96" fmla="*/ 351301 w 642823"/>
              <a:gd name="connsiteY96" fmla="*/ 890673 h 997184"/>
              <a:gd name="connsiteX97" fmla="*/ 364035 w 642823"/>
              <a:gd name="connsiteY97" fmla="*/ 887835 h 997184"/>
              <a:gd name="connsiteX98" fmla="*/ 375401 w 642823"/>
              <a:gd name="connsiteY98" fmla="*/ 882157 h 997184"/>
              <a:gd name="connsiteX99" fmla="*/ 378243 w 642823"/>
              <a:gd name="connsiteY99" fmla="*/ 877846 h 997184"/>
              <a:gd name="connsiteX100" fmla="*/ 401081 w 642823"/>
              <a:gd name="connsiteY100" fmla="*/ 879318 h 997184"/>
              <a:gd name="connsiteX101" fmla="*/ 425181 w 642823"/>
              <a:gd name="connsiteY101" fmla="*/ 875007 h 997184"/>
              <a:gd name="connsiteX102" fmla="*/ 430865 w 642823"/>
              <a:gd name="connsiteY102" fmla="*/ 876479 h 997184"/>
              <a:gd name="connsiteX103" fmla="*/ 459385 w 642823"/>
              <a:gd name="connsiteY103" fmla="*/ 892040 h 997184"/>
              <a:gd name="connsiteX104" fmla="*/ 472120 w 642823"/>
              <a:gd name="connsiteY104" fmla="*/ 900557 h 997184"/>
              <a:gd name="connsiteX105" fmla="*/ 476435 w 642823"/>
              <a:gd name="connsiteY105" fmla="*/ 906235 h 997184"/>
              <a:gd name="connsiteX106" fmla="*/ 472120 w 642823"/>
              <a:gd name="connsiteY106" fmla="*/ 911912 h 997184"/>
              <a:gd name="connsiteX107" fmla="*/ 469278 w 642823"/>
              <a:gd name="connsiteY107" fmla="*/ 920429 h 997184"/>
              <a:gd name="connsiteX108" fmla="*/ 457912 w 642823"/>
              <a:gd name="connsiteY108" fmla="*/ 940407 h 997184"/>
              <a:gd name="connsiteX109" fmla="*/ 452229 w 642823"/>
              <a:gd name="connsiteY109" fmla="*/ 950290 h 997184"/>
              <a:gd name="connsiteX110" fmla="*/ 449387 w 642823"/>
              <a:gd name="connsiteY110" fmla="*/ 954601 h 997184"/>
              <a:gd name="connsiteX111" fmla="*/ 445072 w 642823"/>
              <a:gd name="connsiteY111" fmla="*/ 963118 h 997184"/>
              <a:gd name="connsiteX112" fmla="*/ 442231 w 642823"/>
              <a:gd name="connsiteY112" fmla="*/ 970162 h 997184"/>
              <a:gd name="connsiteX113" fmla="*/ 447914 w 642823"/>
              <a:gd name="connsiteY113" fmla="*/ 973001 h 997184"/>
              <a:gd name="connsiteX114" fmla="*/ 462227 w 642823"/>
              <a:gd name="connsiteY114" fmla="*/ 970162 h 997184"/>
              <a:gd name="connsiteX115" fmla="*/ 467910 w 642823"/>
              <a:gd name="connsiteY115" fmla="*/ 975840 h 997184"/>
              <a:gd name="connsiteX116" fmla="*/ 470752 w 642823"/>
              <a:gd name="connsiteY116" fmla="*/ 978679 h 997184"/>
              <a:gd name="connsiteX117" fmla="*/ 483486 w 642823"/>
              <a:gd name="connsiteY117" fmla="*/ 997184 h 997184"/>
              <a:gd name="connsiteX118" fmla="*/ 483486 w 642823"/>
              <a:gd name="connsiteY118" fmla="*/ 995817 h 997184"/>
              <a:gd name="connsiteX119" fmla="*/ 483486 w 642823"/>
              <a:gd name="connsiteY119" fmla="*/ 997184 h 997184"/>
              <a:gd name="connsiteX120" fmla="*/ 486328 w 642823"/>
              <a:gd name="connsiteY120" fmla="*/ 977312 h 997184"/>
              <a:gd name="connsiteX121" fmla="*/ 487801 w 642823"/>
              <a:gd name="connsiteY121" fmla="*/ 968795 h 997184"/>
              <a:gd name="connsiteX122" fmla="*/ 489169 w 642823"/>
              <a:gd name="connsiteY122" fmla="*/ 961646 h 997184"/>
              <a:gd name="connsiteX123" fmla="*/ 489169 w 642823"/>
              <a:gd name="connsiteY123" fmla="*/ 953129 h 997184"/>
              <a:gd name="connsiteX124" fmla="*/ 493484 w 642823"/>
              <a:gd name="connsiteY124" fmla="*/ 924740 h 997184"/>
              <a:gd name="connsiteX125" fmla="*/ 502009 w 642823"/>
              <a:gd name="connsiteY125" fmla="*/ 863651 h 997184"/>
              <a:gd name="connsiteX126" fmla="*/ 503482 w 642823"/>
              <a:gd name="connsiteY126" fmla="*/ 856502 h 997184"/>
              <a:gd name="connsiteX127" fmla="*/ 506218 w 642823"/>
              <a:gd name="connsiteY127" fmla="*/ 838102 h 997184"/>
              <a:gd name="connsiteX128" fmla="*/ 506218 w 642823"/>
              <a:gd name="connsiteY128" fmla="*/ 835263 h 997184"/>
              <a:gd name="connsiteX129" fmla="*/ 507692 w 642823"/>
              <a:gd name="connsiteY129" fmla="*/ 828113 h 997184"/>
              <a:gd name="connsiteX130" fmla="*/ 506218 w 642823"/>
              <a:gd name="connsiteY130" fmla="*/ 808241 h 997184"/>
              <a:gd name="connsiteX131" fmla="*/ 496326 w 642823"/>
              <a:gd name="connsiteY131" fmla="*/ 774174 h 997184"/>
              <a:gd name="connsiteX132" fmla="*/ 493484 w 642823"/>
              <a:gd name="connsiteY132" fmla="*/ 771335 h 997184"/>
              <a:gd name="connsiteX133" fmla="*/ 484959 w 642823"/>
              <a:gd name="connsiteY133" fmla="*/ 765657 h 997184"/>
              <a:gd name="connsiteX134" fmla="*/ 480644 w 642823"/>
              <a:gd name="connsiteY134" fmla="*/ 761347 h 997184"/>
              <a:gd name="connsiteX135" fmla="*/ 476435 w 642823"/>
              <a:gd name="connsiteY135" fmla="*/ 757141 h 997184"/>
              <a:gd name="connsiteX136" fmla="*/ 473593 w 642823"/>
              <a:gd name="connsiteY136" fmla="*/ 752830 h 997184"/>
              <a:gd name="connsiteX137" fmla="*/ 473593 w 642823"/>
              <a:gd name="connsiteY137" fmla="*/ 748624 h 997184"/>
              <a:gd name="connsiteX138" fmla="*/ 474961 w 642823"/>
              <a:gd name="connsiteY138" fmla="*/ 713086 h 997184"/>
              <a:gd name="connsiteX139" fmla="*/ 474961 w 642823"/>
              <a:gd name="connsiteY139" fmla="*/ 708775 h 997184"/>
              <a:gd name="connsiteX140" fmla="*/ 504850 w 642823"/>
              <a:gd name="connsiteY140" fmla="*/ 700258 h 997184"/>
              <a:gd name="connsiteX141" fmla="*/ 519058 w 642823"/>
              <a:gd name="connsiteY141" fmla="*/ 707408 h 997184"/>
              <a:gd name="connsiteX142" fmla="*/ 520532 w 642823"/>
              <a:gd name="connsiteY142" fmla="*/ 704569 h 997184"/>
              <a:gd name="connsiteX143" fmla="*/ 520532 w 642823"/>
              <a:gd name="connsiteY143" fmla="*/ 698891 h 997184"/>
              <a:gd name="connsiteX144" fmla="*/ 521900 w 642823"/>
              <a:gd name="connsiteY144" fmla="*/ 693213 h 997184"/>
              <a:gd name="connsiteX145" fmla="*/ 517690 w 642823"/>
              <a:gd name="connsiteY145" fmla="*/ 684697 h 997184"/>
              <a:gd name="connsiteX146" fmla="*/ 516217 w 642823"/>
              <a:gd name="connsiteY146" fmla="*/ 681858 h 997184"/>
              <a:gd name="connsiteX147" fmla="*/ 511902 w 642823"/>
              <a:gd name="connsiteY147" fmla="*/ 679019 h 997184"/>
              <a:gd name="connsiteX148" fmla="*/ 487801 w 642823"/>
              <a:gd name="connsiteY148" fmla="*/ 680386 h 997184"/>
              <a:gd name="connsiteX149" fmla="*/ 484959 w 642823"/>
              <a:gd name="connsiteY149" fmla="*/ 680386 h 997184"/>
              <a:gd name="connsiteX150" fmla="*/ 486328 w 642823"/>
              <a:gd name="connsiteY150" fmla="*/ 640641 h 997184"/>
              <a:gd name="connsiteX151" fmla="*/ 510533 w 642823"/>
              <a:gd name="connsiteY151" fmla="*/ 640641 h 997184"/>
              <a:gd name="connsiteX152" fmla="*/ 574521 w 642823"/>
              <a:gd name="connsiteY152" fmla="*/ 640641 h 997184"/>
              <a:gd name="connsiteX153" fmla="*/ 571680 w 642823"/>
              <a:gd name="connsiteY153" fmla="*/ 637803 h 997184"/>
              <a:gd name="connsiteX154" fmla="*/ 570311 w 642823"/>
              <a:gd name="connsiteY154" fmla="*/ 633492 h 997184"/>
              <a:gd name="connsiteX155" fmla="*/ 571680 w 642823"/>
              <a:gd name="connsiteY155" fmla="*/ 627814 h 997184"/>
              <a:gd name="connsiteX156" fmla="*/ 574521 w 642823"/>
              <a:gd name="connsiteY156" fmla="*/ 626447 h 997184"/>
              <a:gd name="connsiteX157" fmla="*/ 577363 w 642823"/>
              <a:gd name="connsiteY157" fmla="*/ 627814 h 997184"/>
              <a:gd name="connsiteX158" fmla="*/ 578836 w 642823"/>
              <a:gd name="connsiteY158" fmla="*/ 632125 h 997184"/>
              <a:gd name="connsiteX159" fmla="*/ 580204 w 642823"/>
              <a:gd name="connsiteY159" fmla="*/ 634964 h 997184"/>
              <a:gd name="connsiteX160" fmla="*/ 583046 w 642823"/>
              <a:gd name="connsiteY160" fmla="*/ 637803 h 997184"/>
              <a:gd name="connsiteX161" fmla="*/ 585887 w 642823"/>
              <a:gd name="connsiteY161" fmla="*/ 639169 h 997184"/>
              <a:gd name="connsiteX162" fmla="*/ 591571 w 642823"/>
              <a:gd name="connsiteY162" fmla="*/ 637803 h 997184"/>
              <a:gd name="connsiteX163" fmla="*/ 595886 w 642823"/>
              <a:gd name="connsiteY163" fmla="*/ 634964 h 997184"/>
              <a:gd name="connsiteX164" fmla="*/ 598727 w 642823"/>
              <a:gd name="connsiteY164" fmla="*/ 629286 h 997184"/>
              <a:gd name="connsiteX165" fmla="*/ 601569 w 642823"/>
              <a:gd name="connsiteY165" fmla="*/ 626447 h 997184"/>
              <a:gd name="connsiteX166" fmla="*/ 601569 w 642823"/>
              <a:gd name="connsiteY166" fmla="*/ 624975 h 997184"/>
              <a:gd name="connsiteX167" fmla="*/ 605778 w 642823"/>
              <a:gd name="connsiteY167" fmla="*/ 620769 h 997184"/>
              <a:gd name="connsiteX168" fmla="*/ 610093 w 642823"/>
              <a:gd name="connsiteY168" fmla="*/ 617930 h 997184"/>
              <a:gd name="connsiteX169" fmla="*/ 614303 w 642823"/>
              <a:gd name="connsiteY169" fmla="*/ 615091 h 997184"/>
              <a:gd name="connsiteX170" fmla="*/ 618618 w 642823"/>
              <a:gd name="connsiteY170" fmla="*/ 617930 h 997184"/>
              <a:gd name="connsiteX171" fmla="*/ 627143 w 642823"/>
              <a:gd name="connsiteY171" fmla="*/ 634964 h 997184"/>
              <a:gd name="connsiteX172" fmla="*/ 629984 w 642823"/>
              <a:gd name="connsiteY172" fmla="*/ 639169 h 997184"/>
              <a:gd name="connsiteX173" fmla="*/ 631352 w 642823"/>
              <a:gd name="connsiteY173" fmla="*/ 646319 h 997184"/>
              <a:gd name="connsiteX174" fmla="*/ 632826 w 642823"/>
              <a:gd name="connsiteY174" fmla="*/ 653364 h 997184"/>
              <a:gd name="connsiteX175" fmla="*/ 631352 w 642823"/>
              <a:gd name="connsiteY175" fmla="*/ 660514 h 997184"/>
              <a:gd name="connsiteX176" fmla="*/ 631352 w 642823"/>
              <a:gd name="connsiteY176" fmla="*/ 667663 h 997184"/>
              <a:gd name="connsiteX177" fmla="*/ 632826 w 642823"/>
              <a:gd name="connsiteY177" fmla="*/ 673341 h 997184"/>
              <a:gd name="connsiteX178" fmla="*/ 642824 w 642823"/>
              <a:gd name="connsiteY178" fmla="*/ 670502 h 997184"/>
              <a:gd name="connsiteX179" fmla="*/ 641350 w 642823"/>
              <a:gd name="connsiteY179" fmla="*/ 663353 h 997184"/>
              <a:gd name="connsiteX180" fmla="*/ 635667 w 642823"/>
              <a:gd name="connsiteY180" fmla="*/ 642008 h 997184"/>
              <a:gd name="connsiteX181" fmla="*/ 634194 w 642823"/>
              <a:gd name="connsiteY181" fmla="*/ 633492 h 997184"/>
              <a:gd name="connsiteX182" fmla="*/ 629984 w 642823"/>
              <a:gd name="connsiteY182" fmla="*/ 623608 h 997184"/>
              <a:gd name="connsiteX183" fmla="*/ 629984 w 642823"/>
              <a:gd name="connsiteY183" fmla="*/ 619297 h 997184"/>
              <a:gd name="connsiteX184" fmla="*/ 624301 w 642823"/>
              <a:gd name="connsiteY184" fmla="*/ 599425 h 997184"/>
              <a:gd name="connsiteX185" fmla="*/ 604410 w 642823"/>
              <a:gd name="connsiteY185" fmla="*/ 576714 h 997184"/>
              <a:gd name="connsiteX186" fmla="*/ 597254 w 642823"/>
              <a:gd name="connsiteY186" fmla="*/ 573875 h 997184"/>
              <a:gd name="connsiteX187" fmla="*/ 593044 w 642823"/>
              <a:gd name="connsiteY187" fmla="*/ 573875 h 997184"/>
              <a:gd name="connsiteX188" fmla="*/ 593044 w 642823"/>
              <a:gd name="connsiteY188" fmla="*/ 576714 h 997184"/>
              <a:gd name="connsiteX189" fmla="*/ 593044 w 642823"/>
              <a:gd name="connsiteY189" fmla="*/ 573875 h 997184"/>
              <a:gd name="connsiteX190" fmla="*/ 593044 w 642823"/>
              <a:gd name="connsiteY190" fmla="*/ 572403 h 997184"/>
              <a:gd name="connsiteX191" fmla="*/ 614303 w 642823"/>
              <a:gd name="connsiteY191" fmla="*/ 549692 h 997184"/>
              <a:gd name="connsiteX192" fmla="*/ 617144 w 642823"/>
              <a:gd name="connsiteY192" fmla="*/ 548325 h 997184"/>
              <a:gd name="connsiteX193" fmla="*/ 619986 w 642823"/>
              <a:gd name="connsiteY193" fmla="*/ 545486 h 997184"/>
              <a:gd name="connsiteX194" fmla="*/ 622828 w 642823"/>
              <a:gd name="connsiteY194" fmla="*/ 539809 h 997184"/>
              <a:gd name="connsiteX195" fmla="*/ 615776 w 642823"/>
              <a:gd name="connsiteY195" fmla="*/ 525614 h 997184"/>
              <a:gd name="connsiteX196" fmla="*/ 610093 w 642823"/>
              <a:gd name="connsiteY196" fmla="*/ 519936 h 997184"/>
              <a:gd name="connsiteX197" fmla="*/ 607252 w 642823"/>
              <a:gd name="connsiteY197" fmla="*/ 519936 h 997184"/>
              <a:gd name="connsiteX198" fmla="*/ 604410 w 642823"/>
              <a:gd name="connsiteY198" fmla="*/ 517097 h 997184"/>
              <a:gd name="connsiteX199" fmla="*/ 602937 w 642823"/>
              <a:gd name="connsiteY199" fmla="*/ 507109 h 997184"/>
              <a:gd name="connsiteX200" fmla="*/ 601569 w 642823"/>
              <a:gd name="connsiteY200" fmla="*/ 501431 h 997184"/>
              <a:gd name="connsiteX201" fmla="*/ 600095 w 642823"/>
              <a:gd name="connsiteY201" fmla="*/ 498592 h 997184"/>
              <a:gd name="connsiteX202" fmla="*/ 597254 w 642823"/>
              <a:gd name="connsiteY202" fmla="*/ 494281 h 997184"/>
              <a:gd name="connsiteX203" fmla="*/ 597254 w 642823"/>
              <a:gd name="connsiteY203" fmla="*/ 491442 h 997184"/>
              <a:gd name="connsiteX204" fmla="*/ 594412 w 642823"/>
              <a:gd name="connsiteY204" fmla="*/ 471570 h 997184"/>
              <a:gd name="connsiteX205" fmla="*/ 597254 w 642823"/>
              <a:gd name="connsiteY205" fmla="*/ 460215 h 997184"/>
              <a:gd name="connsiteX206" fmla="*/ 597254 w 642823"/>
              <a:gd name="connsiteY206" fmla="*/ 456009 h 997184"/>
              <a:gd name="connsiteX207" fmla="*/ 597254 w 642823"/>
              <a:gd name="connsiteY207" fmla="*/ 448859 h 997184"/>
              <a:gd name="connsiteX208" fmla="*/ 597254 w 642823"/>
              <a:gd name="connsiteY208" fmla="*/ 426148 h 997184"/>
              <a:gd name="connsiteX209" fmla="*/ 598727 w 642823"/>
              <a:gd name="connsiteY209" fmla="*/ 423309 h 997184"/>
              <a:gd name="connsiteX210" fmla="*/ 608620 w 642823"/>
              <a:gd name="connsiteY210" fmla="*/ 406276 h 997184"/>
              <a:gd name="connsiteX211" fmla="*/ 614303 w 642823"/>
              <a:gd name="connsiteY211" fmla="*/ 392081 h 997184"/>
              <a:gd name="connsiteX212" fmla="*/ 619986 w 642823"/>
              <a:gd name="connsiteY212" fmla="*/ 373576 h 997184"/>
              <a:gd name="connsiteX213" fmla="*/ 614303 w 642823"/>
              <a:gd name="connsiteY213" fmla="*/ 369265 h 997184"/>
              <a:gd name="connsiteX214" fmla="*/ 610093 w 642823"/>
              <a:gd name="connsiteY214" fmla="*/ 367898 h 997184"/>
              <a:gd name="connsiteX215" fmla="*/ 600095 w 642823"/>
              <a:gd name="connsiteY215" fmla="*/ 366426 h 997184"/>
              <a:gd name="connsiteX216" fmla="*/ 595886 w 642823"/>
              <a:gd name="connsiteY216" fmla="*/ 370737 h 997184"/>
              <a:gd name="connsiteX217" fmla="*/ 591571 w 642823"/>
              <a:gd name="connsiteY217" fmla="*/ 372104 h 997184"/>
              <a:gd name="connsiteX218" fmla="*/ 560313 w 642823"/>
              <a:gd name="connsiteY218" fmla="*/ 375048 h 997184"/>
              <a:gd name="connsiteX219" fmla="*/ 524741 w 642823"/>
              <a:gd name="connsiteY219" fmla="*/ 380726 h 997184"/>
              <a:gd name="connsiteX220" fmla="*/ 514848 w 642823"/>
              <a:gd name="connsiteY220" fmla="*/ 377782 h 997184"/>
              <a:gd name="connsiteX221" fmla="*/ 480644 w 642823"/>
              <a:gd name="connsiteY221" fmla="*/ 326682 h 997184"/>
              <a:gd name="connsiteX222" fmla="*/ 470752 w 642823"/>
              <a:gd name="connsiteY222" fmla="*/ 329521 h 997184"/>
              <a:gd name="connsiteX223" fmla="*/ 460753 w 642823"/>
              <a:gd name="connsiteY223" fmla="*/ 325315 h 997184"/>
              <a:gd name="connsiteX224" fmla="*/ 457912 w 642823"/>
              <a:gd name="connsiteY224" fmla="*/ 322476 h 997184"/>
              <a:gd name="connsiteX225" fmla="*/ 449387 w 642823"/>
              <a:gd name="connsiteY225" fmla="*/ 319637 h 997184"/>
              <a:gd name="connsiteX226" fmla="*/ 443704 w 642823"/>
              <a:gd name="connsiteY226" fmla="*/ 319637 h 997184"/>
              <a:gd name="connsiteX227" fmla="*/ 440863 w 642823"/>
              <a:gd name="connsiteY227" fmla="*/ 321004 h 997184"/>
              <a:gd name="connsiteX228" fmla="*/ 418130 w 642823"/>
              <a:gd name="connsiteY228" fmla="*/ 323843 h 997184"/>
              <a:gd name="connsiteX229" fmla="*/ 389715 w 642823"/>
              <a:gd name="connsiteY229" fmla="*/ 326682 h 997184"/>
              <a:gd name="connsiteX230" fmla="*/ 381085 w 642823"/>
              <a:gd name="connsiteY230" fmla="*/ 323843 h 997184"/>
              <a:gd name="connsiteX231" fmla="*/ 378243 w 642823"/>
              <a:gd name="connsiteY231" fmla="*/ 322476 h 997184"/>
              <a:gd name="connsiteX232" fmla="*/ 374033 w 642823"/>
              <a:gd name="connsiteY232" fmla="*/ 309649 h 997184"/>
              <a:gd name="connsiteX233" fmla="*/ 368350 w 642823"/>
              <a:gd name="connsiteY233" fmla="*/ 302604 h 997184"/>
              <a:gd name="connsiteX234" fmla="*/ 365509 w 642823"/>
              <a:gd name="connsiteY234" fmla="*/ 302604 h 997184"/>
              <a:gd name="connsiteX235" fmla="*/ 361194 w 642823"/>
              <a:gd name="connsiteY235" fmla="*/ 301132 h 997184"/>
              <a:gd name="connsiteX236" fmla="*/ 358352 w 642823"/>
              <a:gd name="connsiteY236" fmla="*/ 295454 h 997184"/>
              <a:gd name="connsiteX237" fmla="*/ 358352 w 642823"/>
              <a:gd name="connsiteY237" fmla="*/ 285466 h 997184"/>
              <a:gd name="connsiteX238" fmla="*/ 359826 w 642823"/>
              <a:gd name="connsiteY238" fmla="*/ 269904 h 997184"/>
              <a:gd name="connsiteX239" fmla="*/ 364035 w 642823"/>
              <a:gd name="connsiteY239" fmla="*/ 262754 h 997184"/>
              <a:gd name="connsiteX240" fmla="*/ 362667 w 642823"/>
              <a:gd name="connsiteY240" fmla="*/ 241515 h 997184"/>
              <a:gd name="connsiteX241" fmla="*/ 351301 w 642823"/>
              <a:gd name="connsiteY241" fmla="*/ 227216 h 997184"/>
              <a:gd name="connsiteX242" fmla="*/ 348459 w 642823"/>
              <a:gd name="connsiteY242" fmla="*/ 211655 h 997184"/>
              <a:gd name="connsiteX243" fmla="*/ 346986 w 642823"/>
              <a:gd name="connsiteY243" fmla="*/ 201666 h 997184"/>
              <a:gd name="connsiteX244" fmla="*/ 335620 w 642823"/>
              <a:gd name="connsiteY244" fmla="*/ 187471 h 997184"/>
              <a:gd name="connsiteX245" fmla="*/ 318570 w 642823"/>
              <a:gd name="connsiteY245" fmla="*/ 195988 h 997184"/>
              <a:gd name="connsiteX246" fmla="*/ 315729 w 642823"/>
              <a:gd name="connsiteY246" fmla="*/ 194621 h 997184"/>
              <a:gd name="connsiteX247" fmla="*/ 338461 w 642823"/>
              <a:gd name="connsiteY247" fmla="*/ 151933 h 997184"/>
              <a:gd name="connsiteX248" fmla="*/ 339935 w 642823"/>
              <a:gd name="connsiteY248" fmla="*/ 146255 h 997184"/>
              <a:gd name="connsiteX249" fmla="*/ 345618 w 642823"/>
              <a:gd name="connsiteY249" fmla="*/ 119338 h 997184"/>
              <a:gd name="connsiteX250" fmla="*/ 369718 w 642823"/>
              <a:gd name="connsiteY250" fmla="*/ 78122 h 997184"/>
              <a:gd name="connsiteX251" fmla="*/ 376875 w 642823"/>
              <a:gd name="connsiteY251" fmla="*/ 76650 h 997184"/>
              <a:gd name="connsiteX252" fmla="*/ 399607 w 642823"/>
              <a:gd name="connsiteY252" fmla="*/ 46894 h 997184"/>
              <a:gd name="connsiteX253" fmla="*/ 410974 w 642823"/>
              <a:gd name="connsiteY253" fmla="*/ 44055 h 997184"/>
              <a:gd name="connsiteX254" fmla="*/ 429496 w 642823"/>
              <a:gd name="connsiteY254" fmla="*/ 38378 h 997184"/>
              <a:gd name="connsiteX255" fmla="*/ 433706 w 642823"/>
              <a:gd name="connsiteY255" fmla="*/ 35434 h 997184"/>
              <a:gd name="connsiteX256" fmla="*/ 445072 w 642823"/>
              <a:gd name="connsiteY256" fmla="*/ 25550 h 997184"/>
              <a:gd name="connsiteX257" fmla="*/ 446546 w 642823"/>
              <a:gd name="connsiteY257" fmla="*/ 22711 h 997184"/>
              <a:gd name="connsiteX258" fmla="*/ 442231 w 642823"/>
              <a:gd name="connsiteY258" fmla="*/ 8517 h 997184"/>
              <a:gd name="connsiteX259" fmla="*/ 439389 w 642823"/>
              <a:gd name="connsiteY259" fmla="*/ 7045 h 997184"/>
              <a:gd name="connsiteX260" fmla="*/ 425181 w 642823"/>
              <a:gd name="connsiteY260" fmla="*/ 0 h 997184"/>
              <a:gd name="connsiteX261" fmla="*/ 419498 w 642823"/>
              <a:gd name="connsiteY261" fmla="*/ 0 h 997184"/>
              <a:gd name="connsiteX262" fmla="*/ 406764 w 642823"/>
              <a:gd name="connsiteY262" fmla="*/ 14194 h 997184"/>
              <a:gd name="connsiteX263" fmla="*/ 385400 w 642823"/>
              <a:gd name="connsiteY263" fmla="*/ 34067 h 997184"/>
              <a:gd name="connsiteX264" fmla="*/ 376875 w 642823"/>
              <a:gd name="connsiteY264" fmla="*/ 38378 h 997184"/>
              <a:gd name="connsiteX265" fmla="*/ 372560 w 642823"/>
              <a:gd name="connsiteY265" fmla="*/ 39745 h 997184"/>
              <a:gd name="connsiteX266" fmla="*/ 358352 w 642823"/>
              <a:gd name="connsiteY266" fmla="*/ 45422 h 997184"/>
              <a:gd name="connsiteX267" fmla="*/ 352669 w 642823"/>
              <a:gd name="connsiteY267" fmla="*/ 49733 h 997184"/>
              <a:gd name="connsiteX268" fmla="*/ 349828 w 642823"/>
              <a:gd name="connsiteY268" fmla="*/ 52572 h 997184"/>
              <a:gd name="connsiteX269" fmla="*/ 342776 w 642823"/>
              <a:gd name="connsiteY269" fmla="*/ 56778 h 997184"/>
              <a:gd name="connsiteX270" fmla="*/ 337093 w 642823"/>
              <a:gd name="connsiteY270" fmla="*/ 61089 h 997184"/>
              <a:gd name="connsiteX271" fmla="*/ 334252 w 642823"/>
              <a:gd name="connsiteY271" fmla="*/ 65294 h 997184"/>
              <a:gd name="connsiteX272" fmla="*/ 328568 w 642823"/>
              <a:gd name="connsiteY272" fmla="*/ 68133 h 997184"/>
              <a:gd name="connsiteX273" fmla="*/ 324253 w 642823"/>
              <a:gd name="connsiteY273" fmla="*/ 69605 h 997184"/>
              <a:gd name="connsiteX274" fmla="*/ 307204 w 642823"/>
              <a:gd name="connsiteY274" fmla="*/ 70972 h 997184"/>
              <a:gd name="connsiteX275" fmla="*/ 301521 w 642823"/>
              <a:gd name="connsiteY275" fmla="*/ 70972 h 997184"/>
              <a:gd name="connsiteX276" fmla="*/ 298679 w 642823"/>
              <a:gd name="connsiteY276" fmla="*/ 69605 h 997184"/>
              <a:gd name="connsiteX277" fmla="*/ 290155 w 642823"/>
              <a:gd name="connsiteY277" fmla="*/ 65294 h 997184"/>
              <a:gd name="connsiteX278" fmla="*/ 282998 w 642823"/>
              <a:gd name="connsiteY278" fmla="*/ 66766 h 997184"/>
              <a:gd name="connsiteX279" fmla="*/ 278789 w 642823"/>
              <a:gd name="connsiteY279" fmla="*/ 73811 h 997184"/>
              <a:gd name="connsiteX280" fmla="*/ 278789 w 642823"/>
              <a:gd name="connsiteY280" fmla="*/ 80961 h 997184"/>
              <a:gd name="connsiteX281" fmla="*/ 268791 w 642823"/>
              <a:gd name="connsiteY281" fmla="*/ 100833 h 997184"/>
              <a:gd name="connsiteX282" fmla="*/ 261739 w 642823"/>
              <a:gd name="connsiteY282" fmla="*/ 97994 h 997184"/>
              <a:gd name="connsiteX283" fmla="*/ 258898 w 642823"/>
              <a:gd name="connsiteY283" fmla="*/ 93683 h 997184"/>
              <a:gd name="connsiteX284" fmla="*/ 247426 w 642823"/>
              <a:gd name="connsiteY284" fmla="*/ 80961 h 997184"/>
              <a:gd name="connsiteX285" fmla="*/ 246058 w 642823"/>
              <a:gd name="connsiteY285" fmla="*/ 79489 h 997184"/>
              <a:gd name="connsiteX286" fmla="*/ 241743 w 642823"/>
              <a:gd name="connsiteY286" fmla="*/ 82328 h 997184"/>
              <a:gd name="connsiteX287" fmla="*/ 214801 w 642823"/>
              <a:gd name="connsiteY287" fmla="*/ 105144 h 997184"/>
              <a:gd name="connsiteX288" fmla="*/ 209118 w 642823"/>
              <a:gd name="connsiteY288" fmla="*/ 113661 h 997184"/>
              <a:gd name="connsiteX289" fmla="*/ 210486 w 642823"/>
              <a:gd name="connsiteY289" fmla="*/ 116499 h 997184"/>
              <a:gd name="connsiteX290" fmla="*/ 200593 w 642823"/>
              <a:gd name="connsiteY290" fmla="*/ 174749 h 997184"/>
              <a:gd name="connsiteX291" fmla="*/ 197752 w 642823"/>
              <a:gd name="connsiteY291" fmla="*/ 178955 h 997184"/>
              <a:gd name="connsiteX292" fmla="*/ 196278 w 642823"/>
              <a:gd name="connsiteY292" fmla="*/ 181794 h 997184"/>
              <a:gd name="connsiteX293" fmla="*/ 189122 w 642823"/>
              <a:gd name="connsiteY293" fmla="*/ 183161 h 997184"/>
              <a:gd name="connsiteX294" fmla="*/ 189122 w 642823"/>
              <a:gd name="connsiteY294" fmla="*/ 178955 h 997184"/>
              <a:gd name="connsiteX295" fmla="*/ 182070 w 642823"/>
              <a:gd name="connsiteY295" fmla="*/ 180427 h 997184"/>
              <a:gd name="connsiteX296" fmla="*/ 173546 w 642823"/>
              <a:gd name="connsiteY296" fmla="*/ 186105 h 997184"/>
              <a:gd name="connsiteX297" fmla="*/ 169231 w 642823"/>
              <a:gd name="connsiteY297" fmla="*/ 191782 h 997184"/>
              <a:gd name="connsiteX298" fmla="*/ 163548 w 642823"/>
              <a:gd name="connsiteY298" fmla="*/ 203138 h 997184"/>
              <a:gd name="connsiteX299" fmla="*/ 163548 w 642823"/>
              <a:gd name="connsiteY299" fmla="*/ 205977 h 997184"/>
              <a:gd name="connsiteX300" fmla="*/ 160706 w 642823"/>
              <a:gd name="connsiteY300" fmla="*/ 210183 h 997184"/>
              <a:gd name="connsiteX301" fmla="*/ 147972 w 642823"/>
              <a:gd name="connsiteY301" fmla="*/ 218699 h 997184"/>
              <a:gd name="connsiteX302" fmla="*/ 136605 w 642823"/>
              <a:gd name="connsiteY302" fmla="*/ 225849 h 997184"/>
              <a:gd name="connsiteX303" fmla="*/ 127975 w 642823"/>
              <a:gd name="connsiteY303" fmla="*/ 234366 h 997184"/>
              <a:gd name="connsiteX304" fmla="*/ 132290 w 642823"/>
              <a:gd name="connsiteY304" fmla="*/ 237205 h 997184"/>
              <a:gd name="connsiteX305" fmla="*/ 135132 w 642823"/>
              <a:gd name="connsiteY305" fmla="*/ 241515 h 997184"/>
              <a:gd name="connsiteX306" fmla="*/ 135132 w 642823"/>
              <a:gd name="connsiteY306" fmla="*/ 262754 h 997184"/>
              <a:gd name="connsiteX307" fmla="*/ 135132 w 642823"/>
              <a:gd name="connsiteY307" fmla="*/ 267065 h 997184"/>
              <a:gd name="connsiteX308" fmla="*/ 133764 w 642823"/>
              <a:gd name="connsiteY308" fmla="*/ 269904 h 997184"/>
              <a:gd name="connsiteX309" fmla="*/ 130922 w 642823"/>
              <a:gd name="connsiteY309" fmla="*/ 271271 h 997184"/>
              <a:gd name="connsiteX310" fmla="*/ 127975 w 642823"/>
              <a:gd name="connsiteY310" fmla="*/ 271271 h 997184"/>
              <a:gd name="connsiteX311" fmla="*/ 125134 w 642823"/>
              <a:gd name="connsiteY311" fmla="*/ 268432 h 997184"/>
              <a:gd name="connsiteX312" fmla="*/ 125134 w 642823"/>
              <a:gd name="connsiteY312" fmla="*/ 264227 h 997184"/>
              <a:gd name="connsiteX313" fmla="*/ 129449 w 642823"/>
              <a:gd name="connsiteY313" fmla="*/ 259916 h 997184"/>
              <a:gd name="connsiteX314" fmla="*/ 125765 w 642823"/>
              <a:gd name="connsiteY314" fmla="*/ 257497 h 997184"/>
              <a:gd name="connsiteX315" fmla="*/ 125134 w 642823"/>
              <a:gd name="connsiteY315" fmla="*/ 257077 h 997184"/>
              <a:gd name="connsiteX316" fmla="*/ 108085 w 642823"/>
              <a:gd name="connsiteY316" fmla="*/ 235733 h 997184"/>
              <a:gd name="connsiteX317" fmla="*/ 103875 w 642823"/>
              <a:gd name="connsiteY317" fmla="*/ 225849 h 997184"/>
              <a:gd name="connsiteX318" fmla="*/ 102401 w 642823"/>
              <a:gd name="connsiteY318" fmla="*/ 241515 h 997184"/>
              <a:gd name="connsiteX319" fmla="*/ 109558 w 642823"/>
              <a:gd name="connsiteY319" fmla="*/ 257077 h 9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Lst>
            <a:rect l="l" t="t" r="r" b="b"/>
            <a:pathLst>
              <a:path w="642823" h="997184">
                <a:moveTo>
                  <a:pt x="109558" y="257077"/>
                </a:moveTo>
                <a:lnTo>
                  <a:pt x="109558" y="259916"/>
                </a:lnTo>
                <a:lnTo>
                  <a:pt x="110926" y="267065"/>
                </a:lnTo>
                <a:lnTo>
                  <a:pt x="102401" y="284099"/>
                </a:lnTo>
                <a:lnTo>
                  <a:pt x="98192" y="288305"/>
                </a:lnTo>
                <a:lnTo>
                  <a:pt x="91035" y="292615"/>
                </a:lnTo>
                <a:lnTo>
                  <a:pt x="86825" y="289777"/>
                </a:lnTo>
                <a:lnTo>
                  <a:pt x="79669" y="288305"/>
                </a:lnTo>
                <a:lnTo>
                  <a:pt x="72618" y="312487"/>
                </a:lnTo>
                <a:lnTo>
                  <a:pt x="78301" y="318165"/>
                </a:lnTo>
                <a:lnTo>
                  <a:pt x="82511" y="322476"/>
                </a:lnTo>
                <a:lnTo>
                  <a:pt x="96718" y="343715"/>
                </a:lnTo>
                <a:lnTo>
                  <a:pt x="99560" y="350865"/>
                </a:lnTo>
                <a:lnTo>
                  <a:pt x="98192" y="355071"/>
                </a:lnTo>
                <a:lnTo>
                  <a:pt x="91035" y="367898"/>
                </a:lnTo>
                <a:lnTo>
                  <a:pt x="91035" y="376415"/>
                </a:lnTo>
                <a:lnTo>
                  <a:pt x="95350" y="380726"/>
                </a:lnTo>
                <a:lnTo>
                  <a:pt x="98192" y="386404"/>
                </a:lnTo>
                <a:lnTo>
                  <a:pt x="102401" y="399126"/>
                </a:lnTo>
                <a:lnTo>
                  <a:pt x="101033" y="403437"/>
                </a:lnTo>
                <a:lnTo>
                  <a:pt x="96718" y="409115"/>
                </a:lnTo>
                <a:lnTo>
                  <a:pt x="93877" y="417631"/>
                </a:lnTo>
                <a:lnTo>
                  <a:pt x="93877" y="440342"/>
                </a:lnTo>
                <a:lnTo>
                  <a:pt x="93877" y="447492"/>
                </a:lnTo>
                <a:lnTo>
                  <a:pt x="95350" y="460215"/>
                </a:lnTo>
                <a:lnTo>
                  <a:pt x="95350" y="465892"/>
                </a:lnTo>
                <a:lnTo>
                  <a:pt x="95350" y="470203"/>
                </a:lnTo>
                <a:lnTo>
                  <a:pt x="95350" y="474409"/>
                </a:lnTo>
                <a:lnTo>
                  <a:pt x="93877" y="478720"/>
                </a:lnTo>
                <a:lnTo>
                  <a:pt x="91035" y="484398"/>
                </a:lnTo>
                <a:lnTo>
                  <a:pt x="93877" y="490075"/>
                </a:lnTo>
                <a:lnTo>
                  <a:pt x="88194" y="494281"/>
                </a:lnTo>
                <a:lnTo>
                  <a:pt x="88194" y="504270"/>
                </a:lnTo>
                <a:lnTo>
                  <a:pt x="91035" y="508581"/>
                </a:lnTo>
                <a:lnTo>
                  <a:pt x="96718" y="514153"/>
                </a:lnTo>
                <a:lnTo>
                  <a:pt x="101033" y="514153"/>
                </a:lnTo>
                <a:lnTo>
                  <a:pt x="105243" y="511315"/>
                </a:lnTo>
                <a:lnTo>
                  <a:pt x="92509" y="535498"/>
                </a:lnTo>
                <a:lnTo>
                  <a:pt x="85352" y="544014"/>
                </a:lnTo>
                <a:lnTo>
                  <a:pt x="88194" y="546853"/>
                </a:lnTo>
                <a:lnTo>
                  <a:pt x="86825" y="549692"/>
                </a:lnTo>
                <a:lnTo>
                  <a:pt x="82511" y="554003"/>
                </a:lnTo>
                <a:lnTo>
                  <a:pt x="82511" y="556842"/>
                </a:lnTo>
                <a:lnTo>
                  <a:pt x="66935" y="579553"/>
                </a:lnTo>
                <a:lnTo>
                  <a:pt x="66935" y="583759"/>
                </a:lnTo>
                <a:lnTo>
                  <a:pt x="69776" y="588070"/>
                </a:lnTo>
                <a:lnTo>
                  <a:pt x="66935" y="589542"/>
                </a:lnTo>
                <a:lnTo>
                  <a:pt x="49780" y="595219"/>
                </a:lnTo>
                <a:lnTo>
                  <a:pt x="39887" y="595219"/>
                </a:lnTo>
                <a:lnTo>
                  <a:pt x="19996" y="610781"/>
                </a:lnTo>
                <a:lnTo>
                  <a:pt x="24206" y="627814"/>
                </a:lnTo>
                <a:lnTo>
                  <a:pt x="12840" y="634964"/>
                </a:lnTo>
                <a:lnTo>
                  <a:pt x="5788" y="637803"/>
                </a:lnTo>
                <a:lnTo>
                  <a:pt x="0" y="646319"/>
                </a:lnTo>
                <a:lnTo>
                  <a:pt x="11472" y="657675"/>
                </a:lnTo>
                <a:lnTo>
                  <a:pt x="21364" y="667663"/>
                </a:lnTo>
                <a:lnTo>
                  <a:pt x="24206" y="671869"/>
                </a:lnTo>
                <a:lnTo>
                  <a:pt x="37046" y="680386"/>
                </a:lnTo>
                <a:lnTo>
                  <a:pt x="49780" y="688902"/>
                </a:lnTo>
                <a:lnTo>
                  <a:pt x="58305" y="690374"/>
                </a:lnTo>
                <a:lnTo>
                  <a:pt x="64093" y="696052"/>
                </a:lnTo>
                <a:lnTo>
                  <a:pt x="72618" y="694580"/>
                </a:lnTo>
                <a:lnTo>
                  <a:pt x="85352" y="720235"/>
                </a:lnTo>
                <a:lnTo>
                  <a:pt x="88194" y="721602"/>
                </a:lnTo>
                <a:lnTo>
                  <a:pt x="102401" y="727280"/>
                </a:lnTo>
                <a:lnTo>
                  <a:pt x="112400" y="728752"/>
                </a:lnTo>
                <a:lnTo>
                  <a:pt x="127975" y="730119"/>
                </a:lnTo>
                <a:lnTo>
                  <a:pt x="132290" y="730119"/>
                </a:lnTo>
                <a:lnTo>
                  <a:pt x="137973" y="728752"/>
                </a:lnTo>
                <a:lnTo>
                  <a:pt x="137973" y="720235"/>
                </a:lnTo>
                <a:lnTo>
                  <a:pt x="140815" y="718763"/>
                </a:lnTo>
                <a:lnTo>
                  <a:pt x="146498" y="718763"/>
                </a:lnTo>
                <a:lnTo>
                  <a:pt x="152181" y="720235"/>
                </a:lnTo>
                <a:lnTo>
                  <a:pt x="157864" y="723074"/>
                </a:lnTo>
                <a:lnTo>
                  <a:pt x="176387" y="740107"/>
                </a:lnTo>
                <a:lnTo>
                  <a:pt x="197752" y="749991"/>
                </a:lnTo>
                <a:lnTo>
                  <a:pt x="201961" y="745785"/>
                </a:lnTo>
                <a:lnTo>
                  <a:pt x="206276" y="747152"/>
                </a:lnTo>
                <a:lnTo>
                  <a:pt x="220484" y="757141"/>
                </a:lnTo>
                <a:lnTo>
                  <a:pt x="241743" y="775541"/>
                </a:lnTo>
                <a:lnTo>
                  <a:pt x="244585" y="779852"/>
                </a:lnTo>
                <a:lnTo>
                  <a:pt x="244585" y="786897"/>
                </a:lnTo>
                <a:lnTo>
                  <a:pt x="251741" y="802563"/>
                </a:lnTo>
                <a:lnTo>
                  <a:pt x="258898" y="805402"/>
                </a:lnTo>
                <a:lnTo>
                  <a:pt x="281630" y="816757"/>
                </a:lnTo>
                <a:lnTo>
                  <a:pt x="284472" y="819596"/>
                </a:lnTo>
                <a:lnTo>
                  <a:pt x="287313" y="822435"/>
                </a:lnTo>
                <a:lnTo>
                  <a:pt x="308572" y="850929"/>
                </a:lnTo>
                <a:lnTo>
                  <a:pt x="310046" y="856502"/>
                </a:lnTo>
                <a:lnTo>
                  <a:pt x="312887" y="867962"/>
                </a:lnTo>
                <a:lnTo>
                  <a:pt x="311414" y="870801"/>
                </a:lnTo>
                <a:lnTo>
                  <a:pt x="310046" y="875007"/>
                </a:lnTo>
                <a:lnTo>
                  <a:pt x="311414" y="882157"/>
                </a:lnTo>
                <a:lnTo>
                  <a:pt x="322885" y="889201"/>
                </a:lnTo>
                <a:lnTo>
                  <a:pt x="335620" y="887835"/>
                </a:lnTo>
                <a:lnTo>
                  <a:pt x="338461" y="883524"/>
                </a:lnTo>
                <a:lnTo>
                  <a:pt x="351301" y="890673"/>
                </a:lnTo>
                <a:lnTo>
                  <a:pt x="364035" y="887835"/>
                </a:lnTo>
                <a:lnTo>
                  <a:pt x="375401" y="882157"/>
                </a:lnTo>
                <a:lnTo>
                  <a:pt x="378243" y="877846"/>
                </a:lnTo>
                <a:lnTo>
                  <a:pt x="401081" y="879318"/>
                </a:lnTo>
                <a:lnTo>
                  <a:pt x="425181" y="875007"/>
                </a:lnTo>
                <a:lnTo>
                  <a:pt x="430865" y="876479"/>
                </a:lnTo>
                <a:lnTo>
                  <a:pt x="459385" y="892040"/>
                </a:lnTo>
                <a:lnTo>
                  <a:pt x="472120" y="900557"/>
                </a:lnTo>
                <a:lnTo>
                  <a:pt x="476435" y="906235"/>
                </a:lnTo>
                <a:lnTo>
                  <a:pt x="472120" y="911912"/>
                </a:lnTo>
                <a:lnTo>
                  <a:pt x="469278" y="920429"/>
                </a:lnTo>
                <a:lnTo>
                  <a:pt x="457912" y="940407"/>
                </a:lnTo>
                <a:lnTo>
                  <a:pt x="452229" y="950290"/>
                </a:lnTo>
                <a:lnTo>
                  <a:pt x="449387" y="954601"/>
                </a:lnTo>
                <a:lnTo>
                  <a:pt x="445072" y="963118"/>
                </a:lnTo>
                <a:lnTo>
                  <a:pt x="442231" y="970162"/>
                </a:lnTo>
                <a:lnTo>
                  <a:pt x="447914" y="973001"/>
                </a:lnTo>
                <a:lnTo>
                  <a:pt x="462227" y="970162"/>
                </a:lnTo>
                <a:lnTo>
                  <a:pt x="467910" y="975840"/>
                </a:lnTo>
                <a:lnTo>
                  <a:pt x="470752" y="978679"/>
                </a:lnTo>
                <a:lnTo>
                  <a:pt x="483486" y="997184"/>
                </a:lnTo>
                <a:lnTo>
                  <a:pt x="483486" y="995817"/>
                </a:lnTo>
                <a:lnTo>
                  <a:pt x="483486" y="997184"/>
                </a:lnTo>
                <a:lnTo>
                  <a:pt x="486328" y="977312"/>
                </a:lnTo>
                <a:lnTo>
                  <a:pt x="487801" y="968795"/>
                </a:lnTo>
                <a:lnTo>
                  <a:pt x="489169" y="961646"/>
                </a:lnTo>
                <a:lnTo>
                  <a:pt x="489169" y="953129"/>
                </a:lnTo>
                <a:lnTo>
                  <a:pt x="493484" y="924740"/>
                </a:lnTo>
                <a:lnTo>
                  <a:pt x="502009" y="863651"/>
                </a:lnTo>
                <a:lnTo>
                  <a:pt x="503482" y="856502"/>
                </a:lnTo>
                <a:lnTo>
                  <a:pt x="506218" y="838102"/>
                </a:lnTo>
                <a:lnTo>
                  <a:pt x="506218" y="835263"/>
                </a:lnTo>
                <a:lnTo>
                  <a:pt x="507692" y="828113"/>
                </a:lnTo>
                <a:lnTo>
                  <a:pt x="506218" y="808241"/>
                </a:lnTo>
                <a:lnTo>
                  <a:pt x="496326" y="774174"/>
                </a:lnTo>
                <a:lnTo>
                  <a:pt x="493484" y="771335"/>
                </a:lnTo>
                <a:lnTo>
                  <a:pt x="484959" y="765657"/>
                </a:lnTo>
                <a:lnTo>
                  <a:pt x="480644" y="761347"/>
                </a:lnTo>
                <a:lnTo>
                  <a:pt x="476435" y="757141"/>
                </a:lnTo>
                <a:lnTo>
                  <a:pt x="473593" y="752830"/>
                </a:lnTo>
                <a:lnTo>
                  <a:pt x="473593" y="748624"/>
                </a:lnTo>
                <a:lnTo>
                  <a:pt x="474961" y="713086"/>
                </a:lnTo>
                <a:lnTo>
                  <a:pt x="474961" y="708775"/>
                </a:lnTo>
                <a:lnTo>
                  <a:pt x="504850" y="700258"/>
                </a:lnTo>
                <a:lnTo>
                  <a:pt x="519058" y="707408"/>
                </a:lnTo>
                <a:lnTo>
                  <a:pt x="520532" y="704569"/>
                </a:lnTo>
                <a:lnTo>
                  <a:pt x="520532" y="698891"/>
                </a:lnTo>
                <a:lnTo>
                  <a:pt x="521900" y="693213"/>
                </a:lnTo>
                <a:lnTo>
                  <a:pt x="517690" y="684697"/>
                </a:lnTo>
                <a:lnTo>
                  <a:pt x="516217" y="681858"/>
                </a:lnTo>
                <a:lnTo>
                  <a:pt x="511902" y="679019"/>
                </a:lnTo>
                <a:lnTo>
                  <a:pt x="487801" y="680386"/>
                </a:lnTo>
                <a:lnTo>
                  <a:pt x="484959" y="680386"/>
                </a:lnTo>
                <a:lnTo>
                  <a:pt x="486328" y="640641"/>
                </a:lnTo>
                <a:lnTo>
                  <a:pt x="510533" y="640641"/>
                </a:lnTo>
                <a:lnTo>
                  <a:pt x="574521" y="640641"/>
                </a:lnTo>
                <a:lnTo>
                  <a:pt x="571680" y="637803"/>
                </a:lnTo>
                <a:lnTo>
                  <a:pt x="570311" y="633492"/>
                </a:lnTo>
                <a:lnTo>
                  <a:pt x="571680" y="627814"/>
                </a:lnTo>
                <a:lnTo>
                  <a:pt x="574521" y="626447"/>
                </a:lnTo>
                <a:lnTo>
                  <a:pt x="577363" y="627814"/>
                </a:lnTo>
                <a:lnTo>
                  <a:pt x="578836" y="632125"/>
                </a:lnTo>
                <a:lnTo>
                  <a:pt x="580204" y="634964"/>
                </a:lnTo>
                <a:lnTo>
                  <a:pt x="583046" y="637803"/>
                </a:lnTo>
                <a:lnTo>
                  <a:pt x="585887" y="639169"/>
                </a:lnTo>
                <a:lnTo>
                  <a:pt x="591571" y="637803"/>
                </a:lnTo>
                <a:lnTo>
                  <a:pt x="595886" y="634964"/>
                </a:lnTo>
                <a:lnTo>
                  <a:pt x="598727" y="629286"/>
                </a:lnTo>
                <a:lnTo>
                  <a:pt x="601569" y="626447"/>
                </a:lnTo>
                <a:lnTo>
                  <a:pt x="601569" y="624975"/>
                </a:lnTo>
                <a:lnTo>
                  <a:pt x="605778" y="620769"/>
                </a:lnTo>
                <a:lnTo>
                  <a:pt x="610093" y="617930"/>
                </a:lnTo>
                <a:lnTo>
                  <a:pt x="614303" y="615091"/>
                </a:lnTo>
                <a:lnTo>
                  <a:pt x="618618" y="617930"/>
                </a:lnTo>
                <a:lnTo>
                  <a:pt x="627143" y="634964"/>
                </a:lnTo>
                <a:lnTo>
                  <a:pt x="629984" y="639169"/>
                </a:lnTo>
                <a:lnTo>
                  <a:pt x="631352" y="646319"/>
                </a:lnTo>
                <a:lnTo>
                  <a:pt x="632826" y="653364"/>
                </a:lnTo>
                <a:lnTo>
                  <a:pt x="631352" y="660514"/>
                </a:lnTo>
                <a:lnTo>
                  <a:pt x="631352" y="667663"/>
                </a:lnTo>
                <a:lnTo>
                  <a:pt x="632826" y="673341"/>
                </a:lnTo>
                <a:lnTo>
                  <a:pt x="642824" y="670502"/>
                </a:lnTo>
                <a:lnTo>
                  <a:pt x="641350" y="663353"/>
                </a:lnTo>
                <a:lnTo>
                  <a:pt x="635667" y="642008"/>
                </a:lnTo>
                <a:lnTo>
                  <a:pt x="634194" y="633492"/>
                </a:lnTo>
                <a:lnTo>
                  <a:pt x="629984" y="623608"/>
                </a:lnTo>
                <a:lnTo>
                  <a:pt x="629984" y="619297"/>
                </a:lnTo>
                <a:lnTo>
                  <a:pt x="624301" y="599425"/>
                </a:lnTo>
                <a:lnTo>
                  <a:pt x="604410" y="576714"/>
                </a:lnTo>
                <a:lnTo>
                  <a:pt x="597254" y="573875"/>
                </a:lnTo>
                <a:lnTo>
                  <a:pt x="593044" y="573875"/>
                </a:lnTo>
                <a:lnTo>
                  <a:pt x="593044" y="576714"/>
                </a:lnTo>
                <a:lnTo>
                  <a:pt x="593044" y="573875"/>
                </a:lnTo>
                <a:lnTo>
                  <a:pt x="593044" y="572403"/>
                </a:lnTo>
                <a:lnTo>
                  <a:pt x="614303" y="549692"/>
                </a:lnTo>
                <a:lnTo>
                  <a:pt x="617144" y="548325"/>
                </a:lnTo>
                <a:lnTo>
                  <a:pt x="619986" y="545486"/>
                </a:lnTo>
                <a:lnTo>
                  <a:pt x="622828" y="539809"/>
                </a:lnTo>
                <a:lnTo>
                  <a:pt x="615776" y="525614"/>
                </a:lnTo>
                <a:lnTo>
                  <a:pt x="610093" y="519936"/>
                </a:lnTo>
                <a:lnTo>
                  <a:pt x="607252" y="519936"/>
                </a:lnTo>
                <a:lnTo>
                  <a:pt x="604410" y="517097"/>
                </a:lnTo>
                <a:lnTo>
                  <a:pt x="602937" y="507109"/>
                </a:lnTo>
                <a:lnTo>
                  <a:pt x="601569" y="501431"/>
                </a:lnTo>
                <a:lnTo>
                  <a:pt x="600095" y="498592"/>
                </a:lnTo>
                <a:lnTo>
                  <a:pt x="597254" y="494281"/>
                </a:lnTo>
                <a:lnTo>
                  <a:pt x="597254" y="491442"/>
                </a:lnTo>
                <a:lnTo>
                  <a:pt x="594412" y="471570"/>
                </a:lnTo>
                <a:lnTo>
                  <a:pt x="597254" y="460215"/>
                </a:lnTo>
                <a:lnTo>
                  <a:pt x="597254" y="456009"/>
                </a:lnTo>
                <a:lnTo>
                  <a:pt x="597254" y="448859"/>
                </a:lnTo>
                <a:lnTo>
                  <a:pt x="597254" y="426148"/>
                </a:lnTo>
                <a:lnTo>
                  <a:pt x="598727" y="423309"/>
                </a:lnTo>
                <a:lnTo>
                  <a:pt x="608620" y="406276"/>
                </a:lnTo>
                <a:lnTo>
                  <a:pt x="614303" y="392081"/>
                </a:lnTo>
                <a:lnTo>
                  <a:pt x="619986" y="373576"/>
                </a:lnTo>
                <a:lnTo>
                  <a:pt x="614303" y="369265"/>
                </a:lnTo>
                <a:lnTo>
                  <a:pt x="610093" y="367898"/>
                </a:lnTo>
                <a:lnTo>
                  <a:pt x="600095" y="366426"/>
                </a:lnTo>
                <a:lnTo>
                  <a:pt x="595886" y="370737"/>
                </a:lnTo>
                <a:lnTo>
                  <a:pt x="591571" y="372104"/>
                </a:lnTo>
                <a:lnTo>
                  <a:pt x="560313" y="375048"/>
                </a:lnTo>
                <a:lnTo>
                  <a:pt x="524741" y="380726"/>
                </a:lnTo>
                <a:lnTo>
                  <a:pt x="514848" y="377782"/>
                </a:lnTo>
                <a:lnTo>
                  <a:pt x="480644" y="326682"/>
                </a:lnTo>
                <a:lnTo>
                  <a:pt x="470752" y="329521"/>
                </a:lnTo>
                <a:lnTo>
                  <a:pt x="460753" y="325315"/>
                </a:lnTo>
                <a:lnTo>
                  <a:pt x="457912" y="322476"/>
                </a:lnTo>
                <a:lnTo>
                  <a:pt x="449387" y="319637"/>
                </a:lnTo>
                <a:lnTo>
                  <a:pt x="443704" y="319637"/>
                </a:lnTo>
                <a:lnTo>
                  <a:pt x="440863" y="321004"/>
                </a:lnTo>
                <a:lnTo>
                  <a:pt x="418130" y="323843"/>
                </a:lnTo>
                <a:lnTo>
                  <a:pt x="389715" y="326682"/>
                </a:lnTo>
                <a:lnTo>
                  <a:pt x="381085" y="323843"/>
                </a:lnTo>
                <a:lnTo>
                  <a:pt x="378243" y="322476"/>
                </a:lnTo>
                <a:lnTo>
                  <a:pt x="374033" y="309649"/>
                </a:lnTo>
                <a:lnTo>
                  <a:pt x="368350" y="302604"/>
                </a:lnTo>
                <a:lnTo>
                  <a:pt x="365509" y="302604"/>
                </a:lnTo>
                <a:lnTo>
                  <a:pt x="361194" y="301132"/>
                </a:lnTo>
                <a:lnTo>
                  <a:pt x="358352" y="295454"/>
                </a:lnTo>
                <a:lnTo>
                  <a:pt x="358352" y="285466"/>
                </a:lnTo>
                <a:lnTo>
                  <a:pt x="359826" y="269904"/>
                </a:lnTo>
                <a:lnTo>
                  <a:pt x="364035" y="262754"/>
                </a:lnTo>
                <a:lnTo>
                  <a:pt x="362667" y="241515"/>
                </a:lnTo>
                <a:lnTo>
                  <a:pt x="351301" y="227216"/>
                </a:lnTo>
                <a:lnTo>
                  <a:pt x="348459" y="211655"/>
                </a:lnTo>
                <a:lnTo>
                  <a:pt x="346986" y="201666"/>
                </a:lnTo>
                <a:lnTo>
                  <a:pt x="335620" y="187471"/>
                </a:lnTo>
                <a:lnTo>
                  <a:pt x="318570" y="195988"/>
                </a:lnTo>
                <a:lnTo>
                  <a:pt x="315729" y="194621"/>
                </a:lnTo>
                <a:lnTo>
                  <a:pt x="338461" y="151933"/>
                </a:lnTo>
                <a:lnTo>
                  <a:pt x="339935" y="146255"/>
                </a:lnTo>
                <a:lnTo>
                  <a:pt x="345618" y="119338"/>
                </a:lnTo>
                <a:lnTo>
                  <a:pt x="369718" y="78122"/>
                </a:lnTo>
                <a:lnTo>
                  <a:pt x="376875" y="76650"/>
                </a:lnTo>
                <a:lnTo>
                  <a:pt x="399607" y="46894"/>
                </a:lnTo>
                <a:lnTo>
                  <a:pt x="410974" y="44055"/>
                </a:lnTo>
                <a:lnTo>
                  <a:pt x="429496" y="38378"/>
                </a:lnTo>
                <a:lnTo>
                  <a:pt x="433706" y="35434"/>
                </a:lnTo>
                <a:lnTo>
                  <a:pt x="445072" y="25550"/>
                </a:lnTo>
                <a:lnTo>
                  <a:pt x="446546" y="22711"/>
                </a:lnTo>
                <a:lnTo>
                  <a:pt x="442231" y="8517"/>
                </a:lnTo>
                <a:lnTo>
                  <a:pt x="439389" y="7045"/>
                </a:lnTo>
                <a:lnTo>
                  <a:pt x="425181" y="0"/>
                </a:lnTo>
                <a:lnTo>
                  <a:pt x="419498" y="0"/>
                </a:lnTo>
                <a:lnTo>
                  <a:pt x="406764" y="14194"/>
                </a:lnTo>
                <a:lnTo>
                  <a:pt x="385400" y="34067"/>
                </a:lnTo>
                <a:lnTo>
                  <a:pt x="376875" y="38378"/>
                </a:lnTo>
                <a:lnTo>
                  <a:pt x="372560" y="39745"/>
                </a:lnTo>
                <a:lnTo>
                  <a:pt x="358352" y="45422"/>
                </a:lnTo>
                <a:lnTo>
                  <a:pt x="352669" y="49733"/>
                </a:lnTo>
                <a:lnTo>
                  <a:pt x="349828" y="52572"/>
                </a:lnTo>
                <a:lnTo>
                  <a:pt x="342776" y="56778"/>
                </a:lnTo>
                <a:lnTo>
                  <a:pt x="337093" y="61089"/>
                </a:lnTo>
                <a:lnTo>
                  <a:pt x="334252" y="65294"/>
                </a:lnTo>
                <a:lnTo>
                  <a:pt x="328568" y="68133"/>
                </a:lnTo>
                <a:lnTo>
                  <a:pt x="324253" y="69605"/>
                </a:lnTo>
                <a:lnTo>
                  <a:pt x="307204" y="70972"/>
                </a:lnTo>
                <a:lnTo>
                  <a:pt x="301521" y="70972"/>
                </a:lnTo>
                <a:lnTo>
                  <a:pt x="298679" y="69605"/>
                </a:lnTo>
                <a:lnTo>
                  <a:pt x="290155" y="65294"/>
                </a:lnTo>
                <a:lnTo>
                  <a:pt x="282998" y="66766"/>
                </a:lnTo>
                <a:lnTo>
                  <a:pt x="278789" y="73811"/>
                </a:lnTo>
                <a:lnTo>
                  <a:pt x="278789" y="80961"/>
                </a:lnTo>
                <a:lnTo>
                  <a:pt x="268791" y="100833"/>
                </a:lnTo>
                <a:lnTo>
                  <a:pt x="261739" y="97994"/>
                </a:lnTo>
                <a:lnTo>
                  <a:pt x="258898" y="93683"/>
                </a:lnTo>
                <a:lnTo>
                  <a:pt x="247426" y="80961"/>
                </a:lnTo>
                <a:lnTo>
                  <a:pt x="246058" y="79489"/>
                </a:lnTo>
                <a:lnTo>
                  <a:pt x="241743" y="82328"/>
                </a:lnTo>
                <a:lnTo>
                  <a:pt x="214801" y="105144"/>
                </a:lnTo>
                <a:lnTo>
                  <a:pt x="209118" y="113661"/>
                </a:lnTo>
                <a:lnTo>
                  <a:pt x="210486" y="116499"/>
                </a:lnTo>
                <a:lnTo>
                  <a:pt x="200593" y="174749"/>
                </a:lnTo>
                <a:lnTo>
                  <a:pt x="197752" y="178955"/>
                </a:lnTo>
                <a:lnTo>
                  <a:pt x="196278" y="181794"/>
                </a:lnTo>
                <a:lnTo>
                  <a:pt x="189122" y="183161"/>
                </a:lnTo>
                <a:lnTo>
                  <a:pt x="189122" y="178955"/>
                </a:lnTo>
                <a:lnTo>
                  <a:pt x="182070" y="180427"/>
                </a:lnTo>
                <a:lnTo>
                  <a:pt x="173546" y="186105"/>
                </a:lnTo>
                <a:lnTo>
                  <a:pt x="169231" y="191782"/>
                </a:lnTo>
                <a:lnTo>
                  <a:pt x="163548" y="203138"/>
                </a:lnTo>
                <a:lnTo>
                  <a:pt x="163548" y="205977"/>
                </a:lnTo>
                <a:lnTo>
                  <a:pt x="160706" y="210183"/>
                </a:lnTo>
                <a:lnTo>
                  <a:pt x="147972" y="218699"/>
                </a:lnTo>
                <a:lnTo>
                  <a:pt x="136605" y="225849"/>
                </a:lnTo>
                <a:lnTo>
                  <a:pt x="127975" y="234366"/>
                </a:lnTo>
                <a:lnTo>
                  <a:pt x="132290" y="237205"/>
                </a:lnTo>
                <a:lnTo>
                  <a:pt x="135132" y="241515"/>
                </a:lnTo>
                <a:lnTo>
                  <a:pt x="135132" y="262754"/>
                </a:lnTo>
                <a:lnTo>
                  <a:pt x="135132" y="267065"/>
                </a:lnTo>
                <a:lnTo>
                  <a:pt x="133764" y="269904"/>
                </a:lnTo>
                <a:lnTo>
                  <a:pt x="130922" y="271271"/>
                </a:lnTo>
                <a:lnTo>
                  <a:pt x="127975" y="271271"/>
                </a:lnTo>
                <a:lnTo>
                  <a:pt x="125134" y="268432"/>
                </a:lnTo>
                <a:lnTo>
                  <a:pt x="125134" y="264227"/>
                </a:lnTo>
                <a:lnTo>
                  <a:pt x="129449" y="259916"/>
                </a:lnTo>
                <a:lnTo>
                  <a:pt x="125765" y="257497"/>
                </a:lnTo>
                <a:lnTo>
                  <a:pt x="125134" y="257077"/>
                </a:lnTo>
                <a:lnTo>
                  <a:pt x="108085" y="235733"/>
                </a:lnTo>
                <a:lnTo>
                  <a:pt x="103875" y="225849"/>
                </a:lnTo>
                <a:lnTo>
                  <a:pt x="102401" y="241515"/>
                </a:lnTo>
                <a:lnTo>
                  <a:pt x="109558" y="25707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8" name="Freihandform 273">
            <a:extLst>
              <a:ext uri="{FF2B5EF4-FFF2-40B4-BE49-F238E27FC236}">
                <a16:creationId xmlns:a16="http://schemas.microsoft.com/office/drawing/2014/main" id="{3F4060F7-E6DA-F1DE-BE14-89204BBFEDD3}"/>
              </a:ext>
            </a:extLst>
          </p:cNvPr>
          <p:cNvSpPr/>
          <p:nvPr userDrawn="1"/>
        </p:nvSpPr>
        <p:spPr>
          <a:xfrm>
            <a:off x="5366689" y="3946518"/>
            <a:ext cx="344773" cy="540090"/>
          </a:xfrm>
          <a:custGeom>
            <a:avLst/>
            <a:gdLst>
              <a:gd name="connsiteX0" fmla="*/ 658294 w 698181"/>
              <a:gd name="connsiteY0" fmla="*/ 1089500 h 1093705"/>
              <a:gd name="connsiteX1" fmla="*/ 663978 w 698181"/>
              <a:gd name="connsiteY1" fmla="*/ 1082456 h 1093705"/>
              <a:gd name="connsiteX2" fmla="*/ 665451 w 698181"/>
              <a:gd name="connsiteY2" fmla="*/ 1076673 h 1093705"/>
              <a:gd name="connsiteX3" fmla="*/ 666819 w 698181"/>
              <a:gd name="connsiteY3" fmla="*/ 1070995 h 1093705"/>
              <a:gd name="connsiteX4" fmla="*/ 668293 w 698181"/>
              <a:gd name="connsiteY4" fmla="*/ 1052595 h 1093705"/>
              <a:gd name="connsiteX5" fmla="*/ 676817 w 698181"/>
              <a:gd name="connsiteY5" fmla="*/ 1044078 h 1093705"/>
              <a:gd name="connsiteX6" fmla="*/ 671134 w 698181"/>
              <a:gd name="connsiteY6" fmla="*/ 1031251 h 1093705"/>
              <a:gd name="connsiteX7" fmla="*/ 676817 w 698181"/>
              <a:gd name="connsiteY7" fmla="*/ 1019895 h 1093705"/>
              <a:gd name="connsiteX8" fmla="*/ 692498 w 698181"/>
              <a:gd name="connsiteY8" fmla="*/ 997184 h 1093705"/>
              <a:gd name="connsiteX9" fmla="*/ 698181 w 698181"/>
              <a:gd name="connsiteY9" fmla="*/ 992873 h 1093705"/>
              <a:gd name="connsiteX10" fmla="*/ 695340 w 698181"/>
              <a:gd name="connsiteY10" fmla="*/ 988667 h 1093705"/>
              <a:gd name="connsiteX11" fmla="*/ 695340 w 698181"/>
              <a:gd name="connsiteY11" fmla="*/ 981518 h 1093705"/>
              <a:gd name="connsiteX12" fmla="*/ 691025 w 698181"/>
              <a:gd name="connsiteY12" fmla="*/ 967323 h 1093705"/>
              <a:gd name="connsiteX13" fmla="*/ 688183 w 698181"/>
              <a:gd name="connsiteY13" fmla="*/ 967323 h 1093705"/>
              <a:gd name="connsiteX14" fmla="*/ 683868 w 698181"/>
              <a:gd name="connsiteY14" fmla="*/ 963118 h 1093705"/>
              <a:gd name="connsiteX15" fmla="*/ 669661 w 698181"/>
              <a:gd name="connsiteY15" fmla="*/ 931890 h 1093705"/>
              <a:gd name="connsiteX16" fmla="*/ 673976 w 698181"/>
              <a:gd name="connsiteY16" fmla="*/ 920429 h 1093705"/>
              <a:gd name="connsiteX17" fmla="*/ 673976 w 698181"/>
              <a:gd name="connsiteY17" fmla="*/ 900557 h 1093705"/>
              <a:gd name="connsiteX18" fmla="*/ 671134 w 698181"/>
              <a:gd name="connsiteY18" fmla="*/ 894879 h 1093705"/>
              <a:gd name="connsiteX19" fmla="*/ 668293 w 698181"/>
              <a:gd name="connsiteY19" fmla="*/ 889201 h 1093705"/>
              <a:gd name="connsiteX20" fmla="*/ 668293 w 698181"/>
              <a:gd name="connsiteY20" fmla="*/ 882157 h 1093705"/>
              <a:gd name="connsiteX21" fmla="*/ 673976 w 698181"/>
              <a:gd name="connsiteY21" fmla="*/ 869329 h 1093705"/>
              <a:gd name="connsiteX22" fmla="*/ 678185 w 698181"/>
              <a:gd name="connsiteY22" fmla="*/ 869329 h 1093705"/>
              <a:gd name="connsiteX23" fmla="*/ 676817 w 698181"/>
              <a:gd name="connsiteY23" fmla="*/ 865018 h 1093705"/>
              <a:gd name="connsiteX24" fmla="*/ 683868 w 698181"/>
              <a:gd name="connsiteY24" fmla="*/ 849457 h 1093705"/>
              <a:gd name="connsiteX25" fmla="*/ 681027 w 698181"/>
              <a:gd name="connsiteY25" fmla="*/ 808241 h 1093705"/>
              <a:gd name="connsiteX26" fmla="*/ 678185 w 698181"/>
              <a:gd name="connsiteY26" fmla="*/ 767024 h 1093705"/>
              <a:gd name="connsiteX27" fmla="*/ 681027 w 698181"/>
              <a:gd name="connsiteY27" fmla="*/ 762818 h 1093705"/>
              <a:gd name="connsiteX28" fmla="*/ 683868 w 698181"/>
              <a:gd name="connsiteY28" fmla="*/ 759980 h 1093705"/>
              <a:gd name="connsiteX29" fmla="*/ 686710 w 698181"/>
              <a:gd name="connsiteY29" fmla="*/ 758507 h 1093705"/>
              <a:gd name="connsiteX30" fmla="*/ 691025 w 698181"/>
              <a:gd name="connsiteY30" fmla="*/ 754302 h 1093705"/>
              <a:gd name="connsiteX31" fmla="*/ 692498 w 698181"/>
              <a:gd name="connsiteY31" fmla="*/ 744313 h 1093705"/>
              <a:gd name="connsiteX32" fmla="*/ 676817 w 698181"/>
              <a:gd name="connsiteY32" fmla="*/ 714452 h 1093705"/>
              <a:gd name="connsiteX33" fmla="*/ 675344 w 698181"/>
              <a:gd name="connsiteY33" fmla="*/ 711613 h 1093705"/>
              <a:gd name="connsiteX34" fmla="*/ 673976 w 698181"/>
              <a:gd name="connsiteY34" fmla="*/ 708775 h 1093705"/>
              <a:gd name="connsiteX35" fmla="*/ 639877 w 698181"/>
              <a:gd name="connsiteY35" fmla="*/ 651997 h 1093705"/>
              <a:gd name="connsiteX36" fmla="*/ 627037 w 698181"/>
              <a:gd name="connsiteY36" fmla="*/ 650525 h 1093705"/>
              <a:gd name="connsiteX37" fmla="*/ 618513 w 698181"/>
              <a:gd name="connsiteY37" fmla="*/ 650525 h 1093705"/>
              <a:gd name="connsiteX38" fmla="*/ 612829 w 698181"/>
              <a:gd name="connsiteY38" fmla="*/ 654836 h 1093705"/>
              <a:gd name="connsiteX39" fmla="*/ 608514 w 698181"/>
              <a:gd name="connsiteY39" fmla="*/ 657675 h 1093705"/>
              <a:gd name="connsiteX40" fmla="*/ 604305 w 698181"/>
              <a:gd name="connsiteY40" fmla="*/ 659147 h 1093705"/>
              <a:gd name="connsiteX41" fmla="*/ 599990 w 698181"/>
              <a:gd name="connsiteY41" fmla="*/ 659147 h 1093705"/>
              <a:gd name="connsiteX42" fmla="*/ 594307 w 698181"/>
              <a:gd name="connsiteY42" fmla="*/ 657675 h 1093705"/>
              <a:gd name="connsiteX43" fmla="*/ 588624 w 698181"/>
              <a:gd name="connsiteY43" fmla="*/ 650525 h 1093705"/>
              <a:gd name="connsiteX44" fmla="*/ 584414 w 698181"/>
              <a:gd name="connsiteY44" fmla="*/ 653364 h 1093705"/>
              <a:gd name="connsiteX45" fmla="*/ 582941 w 698181"/>
              <a:gd name="connsiteY45" fmla="*/ 644847 h 1093705"/>
              <a:gd name="connsiteX46" fmla="*/ 580099 w 698181"/>
              <a:gd name="connsiteY46" fmla="*/ 609414 h 1093705"/>
              <a:gd name="connsiteX47" fmla="*/ 580099 w 698181"/>
              <a:gd name="connsiteY47" fmla="*/ 589436 h 1093705"/>
              <a:gd name="connsiteX48" fmla="*/ 580099 w 698181"/>
              <a:gd name="connsiteY48" fmla="*/ 582392 h 1093705"/>
              <a:gd name="connsiteX49" fmla="*/ 584414 w 698181"/>
              <a:gd name="connsiteY49" fmla="*/ 578081 h 1093705"/>
              <a:gd name="connsiteX50" fmla="*/ 578731 w 698181"/>
              <a:gd name="connsiteY50" fmla="*/ 569564 h 1093705"/>
              <a:gd name="connsiteX51" fmla="*/ 582941 w 698181"/>
              <a:gd name="connsiteY51" fmla="*/ 561047 h 1093705"/>
              <a:gd name="connsiteX52" fmla="*/ 580099 w 698181"/>
              <a:gd name="connsiteY52" fmla="*/ 561047 h 1093705"/>
              <a:gd name="connsiteX53" fmla="*/ 565891 w 698181"/>
              <a:gd name="connsiteY53" fmla="*/ 575242 h 1093705"/>
              <a:gd name="connsiteX54" fmla="*/ 561576 w 698181"/>
              <a:gd name="connsiteY54" fmla="*/ 580920 h 1093705"/>
              <a:gd name="connsiteX55" fmla="*/ 550210 w 698181"/>
              <a:gd name="connsiteY55" fmla="*/ 592275 h 1093705"/>
              <a:gd name="connsiteX56" fmla="*/ 544527 w 698181"/>
              <a:gd name="connsiteY56" fmla="*/ 595114 h 1093705"/>
              <a:gd name="connsiteX57" fmla="*/ 540317 w 698181"/>
              <a:gd name="connsiteY57" fmla="*/ 595114 h 1093705"/>
              <a:gd name="connsiteX58" fmla="*/ 497588 w 698181"/>
              <a:gd name="connsiteY58" fmla="*/ 595114 h 1093705"/>
              <a:gd name="connsiteX59" fmla="*/ 499062 w 698181"/>
              <a:gd name="connsiteY59" fmla="*/ 588069 h 1093705"/>
              <a:gd name="connsiteX60" fmla="*/ 497588 w 698181"/>
              <a:gd name="connsiteY60" fmla="*/ 585231 h 1093705"/>
              <a:gd name="connsiteX61" fmla="*/ 490537 w 698181"/>
              <a:gd name="connsiteY61" fmla="*/ 568197 h 1093705"/>
              <a:gd name="connsiteX62" fmla="*/ 486222 w 698181"/>
              <a:gd name="connsiteY62" fmla="*/ 565358 h 1093705"/>
              <a:gd name="connsiteX63" fmla="*/ 467805 w 698181"/>
              <a:gd name="connsiteY63" fmla="*/ 559681 h 1093705"/>
              <a:gd name="connsiteX64" fmla="*/ 454965 w 698181"/>
              <a:gd name="connsiteY64" fmla="*/ 559681 h 1093705"/>
              <a:gd name="connsiteX65" fmla="*/ 442231 w 698181"/>
              <a:gd name="connsiteY65" fmla="*/ 559681 h 1093705"/>
              <a:gd name="connsiteX66" fmla="*/ 450755 w 698181"/>
              <a:gd name="connsiteY66" fmla="*/ 548325 h 1093705"/>
              <a:gd name="connsiteX67" fmla="*/ 454965 w 698181"/>
              <a:gd name="connsiteY67" fmla="*/ 542647 h 1093705"/>
              <a:gd name="connsiteX68" fmla="*/ 453597 w 698181"/>
              <a:gd name="connsiteY68" fmla="*/ 535497 h 1093705"/>
              <a:gd name="connsiteX69" fmla="*/ 452123 w 698181"/>
              <a:gd name="connsiteY69" fmla="*/ 532659 h 1093705"/>
              <a:gd name="connsiteX70" fmla="*/ 440757 w 698181"/>
              <a:gd name="connsiteY70" fmla="*/ 518464 h 1093705"/>
              <a:gd name="connsiteX71" fmla="*/ 437916 w 698181"/>
              <a:gd name="connsiteY71" fmla="*/ 516992 h 1093705"/>
              <a:gd name="connsiteX72" fmla="*/ 432233 w 698181"/>
              <a:gd name="connsiteY72" fmla="*/ 509948 h 1093705"/>
              <a:gd name="connsiteX73" fmla="*/ 420866 w 698181"/>
              <a:gd name="connsiteY73" fmla="*/ 491442 h 1093705"/>
              <a:gd name="connsiteX74" fmla="*/ 410868 w 698181"/>
              <a:gd name="connsiteY74" fmla="*/ 468731 h 1093705"/>
              <a:gd name="connsiteX75" fmla="*/ 402344 w 698181"/>
              <a:gd name="connsiteY75" fmla="*/ 457376 h 1093705"/>
              <a:gd name="connsiteX76" fmla="*/ 398134 w 698181"/>
              <a:gd name="connsiteY76" fmla="*/ 453065 h 1093705"/>
              <a:gd name="connsiteX77" fmla="*/ 396661 w 698181"/>
              <a:gd name="connsiteY77" fmla="*/ 447387 h 1093705"/>
              <a:gd name="connsiteX78" fmla="*/ 398134 w 698181"/>
              <a:gd name="connsiteY78" fmla="*/ 437503 h 1093705"/>
              <a:gd name="connsiteX79" fmla="*/ 408027 w 698181"/>
              <a:gd name="connsiteY79" fmla="*/ 436031 h 1093705"/>
              <a:gd name="connsiteX80" fmla="*/ 408027 w 698181"/>
              <a:gd name="connsiteY80" fmla="*/ 428987 h 1093705"/>
              <a:gd name="connsiteX81" fmla="*/ 406659 w 698181"/>
              <a:gd name="connsiteY81" fmla="*/ 424676 h 1093705"/>
              <a:gd name="connsiteX82" fmla="*/ 403817 w 698181"/>
              <a:gd name="connsiteY82" fmla="*/ 423309 h 1093705"/>
              <a:gd name="connsiteX83" fmla="*/ 403817 w 698181"/>
              <a:gd name="connsiteY83" fmla="*/ 420470 h 1093705"/>
              <a:gd name="connsiteX84" fmla="*/ 405185 w 698181"/>
              <a:gd name="connsiteY84" fmla="*/ 409115 h 1093705"/>
              <a:gd name="connsiteX85" fmla="*/ 409500 w 698181"/>
              <a:gd name="connsiteY85" fmla="*/ 404804 h 1093705"/>
              <a:gd name="connsiteX86" fmla="*/ 426550 w 698181"/>
              <a:gd name="connsiteY86" fmla="*/ 390609 h 1093705"/>
              <a:gd name="connsiteX87" fmla="*/ 436548 w 698181"/>
              <a:gd name="connsiteY87" fmla="*/ 349393 h 1093705"/>
              <a:gd name="connsiteX88" fmla="*/ 446440 w 698181"/>
              <a:gd name="connsiteY88" fmla="*/ 305338 h 1093705"/>
              <a:gd name="connsiteX89" fmla="*/ 450755 w 698181"/>
              <a:gd name="connsiteY89" fmla="*/ 302499 h 1093705"/>
              <a:gd name="connsiteX90" fmla="*/ 480539 w 698181"/>
              <a:gd name="connsiteY90" fmla="*/ 281260 h 1093705"/>
              <a:gd name="connsiteX91" fmla="*/ 497588 w 698181"/>
              <a:gd name="connsiteY91" fmla="*/ 268432 h 1093705"/>
              <a:gd name="connsiteX92" fmla="*/ 503377 w 698181"/>
              <a:gd name="connsiteY92" fmla="*/ 265593 h 1093705"/>
              <a:gd name="connsiteX93" fmla="*/ 530319 w 698181"/>
              <a:gd name="connsiteY93" fmla="*/ 259916 h 1093705"/>
              <a:gd name="connsiteX94" fmla="*/ 558735 w 698181"/>
              <a:gd name="connsiteY94" fmla="*/ 247088 h 1093705"/>
              <a:gd name="connsiteX95" fmla="*/ 571574 w 698181"/>
              <a:gd name="connsiteY95" fmla="*/ 247088 h 1093705"/>
              <a:gd name="connsiteX96" fmla="*/ 581572 w 698181"/>
              <a:gd name="connsiteY96" fmla="*/ 251399 h 1093705"/>
              <a:gd name="connsiteX97" fmla="*/ 587256 w 698181"/>
              <a:gd name="connsiteY97" fmla="*/ 257077 h 1093705"/>
              <a:gd name="connsiteX98" fmla="*/ 595780 w 698181"/>
              <a:gd name="connsiteY98" fmla="*/ 257077 h 1093705"/>
              <a:gd name="connsiteX99" fmla="*/ 599990 w 698181"/>
              <a:gd name="connsiteY99" fmla="*/ 251399 h 1093705"/>
              <a:gd name="connsiteX100" fmla="*/ 587256 w 698181"/>
              <a:gd name="connsiteY100" fmla="*/ 232894 h 1093705"/>
              <a:gd name="connsiteX101" fmla="*/ 584414 w 698181"/>
              <a:gd name="connsiteY101" fmla="*/ 230055 h 1093705"/>
              <a:gd name="connsiteX102" fmla="*/ 578731 w 698181"/>
              <a:gd name="connsiteY102" fmla="*/ 224377 h 1093705"/>
              <a:gd name="connsiteX103" fmla="*/ 564523 w 698181"/>
              <a:gd name="connsiteY103" fmla="*/ 227216 h 1093705"/>
              <a:gd name="connsiteX104" fmla="*/ 558735 w 698181"/>
              <a:gd name="connsiteY104" fmla="*/ 224377 h 1093705"/>
              <a:gd name="connsiteX105" fmla="*/ 561576 w 698181"/>
              <a:gd name="connsiteY105" fmla="*/ 217332 h 1093705"/>
              <a:gd name="connsiteX106" fmla="*/ 565891 w 698181"/>
              <a:gd name="connsiteY106" fmla="*/ 208815 h 1093705"/>
              <a:gd name="connsiteX107" fmla="*/ 568733 w 698181"/>
              <a:gd name="connsiteY107" fmla="*/ 204505 h 1093705"/>
              <a:gd name="connsiteX108" fmla="*/ 574416 w 698181"/>
              <a:gd name="connsiteY108" fmla="*/ 194621 h 1093705"/>
              <a:gd name="connsiteX109" fmla="*/ 585782 w 698181"/>
              <a:gd name="connsiteY109" fmla="*/ 174644 h 1093705"/>
              <a:gd name="connsiteX110" fmla="*/ 588624 w 698181"/>
              <a:gd name="connsiteY110" fmla="*/ 166127 h 1093705"/>
              <a:gd name="connsiteX111" fmla="*/ 592939 w 698181"/>
              <a:gd name="connsiteY111" fmla="*/ 160450 h 1093705"/>
              <a:gd name="connsiteX112" fmla="*/ 588624 w 698181"/>
              <a:gd name="connsiteY112" fmla="*/ 154772 h 1093705"/>
              <a:gd name="connsiteX113" fmla="*/ 575889 w 698181"/>
              <a:gd name="connsiteY113" fmla="*/ 146255 h 1093705"/>
              <a:gd name="connsiteX114" fmla="*/ 547368 w 698181"/>
              <a:gd name="connsiteY114" fmla="*/ 130694 h 1093705"/>
              <a:gd name="connsiteX115" fmla="*/ 541685 w 698181"/>
              <a:gd name="connsiteY115" fmla="*/ 129222 h 1093705"/>
              <a:gd name="connsiteX116" fmla="*/ 517585 w 698181"/>
              <a:gd name="connsiteY116" fmla="*/ 133533 h 1093705"/>
              <a:gd name="connsiteX117" fmla="*/ 494747 w 698181"/>
              <a:gd name="connsiteY117" fmla="*/ 132061 h 1093705"/>
              <a:gd name="connsiteX118" fmla="*/ 491905 w 698181"/>
              <a:gd name="connsiteY118" fmla="*/ 136372 h 1093705"/>
              <a:gd name="connsiteX119" fmla="*/ 480539 w 698181"/>
              <a:gd name="connsiteY119" fmla="*/ 142049 h 1093705"/>
              <a:gd name="connsiteX120" fmla="*/ 467805 w 698181"/>
              <a:gd name="connsiteY120" fmla="*/ 144888 h 1093705"/>
              <a:gd name="connsiteX121" fmla="*/ 454965 w 698181"/>
              <a:gd name="connsiteY121" fmla="*/ 137738 h 1093705"/>
              <a:gd name="connsiteX122" fmla="*/ 452123 w 698181"/>
              <a:gd name="connsiteY122" fmla="*/ 142049 h 1093705"/>
              <a:gd name="connsiteX123" fmla="*/ 439389 w 698181"/>
              <a:gd name="connsiteY123" fmla="*/ 143416 h 1093705"/>
              <a:gd name="connsiteX124" fmla="*/ 427918 w 698181"/>
              <a:gd name="connsiteY124" fmla="*/ 136372 h 1093705"/>
              <a:gd name="connsiteX125" fmla="*/ 426550 w 698181"/>
              <a:gd name="connsiteY125" fmla="*/ 129222 h 1093705"/>
              <a:gd name="connsiteX126" fmla="*/ 427918 w 698181"/>
              <a:gd name="connsiteY126" fmla="*/ 125016 h 1093705"/>
              <a:gd name="connsiteX127" fmla="*/ 429391 w 698181"/>
              <a:gd name="connsiteY127" fmla="*/ 122177 h 1093705"/>
              <a:gd name="connsiteX128" fmla="*/ 426550 w 698181"/>
              <a:gd name="connsiteY128" fmla="*/ 110716 h 1093705"/>
              <a:gd name="connsiteX129" fmla="*/ 425076 w 698181"/>
              <a:gd name="connsiteY129" fmla="*/ 105144 h 1093705"/>
              <a:gd name="connsiteX130" fmla="*/ 403817 w 698181"/>
              <a:gd name="connsiteY130" fmla="*/ 76650 h 1093705"/>
              <a:gd name="connsiteX131" fmla="*/ 400975 w 698181"/>
              <a:gd name="connsiteY131" fmla="*/ 73811 h 1093705"/>
              <a:gd name="connsiteX132" fmla="*/ 398134 w 698181"/>
              <a:gd name="connsiteY132" fmla="*/ 70972 h 1093705"/>
              <a:gd name="connsiteX133" fmla="*/ 375401 w 698181"/>
              <a:gd name="connsiteY133" fmla="*/ 59617 h 1093705"/>
              <a:gd name="connsiteX134" fmla="*/ 368245 w 698181"/>
              <a:gd name="connsiteY134" fmla="*/ 56778 h 1093705"/>
              <a:gd name="connsiteX135" fmla="*/ 361088 w 698181"/>
              <a:gd name="connsiteY135" fmla="*/ 41111 h 1093705"/>
              <a:gd name="connsiteX136" fmla="*/ 361088 w 698181"/>
              <a:gd name="connsiteY136" fmla="*/ 34067 h 1093705"/>
              <a:gd name="connsiteX137" fmla="*/ 358247 w 698181"/>
              <a:gd name="connsiteY137" fmla="*/ 29756 h 1093705"/>
              <a:gd name="connsiteX138" fmla="*/ 336988 w 698181"/>
              <a:gd name="connsiteY138" fmla="*/ 11356 h 1093705"/>
              <a:gd name="connsiteX139" fmla="*/ 322780 w 698181"/>
              <a:gd name="connsiteY139" fmla="*/ 1367 h 1093705"/>
              <a:gd name="connsiteX140" fmla="*/ 318465 w 698181"/>
              <a:gd name="connsiteY140" fmla="*/ 0 h 1093705"/>
              <a:gd name="connsiteX141" fmla="*/ 314255 w 698181"/>
              <a:gd name="connsiteY141" fmla="*/ 4206 h 1093705"/>
              <a:gd name="connsiteX142" fmla="*/ 295733 w 698181"/>
              <a:gd name="connsiteY142" fmla="*/ 4206 h 1093705"/>
              <a:gd name="connsiteX143" fmla="*/ 295733 w 698181"/>
              <a:gd name="connsiteY143" fmla="*/ 8517 h 1093705"/>
              <a:gd name="connsiteX144" fmla="*/ 309940 w 698181"/>
              <a:gd name="connsiteY144" fmla="*/ 25550 h 1093705"/>
              <a:gd name="connsiteX145" fmla="*/ 315623 w 698181"/>
              <a:gd name="connsiteY145" fmla="*/ 29756 h 1093705"/>
              <a:gd name="connsiteX146" fmla="*/ 315623 w 698181"/>
              <a:gd name="connsiteY146" fmla="*/ 35433 h 1093705"/>
              <a:gd name="connsiteX147" fmla="*/ 315623 w 698181"/>
              <a:gd name="connsiteY147" fmla="*/ 45422 h 1093705"/>
              <a:gd name="connsiteX148" fmla="*/ 318465 w 698181"/>
              <a:gd name="connsiteY148" fmla="*/ 56778 h 1093705"/>
              <a:gd name="connsiteX149" fmla="*/ 308572 w 698181"/>
              <a:gd name="connsiteY149" fmla="*/ 52572 h 1093705"/>
              <a:gd name="connsiteX150" fmla="*/ 302784 w 698181"/>
              <a:gd name="connsiteY150" fmla="*/ 75283 h 1093705"/>
              <a:gd name="connsiteX151" fmla="*/ 298574 w 698181"/>
              <a:gd name="connsiteY151" fmla="*/ 90844 h 1093705"/>
              <a:gd name="connsiteX152" fmla="*/ 273000 w 698181"/>
              <a:gd name="connsiteY152" fmla="*/ 125016 h 1093705"/>
              <a:gd name="connsiteX153" fmla="*/ 255951 w 698181"/>
              <a:gd name="connsiteY153" fmla="*/ 140577 h 1093705"/>
              <a:gd name="connsiteX154" fmla="*/ 245953 w 698181"/>
              <a:gd name="connsiteY154" fmla="*/ 149094 h 1093705"/>
              <a:gd name="connsiteX155" fmla="*/ 243111 w 698181"/>
              <a:gd name="connsiteY155" fmla="*/ 151933 h 1093705"/>
              <a:gd name="connsiteX156" fmla="*/ 234586 w 698181"/>
              <a:gd name="connsiteY156" fmla="*/ 154772 h 1093705"/>
              <a:gd name="connsiteX157" fmla="*/ 224588 w 698181"/>
              <a:gd name="connsiteY157" fmla="*/ 159083 h 1093705"/>
              <a:gd name="connsiteX158" fmla="*/ 217537 w 698181"/>
              <a:gd name="connsiteY158" fmla="*/ 161921 h 1093705"/>
              <a:gd name="connsiteX159" fmla="*/ 201856 w 698181"/>
              <a:gd name="connsiteY159" fmla="*/ 167599 h 1093705"/>
              <a:gd name="connsiteX160" fmla="*/ 180597 w 698181"/>
              <a:gd name="connsiteY160" fmla="*/ 176116 h 1093705"/>
              <a:gd name="connsiteX161" fmla="*/ 176282 w 698181"/>
              <a:gd name="connsiteY161" fmla="*/ 180427 h 1093705"/>
              <a:gd name="connsiteX162" fmla="*/ 171967 w 698181"/>
              <a:gd name="connsiteY162" fmla="*/ 186105 h 1093705"/>
              <a:gd name="connsiteX163" fmla="*/ 167757 w 698181"/>
              <a:gd name="connsiteY163" fmla="*/ 193149 h 1093705"/>
              <a:gd name="connsiteX164" fmla="*/ 160601 w 698181"/>
              <a:gd name="connsiteY164" fmla="*/ 203138 h 1093705"/>
              <a:gd name="connsiteX165" fmla="*/ 156391 w 698181"/>
              <a:gd name="connsiteY165" fmla="*/ 201666 h 1093705"/>
              <a:gd name="connsiteX166" fmla="*/ 147866 w 698181"/>
              <a:gd name="connsiteY166" fmla="*/ 230055 h 1093705"/>
              <a:gd name="connsiteX167" fmla="*/ 143551 w 698181"/>
              <a:gd name="connsiteY167" fmla="*/ 244249 h 1093705"/>
              <a:gd name="connsiteX168" fmla="*/ 142183 w 698181"/>
              <a:gd name="connsiteY168" fmla="*/ 252871 h 1093705"/>
              <a:gd name="connsiteX169" fmla="*/ 140710 w 698181"/>
              <a:gd name="connsiteY169" fmla="*/ 255710 h 1093705"/>
              <a:gd name="connsiteX170" fmla="*/ 140710 w 698181"/>
              <a:gd name="connsiteY170" fmla="*/ 261387 h 1093705"/>
              <a:gd name="connsiteX171" fmla="*/ 137868 w 698181"/>
              <a:gd name="connsiteY171" fmla="*/ 271271 h 1093705"/>
              <a:gd name="connsiteX172" fmla="*/ 127975 w 698181"/>
              <a:gd name="connsiteY172" fmla="*/ 288305 h 1093705"/>
              <a:gd name="connsiteX173" fmla="*/ 123660 w 698181"/>
              <a:gd name="connsiteY173" fmla="*/ 295454 h 1093705"/>
              <a:gd name="connsiteX174" fmla="*/ 120819 w 698181"/>
              <a:gd name="connsiteY174" fmla="*/ 296821 h 1093705"/>
              <a:gd name="connsiteX175" fmla="*/ 117977 w 698181"/>
              <a:gd name="connsiteY175" fmla="*/ 295454 h 1093705"/>
              <a:gd name="connsiteX176" fmla="*/ 109453 w 698181"/>
              <a:gd name="connsiteY176" fmla="*/ 293982 h 1093705"/>
              <a:gd name="connsiteX177" fmla="*/ 100928 w 698181"/>
              <a:gd name="connsiteY177" fmla="*/ 285465 h 1093705"/>
              <a:gd name="connsiteX178" fmla="*/ 95245 w 698181"/>
              <a:gd name="connsiteY178" fmla="*/ 274110 h 1093705"/>
              <a:gd name="connsiteX179" fmla="*/ 96613 w 698181"/>
              <a:gd name="connsiteY179" fmla="*/ 271271 h 1093705"/>
              <a:gd name="connsiteX180" fmla="*/ 96613 w 698181"/>
              <a:gd name="connsiteY180" fmla="*/ 267065 h 1093705"/>
              <a:gd name="connsiteX181" fmla="*/ 88088 w 698181"/>
              <a:gd name="connsiteY181" fmla="*/ 262754 h 1093705"/>
              <a:gd name="connsiteX182" fmla="*/ 85247 w 698181"/>
              <a:gd name="connsiteY182" fmla="*/ 264121 h 1093705"/>
              <a:gd name="connsiteX183" fmla="*/ 81037 w 698181"/>
              <a:gd name="connsiteY183" fmla="*/ 265593 h 1093705"/>
              <a:gd name="connsiteX184" fmla="*/ 72512 w 698181"/>
              <a:gd name="connsiteY184" fmla="*/ 259916 h 1093705"/>
              <a:gd name="connsiteX185" fmla="*/ 62514 w 698181"/>
              <a:gd name="connsiteY185" fmla="*/ 254238 h 1093705"/>
              <a:gd name="connsiteX186" fmla="*/ 49780 w 698181"/>
              <a:gd name="connsiteY186" fmla="*/ 265593 h 1093705"/>
              <a:gd name="connsiteX187" fmla="*/ 45465 w 698181"/>
              <a:gd name="connsiteY187" fmla="*/ 262754 h 1093705"/>
              <a:gd name="connsiteX188" fmla="*/ 42623 w 698181"/>
              <a:gd name="connsiteY188" fmla="*/ 241410 h 1093705"/>
              <a:gd name="connsiteX189" fmla="*/ 43991 w 698181"/>
              <a:gd name="connsiteY189" fmla="*/ 235733 h 1093705"/>
              <a:gd name="connsiteX190" fmla="*/ 48306 w 698181"/>
              <a:gd name="connsiteY190" fmla="*/ 235733 h 1093705"/>
              <a:gd name="connsiteX191" fmla="*/ 51148 w 698181"/>
              <a:gd name="connsiteY191" fmla="*/ 237204 h 1093705"/>
              <a:gd name="connsiteX192" fmla="*/ 61146 w 698181"/>
              <a:gd name="connsiteY192" fmla="*/ 230055 h 1093705"/>
              <a:gd name="connsiteX193" fmla="*/ 56831 w 698181"/>
              <a:gd name="connsiteY193" fmla="*/ 213022 h 1093705"/>
              <a:gd name="connsiteX194" fmla="*/ 55463 w 698181"/>
              <a:gd name="connsiteY194" fmla="*/ 207344 h 1093705"/>
              <a:gd name="connsiteX195" fmla="*/ 53990 w 698181"/>
              <a:gd name="connsiteY195" fmla="*/ 201666 h 1093705"/>
              <a:gd name="connsiteX196" fmla="*/ 49780 w 698181"/>
              <a:gd name="connsiteY196" fmla="*/ 198827 h 1093705"/>
              <a:gd name="connsiteX197" fmla="*/ 45465 w 698181"/>
              <a:gd name="connsiteY197" fmla="*/ 207344 h 1093705"/>
              <a:gd name="connsiteX198" fmla="*/ 38308 w 698181"/>
              <a:gd name="connsiteY198" fmla="*/ 210182 h 1093705"/>
              <a:gd name="connsiteX199" fmla="*/ 26942 w 698181"/>
              <a:gd name="connsiteY199" fmla="*/ 221538 h 1093705"/>
              <a:gd name="connsiteX200" fmla="*/ 5683 w 698181"/>
              <a:gd name="connsiteY200" fmla="*/ 249927 h 1093705"/>
              <a:gd name="connsiteX201" fmla="*/ 2842 w 698181"/>
              <a:gd name="connsiteY201" fmla="*/ 257077 h 1093705"/>
              <a:gd name="connsiteX202" fmla="*/ 0 w 698181"/>
              <a:gd name="connsiteY202" fmla="*/ 275582 h 1093705"/>
              <a:gd name="connsiteX203" fmla="*/ 7051 w 698181"/>
              <a:gd name="connsiteY203" fmla="*/ 286938 h 1093705"/>
              <a:gd name="connsiteX204" fmla="*/ 8525 w 698181"/>
              <a:gd name="connsiteY204" fmla="*/ 289776 h 1093705"/>
              <a:gd name="connsiteX205" fmla="*/ 12734 w 698181"/>
              <a:gd name="connsiteY205" fmla="*/ 293982 h 1093705"/>
              <a:gd name="connsiteX206" fmla="*/ 14208 w 698181"/>
              <a:gd name="connsiteY206" fmla="*/ 296821 h 1093705"/>
              <a:gd name="connsiteX207" fmla="*/ 26942 w 698181"/>
              <a:gd name="connsiteY207" fmla="*/ 335199 h 1093705"/>
              <a:gd name="connsiteX208" fmla="*/ 26942 w 698181"/>
              <a:gd name="connsiteY208" fmla="*/ 339510 h 1093705"/>
              <a:gd name="connsiteX209" fmla="*/ 26942 w 698181"/>
              <a:gd name="connsiteY209" fmla="*/ 343715 h 1093705"/>
              <a:gd name="connsiteX210" fmla="*/ 24101 w 698181"/>
              <a:gd name="connsiteY210" fmla="*/ 348026 h 1093705"/>
              <a:gd name="connsiteX211" fmla="*/ 21259 w 698181"/>
              <a:gd name="connsiteY211" fmla="*/ 348026 h 1093705"/>
              <a:gd name="connsiteX212" fmla="*/ 18418 w 698181"/>
              <a:gd name="connsiteY212" fmla="*/ 348026 h 1093705"/>
              <a:gd name="connsiteX213" fmla="*/ 15576 w 698181"/>
              <a:gd name="connsiteY213" fmla="*/ 345187 h 1093705"/>
              <a:gd name="connsiteX214" fmla="*/ 12734 w 698181"/>
              <a:gd name="connsiteY214" fmla="*/ 349393 h 1093705"/>
              <a:gd name="connsiteX215" fmla="*/ 11366 w 698181"/>
              <a:gd name="connsiteY215" fmla="*/ 355071 h 1093705"/>
              <a:gd name="connsiteX216" fmla="*/ 15576 w 698181"/>
              <a:gd name="connsiteY216" fmla="*/ 362221 h 1093705"/>
              <a:gd name="connsiteX217" fmla="*/ 31257 w 698181"/>
              <a:gd name="connsiteY217" fmla="*/ 373576 h 1093705"/>
              <a:gd name="connsiteX218" fmla="*/ 35467 w 698181"/>
              <a:gd name="connsiteY218" fmla="*/ 376415 h 1093705"/>
              <a:gd name="connsiteX219" fmla="*/ 41150 w 698181"/>
              <a:gd name="connsiteY219" fmla="*/ 379254 h 1093705"/>
              <a:gd name="connsiteX220" fmla="*/ 58305 w 698181"/>
              <a:gd name="connsiteY220" fmla="*/ 387771 h 1093705"/>
              <a:gd name="connsiteX221" fmla="*/ 66829 w 698181"/>
              <a:gd name="connsiteY221" fmla="*/ 393448 h 1093705"/>
              <a:gd name="connsiteX222" fmla="*/ 71039 w 698181"/>
              <a:gd name="connsiteY222" fmla="*/ 396287 h 1093705"/>
              <a:gd name="connsiteX223" fmla="*/ 76722 w 698181"/>
              <a:gd name="connsiteY223" fmla="*/ 401965 h 1093705"/>
              <a:gd name="connsiteX224" fmla="*/ 82405 w 698181"/>
              <a:gd name="connsiteY224" fmla="*/ 411953 h 1093705"/>
              <a:gd name="connsiteX225" fmla="*/ 86720 w 698181"/>
              <a:gd name="connsiteY225" fmla="*/ 414793 h 1093705"/>
              <a:gd name="connsiteX226" fmla="*/ 90930 w 698181"/>
              <a:gd name="connsiteY226" fmla="*/ 421837 h 1093705"/>
              <a:gd name="connsiteX227" fmla="*/ 96613 w 698181"/>
              <a:gd name="connsiteY227" fmla="*/ 431826 h 1093705"/>
              <a:gd name="connsiteX228" fmla="*/ 98086 w 698181"/>
              <a:gd name="connsiteY228" fmla="*/ 436031 h 1093705"/>
              <a:gd name="connsiteX229" fmla="*/ 116609 w 698181"/>
              <a:gd name="connsiteY229" fmla="*/ 473042 h 1093705"/>
              <a:gd name="connsiteX230" fmla="*/ 125134 w 698181"/>
              <a:gd name="connsiteY230" fmla="*/ 481559 h 1093705"/>
              <a:gd name="connsiteX231" fmla="*/ 127975 w 698181"/>
              <a:gd name="connsiteY231" fmla="*/ 482926 h 1093705"/>
              <a:gd name="connsiteX232" fmla="*/ 130817 w 698181"/>
              <a:gd name="connsiteY232" fmla="*/ 485765 h 1093705"/>
              <a:gd name="connsiteX233" fmla="*/ 133658 w 698181"/>
              <a:gd name="connsiteY233" fmla="*/ 488603 h 1093705"/>
              <a:gd name="connsiteX234" fmla="*/ 146393 w 698181"/>
              <a:gd name="connsiteY234" fmla="*/ 511315 h 1093705"/>
              <a:gd name="connsiteX235" fmla="*/ 153549 w 698181"/>
              <a:gd name="connsiteY235" fmla="*/ 531292 h 1093705"/>
              <a:gd name="connsiteX236" fmla="*/ 154918 w 698181"/>
              <a:gd name="connsiteY236" fmla="*/ 535497 h 1093705"/>
              <a:gd name="connsiteX237" fmla="*/ 162074 w 698181"/>
              <a:gd name="connsiteY237" fmla="*/ 545486 h 1093705"/>
              <a:gd name="connsiteX238" fmla="*/ 166284 w 698181"/>
              <a:gd name="connsiteY238" fmla="*/ 556842 h 1093705"/>
              <a:gd name="connsiteX239" fmla="*/ 167757 w 698181"/>
              <a:gd name="connsiteY239" fmla="*/ 561047 h 1093705"/>
              <a:gd name="connsiteX240" fmla="*/ 169125 w 698181"/>
              <a:gd name="connsiteY240" fmla="*/ 563886 h 1093705"/>
              <a:gd name="connsiteX241" fmla="*/ 173440 w 698181"/>
              <a:gd name="connsiteY241" fmla="*/ 576714 h 1093705"/>
              <a:gd name="connsiteX242" fmla="*/ 184807 w 698181"/>
              <a:gd name="connsiteY242" fmla="*/ 606575 h 1093705"/>
              <a:gd name="connsiteX243" fmla="*/ 196173 w 698181"/>
              <a:gd name="connsiteY243" fmla="*/ 624975 h 1093705"/>
              <a:gd name="connsiteX244" fmla="*/ 204697 w 698181"/>
              <a:gd name="connsiteY244" fmla="*/ 637803 h 1093705"/>
              <a:gd name="connsiteX245" fmla="*/ 207539 w 698181"/>
              <a:gd name="connsiteY245" fmla="*/ 640641 h 1093705"/>
              <a:gd name="connsiteX246" fmla="*/ 210380 w 698181"/>
              <a:gd name="connsiteY246" fmla="*/ 646319 h 1093705"/>
              <a:gd name="connsiteX247" fmla="*/ 213222 w 698181"/>
              <a:gd name="connsiteY247" fmla="*/ 651997 h 1093705"/>
              <a:gd name="connsiteX248" fmla="*/ 216064 w 698181"/>
              <a:gd name="connsiteY248" fmla="*/ 660514 h 1093705"/>
              <a:gd name="connsiteX249" fmla="*/ 221747 w 698181"/>
              <a:gd name="connsiteY249" fmla="*/ 676180 h 1093705"/>
              <a:gd name="connsiteX250" fmla="*/ 231745 w 698181"/>
              <a:gd name="connsiteY250" fmla="*/ 681858 h 1093705"/>
              <a:gd name="connsiteX251" fmla="*/ 234586 w 698181"/>
              <a:gd name="connsiteY251" fmla="*/ 686064 h 1093705"/>
              <a:gd name="connsiteX252" fmla="*/ 241638 w 698181"/>
              <a:gd name="connsiteY252" fmla="*/ 694580 h 1093705"/>
              <a:gd name="connsiteX253" fmla="*/ 243111 w 698181"/>
              <a:gd name="connsiteY253" fmla="*/ 698891 h 1093705"/>
              <a:gd name="connsiteX254" fmla="*/ 245953 w 698181"/>
              <a:gd name="connsiteY254" fmla="*/ 714452 h 1093705"/>
              <a:gd name="connsiteX255" fmla="*/ 245953 w 698181"/>
              <a:gd name="connsiteY255" fmla="*/ 717291 h 1093705"/>
              <a:gd name="connsiteX256" fmla="*/ 263002 w 698181"/>
              <a:gd name="connsiteY256" fmla="*/ 734324 h 1093705"/>
              <a:gd name="connsiteX257" fmla="*/ 265844 w 698181"/>
              <a:gd name="connsiteY257" fmla="*/ 737269 h 1093705"/>
              <a:gd name="connsiteX258" fmla="*/ 267317 w 698181"/>
              <a:gd name="connsiteY258" fmla="*/ 741474 h 1093705"/>
              <a:gd name="connsiteX259" fmla="*/ 285734 w 698181"/>
              <a:gd name="connsiteY259" fmla="*/ 778380 h 1093705"/>
              <a:gd name="connsiteX260" fmla="*/ 290049 w 698181"/>
              <a:gd name="connsiteY260" fmla="*/ 782691 h 1093705"/>
              <a:gd name="connsiteX261" fmla="*/ 292891 w 698181"/>
              <a:gd name="connsiteY261" fmla="*/ 784163 h 1093705"/>
              <a:gd name="connsiteX262" fmla="*/ 298574 w 698181"/>
              <a:gd name="connsiteY262" fmla="*/ 792574 h 1093705"/>
              <a:gd name="connsiteX263" fmla="*/ 302784 w 698181"/>
              <a:gd name="connsiteY263" fmla="*/ 801196 h 1093705"/>
              <a:gd name="connsiteX264" fmla="*/ 304257 w 698181"/>
              <a:gd name="connsiteY264" fmla="*/ 808241 h 1093705"/>
              <a:gd name="connsiteX265" fmla="*/ 304257 w 698181"/>
              <a:gd name="connsiteY265" fmla="*/ 812446 h 1093705"/>
              <a:gd name="connsiteX266" fmla="*/ 302784 w 698181"/>
              <a:gd name="connsiteY266" fmla="*/ 815285 h 1093705"/>
              <a:gd name="connsiteX267" fmla="*/ 301416 w 698181"/>
              <a:gd name="connsiteY267" fmla="*/ 825274 h 1093705"/>
              <a:gd name="connsiteX268" fmla="*/ 298574 w 698181"/>
              <a:gd name="connsiteY268" fmla="*/ 822435 h 1093705"/>
              <a:gd name="connsiteX269" fmla="*/ 295733 w 698181"/>
              <a:gd name="connsiteY269" fmla="*/ 822435 h 1093705"/>
              <a:gd name="connsiteX270" fmla="*/ 295733 w 698181"/>
              <a:gd name="connsiteY270" fmla="*/ 828113 h 1093705"/>
              <a:gd name="connsiteX271" fmla="*/ 324148 w 698181"/>
              <a:gd name="connsiteY271" fmla="*/ 873640 h 1093705"/>
              <a:gd name="connsiteX272" fmla="*/ 328463 w 698181"/>
              <a:gd name="connsiteY272" fmla="*/ 877846 h 1093705"/>
              <a:gd name="connsiteX273" fmla="*/ 338356 w 698181"/>
              <a:gd name="connsiteY273" fmla="*/ 884996 h 1093705"/>
              <a:gd name="connsiteX274" fmla="*/ 368245 w 698181"/>
              <a:gd name="connsiteY274" fmla="*/ 914751 h 1093705"/>
              <a:gd name="connsiteX275" fmla="*/ 375401 w 698181"/>
              <a:gd name="connsiteY275" fmla="*/ 921901 h 1093705"/>
              <a:gd name="connsiteX276" fmla="*/ 398134 w 698181"/>
              <a:gd name="connsiteY276" fmla="*/ 933257 h 1093705"/>
              <a:gd name="connsiteX277" fmla="*/ 402344 w 698181"/>
              <a:gd name="connsiteY277" fmla="*/ 934729 h 1093705"/>
              <a:gd name="connsiteX278" fmla="*/ 408027 w 698181"/>
              <a:gd name="connsiteY278" fmla="*/ 940301 h 1093705"/>
              <a:gd name="connsiteX279" fmla="*/ 437916 w 698181"/>
              <a:gd name="connsiteY279" fmla="*/ 958807 h 1093705"/>
              <a:gd name="connsiteX280" fmla="*/ 454965 w 698181"/>
              <a:gd name="connsiteY280" fmla="*/ 968795 h 1093705"/>
              <a:gd name="connsiteX281" fmla="*/ 464963 w 698181"/>
              <a:gd name="connsiteY281" fmla="*/ 971634 h 1093705"/>
              <a:gd name="connsiteX282" fmla="*/ 470646 w 698181"/>
              <a:gd name="connsiteY282" fmla="*/ 974473 h 1093705"/>
              <a:gd name="connsiteX283" fmla="*/ 479171 w 698181"/>
              <a:gd name="connsiteY283" fmla="*/ 978679 h 1093705"/>
              <a:gd name="connsiteX284" fmla="*/ 480539 w 698181"/>
              <a:gd name="connsiteY284" fmla="*/ 981518 h 1093705"/>
              <a:gd name="connsiteX285" fmla="*/ 500535 w 698181"/>
              <a:gd name="connsiteY285" fmla="*/ 991506 h 1093705"/>
              <a:gd name="connsiteX286" fmla="*/ 510428 w 698181"/>
              <a:gd name="connsiteY286" fmla="*/ 992873 h 1093705"/>
              <a:gd name="connsiteX287" fmla="*/ 516111 w 698181"/>
              <a:gd name="connsiteY287" fmla="*/ 995712 h 1093705"/>
              <a:gd name="connsiteX288" fmla="*/ 523268 w 698181"/>
              <a:gd name="connsiteY288" fmla="*/ 998551 h 1093705"/>
              <a:gd name="connsiteX289" fmla="*/ 548842 w 698181"/>
              <a:gd name="connsiteY289" fmla="*/ 1019895 h 1093705"/>
              <a:gd name="connsiteX290" fmla="*/ 551683 w 698181"/>
              <a:gd name="connsiteY290" fmla="*/ 1022734 h 1093705"/>
              <a:gd name="connsiteX291" fmla="*/ 563050 w 698181"/>
              <a:gd name="connsiteY291" fmla="*/ 1027045 h 1093705"/>
              <a:gd name="connsiteX292" fmla="*/ 570206 w 698181"/>
              <a:gd name="connsiteY292" fmla="*/ 1031251 h 1093705"/>
              <a:gd name="connsiteX293" fmla="*/ 577257 w 698181"/>
              <a:gd name="connsiteY293" fmla="*/ 1038401 h 1093705"/>
              <a:gd name="connsiteX294" fmla="*/ 580099 w 698181"/>
              <a:gd name="connsiteY294" fmla="*/ 1042606 h 1093705"/>
              <a:gd name="connsiteX295" fmla="*/ 584414 w 698181"/>
              <a:gd name="connsiteY295" fmla="*/ 1056801 h 1093705"/>
              <a:gd name="connsiteX296" fmla="*/ 597148 w 698181"/>
              <a:gd name="connsiteY296" fmla="*/ 1065317 h 1093705"/>
              <a:gd name="connsiteX297" fmla="*/ 601463 w 698181"/>
              <a:gd name="connsiteY297" fmla="*/ 1066789 h 1093705"/>
              <a:gd name="connsiteX298" fmla="*/ 635562 w 698181"/>
              <a:gd name="connsiteY298" fmla="*/ 1093706 h 1093705"/>
              <a:gd name="connsiteX299" fmla="*/ 648402 w 698181"/>
              <a:gd name="connsiteY299" fmla="*/ 1092339 h 1093705"/>
              <a:gd name="connsiteX300" fmla="*/ 658294 w 698181"/>
              <a:gd name="connsiteY300" fmla="*/ 1089500 h 1093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Lst>
            <a:rect l="l" t="t" r="r" b="b"/>
            <a:pathLst>
              <a:path w="698181" h="1093705">
                <a:moveTo>
                  <a:pt x="658294" y="1089500"/>
                </a:moveTo>
                <a:lnTo>
                  <a:pt x="663978" y="1082456"/>
                </a:lnTo>
                <a:lnTo>
                  <a:pt x="665451" y="1076673"/>
                </a:lnTo>
                <a:lnTo>
                  <a:pt x="666819" y="1070995"/>
                </a:lnTo>
                <a:lnTo>
                  <a:pt x="668293" y="1052595"/>
                </a:lnTo>
                <a:lnTo>
                  <a:pt x="676817" y="1044078"/>
                </a:lnTo>
                <a:lnTo>
                  <a:pt x="671134" y="1031251"/>
                </a:lnTo>
                <a:lnTo>
                  <a:pt x="676817" y="1019895"/>
                </a:lnTo>
                <a:lnTo>
                  <a:pt x="692498" y="997184"/>
                </a:lnTo>
                <a:lnTo>
                  <a:pt x="698181" y="992873"/>
                </a:lnTo>
                <a:lnTo>
                  <a:pt x="695340" y="988667"/>
                </a:lnTo>
                <a:lnTo>
                  <a:pt x="695340" y="981518"/>
                </a:lnTo>
                <a:lnTo>
                  <a:pt x="691025" y="967323"/>
                </a:lnTo>
                <a:lnTo>
                  <a:pt x="688183" y="967323"/>
                </a:lnTo>
                <a:lnTo>
                  <a:pt x="683868" y="963118"/>
                </a:lnTo>
                <a:lnTo>
                  <a:pt x="669661" y="931890"/>
                </a:lnTo>
                <a:lnTo>
                  <a:pt x="673976" y="920429"/>
                </a:lnTo>
                <a:lnTo>
                  <a:pt x="673976" y="900557"/>
                </a:lnTo>
                <a:lnTo>
                  <a:pt x="671134" y="894879"/>
                </a:lnTo>
                <a:lnTo>
                  <a:pt x="668293" y="889201"/>
                </a:lnTo>
                <a:lnTo>
                  <a:pt x="668293" y="882157"/>
                </a:lnTo>
                <a:lnTo>
                  <a:pt x="673976" y="869329"/>
                </a:lnTo>
                <a:lnTo>
                  <a:pt x="678185" y="869329"/>
                </a:lnTo>
                <a:lnTo>
                  <a:pt x="676817" y="865018"/>
                </a:lnTo>
                <a:lnTo>
                  <a:pt x="683868" y="849457"/>
                </a:lnTo>
                <a:lnTo>
                  <a:pt x="681027" y="808241"/>
                </a:lnTo>
                <a:lnTo>
                  <a:pt x="678185" y="767024"/>
                </a:lnTo>
                <a:lnTo>
                  <a:pt x="681027" y="762818"/>
                </a:lnTo>
                <a:lnTo>
                  <a:pt x="683868" y="759980"/>
                </a:lnTo>
                <a:lnTo>
                  <a:pt x="686710" y="758507"/>
                </a:lnTo>
                <a:lnTo>
                  <a:pt x="691025" y="754302"/>
                </a:lnTo>
                <a:lnTo>
                  <a:pt x="692498" y="744313"/>
                </a:lnTo>
                <a:lnTo>
                  <a:pt x="676817" y="714452"/>
                </a:lnTo>
                <a:lnTo>
                  <a:pt x="675344" y="711613"/>
                </a:lnTo>
                <a:lnTo>
                  <a:pt x="673976" y="708775"/>
                </a:lnTo>
                <a:lnTo>
                  <a:pt x="639877" y="651997"/>
                </a:lnTo>
                <a:lnTo>
                  <a:pt x="627037" y="650525"/>
                </a:lnTo>
                <a:lnTo>
                  <a:pt x="618513" y="650525"/>
                </a:lnTo>
                <a:lnTo>
                  <a:pt x="612829" y="654836"/>
                </a:lnTo>
                <a:lnTo>
                  <a:pt x="608514" y="657675"/>
                </a:lnTo>
                <a:lnTo>
                  <a:pt x="604305" y="659147"/>
                </a:lnTo>
                <a:lnTo>
                  <a:pt x="599990" y="659147"/>
                </a:lnTo>
                <a:lnTo>
                  <a:pt x="594307" y="657675"/>
                </a:lnTo>
                <a:lnTo>
                  <a:pt x="588624" y="650525"/>
                </a:lnTo>
                <a:lnTo>
                  <a:pt x="584414" y="653364"/>
                </a:lnTo>
                <a:lnTo>
                  <a:pt x="582941" y="644847"/>
                </a:lnTo>
                <a:lnTo>
                  <a:pt x="580099" y="609414"/>
                </a:lnTo>
                <a:lnTo>
                  <a:pt x="580099" y="589436"/>
                </a:lnTo>
                <a:lnTo>
                  <a:pt x="580099" y="582392"/>
                </a:lnTo>
                <a:lnTo>
                  <a:pt x="584414" y="578081"/>
                </a:lnTo>
                <a:lnTo>
                  <a:pt x="578731" y="569564"/>
                </a:lnTo>
                <a:lnTo>
                  <a:pt x="582941" y="561047"/>
                </a:lnTo>
                <a:lnTo>
                  <a:pt x="580099" y="561047"/>
                </a:lnTo>
                <a:lnTo>
                  <a:pt x="565891" y="575242"/>
                </a:lnTo>
                <a:lnTo>
                  <a:pt x="561576" y="580920"/>
                </a:lnTo>
                <a:lnTo>
                  <a:pt x="550210" y="592275"/>
                </a:lnTo>
                <a:lnTo>
                  <a:pt x="544527" y="595114"/>
                </a:lnTo>
                <a:lnTo>
                  <a:pt x="540317" y="595114"/>
                </a:lnTo>
                <a:lnTo>
                  <a:pt x="497588" y="595114"/>
                </a:lnTo>
                <a:lnTo>
                  <a:pt x="499062" y="588069"/>
                </a:lnTo>
                <a:lnTo>
                  <a:pt x="497588" y="585231"/>
                </a:lnTo>
                <a:lnTo>
                  <a:pt x="490537" y="568197"/>
                </a:lnTo>
                <a:lnTo>
                  <a:pt x="486222" y="565358"/>
                </a:lnTo>
                <a:lnTo>
                  <a:pt x="467805" y="559681"/>
                </a:lnTo>
                <a:lnTo>
                  <a:pt x="454965" y="559681"/>
                </a:lnTo>
                <a:lnTo>
                  <a:pt x="442231" y="559681"/>
                </a:lnTo>
                <a:lnTo>
                  <a:pt x="450755" y="548325"/>
                </a:lnTo>
                <a:lnTo>
                  <a:pt x="454965" y="542647"/>
                </a:lnTo>
                <a:lnTo>
                  <a:pt x="453597" y="535497"/>
                </a:lnTo>
                <a:lnTo>
                  <a:pt x="452123" y="532659"/>
                </a:lnTo>
                <a:lnTo>
                  <a:pt x="440757" y="518464"/>
                </a:lnTo>
                <a:lnTo>
                  <a:pt x="437916" y="516992"/>
                </a:lnTo>
                <a:lnTo>
                  <a:pt x="432233" y="509948"/>
                </a:lnTo>
                <a:lnTo>
                  <a:pt x="420866" y="491442"/>
                </a:lnTo>
                <a:lnTo>
                  <a:pt x="410868" y="468731"/>
                </a:lnTo>
                <a:lnTo>
                  <a:pt x="402344" y="457376"/>
                </a:lnTo>
                <a:lnTo>
                  <a:pt x="398134" y="453065"/>
                </a:lnTo>
                <a:lnTo>
                  <a:pt x="396661" y="447387"/>
                </a:lnTo>
                <a:lnTo>
                  <a:pt x="398134" y="437503"/>
                </a:lnTo>
                <a:lnTo>
                  <a:pt x="408027" y="436031"/>
                </a:lnTo>
                <a:lnTo>
                  <a:pt x="408027" y="428987"/>
                </a:lnTo>
                <a:lnTo>
                  <a:pt x="406659" y="424676"/>
                </a:lnTo>
                <a:lnTo>
                  <a:pt x="403817" y="423309"/>
                </a:lnTo>
                <a:lnTo>
                  <a:pt x="403817" y="420470"/>
                </a:lnTo>
                <a:lnTo>
                  <a:pt x="405185" y="409115"/>
                </a:lnTo>
                <a:lnTo>
                  <a:pt x="409500" y="404804"/>
                </a:lnTo>
                <a:lnTo>
                  <a:pt x="426550" y="390609"/>
                </a:lnTo>
                <a:lnTo>
                  <a:pt x="436548" y="349393"/>
                </a:lnTo>
                <a:lnTo>
                  <a:pt x="446440" y="305338"/>
                </a:lnTo>
                <a:lnTo>
                  <a:pt x="450755" y="302499"/>
                </a:lnTo>
                <a:lnTo>
                  <a:pt x="480539" y="281260"/>
                </a:lnTo>
                <a:lnTo>
                  <a:pt x="497588" y="268432"/>
                </a:lnTo>
                <a:lnTo>
                  <a:pt x="503377" y="265593"/>
                </a:lnTo>
                <a:lnTo>
                  <a:pt x="530319" y="259916"/>
                </a:lnTo>
                <a:lnTo>
                  <a:pt x="558735" y="247088"/>
                </a:lnTo>
                <a:lnTo>
                  <a:pt x="571574" y="247088"/>
                </a:lnTo>
                <a:lnTo>
                  <a:pt x="581572" y="251399"/>
                </a:lnTo>
                <a:lnTo>
                  <a:pt x="587256" y="257077"/>
                </a:lnTo>
                <a:lnTo>
                  <a:pt x="595780" y="257077"/>
                </a:lnTo>
                <a:lnTo>
                  <a:pt x="599990" y="251399"/>
                </a:lnTo>
                <a:lnTo>
                  <a:pt x="587256" y="232894"/>
                </a:lnTo>
                <a:lnTo>
                  <a:pt x="584414" y="230055"/>
                </a:lnTo>
                <a:lnTo>
                  <a:pt x="578731" y="224377"/>
                </a:lnTo>
                <a:lnTo>
                  <a:pt x="564523" y="227216"/>
                </a:lnTo>
                <a:lnTo>
                  <a:pt x="558735" y="224377"/>
                </a:lnTo>
                <a:lnTo>
                  <a:pt x="561576" y="217332"/>
                </a:lnTo>
                <a:lnTo>
                  <a:pt x="565891" y="208815"/>
                </a:lnTo>
                <a:lnTo>
                  <a:pt x="568733" y="204505"/>
                </a:lnTo>
                <a:lnTo>
                  <a:pt x="574416" y="194621"/>
                </a:lnTo>
                <a:lnTo>
                  <a:pt x="585782" y="174644"/>
                </a:lnTo>
                <a:lnTo>
                  <a:pt x="588624" y="166127"/>
                </a:lnTo>
                <a:lnTo>
                  <a:pt x="592939" y="160450"/>
                </a:lnTo>
                <a:lnTo>
                  <a:pt x="588624" y="154772"/>
                </a:lnTo>
                <a:lnTo>
                  <a:pt x="575889" y="146255"/>
                </a:lnTo>
                <a:lnTo>
                  <a:pt x="547368" y="130694"/>
                </a:lnTo>
                <a:lnTo>
                  <a:pt x="541685" y="129222"/>
                </a:lnTo>
                <a:lnTo>
                  <a:pt x="517585" y="133533"/>
                </a:lnTo>
                <a:lnTo>
                  <a:pt x="494747" y="132061"/>
                </a:lnTo>
                <a:lnTo>
                  <a:pt x="491905" y="136372"/>
                </a:lnTo>
                <a:lnTo>
                  <a:pt x="480539" y="142049"/>
                </a:lnTo>
                <a:lnTo>
                  <a:pt x="467805" y="144888"/>
                </a:lnTo>
                <a:lnTo>
                  <a:pt x="454965" y="137738"/>
                </a:lnTo>
                <a:lnTo>
                  <a:pt x="452123" y="142049"/>
                </a:lnTo>
                <a:lnTo>
                  <a:pt x="439389" y="143416"/>
                </a:lnTo>
                <a:lnTo>
                  <a:pt x="427918" y="136372"/>
                </a:lnTo>
                <a:lnTo>
                  <a:pt x="426550" y="129222"/>
                </a:lnTo>
                <a:lnTo>
                  <a:pt x="427918" y="125016"/>
                </a:lnTo>
                <a:lnTo>
                  <a:pt x="429391" y="122177"/>
                </a:lnTo>
                <a:lnTo>
                  <a:pt x="426550" y="110716"/>
                </a:lnTo>
                <a:lnTo>
                  <a:pt x="425076" y="105144"/>
                </a:lnTo>
                <a:lnTo>
                  <a:pt x="403817" y="76650"/>
                </a:lnTo>
                <a:lnTo>
                  <a:pt x="400975" y="73811"/>
                </a:lnTo>
                <a:lnTo>
                  <a:pt x="398134" y="70972"/>
                </a:lnTo>
                <a:lnTo>
                  <a:pt x="375401" y="59617"/>
                </a:lnTo>
                <a:lnTo>
                  <a:pt x="368245" y="56778"/>
                </a:lnTo>
                <a:lnTo>
                  <a:pt x="361088" y="41111"/>
                </a:lnTo>
                <a:lnTo>
                  <a:pt x="361088" y="34067"/>
                </a:lnTo>
                <a:lnTo>
                  <a:pt x="358247" y="29756"/>
                </a:lnTo>
                <a:lnTo>
                  <a:pt x="336988" y="11356"/>
                </a:lnTo>
                <a:lnTo>
                  <a:pt x="322780" y="1367"/>
                </a:lnTo>
                <a:lnTo>
                  <a:pt x="318465" y="0"/>
                </a:lnTo>
                <a:lnTo>
                  <a:pt x="314255" y="4206"/>
                </a:lnTo>
                <a:lnTo>
                  <a:pt x="295733" y="4206"/>
                </a:lnTo>
                <a:lnTo>
                  <a:pt x="295733" y="8517"/>
                </a:lnTo>
                <a:lnTo>
                  <a:pt x="309940" y="25550"/>
                </a:lnTo>
                <a:lnTo>
                  <a:pt x="315623" y="29756"/>
                </a:lnTo>
                <a:lnTo>
                  <a:pt x="315623" y="35433"/>
                </a:lnTo>
                <a:lnTo>
                  <a:pt x="315623" y="45422"/>
                </a:lnTo>
                <a:lnTo>
                  <a:pt x="318465" y="56778"/>
                </a:lnTo>
                <a:lnTo>
                  <a:pt x="308572" y="52572"/>
                </a:lnTo>
                <a:lnTo>
                  <a:pt x="302784" y="75283"/>
                </a:lnTo>
                <a:lnTo>
                  <a:pt x="298574" y="90844"/>
                </a:lnTo>
                <a:lnTo>
                  <a:pt x="273000" y="125016"/>
                </a:lnTo>
                <a:lnTo>
                  <a:pt x="255951" y="140577"/>
                </a:lnTo>
                <a:lnTo>
                  <a:pt x="245953" y="149094"/>
                </a:lnTo>
                <a:lnTo>
                  <a:pt x="243111" y="151933"/>
                </a:lnTo>
                <a:lnTo>
                  <a:pt x="234586" y="154772"/>
                </a:lnTo>
                <a:lnTo>
                  <a:pt x="224588" y="159083"/>
                </a:lnTo>
                <a:lnTo>
                  <a:pt x="217537" y="161921"/>
                </a:lnTo>
                <a:lnTo>
                  <a:pt x="201856" y="167599"/>
                </a:lnTo>
                <a:lnTo>
                  <a:pt x="180597" y="176116"/>
                </a:lnTo>
                <a:lnTo>
                  <a:pt x="176282" y="180427"/>
                </a:lnTo>
                <a:lnTo>
                  <a:pt x="171967" y="186105"/>
                </a:lnTo>
                <a:lnTo>
                  <a:pt x="167757" y="193149"/>
                </a:lnTo>
                <a:lnTo>
                  <a:pt x="160601" y="203138"/>
                </a:lnTo>
                <a:lnTo>
                  <a:pt x="156391" y="201666"/>
                </a:lnTo>
                <a:lnTo>
                  <a:pt x="147866" y="230055"/>
                </a:lnTo>
                <a:lnTo>
                  <a:pt x="143551" y="244249"/>
                </a:lnTo>
                <a:lnTo>
                  <a:pt x="142183" y="252871"/>
                </a:lnTo>
                <a:lnTo>
                  <a:pt x="140710" y="255710"/>
                </a:lnTo>
                <a:lnTo>
                  <a:pt x="140710" y="261387"/>
                </a:lnTo>
                <a:lnTo>
                  <a:pt x="137868" y="271271"/>
                </a:lnTo>
                <a:lnTo>
                  <a:pt x="127975" y="288305"/>
                </a:lnTo>
                <a:lnTo>
                  <a:pt x="123660" y="295454"/>
                </a:lnTo>
                <a:lnTo>
                  <a:pt x="120819" y="296821"/>
                </a:lnTo>
                <a:lnTo>
                  <a:pt x="117977" y="295454"/>
                </a:lnTo>
                <a:lnTo>
                  <a:pt x="109453" y="293982"/>
                </a:lnTo>
                <a:lnTo>
                  <a:pt x="100928" y="285465"/>
                </a:lnTo>
                <a:lnTo>
                  <a:pt x="95245" y="274110"/>
                </a:lnTo>
                <a:lnTo>
                  <a:pt x="96613" y="271271"/>
                </a:lnTo>
                <a:lnTo>
                  <a:pt x="96613" y="267065"/>
                </a:lnTo>
                <a:lnTo>
                  <a:pt x="88088" y="262754"/>
                </a:lnTo>
                <a:lnTo>
                  <a:pt x="85247" y="264121"/>
                </a:lnTo>
                <a:lnTo>
                  <a:pt x="81037" y="265593"/>
                </a:lnTo>
                <a:lnTo>
                  <a:pt x="72512" y="259916"/>
                </a:lnTo>
                <a:lnTo>
                  <a:pt x="62514" y="254238"/>
                </a:lnTo>
                <a:lnTo>
                  <a:pt x="49780" y="265593"/>
                </a:lnTo>
                <a:lnTo>
                  <a:pt x="45465" y="262754"/>
                </a:lnTo>
                <a:lnTo>
                  <a:pt x="42623" y="241410"/>
                </a:lnTo>
                <a:lnTo>
                  <a:pt x="43991" y="235733"/>
                </a:lnTo>
                <a:lnTo>
                  <a:pt x="48306" y="235733"/>
                </a:lnTo>
                <a:lnTo>
                  <a:pt x="51148" y="237204"/>
                </a:lnTo>
                <a:lnTo>
                  <a:pt x="61146" y="230055"/>
                </a:lnTo>
                <a:lnTo>
                  <a:pt x="56831" y="213022"/>
                </a:lnTo>
                <a:lnTo>
                  <a:pt x="55463" y="207344"/>
                </a:lnTo>
                <a:lnTo>
                  <a:pt x="53990" y="201666"/>
                </a:lnTo>
                <a:lnTo>
                  <a:pt x="49780" y="198827"/>
                </a:lnTo>
                <a:lnTo>
                  <a:pt x="45465" y="207344"/>
                </a:lnTo>
                <a:lnTo>
                  <a:pt x="38308" y="210182"/>
                </a:lnTo>
                <a:lnTo>
                  <a:pt x="26942" y="221538"/>
                </a:lnTo>
                <a:lnTo>
                  <a:pt x="5683" y="249927"/>
                </a:lnTo>
                <a:lnTo>
                  <a:pt x="2842" y="257077"/>
                </a:lnTo>
                <a:lnTo>
                  <a:pt x="0" y="275582"/>
                </a:lnTo>
                <a:lnTo>
                  <a:pt x="7051" y="286938"/>
                </a:lnTo>
                <a:lnTo>
                  <a:pt x="8525" y="289776"/>
                </a:lnTo>
                <a:lnTo>
                  <a:pt x="12734" y="293982"/>
                </a:lnTo>
                <a:lnTo>
                  <a:pt x="14208" y="296821"/>
                </a:lnTo>
                <a:lnTo>
                  <a:pt x="26942" y="335199"/>
                </a:lnTo>
                <a:lnTo>
                  <a:pt x="26942" y="339510"/>
                </a:lnTo>
                <a:lnTo>
                  <a:pt x="26942" y="343715"/>
                </a:lnTo>
                <a:lnTo>
                  <a:pt x="24101" y="348026"/>
                </a:lnTo>
                <a:lnTo>
                  <a:pt x="21259" y="348026"/>
                </a:lnTo>
                <a:lnTo>
                  <a:pt x="18418" y="348026"/>
                </a:lnTo>
                <a:lnTo>
                  <a:pt x="15576" y="345187"/>
                </a:lnTo>
                <a:lnTo>
                  <a:pt x="12734" y="349393"/>
                </a:lnTo>
                <a:lnTo>
                  <a:pt x="11366" y="355071"/>
                </a:lnTo>
                <a:lnTo>
                  <a:pt x="15576" y="362221"/>
                </a:lnTo>
                <a:lnTo>
                  <a:pt x="31257" y="373576"/>
                </a:lnTo>
                <a:lnTo>
                  <a:pt x="35467" y="376415"/>
                </a:lnTo>
                <a:lnTo>
                  <a:pt x="41150" y="379254"/>
                </a:lnTo>
                <a:lnTo>
                  <a:pt x="58305" y="387771"/>
                </a:lnTo>
                <a:lnTo>
                  <a:pt x="66829" y="393448"/>
                </a:lnTo>
                <a:lnTo>
                  <a:pt x="71039" y="396287"/>
                </a:lnTo>
                <a:lnTo>
                  <a:pt x="76722" y="401965"/>
                </a:lnTo>
                <a:lnTo>
                  <a:pt x="82405" y="411953"/>
                </a:lnTo>
                <a:lnTo>
                  <a:pt x="86720" y="414793"/>
                </a:lnTo>
                <a:lnTo>
                  <a:pt x="90930" y="421837"/>
                </a:lnTo>
                <a:lnTo>
                  <a:pt x="96613" y="431826"/>
                </a:lnTo>
                <a:lnTo>
                  <a:pt x="98086" y="436031"/>
                </a:lnTo>
                <a:lnTo>
                  <a:pt x="116609" y="473042"/>
                </a:lnTo>
                <a:lnTo>
                  <a:pt x="125134" y="481559"/>
                </a:lnTo>
                <a:lnTo>
                  <a:pt x="127975" y="482926"/>
                </a:lnTo>
                <a:lnTo>
                  <a:pt x="130817" y="485765"/>
                </a:lnTo>
                <a:lnTo>
                  <a:pt x="133658" y="488603"/>
                </a:lnTo>
                <a:lnTo>
                  <a:pt x="146393" y="511315"/>
                </a:lnTo>
                <a:lnTo>
                  <a:pt x="153549" y="531292"/>
                </a:lnTo>
                <a:lnTo>
                  <a:pt x="154918" y="535497"/>
                </a:lnTo>
                <a:lnTo>
                  <a:pt x="162074" y="545486"/>
                </a:lnTo>
                <a:lnTo>
                  <a:pt x="166284" y="556842"/>
                </a:lnTo>
                <a:lnTo>
                  <a:pt x="167757" y="561047"/>
                </a:lnTo>
                <a:lnTo>
                  <a:pt x="169125" y="563886"/>
                </a:lnTo>
                <a:lnTo>
                  <a:pt x="173440" y="576714"/>
                </a:lnTo>
                <a:lnTo>
                  <a:pt x="184807" y="606575"/>
                </a:lnTo>
                <a:lnTo>
                  <a:pt x="196173" y="624975"/>
                </a:lnTo>
                <a:lnTo>
                  <a:pt x="204697" y="637803"/>
                </a:lnTo>
                <a:lnTo>
                  <a:pt x="207539" y="640641"/>
                </a:lnTo>
                <a:lnTo>
                  <a:pt x="210380" y="646319"/>
                </a:lnTo>
                <a:lnTo>
                  <a:pt x="213222" y="651997"/>
                </a:lnTo>
                <a:lnTo>
                  <a:pt x="216064" y="660514"/>
                </a:lnTo>
                <a:lnTo>
                  <a:pt x="221747" y="676180"/>
                </a:lnTo>
                <a:lnTo>
                  <a:pt x="231745" y="681858"/>
                </a:lnTo>
                <a:lnTo>
                  <a:pt x="234586" y="686064"/>
                </a:lnTo>
                <a:lnTo>
                  <a:pt x="241638" y="694580"/>
                </a:lnTo>
                <a:lnTo>
                  <a:pt x="243111" y="698891"/>
                </a:lnTo>
                <a:lnTo>
                  <a:pt x="245953" y="714452"/>
                </a:lnTo>
                <a:lnTo>
                  <a:pt x="245953" y="717291"/>
                </a:lnTo>
                <a:lnTo>
                  <a:pt x="263002" y="734324"/>
                </a:lnTo>
                <a:lnTo>
                  <a:pt x="265844" y="737269"/>
                </a:lnTo>
                <a:lnTo>
                  <a:pt x="267317" y="741474"/>
                </a:lnTo>
                <a:lnTo>
                  <a:pt x="285734" y="778380"/>
                </a:lnTo>
                <a:lnTo>
                  <a:pt x="290049" y="782691"/>
                </a:lnTo>
                <a:lnTo>
                  <a:pt x="292891" y="784163"/>
                </a:lnTo>
                <a:lnTo>
                  <a:pt x="298574" y="792574"/>
                </a:lnTo>
                <a:lnTo>
                  <a:pt x="302784" y="801196"/>
                </a:lnTo>
                <a:lnTo>
                  <a:pt x="304257" y="808241"/>
                </a:lnTo>
                <a:lnTo>
                  <a:pt x="304257" y="812446"/>
                </a:lnTo>
                <a:lnTo>
                  <a:pt x="302784" y="815285"/>
                </a:lnTo>
                <a:lnTo>
                  <a:pt x="301416" y="825274"/>
                </a:lnTo>
                <a:lnTo>
                  <a:pt x="298574" y="822435"/>
                </a:lnTo>
                <a:lnTo>
                  <a:pt x="295733" y="822435"/>
                </a:lnTo>
                <a:lnTo>
                  <a:pt x="295733" y="828113"/>
                </a:lnTo>
                <a:lnTo>
                  <a:pt x="324148" y="873640"/>
                </a:lnTo>
                <a:lnTo>
                  <a:pt x="328463" y="877846"/>
                </a:lnTo>
                <a:lnTo>
                  <a:pt x="338356" y="884996"/>
                </a:lnTo>
                <a:lnTo>
                  <a:pt x="368245" y="914751"/>
                </a:lnTo>
                <a:lnTo>
                  <a:pt x="375401" y="921901"/>
                </a:lnTo>
                <a:lnTo>
                  <a:pt x="398134" y="933257"/>
                </a:lnTo>
                <a:lnTo>
                  <a:pt x="402344" y="934729"/>
                </a:lnTo>
                <a:lnTo>
                  <a:pt x="408027" y="940301"/>
                </a:lnTo>
                <a:lnTo>
                  <a:pt x="437916" y="958807"/>
                </a:lnTo>
                <a:lnTo>
                  <a:pt x="454965" y="968795"/>
                </a:lnTo>
                <a:lnTo>
                  <a:pt x="464963" y="971634"/>
                </a:lnTo>
                <a:lnTo>
                  <a:pt x="470646" y="974473"/>
                </a:lnTo>
                <a:lnTo>
                  <a:pt x="479171" y="978679"/>
                </a:lnTo>
                <a:lnTo>
                  <a:pt x="480539" y="981518"/>
                </a:lnTo>
                <a:lnTo>
                  <a:pt x="500535" y="991506"/>
                </a:lnTo>
                <a:lnTo>
                  <a:pt x="510428" y="992873"/>
                </a:lnTo>
                <a:lnTo>
                  <a:pt x="516111" y="995712"/>
                </a:lnTo>
                <a:lnTo>
                  <a:pt x="523268" y="998551"/>
                </a:lnTo>
                <a:lnTo>
                  <a:pt x="548842" y="1019895"/>
                </a:lnTo>
                <a:lnTo>
                  <a:pt x="551683" y="1022734"/>
                </a:lnTo>
                <a:lnTo>
                  <a:pt x="563050" y="1027045"/>
                </a:lnTo>
                <a:lnTo>
                  <a:pt x="570206" y="1031251"/>
                </a:lnTo>
                <a:lnTo>
                  <a:pt x="577257" y="1038401"/>
                </a:lnTo>
                <a:lnTo>
                  <a:pt x="580099" y="1042606"/>
                </a:lnTo>
                <a:lnTo>
                  <a:pt x="584414" y="1056801"/>
                </a:lnTo>
                <a:lnTo>
                  <a:pt x="597148" y="1065317"/>
                </a:lnTo>
                <a:lnTo>
                  <a:pt x="601463" y="1066789"/>
                </a:lnTo>
                <a:lnTo>
                  <a:pt x="635562" y="1093706"/>
                </a:lnTo>
                <a:lnTo>
                  <a:pt x="648402" y="1092339"/>
                </a:lnTo>
                <a:lnTo>
                  <a:pt x="658294" y="1089500"/>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9" name="Freihandform 274">
            <a:extLst>
              <a:ext uri="{FF2B5EF4-FFF2-40B4-BE49-F238E27FC236}">
                <a16:creationId xmlns:a16="http://schemas.microsoft.com/office/drawing/2014/main" id="{8C4D2E78-8898-688B-525A-1C3409136450}"/>
              </a:ext>
            </a:extLst>
          </p:cNvPr>
          <p:cNvSpPr/>
          <p:nvPr userDrawn="1"/>
        </p:nvSpPr>
        <p:spPr>
          <a:xfrm>
            <a:off x="5375110" y="3903007"/>
            <a:ext cx="148843" cy="190086"/>
          </a:xfrm>
          <a:custGeom>
            <a:avLst/>
            <a:gdLst>
              <a:gd name="connsiteX0" fmla="*/ 38414 w 301415"/>
              <a:gd name="connsiteY0" fmla="*/ 295454 h 384931"/>
              <a:gd name="connsiteX1" fmla="*/ 39782 w 301415"/>
              <a:gd name="connsiteY1" fmla="*/ 301132 h 384931"/>
              <a:gd name="connsiteX2" fmla="*/ 44097 w 301415"/>
              <a:gd name="connsiteY2" fmla="*/ 318165 h 384931"/>
              <a:gd name="connsiteX3" fmla="*/ 34099 w 301415"/>
              <a:gd name="connsiteY3" fmla="*/ 325315 h 384931"/>
              <a:gd name="connsiteX4" fmla="*/ 31257 w 301415"/>
              <a:gd name="connsiteY4" fmla="*/ 323843 h 384931"/>
              <a:gd name="connsiteX5" fmla="*/ 26942 w 301415"/>
              <a:gd name="connsiteY5" fmla="*/ 323843 h 384931"/>
              <a:gd name="connsiteX6" fmla="*/ 25574 w 301415"/>
              <a:gd name="connsiteY6" fmla="*/ 329626 h 384931"/>
              <a:gd name="connsiteX7" fmla="*/ 28416 w 301415"/>
              <a:gd name="connsiteY7" fmla="*/ 350865 h 384931"/>
              <a:gd name="connsiteX8" fmla="*/ 32731 w 301415"/>
              <a:gd name="connsiteY8" fmla="*/ 353704 h 384931"/>
              <a:gd name="connsiteX9" fmla="*/ 45465 w 301415"/>
              <a:gd name="connsiteY9" fmla="*/ 342348 h 384931"/>
              <a:gd name="connsiteX10" fmla="*/ 55463 w 301415"/>
              <a:gd name="connsiteY10" fmla="*/ 348026 h 384931"/>
              <a:gd name="connsiteX11" fmla="*/ 63988 w 301415"/>
              <a:gd name="connsiteY11" fmla="*/ 353704 h 384931"/>
              <a:gd name="connsiteX12" fmla="*/ 68197 w 301415"/>
              <a:gd name="connsiteY12" fmla="*/ 352337 h 384931"/>
              <a:gd name="connsiteX13" fmla="*/ 71039 w 301415"/>
              <a:gd name="connsiteY13" fmla="*/ 350865 h 384931"/>
              <a:gd name="connsiteX14" fmla="*/ 79564 w 301415"/>
              <a:gd name="connsiteY14" fmla="*/ 355176 h 384931"/>
              <a:gd name="connsiteX15" fmla="*/ 79564 w 301415"/>
              <a:gd name="connsiteY15" fmla="*/ 359382 h 384931"/>
              <a:gd name="connsiteX16" fmla="*/ 78196 w 301415"/>
              <a:gd name="connsiteY16" fmla="*/ 362221 h 384931"/>
              <a:gd name="connsiteX17" fmla="*/ 83879 w 301415"/>
              <a:gd name="connsiteY17" fmla="*/ 373576 h 384931"/>
              <a:gd name="connsiteX18" fmla="*/ 92403 w 301415"/>
              <a:gd name="connsiteY18" fmla="*/ 382093 h 384931"/>
              <a:gd name="connsiteX19" fmla="*/ 100928 w 301415"/>
              <a:gd name="connsiteY19" fmla="*/ 383565 h 384931"/>
              <a:gd name="connsiteX20" fmla="*/ 103770 w 301415"/>
              <a:gd name="connsiteY20" fmla="*/ 384932 h 384931"/>
              <a:gd name="connsiteX21" fmla="*/ 106611 w 301415"/>
              <a:gd name="connsiteY21" fmla="*/ 383565 h 384931"/>
              <a:gd name="connsiteX22" fmla="*/ 110926 w 301415"/>
              <a:gd name="connsiteY22" fmla="*/ 376415 h 384931"/>
              <a:gd name="connsiteX23" fmla="*/ 120819 w 301415"/>
              <a:gd name="connsiteY23" fmla="*/ 359382 h 384931"/>
              <a:gd name="connsiteX24" fmla="*/ 123660 w 301415"/>
              <a:gd name="connsiteY24" fmla="*/ 349498 h 384931"/>
              <a:gd name="connsiteX25" fmla="*/ 123660 w 301415"/>
              <a:gd name="connsiteY25" fmla="*/ 343820 h 384931"/>
              <a:gd name="connsiteX26" fmla="*/ 125134 w 301415"/>
              <a:gd name="connsiteY26" fmla="*/ 340981 h 384931"/>
              <a:gd name="connsiteX27" fmla="*/ 126502 w 301415"/>
              <a:gd name="connsiteY27" fmla="*/ 332360 h 384931"/>
              <a:gd name="connsiteX28" fmla="*/ 130817 w 301415"/>
              <a:gd name="connsiteY28" fmla="*/ 318165 h 384931"/>
              <a:gd name="connsiteX29" fmla="*/ 139342 w 301415"/>
              <a:gd name="connsiteY29" fmla="*/ 289776 h 384931"/>
              <a:gd name="connsiteX30" fmla="*/ 143551 w 301415"/>
              <a:gd name="connsiteY30" fmla="*/ 291249 h 384931"/>
              <a:gd name="connsiteX31" fmla="*/ 150708 w 301415"/>
              <a:gd name="connsiteY31" fmla="*/ 281260 h 384931"/>
              <a:gd name="connsiteX32" fmla="*/ 154918 w 301415"/>
              <a:gd name="connsiteY32" fmla="*/ 274110 h 384931"/>
              <a:gd name="connsiteX33" fmla="*/ 159233 w 301415"/>
              <a:gd name="connsiteY33" fmla="*/ 268537 h 384931"/>
              <a:gd name="connsiteX34" fmla="*/ 163442 w 301415"/>
              <a:gd name="connsiteY34" fmla="*/ 264227 h 384931"/>
              <a:gd name="connsiteX35" fmla="*/ 184807 w 301415"/>
              <a:gd name="connsiteY35" fmla="*/ 255710 h 384931"/>
              <a:gd name="connsiteX36" fmla="*/ 200488 w 301415"/>
              <a:gd name="connsiteY36" fmla="*/ 250032 h 384931"/>
              <a:gd name="connsiteX37" fmla="*/ 207539 w 301415"/>
              <a:gd name="connsiteY37" fmla="*/ 247193 h 384931"/>
              <a:gd name="connsiteX38" fmla="*/ 217537 w 301415"/>
              <a:gd name="connsiteY38" fmla="*/ 242882 h 384931"/>
              <a:gd name="connsiteX39" fmla="*/ 226062 w 301415"/>
              <a:gd name="connsiteY39" fmla="*/ 240044 h 384931"/>
              <a:gd name="connsiteX40" fmla="*/ 228903 w 301415"/>
              <a:gd name="connsiteY40" fmla="*/ 237204 h 384931"/>
              <a:gd name="connsiteX41" fmla="*/ 238901 w 301415"/>
              <a:gd name="connsiteY41" fmla="*/ 228688 h 384931"/>
              <a:gd name="connsiteX42" fmla="*/ 255951 w 301415"/>
              <a:gd name="connsiteY42" fmla="*/ 213127 h 384931"/>
              <a:gd name="connsiteX43" fmla="*/ 281525 w 301415"/>
              <a:gd name="connsiteY43" fmla="*/ 178955 h 384931"/>
              <a:gd name="connsiteX44" fmla="*/ 285840 w 301415"/>
              <a:gd name="connsiteY44" fmla="*/ 163394 h 384931"/>
              <a:gd name="connsiteX45" fmla="*/ 291523 w 301415"/>
              <a:gd name="connsiteY45" fmla="*/ 140683 h 384931"/>
              <a:gd name="connsiteX46" fmla="*/ 301416 w 301415"/>
              <a:gd name="connsiteY46" fmla="*/ 144888 h 384931"/>
              <a:gd name="connsiteX47" fmla="*/ 298574 w 301415"/>
              <a:gd name="connsiteY47" fmla="*/ 133533 h 384931"/>
              <a:gd name="connsiteX48" fmla="*/ 298574 w 301415"/>
              <a:gd name="connsiteY48" fmla="*/ 123649 h 384931"/>
              <a:gd name="connsiteX49" fmla="*/ 298574 w 301415"/>
              <a:gd name="connsiteY49" fmla="*/ 117971 h 384931"/>
              <a:gd name="connsiteX50" fmla="*/ 292891 w 301415"/>
              <a:gd name="connsiteY50" fmla="*/ 113660 h 384931"/>
              <a:gd name="connsiteX51" fmla="*/ 278683 w 301415"/>
              <a:gd name="connsiteY51" fmla="*/ 96627 h 384931"/>
              <a:gd name="connsiteX52" fmla="*/ 278683 w 301415"/>
              <a:gd name="connsiteY52" fmla="*/ 92316 h 384931"/>
              <a:gd name="connsiteX53" fmla="*/ 297206 w 301415"/>
              <a:gd name="connsiteY53" fmla="*/ 92316 h 384931"/>
              <a:gd name="connsiteX54" fmla="*/ 275842 w 301415"/>
              <a:gd name="connsiteY54" fmla="*/ 82433 h 384931"/>
              <a:gd name="connsiteX55" fmla="*/ 257319 w 301415"/>
              <a:gd name="connsiteY55" fmla="*/ 65399 h 384931"/>
              <a:gd name="connsiteX56" fmla="*/ 251636 w 301415"/>
              <a:gd name="connsiteY56" fmla="*/ 62455 h 384931"/>
              <a:gd name="connsiteX57" fmla="*/ 245953 w 301415"/>
              <a:gd name="connsiteY57" fmla="*/ 61089 h 384931"/>
              <a:gd name="connsiteX58" fmla="*/ 240270 w 301415"/>
              <a:gd name="connsiteY58" fmla="*/ 61089 h 384931"/>
              <a:gd name="connsiteX59" fmla="*/ 237428 w 301415"/>
              <a:gd name="connsiteY59" fmla="*/ 62455 h 384931"/>
              <a:gd name="connsiteX60" fmla="*/ 237428 w 301415"/>
              <a:gd name="connsiteY60" fmla="*/ 71077 h 384931"/>
              <a:gd name="connsiteX61" fmla="*/ 231745 w 301415"/>
              <a:gd name="connsiteY61" fmla="*/ 72444 h 384931"/>
              <a:gd name="connsiteX62" fmla="*/ 227430 w 301415"/>
              <a:gd name="connsiteY62" fmla="*/ 72444 h 384931"/>
              <a:gd name="connsiteX63" fmla="*/ 211854 w 301415"/>
              <a:gd name="connsiteY63" fmla="*/ 71077 h 384931"/>
              <a:gd name="connsiteX64" fmla="*/ 201856 w 301415"/>
              <a:gd name="connsiteY64" fmla="*/ 69605 h 384931"/>
              <a:gd name="connsiteX65" fmla="*/ 187648 w 301415"/>
              <a:gd name="connsiteY65" fmla="*/ 63927 h 384931"/>
              <a:gd name="connsiteX66" fmla="*/ 184807 w 301415"/>
              <a:gd name="connsiteY66" fmla="*/ 62455 h 384931"/>
              <a:gd name="connsiteX67" fmla="*/ 172072 w 301415"/>
              <a:gd name="connsiteY67" fmla="*/ 36906 h 384931"/>
              <a:gd name="connsiteX68" fmla="*/ 163442 w 301415"/>
              <a:gd name="connsiteY68" fmla="*/ 38378 h 384931"/>
              <a:gd name="connsiteX69" fmla="*/ 157864 w 301415"/>
              <a:gd name="connsiteY69" fmla="*/ 32700 h 384931"/>
              <a:gd name="connsiteX70" fmla="*/ 149340 w 301415"/>
              <a:gd name="connsiteY70" fmla="*/ 31228 h 384931"/>
              <a:gd name="connsiteX71" fmla="*/ 136500 w 301415"/>
              <a:gd name="connsiteY71" fmla="*/ 22711 h 384931"/>
              <a:gd name="connsiteX72" fmla="*/ 123660 w 301415"/>
              <a:gd name="connsiteY72" fmla="*/ 14194 h 384931"/>
              <a:gd name="connsiteX73" fmla="*/ 120819 w 301415"/>
              <a:gd name="connsiteY73" fmla="*/ 9989 h 384931"/>
              <a:gd name="connsiteX74" fmla="*/ 110926 w 301415"/>
              <a:gd name="connsiteY74" fmla="*/ 0 h 384931"/>
              <a:gd name="connsiteX75" fmla="*/ 108085 w 301415"/>
              <a:gd name="connsiteY75" fmla="*/ 7150 h 384931"/>
              <a:gd name="connsiteX76" fmla="*/ 105243 w 301415"/>
              <a:gd name="connsiteY76" fmla="*/ 12828 h 384931"/>
              <a:gd name="connsiteX77" fmla="*/ 103770 w 301415"/>
              <a:gd name="connsiteY77" fmla="*/ 17033 h 384931"/>
              <a:gd name="connsiteX78" fmla="*/ 102296 w 301415"/>
              <a:gd name="connsiteY78" fmla="*/ 19872 h 384931"/>
              <a:gd name="connsiteX79" fmla="*/ 98086 w 301415"/>
              <a:gd name="connsiteY79" fmla="*/ 12828 h 384931"/>
              <a:gd name="connsiteX80" fmla="*/ 78196 w 301415"/>
              <a:gd name="connsiteY80" fmla="*/ 21344 h 384931"/>
              <a:gd name="connsiteX81" fmla="*/ 68197 w 301415"/>
              <a:gd name="connsiteY81" fmla="*/ 27022 h 384931"/>
              <a:gd name="connsiteX82" fmla="*/ 66829 w 301415"/>
              <a:gd name="connsiteY82" fmla="*/ 31228 h 384931"/>
              <a:gd name="connsiteX83" fmla="*/ 58305 w 301415"/>
              <a:gd name="connsiteY83" fmla="*/ 31228 h 384931"/>
              <a:gd name="connsiteX84" fmla="*/ 45465 w 301415"/>
              <a:gd name="connsiteY84" fmla="*/ 36906 h 384931"/>
              <a:gd name="connsiteX85" fmla="*/ 42623 w 301415"/>
              <a:gd name="connsiteY85" fmla="*/ 39744 h 384931"/>
              <a:gd name="connsiteX86" fmla="*/ 42623 w 301415"/>
              <a:gd name="connsiteY86" fmla="*/ 46894 h 384931"/>
              <a:gd name="connsiteX87" fmla="*/ 45465 w 301415"/>
              <a:gd name="connsiteY87" fmla="*/ 56778 h 384931"/>
              <a:gd name="connsiteX88" fmla="*/ 45465 w 301415"/>
              <a:gd name="connsiteY88" fmla="*/ 65399 h 384931"/>
              <a:gd name="connsiteX89" fmla="*/ 45465 w 301415"/>
              <a:gd name="connsiteY89" fmla="*/ 78122 h 384931"/>
              <a:gd name="connsiteX90" fmla="*/ 44097 w 301415"/>
              <a:gd name="connsiteY90" fmla="*/ 82433 h 384931"/>
              <a:gd name="connsiteX91" fmla="*/ 41255 w 301415"/>
              <a:gd name="connsiteY91" fmla="*/ 86639 h 384931"/>
              <a:gd name="connsiteX92" fmla="*/ 35467 w 301415"/>
              <a:gd name="connsiteY92" fmla="*/ 93788 h 384931"/>
              <a:gd name="connsiteX93" fmla="*/ 18418 w 301415"/>
              <a:gd name="connsiteY93" fmla="*/ 139210 h 384931"/>
              <a:gd name="connsiteX94" fmla="*/ 15576 w 301415"/>
              <a:gd name="connsiteY94" fmla="*/ 142049 h 384931"/>
              <a:gd name="connsiteX95" fmla="*/ 9893 w 301415"/>
              <a:gd name="connsiteY95" fmla="*/ 140683 h 384931"/>
              <a:gd name="connsiteX96" fmla="*/ 4210 w 301415"/>
              <a:gd name="connsiteY96" fmla="*/ 142049 h 384931"/>
              <a:gd name="connsiteX97" fmla="*/ 0 w 301415"/>
              <a:gd name="connsiteY97" fmla="*/ 147727 h 384931"/>
              <a:gd name="connsiteX98" fmla="*/ 4210 w 301415"/>
              <a:gd name="connsiteY98" fmla="*/ 181794 h 384931"/>
              <a:gd name="connsiteX99" fmla="*/ 7051 w 301415"/>
              <a:gd name="connsiteY99" fmla="*/ 188943 h 384931"/>
              <a:gd name="connsiteX100" fmla="*/ 8525 w 301415"/>
              <a:gd name="connsiteY100" fmla="*/ 191782 h 384931"/>
              <a:gd name="connsiteX101" fmla="*/ 9893 w 301415"/>
              <a:gd name="connsiteY101" fmla="*/ 201771 h 384931"/>
              <a:gd name="connsiteX102" fmla="*/ 8525 w 301415"/>
              <a:gd name="connsiteY102" fmla="*/ 211655 h 384931"/>
              <a:gd name="connsiteX103" fmla="*/ 4210 w 301415"/>
              <a:gd name="connsiteY103" fmla="*/ 215966 h 384931"/>
              <a:gd name="connsiteX104" fmla="*/ 1368 w 301415"/>
              <a:gd name="connsiteY104" fmla="*/ 217332 h 384931"/>
              <a:gd name="connsiteX105" fmla="*/ 9893 w 301415"/>
              <a:gd name="connsiteY105" fmla="*/ 228688 h 384931"/>
              <a:gd name="connsiteX106" fmla="*/ 26942 w 301415"/>
              <a:gd name="connsiteY106" fmla="*/ 244354 h 384931"/>
              <a:gd name="connsiteX107" fmla="*/ 35467 w 301415"/>
              <a:gd name="connsiteY107" fmla="*/ 248665 h 384931"/>
              <a:gd name="connsiteX108" fmla="*/ 53990 w 301415"/>
              <a:gd name="connsiteY108" fmla="*/ 238677 h 384931"/>
              <a:gd name="connsiteX109" fmla="*/ 56831 w 301415"/>
              <a:gd name="connsiteY109" fmla="*/ 230160 h 384931"/>
              <a:gd name="connsiteX110" fmla="*/ 61146 w 301415"/>
              <a:gd name="connsiteY110" fmla="*/ 234366 h 384931"/>
              <a:gd name="connsiteX111" fmla="*/ 63988 w 301415"/>
              <a:gd name="connsiteY111" fmla="*/ 237204 h 384931"/>
              <a:gd name="connsiteX112" fmla="*/ 63988 w 301415"/>
              <a:gd name="connsiteY112" fmla="*/ 241515 h 384931"/>
              <a:gd name="connsiteX113" fmla="*/ 61146 w 301415"/>
              <a:gd name="connsiteY113" fmla="*/ 244354 h 384931"/>
              <a:gd name="connsiteX114" fmla="*/ 58305 w 301415"/>
              <a:gd name="connsiteY114" fmla="*/ 255710 h 384931"/>
              <a:gd name="connsiteX115" fmla="*/ 56831 w 301415"/>
              <a:gd name="connsiteY115" fmla="*/ 264227 h 384931"/>
              <a:gd name="connsiteX116" fmla="*/ 53990 w 301415"/>
              <a:gd name="connsiteY116" fmla="*/ 269904 h 384931"/>
              <a:gd name="connsiteX117" fmla="*/ 53990 w 301415"/>
              <a:gd name="connsiteY117" fmla="*/ 274110 h 384931"/>
              <a:gd name="connsiteX118" fmla="*/ 52621 w 301415"/>
              <a:gd name="connsiteY118" fmla="*/ 277054 h 384931"/>
              <a:gd name="connsiteX119" fmla="*/ 48306 w 301415"/>
              <a:gd name="connsiteY119" fmla="*/ 282732 h 384931"/>
              <a:gd name="connsiteX120" fmla="*/ 42623 w 301415"/>
              <a:gd name="connsiteY120" fmla="*/ 284099 h 384931"/>
              <a:gd name="connsiteX121" fmla="*/ 38414 w 301415"/>
              <a:gd name="connsiteY121" fmla="*/ 285571 h 384931"/>
              <a:gd name="connsiteX122" fmla="*/ 32731 w 301415"/>
              <a:gd name="connsiteY122" fmla="*/ 286938 h 384931"/>
              <a:gd name="connsiteX123" fmla="*/ 36940 w 301415"/>
              <a:gd name="connsiteY123" fmla="*/ 289776 h 384931"/>
              <a:gd name="connsiteX124" fmla="*/ 38414 w 301415"/>
              <a:gd name="connsiteY124" fmla="*/ 295454 h 384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301415" h="384931">
                <a:moveTo>
                  <a:pt x="38414" y="295454"/>
                </a:moveTo>
                <a:lnTo>
                  <a:pt x="39782" y="301132"/>
                </a:lnTo>
                <a:lnTo>
                  <a:pt x="44097" y="318165"/>
                </a:lnTo>
                <a:lnTo>
                  <a:pt x="34099" y="325315"/>
                </a:lnTo>
                <a:lnTo>
                  <a:pt x="31257" y="323843"/>
                </a:lnTo>
                <a:lnTo>
                  <a:pt x="26942" y="323843"/>
                </a:lnTo>
                <a:lnTo>
                  <a:pt x="25574" y="329626"/>
                </a:lnTo>
                <a:lnTo>
                  <a:pt x="28416" y="350865"/>
                </a:lnTo>
                <a:lnTo>
                  <a:pt x="32731" y="353704"/>
                </a:lnTo>
                <a:lnTo>
                  <a:pt x="45465" y="342348"/>
                </a:lnTo>
                <a:lnTo>
                  <a:pt x="55463" y="348026"/>
                </a:lnTo>
                <a:lnTo>
                  <a:pt x="63988" y="353704"/>
                </a:lnTo>
                <a:lnTo>
                  <a:pt x="68197" y="352337"/>
                </a:lnTo>
                <a:lnTo>
                  <a:pt x="71039" y="350865"/>
                </a:lnTo>
                <a:lnTo>
                  <a:pt x="79564" y="355176"/>
                </a:lnTo>
                <a:lnTo>
                  <a:pt x="79564" y="359382"/>
                </a:lnTo>
                <a:lnTo>
                  <a:pt x="78196" y="362221"/>
                </a:lnTo>
                <a:lnTo>
                  <a:pt x="83879" y="373576"/>
                </a:lnTo>
                <a:lnTo>
                  <a:pt x="92403" y="382093"/>
                </a:lnTo>
                <a:lnTo>
                  <a:pt x="100928" y="383565"/>
                </a:lnTo>
                <a:lnTo>
                  <a:pt x="103770" y="384932"/>
                </a:lnTo>
                <a:lnTo>
                  <a:pt x="106611" y="383565"/>
                </a:lnTo>
                <a:lnTo>
                  <a:pt x="110926" y="376415"/>
                </a:lnTo>
                <a:lnTo>
                  <a:pt x="120819" y="359382"/>
                </a:lnTo>
                <a:lnTo>
                  <a:pt x="123660" y="349498"/>
                </a:lnTo>
                <a:lnTo>
                  <a:pt x="123660" y="343820"/>
                </a:lnTo>
                <a:lnTo>
                  <a:pt x="125134" y="340981"/>
                </a:lnTo>
                <a:lnTo>
                  <a:pt x="126502" y="332360"/>
                </a:lnTo>
                <a:lnTo>
                  <a:pt x="130817" y="318165"/>
                </a:lnTo>
                <a:lnTo>
                  <a:pt x="139342" y="289776"/>
                </a:lnTo>
                <a:lnTo>
                  <a:pt x="143551" y="291249"/>
                </a:lnTo>
                <a:lnTo>
                  <a:pt x="150708" y="281260"/>
                </a:lnTo>
                <a:lnTo>
                  <a:pt x="154918" y="274110"/>
                </a:lnTo>
                <a:lnTo>
                  <a:pt x="159233" y="268537"/>
                </a:lnTo>
                <a:lnTo>
                  <a:pt x="163442" y="264227"/>
                </a:lnTo>
                <a:lnTo>
                  <a:pt x="184807" y="255710"/>
                </a:lnTo>
                <a:lnTo>
                  <a:pt x="200488" y="250032"/>
                </a:lnTo>
                <a:lnTo>
                  <a:pt x="207539" y="247193"/>
                </a:lnTo>
                <a:lnTo>
                  <a:pt x="217537" y="242882"/>
                </a:lnTo>
                <a:lnTo>
                  <a:pt x="226062" y="240044"/>
                </a:lnTo>
                <a:lnTo>
                  <a:pt x="228903" y="237204"/>
                </a:lnTo>
                <a:lnTo>
                  <a:pt x="238901" y="228688"/>
                </a:lnTo>
                <a:lnTo>
                  <a:pt x="255951" y="213127"/>
                </a:lnTo>
                <a:lnTo>
                  <a:pt x="281525" y="178955"/>
                </a:lnTo>
                <a:lnTo>
                  <a:pt x="285840" y="163394"/>
                </a:lnTo>
                <a:lnTo>
                  <a:pt x="291523" y="140683"/>
                </a:lnTo>
                <a:lnTo>
                  <a:pt x="301416" y="144888"/>
                </a:lnTo>
                <a:lnTo>
                  <a:pt x="298574" y="133533"/>
                </a:lnTo>
                <a:lnTo>
                  <a:pt x="298574" y="123649"/>
                </a:lnTo>
                <a:lnTo>
                  <a:pt x="298574" y="117971"/>
                </a:lnTo>
                <a:lnTo>
                  <a:pt x="292891" y="113660"/>
                </a:lnTo>
                <a:lnTo>
                  <a:pt x="278683" y="96627"/>
                </a:lnTo>
                <a:lnTo>
                  <a:pt x="278683" y="92316"/>
                </a:lnTo>
                <a:lnTo>
                  <a:pt x="297206" y="92316"/>
                </a:lnTo>
                <a:lnTo>
                  <a:pt x="275842" y="82433"/>
                </a:lnTo>
                <a:lnTo>
                  <a:pt x="257319" y="65399"/>
                </a:lnTo>
                <a:lnTo>
                  <a:pt x="251636" y="62455"/>
                </a:lnTo>
                <a:lnTo>
                  <a:pt x="245953" y="61089"/>
                </a:lnTo>
                <a:lnTo>
                  <a:pt x="240270" y="61089"/>
                </a:lnTo>
                <a:lnTo>
                  <a:pt x="237428" y="62455"/>
                </a:lnTo>
                <a:lnTo>
                  <a:pt x="237428" y="71077"/>
                </a:lnTo>
                <a:lnTo>
                  <a:pt x="231745" y="72444"/>
                </a:lnTo>
                <a:lnTo>
                  <a:pt x="227430" y="72444"/>
                </a:lnTo>
                <a:lnTo>
                  <a:pt x="211854" y="71077"/>
                </a:lnTo>
                <a:lnTo>
                  <a:pt x="201856" y="69605"/>
                </a:lnTo>
                <a:lnTo>
                  <a:pt x="187648" y="63927"/>
                </a:lnTo>
                <a:lnTo>
                  <a:pt x="184807" y="62455"/>
                </a:lnTo>
                <a:lnTo>
                  <a:pt x="172072" y="36906"/>
                </a:lnTo>
                <a:lnTo>
                  <a:pt x="163442" y="38378"/>
                </a:lnTo>
                <a:lnTo>
                  <a:pt x="157864" y="32700"/>
                </a:lnTo>
                <a:lnTo>
                  <a:pt x="149340" y="31228"/>
                </a:lnTo>
                <a:lnTo>
                  <a:pt x="136500" y="22711"/>
                </a:lnTo>
                <a:lnTo>
                  <a:pt x="123660" y="14194"/>
                </a:lnTo>
                <a:lnTo>
                  <a:pt x="120819" y="9989"/>
                </a:lnTo>
                <a:lnTo>
                  <a:pt x="110926" y="0"/>
                </a:lnTo>
                <a:lnTo>
                  <a:pt x="108085" y="7150"/>
                </a:lnTo>
                <a:lnTo>
                  <a:pt x="105243" y="12828"/>
                </a:lnTo>
                <a:lnTo>
                  <a:pt x="103770" y="17033"/>
                </a:lnTo>
                <a:lnTo>
                  <a:pt x="102296" y="19872"/>
                </a:lnTo>
                <a:lnTo>
                  <a:pt x="98086" y="12828"/>
                </a:lnTo>
                <a:lnTo>
                  <a:pt x="78196" y="21344"/>
                </a:lnTo>
                <a:lnTo>
                  <a:pt x="68197" y="27022"/>
                </a:lnTo>
                <a:lnTo>
                  <a:pt x="66829" y="31228"/>
                </a:lnTo>
                <a:lnTo>
                  <a:pt x="58305" y="31228"/>
                </a:lnTo>
                <a:lnTo>
                  <a:pt x="45465" y="36906"/>
                </a:lnTo>
                <a:lnTo>
                  <a:pt x="42623" y="39744"/>
                </a:lnTo>
                <a:lnTo>
                  <a:pt x="42623" y="46894"/>
                </a:lnTo>
                <a:lnTo>
                  <a:pt x="45465" y="56778"/>
                </a:lnTo>
                <a:lnTo>
                  <a:pt x="45465" y="65399"/>
                </a:lnTo>
                <a:lnTo>
                  <a:pt x="45465" y="78122"/>
                </a:lnTo>
                <a:lnTo>
                  <a:pt x="44097" y="82433"/>
                </a:lnTo>
                <a:lnTo>
                  <a:pt x="41255" y="86639"/>
                </a:lnTo>
                <a:lnTo>
                  <a:pt x="35467" y="93788"/>
                </a:lnTo>
                <a:lnTo>
                  <a:pt x="18418" y="139210"/>
                </a:lnTo>
                <a:lnTo>
                  <a:pt x="15576" y="142049"/>
                </a:lnTo>
                <a:lnTo>
                  <a:pt x="9893" y="140683"/>
                </a:lnTo>
                <a:lnTo>
                  <a:pt x="4210" y="142049"/>
                </a:lnTo>
                <a:lnTo>
                  <a:pt x="0" y="147727"/>
                </a:lnTo>
                <a:lnTo>
                  <a:pt x="4210" y="181794"/>
                </a:lnTo>
                <a:lnTo>
                  <a:pt x="7051" y="188943"/>
                </a:lnTo>
                <a:lnTo>
                  <a:pt x="8525" y="191782"/>
                </a:lnTo>
                <a:lnTo>
                  <a:pt x="9893" y="201771"/>
                </a:lnTo>
                <a:lnTo>
                  <a:pt x="8525" y="211655"/>
                </a:lnTo>
                <a:lnTo>
                  <a:pt x="4210" y="215966"/>
                </a:lnTo>
                <a:lnTo>
                  <a:pt x="1368" y="217332"/>
                </a:lnTo>
                <a:lnTo>
                  <a:pt x="9893" y="228688"/>
                </a:lnTo>
                <a:lnTo>
                  <a:pt x="26942" y="244354"/>
                </a:lnTo>
                <a:lnTo>
                  <a:pt x="35467" y="248665"/>
                </a:lnTo>
                <a:lnTo>
                  <a:pt x="53990" y="238677"/>
                </a:lnTo>
                <a:lnTo>
                  <a:pt x="56831" y="230160"/>
                </a:lnTo>
                <a:lnTo>
                  <a:pt x="61146" y="234366"/>
                </a:lnTo>
                <a:lnTo>
                  <a:pt x="63988" y="237204"/>
                </a:lnTo>
                <a:lnTo>
                  <a:pt x="63988" y="241515"/>
                </a:lnTo>
                <a:lnTo>
                  <a:pt x="61146" y="244354"/>
                </a:lnTo>
                <a:lnTo>
                  <a:pt x="58305" y="255710"/>
                </a:lnTo>
                <a:lnTo>
                  <a:pt x="56831" y="264227"/>
                </a:lnTo>
                <a:lnTo>
                  <a:pt x="53990" y="269904"/>
                </a:lnTo>
                <a:lnTo>
                  <a:pt x="53990" y="274110"/>
                </a:lnTo>
                <a:lnTo>
                  <a:pt x="52621" y="277054"/>
                </a:lnTo>
                <a:lnTo>
                  <a:pt x="48306" y="282732"/>
                </a:lnTo>
                <a:lnTo>
                  <a:pt x="42623" y="284099"/>
                </a:lnTo>
                <a:lnTo>
                  <a:pt x="38414" y="285571"/>
                </a:lnTo>
                <a:lnTo>
                  <a:pt x="32731" y="286938"/>
                </a:lnTo>
                <a:lnTo>
                  <a:pt x="36940" y="289776"/>
                </a:lnTo>
                <a:lnTo>
                  <a:pt x="38414" y="295454"/>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0" name="Freihandform 59">
            <a:extLst>
              <a:ext uri="{FF2B5EF4-FFF2-40B4-BE49-F238E27FC236}">
                <a16:creationId xmlns:a16="http://schemas.microsoft.com/office/drawing/2014/main" id="{597949D2-9E9B-84AA-3B53-40577A1C9F01}"/>
              </a:ext>
            </a:extLst>
          </p:cNvPr>
          <p:cNvSpPr/>
          <p:nvPr userDrawn="1"/>
        </p:nvSpPr>
        <p:spPr>
          <a:xfrm>
            <a:off x="5680541" y="4462100"/>
            <a:ext cx="325128" cy="1062734"/>
          </a:xfrm>
          <a:custGeom>
            <a:avLst/>
            <a:gdLst>
              <a:gd name="connsiteX0" fmla="*/ 32731 w 658399"/>
              <a:gd name="connsiteY0" fmla="*/ 8517 h 2152084"/>
              <a:gd name="connsiteX1" fmla="*/ 31257 w 658399"/>
              <a:gd name="connsiteY1" fmla="*/ 26917 h 2152084"/>
              <a:gd name="connsiteX2" fmla="*/ 29889 w 658399"/>
              <a:gd name="connsiteY2" fmla="*/ 32700 h 2152084"/>
              <a:gd name="connsiteX3" fmla="*/ 28416 w 658399"/>
              <a:gd name="connsiteY3" fmla="*/ 38378 h 2152084"/>
              <a:gd name="connsiteX4" fmla="*/ 22733 w 658399"/>
              <a:gd name="connsiteY4" fmla="*/ 45422 h 2152084"/>
              <a:gd name="connsiteX5" fmla="*/ 12840 w 658399"/>
              <a:gd name="connsiteY5" fmla="*/ 48261 h 2152084"/>
              <a:gd name="connsiteX6" fmla="*/ 0 w 658399"/>
              <a:gd name="connsiteY6" fmla="*/ 49733 h 2152084"/>
              <a:gd name="connsiteX7" fmla="*/ 5683 w 658399"/>
              <a:gd name="connsiteY7" fmla="*/ 56778 h 2152084"/>
              <a:gd name="connsiteX8" fmla="*/ 5683 w 658399"/>
              <a:gd name="connsiteY8" fmla="*/ 59617 h 2152084"/>
              <a:gd name="connsiteX9" fmla="*/ 5683 w 658399"/>
              <a:gd name="connsiteY9" fmla="*/ 68133 h 2152084"/>
              <a:gd name="connsiteX10" fmla="*/ 7156 w 658399"/>
              <a:gd name="connsiteY10" fmla="*/ 75283 h 2152084"/>
              <a:gd name="connsiteX11" fmla="*/ 7156 w 658399"/>
              <a:gd name="connsiteY11" fmla="*/ 78122 h 2152084"/>
              <a:gd name="connsiteX12" fmla="*/ 12840 w 658399"/>
              <a:gd name="connsiteY12" fmla="*/ 96522 h 2152084"/>
              <a:gd name="connsiteX13" fmla="*/ 18523 w 658399"/>
              <a:gd name="connsiteY13" fmla="*/ 115027 h 2152084"/>
              <a:gd name="connsiteX14" fmla="*/ 19891 w 658399"/>
              <a:gd name="connsiteY14" fmla="*/ 120705 h 2152084"/>
              <a:gd name="connsiteX15" fmla="*/ 24206 w 658399"/>
              <a:gd name="connsiteY15" fmla="*/ 133533 h 2152084"/>
              <a:gd name="connsiteX16" fmla="*/ 25574 w 658399"/>
              <a:gd name="connsiteY16" fmla="*/ 144888 h 2152084"/>
              <a:gd name="connsiteX17" fmla="*/ 28416 w 658399"/>
              <a:gd name="connsiteY17" fmla="*/ 166232 h 2152084"/>
              <a:gd name="connsiteX18" fmla="*/ 28416 w 658399"/>
              <a:gd name="connsiteY18" fmla="*/ 176116 h 2152084"/>
              <a:gd name="connsiteX19" fmla="*/ 27047 w 658399"/>
              <a:gd name="connsiteY19" fmla="*/ 178955 h 2152084"/>
              <a:gd name="connsiteX20" fmla="*/ 28416 w 658399"/>
              <a:gd name="connsiteY20" fmla="*/ 195988 h 2152084"/>
              <a:gd name="connsiteX21" fmla="*/ 32731 w 658399"/>
              <a:gd name="connsiteY21" fmla="*/ 208816 h 2152084"/>
              <a:gd name="connsiteX22" fmla="*/ 38414 w 658399"/>
              <a:gd name="connsiteY22" fmla="*/ 228688 h 2152084"/>
              <a:gd name="connsiteX23" fmla="*/ 41255 w 658399"/>
              <a:gd name="connsiteY23" fmla="*/ 234366 h 2152084"/>
              <a:gd name="connsiteX24" fmla="*/ 39782 w 658399"/>
              <a:gd name="connsiteY24" fmla="*/ 244249 h 2152084"/>
              <a:gd name="connsiteX25" fmla="*/ 38414 w 658399"/>
              <a:gd name="connsiteY25" fmla="*/ 276949 h 2152084"/>
              <a:gd name="connsiteX26" fmla="*/ 38414 w 658399"/>
              <a:gd name="connsiteY26" fmla="*/ 302499 h 2152084"/>
              <a:gd name="connsiteX27" fmla="*/ 31257 w 658399"/>
              <a:gd name="connsiteY27" fmla="*/ 328154 h 2152084"/>
              <a:gd name="connsiteX28" fmla="*/ 28416 w 658399"/>
              <a:gd name="connsiteY28" fmla="*/ 330993 h 2152084"/>
              <a:gd name="connsiteX29" fmla="*/ 28416 w 658399"/>
              <a:gd name="connsiteY29" fmla="*/ 340876 h 2152084"/>
              <a:gd name="connsiteX30" fmla="*/ 28416 w 658399"/>
              <a:gd name="connsiteY30" fmla="*/ 357910 h 2152084"/>
              <a:gd name="connsiteX31" fmla="*/ 32731 w 658399"/>
              <a:gd name="connsiteY31" fmla="*/ 359382 h 2152084"/>
              <a:gd name="connsiteX32" fmla="*/ 34099 w 658399"/>
              <a:gd name="connsiteY32" fmla="*/ 355071 h 2152084"/>
              <a:gd name="connsiteX33" fmla="*/ 38414 w 658399"/>
              <a:gd name="connsiteY33" fmla="*/ 356543 h 2152084"/>
              <a:gd name="connsiteX34" fmla="*/ 41255 w 658399"/>
              <a:gd name="connsiteY34" fmla="*/ 362221 h 2152084"/>
              <a:gd name="connsiteX35" fmla="*/ 41255 w 658399"/>
              <a:gd name="connsiteY35" fmla="*/ 367898 h 2152084"/>
              <a:gd name="connsiteX36" fmla="*/ 38414 w 658399"/>
              <a:gd name="connsiteY36" fmla="*/ 377887 h 2152084"/>
              <a:gd name="connsiteX37" fmla="*/ 36940 w 658399"/>
              <a:gd name="connsiteY37" fmla="*/ 380726 h 2152084"/>
              <a:gd name="connsiteX38" fmla="*/ 41255 w 658399"/>
              <a:gd name="connsiteY38" fmla="*/ 430354 h 2152084"/>
              <a:gd name="connsiteX39" fmla="*/ 44097 w 658399"/>
              <a:gd name="connsiteY39" fmla="*/ 437504 h 2152084"/>
              <a:gd name="connsiteX40" fmla="*/ 45465 w 658399"/>
              <a:gd name="connsiteY40" fmla="*/ 441815 h 2152084"/>
              <a:gd name="connsiteX41" fmla="*/ 46938 w 658399"/>
              <a:gd name="connsiteY41" fmla="*/ 444548 h 2152084"/>
              <a:gd name="connsiteX42" fmla="*/ 52621 w 658399"/>
              <a:gd name="connsiteY42" fmla="*/ 460215 h 2152084"/>
              <a:gd name="connsiteX43" fmla="*/ 53990 w 658399"/>
              <a:gd name="connsiteY43" fmla="*/ 463054 h 2152084"/>
              <a:gd name="connsiteX44" fmla="*/ 53990 w 658399"/>
              <a:gd name="connsiteY44" fmla="*/ 468731 h 2152084"/>
              <a:gd name="connsiteX45" fmla="*/ 49780 w 658399"/>
              <a:gd name="connsiteY45" fmla="*/ 475881 h 2152084"/>
              <a:gd name="connsiteX46" fmla="*/ 45465 w 658399"/>
              <a:gd name="connsiteY46" fmla="*/ 481559 h 2152084"/>
              <a:gd name="connsiteX47" fmla="*/ 44097 w 658399"/>
              <a:gd name="connsiteY47" fmla="*/ 487236 h 2152084"/>
              <a:gd name="connsiteX48" fmla="*/ 44097 w 658399"/>
              <a:gd name="connsiteY48" fmla="*/ 495753 h 2152084"/>
              <a:gd name="connsiteX49" fmla="*/ 45465 w 658399"/>
              <a:gd name="connsiteY49" fmla="*/ 499959 h 2152084"/>
              <a:gd name="connsiteX50" fmla="*/ 51148 w 658399"/>
              <a:gd name="connsiteY50" fmla="*/ 509948 h 2152084"/>
              <a:gd name="connsiteX51" fmla="*/ 52621 w 658399"/>
              <a:gd name="connsiteY51" fmla="*/ 525614 h 2152084"/>
              <a:gd name="connsiteX52" fmla="*/ 53990 w 658399"/>
              <a:gd name="connsiteY52" fmla="*/ 541175 h 2152084"/>
              <a:gd name="connsiteX53" fmla="*/ 52621 w 658399"/>
              <a:gd name="connsiteY53" fmla="*/ 565359 h 2152084"/>
              <a:gd name="connsiteX54" fmla="*/ 48306 w 658399"/>
              <a:gd name="connsiteY54" fmla="*/ 573875 h 2152084"/>
              <a:gd name="connsiteX55" fmla="*/ 49780 w 658399"/>
              <a:gd name="connsiteY55" fmla="*/ 585231 h 2152084"/>
              <a:gd name="connsiteX56" fmla="*/ 52621 w 658399"/>
              <a:gd name="connsiteY56" fmla="*/ 596586 h 2152084"/>
              <a:gd name="connsiteX57" fmla="*/ 52621 w 658399"/>
              <a:gd name="connsiteY57" fmla="*/ 605103 h 2152084"/>
              <a:gd name="connsiteX58" fmla="*/ 49780 w 658399"/>
              <a:gd name="connsiteY58" fmla="*/ 607942 h 2152084"/>
              <a:gd name="connsiteX59" fmla="*/ 48306 w 658399"/>
              <a:gd name="connsiteY59" fmla="*/ 610780 h 2152084"/>
              <a:gd name="connsiteX60" fmla="*/ 46938 w 658399"/>
              <a:gd name="connsiteY60" fmla="*/ 616458 h 2152084"/>
              <a:gd name="connsiteX61" fmla="*/ 45465 w 658399"/>
              <a:gd name="connsiteY61" fmla="*/ 620769 h 2152084"/>
              <a:gd name="connsiteX62" fmla="*/ 45465 w 658399"/>
              <a:gd name="connsiteY62" fmla="*/ 624975 h 2152084"/>
              <a:gd name="connsiteX63" fmla="*/ 46938 w 658399"/>
              <a:gd name="connsiteY63" fmla="*/ 636331 h 2152084"/>
              <a:gd name="connsiteX64" fmla="*/ 48306 w 658399"/>
              <a:gd name="connsiteY64" fmla="*/ 651997 h 2152084"/>
              <a:gd name="connsiteX65" fmla="*/ 45465 w 658399"/>
              <a:gd name="connsiteY65" fmla="*/ 660514 h 2152084"/>
              <a:gd name="connsiteX66" fmla="*/ 38414 w 658399"/>
              <a:gd name="connsiteY66" fmla="*/ 681858 h 2152084"/>
              <a:gd name="connsiteX67" fmla="*/ 42623 w 658399"/>
              <a:gd name="connsiteY67" fmla="*/ 696052 h 2152084"/>
              <a:gd name="connsiteX68" fmla="*/ 59778 w 658399"/>
              <a:gd name="connsiteY68" fmla="*/ 734430 h 2152084"/>
              <a:gd name="connsiteX69" fmla="*/ 62620 w 658399"/>
              <a:gd name="connsiteY69" fmla="*/ 740108 h 2152084"/>
              <a:gd name="connsiteX70" fmla="*/ 61146 w 658399"/>
              <a:gd name="connsiteY70" fmla="*/ 752830 h 2152084"/>
              <a:gd name="connsiteX71" fmla="*/ 49780 w 658399"/>
              <a:gd name="connsiteY71" fmla="*/ 762819 h 2152084"/>
              <a:gd name="connsiteX72" fmla="*/ 48306 w 658399"/>
              <a:gd name="connsiteY72" fmla="*/ 767024 h 2152084"/>
              <a:gd name="connsiteX73" fmla="*/ 48306 w 658399"/>
              <a:gd name="connsiteY73" fmla="*/ 774174 h 2152084"/>
              <a:gd name="connsiteX74" fmla="*/ 49780 w 658399"/>
              <a:gd name="connsiteY74" fmla="*/ 782691 h 2152084"/>
              <a:gd name="connsiteX75" fmla="*/ 52621 w 658399"/>
              <a:gd name="connsiteY75" fmla="*/ 788369 h 2152084"/>
              <a:gd name="connsiteX76" fmla="*/ 59778 w 658399"/>
              <a:gd name="connsiteY76" fmla="*/ 812552 h 2152084"/>
              <a:gd name="connsiteX77" fmla="*/ 71144 w 658399"/>
              <a:gd name="connsiteY77" fmla="*/ 842413 h 2152084"/>
              <a:gd name="connsiteX78" fmla="*/ 76827 w 658399"/>
              <a:gd name="connsiteY78" fmla="*/ 852296 h 2152084"/>
              <a:gd name="connsiteX79" fmla="*/ 79669 w 658399"/>
              <a:gd name="connsiteY79" fmla="*/ 866490 h 2152084"/>
              <a:gd name="connsiteX80" fmla="*/ 81037 w 658399"/>
              <a:gd name="connsiteY80" fmla="*/ 870696 h 2152084"/>
              <a:gd name="connsiteX81" fmla="*/ 82510 w 658399"/>
              <a:gd name="connsiteY81" fmla="*/ 879318 h 2152084"/>
              <a:gd name="connsiteX82" fmla="*/ 86720 w 658399"/>
              <a:gd name="connsiteY82" fmla="*/ 883524 h 2152084"/>
              <a:gd name="connsiteX83" fmla="*/ 91035 w 658399"/>
              <a:gd name="connsiteY83" fmla="*/ 889201 h 2152084"/>
              <a:gd name="connsiteX84" fmla="*/ 93877 w 658399"/>
              <a:gd name="connsiteY84" fmla="*/ 904868 h 2152084"/>
              <a:gd name="connsiteX85" fmla="*/ 92403 w 658399"/>
              <a:gd name="connsiteY85" fmla="*/ 920429 h 2152084"/>
              <a:gd name="connsiteX86" fmla="*/ 88194 w 658399"/>
              <a:gd name="connsiteY86" fmla="*/ 930418 h 2152084"/>
              <a:gd name="connsiteX87" fmla="*/ 98086 w 658399"/>
              <a:gd name="connsiteY87" fmla="*/ 957440 h 2152084"/>
              <a:gd name="connsiteX88" fmla="*/ 98086 w 658399"/>
              <a:gd name="connsiteY88" fmla="*/ 963118 h 2152084"/>
              <a:gd name="connsiteX89" fmla="*/ 98086 w 658399"/>
              <a:gd name="connsiteY89" fmla="*/ 965957 h 2152084"/>
              <a:gd name="connsiteX90" fmla="*/ 98086 w 658399"/>
              <a:gd name="connsiteY90" fmla="*/ 968795 h 2152084"/>
              <a:gd name="connsiteX91" fmla="*/ 93877 w 658399"/>
              <a:gd name="connsiteY91" fmla="*/ 971634 h 2152084"/>
              <a:gd name="connsiteX92" fmla="*/ 92403 w 658399"/>
              <a:gd name="connsiteY92" fmla="*/ 975840 h 2152084"/>
              <a:gd name="connsiteX93" fmla="*/ 92403 w 658399"/>
              <a:gd name="connsiteY93" fmla="*/ 981518 h 2152084"/>
              <a:gd name="connsiteX94" fmla="*/ 91035 w 658399"/>
              <a:gd name="connsiteY94" fmla="*/ 984357 h 2152084"/>
              <a:gd name="connsiteX95" fmla="*/ 88194 w 658399"/>
              <a:gd name="connsiteY95" fmla="*/ 992978 h 2152084"/>
              <a:gd name="connsiteX96" fmla="*/ 91035 w 658399"/>
              <a:gd name="connsiteY96" fmla="*/ 998551 h 2152084"/>
              <a:gd name="connsiteX97" fmla="*/ 92403 w 658399"/>
              <a:gd name="connsiteY97" fmla="*/ 1004229 h 2152084"/>
              <a:gd name="connsiteX98" fmla="*/ 93877 w 658399"/>
              <a:gd name="connsiteY98" fmla="*/ 1029884 h 2152084"/>
              <a:gd name="connsiteX99" fmla="*/ 93877 w 658399"/>
              <a:gd name="connsiteY99" fmla="*/ 1046917 h 2152084"/>
              <a:gd name="connsiteX100" fmla="*/ 93877 w 658399"/>
              <a:gd name="connsiteY100" fmla="*/ 1051123 h 2152084"/>
              <a:gd name="connsiteX101" fmla="*/ 92403 w 658399"/>
              <a:gd name="connsiteY101" fmla="*/ 1055434 h 2152084"/>
              <a:gd name="connsiteX102" fmla="*/ 89562 w 658399"/>
              <a:gd name="connsiteY102" fmla="*/ 1056801 h 2152084"/>
              <a:gd name="connsiteX103" fmla="*/ 86720 w 658399"/>
              <a:gd name="connsiteY103" fmla="*/ 1059640 h 2152084"/>
              <a:gd name="connsiteX104" fmla="*/ 88194 w 658399"/>
              <a:gd name="connsiteY104" fmla="*/ 1063950 h 2152084"/>
              <a:gd name="connsiteX105" fmla="*/ 81037 w 658399"/>
              <a:gd name="connsiteY105" fmla="*/ 1079617 h 2152084"/>
              <a:gd name="connsiteX106" fmla="*/ 82510 w 658399"/>
              <a:gd name="connsiteY106" fmla="*/ 1100856 h 2152084"/>
              <a:gd name="connsiteX107" fmla="*/ 83879 w 658399"/>
              <a:gd name="connsiteY107" fmla="*/ 1120728 h 2152084"/>
              <a:gd name="connsiteX108" fmla="*/ 83879 w 658399"/>
              <a:gd name="connsiteY108" fmla="*/ 1126406 h 2152084"/>
              <a:gd name="connsiteX109" fmla="*/ 83879 w 658399"/>
              <a:gd name="connsiteY109" fmla="*/ 1129245 h 2152084"/>
              <a:gd name="connsiteX110" fmla="*/ 83879 w 658399"/>
              <a:gd name="connsiteY110" fmla="*/ 1147750 h 2152084"/>
              <a:gd name="connsiteX111" fmla="*/ 79669 w 658399"/>
              <a:gd name="connsiteY111" fmla="*/ 1146278 h 2152084"/>
              <a:gd name="connsiteX112" fmla="*/ 76827 w 658399"/>
              <a:gd name="connsiteY112" fmla="*/ 1140706 h 2152084"/>
              <a:gd name="connsiteX113" fmla="*/ 73986 w 658399"/>
              <a:gd name="connsiteY113" fmla="*/ 1150589 h 2152084"/>
              <a:gd name="connsiteX114" fmla="*/ 76827 w 658399"/>
              <a:gd name="connsiteY114" fmla="*/ 1152061 h 2152084"/>
              <a:gd name="connsiteX115" fmla="*/ 79669 w 658399"/>
              <a:gd name="connsiteY115" fmla="*/ 1154900 h 2152084"/>
              <a:gd name="connsiteX116" fmla="*/ 79669 w 658399"/>
              <a:gd name="connsiteY116" fmla="*/ 1156267 h 2152084"/>
              <a:gd name="connsiteX117" fmla="*/ 81037 w 658399"/>
              <a:gd name="connsiteY117" fmla="*/ 1167622 h 2152084"/>
              <a:gd name="connsiteX118" fmla="*/ 82510 w 658399"/>
              <a:gd name="connsiteY118" fmla="*/ 1173300 h 2152084"/>
              <a:gd name="connsiteX119" fmla="*/ 81037 w 658399"/>
              <a:gd name="connsiteY119" fmla="*/ 1176139 h 2152084"/>
              <a:gd name="connsiteX120" fmla="*/ 78195 w 658399"/>
              <a:gd name="connsiteY120" fmla="*/ 1177611 h 2152084"/>
              <a:gd name="connsiteX121" fmla="*/ 75354 w 658399"/>
              <a:gd name="connsiteY121" fmla="*/ 1177611 h 2152084"/>
              <a:gd name="connsiteX122" fmla="*/ 72512 w 658399"/>
              <a:gd name="connsiteY122" fmla="*/ 1177611 h 2152084"/>
              <a:gd name="connsiteX123" fmla="*/ 66829 w 658399"/>
              <a:gd name="connsiteY123" fmla="*/ 1176139 h 2152084"/>
              <a:gd name="connsiteX124" fmla="*/ 62620 w 658399"/>
              <a:gd name="connsiteY124" fmla="*/ 1173300 h 2152084"/>
              <a:gd name="connsiteX125" fmla="*/ 61146 w 658399"/>
              <a:gd name="connsiteY125" fmla="*/ 1176139 h 2152084"/>
              <a:gd name="connsiteX126" fmla="*/ 61146 w 658399"/>
              <a:gd name="connsiteY126" fmla="*/ 1184656 h 2152084"/>
              <a:gd name="connsiteX127" fmla="*/ 66829 w 658399"/>
              <a:gd name="connsiteY127" fmla="*/ 1200322 h 2152084"/>
              <a:gd name="connsiteX128" fmla="*/ 69671 w 658399"/>
              <a:gd name="connsiteY128" fmla="*/ 1206000 h 2152084"/>
              <a:gd name="connsiteX129" fmla="*/ 73986 w 658399"/>
              <a:gd name="connsiteY129" fmla="*/ 1210311 h 2152084"/>
              <a:gd name="connsiteX130" fmla="*/ 78195 w 658399"/>
              <a:gd name="connsiteY130" fmla="*/ 1215989 h 2152084"/>
              <a:gd name="connsiteX131" fmla="*/ 82510 w 658399"/>
              <a:gd name="connsiteY131" fmla="*/ 1221561 h 2152084"/>
              <a:gd name="connsiteX132" fmla="*/ 85352 w 658399"/>
              <a:gd name="connsiteY132" fmla="*/ 1225872 h 2152084"/>
              <a:gd name="connsiteX133" fmla="*/ 88194 w 658399"/>
              <a:gd name="connsiteY133" fmla="*/ 1237228 h 2152084"/>
              <a:gd name="connsiteX134" fmla="*/ 88194 w 658399"/>
              <a:gd name="connsiteY134" fmla="*/ 1247216 h 2152084"/>
              <a:gd name="connsiteX135" fmla="*/ 92403 w 658399"/>
              <a:gd name="connsiteY135" fmla="*/ 1254261 h 2152084"/>
              <a:gd name="connsiteX136" fmla="*/ 100928 w 658399"/>
              <a:gd name="connsiteY136" fmla="*/ 1267088 h 2152084"/>
              <a:gd name="connsiteX137" fmla="*/ 119451 w 658399"/>
              <a:gd name="connsiteY137" fmla="*/ 1294110 h 2152084"/>
              <a:gd name="connsiteX138" fmla="*/ 122292 w 658399"/>
              <a:gd name="connsiteY138" fmla="*/ 1296949 h 2152084"/>
              <a:gd name="connsiteX139" fmla="*/ 123766 w 658399"/>
              <a:gd name="connsiteY139" fmla="*/ 1303994 h 2152084"/>
              <a:gd name="connsiteX140" fmla="*/ 123766 w 658399"/>
              <a:gd name="connsiteY140" fmla="*/ 1308305 h 2152084"/>
              <a:gd name="connsiteX141" fmla="*/ 123766 w 658399"/>
              <a:gd name="connsiteY141" fmla="*/ 1312511 h 2152084"/>
              <a:gd name="connsiteX142" fmla="*/ 123766 w 658399"/>
              <a:gd name="connsiteY142" fmla="*/ 1318189 h 2152084"/>
              <a:gd name="connsiteX143" fmla="*/ 122292 w 658399"/>
              <a:gd name="connsiteY143" fmla="*/ 1321027 h 2152084"/>
              <a:gd name="connsiteX144" fmla="*/ 122292 w 658399"/>
              <a:gd name="connsiteY144" fmla="*/ 1325338 h 2152084"/>
              <a:gd name="connsiteX145" fmla="*/ 122292 w 658399"/>
              <a:gd name="connsiteY145" fmla="*/ 1329544 h 2152084"/>
              <a:gd name="connsiteX146" fmla="*/ 125134 w 658399"/>
              <a:gd name="connsiteY146" fmla="*/ 1333855 h 2152084"/>
              <a:gd name="connsiteX147" fmla="*/ 122292 w 658399"/>
              <a:gd name="connsiteY147" fmla="*/ 1332383 h 2152084"/>
              <a:gd name="connsiteX148" fmla="*/ 116609 w 658399"/>
              <a:gd name="connsiteY148" fmla="*/ 1338166 h 2152084"/>
              <a:gd name="connsiteX149" fmla="*/ 112294 w 658399"/>
              <a:gd name="connsiteY149" fmla="*/ 1342371 h 2152084"/>
              <a:gd name="connsiteX150" fmla="*/ 116609 w 658399"/>
              <a:gd name="connsiteY150" fmla="*/ 1363610 h 2152084"/>
              <a:gd name="connsiteX151" fmla="*/ 117977 w 658399"/>
              <a:gd name="connsiteY151" fmla="*/ 1366554 h 2152084"/>
              <a:gd name="connsiteX152" fmla="*/ 119451 w 658399"/>
              <a:gd name="connsiteY152" fmla="*/ 1390632 h 2152084"/>
              <a:gd name="connsiteX153" fmla="*/ 119451 w 658399"/>
              <a:gd name="connsiteY153" fmla="*/ 1393576 h 2152084"/>
              <a:gd name="connsiteX154" fmla="*/ 119451 w 658399"/>
              <a:gd name="connsiteY154" fmla="*/ 1400621 h 2152084"/>
              <a:gd name="connsiteX155" fmla="*/ 122292 w 658399"/>
              <a:gd name="connsiteY155" fmla="*/ 1406299 h 2152084"/>
              <a:gd name="connsiteX156" fmla="*/ 126502 w 658399"/>
              <a:gd name="connsiteY156" fmla="*/ 1413449 h 2152084"/>
              <a:gd name="connsiteX157" fmla="*/ 136500 w 658399"/>
              <a:gd name="connsiteY157" fmla="*/ 1430482 h 2152084"/>
              <a:gd name="connsiteX158" fmla="*/ 147866 w 658399"/>
              <a:gd name="connsiteY158" fmla="*/ 1446043 h 2152084"/>
              <a:gd name="connsiteX159" fmla="*/ 157864 w 658399"/>
              <a:gd name="connsiteY159" fmla="*/ 1448882 h 2152084"/>
              <a:gd name="connsiteX160" fmla="*/ 174914 w 658399"/>
              <a:gd name="connsiteY160" fmla="*/ 1448882 h 2152084"/>
              <a:gd name="connsiteX161" fmla="*/ 177755 w 658399"/>
              <a:gd name="connsiteY161" fmla="*/ 1446043 h 2152084"/>
              <a:gd name="connsiteX162" fmla="*/ 180597 w 658399"/>
              <a:gd name="connsiteY162" fmla="*/ 1443204 h 2152084"/>
              <a:gd name="connsiteX163" fmla="*/ 176387 w 658399"/>
              <a:gd name="connsiteY163" fmla="*/ 1437526 h 2152084"/>
              <a:gd name="connsiteX164" fmla="*/ 177755 w 658399"/>
              <a:gd name="connsiteY164" fmla="*/ 1431849 h 2152084"/>
              <a:gd name="connsiteX165" fmla="*/ 182070 w 658399"/>
              <a:gd name="connsiteY165" fmla="*/ 1430482 h 2152084"/>
              <a:gd name="connsiteX166" fmla="*/ 187753 w 658399"/>
              <a:gd name="connsiteY166" fmla="*/ 1431849 h 2152084"/>
              <a:gd name="connsiteX167" fmla="*/ 191963 w 658399"/>
              <a:gd name="connsiteY167" fmla="*/ 1434688 h 2152084"/>
              <a:gd name="connsiteX168" fmla="*/ 197646 w 658399"/>
              <a:gd name="connsiteY168" fmla="*/ 1438999 h 2152084"/>
              <a:gd name="connsiteX169" fmla="*/ 200488 w 658399"/>
              <a:gd name="connsiteY169" fmla="*/ 1444677 h 2152084"/>
              <a:gd name="connsiteX170" fmla="*/ 197646 w 658399"/>
              <a:gd name="connsiteY170" fmla="*/ 1460238 h 2152084"/>
              <a:gd name="connsiteX171" fmla="*/ 203329 w 658399"/>
              <a:gd name="connsiteY171" fmla="*/ 1478743 h 2152084"/>
              <a:gd name="connsiteX172" fmla="*/ 210486 w 658399"/>
              <a:gd name="connsiteY172" fmla="*/ 1497143 h 2152084"/>
              <a:gd name="connsiteX173" fmla="*/ 216169 w 658399"/>
              <a:gd name="connsiteY173" fmla="*/ 1539832 h 2152084"/>
              <a:gd name="connsiteX174" fmla="*/ 217537 w 658399"/>
              <a:gd name="connsiteY174" fmla="*/ 1546876 h 2152084"/>
              <a:gd name="connsiteX175" fmla="*/ 226062 w 658399"/>
              <a:gd name="connsiteY175" fmla="*/ 1562543 h 2152084"/>
              <a:gd name="connsiteX176" fmla="*/ 230377 w 658399"/>
              <a:gd name="connsiteY176" fmla="*/ 1566854 h 2152084"/>
              <a:gd name="connsiteX177" fmla="*/ 228903 w 658399"/>
              <a:gd name="connsiteY177" fmla="*/ 1578209 h 2152084"/>
              <a:gd name="connsiteX178" fmla="*/ 231745 w 658399"/>
              <a:gd name="connsiteY178" fmla="*/ 1583887 h 2152084"/>
              <a:gd name="connsiteX179" fmla="*/ 228903 w 658399"/>
              <a:gd name="connsiteY179" fmla="*/ 1583887 h 2152084"/>
              <a:gd name="connsiteX180" fmla="*/ 226062 w 658399"/>
              <a:gd name="connsiteY180" fmla="*/ 1588093 h 2152084"/>
              <a:gd name="connsiteX181" fmla="*/ 233218 w 658399"/>
              <a:gd name="connsiteY181" fmla="*/ 1593770 h 2152084"/>
              <a:gd name="connsiteX182" fmla="*/ 237428 w 658399"/>
              <a:gd name="connsiteY182" fmla="*/ 1595242 h 2152084"/>
              <a:gd name="connsiteX183" fmla="*/ 241743 w 658399"/>
              <a:gd name="connsiteY183" fmla="*/ 1596609 h 2152084"/>
              <a:gd name="connsiteX184" fmla="*/ 245953 w 658399"/>
              <a:gd name="connsiteY184" fmla="*/ 1598081 h 2152084"/>
              <a:gd name="connsiteX185" fmla="*/ 257424 w 658399"/>
              <a:gd name="connsiteY185" fmla="*/ 1606598 h 2152084"/>
              <a:gd name="connsiteX186" fmla="*/ 244584 w 658399"/>
              <a:gd name="connsiteY186" fmla="*/ 1600920 h 2152084"/>
              <a:gd name="connsiteX187" fmla="*/ 240270 w 658399"/>
              <a:gd name="connsiteY187" fmla="*/ 1602287 h 2152084"/>
              <a:gd name="connsiteX188" fmla="*/ 234586 w 658399"/>
              <a:gd name="connsiteY188" fmla="*/ 1603759 h 2152084"/>
              <a:gd name="connsiteX189" fmla="*/ 236060 w 658399"/>
              <a:gd name="connsiteY189" fmla="*/ 1609437 h 2152084"/>
              <a:gd name="connsiteX190" fmla="*/ 236060 w 658399"/>
              <a:gd name="connsiteY190" fmla="*/ 1613748 h 2152084"/>
              <a:gd name="connsiteX191" fmla="*/ 228903 w 658399"/>
              <a:gd name="connsiteY191" fmla="*/ 1616481 h 2152084"/>
              <a:gd name="connsiteX192" fmla="*/ 237428 w 658399"/>
              <a:gd name="connsiteY192" fmla="*/ 1629309 h 2152084"/>
              <a:gd name="connsiteX193" fmla="*/ 240270 w 658399"/>
              <a:gd name="connsiteY193" fmla="*/ 1632148 h 2152084"/>
              <a:gd name="connsiteX194" fmla="*/ 243111 w 658399"/>
              <a:gd name="connsiteY194" fmla="*/ 1633620 h 2152084"/>
              <a:gd name="connsiteX195" fmla="*/ 244584 w 658399"/>
              <a:gd name="connsiteY195" fmla="*/ 1634987 h 2152084"/>
              <a:gd name="connsiteX196" fmla="*/ 245953 w 658399"/>
              <a:gd name="connsiteY196" fmla="*/ 1636459 h 2152084"/>
              <a:gd name="connsiteX197" fmla="*/ 243111 w 658399"/>
              <a:gd name="connsiteY197" fmla="*/ 1636459 h 2152084"/>
              <a:gd name="connsiteX198" fmla="*/ 240270 w 658399"/>
              <a:gd name="connsiteY198" fmla="*/ 1636459 h 2152084"/>
              <a:gd name="connsiteX199" fmla="*/ 243111 w 658399"/>
              <a:gd name="connsiteY199" fmla="*/ 1640664 h 2152084"/>
              <a:gd name="connsiteX200" fmla="*/ 247426 w 658399"/>
              <a:gd name="connsiteY200" fmla="*/ 1646342 h 2152084"/>
              <a:gd name="connsiteX201" fmla="*/ 247426 w 658399"/>
              <a:gd name="connsiteY201" fmla="*/ 1649181 h 2152084"/>
              <a:gd name="connsiteX202" fmla="*/ 244584 w 658399"/>
              <a:gd name="connsiteY202" fmla="*/ 1649181 h 2152084"/>
              <a:gd name="connsiteX203" fmla="*/ 244584 w 658399"/>
              <a:gd name="connsiteY203" fmla="*/ 1653492 h 2152084"/>
              <a:gd name="connsiteX204" fmla="*/ 248794 w 658399"/>
              <a:gd name="connsiteY204" fmla="*/ 1654859 h 2152084"/>
              <a:gd name="connsiteX205" fmla="*/ 251741 w 658399"/>
              <a:gd name="connsiteY205" fmla="*/ 1656331 h 2152084"/>
              <a:gd name="connsiteX206" fmla="*/ 250268 w 658399"/>
              <a:gd name="connsiteY206" fmla="*/ 1660537 h 2152084"/>
              <a:gd name="connsiteX207" fmla="*/ 245953 w 658399"/>
              <a:gd name="connsiteY207" fmla="*/ 1664847 h 2152084"/>
              <a:gd name="connsiteX208" fmla="*/ 253109 w 658399"/>
              <a:gd name="connsiteY208" fmla="*/ 1696075 h 2152084"/>
              <a:gd name="connsiteX209" fmla="*/ 257424 w 658399"/>
              <a:gd name="connsiteY209" fmla="*/ 1704592 h 2152084"/>
              <a:gd name="connsiteX210" fmla="*/ 263107 w 658399"/>
              <a:gd name="connsiteY210" fmla="*/ 1706064 h 2152084"/>
              <a:gd name="connsiteX211" fmla="*/ 254477 w 658399"/>
              <a:gd name="connsiteY211" fmla="*/ 1713109 h 2152084"/>
              <a:gd name="connsiteX212" fmla="*/ 240270 w 658399"/>
              <a:gd name="connsiteY212" fmla="*/ 1701753 h 2152084"/>
              <a:gd name="connsiteX213" fmla="*/ 236060 w 658399"/>
              <a:gd name="connsiteY213" fmla="*/ 1697442 h 2152084"/>
              <a:gd name="connsiteX214" fmla="*/ 227535 w 658399"/>
              <a:gd name="connsiteY214" fmla="*/ 1687558 h 2152084"/>
              <a:gd name="connsiteX215" fmla="*/ 224694 w 658399"/>
              <a:gd name="connsiteY215" fmla="*/ 1684720 h 2152084"/>
              <a:gd name="connsiteX216" fmla="*/ 220379 w 658399"/>
              <a:gd name="connsiteY216" fmla="*/ 1686192 h 2152084"/>
              <a:gd name="connsiteX217" fmla="*/ 217537 w 658399"/>
              <a:gd name="connsiteY217" fmla="*/ 1686192 h 2152084"/>
              <a:gd name="connsiteX218" fmla="*/ 213327 w 658399"/>
              <a:gd name="connsiteY218" fmla="*/ 1684720 h 2152084"/>
              <a:gd name="connsiteX219" fmla="*/ 210486 w 658399"/>
              <a:gd name="connsiteY219" fmla="*/ 1684720 h 2152084"/>
              <a:gd name="connsiteX220" fmla="*/ 211854 w 658399"/>
              <a:gd name="connsiteY220" fmla="*/ 1689031 h 2152084"/>
              <a:gd name="connsiteX221" fmla="*/ 216169 w 658399"/>
              <a:gd name="connsiteY221" fmla="*/ 1694709 h 2152084"/>
              <a:gd name="connsiteX222" fmla="*/ 206171 w 658399"/>
              <a:gd name="connsiteY222" fmla="*/ 1687558 h 2152084"/>
              <a:gd name="connsiteX223" fmla="*/ 200488 w 658399"/>
              <a:gd name="connsiteY223" fmla="*/ 1686192 h 2152084"/>
              <a:gd name="connsiteX224" fmla="*/ 200488 w 658399"/>
              <a:gd name="connsiteY224" fmla="*/ 1691869 h 2152084"/>
              <a:gd name="connsiteX225" fmla="*/ 200488 w 658399"/>
              <a:gd name="connsiteY225" fmla="*/ 1697442 h 2152084"/>
              <a:gd name="connsiteX226" fmla="*/ 200488 w 658399"/>
              <a:gd name="connsiteY226" fmla="*/ 1703225 h 2152084"/>
              <a:gd name="connsiteX227" fmla="*/ 196278 w 658399"/>
              <a:gd name="connsiteY227" fmla="*/ 1704592 h 2152084"/>
              <a:gd name="connsiteX228" fmla="*/ 197646 w 658399"/>
              <a:gd name="connsiteY228" fmla="*/ 1710270 h 2152084"/>
              <a:gd name="connsiteX229" fmla="*/ 200488 w 658399"/>
              <a:gd name="connsiteY229" fmla="*/ 1713109 h 2152084"/>
              <a:gd name="connsiteX230" fmla="*/ 184912 w 658399"/>
              <a:gd name="connsiteY230" fmla="*/ 1720258 h 2152084"/>
              <a:gd name="connsiteX231" fmla="*/ 183438 w 658399"/>
              <a:gd name="connsiteY231" fmla="*/ 1720258 h 2152084"/>
              <a:gd name="connsiteX232" fmla="*/ 173545 w 658399"/>
              <a:gd name="connsiteY232" fmla="*/ 1730142 h 2152084"/>
              <a:gd name="connsiteX233" fmla="*/ 172072 w 658399"/>
              <a:gd name="connsiteY233" fmla="*/ 1734453 h 2152084"/>
              <a:gd name="connsiteX234" fmla="*/ 176387 w 658399"/>
              <a:gd name="connsiteY234" fmla="*/ 1742970 h 2152084"/>
              <a:gd name="connsiteX235" fmla="*/ 182070 w 658399"/>
              <a:gd name="connsiteY235" fmla="*/ 1748647 h 2152084"/>
              <a:gd name="connsiteX236" fmla="*/ 186280 w 658399"/>
              <a:gd name="connsiteY236" fmla="*/ 1751486 h 2152084"/>
              <a:gd name="connsiteX237" fmla="*/ 190595 w 658399"/>
              <a:gd name="connsiteY237" fmla="*/ 1752853 h 2152084"/>
              <a:gd name="connsiteX238" fmla="*/ 193437 w 658399"/>
              <a:gd name="connsiteY238" fmla="*/ 1751486 h 2152084"/>
              <a:gd name="connsiteX239" fmla="*/ 196278 w 658399"/>
              <a:gd name="connsiteY239" fmla="*/ 1748647 h 2152084"/>
              <a:gd name="connsiteX240" fmla="*/ 191963 w 658399"/>
              <a:gd name="connsiteY240" fmla="*/ 1742970 h 2152084"/>
              <a:gd name="connsiteX241" fmla="*/ 187753 w 658399"/>
              <a:gd name="connsiteY241" fmla="*/ 1738659 h 2152084"/>
              <a:gd name="connsiteX242" fmla="*/ 180597 w 658399"/>
              <a:gd name="connsiteY242" fmla="*/ 1737292 h 2152084"/>
              <a:gd name="connsiteX243" fmla="*/ 183438 w 658399"/>
              <a:gd name="connsiteY243" fmla="*/ 1735819 h 2152084"/>
              <a:gd name="connsiteX244" fmla="*/ 184912 w 658399"/>
              <a:gd name="connsiteY244" fmla="*/ 1734453 h 2152084"/>
              <a:gd name="connsiteX245" fmla="*/ 187753 w 658399"/>
              <a:gd name="connsiteY245" fmla="*/ 1734453 h 2152084"/>
              <a:gd name="connsiteX246" fmla="*/ 190595 w 658399"/>
              <a:gd name="connsiteY246" fmla="*/ 1735819 h 2152084"/>
              <a:gd name="connsiteX247" fmla="*/ 196278 w 658399"/>
              <a:gd name="connsiteY247" fmla="*/ 1732981 h 2152084"/>
              <a:gd name="connsiteX248" fmla="*/ 201961 w 658399"/>
              <a:gd name="connsiteY248" fmla="*/ 1734453 h 2152084"/>
              <a:gd name="connsiteX249" fmla="*/ 207644 w 658399"/>
              <a:gd name="connsiteY249" fmla="*/ 1740130 h 2152084"/>
              <a:gd name="connsiteX250" fmla="*/ 210486 w 658399"/>
              <a:gd name="connsiteY250" fmla="*/ 1741497 h 2152084"/>
              <a:gd name="connsiteX251" fmla="*/ 217537 w 658399"/>
              <a:gd name="connsiteY251" fmla="*/ 1742970 h 2152084"/>
              <a:gd name="connsiteX252" fmla="*/ 224694 w 658399"/>
              <a:gd name="connsiteY252" fmla="*/ 1745808 h 2152084"/>
              <a:gd name="connsiteX253" fmla="*/ 226062 w 658399"/>
              <a:gd name="connsiteY253" fmla="*/ 1742970 h 2152084"/>
              <a:gd name="connsiteX254" fmla="*/ 234586 w 658399"/>
              <a:gd name="connsiteY254" fmla="*/ 1741497 h 2152084"/>
              <a:gd name="connsiteX255" fmla="*/ 238901 w 658399"/>
              <a:gd name="connsiteY255" fmla="*/ 1741497 h 2152084"/>
              <a:gd name="connsiteX256" fmla="*/ 243111 w 658399"/>
              <a:gd name="connsiteY256" fmla="*/ 1742970 h 2152084"/>
              <a:gd name="connsiteX257" fmla="*/ 264476 w 658399"/>
              <a:gd name="connsiteY257" fmla="*/ 1757164 h 2152084"/>
              <a:gd name="connsiteX258" fmla="*/ 264476 w 658399"/>
              <a:gd name="connsiteY258" fmla="*/ 1775669 h 2152084"/>
              <a:gd name="connsiteX259" fmla="*/ 261634 w 658399"/>
              <a:gd name="connsiteY259" fmla="*/ 1772830 h 2152084"/>
              <a:gd name="connsiteX260" fmla="*/ 260266 w 658399"/>
              <a:gd name="connsiteY260" fmla="*/ 1768519 h 2152084"/>
              <a:gd name="connsiteX261" fmla="*/ 257424 w 658399"/>
              <a:gd name="connsiteY261" fmla="*/ 1765681 h 2152084"/>
              <a:gd name="connsiteX262" fmla="*/ 253109 w 658399"/>
              <a:gd name="connsiteY262" fmla="*/ 1768519 h 2152084"/>
              <a:gd name="connsiteX263" fmla="*/ 248794 w 658399"/>
              <a:gd name="connsiteY263" fmla="*/ 1777036 h 2152084"/>
              <a:gd name="connsiteX264" fmla="*/ 248794 w 658399"/>
              <a:gd name="connsiteY264" fmla="*/ 1781347 h 2152084"/>
              <a:gd name="connsiteX265" fmla="*/ 257424 w 658399"/>
              <a:gd name="connsiteY265" fmla="*/ 1787025 h 2152084"/>
              <a:gd name="connsiteX266" fmla="*/ 265949 w 658399"/>
              <a:gd name="connsiteY266" fmla="*/ 1789864 h 2152084"/>
              <a:gd name="connsiteX267" fmla="*/ 270159 w 658399"/>
              <a:gd name="connsiteY267" fmla="*/ 1791230 h 2152084"/>
              <a:gd name="connsiteX268" fmla="*/ 264476 w 658399"/>
              <a:gd name="connsiteY268" fmla="*/ 1794069 h 2152084"/>
              <a:gd name="connsiteX269" fmla="*/ 260266 w 658399"/>
              <a:gd name="connsiteY269" fmla="*/ 1791230 h 2152084"/>
              <a:gd name="connsiteX270" fmla="*/ 254477 w 658399"/>
              <a:gd name="connsiteY270" fmla="*/ 1788391 h 2152084"/>
              <a:gd name="connsiteX271" fmla="*/ 248794 w 658399"/>
              <a:gd name="connsiteY271" fmla="*/ 1788391 h 2152084"/>
              <a:gd name="connsiteX272" fmla="*/ 247426 w 658399"/>
              <a:gd name="connsiteY272" fmla="*/ 1792702 h 2152084"/>
              <a:gd name="connsiteX273" fmla="*/ 245953 w 658399"/>
              <a:gd name="connsiteY273" fmla="*/ 1796908 h 2152084"/>
              <a:gd name="connsiteX274" fmla="*/ 251741 w 658399"/>
              <a:gd name="connsiteY274" fmla="*/ 1799747 h 2152084"/>
              <a:gd name="connsiteX275" fmla="*/ 263107 w 658399"/>
              <a:gd name="connsiteY275" fmla="*/ 1799747 h 2152084"/>
              <a:gd name="connsiteX276" fmla="*/ 268790 w 658399"/>
              <a:gd name="connsiteY276" fmla="*/ 1801219 h 2152084"/>
              <a:gd name="connsiteX277" fmla="*/ 278683 w 658399"/>
              <a:gd name="connsiteY277" fmla="*/ 1801219 h 2152084"/>
              <a:gd name="connsiteX278" fmla="*/ 280157 w 658399"/>
              <a:gd name="connsiteY278" fmla="*/ 1804058 h 2152084"/>
              <a:gd name="connsiteX279" fmla="*/ 297206 w 658399"/>
              <a:gd name="connsiteY279" fmla="*/ 1801219 h 2152084"/>
              <a:gd name="connsiteX280" fmla="*/ 302889 w 658399"/>
              <a:gd name="connsiteY280" fmla="*/ 1802586 h 2152084"/>
              <a:gd name="connsiteX281" fmla="*/ 301521 w 658399"/>
              <a:gd name="connsiteY281" fmla="*/ 1808264 h 2152084"/>
              <a:gd name="connsiteX282" fmla="*/ 302889 w 658399"/>
              <a:gd name="connsiteY282" fmla="*/ 1812574 h 2152084"/>
              <a:gd name="connsiteX283" fmla="*/ 307099 w 658399"/>
              <a:gd name="connsiteY283" fmla="*/ 1816780 h 2152084"/>
              <a:gd name="connsiteX284" fmla="*/ 314255 w 658399"/>
              <a:gd name="connsiteY284" fmla="*/ 1822458 h 2152084"/>
              <a:gd name="connsiteX285" fmla="*/ 310046 w 658399"/>
              <a:gd name="connsiteY285" fmla="*/ 1821091 h 2152084"/>
              <a:gd name="connsiteX286" fmla="*/ 294364 w 658399"/>
              <a:gd name="connsiteY286" fmla="*/ 1816780 h 2152084"/>
              <a:gd name="connsiteX287" fmla="*/ 282998 w 658399"/>
              <a:gd name="connsiteY287" fmla="*/ 1813941 h 2152084"/>
              <a:gd name="connsiteX288" fmla="*/ 277315 w 658399"/>
              <a:gd name="connsiteY288" fmla="*/ 1812574 h 2152084"/>
              <a:gd name="connsiteX289" fmla="*/ 273000 w 658399"/>
              <a:gd name="connsiteY289" fmla="*/ 1813941 h 2152084"/>
              <a:gd name="connsiteX290" fmla="*/ 270159 w 658399"/>
              <a:gd name="connsiteY290" fmla="*/ 1812574 h 2152084"/>
              <a:gd name="connsiteX291" fmla="*/ 261634 w 658399"/>
              <a:gd name="connsiteY291" fmla="*/ 1809736 h 2152084"/>
              <a:gd name="connsiteX292" fmla="*/ 257424 w 658399"/>
              <a:gd name="connsiteY292" fmla="*/ 1815413 h 2152084"/>
              <a:gd name="connsiteX293" fmla="*/ 261634 w 658399"/>
              <a:gd name="connsiteY293" fmla="*/ 1818253 h 2152084"/>
              <a:gd name="connsiteX294" fmla="*/ 267317 w 658399"/>
              <a:gd name="connsiteY294" fmla="*/ 1821091 h 2152084"/>
              <a:gd name="connsiteX295" fmla="*/ 271632 w 658399"/>
              <a:gd name="connsiteY295" fmla="*/ 1823930 h 2152084"/>
              <a:gd name="connsiteX296" fmla="*/ 297206 w 658399"/>
              <a:gd name="connsiteY296" fmla="*/ 1838125 h 2152084"/>
              <a:gd name="connsiteX297" fmla="*/ 300048 w 658399"/>
              <a:gd name="connsiteY297" fmla="*/ 1845275 h 2152084"/>
              <a:gd name="connsiteX298" fmla="*/ 291523 w 658399"/>
              <a:gd name="connsiteY298" fmla="*/ 1842435 h 2152084"/>
              <a:gd name="connsiteX299" fmla="*/ 288681 w 658399"/>
              <a:gd name="connsiteY299" fmla="*/ 1842435 h 2152084"/>
              <a:gd name="connsiteX300" fmla="*/ 285840 w 658399"/>
              <a:gd name="connsiteY300" fmla="*/ 1846641 h 2152084"/>
              <a:gd name="connsiteX301" fmla="*/ 284366 w 658399"/>
              <a:gd name="connsiteY301" fmla="*/ 1849480 h 2152084"/>
              <a:gd name="connsiteX302" fmla="*/ 287208 w 658399"/>
              <a:gd name="connsiteY302" fmla="*/ 1852319 h 2152084"/>
              <a:gd name="connsiteX303" fmla="*/ 291523 w 658399"/>
              <a:gd name="connsiteY303" fmla="*/ 1855158 h 2152084"/>
              <a:gd name="connsiteX304" fmla="*/ 304363 w 658399"/>
              <a:gd name="connsiteY304" fmla="*/ 1856630 h 2152084"/>
              <a:gd name="connsiteX305" fmla="*/ 290049 w 658399"/>
              <a:gd name="connsiteY305" fmla="*/ 1865146 h 2152084"/>
              <a:gd name="connsiteX306" fmla="*/ 300048 w 658399"/>
              <a:gd name="connsiteY306" fmla="*/ 1885019 h 2152084"/>
              <a:gd name="connsiteX307" fmla="*/ 315623 w 658399"/>
              <a:gd name="connsiteY307" fmla="*/ 1896374 h 2152084"/>
              <a:gd name="connsiteX308" fmla="*/ 319938 w 658399"/>
              <a:gd name="connsiteY308" fmla="*/ 1897741 h 2152084"/>
              <a:gd name="connsiteX309" fmla="*/ 325622 w 658399"/>
              <a:gd name="connsiteY309" fmla="*/ 1902052 h 2152084"/>
              <a:gd name="connsiteX310" fmla="*/ 329936 w 658399"/>
              <a:gd name="connsiteY310" fmla="*/ 1904891 h 2152084"/>
              <a:gd name="connsiteX311" fmla="*/ 322780 w 658399"/>
              <a:gd name="connsiteY311" fmla="*/ 1903524 h 2152084"/>
              <a:gd name="connsiteX312" fmla="*/ 317097 w 658399"/>
              <a:gd name="connsiteY312" fmla="*/ 1904891 h 2152084"/>
              <a:gd name="connsiteX313" fmla="*/ 314255 w 658399"/>
              <a:gd name="connsiteY313" fmla="*/ 1907730 h 2152084"/>
              <a:gd name="connsiteX314" fmla="*/ 317097 w 658399"/>
              <a:gd name="connsiteY314" fmla="*/ 1913408 h 2152084"/>
              <a:gd name="connsiteX315" fmla="*/ 324253 w 658399"/>
              <a:gd name="connsiteY315" fmla="*/ 1913408 h 2152084"/>
              <a:gd name="connsiteX316" fmla="*/ 334146 w 658399"/>
              <a:gd name="connsiteY316" fmla="*/ 1927602 h 2152084"/>
              <a:gd name="connsiteX317" fmla="*/ 341303 w 658399"/>
              <a:gd name="connsiteY317" fmla="*/ 1931913 h 2152084"/>
              <a:gd name="connsiteX318" fmla="*/ 334146 w 658399"/>
              <a:gd name="connsiteY318" fmla="*/ 1937591 h 2152084"/>
              <a:gd name="connsiteX319" fmla="*/ 354037 w 658399"/>
              <a:gd name="connsiteY319" fmla="*/ 1946107 h 2152084"/>
              <a:gd name="connsiteX320" fmla="*/ 352669 w 658399"/>
              <a:gd name="connsiteY320" fmla="*/ 1947474 h 2152084"/>
              <a:gd name="connsiteX321" fmla="*/ 349827 w 658399"/>
              <a:gd name="connsiteY321" fmla="*/ 1946107 h 2152084"/>
              <a:gd name="connsiteX322" fmla="*/ 335620 w 658399"/>
              <a:gd name="connsiteY322" fmla="*/ 1941797 h 2152084"/>
              <a:gd name="connsiteX323" fmla="*/ 329936 w 658399"/>
              <a:gd name="connsiteY323" fmla="*/ 1940430 h 2152084"/>
              <a:gd name="connsiteX324" fmla="*/ 329936 w 658399"/>
              <a:gd name="connsiteY324" fmla="*/ 1937591 h 2152084"/>
              <a:gd name="connsiteX325" fmla="*/ 324253 w 658399"/>
              <a:gd name="connsiteY325" fmla="*/ 1934752 h 2152084"/>
              <a:gd name="connsiteX326" fmla="*/ 319938 w 658399"/>
              <a:gd name="connsiteY326" fmla="*/ 1934752 h 2152084"/>
              <a:gd name="connsiteX327" fmla="*/ 315623 w 658399"/>
              <a:gd name="connsiteY327" fmla="*/ 1936118 h 2152084"/>
              <a:gd name="connsiteX328" fmla="*/ 312887 w 658399"/>
              <a:gd name="connsiteY328" fmla="*/ 1937591 h 2152084"/>
              <a:gd name="connsiteX329" fmla="*/ 312887 w 658399"/>
              <a:gd name="connsiteY329" fmla="*/ 1940430 h 2152084"/>
              <a:gd name="connsiteX330" fmla="*/ 328463 w 658399"/>
              <a:gd name="connsiteY330" fmla="*/ 1950418 h 2152084"/>
              <a:gd name="connsiteX331" fmla="*/ 329936 w 658399"/>
              <a:gd name="connsiteY331" fmla="*/ 1950418 h 2152084"/>
              <a:gd name="connsiteX332" fmla="*/ 332778 w 658399"/>
              <a:gd name="connsiteY332" fmla="*/ 1950418 h 2152084"/>
              <a:gd name="connsiteX333" fmla="*/ 345513 w 658399"/>
              <a:gd name="connsiteY333" fmla="*/ 1954624 h 2152084"/>
              <a:gd name="connsiteX334" fmla="*/ 349827 w 658399"/>
              <a:gd name="connsiteY334" fmla="*/ 1968819 h 2152084"/>
              <a:gd name="connsiteX335" fmla="*/ 366877 w 658399"/>
              <a:gd name="connsiteY335" fmla="*/ 1977335 h 2152084"/>
              <a:gd name="connsiteX336" fmla="*/ 365403 w 658399"/>
              <a:gd name="connsiteY336" fmla="*/ 1960302 h 2152084"/>
              <a:gd name="connsiteX337" fmla="*/ 369718 w 658399"/>
              <a:gd name="connsiteY337" fmla="*/ 1953152 h 2152084"/>
              <a:gd name="connsiteX338" fmla="*/ 372560 w 658399"/>
              <a:gd name="connsiteY338" fmla="*/ 1967452 h 2152084"/>
              <a:gd name="connsiteX339" fmla="*/ 368245 w 658399"/>
              <a:gd name="connsiteY339" fmla="*/ 1968819 h 2152084"/>
              <a:gd name="connsiteX340" fmla="*/ 371086 w 658399"/>
              <a:gd name="connsiteY340" fmla="*/ 1978807 h 2152084"/>
              <a:gd name="connsiteX341" fmla="*/ 375401 w 658399"/>
              <a:gd name="connsiteY341" fmla="*/ 1984485 h 2152084"/>
              <a:gd name="connsiteX342" fmla="*/ 355511 w 658399"/>
              <a:gd name="connsiteY342" fmla="*/ 1985852 h 2152084"/>
              <a:gd name="connsiteX343" fmla="*/ 373928 w 658399"/>
              <a:gd name="connsiteY343" fmla="*/ 1997207 h 2152084"/>
              <a:gd name="connsiteX344" fmla="*/ 386768 w 658399"/>
              <a:gd name="connsiteY344" fmla="*/ 2002885 h 2152084"/>
              <a:gd name="connsiteX345" fmla="*/ 395292 w 658399"/>
              <a:gd name="connsiteY345" fmla="*/ 2014241 h 2152084"/>
              <a:gd name="connsiteX346" fmla="*/ 386768 w 658399"/>
              <a:gd name="connsiteY346" fmla="*/ 2010035 h 2152084"/>
              <a:gd name="connsiteX347" fmla="*/ 382558 w 658399"/>
              <a:gd name="connsiteY347" fmla="*/ 2010035 h 2152084"/>
              <a:gd name="connsiteX348" fmla="*/ 385400 w 658399"/>
              <a:gd name="connsiteY348" fmla="*/ 2017079 h 2152084"/>
              <a:gd name="connsiteX349" fmla="*/ 389609 w 658399"/>
              <a:gd name="connsiteY349" fmla="*/ 2022757 h 2152084"/>
              <a:gd name="connsiteX350" fmla="*/ 403817 w 658399"/>
              <a:gd name="connsiteY350" fmla="*/ 2032746 h 2152084"/>
              <a:gd name="connsiteX351" fmla="*/ 403817 w 658399"/>
              <a:gd name="connsiteY351" fmla="*/ 2028435 h 2152084"/>
              <a:gd name="connsiteX352" fmla="*/ 410974 w 658399"/>
              <a:gd name="connsiteY352" fmla="*/ 2027068 h 2152084"/>
              <a:gd name="connsiteX353" fmla="*/ 423708 w 658399"/>
              <a:gd name="connsiteY353" fmla="*/ 2045468 h 2152084"/>
              <a:gd name="connsiteX354" fmla="*/ 410974 w 658399"/>
              <a:gd name="connsiteY354" fmla="*/ 2038424 h 2152084"/>
              <a:gd name="connsiteX355" fmla="*/ 416657 w 658399"/>
              <a:gd name="connsiteY355" fmla="*/ 2046940 h 2152084"/>
              <a:gd name="connsiteX356" fmla="*/ 432233 w 658399"/>
              <a:gd name="connsiteY356" fmla="*/ 2054090 h 2152084"/>
              <a:gd name="connsiteX357" fmla="*/ 420866 w 658399"/>
              <a:gd name="connsiteY357" fmla="*/ 2034112 h 2152084"/>
              <a:gd name="connsiteX358" fmla="*/ 435074 w 658399"/>
              <a:gd name="connsiteY358" fmla="*/ 2039896 h 2152084"/>
              <a:gd name="connsiteX359" fmla="*/ 440863 w 658399"/>
              <a:gd name="connsiteY359" fmla="*/ 2037057 h 2152084"/>
              <a:gd name="connsiteX360" fmla="*/ 433706 w 658399"/>
              <a:gd name="connsiteY360" fmla="*/ 2037057 h 2152084"/>
              <a:gd name="connsiteX361" fmla="*/ 422340 w 658399"/>
              <a:gd name="connsiteY361" fmla="*/ 2027068 h 2152084"/>
              <a:gd name="connsiteX362" fmla="*/ 418025 w 658399"/>
              <a:gd name="connsiteY362" fmla="*/ 2022757 h 2152084"/>
              <a:gd name="connsiteX363" fmla="*/ 442231 w 658399"/>
              <a:gd name="connsiteY363" fmla="*/ 2031379 h 2152084"/>
              <a:gd name="connsiteX364" fmla="*/ 449387 w 658399"/>
              <a:gd name="connsiteY364" fmla="*/ 2035585 h 2152084"/>
              <a:gd name="connsiteX365" fmla="*/ 453597 w 658399"/>
              <a:gd name="connsiteY365" fmla="*/ 2035585 h 2152084"/>
              <a:gd name="connsiteX366" fmla="*/ 455070 w 658399"/>
              <a:gd name="connsiteY366" fmla="*/ 2032746 h 2152084"/>
              <a:gd name="connsiteX367" fmla="*/ 455070 w 658399"/>
              <a:gd name="connsiteY367" fmla="*/ 2029907 h 2152084"/>
              <a:gd name="connsiteX368" fmla="*/ 459280 w 658399"/>
              <a:gd name="connsiteY368" fmla="*/ 2032746 h 2152084"/>
              <a:gd name="connsiteX369" fmla="*/ 459280 w 658399"/>
              <a:gd name="connsiteY369" fmla="*/ 2037057 h 2152084"/>
              <a:gd name="connsiteX370" fmla="*/ 463595 w 658399"/>
              <a:gd name="connsiteY370" fmla="*/ 2039896 h 2152084"/>
              <a:gd name="connsiteX371" fmla="*/ 473488 w 658399"/>
              <a:gd name="connsiteY371" fmla="*/ 2062607 h 2152084"/>
              <a:gd name="connsiteX372" fmla="*/ 469278 w 658399"/>
              <a:gd name="connsiteY372" fmla="*/ 2068284 h 2152084"/>
              <a:gd name="connsiteX373" fmla="*/ 462122 w 658399"/>
              <a:gd name="connsiteY373" fmla="*/ 2068284 h 2152084"/>
              <a:gd name="connsiteX374" fmla="*/ 463595 w 658399"/>
              <a:gd name="connsiteY374" fmla="*/ 2066813 h 2152084"/>
              <a:gd name="connsiteX375" fmla="*/ 469278 w 658399"/>
              <a:gd name="connsiteY375" fmla="*/ 2063974 h 2152084"/>
              <a:gd name="connsiteX376" fmla="*/ 460753 w 658399"/>
              <a:gd name="connsiteY376" fmla="*/ 2049779 h 2152084"/>
              <a:gd name="connsiteX377" fmla="*/ 455070 w 658399"/>
              <a:gd name="connsiteY377" fmla="*/ 2044101 h 2152084"/>
              <a:gd name="connsiteX378" fmla="*/ 447914 w 658399"/>
              <a:gd name="connsiteY378" fmla="*/ 2041262 h 2152084"/>
              <a:gd name="connsiteX379" fmla="*/ 445072 w 658399"/>
              <a:gd name="connsiteY379" fmla="*/ 2048413 h 2152084"/>
              <a:gd name="connsiteX380" fmla="*/ 435074 w 658399"/>
              <a:gd name="connsiteY380" fmla="*/ 2051251 h 2152084"/>
              <a:gd name="connsiteX381" fmla="*/ 435074 w 658399"/>
              <a:gd name="connsiteY381" fmla="*/ 2056929 h 2152084"/>
              <a:gd name="connsiteX382" fmla="*/ 432233 w 658399"/>
              <a:gd name="connsiteY382" fmla="*/ 2058296 h 2152084"/>
              <a:gd name="connsiteX383" fmla="*/ 422340 w 658399"/>
              <a:gd name="connsiteY383" fmla="*/ 2055457 h 2152084"/>
              <a:gd name="connsiteX384" fmla="*/ 418025 w 658399"/>
              <a:gd name="connsiteY384" fmla="*/ 2052618 h 2152084"/>
              <a:gd name="connsiteX385" fmla="*/ 423708 w 658399"/>
              <a:gd name="connsiteY385" fmla="*/ 2069651 h 2152084"/>
              <a:gd name="connsiteX386" fmla="*/ 426550 w 658399"/>
              <a:gd name="connsiteY386" fmla="*/ 2079640 h 2152084"/>
              <a:gd name="connsiteX387" fmla="*/ 430865 w 658399"/>
              <a:gd name="connsiteY387" fmla="*/ 2085317 h 2152084"/>
              <a:gd name="connsiteX388" fmla="*/ 435074 w 658399"/>
              <a:gd name="connsiteY388" fmla="*/ 2086684 h 2152084"/>
              <a:gd name="connsiteX389" fmla="*/ 436548 w 658399"/>
              <a:gd name="connsiteY389" fmla="*/ 2083846 h 2152084"/>
              <a:gd name="connsiteX390" fmla="*/ 438021 w 658399"/>
              <a:gd name="connsiteY390" fmla="*/ 2082479 h 2152084"/>
              <a:gd name="connsiteX391" fmla="*/ 442231 w 658399"/>
              <a:gd name="connsiteY391" fmla="*/ 2078168 h 2152084"/>
              <a:gd name="connsiteX392" fmla="*/ 445072 w 658399"/>
              <a:gd name="connsiteY392" fmla="*/ 2082479 h 2152084"/>
              <a:gd name="connsiteX393" fmla="*/ 450755 w 658399"/>
              <a:gd name="connsiteY393" fmla="*/ 2083846 h 2152084"/>
              <a:gd name="connsiteX394" fmla="*/ 440863 w 658399"/>
              <a:gd name="connsiteY394" fmla="*/ 2089523 h 2152084"/>
              <a:gd name="connsiteX395" fmla="*/ 450755 w 658399"/>
              <a:gd name="connsiteY395" fmla="*/ 2095306 h 2152084"/>
              <a:gd name="connsiteX396" fmla="*/ 455070 w 658399"/>
              <a:gd name="connsiteY396" fmla="*/ 2098040 h 2152084"/>
              <a:gd name="connsiteX397" fmla="*/ 450755 w 658399"/>
              <a:gd name="connsiteY397" fmla="*/ 2102351 h 2152084"/>
              <a:gd name="connsiteX398" fmla="*/ 457912 w 658399"/>
              <a:gd name="connsiteY398" fmla="*/ 2106557 h 2152084"/>
              <a:gd name="connsiteX399" fmla="*/ 467805 w 658399"/>
              <a:gd name="connsiteY399" fmla="*/ 2108029 h 2152084"/>
              <a:gd name="connsiteX400" fmla="*/ 473488 w 658399"/>
              <a:gd name="connsiteY400" fmla="*/ 2103823 h 2152084"/>
              <a:gd name="connsiteX401" fmla="*/ 472120 w 658399"/>
              <a:gd name="connsiteY401" fmla="*/ 2100879 h 2152084"/>
              <a:gd name="connsiteX402" fmla="*/ 476329 w 658399"/>
              <a:gd name="connsiteY402" fmla="*/ 2103823 h 2152084"/>
              <a:gd name="connsiteX403" fmla="*/ 476329 w 658399"/>
              <a:gd name="connsiteY403" fmla="*/ 2108029 h 2152084"/>
              <a:gd name="connsiteX404" fmla="*/ 482013 w 658399"/>
              <a:gd name="connsiteY404" fmla="*/ 2110868 h 2152084"/>
              <a:gd name="connsiteX405" fmla="*/ 483486 w 658399"/>
              <a:gd name="connsiteY405" fmla="*/ 2109501 h 2152084"/>
              <a:gd name="connsiteX406" fmla="*/ 489169 w 658399"/>
              <a:gd name="connsiteY406" fmla="*/ 2109501 h 2152084"/>
              <a:gd name="connsiteX407" fmla="*/ 492011 w 658399"/>
              <a:gd name="connsiteY407" fmla="*/ 2118018 h 2152084"/>
              <a:gd name="connsiteX408" fmla="*/ 490537 w 658399"/>
              <a:gd name="connsiteY408" fmla="*/ 2118018 h 2152084"/>
              <a:gd name="connsiteX409" fmla="*/ 483486 w 658399"/>
              <a:gd name="connsiteY409" fmla="*/ 2113706 h 2152084"/>
              <a:gd name="connsiteX410" fmla="*/ 476329 w 658399"/>
              <a:gd name="connsiteY410" fmla="*/ 2110868 h 2152084"/>
              <a:gd name="connsiteX411" fmla="*/ 462122 w 658399"/>
              <a:gd name="connsiteY411" fmla="*/ 2110868 h 2152084"/>
              <a:gd name="connsiteX412" fmla="*/ 467805 w 658399"/>
              <a:gd name="connsiteY412" fmla="*/ 2115179 h 2152084"/>
              <a:gd name="connsiteX413" fmla="*/ 473488 w 658399"/>
              <a:gd name="connsiteY413" fmla="*/ 2118018 h 2152084"/>
              <a:gd name="connsiteX414" fmla="*/ 482013 w 658399"/>
              <a:gd name="connsiteY414" fmla="*/ 2120856 h 2152084"/>
              <a:gd name="connsiteX415" fmla="*/ 489169 w 658399"/>
              <a:gd name="connsiteY415" fmla="*/ 2123695 h 2152084"/>
              <a:gd name="connsiteX416" fmla="*/ 492011 w 658399"/>
              <a:gd name="connsiteY416" fmla="*/ 2126534 h 2152084"/>
              <a:gd name="connsiteX417" fmla="*/ 509060 w 658399"/>
              <a:gd name="connsiteY417" fmla="*/ 2133579 h 2152084"/>
              <a:gd name="connsiteX418" fmla="*/ 514743 w 658399"/>
              <a:gd name="connsiteY418" fmla="*/ 2132212 h 2152084"/>
              <a:gd name="connsiteX419" fmla="*/ 519058 w 658399"/>
              <a:gd name="connsiteY419" fmla="*/ 2135051 h 2152084"/>
              <a:gd name="connsiteX420" fmla="*/ 530424 w 658399"/>
              <a:gd name="connsiteY420" fmla="*/ 2140729 h 2152084"/>
              <a:gd name="connsiteX421" fmla="*/ 534634 w 658399"/>
              <a:gd name="connsiteY421" fmla="*/ 2142095 h 2152084"/>
              <a:gd name="connsiteX422" fmla="*/ 553157 w 658399"/>
              <a:gd name="connsiteY422" fmla="*/ 2147773 h 2152084"/>
              <a:gd name="connsiteX423" fmla="*/ 573048 w 658399"/>
              <a:gd name="connsiteY423" fmla="*/ 2152084 h 2152084"/>
              <a:gd name="connsiteX424" fmla="*/ 581572 w 658399"/>
              <a:gd name="connsiteY424" fmla="*/ 2149245 h 2152084"/>
              <a:gd name="connsiteX425" fmla="*/ 582940 w 658399"/>
              <a:gd name="connsiteY425" fmla="*/ 2146406 h 2152084"/>
              <a:gd name="connsiteX426" fmla="*/ 580204 w 658399"/>
              <a:gd name="connsiteY426" fmla="*/ 2136418 h 2152084"/>
              <a:gd name="connsiteX427" fmla="*/ 578731 w 658399"/>
              <a:gd name="connsiteY427" fmla="*/ 2133579 h 2152084"/>
              <a:gd name="connsiteX428" fmla="*/ 575889 w 658399"/>
              <a:gd name="connsiteY428" fmla="*/ 2129373 h 2152084"/>
              <a:gd name="connsiteX429" fmla="*/ 573048 w 658399"/>
              <a:gd name="connsiteY429" fmla="*/ 2125062 h 2152084"/>
              <a:gd name="connsiteX430" fmla="*/ 568733 w 658399"/>
              <a:gd name="connsiteY430" fmla="*/ 2113706 h 2152084"/>
              <a:gd name="connsiteX431" fmla="*/ 561681 w 658399"/>
              <a:gd name="connsiteY431" fmla="*/ 2086684 h 2152084"/>
              <a:gd name="connsiteX432" fmla="*/ 587255 w 658399"/>
              <a:gd name="connsiteY432" fmla="*/ 2078168 h 2152084"/>
              <a:gd name="connsiteX433" fmla="*/ 598622 w 658399"/>
              <a:gd name="connsiteY433" fmla="*/ 2072490 h 2152084"/>
              <a:gd name="connsiteX434" fmla="*/ 608620 w 658399"/>
              <a:gd name="connsiteY434" fmla="*/ 2059768 h 2152084"/>
              <a:gd name="connsiteX435" fmla="*/ 615671 w 658399"/>
              <a:gd name="connsiteY435" fmla="*/ 2056929 h 2152084"/>
              <a:gd name="connsiteX436" fmla="*/ 619986 w 658399"/>
              <a:gd name="connsiteY436" fmla="*/ 2056929 h 2152084"/>
              <a:gd name="connsiteX437" fmla="*/ 652716 w 658399"/>
              <a:gd name="connsiteY437" fmla="*/ 2062607 h 2152084"/>
              <a:gd name="connsiteX438" fmla="*/ 658400 w 658399"/>
              <a:gd name="connsiteY438" fmla="*/ 2066813 h 2152084"/>
              <a:gd name="connsiteX439" fmla="*/ 652611 w 658399"/>
              <a:gd name="connsiteY439" fmla="*/ 2060819 h 2152084"/>
              <a:gd name="connsiteX440" fmla="*/ 615671 w 658399"/>
              <a:gd name="connsiteY440" fmla="*/ 2052618 h 2152084"/>
              <a:gd name="connsiteX441" fmla="*/ 605778 w 658399"/>
              <a:gd name="connsiteY441" fmla="*/ 2052618 h 2152084"/>
              <a:gd name="connsiteX442" fmla="*/ 577363 w 658399"/>
              <a:gd name="connsiteY442" fmla="*/ 2044101 h 2152084"/>
              <a:gd name="connsiteX443" fmla="*/ 493379 w 658399"/>
              <a:gd name="connsiteY443" fmla="*/ 2044101 h 2152084"/>
              <a:gd name="connsiteX444" fmla="*/ 490537 w 658399"/>
              <a:gd name="connsiteY444" fmla="*/ 2044101 h 2152084"/>
              <a:gd name="connsiteX445" fmla="*/ 487696 w 658399"/>
              <a:gd name="connsiteY445" fmla="*/ 2042734 h 2152084"/>
              <a:gd name="connsiteX446" fmla="*/ 486327 w 658399"/>
              <a:gd name="connsiteY446" fmla="*/ 2038424 h 2152084"/>
              <a:gd name="connsiteX447" fmla="*/ 456438 w 658399"/>
              <a:gd name="connsiteY447" fmla="*/ 2014241 h 2152084"/>
              <a:gd name="connsiteX448" fmla="*/ 453597 w 658399"/>
              <a:gd name="connsiteY448" fmla="*/ 2001518 h 2152084"/>
              <a:gd name="connsiteX449" fmla="*/ 443704 w 658399"/>
              <a:gd name="connsiteY449" fmla="*/ 1978807 h 2152084"/>
              <a:gd name="connsiteX450" fmla="*/ 435074 w 658399"/>
              <a:gd name="connsiteY450" fmla="*/ 1967452 h 2152084"/>
              <a:gd name="connsiteX451" fmla="*/ 430865 w 658399"/>
              <a:gd name="connsiteY451" fmla="*/ 1964613 h 2152084"/>
              <a:gd name="connsiteX452" fmla="*/ 425181 w 658399"/>
              <a:gd name="connsiteY452" fmla="*/ 1964613 h 2152084"/>
              <a:gd name="connsiteX453" fmla="*/ 412342 w 658399"/>
              <a:gd name="connsiteY453" fmla="*/ 1965979 h 2152084"/>
              <a:gd name="connsiteX454" fmla="*/ 408132 w 658399"/>
              <a:gd name="connsiteY454" fmla="*/ 1967452 h 2152084"/>
              <a:gd name="connsiteX455" fmla="*/ 406659 w 658399"/>
              <a:gd name="connsiteY455" fmla="*/ 1971657 h 2152084"/>
              <a:gd name="connsiteX456" fmla="*/ 403817 w 658399"/>
              <a:gd name="connsiteY456" fmla="*/ 1973024 h 2152084"/>
              <a:gd name="connsiteX457" fmla="*/ 399607 w 658399"/>
              <a:gd name="connsiteY457" fmla="*/ 1973024 h 2152084"/>
              <a:gd name="connsiteX458" fmla="*/ 389609 w 658399"/>
              <a:gd name="connsiteY458" fmla="*/ 1963140 h 2152084"/>
              <a:gd name="connsiteX459" fmla="*/ 385400 w 658399"/>
              <a:gd name="connsiteY459" fmla="*/ 1955991 h 2152084"/>
              <a:gd name="connsiteX460" fmla="*/ 382558 w 658399"/>
              <a:gd name="connsiteY460" fmla="*/ 1948946 h 2152084"/>
              <a:gd name="connsiteX461" fmla="*/ 364035 w 658399"/>
              <a:gd name="connsiteY461" fmla="*/ 1937591 h 2152084"/>
              <a:gd name="connsiteX462" fmla="*/ 356879 w 658399"/>
              <a:gd name="connsiteY462" fmla="*/ 1924763 h 2152084"/>
              <a:gd name="connsiteX463" fmla="*/ 346986 w 658399"/>
              <a:gd name="connsiteY463" fmla="*/ 1903524 h 2152084"/>
              <a:gd name="connsiteX464" fmla="*/ 345513 w 658399"/>
              <a:gd name="connsiteY464" fmla="*/ 1897741 h 2152084"/>
              <a:gd name="connsiteX465" fmla="*/ 345513 w 658399"/>
              <a:gd name="connsiteY465" fmla="*/ 1889330 h 2152084"/>
              <a:gd name="connsiteX466" fmla="*/ 359720 w 658399"/>
              <a:gd name="connsiteY466" fmla="*/ 1870824 h 2152084"/>
              <a:gd name="connsiteX467" fmla="*/ 362562 w 658399"/>
              <a:gd name="connsiteY467" fmla="*/ 1869352 h 2152084"/>
              <a:gd name="connsiteX468" fmla="*/ 371086 w 658399"/>
              <a:gd name="connsiteY468" fmla="*/ 1865146 h 2152084"/>
              <a:gd name="connsiteX469" fmla="*/ 364035 w 658399"/>
              <a:gd name="connsiteY469" fmla="*/ 1840963 h 2152084"/>
              <a:gd name="connsiteX470" fmla="*/ 375401 w 658399"/>
              <a:gd name="connsiteY470" fmla="*/ 1833919 h 2152084"/>
              <a:gd name="connsiteX471" fmla="*/ 371086 w 658399"/>
              <a:gd name="connsiteY471" fmla="*/ 1823930 h 2152084"/>
              <a:gd name="connsiteX472" fmla="*/ 366877 w 658399"/>
              <a:gd name="connsiteY472" fmla="*/ 1818253 h 2152084"/>
              <a:gd name="connsiteX473" fmla="*/ 359720 w 658399"/>
              <a:gd name="connsiteY473" fmla="*/ 1813941 h 2152084"/>
              <a:gd name="connsiteX474" fmla="*/ 354037 w 658399"/>
              <a:gd name="connsiteY474" fmla="*/ 1809736 h 2152084"/>
              <a:gd name="connsiteX475" fmla="*/ 352669 w 658399"/>
              <a:gd name="connsiteY475" fmla="*/ 1799747 h 2152084"/>
              <a:gd name="connsiteX476" fmla="*/ 354037 w 658399"/>
              <a:gd name="connsiteY476" fmla="*/ 1784186 h 2152084"/>
              <a:gd name="connsiteX477" fmla="*/ 361194 w 658399"/>
              <a:gd name="connsiteY477" fmla="*/ 1771358 h 2152084"/>
              <a:gd name="connsiteX478" fmla="*/ 358352 w 658399"/>
              <a:gd name="connsiteY478" fmla="*/ 1768519 h 2152084"/>
              <a:gd name="connsiteX479" fmla="*/ 354037 w 658399"/>
              <a:gd name="connsiteY479" fmla="*/ 1744336 h 2152084"/>
              <a:gd name="connsiteX480" fmla="*/ 358352 w 658399"/>
              <a:gd name="connsiteY480" fmla="*/ 1742970 h 2152084"/>
              <a:gd name="connsiteX481" fmla="*/ 362562 w 658399"/>
              <a:gd name="connsiteY481" fmla="*/ 1737292 h 2152084"/>
              <a:gd name="connsiteX482" fmla="*/ 359720 w 658399"/>
              <a:gd name="connsiteY482" fmla="*/ 1727303 h 2152084"/>
              <a:gd name="connsiteX483" fmla="*/ 351196 w 658399"/>
              <a:gd name="connsiteY483" fmla="*/ 1717419 h 2152084"/>
              <a:gd name="connsiteX484" fmla="*/ 338461 w 658399"/>
              <a:gd name="connsiteY484" fmla="*/ 1687558 h 2152084"/>
              <a:gd name="connsiteX485" fmla="*/ 336988 w 658399"/>
              <a:gd name="connsiteY485" fmla="*/ 1669158 h 2152084"/>
              <a:gd name="connsiteX486" fmla="*/ 344144 w 658399"/>
              <a:gd name="connsiteY486" fmla="*/ 1666214 h 2152084"/>
              <a:gd name="connsiteX487" fmla="*/ 346986 w 658399"/>
              <a:gd name="connsiteY487" fmla="*/ 1656331 h 2152084"/>
              <a:gd name="connsiteX488" fmla="*/ 344144 w 658399"/>
              <a:gd name="connsiteY488" fmla="*/ 1652020 h 2152084"/>
              <a:gd name="connsiteX489" fmla="*/ 327095 w 658399"/>
              <a:gd name="connsiteY489" fmla="*/ 1636459 h 2152084"/>
              <a:gd name="connsiteX490" fmla="*/ 318570 w 658399"/>
              <a:gd name="connsiteY490" fmla="*/ 1634987 h 2152084"/>
              <a:gd name="connsiteX491" fmla="*/ 314255 w 658399"/>
              <a:gd name="connsiteY491" fmla="*/ 1633620 h 2152084"/>
              <a:gd name="connsiteX492" fmla="*/ 300048 w 658399"/>
              <a:gd name="connsiteY492" fmla="*/ 1623631 h 2152084"/>
              <a:gd name="connsiteX493" fmla="*/ 335620 w 658399"/>
              <a:gd name="connsiteY493" fmla="*/ 1626470 h 2152084"/>
              <a:gd name="connsiteX494" fmla="*/ 338461 w 658399"/>
              <a:gd name="connsiteY494" fmla="*/ 1623631 h 2152084"/>
              <a:gd name="connsiteX495" fmla="*/ 338461 w 658399"/>
              <a:gd name="connsiteY495" fmla="*/ 1610804 h 2152084"/>
              <a:gd name="connsiteX496" fmla="*/ 332778 w 658399"/>
              <a:gd name="connsiteY496" fmla="*/ 1605126 h 2152084"/>
              <a:gd name="connsiteX497" fmla="*/ 321412 w 658399"/>
              <a:gd name="connsiteY497" fmla="*/ 1602287 h 2152084"/>
              <a:gd name="connsiteX498" fmla="*/ 317097 w 658399"/>
              <a:gd name="connsiteY498" fmla="*/ 1602287 h 2152084"/>
              <a:gd name="connsiteX499" fmla="*/ 314255 w 658399"/>
              <a:gd name="connsiteY499" fmla="*/ 1603759 h 2152084"/>
              <a:gd name="connsiteX500" fmla="*/ 302889 w 658399"/>
              <a:gd name="connsiteY500" fmla="*/ 1603759 h 2152084"/>
              <a:gd name="connsiteX501" fmla="*/ 300048 w 658399"/>
              <a:gd name="connsiteY501" fmla="*/ 1602287 h 2152084"/>
              <a:gd name="connsiteX502" fmla="*/ 295733 w 658399"/>
              <a:gd name="connsiteY502" fmla="*/ 1588093 h 2152084"/>
              <a:gd name="connsiteX503" fmla="*/ 295733 w 658399"/>
              <a:gd name="connsiteY503" fmla="*/ 1583887 h 2152084"/>
              <a:gd name="connsiteX504" fmla="*/ 297206 w 658399"/>
              <a:gd name="connsiteY504" fmla="*/ 1579576 h 2152084"/>
              <a:gd name="connsiteX505" fmla="*/ 298574 w 658399"/>
              <a:gd name="connsiteY505" fmla="*/ 1575370 h 2152084"/>
              <a:gd name="connsiteX506" fmla="*/ 294364 w 658399"/>
              <a:gd name="connsiteY506" fmla="*/ 1571059 h 2152084"/>
              <a:gd name="connsiteX507" fmla="*/ 290049 w 658399"/>
              <a:gd name="connsiteY507" fmla="*/ 1568221 h 2152084"/>
              <a:gd name="connsiteX508" fmla="*/ 287208 w 658399"/>
              <a:gd name="connsiteY508" fmla="*/ 1565381 h 2152084"/>
              <a:gd name="connsiteX509" fmla="*/ 278683 w 658399"/>
              <a:gd name="connsiteY509" fmla="*/ 1549715 h 2152084"/>
              <a:gd name="connsiteX510" fmla="*/ 278683 w 658399"/>
              <a:gd name="connsiteY510" fmla="*/ 1538359 h 2152084"/>
              <a:gd name="connsiteX511" fmla="*/ 263107 w 658399"/>
              <a:gd name="connsiteY511" fmla="*/ 1527004 h 2152084"/>
              <a:gd name="connsiteX512" fmla="*/ 258792 w 658399"/>
              <a:gd name="connsiteY512" fmla="*/ 1525637 h 2152084"/>
              <a:gd name="connsiteX513" fmla="*/ 254477 w 658399"/>
              <a:gd name="connsiteY513" fmla="*/ 1521326 h 2152084"/>
              <a:gd name="connsiteX514" fmla="*/ 244584 w 658399"/>
              <a:gd name="connsiteY514" fmla="*/ 1495776 h 2152084"/>
              <a:gd name="connsiteX515" fmla="*/ 237428 w 658399"/>
              <a:gd name="connsiteY515" fmla="*/ 1477271 h 2152084"/>
              <a:gd name="connsiteX516" fmla="*/ 238901 w 658399"/>
              <a:gd name="connsiteY516" fmla="*/ 1470226 h 2152084"/>
              <a:gd name="connsiteX517" fmla="*/ 241743 w 658399"/>
              <a:gd name="connsiteY517" fmla="*/ 1468754 h 2152084"/>
              <a:gd name="connsiteX518" fmla="*/ 244584 w 658399"/>
              <a:gd name="connsiteY518" fmla="*/ 1471593 h 2152084"/>
              <a:gd name="connsiteX519" fmla="*/ 251741 w 658399"/>
              <a:gd name="connsiteY519" fmla="*/ 1468754 h 2152084"/>
              <a:gd name="connsiteX520" fmla="*/ 253109 w 658399"/>
              <a:gd name="connsiteY520" fmla="*/ 1465915 h 2152084"/>
              <a:gd name="connsiteX521" fmla="*/ 245953 w 658399"/>
              <a:gd name="connsiteY521" fmla="*/ 1454560 h 2152084"/>
              <a:gd name="connsiteX522" fmla="*/ 234586 w 658399"/>
              <a:gd name="connsiteY522" fmla="*/ 1438999 h 2152084"/>
              <a:gd name="connsiteX523" fmla="*/ 228903 w 658399"/>
              <a:gd name="connsiteY523" fmla="*/ 1423332 h 2152084"/>
              <a:gd name="connsiteX524" fmla="*/ 226062 w 658399"/>
              <a:gd name="connsiteY524" fmla="*/ 1409138 h 2152084"/>
              <a:gd name="connsiteX525" fmla="*/ 226062 w 658399"/>
              <a:gd name="connsiteY525" fmla="*/ 1406299 h 2152084"/>
              <a:gd name="connsiteX526" fmla="*/ 223220 w 658399"/>
              <a:gd name="connsiteY526" fmla="*/ 1397782 h 2152084"/>
              <a:gd name="connsiteX527" fmla="*/ 213327 w 658399"/>
              <a:gd name="connsiteY527" fmla="*/ 1384955 h 2152084"/>
              <a:gd name="connsiteX528" fmla="*/ 214695 w 658399"/>
              <a:gd name="connsiteY528" fmla="*/ 1348049 h 2152084"/>
              <a:gd name="connsiteX529" fmla="*/ 211854 w 658399"/>
              <a:gd name="connsiteY529" fmla="*/ 1318189 h 2152084"/>
              <a:gd name="connsiteX530" fmla="*/ 211854 w 658399"/>
              <a:gd name="connsiteY530" fmla="*/ 1302627 h 2152084"/>
              <a:gd name="connsiteX531" fmla="*/ 210486 w 658399"/>
              <a:gd name="connsiteY531" fmla="*/ 1298316 h 2152084"/>
              <a:gd name="connsiteX532" fmla="*/ 207644 w 658399"/>
              <a:gd name="connsiteY532" fmla="*/ 1292638 h 2152084"/>
              <a:gd name="connsiteX533" fmla="*/ 204803 w 658399"/>
              <a:gd name="connsiteY533" fmla="*/ 1285594 h 2152084"/>
              <a:gd name="connsiteX534" fmla="*/ 203329 w 658399"/>
              <a:gd name="connsiteY534" fmla="*/ 1279916 h 2152084"/>
              <a:gd name="connsiteX535" fmla="*/ 204803 w 658399"/>
              <a:gd name="connsiteY535" fmla="*/ 1276972 h 2152084"/>
              <a:gd name="connsiteX536" fmla="*/ 210486 w 658399"/>
              <a:gd name="connsiteY536" fmla="*/ 1271294 h 2152084"/>
              <a:gd name="connsiteX537" fmla="*/ 219010 w 658399"/>
              <a:gd name="connsiteY537" fmla="*/ 1268561 h 2152084"/>
              <a:gd name="connsiteX538" fmla="*/ 221852 w 658399"/>
              <a:gd name="connsiteY538" fmla="*/ 1254261 h 2152084"/>
              <a:gd name="connsiteX539" fmla="*/ 209012 w 658399"/>
              <a:gd name="connsiteY539" fmla="*/ 1235861 h 2152084"/>
              <a:gd name="connsiteX540" fmla="*/ 190595 w 658399"/>
              <a:gd name="connsiteY540" fmla="*/ 1204633 h 2152084"/>
              <a:gd name="connsiteX541" fmla="*/ 176387 w 658399"/>
              <a:gd name="connsiteY541" fmla="*/ 1153428 h 2152084"/>
              <a:gd name="connsiteX542" fmla="*/ 174914 w 658399"/>
              <a:gd name="connsiteY542" fmla="*/ 1146278 h 2152084"/>
              <a:gd name="connsiteX543" fmla="*/ 176387 w 658399"/>
              <a:gd name="connsiteY543" fmla="*/ 1133556 h 2152084"/>
              <a:gd name="connsiteX544" fmla="*/ 196278 w 658399"/>
              <a:gd name="connsiteY544" fmla="*/ 1113684 h 2152084"/>
              <a:gd name="connsiteX545" fmla="*/ 200488 w 658399"/>
              <a:gd name="connsiteY545" fmla="*/ 1112211 h 2152084"/>
              <a:gd name="connsiteX546" fmla="*/ 201961 w 658399"/>
              <a:gd name="connsiteY546" fmla="*/ 1108006 h 2152084"/>
              <a:gd name="connsiteX547" fmla="*/ 197646 w 658399"/>
              <a:gd name="connsiteY547" fmla="*/ 1095178 h 2152084"/>
              <a:gd name="connsiteX548" fmla="*/ 191963 w 658399"/>
              <a:gd name="connsiteY548" fmla="*/ 1082456 h 2152084"/>
              <a:gd name="connsiteX549" fmla="*/ 186280 w 658399"/>
              <a:gd name="connsiteY549" fmla="*/ 1068156 h 2152084"/>
              <a:gd name="connsiteX550" fmla="*/ 187753 w 658399"/>
              <a:gd name="connsiteY550" fmla="*/ 1065317 h 2152084"/>
              <a:gd name="connsiteX551" fmla="*/ 179123 w 658399"/>
              <a:gd name="connsiteY551" fmla="*/ 1058273 h 2152084"/>
              <a:gd name="connsiteX552" fmla="*/ 189122 w 658399"/>
              <a:gd name="connsiteY552" fmla="*/ 1001390 h 2152084"/>
              <a:gd name="connsiteX553" fmla="*/ 193437 w 658399"/>
              <a:gd name="connsiteY553" fmla="*/ 1001390 h 2152084"/>
              <a:gd name="connsiteX554" fmla="*/ 199120 w 658399"/>
              <a:gd name="connsiteY554" fmla="*/ 1000023 h 2152084"/>
              <a:gd name="connsiteX555" fmla="*/ 186280 w 658399"/>
              <a:gd name="connsiteY555" fmla="*/ 964484 h 2152084"/>
              <a:gd name="connsiteX556" fmla="*/ 156391 w 658399"/>
              <a:gd name="connsiteY556" fmla="*/ 903396 h 2152084"/>
              <a:gd name="connsiteX557" fmla="*/ 132290 w 658399"/>
              <a:gd name="connsiteY557" fmla="*/ 856502 h 2152084"/>
              <a:gd name="connsiteX558" fmla="*/ 120819 w 658399"/>
              <a:gd name="connsiteY558" fmla="*/ 839468 h 2152084"/>
              <a:gd name="connsiteX559" fmla="*/ 117977 w 658399"/>
              <a:gd name="connsiteY559" fmla="*/ 825274 h 2152084"/>
              <a:gd name="connsiteX560" fmla="*/ 117977 w 658399"/>
              <a:gd name="connsiteY560" fmla="*/ 816758 h 2152084"/>
              <a:gd name="connsiteX561" fmla="*/ 125134 w 658399"/>
              <a:gd name="connsiteY561" fmla="*/ 775541 h 2152084"/>
              <a:gd name="connsiteX562" fmla="*/ 127975 w 658399"/>
              <a:gd name="connsiteY562" fmla="*/ 771335 h 2152084"/>
              <a:gd name="connsiteX563" fmla="*/ 130817 w 658399"/>
              <a:gd name="connsiteY563" fmla="*/ 769863 h 2152084"/>
              <a:gd name="connsiteX564" fmla="*/ 137973 w 658399"/>
              <a:gd name="connsiteY564" fmla="*/ 752830 h 2152084"/>
              <a:gd name="connsiteX565" fmla="*/ 129449 w 658399"/>
              <a:gd name="connsiteY565" fmla="*/ 728647 h 2152084"/>
              <a:gd name="connsiteX566" fmla="*/ 126502 w 658399"/>
              <a:gd name="connsiteY566" fmla="*/ 727280 h 2152084"/>
              <a:gd name="connsiteX567" fmla="*/ 119451 w 658399"/>
              <a:gd name="connsiteY567" fmla="*/ 707408 h 2152084"/>
              <a:gd name="connsiteX568" fmla="*/ 117977 w 658399"/>
              <a:gd name="connsiteY568" fmla="*/ 704569 h 2152084"/>
              <a:gd name="connsiteX569" fmla="*/ 120819 w 658399"/>
              <a:gd name="connsiteY569" fmla="*/ 700258 h 2152084"/>
              <a:gd name="connsiteX570" fmla="*/ 122292 w 658399"/>
              <a:gd name="connsiteY570" fmla="*/ 696052 h 2152084"/>
              <a:gd name="connsiteX571" fmla="*/ 127975 w 658399"/>
              <a:gd name="connsiteY571" fmla="*/ 693214 h 2152084"/>
              <a:gd name="connsiteX572" fmla="*/ 126502 w 658399"/>
              <a:gd name="connsiteY572" fmla="*/ 677547 h 2152084"/>
              <a:gd name="connsiteX573" fmla="*/ 126502 w 658399"/>
              <a:gd name="connsiteY573" fmla="*/ 670502 h 2152084"/>
              <a:gd name="connsiteX574" fmla="*/ 126502 w 658399"/>
              <a:gd name="connsiteY574" fmla="*/ 661986 h 2152084"/>
              <a:gd name="connsiteX575" fmla="*/ 127975 w 658399"/>
              <a:gd name="connsiteY575" fmla="*/ 649158 h 2152084"/>
              <a:gd name="connsiteX576" fmla="*/ 132290 w 658399"/>
              <a:gd name="connsiteY576" fmla="*/ 646319 h 2152084"/>
              <a:gd name="connsiteX577" fmla="*/ 146498 w 658399"/>
              <a:gd name="connsiteY577" fmla="*/ 623608 h 2152084"/>
              <a:gd name="connsiteX578" fmla="*/ 147866 w 658399"/>
              <a:gd name="connsiteY578" fmla="*/ 609414 h 2152084"/>
              <a:gd name="connsiteX579" fmla="*/ 153549 w 658399"/>
              <a:gd name="connsiteY579" fmla="*/ 579553 h 2152084"/>
              <a:gd name="connsiteX580" fmla="*/ 156391 w 658399"/>
              <a:gd name="connsiteY580" fmla="*/ 573875 h 2152084"/>
              <a:gd name="connsiteX581" fmla="*/ 163547 w 658399"/>
              <a:gd name="connsiteY581" fmla="*/ 573875 h 2152084"/>
              <a:gd name="connsiteX582" fmla="*/ 176387 w 658399"/>
              <a:gd name="connsiteY582" fmla="*/ 571036 h 2152084"/>
              <a:gd name="connsiteX583" fmla="*/ 179123 w 658399"/>
              <a:gd name="connsiteY583" fmla="*/ 568197 h 2152084"/>
              <a:gd name="connsiteX584" fmla="*/ 180597 w 658399"/>
              <a:gd name="connsiteY584" fmla="*/ 561048 h 2152084"/>
              <a:gd name="connsiteX585" fmla="*/ 170599 w 658399"/>
              <a:gd name="connsiteY585" fmla="*/ 549692 h 2152084"/>
              <a:gd name="connsiteX586" fmla="*/ 166389 w 658399"/>
              <a:gd name="connsiteY586" fmla="*/ 516992 h 2152084"/>
              <a:gd name="connsiteX587" fmla="*/ 155023 w 658399"/>
              <a:gd name="connsiteY587" fmla="*/ 488603 h 2152084"/>
              <a:gd name="connsiteX588" fmla="*/ 149340 w 658399"/>
              <a:gd name="connsiteY588" fmla="*/ 468731 h 2152084"/>
              <a:gd name="connsiteX589" fmla="*/ 145025 w 658399"/>
              <a:gd name="connsiteY589" fmla="*/ 434665 h 2152084"/>
              <a:gd name="connsiteX590" fmla="*/ 147866 w 658399"/>
              <a:gd name="connsiteY590" fmla="*/ 423309 h 2152084"/>
              <a:gd name="connsiteX591" fmla="*/ 152181 w 658399"/>
              <a:gd name="connsiteY591" fmla="*/ 417631 h 2152084"/>
              <a:gd name="connsiteX592" fmla="*/ 159233 w 658399"/>
              <a:gd name="connsiteY592" fmla="*/ 410482 h 2152084"/>
              <a:gd name="connsiteX593" fmla="*/ 174914 w 658399"/>
              <a:gd name="connsiteY593" fmla="*/ 403437 h 2152084"/>
              <a:gd name="connsiteX594" fmla="*/ 187753 w 658399"/>
              <a:gd name="connsiteY594" fmla="*/ 396287 h 2152084"/>
              <a:gd name="connsiteX595" fmla="*/ 201961 w 658399"/>
              <a:gd name="connsiteY595" fmla="*/ 389243 h 2152084"/>
              <a:gd name="connsiteX596" fmla="*/ 206171 w 658399"/>
              <a:gd name="connsiteY596" fmla="*/ 352232 h 2152084"/>
              <a:gd name="connsiteX597" fmla="*/ 211854 w 658399"/>
              <a:gd name="connsiteY597" fmla="*/ 328154 h 2152084"/>
              <a:gd name="connsiteX598" fmla="*/ 200488 w 658399"/>
              <a:gd name="connsiteY598" fmla="*/ 316798 h 2152084"/>
              <a:gd name="connsiteX599" fmla="*/ 193437 w 658399"/>
              <a:gd name="connsiteY599" fmla="*/ 319532 h 2152084"/>
              <a:gd name="connsiteX600" fmla="*/ 180597 w 658399"/>
              <a:gd name="connsiteY600" fmla="*/ 322476 h 2152084"/>
              <a:gd name="connsiteX601" fmla="*/ 169231 w 658399"/>
              <a:gd name="connsiteY601" fmla="*/ 321004 h 2152084"/>
              <a:gd name="connsiteX602" fmla="*/ 164916 w 658399"/>
              <a:gd name="connsiteY602" fmla="*/ 318165 h 2152084"/>
              <a:gd name="connsiteX603" fmla="*/ 163547 w 658399"/>
              <a:gd name="connsiteY603" fmla="*/ 311121 h 2152084"/>
              <a:gd name="connsiteX604" fmla="*/ 163547 w 658399"/>
              <a:gd name="connsiteY604" fmla="*/ 301132 h 2152084"/>
              <a:gd name="connsiteX605" fmla="*/ 156391 w 658399"/>
              <a:gd name="connsiteY605" fmla="*/ 275582 h 2152084"/>
              <a:gd name="connsiteX606" fmla="*/ 146498 w 658399"/>
              <a:gd name="connsiteY606" fmla="*/ 257077 h 2152084"/>
              <a:gd name="connsiteX607" fmla="*/ 140815 w 658399"/>
              <a:gd name="connsiteY607" fmla="*/ 245721 h 2152084"/>
              <a:gd name="connsiteX608" fmla="*/ 136500 w 658399"/>
              <a:gd name="connsiteY608" fmla="*/ 225849 h 2152084"/>
              <a:gd name="connsiteX609" fmla="*/ 122292 w 658399"/>
              <a:gd name="connsiteY609" fmla="*/ 204505 h 2152084"/>
              <a:gd name="connsiteX610" fmla="*/ 113768 w 658399"/>
              <a:gd name="connsiteY610" fmla="*/ 193149 h 2152084"/>
              <a:gd name="connsiteX611" fmla="*/ 100928 w 658399"/>
              <a:gd name="connsiteY611" fmla="*/ 173277 h 2152084"/>
              <a:gd name="connsiteX612" fmla="*/ 98086 w 658399"/>
              <a:gd name="connsiteY612" fmla="*/ 156244 h 2152084"/>
              <a:gd name="connsiteX613" fmla="*/ 108085 w 658399"/>
              <a:gd name="connsiteY613" fmla="*/ 151933 h 2152084"/>
              <a:gd name="connsiteX614" fmla="*/ 109453 w 658399"/>
              <a:gd name="connsiteY614" fmla="*/ 142049 h 2152084"/>
              <a:gd name="connsiteX615" fmla="*/ 99560 w 658399"/>
              <a:gd name="connsiteY615" fmla="*/ 130694 h 2152084"/>
              <a:gd name="connsiteX616" fmla="*/ 110926 w 658399"/>
              <a:gd name="connsiteY616" fmla="*/ 115027 h 2152084"/>
              <a:gd name="connsiteX617" fmla="*/ 108085 w 658399"/>
              <a:gd name="connsiteY617" fmla="*/ 110822 h 2152084"/>
              <a:gd name="connsiteX618" fmla="*/ 103770 w 658399"/>
              <a:gd name="connsiteY618" fmla="*/ 107983 h 2152084"/>
              <a:gd name="connsiteX619" fmla="*/ 92403 w 658399"/>
              <a:gd name="connsiteY619" fmla="*/ 99361 h 2152084"/>
              <a:gd name="connsiteX620" fmla="*/ 83879 w 658399"/>
              <a:gd name="connsiteY620" fmla="*/ 92316 h 2152084"/>
              <a:gd name="connsiteX621" fmla="*/ 79669 w 658399"/>
              <a:gd name="connsiteY621" fmla="*/ 86639 h 2152084"/>
              <a:gd name="connsiteX622" fmla="*/ 71144 w 658399"/>
              <a:gd name="connsiteY622" fmla="*/ 53939 h 2152084"/>
              <a:gd name="connsiteX623" fmla="*/ 68303 w 658399"/>
              <a:gd name="connsiteY623" fmla="*/ 42583 h 2152084"/>
              <a:gd name="connsiteX624" fmla="*/ 65461 w 658399"/>
              <a:gd name="connsiteY624" fmla="*/ 31228 h 2152084"/>
              <a:gd name="connsiteX625" fmla="*/ 52621 w 658399"/>
              <a:gd name="connsiteY625" fmla="*/ 17034 h 2152084"/>
              <a:gd name="connsiteX626" fmla="*/ 44097 w 658399"/>
              <a:gd name="connsiteY626" fmla="*/ 7045 h 2152084"/>
              <a:gd name="connsiteX627" fmla="*/ 41255 w 658399"/>
              <a:gd name="connsiteY627" fmla="*/ 0 h 2152084"/>
              <a:gd name="connsiteX628" fmla="*/ 32731 w 658399"/>
              <a:gd name="connsiteY628" fmla="*/ 8517 h 215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Lst>
            <a:rect l="l" t="t" r="r" b="b"/>
            <a:pathLst>
              <a:path w="658399" h="2152084">
                <a:moveTo>
                  <a:pt x="32731" y="8517"/>
                </a:moveTo>
                <a:lnTo>
                  <a:pt x="31257" y="26917"/>
                </a:lnTo>
                <a:lnTo>
                  <a:pt x="29889" y="32700"/>
                </a:lnTo>
                <a:lnTo>
                  <a:pt x="28416" y="38378"/>
                </a:lnTo>
                <a:lnTo>
                  <a:pt x="22733" y="45422"/>
                </a:lnTo>
                <a:lnTo>
                  <a:pt x="12840" y="48261"/>
                </a:lnTo>
                <a:lnTo>
                  <a:pt x="0" y="49733"/>
                </a:lnTo>
                <a:lnTo>
                  <a:pt x="5683" y="56778"/>
                </a:lnTo>
                <a:lnTo>
                  <a:pt x="5683" y="59617"/>
                </a:lnTo>
                <a:lnTo>
                  <a:pt x="5683" y="68133"/>
                </a:lnTo>
                <a:lnTo>
                  <a:pt x="7156" y="75283"/>
                </a:lnTo>
                <a:lnTo>
                  <a:pt x="7156" y="78122"/>
                </a:lnTo>
                <a:lnTo>
                  <a:pt x="12840" y="96522"/>
                </a:lnTo>
                <a:lnTo>
                  <a:pt x="18523" y="115027"/>
                </a:lnTo>
                <a:lnTo>
                  <a:pt x="19891" y="120705"/>
                </a:lnTo>
                <a:lnTo>
                  <a:pt x="24206" y="133533"/>
                </a:lnTo>
                <a:lnTo>
                  <a:pt x="25574" y="144888"/>
                </a:lnTo>
                <a:lnTo>
                  <a:pt x="28416" y="166232"/>
                </a:lnTo>
                <a:lnTo>
                  <a:pt x="28416" y="176116"/>
                </a:lnTo>
                <a:lnTo>
                  <a:pt x="27047" y="178955"/>
                </a:lnTo>
                <a:lnTo>
                  <a:pt x="28416" y="195988"/>
                </a:lnTo>
                <a:lnTo>
                  <a:pt x="32731" y="208816"/>
                </a:lnTo>
                <a:lnTo>
                  <a:pt x="38414" y="228688"/>
                </a:lnTo>
                <a:lnTo>
                  <a:pt x="41255" y="234366"/>
                </a:lnTo>
                <a:lnTo>
                  <a:pt x="39782" y="244249"/>
                </a:lnTo>
                <a:lnTo>
                  <a:pt x="38414" y="276949"/>
                </a:lnTo>
                <a:lnTo>
                  <a:pt x="38414" y="302499"/>
                </a:lnTo>
                <a:lnTo>
                  <a:pt x="31257" y="328154"/>
                </a:lnTo>
                <a:lnTo>
                  <a:pt x="28416" y="330993"/>
                </a:lnTo>
                <a:lnTo>
                  <a:pt x="28416" y="340876"/>
                </a:lnTo>
                <a:lnTo>
                  <a:pt x="28416" y="357910"/>
                </a:lnTo>
                <a:lnTo>
                  <a:pt x="32731" y="359382"/>
                </a:lnTo>
                <a:lnTo>
                  <a:pt x="34099" y="355071"/>
                </a:lnTo>
                <a:lnTo>
                  <a:pt x="38414" y="356543"/>
                </a:lnTo>
                <a:lnTo>
                  <a:pt x="41255" y="362221"/>
                </a:lnTo>
                <a:lnTo>
                  <a:pt x="41255" y="367898"/>
                </a:lnTo>
                <a:lnTo>
                  <a:pt x="38414" y="377887"/>
                </a:lnTo>
                <a:lnTo>
                  <a:pt x="36940" y="380726"/>
                </a:lnTo>
                <a:lnTo>
                  <a:pt x="41255" y="430354"/>
                </a:lnTo>
                <a:lnTo>
                  <a:pt x="44097" y="437504"/>
                </a:lnTo>
                <a:lnTo>
                  <a:pt x="45465" y="441815"/>
                </a:lnTo>
                <a:lnTo>
                  <a:pt x="46938" y="444548"/>
                </a:lnTo>
                <a:lnTo>
                  <a:pt x="52621" y="460215"/>
                </a:lnTo>
                <a:lnTo>
                  <a:pt x="53990" y="463054"/>
                </a:lnTo>
                <a:lnTo>
                  <a:pt x="53990" y="468731"/>
                </a:lnTo>
                <a:lnTo>
                  <a:pt x="49780" y="475881"/>
                </a:lnTo>
                <a:lnTo>
                  <a:pt x="45465" y="481559"/>
                </a:lnTo>
                <a:lnTo>
                  <a:pt x="44097" y="487236"/>
                </a:lnTo>
                <a:lnTo>
                  <a:pt x="44097" y="495753"/>
                </a:lnTo>
                <a:lnTo>
                  <a:pt x="45465" y="499959"/>
                </a:lnTo>
                <a:lnTo>
                  <a:pt x="51148" y="509948"/>
                </a:lnTo>
                <a:lnTo>
                  <a:pt x="52621" y="525614"/>
                </a:lnTo>
                <a:lnTo>
                  <a:pt x="53990" y="541175"/>
                </a:lnTo>
                <a:lnTo>
                  <a:pt x="52621" y="565359"/>
                </a:lnTo>
                <a:lnTo>
                  <a:pt x="48306" y="573875"/>
                </a:lnTo>
                <a:lnTo>
                  <a:pt x="49780" y="585231"/>
                </a:lnTo>
                <a:lnTo>
                  <a:pt x="52621" y="596586"/>
                </a:lnTo>
                <a:lnTo>
                  <a:pt x="52621" y="605103"/>
                </a:lnTo>
                <a:lnTo>
                  <a:pt x="49780" y="607942"/>
                </a:lnTo>
                <a:lnTo>
                  <a:pt x="48306" y="610780"/>
                </a:lnTo>
                <a:lnTo>
                  <a:pt x="46938" y="616458"/>
                </a:lnTo>
                <a:lnTo>
                  <a:pt x="45465" y="620769"/>
                </a:lnTo>
                <a:lnTo>
                  <a:pt x="45465" y="624975"/>
                </a:lnTo>
                <a:lnTo>
                  <a:pt x="46938" y="636331"/>
                </a:lnTo>
                <a:lnTo>
                  <a:pt x="48306" y="651997"/>
                </a:lnTo>
                <a:lnTo>
                  <a:pt x="45465" y="660514"/>
                </a:lnTo>
                <a:lnTo>
                  <a:pt x="38414" y="681858"/>
                </a:lnTo>
                <a:lnTo>
                  <a:pt x="42623" y="696052"/>
                </a:lnTo>
                <a:lnTo>
                  <a:pt x="59778" y="734430"/>
                </a:lnTo>
                <a:lnTo>
                  <a:pt x="62620" y="740108"/>
                </a:lnTo>
                <a:lnTo>
                  <a:pt x="61146" y="752830"/>
                </a:lnTo>
                <a:lnTo>
                  <a:pt x="49780" y="762819"/>
                </a:lnTo>
                <a:lnTo>
                  <a:pt x="48306" y="767024"/>
                </a:lnTo>
                <a:lnTo>
                  <a:pt x="48306" y="774174"/>
                </a:lnTo>
                <a:lnTo>
                  <a:pt x="49780" y="782691"/>
                </a:lnTo>
                <a:lnTo>
                  <a:pt x="52621" y="788369"/>
                </a:lnTo>
                <a:lnTo>
                  <a:pt x="59778" y="812552"/>
                </a:lnTo>
                <a:lnTo>
                  <a:pt x="71144" y="842413"/>
                </a:lnTo>
                <a:lnTo>
                  <a:pt x="76827" y="852296"/>
                </a:lnTo>
                <a:lnTo>
                  <a:pt x="79669" y="866490"/>
                </a:lnTo>
                <a:lnTo>
                  <a:pt x="81037" y="870696"/>
                </a:lnTo>
                <a:lnTo>
                  <a:pt x="82510" y="879318"/>
                </a:lnTo>
                <a:lnTo>
                  <a:pt x="86720" y="883524"/>
                </a:lnTo>
                <a:lnTo>
                  <a:pt x="91035" y="889201"/>
                </a:lnTo>
                <a:lnTo>
                  <a:pt x="93877" y="904868"/>
                </a:lnTo>
                <a:lnTo>
                  <a:pt x="92403" y="920429"/>
                </a:lnTo>
                <a:lnTo>
                  <a:pt x="88194" y="930418"/>
                </a:lnTo>
                <a:lnTo>
                  <a:pt x="98086" y="957440"/>
                </a:lnTo>
                <a:lnTo>
                  <a:pt x="98086" y="963118"/>
                </a:lnTo>
                <a:lnTo>
                  <a:pt x="98086" y="965957"/>
                </a:lnTo>
                <a:lnTo>
                  <a:pt x="98086" y="968795"/>
                </a:lnTo>
                <a:lnTo>
                  <a:pt x="93877" y="971634"/>
                </a:lnTo>
                <a:lnTo>
                  <a:pt x="92403" y="975840"/>
                </a:lnTo>
                <a:lnTo>
                  <a:pt x="92403" y="981518"/>
                </a:lnTo>
                <a:lnTo>
                  <a:pt x="91035" y="984357"/>
                </a:lnTo>
                <a:lnTo>
                  <a:pt x="88194" y="992978"/>
                </a:lnTo>
                <a:lnTo>
                  <a:pt x="91035" y="998551"/>
                </a:lnTo>
                <a:lnTo>
                  <a:pt x="92403" y="1004229"/>
                </a:lnTo>
                <a:lnTo>
                  <a:pt x="93877" y="1029884"/>
                </a:lnTo>
                <a:lnTo>
                  <a:pt x="93877" y="1046917"/>
                </a:lnTo>
                <a:lnTo>
                  <a:pt x="93877" y="1051123"/>
                </a:lnTo>
                <a:lnTo>
                  <a:pt x="92403" y="1055434"/>
                </a:lnTo>
                <a:lnTo>
                  <a:pt x="89562" y="1056801"/>
                </a:lnTo>
                <a:lnTo>
                  <a:pt x="86720" y="1059640"/>
                </a:lnTo>
                <a:lnTo>
                  <a:pt x="88194" y="1063950"/>
                </a:lnTo>
                <a:lnTo>
                  <a:pt x="81037" y="1079617"/>
                </a:lnTo>
                <a:lnTo>
                  <a:pt x="82510" y="1100856"/>
                </a:lnTo>
                <a:lnTo>
                  <a:pt x="83879" y="1120728"/>
                </a:lnTo>
                <a:lnTo>
                  <a:pt x="83879" y="1126406"/>
                </a:lnTo>
                <a:lnTo>
                  <a:pt x="83879" y="1129245"/>
                </a:lnTo>
                <a:lnTo>
                  <a:pt x="83879" y="1147750"/>
                </a:lnTo>
                <a:lnTo>
                  <a:pt x="79669" y="1146278"/>
                </a:lnTo>
                <a:lnTo>
                  <a:pt x="76827" y="1140706"/>
                </a:lnTo>
                <a:lnTo>
                  <a:pt x="73986" y="1150589"/>
                </a:lnTo>
                <a:lnTo>
                  <a:pt x="76827" y="1152061"/>
                </a:lnTo>
                <a:lnTo>
                  <a:pt x="79669" y="1154900"/>
                </a:lnTo>
                <a:lnTo>
                  <a:pt x="79669" y="1156267"/>
                </a:lnTo>
                <a:lnTo>
                  <a:pt x="81037" y="1167622"/>
                </a:lnTo>
                <a:lnTo>
                  <a:pt x="82510" y="1173300"/>
                </a:lnTo>
                <a:lnTo>
                  <a:pt x="81037" y="1176139"/>
                </a:lnTo>
                <a:lnTo>
                  <a:pt x="78195" y="1177611"/>
                </a:lnTo>
                <a:lnTo>
                  <a:pt x="75354" y="1177611"/>
                </a:lnTo>
                <a:lnTo>
                  <a:pt x="72512" y="1177611"/>
                </a:lnTo>
                <a:lnTo>
                  <a:pt x="66829" y="1176139"/>
                </a:lnTo>
                <a:lnTo>
                  <a:pt x="62620" y="1173300"/>
                </a:lnTo>
                <a:lnTo>
                  <a:pt x="61146" y="1176139"/>
                </a:lnTo>
                <a:lnTo>
                  <a:pt x="61146" y="1184656"/>
                </a:lnTo>
                <a:lnTo>
                  <a:pt x="66829" y="1200322"/>
                </a:lnTo>
                <a:lnTo>
                  <a:pt x="69671" y="1206000"/>
                </a:lnTo>
                <a:lnTo>
                  <a:pt x="73986" y="1210311"/>
                </a:lnTo>
                <a:lnTo>
                  <a:pt x="78195" y="1215989"/>
                </a:lnTo>
                <a:lnTo>
                  <a:pt x="82510" y="1221561"/>
                </a:lnTo>
                <a:lnTo>
                  <a:pt x="85352" y="1225872"/>
                </a:lnTo>
                <a:lnTo>
                  <a:pt x="88194" y="1237228"/>
                </a:lnTo>
                <a:lnTo>
                  <a:pt x="88194" y="1247216"/>
                </a:lnTo>
                <a:lnTo>
                  <a:pt x="92403" y="1254261"/>
                </a:lnTo>
                <a:lnTo>
                  <a:pt x="100928" y="1267088"/>
                </a:lnTo>
                <a:lnTo>
                  <a:pt x="119451" y="1294110"/>
                </a:lnTo>
                <a:lnTo>
                  <a:pt x="122292" y="1296949"/>
                </a:lnTo>
                <a:lnTo>
                  <a:pt x="123766" y="1303994"/>
                </a:lnTo>
                <a:lnTo>
                  <a:pt x="123766" y="1308305"/>
                </a:lnTo>
                <a:lnTo>
                  <a:pt x="123766" y="1312511"/>
                </a:lnTo>
                <a:lnTo>
                  <a:pt x="123766" y="1318189"/>
                </a:lnTo>
                <a:lnTo>
                  <a:pt x="122292" y="1321027"/>
                </a:lnTo>
                <a:lnTo>
                  <a:pt x="122292" y="1325338"/>
                </a:lnTo>
                <a:lnTo>
                  <a:pt x="122292" y="1329544"/>
                </a:lnTo>
                <a:lnTo>
                  <a:pt x="125134" y="1333855"/>
                </a:lnTo>
                <a:lnTo>
                  <a:pt x="122292" y="1332383"/>
                </a:lnTo>
                <a:lnTo>
                  <a:pt x="116609" y="1338166"/>
                </a:lnTo>
                <a:lnTo>
                  <a:pt x="112294" y="1342371"/>
                </a:lnTo>
                <a:lnTo>
                  <a:pt x="116609" y="1363610"/>
                </a:lnTo>
                <a:lnTo>
                  <a:pt x="117977" y="1366554"/>
                </a:lnTo>
                <a:lnTo>
                  <a:pt x="119451" y="1390632"/>
                </a:lnTo>
                <a:lnTo>
                  <a:pt x="119451" y="1393576"/>
                </a:lnTo>
                <a:lnTo>
                  <a:pt x="119451" y="1400621"/>
                </a:lnTo>
                <a:lnTo>
                  <a:pt x="122292" y="1406299"/>
                </a:lnTo>
                <a:lnTo>
                  <a:pt x="126502" y="1413449"/>
                </a:lnTo>
                <a:lnTo>
                  <a:pt x="136500" y="1430482"/>
                </a:lnTo>
                <a:lnTo>
                  <a:pt x="147866" y="1446043"/>
                </a:lnTo>
                <a:lnTo>
                  <a:pt x="157864" y="1448882"/>
                </a:lnTo>
                <a:lnTo>
                  <a:pt x="174914" y="1448882"/>
                </a:lnTo>
                <a:lnTo>
                  <a:pt x="177755" y="1446043"/>
                </a:lnTo>
                <a:lnTo>
                  <a:pt x="180597" y="1443204"/>
                </a:lnTo>
                <a:lnTo>
                  <a:pt x="176387" y="1437526"/>
                </a:lnTo>
                <a:lnTo>
                  <a:pt x="177755" y="1431849"/>
                </a:lnTo>
                <a:lnTo>
                  <a:pt x="182070" y="1430482"/>
                </a:lnTo>
                <a:lnTo>
                  <a:pt x="187753" y="1431849"/>
                </a:lnTo>
                <a:lnTo>
                  <a:pt x="191963" y="1434688"/>
                </a:lnTo>
                <a:lnTo>
                  <a:pt x="197646" y="1438999"/>
                </a:lnTo>
                <a:lnTo>
                  <a:pt x="200488" y="1444677"/>
                </a:lnTo>
                <a:lnTo>
                  <a:pt x="197646" y="1460238"/>
                </a:lnTo>
                <a:lnTo>
                  <a:pt x="203329" y="1478743"/>
                </a:lnTo>
                <a:lnTo>
                  <a:pt x="210486" y="1497143"/>
                </a:lnTo>
                <a:lnTo>
                  <a:pt x="216169" y="1539832"/>
                </a:lnTo>
                <a:lnTo>
                  <a:pt x="217537" y="1546876"/>
                </a:lnTo>
                <a:lnTo>
                  <a:pt x="226062" y="1562543"/>
                </a:lnTo>
                <a:lnTo>
                  <a:pt x="230377" y="1566854"/>
                </a:lnTo>
                <a:lnTo>
                  <a:pt x="228903" y="1578209"/>
                </a:lnTo>
                <a:lnTo>
                  <a:pt x="231745" y="1583887"/>
                </a:lnTo>
                <a:lnTo>
                  <a:pt x="228903" y="1583887"/>
                </a:lnTo>
                <a:lnTo>
                  <a:pt x="226062" y="1588093"/>
                </a:lnTo>
                <a:lnTo>
                  <a:pt x="233218" y="1593770"/>
                </a:lnTo>
                <a:lnTo>
                  <a:pt x="237428" y="1595242"/>
                </a:lnTo>
                <a:lnTo>
                  <a:pt x="241743" y="1596609"/>
                </a:lnTo>
                <a:lnTo>
                  <a:pt x="245953" y="1598081"/>
                </a:lnTo>
                <a:lnTo>
                  <a:pt x="257424" y="1606598"/>
                </a:lnTo>
                <a:lnTo>
                  <a:pt x="244584" y="1600920"/>
                </a:lnTo>
                <a:lnTo>
                  <a:pt x="240270" y="1602287"/>
                </a:lnTo>
                <a:lnTo>
                  <a:pt x="234586" y="1603759"/>
                </a:lnTo>
                <a:lnTo>
                  <a:pt x="236060" y="1609437"/>
                </a:lnTo>
                <a:lnTo>
                  <a:pt x="236060" y="1613748"/>
                </a:lnTo>
                <a:lnTo>
                  <a:pt x="228903" y="1616481"/>
                </a:lnTo>
                <a:lnTo>
                  <a:pt x="237428" y="1629309"/>
                </a:lnTo>
                <a:lnTo>
                  <a:pt x="240270" y="1632148"/>
                </a:lnTo>
                <a:lnTo>
                  <a:pt x="243111" y="1633620"/>
                </a:lnTo>
                <a:lnTo>
                  <a:pt x="244584" y="1634987"/>
                </a:lnTo>
                <a:lnTo>
                  <a:pt x="245953" y="1636459"/>
                </a:lnTo>
                <a:lnTo>
                  <a:pt x="243111" y="1636459"/>
                </a:lnTo>
                <a:lnTo>
                  <a:pt x="240270" y="1636459"/>
                </a:lnTo>
                <a:lnTo>
                  <a:pt x="243111" y="1640664"/>
                </a:lnTo>
                <a:lnTo>
                  <a:pt x="247426" y="1646342"/>
                </a:lnTo>
                <a:lnTo>
                  <a:pt x="247426" y="1649181"/>
                </a:lnTo>
                <a:lnTo>
                  <a:pt x="244584" y="1649181"/>
                </a:lnTo>
                <a:lnTo>
                  <a:pt x="244584" y="1653492"/>
                </a:lnTo>
                <a:lnTo>
                  <a:pt x="248794" y="1654859"/>
                </a:lnTo>
                <a:lnTo>
                  <a:pt x="251741" y="1656331"/>
                </a:lnTo>
                <a:lnTo>
                  <a:pt x="250268" y="1660537"/>
                </a:lnTo>
                <a:lnTo>
                  <a:pt x="245953" y="1664847"/>
                </a:lnTo>
                <a:lnTo>
                  <a:pt x="253109" y="1696075"/>
                </a:lnTo>
                <a:lnTo>
                  <a:pt x="257424" y="1704592"/>
                </a:lnTo>
                <a:lnTo>
                  <a:pt x="263107" y="1706064"/>
                </a:lnTo>
                <a:lnTo>
                  <a:pt x="254477" y="1713109"/>
                </a:lnTo>
                <a:lnTo>
                  <a:pt x="240270" y="1701753"/>
                </a:lnTo>
                <a:lnTo>
                  <a:pt x="236060" y="1697442"/>
                </a:lnTo>
                <a:lnTo>
                  <a:pt x="227535" y="1687558"/>
                </a:lnTo>
                <a:lnTo>
                  <a:pt x="224694" y="1684720"/>
                </a:lnTo>
                <a:lnTo>
                  <a:pt x="220379" y="1686192"/>
                </a:lnTo>
                <a:lnTo>
                  <a:pt x="217537" y="1686192"/>
                </a:lnTo>
                <a:lnTo>
                  <a:pt x="213327" y="1684720"/>
                </a:lnTo>
                <a:lnTo>
                  <a:pt x="210486" y="1684720"/>
                </a:lnTo>
                <a:lnTo>
                  <a:pt x="211854" y="1689031"/>
                </a:lnTo>
                <a:lnTo>
                  <a:pt x="216169" y="1694709"/>
                </a:lnTo>
                <a:lnTo>
                  <a:pt x="206171" y="1687558"/>
                </a:lnTo>
                <a:lnTo>
                  <a:pt x="200488" y="1686192"/>
                </a:lnTo>
                <a:lnTo>
                  <a:pt x="200488" y="1691869"/>
                </a:lnTo>
                <a:lnTo>
                  <a:pt x="200488" y="1697442"/>
                </a:lnTo>
                <a:lnTo>
                  <a:pt x="200488" y="1703225"/>
                </a:lnTo>
                <a:lnTo>
                  <a:pt x="196278" y="1704592"/>
                </a:lnTo>
                <a:lnTo>
                  <a:pt x="197646" y="1710270"/>
                </a:lnTo>
                <a:lnTo>
                  <a:pt x="200488" y="1713109"/>
                </a:lnTo>
                <a:lnTo>
                  <a:pt x="184912" y="1720258"/>
                </a:lnTo>
                <a:lnTo>
                  <a:pt x="183438" y="1720258"/>
                </a:lnTo>
                <a:lnTo>
                  <a:pt x="173545" y="1730142"/>
                </a:lnTo>
                <a:lnTo>
                  <a:pt x="172072" y="1734453"/>
                </a:lnTo>
                <a:lnTo>
                  <a:pt x="176387" y="1742970"/>
                </a:lnTo>
                <a:lnTo>
                  <a:pt x="182070" y="1748647"/>
                </a:lnTo>
                <a:lnTo>
                  <a:pt x="186280" y="1751486"/>
                </a:lnTo>
                <a:lnTo>
                  <a:pt x="190595" y="1752853"/>
                </a:lnTo>
                <a:lnTo>
                  <a:pt x="193437" y="1751486"/>
                </a:lnTo>
                <a:lnTo>
                  <a:pt x="196278" y="1748647"/>
                </a:lnTo>
                <a:lnTo>
                  <a:pt x="191963" y="1742970"/>
                </a:lnTo>
                <a:lnTo>
                  <a:pt x="187753" y="1738659"/>
                </a:lnTo>
                <a:lnTo>
                  <a:pt x="180597" y="1737292"/>
                </a:lnTo>
                <a:lnTo>
                  <a:pt x="183438" y="1735819"/>
                </a:lnTo>
                <a:lnTo>
                  <a:pt x="184912" y="1734453"/>
                </a:lnTo>
                <a:lnTo>
                  <a:pt x="187753" y="1734453"/>
                </a:lnTo>
                <a:lnTo>
                  <a:pt x="190595" y="1735819"/>
                </a:lnTo>
                <a:lnTo>
                  <a:pt x="196278" y="1732981"/>
                </a:lnTo>
                <a:lnTo>
                  <a:pt x="201961" y="1734453"/>
                </a:lnTo>
                <a:lnTo>
                  <a:pt x="207644" y="1740130"/>
                </a:lnTo>
                <a:lnTo>
                  <a:pt x="210486" y="1741497"/>
                </a:lnTo>
                <a:lnTo>
                  <a:pt x="217537" y="1742970"/>
                </a:lnTo>
                <a:lnTo>
                  <a:pt x="224694" y="1745808"/>
                </a:lnTo>
                <a:lnTo>
                  <a:pt x="226062" y="1742970"/>
                </a:lnTo>
                <a:lnTo>
                  <a:pt x="234586" y="1741497"/>
                </a:lnTo>
                <a:lnTo>
                  <a:pt x="238901" y="1741497"/>
                </a:lnTo>
                <a:lnTo>
                  <a:pt x="243111" y="1742970"/>
                </a:lnTo>
                <a:lnTo>
                  <a:pt x="264476" y="1757164"/>
                </a:lnTo>
                <a:lnTo>
                  <a:pt x="264476" y="1775669"/>
                </a:lnTo>
                <a:lnTo>
                  <a:pt x="261634" y="1772830"/>
                </a:lnTo>
                <a:lnTo>
                  <a:pt x="260266" y="1768519"/>
                </a:lnTo>
                <a:lnTo>
                  <a:pt x="257424" y="1765681"/>
                </a:lnTo>
                <a:lnTo>
                  <a:pt x="253109" y="1768519"/>
                </a:lnTo>
                <a:lnTo>
                  <a:pt x="248794" y="1777036"/>
                </a:lnTo>
                <a:lnTo>
                  <a:pt x="248794" y="1781347"/>
                </a:lnTo>
                <a:lnTo>
                  <a:pt x="257424" y="1787025"/>
                </a:lnTo>
                <a:lnTo>
                  <a:pt x="265949" y="1789864"/>
                </a:lnTo>
                <a:lnTo>
                  <a:pt x="270159" y="1791230"/>
                </a:lnTo>
                <a:lnTo>
                  <a:pt x="264476" y="1794069"/>
                </a:lnTo>
                <a:lnTo>
                  <a:pt x="260266" y="1791230"/>
                </a:lnTo>
                <a:lnTo>
                  <a:pt x="254477" y="1788391"/>
                </a:lnTo>
                <a:lnTo>
                  <a:pt x="248794" y="1788391"/>
                </a:lnTo>
                <a:lnTo>
                  <a:pt x="247426" y="1792702"/>
                </a:lnTo>
                <a:lnTo>
                  <a:pt x="245953" y="1796908"/>
                </a:lnTo>
                <a:lnTo>
                  <a:pt x="251741" y="1799747"/>
                </a:lnTo>
                <a:lnTo>
                  <a:pt x="263107" y="1799747"/>
                </a:lnTo>
                <a:lnTo>
                  <a:pt x="268790" y="1801219"/>
                </a:lnTo>
                <a:lnTo>
                  <a:pt x="278683" y="1801219"/>
                </a:lnTo>
                <a:lnTo>
                  <a:pt x="280157" y="1804058"/>
                </a:lnTo>
                <a:lnTo>
                  <a:pt x="297206" y="1801219"/>
                </a:lnTo>
                <a:lnTo>
                  <a:pt x="302889" y="1802586"/>
                </a:lnTo>
                <a:lnTo>
                  <a:pt x="301521" y="1808264"/>
                </a:lnTo>
                <a:lnTo>
                  <a:pt x="302889" y="1812574"/>
                </a:lnTo>
                <a:lnTo>
                  <a:pt x="307099" y="1816780"/>
                </a:lnTo>
                <a:lnTo>
                  <a:pt x="314255" y="1822458"/>
                </a:lnTo>
                <a:lnTo>
                  <a:pt x="310046" y="1821091"/>
                </a:lnTo>
                <a:lnTo>
                  <a:pt x="294364" y="1816780"/>
                </a:lnTo>
                <a:lnTo>
                  <a:pt x="282998" y="1813941"/>
                </a:lnTo>
                <a:lnTo>
                  <a:pt x="277315" y="1812574"/>
                </a:lnTo>
                <a:lnTo>
                  <a:pt x="273000" y="1813941"/>
                </a:lnTo>
                <a:lnTo>
                  <a:pt x="270159" y="1812574"/>
                </a:lnTo>
                <a:lnTo>
                  <a:pt x="261634" y="1809736"/>
                </a:lnTo>
                <a:lnTo>
                  <a:pt x="257424" y="1815413"/>
                </a:lnTo>
                <a:lnTo>
                  <a:pt x="261634" y="1818253"/>
                </a:lnTo>
                <a:lnTo>
                  <a:pt x="267317" y="1821091"/>
                </a:lnTo>
                <a:lnTo>
                  <a:pt x="271632" y="1823930"/>
                </a:lnTo>
                <a:lnTo>
                  <a:pt x="297206" y="1838125"/>
                </a:lnTo>
                <a:lnTo>
                  <a:pt x="300048" y="1845275"/>
                </a:lnTo>
                <a:lnTo>
                  <a:pt x="291523" y="1842435"/>
                </a:lnTo>
                <a:lnTo>
                  <a:pt x="288681" y="1842435"/>
                </a:lnTo>
                <a:lnTo>
                  <a:pt x="285840" y="1846641"/>
                </a:lnTo>
                <a:lnTo>
                  <a:pt x="284366" y="1849480"/>
                </a:lnTo>
                <a:lnTo>
                  <a:pt x="287208" y="1852319"/>
                </a:lnTo>
                <a:lnTo>
                  <a:pt x="291523" y="1855158"/>
                </a:lnTo>
                <a:lnTo>
                  <a:pt x="304363" y="1856630"/>
                </a:lnTo>
                <a:lnTo>
                  <a:pt x="290049" y="1865146"/>
                </a:lnTo>
                <a:lnTo>
                  <a:pt x="300048" y="1885019"/>
                </a:lnTo>
                <a:lnTo>
                  <a:pt x="315623" y="1896374"/>
                </a:lnTo>
                <a:lnTo>
                  <a:pt x="319938" y="1897741"/>
                </a:lnTo>
                <a:lnTo>
                  <a:pt x="325622" y="1902052"/>
                </a:lnTo>
                <a:lnTo>
                  <a:pt x="329936" y="1904891"/>
                </a:lnTo>
                <a:lnTo>
                  <a:pt x="322780" y="1903524"/>
                </a:lnTo>
                <a:lnTo>
                  <a:pt x="317097" y="1904891"/>
                </a:lnTo>
                <a:lnTo>
                  <a:pt x="314255" y="1907730"/>
                </a:lnTo>
                <a:lnTo>
                  <a:pt x="317097" y="1913408"/>
                </a:lnTo>
                <a:lnTo>
                  <a:pt x="324253" y="1913408"/>
                </a:lnTo>
                <a:lnTo>
                  <a:pt x="334146" y="1927602"/>
                </a:lnTo>
                <a:lnTo>
                  <a:pt x="341303" y="1931913"/>
                </a:lnTo>
                <a:lnTo>
                  <a:pt x="334146" y="1937591"/>
                </a:lnTo>
                <a:lnTo>
                  <a:pt x="354037" y="1946107"/>
                </a:lnTo>
                <a:lnTo>
                  <a:pt x="352669" y="1947474"/>
                </a:lnTo>
                <a:lnTo>
                  <a:pt x="349827" y="1946107"/>
                </a:lnTo>
                <a:lnTo>
                  <a:pt x="335620" y="1941797"/>
                </a:lnTo>
                <a:lnTo>
                  <a:pt x="329936" y="1940430"/>
                </a:lnTo>
                <a:lnTo>
                  <a:pt x="329936" y="1937591"/>
                </a:lnTo>
                <a:lnTo>
                  <a:pt x="324253" y="1934752"/>
                </a:lnTo>
                <a:lnTo>
                  <a:pt x="319938" y="1934752"/>
                </a:lnTo>
                <a:lnTo>
                  <a:pt x="315623" y="1936118"/>
                </a:lnTo>
                <a:lnTo>
                  <a:pt x="312887" y="1937591"/>
                </a:lnTo>
                <a:lnTo>
                  <a:pt x="312887" y="1940430"/>
                </a:lnTo>
                <a:lnTo>
                  <a:pt x="328463" y="1950418"/>
                </a:lnTo>
                <a:lnTo>
                  <a:pt x="329936" y="1950418"/>
                </a:lnTo>
                <a:lnTo>
                  <a:pt x="332778" y="1950418"/>
                </a:lnTo>
                <a:lnTo>
                  <a:pt x="345513" y="1954624"/>
                </a:lnTo>
                <a:lnTo>
                  <a:pt x="349827" y="1968819"/>
                </a:lnTo>
                <a:lnTo>
                  <a:pt x="366877" y="1977335"/>
                </a:lnTo>
                <a:lnTo>
                  <a:pt x="365403" y="1960302"/>
                </a:lnTo>
                <a:lnTo>
                  <a:pt x="369718" y="1953152"/>
                </a:lnTo>
                <a:lnTo>
                  <a:pt x="372560" y="1967452"/>
                </a:lnTo>
                <a:lnTo>
                  <a:pt x="368245" y="1968819"/>
                </a:lnTo>
                <a:lnTo>
                  <a:pt x="371086" y="1978807"/>
                </a:lnTo>
                <a:lnTo>
                  <a:pt x="375401" y="1984485"/>
                </a:lnTo>
                <a:lnTo>
                  <a:pt x="355511" y="1985852"/>
                </a:lnTo>
                <a:lnTo>
                  <a:pt x="373928" y="1997207"/>
                </a:lnTo>
                <a:lnTo>
                  <a:pt x="386768" y="2002885"/>
                </a:lnTo>
                <a:lnTo>
                  <a:pt x="395292" y="2014241"/>
                </a:lnTo>
                <a:lnTo>
                  <a:pt x="386768" y="2010035"/>
                </a:lnTo>
                <a:lnTo>
                  <a:pt x="382558" y="2010035"/>
                </a:lnTo>
                <a:lnTo>
                  <a:pt x="385400" y="2017079"/>
                </a:lnTo>
                <a:lnTo>
                  <a:pt x="389609" y="2022757"/>
                </a:lnTo>
                <a:lnTo>
                  <a:pt x="403817" y="2032746"/>
                </a:lnTo>
                <a:lnTo>
                  <a:pt x="403817" y="2028435"/>
                </a:lnTo>
                <a:lnTo>
                  <a:pt x="410974" y="2027068"/>
                </a:lnTo>
                <a:lnTo>
                  <a:pt x="423708" y="2045468"/>
                </a:lnTo>
                <a:lnTo>
                  <a:pt x="410974" y="2038424"/>
                </a:lnTo>
                <a:lnTo>
                  <a:pt x="416657" y="2046940"/>
                </a:lnTo>
                <a:lnTo>
                  <a:pt x="432233" y="2054090"/>
                </a:lnTo>
                <a:lnTo>
                  <a:pt x="420866" y="2034112"/>
                </a:lnTo>
                <a:lnTo>
                  <a:pt x="435074" y="2039896"/>
                </a:lnTo>
                <a:lnTo>
                  <a:pt x="440863" y="2037057"/>
                </a:lnTo>
                <a:lnTo>
                  <a:pt x="433706" y="2037057"/>
                </a:lnTo>
                <a:lnTo>
                  <a:pt x="422340" y="2027068"/>
                </a:lnTo>
                <a:lnTo>
                  <a:pt x="418025" y="2022757"/>
                </a:lnTo>
                <a:lnTo>
                  <a:pt x="442231" y="2031379"/>
                </a:lnTo>
                <a:lnTo>
                  <a:pt x="449387" y="2035585"/>
                </a:lnTo>
                <a:lnTo>
                  <a:pt x="453597" y="2035585"/>
                </a:lnTo>
                <a:lnTo>
                  <a:pt x="455070" y="2032746"/>
                </a:lnTo>
                <a:lnTo>
                  <a:pt x="455070" y="2029907"/>
                </a:lnTo>
                <a:lnTo>
                  <a:pt x="459280" y="2032746"/>
                </a:lnTo>
                <a:lnTo>
                  <a:pt x="459280" y="2037057"/>
                </a:lnTo>
                <a:lnTo>
                  <a:pt x="463595" y="2039896"/>
                </a:lnTo>
                <a:lnTo>
                  <a:pt x="473488" y="2062607"/>
                </a:lnTo>
                <a:lnTo>
                  <a:pt x="469278" y="2068284"/>
                </a:lnTo>
                <a:lnTo>
                  <a:pt x="462122" y="2068284"/>
                </a:lnTo>
                <a:lnTo>
                  <a:pt x="463595" y="2066813"/>
                </a:lnTo>
                <a:lnTo>
                  <a:pt x="469278" y="2063974"/>
                </a:lnTo>
                <a:lnTo>
                  <a:pt x="460753" y="2049779"/>
                </a:lnTo>
                <a:lnTo>
                  <a:pt x="455070" y="2044101"/>
                </a:lnTo>
                <a:lnTo>
                  <a:pt x="447914" y="2041262"/>
                </a:lnTo>
                <a:lnTo>
                  <a:pt x="445072" y="2048413"/>
                </a:lnTo>
                <a:lnTo>
                  <a:pt x="435074" y="2051251"/>
                </a:lnTo>
                <a:lnTo>
                  <a:pt x="435074" y="2056929"/>
                </a:lnTo>
                <a:lnTo>
                  <a:pt x="432233" y="2058296"/>
                </a:lnTo>
                <a:lnTo>
                  <a:pt x="422340" y="2055457"/>
                </a:lnTo>
                <a:lnTo>
                  <a:pt x="418025" y="2052618"/>
                </a:lnTo>
                <a:lnTo>
                  <a:pt x="423708" y="2069651"/>
                </a:lnTo>
                <a:lnTo>
                  <a:pt x="426550" y="2079640"/>
                </a:lnTo>
                <a:lnTo>
                  <a:pt x="430865" y="2085317"/>
                </a:lnTo>
                <a:lnTo>
                  <a:pt x="435074" y="2086684"/>
                </a:lnTo>
                <a:lnTo>
                  <a:pt x="436548" y="2083846"/>
                </a:lnTo>
                <a:lnTo>
                  <a:pt x="438021" y="2082479"/>
                </a:lnTo>
                <a:lnTo>
                  <a:pt x="442231" y="2078168"/>
                </a:lnTo>
                <a:lnTo>
                  <a:pt x="445072" y="2082479"/>
                </a:lnTo>
                <a:lnTo>
                  <a:pt x="450755" y="2083846"/>
                </a:lnTo>
                <a:lnTo>
                  <a:pt x="440863" y="2089523"/>
                </a:lnTo>
                <a:lnTo>
                  <a:pt x="450755" y="2095306"/>
                </a:lnTo>
                <a:lnTo>
                  <a:pt x="455070" y="2098040"/>
                </a:lnTo>
                <a:lnTo>
                  <a:pt x="450755" y="2102351"/>
                </a:lnTo>
                <a:lnTo>
                  <a:pt x="457912" y="2106557"/>
                </a:lnTo>
                <a:lnTo>
                  <a:pt x="467805" y="2108029"/>
                </a:lnTo>
                <a:lnTo>
                  <a:pt x="473488" y="2103823"/>
                </a:lnTo>
                <a:lnTo>
                  <a:pt x="472120" y="2100879"/>
                </a:lnTo>
                <a:lnTo>
                  <a:pt x="476329" y="2103823"/>
                </a:lnTo>
                <a:lnTo>
                  <a:pt x="476329" y="2108029"/>
                </a:lnTo>
                <a:lnTo>
                  <a:pt x="482013" y="2110868"/>
                </a:lnTo>
                <a:lnTo>
                  <a:pt x="483486" y="2109501"/>
                </a:lnTo>
                <a:lnTo>
                  <a:pt x="489169" y="2109501"/>
                </a:lnTo>
                <a:lnTo>
                  <a:pt x="492011" y="2118018"/>
                </a:lnTo>
                <a:lnTo>
                  <a:pt x="490537" y="2118018"/>
                </a:lnTo>
                <a:lnTo>
                  <a:pt x="483486" y="2113706"/>
                </a:lnTo>
                <a:lnTo>
                  <a:pt x="476329" y="2110868"/>
                </a:lnTo>
                <a:lnTo>
                  <a:pt x="462122" y="2110868"/>
                </a:lnTo>
                <a:lnTo>
                  <a:pt x="467805" y="2115179"/>
                </a:lnTo>
                <a:lnTo>
                  <a:pt x="473488" y="2118018"/>
                </a:lnTo>
                <a:lnTo>
                  <a:pt x="482013" y="2120856"/>
                </a:lnTo>
                <a:lnTo>
                  <a:pt x="489169" y="2123695"/>
                </a:lnTo>
                <a:lnTo>
                  <a:pt x="492011" y="2126534"/>
                </a:lnTo>
                <a:lnTo>
                  <a:pt x="509060" y="2133579"/>
                </a:lnTo>
                <a:lnTo>
                  <a:pt x="514743" y="2132212"/>
                </a:lnTo>
                <a:lnTo>
                  <a:pt x="519058" y="2135051"/>
                </a:lnTo>
                <a:lnTo>
                  <a:pt x="530424" y="2140729"/>
                </a:lnTo>
                <a:lnTo>
                  <a:pt x="534634" y="2142095"/>
                </a:lnTo>
                <a:lnTo>
                  <a:pt x="553157" y="2147773"/>
                </a:lnTo>
                <a:lnTo>
                  <a:pt x="573048" y="2152084"/>
                </a:lnTo>
                <a:lnTo>
                  <a:pt x="581572" y="2149245"/>
                </a:lnTo>
                <a:lnTo>
                  <a:pt x="582940" y="2146406"/>
                </a:lnTo>
                <a:lnTo>
                  <a:pt x="580204" y="2136418"/>
                </a:lnTo>
                <a:lnTo>
                  <a:pt x="578731" y="2133579"/>
                </a:lnTo>
                <a:lnTo>
                  <a:pt x="575889" y="2129373"/>
                </a:lnTo>
                <a:lnTo>
                  <a:pt x="573048" y="2125062"/>
                </a:lnTo>
                <a:lnTo>
                  <a:pt x="568733" y="2113706"/>
                </a:lnTo>
                <a:lnTo>
                  <a:pt x="561681" y="2086684"/>
                </a:lnTo>
                <a:lnTo>
                  <a:pt x="587255" y="2078168"/>
                </a:lnTo>
                <a:lnTo>
                  <a:pt x="598622" y="2072490"/>
                </a:lnTo>
                <a:lnTo>
                  <a:pt x="608620" y="2059768"/>
                </a:lnTo>
                <a:lnTo>
                  <a:pt x="615671" y="2056929"/>
                </a:lnTo>
                <a:lnTo>
                  <a:pt x="619986" y="2056929"/>
                </a:lnTo>
                <a:lnTo>
                  <a:pt x="652716" y="2062607"/>
                </a:lnTo>
                <a:lnTo>
                  <a:pt x="658400" y="2066813"/>
                </a:lnTo>
                <a:lnTo>
                  <a:pt x="652611" y="2060819"/>
                </a:lnTo>
                <a:lnTo>
                  <a:pt x="615671" y="2052618"/>
                </a:lnTo>
                <a:lnTo>
                  <a:pt x="605778" y="2052618"/>
                </a:lnTo>
                <a:lnTo>
                  <a:pt x="577363" y="2044101"/>
                </a:lnTo>
                <a:lnTo>
                  <a:pt x="493379" y="2044101"/>
                </a:lnTo>
                <a:lnTo>
                  <a:pt x="490537" y="2044101"/>
                </a:lnTo>
                <a:lnTo>
                  <a:pt x="487696" y="2042734"/>
                </a:lnTo>
                <a:lnTo>
                  <a:pt x="486327" y="2038424"/>
                </a:lnTo>
                <a:lnTo>
                  <a:pt x="456438" y="2014241"/>
                </a:lnTo>
                <a:lnTo>
                  <a:pt x="453597" y="2001518"/>
                </a:lnTo>
                <a:lnTo>
                  <a:pt x="443704" y="1978807"/>
                </a:lnTo>
                <a:lnTo>
                  <a:pt x="435074" y="1967452"/>
                </a:lnTo>
                <a:lnTo>
                  <a:pt x="430865" y="1964613"/>
                </a:lnTo>
                <a:lnTo>
                  <a:pt x="425181" y="1964613"/>
                </a:lnTo>
                <a:lnTo>
                  <a:pt x="412342" y="1965979"/>
                </a:lnTo>
                <a:lnTo>
                  <a:pt x="408132" y="1967452"/>
                </a:lnTo>
                <a:lnTo>
                  <a:pt x="406659" y="1971657"/>
                </a:lnTo>
                <a:lnTo>
                  <a:pt x="403817" y="1973024"/>
                </a:lnTo>
                <a:lnTo>
                  <a:pt x="399607" y="1973024"/>
                </a:lnTo>
                <a:lnTo>
                  <a:pt x="389609" y="1963140"/>
                </a:lnTo>
                <a:lnTo>
                  <a:pt x="385400" y="1955991"/>
                </a:lnTo>
                <a:lnTo>
                  <a:pt x="382558" y="1948946"/>
                </a:lnTo>
                <a:lnTo>
                  <a:pt x="364035" y="1937591"/>
                </a:lnTo>
                <a:lnTo>
                  <a:pt x="356879" y="1924763"/>
                </a:lnTo>
                <a:lnTo>
                  <a:pt x="346986" y="1903524"/>
                </a:lnTo>
                <a:lnTo>
                  <a:pt x="345513" y="1897741"/>
                </a:lnTo>
                <a:lnTo>
                  <a:pt x="345513" y="1889330"/>
                </a:lnTo>
                <a:lnTo>
                  <a:pt x="359720" y="1870824"/>
                </a:lnTo>
                <a:lnTo>
                  <a:pt x="362562" y="1869352"/>
                </a:lnTo>
                <a:lnTo>
                  <a:pt x="371086" y="1865146"/>
                </a:lnTo>
                <a:lnTo>
                  <a:pt x="364035" y="1840963"/>
                </a:lnTo>
                <a:lnTo>
                  <a:pt x="375401" y="1833919"/>
                </a:lnTo>
                <a:lnTo>
                  <a:pt x="371086" y="1823930"/>
                </a:lnTo>
                <a:lnTo>
                  <a:pt x="366877" y="1818253"/>
                </a:lnTo>
                <a:lnTo>
                  <a:pt x="359720" y="1813941"/>
                </a:lnTo>
                <a:lnTo>
                  <a:pt x="354037" y="1809736"/>
                </a:lnTo>
                <a:lnTo>
                  <a:pt x="352669" y="1799747"/>
                </a:lnTo>
                <a:lnTo>
                  <a:pt x="354037" y="1784186"/>
                </a:lnTo>
                <a:lnTo>
                  <a:pt x="361194" y="1771358"/>
                </a:lnTo>
                <a:lnTo>
                  <a:pt x="358352" y="1768519"/>
                </a:lnTo>
                <a:lnTo>
                  <a:pt x="354037" y="1744336"/>
                </a:lnTo>
                <a:lnTo>
                  <a:pt x="358352" y="1742970"/>
                </a:lnTo>
                <a:lnTo>
                  <a:pt x="362562" y="1737292"/>
                </a:lnTo>
                <a:lnTo>
                  <a:pt x="359720" y="1727303"/>
                </a:lnTo>
                <a:lnTo>
                  <a:pt x="351196" y="1717419"/>
                </a:lnTo>
                <a:lnTo>
                  <a:pt x="338461" y="1687558"/>
                </a:lnTo>
                <a:lnTo>
                  <a:pt x="336988" y="1669158"/>
                </a:lnTo>
                <a:lnTo>
                  <a:pt x="344144" y="1666214"/>
                </a:lnTo>
                <a:lnTo>
                  <a:pt x="346986" y="1656331"/>
                </a:lnTo>
                <a:lnTo>
                  <a:pt x="344144" y="1652020"/>
                </a:lnTo>
                <a:lnTo>
                  <a:pt x="327095" y="1636459"/>
                </a:lnTo>
                <a:lnTo>
                  <a:pt x="318570" y="1634987"/>
                </a:lnTo>
                <a:lnTo>
                  <a:pt x="314255" y="1633620"/>
                </a:lnTo>
                <a:lnTo>
                  <a:pt x="300048" y="1623631"/>
                </a:lnTo>
                <a:lnTo>
                  <a:pt x="335620" y="1626470"/>
                </a:lnTo>
                <a:lnTo>
                  <a:pt x="338461" y="1623631"/>
                </a:lnTo>
                <a:lnTo>
                  <a:pt x="338461" y="1610804"/>
                </a:lnTo>
                <a:lnTo>
                  <a:pt x="332778" y="1605126"/>
                </a:lnTo>
                <a:lnTo>
                  <a:pt x="321412" y="1602287"/>
                </a:lnTo>
                <a:lnTo>
                  <a:pt x="317097" y="1602287"/>
                </a:lnTo>
                <a:lnTo>
                  <a:pt x="314255" y="1603759"/>
                </a:lnTo>
                <a:lnTo>
                  <a:pt x="302889" y="1603759"/>
                </a:lnTo>
                <a:lnTo>
                  <a:pt x="300048" y="1602287"/>
                </a:lnTo>
                <a:lnTo>
                  <a:pt x="295733" y="1588093"/>
                </a:lnTo>
                <a:lnTo>
                  <a:pt x="295733" y="1583887"/>
                </a:lnTo>
                <a:lnTo>
                  <a:pt x="297206" y="1579576"/>
                </a:lnTo>
                <a:lnTo>
                  <a:pt x="298574" y="1575370"/>
                </a:lnTo>
                <a:lnTo>
                  <a:pt x="294364" y="1571059"/>
                </a:lnTo>
                <a:lnTo>
                  <a:pt x="290049" y="1568221"/>
                </a:lnTo>
                <a:lnTo>
                  <a:pt x="287208" y="1565381"/>
                </a:lnTo>
                <a:lnTo>
                  <a:pt x="278683" y="1549715"/>
                </a:lnTo>
                <a:lnTo>
                  <a:pt x="278683" y="1538359"/>
                </a:lnTo>
                <a:lnTo>
                  <a:pt x="263107" y="1527004"/>
                </a:lnTo>
                <a:lnTo>
                  <a:pt x="258792" y="1525637"/>
                </a:lnTo>
                <a:lnTo>
                  <a:pt x="254477" y="1521326"/>
                </a:lnTo>
                <a:lnTo>
                  <a:pt x="244584" y="1495776"/>
                </a:lnTo>
                <a:lnTo>
                  <a:pt x="237428" y="1477271"/>
                </a:lnTo>
                <a:lnTo>
                  <a:pt x="238901" y="1470226"/>
                </a:lnTo>
                <a:lnTo>
                  <a:pt x="241743" y="1468754"/>
                </a:lnTo>
                <a:lnTo>
                  <a:pt x="244584" y="1471593"/>
                </a:lnTo>
                <a:lnTo>
                  <a:pt x="251741" y="1468754"/>
                </a:lnTo>
                <a:lnTo>
                  <a:pt x="253109" y="1465915"/>
                </a:lnTo>
                <a:lnTo>
                  <a:pt x="245953" y="1454560"/>
                </a:lnTo>
                <a:lnTo>
                  <a:pt x="234586" y="1438999"/>
                </a:lnTo>
                <a:lnTo>
                  <a:pt x="228903" y="1423332"/>
                </a:lnTo>
                <a:lnTo>
                  <a:pt x="226062" y="1409138"/>
                </a:lnTo>
                <a:lnTo>
                  <a:pt x="226062" y="1406299"/>
                </a:lnTo>
                <a:lnTo>
                  <a:pt x="223220" y="1397782"/>
                </a:lnTo>
                <a:lnTo>
                  <a:pt x="213327" y="1384955"/>
                </a:lnTo>
                <a:lnTo>
                  <a:pt x="214695" y="1348049"/>
                </a:lnTo>
                <a:lnTo>
                  <a:pt x="211854" y="1318189"/>
                </a:lnTo>
                <a:lnTo>
                  <a:pt x="211854" y="1302627"/>
                </a:lnTo>
                <a:lnTo>
                  <a:pt x="210486" y="1298316"/>
                </a:lnTo>
                <a:lnTo>
                  <a:pt x="207644" y="1292638"/>
                </a:lnTo>
                <a:lnTo>
                  <a:pt x="204803" y="1285594"/>
                </a:lnTo>
                <a:lnTo>
                  <a:pt x="203329" y="1279916"/>
                </a:lnTo>
                <a:lnTo>
                  <a:pt x="204803" y="1276972"/>
                </a:lnTo>
                <a:lnTo>
                  <a:pt x="210486" y="1271294"/>
                </a:lnTo>
                <a:lnTo>
                  <a:pt x="219010" y="1268561"/>
                </a:lnTo>
                <a:lnTo>
                  <a:pt x="221852" y="1254261"/>
                </a:lnTo>
                <a:lnTo>
                  <a:pt x="209012" y="1235861"/>
                </a:lnTo>
                <a:lnTo>
                  <a:pt x="190595" y="1204633"/>
                </a:lnTo>
                <a:lnTo>
                  <a:pt x="176387" y="1153428"/>
                </a:lnTo>
                <a:lnTo>
                  <a:pt x="174914" y="1146278"/>
                </a:lnTo>
                <a:lnTo>
                  <a:pt x="176387" y="1133556"/>
                </a:lnTo>
                <a:lnTo>
                  <a:pt x="196278" y="1113684"/>
                </a:lnTo>
                <a:lnTo>
                  <a:pt x="200488" y="1112211"/>
                </a:lnTo>
                <a:lnTo>
                  <a:pt x="201961" y="1108006"/>
                </a:lnTo>
                <a:lnTo>
                  <a:pt x="197646" y="1095178"/>
                </a:lnTo>
                <a:lnTo>
                  <a:pt x="191963" y="1082456"/>
                </a:lnTo>
                <a:lnTo>
                  <a:pt x="186280" y="1068156"/>
                </a:lnTo>
                <a:lnTo>
                  <a:pt x="187753" y="1065317"/>
                </a:lnTo>
                <a:lnTo>
                  <a:pt x="179123" y="1058273"/>
                </a:lnTo>
                <a:lnTo>
                  <a:pt x="189122" y="1001390"/>
                </a:lnTo>
                <a:lnTo>
                  <a:pt x="193437" y="1001390"/>
                </a:lnTo>
                <a:lnTo>
                  <a:pt x="199120" y="1000023"/>
                </a:lnTo>
                <a:lnTo>
                  <a:pt x="186280" y="964484"/>
                </a:lnTo>
                <a:lnTo>
                  <a:pt x="156391" y="903396"/>
                </a:lnTo>
                <a:lnTo>
                  <a:pt x="132290" y="856502"/>
                </a:lnTo>
                <a:lnTo>
                  <a:pt x="120819" y="839468"/>
                </a:lnTo>
                <a:lnTo>
                  <a:pt x="117977" y="825274"/>
                </a:lnTo>
                <a:lnTo>
                  <a:pt x="117977" y="816758"/>
                </a:lnTo>
                <a:lnTo>
                  <a:pt x="125134" y="775541"/>
                </a:lnTo>
                <a:lnTo>
                  <a:pt x="127975" y="771335"/>
                </a:lnTo>
                <a:lnTo>
                  <a:pt x="130817" y="769863"/>
                </a:lnTo>
                <a:lnTo>
                  <a:pt x="137973" y="752830"/>
                </a:lnTo>
                <a:lnTo>
                  <a:pt x="129449" y="728647"/>
                </a:lnTo>
                <a:lnTo>
                  <a:pt x="126502" y="727280"/>
                </a:lnTo>
                <a:lnTo>
                  <a:pt x="119451" y="707408"/>
                </a:lnTo>
                <a:lnTo>
                  <a:pt x="117977" y="704569"/>
                </a:lnTo>
                <a:lnTo>
                  <a:pt x="120819" y="700258"/>
                </a:lnTo>
                <a:lnTo>
                  <a:pt x="122292" y="696052"/>
                </a:lnTo>
                <a:lnTo>
                  <a:pt x="127975" y="693214"/>
                </a:lnTo>
                <a:lnTo>
                  <a:pt x="126502" y="677547"/>
                </a:lnTo>
                <a:lnTo>
                  <a:pt x="126502" y="670502"/>
                </a:lnTo>
                <a:lnTo>
                  <a:pt x="126502" y="661986"/>
                </a:lnTo>
                <a:lnTo>
                  <a:pt x="127975" y="649158"/>
                </a:lnTo>
                <a:lnTo>
                  <a:pt x="132290" y="646319"/>
                </a:lnTo>
                <a:lnTo>
                  <a:pt x="146498" y="623608"/>
                </a:lnTo>
                <a:lnTo>
                  <a:pt x="147866" y="609414"/>
                </a:lnTo>
                <a:lnTo>
                  <a:pt x="153549" y="579553"/>
                </a:lnTo>
                <a:lnTo>
                  <a:pt x="156391" y="573875"/>
                </a:lnTo>
                <a:lnTo>
                  <a:pt x="163547" y="573875"/>
                </a:lnTo>
                <a:lnTo>
                  <a:pt x="176387" y="571036"/>
                </a:lnTo>
                <a:lnTo>
                  <a:pt x="179123" y="568197"/>
                </a:lnTo>
                <a:lnTo>
                  <a:pt x="180597" y="561048"/>
                </a:lnTo>
                <a:lnTo>
                  <a:pt x="170599" y="549692"/>
                </a:lnTo>
                <a:lnTo>
                  <a:pt x="166389" y="516992"/>
                </a:lnTo>
                <a:lnTo>
                  <a:pt x="155023" y="488603"/>
                </a:lnTo>
                <a:lnTo>
                  <a:pt x="149340" y="468731"/>
                </a:lnTo>
                <a:lnTo>
                  <a:pt x="145025" y="434665"/>
                </a:lnTo>
                <a:lnTo>
                  <a:pt x="147866" y="423309"/>
                </a:lnTo>
                <a:lnTo>
                  <a:pt x="152181" y="417631"/>
                </a:lnTo>
                <a:lnTo>
                  <a:pt x="159233" y="410482"/>
                </a:lnTo>
                <a:lnTo>
                  <a:pt x="174914" y="403437"/>
                </a:lnTo>
                <a:lnTo>
                  <a:pt x="187753" y="396287"/>
                </a:lnTo>
                <a:lnTo>
                  <a:pt x="201961" y="389243"/>
                </a:lnTo>
                <a:lnTo>
                  <a:pt x="206171" y="352232"/>
                </a:lnTo>
                <a:lnTo>
                  <a:pt x="211854" y="328154"/>
                </a:lnTo>
                <a:lnTo>
                  <a:pt x="200488" y="316798"/>
                </a:lnTo>
                <a:lnTo>
                  <a:pt x="193437" y="319532"/>
                </a:lnTo>
                <a:lnTo>
                  <a:pt x="180597" y="322476"/>
                </a:lnTo>
                <a:lnTo>
                  <a:pt x="169231" y="321004"/>
                </a:lnTo>
                <a:lnTo>
                  <a:pt x="164916" y="318165"/>
                </a:lnTo>
                <a:lnTo>
                  <a:pt x="163547" y="311121"/>
                </a:lnTo>
                <a:lnTo>
                  <a:pt x="163547" y="301132"/>
                </a:lnTo>
                <a:lnTo>
                  <a:pt x="156391" y="275582"/>
                </a:lnTo>
                <a:lnTo>
                  <a:pt x="146498" y="257077"/>
                </a:lnTo>
                <a:lnTo>
                  <a:pt x="140815" y="245721"/>
                </a:lnTo>
                <a:lnTo>
                  <a:pt x="136500" y="225849"/>
                </a:lnTo>
                <a:lnTo>
                  <a:pt x="122292" y="204505"/>
                </a:lnTo>
                <a:lnTo>
                  <a:pt x="113768" y="193149"/>
                </a:lnTo>
                <a:lnTo>
                  <a:pt x="100928" y="173277"/>
                </a:lnTo>
                <a:lnTo>
                  <a:pt x="98086" y="156244"/>
                </a:lnTo>
                <a:lnTo>
                  <a:pt x="108085" y="151933"/>
                </a:lnTo>
                <a:lnTo>
                  <a:pt x="109453" y="142049"/>
                </a:lnTo>
                <a:lnTo>
                  <a:pt x="99560" y="130694"/>
                </a:lnTo>
                <a:lnTo>
                  <a:pt x="110926" y="115027"/>
                </a:lnTo>
                <a:lnTo>
                  <a:pt x="108085" y="110822"/>
                </a:lnTo>
                <a:lnTo>
                  <a:pt x="103770" y="107983"/>
                </a:lnTo>
                <a:lnTo>
                  <a:pt x="92403" y="99361"/>
                </a:lnTo>
                <a:lnTo>
                  <a:pt x="83879" y="92316"/>
                </a:lnTo>
                <a:lnTo>
                  <a:pt x="79669" y="86639"/>
                </a:lnTo>
                <a:lnTo>
                  <a:pt x="71144" y="53939"/>
                </a:lnTo>
                <a:lnTo>
                  <a:pt x="68303" y="42583"/>
                </a:lnTo>
                <a:lnTo>
                  <a:pt x="65461" y="31228"/>
                </a:lnTo>
                <a:lnTo>
                  <a:pt x="52621" y="17034"/>
                </a:lnTo>
                <a:lnTo>
                  <a:pt x="44097" y="7045"/>
                </a:lnTo>
                <a:lnTo>
                  <a:pt x="41255" y="0"/>
                </a:lnTo>
                <a:lnTo>
                  <a:pt x="32731" y="85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1" name="Freihandform 63">
            <a:extLst>
              <a:ext uri="{FF2B5EF4-FFF2-40B4-BE49-F238E27FC236}">
                <a16:creationId xmlns:a16="http://schemas.microsoft.com/office/drawing/2014/main" id="{6DDACE08-5926-3D27-2CF7-01EF16828C24}"/>
              </a:ext>
            </a:extLst>
          </p:cNvPr>
          <p:cNvSpPr/>
          <p:nvPr userDrawn="1"/>
        </p:nvSpPr>
        <p:spPr>
          <a:xfrm>
            <a:off x="5157404" y="3520032"/>
            <a:ext cx="62521" cy="37176"/>
          </a:xfrm>
          <a:custGeom>
            <a:avLst/>
            <a:gdLst>
              <a:gd name="connsiteX0" fmla="*/ 126607 w 126607"/>
              <a:gd name="connsiteY0" fmla="*/ 35433 h 75283"/>
              <a:gd name="connsiteX1" fmla="*/ 118083 w 126607"/>
              <a:gd name="connsiteY1" fmla="*/ 31228 h 75283"/>
              <a:gd name="connsiteX2" fmla="*/ 110926 w 126607"/>
              <a:gd name="connsiteY2" fmla="*/ 32594 h 75283"/>
              <a:gd name="connsiteX3" fmla="*/ 109558 w 126607"/>
              <a:gd name="connsiteY3" fmla="*/ 29756 h 75283"/>
              <a:gd name="connsiteX4" fmla="*/ 92403 w 126607"/>
              <a:gd name="connsiteY4" fmla="*/ 32594 h 75283"/>
              <a:gd name="connsiteX5" fmla="*/ 85352 w 126607"/>
              <a:gd name="connsiteY5" fmla="*/ 32594 h 75283"/>
              <a:gd name="connsiteX6" fmla="*/ 85352 w 126607"/>
              <a:gd name="connsiteY6" fmla="*/ 26917 h 75283"/>
              <a:gd name="connsiteX7" fmla="*/ 76827 w 126607"/>
              <a:gd name="connsiteY7" fmla="*/ 24078 h 75283"/>
              <a:gd name="connsiteX8" fmla="*/ 75354 w 126607"/>
              <a:gd name="connsiteY8" fmla="*/ 22711 h 75283"/>
              <a:gd name="connsiteX9" fmla="*/ 63988 w 126607"/>
              <a:gd name="connsiteY9" fmla="*/ 12722 h 75283"/>
              <a:gd name="connsiteX10" fmla="*/ 52621 w 126607"/>
              <a:gd name="connsiteY10" fmla="*/ 2734 h 75283"/>
              <a:gd name="connsiteX11" fmla="*/ 44097 w 126607"/>
              <a:gd name="connsiteY11" fmla="*/ 0 h 75283"/>
              <a:gd name="connsiteX12" fmla="*/ 34204 w 126607"/>
              <a:gd name="connsiteY12" fmla="*/ 11356 h 75283"/>
              <a:gd name="connsiteX13" fmla="*/ 15681 w 126607"/>
              <a:gd name="connsiteY13" fmla="*/ 21239 h 75283"/>
              <a:gd name="connsiteX14" fmla="*/ 0 w 126607"/>
              <a:gd name="connsiteY14" fmla="*/ 39744 h 75283"/>
              <a:gd name="connsiteX15" fmla="*/ 5683 w 126607"/>
              <a:gd name="connsiteY15" fmla="*/ 43950 h 75283"/>
              <a:gd name="connsiteX16" fmla="*/ 9998 w 126607"/>
              <a:gd name="connsiteY16" fmla="*/ 46789 h 75283"/>
              <a:gd name="connsiteX17" fmla="*/ 12840 w 126607"/>
              <a:gd name="connsiteY17" fmla="*/ 49628 h 75283"/>
              <a:gd name="connsiteX18" fmla="*/ 15681 w 126607"/>
              <a:gd name="connsiteY18" fmla="*/ 52467 h 75283"/>
              <a:gd name="connsiteX19" fmla="*/ 25574 w 126607"/>
              <a:gd name="connsiteY19" fmla="*/ 53939 h 75283"/>
              <a:gd name="connsiteX20" fmla="*/ 29889 w 126607"/>
              <a:gd name="connsiteY20" fmla="*/ 55306 h 75283"/>
              <a:gd name="connsiteX21" fmla="*/ 35572 w 126607"/>
              <a:gd name="connsiteY21" fmla="*/ 55306 h 75283"/>
              <a:gd name="connsiteX22" fmla="*/ 41255 w 126607"/>
              <a:gd name="connsiteY22" fmla="*/ 56778 h 75283"/>
              <a:gd name="connsiteX23" fmla="*/ 45570 w 126607"/>
              <a:gd name="connsiteY23" fmla="*/ 58145 h 75283"/>
              <a:gd name="connsiteX24" fmla="*/ 52621 w 126607"/>
              <a:gd name="connsiteY24" fmla="*/ 63822 h 75283"/>
              <a:gd name="connsiteX25" fmla="*/ 63988 w 126607"/>
              <a:gd name="connsiteY25" fmla="*/ 69605 h 75283"/>
              <a:gd name="connsiteX26" fmla="*/ 88194 w 126607"/>
              <a:gd name="connsiteY26" fmla="*/ 70972 h 75283"/>
              <a:gd name="connsiteX27" fmla="*/ 91035 w 126607"/>
              <a:gd name="connsiteY27" fmla="*/ 75283 h 75283"/>
              <a:gd name="connsiteX28" fmla="*/ 95245 w 126607"/>
              <a:gd name="connsiteY28" fmla="*/ 75283 h 75283"/>
              <a:gd name="connsiteX29" fmla="*/ 109558 w 126607"/>
              <a:gd name="connsiteY29" fmla="*/ 75283 h 75283"/>
              <a:gd name="connsiteX30" fmla="*/ 116609 w 126607"/>
              <a:gd name="connsiteY30" fmla="*/ 70972 h 75283"/>
              <a:gd name="connsiteX31" fmla="*/ 118083 w 126607"/>
              <a:gd name="connsiteY31" fmla="*/ 68133 h 75283"/>
              <a:gd name="connsiteX32" fmla="*/ 118083 w 126607"/>
              <a:gd name="connsiteY32" fmla="*/ 60983 h 75283"/>
              <a:gd name="connsiteX33" fmla="*/ 118083 w 126607"/>
              <a:gd name="connsiteY33" fmla="*/ 59617 h 75283"/>
              <a:gd name="connsiteX34" fmla="*/ 119451 w 126607"/>
              <a:gd name="connsiteY34" fmla="*/ 58145 h 75283"/>
              <a:gd name="connsiteX35" fmla="*/ 126607 w 126607"/>
              <a:gd name="connsiteY35" fmla="*/ 35433 h 7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6607" h="75283">
                <a:moveTo>
                  <a:pt x="126607" y="35433"/>
                </a:moveTo>
                <a:lnTo>
                  <a:pt x="118083" y="31228"/>
                </a:lnTo>
                <a:lnTo>
                  <a:pt x="110926" y="32594"/>
                </a:lnTo>
                <a:lnTo>
                  <a:pt x="109558" y="29756"/>
                </a:lnTo>
                <a:lnTo>
                  <a:pt x="92403" y="32594"/>
                </a:lnTo>
                <a:lnTo>
                  <a:pt x="85352" y="32594"/>
                </a:lnTo>
                <a:lnTo>
                  <a:pt x="85352" y="26917"/>
                </a:lnTo>
                <a:lnTo>
                  <a:pt x="76827" y="24078"/>
                </a:lnTo>
                <a:lnTo>
                  <a:pt x="75354" y="22711"/>
                </a:lnTo>
                <a:lnTo>
                  <a:pt x="63988" y="12722"/>
                </a:lnTo>
                <a:lnTo>
                  <a:pt x="52621" y="2734"/>
                </a:lnTo>
                <a:lnTo>
                  <a:pt x="44097" y="0"/>
                </a:lnTo>
                <a:lnTo>
                  <a:pt x="34204" y="11356"/>
                </a:lnTo>
                <a:lnTo>
                  <a:pt x="15681" y="21239"/>
                </a:lnTo>
                <a:lnTo>
                  <a:pt x="0" y="39744"/>
                </a:lnTo>
                <a:lnTo>
                  <a:pt x="5683" y="43950"/>
                </a:lnTo>
                <a:lnTo>
                  <a:pt x="9998" y="46789"/>
                </a:lnTo>
                <a:lnTo>
                  <a:pt x="12840" y="49628"/>
                </a:lnTo>
                <a:lnTo>
                  <a:pt x="15681" y="52467"/>
                </a:lnTo>
                <a:lnTo>
                  <a:pt x="25574" y="53939"/>
                </a:lnTo>
                <a:lnTo>
                  <a:pt x="29889" y="55306"/>
                </a:lnTo>
                <a:lnTo>
                  <a:pt x="35572" y="55306"/>
                </a:lnTo>
                <a:lnTo>
                  <a:pt x="41255" y="56778"/>
                </a:lnTo>
                <a:lnTo>
                  <a:pt x="45570" y="58145"/>
                </a:lnTo>
                <a:lnTo>
                  <a:pt x="52621" y="63822"/>
                </a:lnTo>
                <a:lnTo>
                  <a:pt x="63988" y="69605"/>
                </a:lnTo>
                <a:lnTo>
                  <a:pt x="88194" y="70972"/>
                </a:lnTo>
                <a:lnTo>
                  <a:pt x="91035" y="75283"/>
                </a:lnTo>
                <a:lnTo>
                  <a:pt x="95245" y="75283"/>
                </a:lnTo>
                <a:lnTo>
                  <a:pt x="109558" y="75283"/>
                </a:lnTo>
                <a:lnTo>
                  <a:pt x="116609" y="70972"/>
                </a:lnTo>
                <a:lnTo>
                  <a:pt x="118083" y="68133"/>
                </a:lnTo>
                <a:lnTo>
                  <a:pt x="118083" y="60983"/>
                </a:lnTo>
                <a:lnTo>
                  <a:pt x="118083" y="59617"/>
                </a:lnTo>
                <a:lnTo>
                  <a:pt x="119451" y="58145"/>
                </a:lnTo>
                <a:lnTo>
                  <a:pt x="126607" y="35433"/>
                </a:lnTo>
                <a:close/>
              </a:path>
            </a:pathLst>
          </a:custGeom>
          <a:solidFill>
            <a:srgbClr val="63B22B"/>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2" name="Freihandform 102">
            <a:extLst>
              <a:ext uri="{FF2B5EF4-FFF2-40B4-BE49-F238E27FC236}">
                <a16:creationId xmlns:a16="http://schemas.microsoft.com/office/drawing/2014/main" id="{97706543-7D64-7F7F-13F7-0B29602CC1E1}"/>
              </a:ext>
            </a:extLst>
          </p:cNvPr>
          <p:cNvSpPr/>
          <p:nvPr userDrawn="1"/>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3" name="Freihandform 103">
            <a:extLst>
              <a:ext uri="{FF2B5EF4-FFF2-40B4-BE49-F238E27FC236}">
                <a16:creationId xmlns:a16="http://schemas.microsoft.com/office/drawing/2014/main" id="{A2F685F2-F526-1596-B5EE-FF661B4EF02A}"/>
              </a:ext>
            </a:extLst>
          </p:cNvPr>
          <p:cNvSpPr/>
          <p:nvPr userDrawn="1"/>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5258"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4" name="Freihandform 108">
            <a:extLst>
              <a:ext uri="{FF2B5EF4-FFF2-40B4-BE49-F238E27FC236}">
                <a16:creationId xmlns:a16="http://schemas.microsoft.com/office/drawing/2014/main" id="{9D4985CA-5C0B-7A31-D590-1FE4B879FF15}"/>
              </a:ext>
            </a:extLst>
          </p:cNvPr>
          <p:cNvSpPr/>
          <p:nvPr userDrawn="1"/>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5" name="Freihandform 109">
            <a:extLst>
              <a:ext uri="{FF2B5EF4-FFF2-40B4-BE49-F238E27FC236}">
                <a16:creationId xmlns:a16="http://schemas.microsoft.com/office/drawing/2014/main" id="{6A6F03BD-E036-44BB-9488-E0568F7EB814}"/>
              </a:ext>
            </a:extLst>
          </p:cNvPr>
          <p:cNvSpPr/>
          <p:nvPr userDrawn="1"/>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6" name="Freihandform 110">
            <a:extLst>
              <a:ext uri="{FF2B5EF4-FFF2-40B4-BE49-F238E27FC236}">
                <a16:creationId xmlns:a16="http://schemas.microsoft.com/office/drawing/2014/main" id="{2FFCD74B-3DCE-B5C6-721E-0EF7D4C540D2}"/>
              </a:ext>
            </a:extLst>
          </p:cNvPr>
          <p:cNvSpPr/>
          <p:nvPr userDrawn="1"/>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7" name="Freihandform 111">
            <a:extLst>
              <a:ext uri="{FF2B5EF4-FFF2-40B4-BE49-F238E27FC236}">
                <a16:creationId xmlns:a16="http://schemas.microsoft.com/office/drawing/2014/main" id="{B9A7B7FF-7478-EE1F-5370-0E782BAF6E1B}"/>
              </a:ext>
            </a:extLst>
          </p:cNvPr>
          <p:cNvSpPr/>
          <p:nvPr userDrawn="1"/>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8" name="Freihandform 112">
            <a:extLst>
              <a:ext uri="{FF2B5EF4-FFF2-40B4-BE49-F238E27FC236}">
                <a16:creationId xmlns:a16="http://schemas.microsoft.com/office/drawing/2014/main" id="{9F21C3F4-B1D4-EACA-E803-1D3EE2476352}"/>
              </a:ext>
            </a:extLst>
          </p:cNvPr>
          <p:cNvSpPr/>
          <p:nvPr userDrawn="1"/>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9" name="Freihandform 113">
            <a:extLst>
              <a:ext uri="{FF2B5EF4-FFF2-40B4-BE49-F238E27FC236}">
                <a16:creationId xmlns:a16="http://schemas.microsoft.com/office/drawing/2014/main" id="{B1B9D55B-8553-A001-0425-2B94B7DE0697}"/>
              </a:ext>
            </a:extLst>
          </p:cNvPr>
          <p:cNvSpPr/>
          <p:nvPr userDrawn="1"/>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0" name="Freihandform 114">
            <a:extLst>
              <a:ext uri="{FF2B5EF4-FFF2-40B4-BE49-F238E27FC236}">
                <a16:creationId xmlns:a16="http://schemas.microsoft.com/office/drawing/2014/main" id="{FCEB279B-B3B6-F4BF-5EA2-14482469E33E}"/>
              </a:ext>
            </a:extLst>
          </p:cNvPr>
          <p:cNvSpPr/>
          <p:nvPr userDrawn="1"/>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1" name="Freihandform 115">
            <a:extLst>
              <a:ext uri="{FF2B5EF4-FFF2-40B4-BE49-F238E27FC236}">
                <a16:creationId xmlns:a16="http://schemas.microsoft.com/office/drawing/2014/main" id="{935A9DF3-457E-C422-7B60-BF62EE07AF55}"/>
              </a:ext>
            </a:extLst>
          </p:cNvPr>
          <p:cNvSpPr/>
          <p:nvPr userDrawn="1"/>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2" name="Freihandform 116">
            <a:extLst>
              <a:ext uri="{FF2B5EF4-FFF2-40B4-BE49-F238E27FC236}">
                <a16:creationId xmlns:a16="http://schemas.microsoft.com/office/drawing/2014/main" id="{989E6844-3439-EF05-BE90-69784CC54402}"/>
              </a:ext>
            </a:extLst>
          </p:cNvPr>
          <p:cNvSpPr/>
          <p:nvPr userDrawn="1"/>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3" name="Freihandform 117">
            <a:extLst>
              <a:ext uri="{FF2B5EF4-FFF2-40B4-BE49-F238E27FC236}">
                <a16:creationId xmlns:a16="http://schemas.microsoft.com/office/drawing/2014/main" id="{83386A60-3EAE-7565-1FA8-8B8C10EA407F}"/>
              </a:ext>
            </a:extLst>
          </p:cNvPr>
          <p:cNvSpPr/>
          <p:nvPr userDrawn="1"/>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4" name="Freihandform 118">
            <a:extLst>
              <a:ext uri="{FF2B5EF4-FFF2-40B4-BE49-F238E27FC236}">
                <a16:creationId xmlns:a16="http://schemas.microsoft.com/office/drawing/2014/main" id="{D1D1836F-1A74-F882-A3A4-0F525848DC0B}"/>
              </a:ext>
            </a:extLst>
          </p:cNvPr>
          <p:cNvSpPr/>
          <p:nvPr userDrawn="1"/>
        </p:nvSpPr>
        <p:spPr>
          <a:xfrm>
            <a:off x="10638943" y="3653859"/>
            <a:ext cx="121091" cy="123729"/>
          </a:xfrm>
          <a:custGeom>
            <a:avLst/>
            <a:gdLst>
              <a:gd name="connsiteX0" fmla="*/ 171967 w 245215"/>
              <a:gd name="connsiteY0" fmla="*/ 5573 h 250557"/>
              <a:gd name="connsiteX1" fmla="*/ 173335 w 245215"/>
              <a:gd name="connsiteY1" fmla="*/ 9778 h 250557"/>
              <a:gd name="connsiteX2" fmla="*/ 177545 w 245215"/>
              <a:gd name="connsiteY2" fmla="*/ 23868 h 250557"/>
              <a:gd name="connsiteX3" fmla="*/ 179018 w 245215"/>
              <a:gd name="connsiteY3" fmla="*/ 28179 h 250557"/>
              <a:gd name="connsiteX4" fmla="*/ 180387 w 245215"/>
              <a:gd name="connsiteY4" fmla="*/ 30912 h 250557"/>
              <a:gd name="connsiteX5" fmla="*/ 181753 w 245215"/>
              <a:gd name="connsiteY5" fmla="*/ 36590 h 250557"/>
              <a:gd name="connsiteX6" fmla="*/ 183227 w 245215"/>
              <a:gd name="connsiteY6" fmla="*/ 43635 h 250557"/>
              <a:gd name="connsiteX7" fmla="*/ 181753 w 245215"/>
              <a:gd name="connsiteY7" fmla="*/ 47840 h 250557"/>
              <a:gd name="connsiteX8" fmla="*/ 177545 w 245215"/>
              <a:gd name="connsiteY8" fmla="*/ 49207 h 250557"/>
              <a:gd name="connsiteX9" fmla="*/ 155023 w 245215"/>
              <a:gd name="connsiteY9" fmla="*/ 52046 h 250557"/>
              <a:gd name="connsiteX10" fmla="*/ 145129 w 245215"/>
              <a:gd name="connsiteY10" fmla="*/ 59091 h 250557"/>
              <a:gd name="connsiteX11" fmla="*/ 133869 w 245215"/>
              <a:gd name="connsiteY11" fmla="*/ 74547 h 250557"/>
              <a:gd name="connsiteX12" fmla="*/ 104295 w 245215"/>
              <a:gd name="connsiteY12" fmla="*/ 97048 h 250557"/>
              <a:gd name="connsiteX13" fmla="*/ 100086 w 245215"/>
              <a:gd name="connsiteY13" fmla="*/ 101359 h 250557"/>
              <a:gd name="connsiteX14" fmla="*/ 91561 w 245215"/>
              <a:gd name="connsiteY14" fmla="*/ 109770 h 250557"/>
              <a:gd name="connsiteX15" fmla="*/ 100086 w 245215"/>
              <a:gd name="connsiteY15" fmla="*/ 95681 h 250557"/>
              <a:gd name="connsiteX16" fmla="*/ 97244 w 245215"/>
              <a:gd name="connsiteY16" fmla="*/ 83064 h 250557"/>
              <a:gd name="connsiteX17" fmla="*/ 95876 w 245215"/>
              <a:gd name="connsiteY17" fmla="*/ 78753 h 250557"/>
              <a:gd name="connsiteX18" fmla="*/ 94403 w 245215"/>
              <a:gd name="connsiteY18" fmla="*/ 76019 h 250557"/>
              <a:gd name="connsiteX19" fmla="*/ 90193 w 245215"/>
              <a:gd name="connsiteY19" fmla="*/ 70341 h 250557"/>
              <a:gd name="connsiteX20" fmla="*/ 84614 w 245215"/>
              <a:gd name="connsiteY20" fmla="*/ 67502 h 250557"/>
              <a:gd name="connsiteX21" fmla="*/ 78932 w 245215"/>
              <a:gd name="connsiteY21" fmla="*/ 68974 h 250557"/>
              <a:gd name="connsiteX22" fmla="*/ 73249 w 245215"/>
              <a:gd name="connsiteY22" fmla="*/ 70341 h 250557"/>
              <a:gd name="connsiteX23" fmla="*/ 54936 w 245215"/>
              <a:gd name="connsiteY23" fmla="*/ 78753 h 250557"/>
              <a:gd name="connsiteX24" fmla="*/ 52200 w 245215"/>
              <a:gd name="connsiteY24" fmla="*/ 83064 h 250557"/>
              <a:gd name="connsiteX25" fmla="*/ 52200 w 245215"/>
              <a:gd name="connsiteY25" fmla="*/ 88636 h 250557"/>
              <a:gd name="connsiteX26" fmla="*/ 53568 w 245215"/>
              <a:gd name="connsiteY26" fmla="*/ 91475 h 250557"/>
              <a:gd name="connsiteX27" fmla="*/ 26731 w 245215"/>
              <a:gd name="connsiteY27" fmla="*/ 102726 h 250557"/>
              <a:gd name="connsiteX28" fmla="*/ 21154 w 245215"/>
              <a:gd name="connsiteY28" fmla="*/ 104092 h 250557"/>
              <a:gd name="connsiteX29" fmla="*/ 16944 w 245215"/>
              <a:gd name="connsiteY29" fmla="*/ 108403 h 250557"/>
              <a:gd name="connsiteX30" fmla="*/ 11260 w 245215"/>
              <a:gd name="connsiteY30" fmla="*/ 113976 h 250557"/>
              <a:gd name="connsiteX31" fmla="*/ 9892 w 245215"/>
              <a:gd name="connsiteY31" fmla="*/ 118182 h 250557"/>
              <a:gd name="connsiteX32" fmla="*/ 9892 w 245215"/>
              <a:gd name="connsiteY32" fmla="*/ 123859 h 250557"/>
              <a:gd name="connsiteX33" fmla="*/ 11260 w 245215"/>
              <a:gd name="connsiteY33" fmla="*/ 132271 h 250557"/>
              <a:gd name="connsiteX34" fmla="*/ 7050 w 245215"/>
              <a:gd name="connsiteY34" fmla="*/ 144993 h 250557"/>
              <a:gd name="connsiteX35" fmla="*/ 2840 w 245215"/>
              <a:gd name="connsiteY35" fmla="*/ 152038 h 250557"/>
              <a:gd name="connsiteX36" fmla="*/ 0 w 245215"/>
              <a:gd name="connsiteY36" fmla="*/ 156244 h 250557"/>
              <a:gd name="connsiteX37" fmla="*/ 0 w 245215"/>
              <a:gd name="connsiteY37" fmla="*/ 160450 h 250557"/>
              <a:gd name="connsiteX38" fmla="*/ 1368 w 245215"/>
              <a:gd name="connsiteY38" fmla="*/ 164655 h 250557"/>
              <a:gd name="connsiteX39" fmla="*/ 2840 w 245215"/>
              <a:gd name="connsiteY39" fmla="*/ 167494 h 250557"/>
              <a:gd name="connsiteX40" fmla="*/ 12734 w 245215"/>
              <a:gd name="connsiteY40" fmla="*/ 173172 h 250557"/>
              <a:gd name="connsiteX41" fmla="*/ 15470 w 245215"/>
              <a:gd name="connsiteY41" fmla="*/ 168861 h 250557"/>
              <a:gd name="connsiteX42" fmla="*/ 16944 w 245215"/>
              <a:gd name="connsiteY42" fmla="*/ 161816 h 250557"/>
              <a:gd name="connsiteX43" fmla="*/ 22522 w 245215"/>
              <a:gd name="connsiteY43" fmla="*/ 139316 h 250557"/>
              <a:gd name="connsiteX44" fmla="*/ 28204 w 245215"/>
              <a:gd name="connsiteY44" fmla="*/ 128065 h 250557"/>
              <a:gd name="connsiteX45" fmla="*/ 29573 w 245215"/>
              <a:gd name="connsiteY45" fmla="*/ 125226 h 250557"/>
              <a:gd name="connsiteX46" fmla="*/ 32414 w 245215"/>
              <a:gd name="connsiteY46" fmla="*/ 122493 h 250557"/>
              <a:gd name="connsiteX47" fmla="*/ 36624 w 245215"/>
              <a:gd name="connsiteY47" fmla="*/ 121021 h 250557"/>
              <a:gd name="connsiteX48" fmla="*/ 40834 w 245215"/>
              <a:gd name="connsiteY48" fmla="*/ 119654 h 250557"/>
              <a:gd name="connsiteX49" fmla="*/ 45043 w 245215"/>
              <a:gd name="connsiteY49" fmla="*/ 123859 h 250557"/>
              <a:gd name="connsiteX50" fmla="*/ 46517 w 245215"/>
              <a:gd name="connsiteY50" fmla="*/ 137949 h 250557"/>
              <a:gd name="connsiteX51" fmla="*/ 80300 w 245215"/>
              <a:gd name="connsiteY51" fmla="*/ 142155 h 250557"/>
              <a:gd name="connsiteX52" fmla="*/ 78932 w 245215"/>
              <a:gd name="connsiteY52" fmla="*/ 118182 h 250557"/>
              <a:gd name="connsiteX53" fmla="*/ 84614 w 245215"/>
              <a:gd name="connsiteY53" fmla="*/ 116815 h 250557"/>
              <a:gd name="connsiteX54" fmla="*/ 91561 w 245215"/>
              <a:gd name="connsiteY54" fmla="*/ 118182 h 250557"/>
              <a:gd name="connsiteX55" fmla="*/ 105663 w 245215"/>
              <a:gd name="connsiteY55" fmla="*/ 126698 h 250557"/>
              <a:gd name="connsiteX56" fmla="*/ 111347 w 245215"/>
              <a:gd name="connsiteY56" fmla="*/ 129432 h 250557"/>
              <a:gd name="connsiteX57" fmla="*/ 114188 w 245215"/>
              <a:gd name="connsiteY57" fmla="*/ 135110 h 250557"/>
              <a:gd name="connsiteX58" fmla="*/ 121239 w 245215"/>
              <a:gd name="connsiteY58" fmla="*/ 146360 h 250557"/>
              <a:gd name="connsiteX59" fmla="*/ 121239 w 245215"/>
              <a:gd name="connsiteY59" fmla="*/ 149199 h 250557"/>
              <a:gd name="connsiteX60" fmla="*/ 111347 w 245215"/>
              <a:gd name="connsiteY60" fmla="*/ 159083 h 250557"/>
              <a:gd name="connsiteX61" fmla="*/ 109978 w 245215"/>
              <a:gd name="connsiteY61" fmla="*/ 168861 h 250557"/>
              <a:gd name="connsiteX62" fmla="*/ 109978 w 245215"/>
              <a:gd name="connsiteY62" fmla="*/ 177378 h 250557"/>
              <a:gd name="connsiteX63" fmla="*/ 114188 w 245215"/>
              <a:gd name="connsiteY63" fmla="*/ 198512 h 250557"/>
              <a:gd name="connsiteX64" fmla="*/ 118398 w 245215"/>
              <a:gd name="connsiteY64" fmla="*/ 204084 h 250557"/>
              <a:gd name="connsiteX65" fmla="*/ 123975 w 245215"/>
              <a:gd name="connsiteY65" fmla="*/ 212496 h 250557"/>
              <a:gd name="connsiteX66" fmla="*/ 129659 w 245215"/>
              <a:gd name="connsiteY66" fmla="*/ 216807 h 250557"/>
              <a:gd name="connsiteX67" fmla="*/ 152181 w 245215"/>
              <a:gd name="connsiteY67" fmla="*/ 229424 h 250557"/>
              <a:gd name="connsiteX68" fmla="*/ 162073 w 245215"/>
              <a:gd name="connsiteY68" fmla="*/ 233630 h 250557"/>
              <a:gd name="connsiteX69" fmla="*/ 176177 w 245215"/>
              <a:gd name="connsiteY69" fmla="*/ 237835 h 250557"/>
              <a:gd name="connsiteX70" fmla="*/ 183227 w 245215"/>
              <a:gd name="connsiteY70" fmla="*/ 247719 h 250557"/>
              <a:gd name="connsiteX71" fmla="*/ 188911 w 245215"/>
              <a:gd name="connsiteY71" fmla="*/ 250558 h 250557"/>
              <a:gd name="connsiteX72" fmla="*/ 200171 w 245215"/>
              <a:gd name="connsiteY72" fmla="*/ 230791 h 250557"/>
              <a:gd name="connsiteX73" fmla="*/ 201539 w 245215"/>
              <a:gd name="connsiteY73" fmla="*/ 228057 h 250557"/>
              <a:gd name="connsiteX74" fmla="*/ 202907 w 245215"/>
              <a:gd name="connsiteY74" fmla="*/ 223746 h 250557"/>
              <a:gd name="connsiteX75" fmla="*/ 202907 w 245215"/>
              <a:gd name="connsiteY75" fmla="*/ 218173 h 250557"/>
              <a:gd name="connsiteX76" fmla="*/ 198699 w 245215"/>
              <a:gd name="connsiteY76" fmla="*/ 204084 h 250557"/>
              <a:gd name="connsiteX77" fmla="*/ 194489 w 245215"/>
              <a:gd name="connsiteY77" fmla="*/ 195673 h 250557"/>
              <a:gd name="connsiteX78" fmla="*/ 186069 w 245215"/>
              <a:gd name="connsiteY78" fmla="*/ 191467 h 250557"/>
              <a:gd name="connsiteX79" fmla="*/ 183227 w 245215"/>
              <a:gd name="connsiteY79" fmla="*/ 184422 h 250557"/>
              <a:gd name="connsiteX80" fmla="*/ 184595 w 245215"/>
              <a:gd name="connsiteY80" fmla="*/ 180111 h 250557"/>
              <a:gd name="connsiteX81" fmla="*/ 184595 w 245215"/>
              <a:gd name="connsiteY81" fmla="*/ 175906 h 250557"/>
              <a:gd name="connsiteX82" fmla="*/ 195857 w 245215"/>
              <a:gd name="connsiteY82" fmla="*/ 154772 h 250557"/>
              <a:gd name="connsiteX83" fmla="*/ 205749 w 245215"/>
              <a:gd name="connsiteY83" fmla="*/ 152038 h 250557"/>
              <a:gd name="connsiteX84" fmla="*/ 208591 w 245215"/>
              <a:gd name="connsiteY84" fmla="*/ 159083 h 250557"/>
              <a:gd name="connsiteX85" fmla="*/ 215643 w 245215"/>
              <a:gd name="connsiteY85" fmla="*/ 173172 h 250557"/>
              <a:gd name="connsiteX86" fmla="*/ 219853 w 245215"/>
              <a:gd name="connsiteY86" fmla="*/ 178745 h 250557"/>
              <a:gd name="connsiteX87" fmla="*/ 221220 w 245215"/>
              <a:gd name="connsiteY87" fmla="*/ 187261 h 250557"/>
              <a:gd name="connsiteX88" fmla="*/ 221220 w 245215"/>
              <a:gd name="connsiteY88" fmla="*/ 195673 h 250557"/>
              <a:gd name="connsiteX89" fmla="*/ 224061 w 245215"/>
              <a:gd name="connsiteY89" fmla="*/ 202717 h 250557"/>
              <a:gd name="connsiteX90" fmla="*/ 228271 w 245215"/>
              <a:gd name="connsiteY90" fmla="*/ 208290 h 250557"/>
              <a:gd name="connsiteX91" fmla="*/ 229639 w 245215"/>
              <a:gd name="connsiteY91" fmla="*/ 181583 h 250557"/>
              <a:gd name="connsiteX92" fmla="*/ 239533 w 245215"/>
              <a:gd name="connsiteY92" fmla="*/ 166127 h 250557"/>
              <a:gd name="connsiteX93" fmla="*/ 245215 w 245215"/>
              <a:gd name="connsiteY93" fmla="*/ 149199 h 250557"/>
              <a:gd name="connsiteX94" fmla="*/ 245215 w 245215"/>
              <a:gd name="connsiteY94" fmla="*/ 137949 h 250557"/>
              <a:gd name="connsiteX95" fmla="*/ 242373 w 245215"/>
              <a:gd name="connsiteY95" fmla="*/ 125226 h 250557"/>
              <a:gd name="connsiteX96" fmla="*/ 225535 w 245215"/>
              <a:gd name="connsiteY96" fmla="*/ 59091 h 250557"/>
              <a:gd name="connsiteX97" fmla="*/ 218484 w 245215"/>
              <a:gd name="connsiteY97" fmla="*/ 45002 h 250557"/>
              <a:gd name="connsiteX98" fmla="*/ 217011 w 245215"/>
              <a:gd name="connsiteY98" fmla="*/ 32384 h 250557"/>
              <a:gd name="connsiteX99" fmla="*/ 208591 w 245215"/>
              <a:gd name="connsiteY99" fmla="*/ 32384 h 250557"/>
              <a:gd name="connsiteX100" fmla="*/ 200171 w 245215"/>
              <a:gd name="connsiteY100" fmla="*/ 25340 h 250557"/>
              <a:gd name="connsiteX101" fmla="*/ 180387 w 245215"/>
              <a:gd name="connsiteY101" fmla="*/ 2734 h 250557"/>
              <a:gd name="connsiteX102" fmla="*/ 174808 w 245215"/>
              <a:gd name="connsiteY102" fmla="*/ 0 h 250557"/>
              <a:gd name="connsiteX103" fmla="*/ 171967 w 245215"/>
              <a:gd name="connsiteY103" fmla="*/ 5573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171967" y="5573"/>
                </a:move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092"/>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171" y="230791"/>
                </a:lnTo>
                <a:lnTo>
                  <a:pt x="201539" y="228057"/>
                </a:lnTo>
                <a:lnTo>
                  <a:pt x="202907" y="223746"/>
                </a:lnTo>
                <a:lnTo>
                  <a:pt x="202907" y="218173"/>
                </a:lnTo>
                <a:lnTo>
                  <a:pt x="198699" y="204084"/>
                </a:lnTo>
                <a:lnTo>
                  <a:pt x="194489" y="195673"/>
                </a:lnTo>
                <a:lnTo>
                  <a:pt x="186069" y="191467"/>
                </a:lnTo>
                <a:lnTo>
                  <a:pt x="183227" y="184422"/>
                </a:lnTo>
                <a:lnTo>
                  <a:pt x="184595" y="180111"/>
                </a:lnTo>
                <a:lnTo>
                  <a:pt x="184595" y="175906"/>
                </a:lnTo>
                <a:lnTo>
                  <a:pt x="195857" y="154772"/>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lnTo>
                  <a:pt x="218484" y="45002"/>
                </a:lnTo>
                <a:lnTo>
                  <a:pt x="217011" y="32384"/>
                </a:lnTo>
                <a:lnTo>
                  <a:pt x="208591" y="32384"/>
                </a:lnTo>
                <a:lnTo>
                  <a:pt x="200171" y="25340"/>
                </a:lnTo>
                <a:lnTo>
                  <a:pt x="180387" y="2734"/>
                </a:lnTo>
                <a:lnTo>
                  <a:pt x="174808" y="0"/>
                </a:lnTo>
                <a:lnTo>
                  <a:pt x="171967" y="5573"/>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5" name="Freihandform 119">
            <a:extLst>
              <a:ext uri="{FF2B5EF4-FFF2-40B4-BE49-F238E27FC236}">
                <a16:creationId xmlns:a16="http://schemas.microsoft.com/office/drawing/2014/main" id="{C4271286-CAC9-C954-C87D-11490380EDB5}"/>
              </a:ext>
            </a:extLst>
          </p:cNvPr>
          <p:cNvSpPr/>
          <p:nvPr userDrawn="1"/>
        </p:nvSpPr>
        <p:spPr>
          <a:xfrm>
            <a:off x="10638943" y="3653859"/>
            <a:ext cx="121091" cy="123729"/>
          </a:xfrm>
          <a:custGeom>
            <a:avLst/>
            <a:gdLst>
              <a:gd name="connsiteX0" fmla="*/ 225535 w 245215"/>
              <a:gd name="connsiteY0" fmla="*/ 59091 h 250557"/>
              <a:gd name="connsiteX1" fmla="*/ 218484 w 245215"/>
              <a:gd name="connsiteY1" fmla="*/ 45002 h 250557"/>
              <a:gd name="connsiteX2" fmla="*/ 217011 w 245215"/>
              <a:gd name="connsiteY2" fmla="*/ 32384 h 250557"/>
              <a:gd name="connsiteX3" fmla="*/ 208591 w 245215"/>
              <a:gd name="connsiteY3" fmla="*/ 32384 h 250557"/>
              <a:gd name="connsiteX4" fmla="*/ 200067 w 245215"/>
              <a:gd name="connsiteY4" fmla="*/ 25340 h 250557"/>
              <a:gd name="connsiteX5" fmla="*/ 180387 w 245215"/>
              <a:gd name="connsiteY5" fmla="*/ 2734 h 250557"/>
              <a:gd name="connsiteX6" fmla="*/ 174808 w 245215"/>
              <a:gd name="connsiteY6" fmla="*/ 0 h 250557"/>
              <a:gd name="connsiteX7" fmla="*/ 171967 w 245215"/>
              <a:gd name="connsiteY7" fmla="*/ 5573 h 250557"/>
              <a:gd name="connsiteX8" fmla="*/ 173335 w 245215"/>
              <a:gd name="connsiteY8" fmla="*/ 9778 h 250557"/>
              <a:gd name="connsiteX9" fmla="*/ 177545 w 245215"/>
              <a:gd name="connsiteY9" fmla="*/ 23868 h 250557"/>
              <a:gd name="connsiteX10" fmla="*/ 179018 w 245215"/>
              <a:gd name="connsiteY10" fmla="*/ 28179 h 250557"/>
              <a:gd name="connsiteX11" fmla="*/ 180387 w 245215"/>
              <a:gd name="connsiteY11" fmla="*/ 30912 h 250557"/>
              <a:gd name="connsiteX12" fmla="*/ 181753 w 245215"/>
              <a:gd name="connsiteY12" fmla="*/ 36590 h 250557"/>
              <a:gd name="connsiteX13" fmla="*/ 183227 w 245215"/>
              <a:gd name="connsiteY13" fmla="*/ 43635 h 250557"/>
              <a:gd name="connsiteX14" fmla="*/ 181753 w 245215"/>
              <a:gd name="connsiteY14" fmla="*/ 47840 h 250557"/>
              <a:gd name="connsiteX15" fmla="*/ 177545 w 245215"/>
              <a:gd name="connsiteY15" fmla="*/ 49207 h 250557"/>
              <a:gd name="connsiteX16" fmla="*/ 155023 w 245215"/>
              <a:gd name="connsiteY16" fmla="*/ 52046 h 250557"/>
              <a:gd name="connsiteX17" fmla="*/ 145129 w 245215"/>
              <a:gd name="connsiteY17" fmla="*/ 59091 h 250557"/>
              <a:gd name="connsiteX18" fmla="*/ 133869 w 245215"/>
              <a:gd name="connsiteY18" fmla="*/ 74547 h 250557"/>
              <a:gd name="connsiteX19" fmla="*/ 104295 w 245215"/>
              <a:gd name="connsiteY19" fmla="*/ 97048 h 250557"/>
              <a:gd name="connsiteX20" fmla="*/ 100086 w 245215"/>
              <a:gd name="connsiteY20" fmla="*/ 101359 h 250557"/>
              <a:gd name="connsiteX21" fmla="*/ 91561 w 245215"/>
              <a:gd name="connsiteY21" fmla="*/ 109770 h 250557"/>
              <a:gd name="connsiteX22" fmla="*/ 100086 w 245215"/>
              <a:gd name="connsiteY22" fmla="*/ 95681 h 250557"/>
              <a:gd name="connsiteX23" fmla="*/ 97244 w 245215"/>
              <a:gd name="connsiteY23" fmla="*/ 83064 h 250557"/>
              <a:gd name="connsiteX24" fmla="*/ 95876 w 245215"/>
              <a:gd name="connsiteY24" fmla="*/ 78753 h 250557"/>
              <a:gd name="connsiteX25" fmla="*/ 94403 w 245215"/>
              <a:gd name="connsiteY25" fmla="*/ 76019 h 250557"/>
              <a:gd name="connsiteX26" fmla="*/ 90193 w 245215"/>
              <a:gd name="connsiteY26" fmla="*/ 70341 h 250557"/>
              <a:gd name="connsiteX27" fmla="*/ 84614 w 245215"/>
              <a:gd name="connsiteY27" fmla="*/ 67502 h 250557"/>
              <a:gd name="connsiteX28" fmla="*/ 78932 w 245215"/>
              <a:gd name="connsiteY28" fmla="*/ 68974 h 250557"/>
              <a:gd name="connsiteX29" fmla="*/ 73249 w 245215"/>
              <a:gd name="connsiteY29" fmla="*/ 70341 h 250557"/>
              <a:gd name="connsiteX30" fmla="*/ 54936 w 245215"/>
              <a:gd name="connsiteY30" fmla="*/ 78753 h 250557"/>
              <a:gd name="connsiteX31" fmla="*/ 52200 w 245215"/>
              <a:gd name="connsiteY31" fmla="*/ 83064 h 250557"/>
              <a:gd name="connsiteX32" fmla="*/ 52200 w 245215"/>
              <a:gd name="connsiteY32" fmla="*/ 88636 h 250557"/>
              <a:gd name="connsiteX33" fmla="*/ 53568 w 245215"/>
              <a:gd name="connsiteY33" fmla="*/ 91475 h 250557"/>
              <a:gd name="connsiteX34" fmla="*/ 26731 w 245215"/>
              <a:gd name="connsiteY34" fmla="*/ 102726 h 250557"/>
              <a:gd name="connsiteX35" fmla="*/ 21154 w 245215"/>
              <a:gd name="connsiteY35" fmla="*/ 104198 h 250557"/>
              <a:gd name="connsiteX36" fmla="*/ 16944 w 245215"/>
              <a:gd name="connsiteY36" fmla="*/ 108403 h 250557"/>
              <a:gd name="connsiteX37" fmla="*/ 11260 w 245215"/>
              <a:gd name="connsiteY37" fmla="*/ 113976 h 250557"/>
              <a:gd name="connsiteX38" fmla="*/ 9892 w 245215"/>
              <a:gd name="connsiteY38" fmla="*/ 118182 h 250557"/>
              <a:gd name="connsiteX39" fmla="*/ 9892 w 245215"/>
              <a:gd name="connsiteY39" fmla="*/ 123859 h 250557"/>
              <a:gd name="connsiteX40" fmla="*/ 11260 w 245215"/>
              <a:gd name="connsiteY40" fmla="*/ 132271 h 250557"/>
              <a:gd name="connsiteX41" fmla="*/ 7050 w 245215"/>
              <a:gd name="connsiteY41" fmla="*/ 144993 h 250557"/>
              <a:gd name="connsiteX42" fmla="*/ 2840 w 245215"/>
              <a:gd name="connsiteY42" fmla="*/ 152038 h 250557"/>
              <a:gd name="connsiteX43" fmla="*/ 0 w 245215"/>
              <a:gd name="connsiteY43" fmla="*/ 156244 h 250557"/>
              <a:gd name="connsiteX44" fmla="*/ 0 w 245215"/>
              <a:gd name="connsiteY44" fmla="*/ 160450 h 250557"/>
              <a:gd name="connsiteX45" fmla="*/ 1368 w 245215"/>
              <a:gd name="connsiteY45" fmla="*/ 164655 h 250557"/>
              <a:gd name="connsiteX46" fmla="*/ 2840 w 245215"/>
              <a:gd name="connsiteY46" fmla="*/ 167494 h 250557"/>
              <a:gd name="connsiteX47" fmla="*/ 12734 w 245215"/>
              <a:gd name="connsiteY47" fmla="*/ 173172 h 250557"/>
              <a:gd name="connsiteX48" fmla="*/ 15470 w 245215"/>
              <a:gd name="connsiteY48" fmla="*/ 168861 h 250557"/>
              <a:gd name="connsiteX49" fmla="*/ 16944 w 245215"/>
              <a:gd name="connsiteY49" fmla="*/ 161816 h 250557"/>
              <a:gd name="connsiteX50" fmla="*/ 22522 w 245215"/>
              <a:gd name="connsiteY50" fmla="*/ 139316 h 250557"/>
              <a:gd name="connsiteX51" fmla="*/ 28204 w 245215"/>
              <a:gd name="connsiteY51" fmla="*/ 128065 h 250557"/>
              <a:gd name="connsiteX52" fmla="*/ 29573 w 245215"/>
              <a:gd name="connsiteY52" fmla="*/ 125226 h 250557"/>
              <a:gd name="connsiteX53" fmla="*/ 32414 w 245215"/>
              <a:gd name="connsiteY53" fmla="*/ 122493 h 250557"/>
              <a:gd name="connsiteX54" fmla="*/ 36624 w 245215"/>
              <a:gd name="connsiteY54" fmla="*/ 121021 h 250557"/>
              <a:gd name="connsiteX55" fmla="*/ 40834 w 245215"/>
              <a:gd name="connsiteY55" fmla="*/ 119654 h 250557"/>
              <a:gd name="connsiteX56" fmla="*/ 45043 w 245215"/>
              <a:gd name="connsiteY56" fmla="*/ 123859 h 250557"/>
              <a:gd name="connsiteX57" fmla="*/ 46517 w 245215"/>
              <a:gd name="connsiteY57" fmla="*/ 137949 h 250557"/>
              <a:gd name="connsiteX58" fmla="*/ 80300 w 245215"/>
              <a:gd name="connsiteY58" fmla="*/ 142155 h 250557"/>
              <a:gd name="connsiteX59" fmla="*/ 78932 w 245215"/>
              <a:gd name="connsiteY59" fmla="*/ 118182 h 250557"/>
              <a:gd name="connsiteX60" fmla="*/ 84614 w 245215"/>
              <a:gd name="connsiteY60" fmla="*/ 116815 h 250557"/>
              <a:gd name="connsiteX61" fmla="*/ 91561 w 245215"/>
              <a:gd name="connsiteY61" fmla="*/ 118182 h 250557"/>
              <a:gd name="connsiteX62" fmla="*/ 105663 w 245215"/>
              <a:gd name="connsiteY62" fmla="*/ 126698 h 250557"/>
              <a:gd name="connsiteX63" fmla="*/ 111347 w 245215"/>
              <a:gd name="connsiteY63" fmla="*/ 129432 h 250557"/>
              <a:gd name="connsiteX64" fmla="*/ 114188 w 245215"/>
              <a:gd name="connsiteY64" fmla="*/ 135110 h 250557"/>
              <a:gd name="connsiteX65" fmla="*/ 121239 w 245215"/>
              <a:gd name="connsiteY65" fmla="*/ 146360 h 250557"/>
              <a:gd name="connsiteX66" fmla="*/ 121239 w 245215"/>
              <a:gd name="connsiteY66" fmla="*/ 149199 h 250557"/>
              <a:gd name="connsiteX67" fmla="*/ 111347 w 245215"/>
              <a:gd name="connsiteY67" fmla="*/ 159083 h 250557"/>
              <a:gd name="connsiteX68" fmla="*/ 109978 w 245215"/>
              <a:gd name="connsiteY68" fmla="*/ 168861 h 250557"/>
              <a:gd name="connsiteX69" fmla="*/ 109978 w 245215"/>
              <a:gd name="connsiteY69" fmla="*/ 177378 h 250557"/>
              <a:gd name="connsiteX70" fmla="*/ 114188 w 245215"/>
              <a:gd name="connsiteY70" fmla="*/ 198512 h 250557"/>
              <a:gd name="connsiteX71" fmla="*/ 118398 w 245215"/>
              <a:gd name="connsiteY71" fmla="*/ 204084 h 250557"/>
              <a:gd name="connsiteX72" fmla="*/ 123975 w 245215"/>
              <a:gd name="connsiteY72" fmla="*/ 212496 h 250557"/>
              <a:gd name="connsiteX73" fmla="*/ 129659 w 245215"/>
              <a:gd name="connsiteY73" fmla="*/ 216807 h 250557"/>
              <a:gd name="connsiteX74" fmla="*/ 152181 w 245215"/>
              <a:gd name="connsiteY74" fmla="*/ 229424 h 250557"/>
              <a:gd name="connsiteX75" fmla="*/ 162073 w 245215"/>
              <a:gd name="connsiteY75" fmla="*/ 233630 h 250557"/>
              <a:gd name="connsiteX76" fmla="*/ 176177 w 245215"/>
              <a:gd name="connsiteY76" fmla="*/ 237835 h 250557"/>
              <a:gd name="connsiteX77" fmla="*/ 183227 w 245215"/>
              <a:gd name="connsiteY77" fmla="*/ 247719 h 250557"/>
              <a:gd name="connsiteX78" fmla="*/ 188911 w 245215"/>
              <a:gd name="connsiteY78" fmla="*/ 250558 h 250557"/>
              <a:gd name="connsiteX79" fmla="*/ 200067 w 245215"/>
              <a:gd name="connsiteY79" fmla="*/ 230791 h 250557"/>
              <a:gd name="connsiteX80" fmla="*/ 201539 w 245215"/>
              <a:gd name="connsiteY80" fmla="*/ 228057 h 250557"/>
              <a:gd name="connsiteX81" fmla="*/ 202907 w 245215"/>
              <a:gd name="connsiteY81" fmla="*/ 223851 h 250557"/>
              <a:gd name="connsiteX82" fmla="*/ 202907 w 245215"/>
              <a:gd name="connsiteY82" fmla="*/ 218173 h 250557"/>
              <a:gd name="connsiteX83" fmla="*/ 198699 w 245215"/>
              <a:gd name="connsiteY83" fmla="*/ 204084 h 250557"/>
              <a:gd name="connsiteX84" fmla="*/ 194489 w 245215"/>
              <a:gd name="connsiteY84" fmla="*/ 195673 h 250557"/>
              <a:gd name="connsiteX85" fmla="*/ 186069 w 245215"/>
              <a:gd name="connsiteY85" fmla="*/ 191467 h 250557"/>
              <a:gd name="connsiteX86" fmla="*/ 183227 w 245215"/>
              <a:gd name="connsiteY86" fmla="*/ 184422 h 250557"/>
              <a:gd name="connsiteX87" fmla="*/ 184595 w 245215"/>
              <a:gd name="connsiteY87" fmla="*/ 180217 h 250557"/>
              <a:gd name="connsiteX88" fmla="*/ 184595 w 245215"/>
              <a:gd name="connsiteY88" fmla="*/ 175906 h 250557"/>
              <a:gd name="connsiteX89" fmla="*/ 195857 w 245215"/>
              <a:gd name="connsiteY89" fmla="*/ 154877 h 250557"/>
              <a:gd name="connsiteX90" fmla="*/ 205749 w 245215"/>
              <a:gd name="connsiteY90" fmla="*/ 152038 h 250557"/>
              <a:gd name="connsiteX91" fmla="*/ 208591 w 245215"/>
              <a:gd name="connsiteY91" fmla="*/ 159083 h 250557"/>
              <a:gd name="connsiteX92" fmla="*/ 215643 w 245215"/>
              <a:gd name="connsiteY92" fmla="*/ 173172 h 250557"/>
              <a:gd name="connsiteX93" fmla="*/ 219853 w 245215"/>
              <a:gd name="connsiteY93" fmla="*/ 178745 h 250557"/>
              <a:gd name="connsiteX94" fmla="*/ 221220 w 245215"/>
              <a:gd name="connsiteY94" fmla="*/ 187261 h 250557"/>
              <a:gd name="connsiteX95" fmla="*/ 221220 w 245215"/>
              <a:gd name="connsiteY95" fmla="*/ 195673 h 250557"/>
              <a:gd name="connsiteX96" fmla="*/ 224061 w 245215"/>
              <a:gd name="connsiteY96" fmla="*/ 202717 h 250557"/>
              <a:gd name="connsiteX97" fmla="*/ 228271 w 245215"/>
              <a:gd name="connsiteY97" fmla="*/ 208290 h 250557"/>
              <a:gd name="connsiteX98" fmla="*/ 229639 w 245215"/>
              <a:gd name="connsiteY98" fmla="*/ 181583 h 250557"/>
              <a:gd name="connsiteX99" fmla="*/ 239533 w 245215"/>
              <a:gd name="connsiteY99" fmla="*/ 166127 h 250557"/>
              <a:gd name="connsiteX100" fmla="*/ 245215 w 245215"/>
              <a:gd name="connsiteY100" fmla="*/ 149199 h 250557"/>
              <a:gd name="connsiteX101" fmla="*/ 245215 w 245215"/>
              <a:gd name="connsiteY101" fmla="*/ 137949 h 250557"/>
              <a:gd name="connsiteX102" fmla="*/ 242373 w 245215"/>
              <a:gd name="connsiteY102" fmla="*/ 125226 h 250557"/>
              <a:gd name="connsiteX103" fmla="*/ 225535 w 245215"/>
              <a:gd name="connsiteY103" fmla="*/ 59091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225535" y="59091"/>
                </a:moveTo>
                <a:lnTo>
                  <a:pt x="218484" y="45002"/>
                </a:lnTo>
                <a:lnTo>
                  <a:pt x="217011" y="32384"/>
                </a:lnTo>
                <a:lnTo>
                  <a:pt x="208591" y="32384"/>
                </a:lnTo>
                <a:lnTo>
                  <a:pt x="200067" y="25340"/>
                </a:lnTo>
                <a:lnTo>
                  <a:pt x="180387" y="2734"/>
                </a:lnTo>
                <a:lnTo>
                  <a:pt x="174808" y="0"/>
                </a:lnTo>
                <a:lnTo>
                  <a:pt x="171967" y="5573"/>
                </a:ln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198"/>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067" y="230791"/>
                </a:lnTo>
                <a:lnTo>
                  <a:pt x="201539" y="228057"/>
                </a:lnTo>
                <a:lnTo>
                  <a:pt x="202907" y="223851"/>
                </a:lnTo>
                <a:lnTo>
                  <a:pt x="202907" y="218173"/>
                </a:lnTo>
                <a:lnTo>
                  <a:pt x="198699" y="204084"/>
                </a:lnTo>
                <a:lnTo>
                  <a:pt x="194489" y="195673"/>
                </a:lnTo>
                <a:lnTo>
                  <a:pt x="186069" y="191467"/>
                </a:lnTo>
                <a:lnTo>
                  <a:pt x="183227" y="184422"/>
                </a:lnTo>
                <a:lnTo>
                  <a:pt x="184595" y="180217"/>
                </a:lnTo>
                <a:lnTo>
                  <a:pt x="184595" y="175906"/>
                </a:lnTo>
                <a:lnTo>
                  <a:pt x="195857" y="154877"/>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6" name="Freihandform 120">
            <a:extLst>
              <a:ext uri="{FF2B5EF4-FFF2-40B4-BE49-F238E27FC236}">
                <a16:creationId xmlns:a16="http://schemas.microsoft.com/office/drawing/2014/main" id="{A4DF8BD4-FB16-9091-48B2-D1ED91B11709}"/>
              </a:ext>
            </a:extLst>
          </p:cNvPr>
          <p:cNvSpPr/>
          <p:nvPr userDrawn="1"/>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7" name="Freihandform 121">
            <a:extLst>
              <a:ext uri="{FF2B5EF4-FFF2-40B4-BE49-F238E27FC236}">
                <a16:creationId xmlns:a16="http://schemas.microsoft.com/office/drawing/2014/main" id="{301C15CF-4C5E-60A6-4487-9CAB7D6D6C2A}"/>
              </a:ext>
            </a:extLst>
          </p:cNvPr>
          <p:cNvSpPr/>
          <p:nvPr userDrawn="1"/>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8" name="Freihandform 122">
            <a:extLst>
              <a:ext uri="{FF2B5EF4-FFF2-40B4-BE49-F238E27FC236}">
                <a16:creationId xmlns:a16="http://schemas.microsoft.com/office/drawing/2014/main" id="{82344607-40F7-CDFB-4959-65EB41273970}"/>
              </a:ext>
            </a:extLst>
          </p:cNvPr>
          <p:cNvSpPr/>
          <p:nvPr userDrawn="1"/>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9" name="Freihandform 123">
            <a:extLst>
              <a:ext uri="{FF2B5EF4-FFF2-40B4-BE49-F238E27FC236}">
                <a16:creationId xmlns:a16="http://schemas.microsoft.com/office/drawing/2014/main" id="{AB3E9CC9-A2A0-A20D-8F26-74232603FAFB}"/>
              </a:ext>
            </a:extLst>
          </p:cNvPr>
          <p:cNvSpPr/>
          <p:nvPr userDrawn="1"/>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0" name="Freihandform 124">
            <a:extLst>
              <a:ext uri="{FF2B5EF4-FFF2-40B4-BE49-F238E27FC236}">
                <a16:creationId xmlns:a16="http://schemas.microsoft.com/office/drawing/2014/main" id="{C657CCAA-4DD0-F91A-6903-F7DD80B2C8F2}"/>
              </a:ext>
            </a:extLst>
          </p:cNvPr>
          <p:cNvSpPr/>
          <p:nvPr userDrawn="1"/>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1" name="Freihandform 125">
            <a:extLst>
              <a:ext uri="{FF2B5EF4-FFF2-40B4-BE49-F238E27FC236}">
                <a16:creationId xmlns:a16="http://schemas.microsoft.com/office/drawing/2014/main" id="{A0AF5956-56E5-D6CB-C247-5C542AD96BEF}"/>
              </a:ext>
            </a:extLst>
          </p:cNvPr>
          <p:cNvSpPr/>
          <p:nvPr userDrawn="1"/>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2" name="Freihandform 126">
            <a:extLst>
              <a:ext uri="{FF2B5EF4-FFF2-40B4-BE49-F238E27FC236}">
                <a16:creationId xmlns:a16="http://schemas.microsoft.com/office/drawing/2014/main" id="{AEADE1AA-8A78-8973-0027-B0B3A5482CDD}"/>
              </a:ext>
            </a:extLst>
          </p:cNvPr>
          <p:cNvSpPr/>
          <p:nvPr userDrawn="1"/>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3" name="Freihandform 127">
            <a:extLst>
              <a:ext uri="{FF2B5EF4-FFF2-40B4-BE49-F238E27FC236}">
                <a16:creationId xmlns:a16="http://schemas.microsoft.com/office/drawing/2014/main" id="{9B8C841D-849D-9F8E-0CEE-DE9E98D73C44}"/>
              </a:ext>
            </a:extLst>
          </p:cNvPr>
          <p:cNvSpPr/>
          <p:nvPr userDrawn="1"/>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4" name="Freihandform 128">
            <a:extLst>
              <a:ext uri="{FF2B5EF4-FFF2-40B4-BE49-F238E27FC236}">
                <a16:creationId xmlns:a16="http://schemas.microsoft.com/office/drawing/2014/main" id="{F302E619-A517-94E6-FAF9-DCEA3F2CEB48}"/>
              </a:ext>
            </a:extLst>
          </p:cNvPr>
          <p:cNvSpPr/>
          <p:nvPr userDrawn="1"/>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5" name="Freihandform 129">
            <a:extLst>
              <a:ext uri="{FF2B5EF4-FFF2-40B4-BE49-F238E27FC236}">
                <a16:creationId xmlns:a16="http://schemas.microsoft.com/office/drawing/2014/main" id="{73F4E71A-1DAD-0208-BB3F-50A2069417B8}"/>
              </a:ext>
            </a:extLst>
          </p:cNvPr>
          <p:cNvSpPr/>
          <p:nvPr userDrawn="1"/>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6" name="Freihandform 130">
            <a:extLst>
              <a:ext uri="{FF2B5EF4-FFF2-40B4-BE49-F238E27FC236}">
                <a16:creationId xmlns:a16="http://schemas.microsoft.com/office/drawing/2014/main" id="{03F7A9CE-8B6C-6622-C2AD-83AA7AA01115}"/>
              </a:ext>
            </a:extLst>
          </p:cNvPr>
          <p:cNvSpPr/>
          <p:nvPr userDrawn="1"/>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7" name="Freihandform 131">
            <a:extLst>
              <a:ext uri="{FF2B5EF4-FFF2-40B4-BE49-F238E27FC236}">
                <a16:creationId xmlns:a16="http://schemas.microsoft.com/office/drawing/2014/main" id="{67C7114A-2E26-BA48-7C2E-08108B485FD6}"/>
              </a:ext>
            </a:extLst>
          </p:cNvPr>
          <p:cNvSpPr/>
          <p:nvPr userDrawn="1"/>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8" name="Freihandform 132">
            <a:extLst>
              <a:ext uri="{FF2B5EF4-FFF2-40B4-BE49-F238E27FC236}">
                <a16:creationId xmlns:a16="http://schemas.microsoft.com/office/drawing/2014/main" id="{6937BBA4-CF72-2288-4B03-0448BCE33FF7}"/>
              </a:ext>
            </a:extLst>
          </p:cNvPr>
          <p:cNvSpPr/>
          <p:nvPr userDrawn="1"/>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9" name="Freihandform 133">
            <a:extLst>
              <a:ext uri="{FF2B5EF4-FFF2-40B4-BE49-F238E27FC236}">
                <a16:creationId xmlns:a16="http://schemas.microsoft.com/office/drawing/2014/main" id="{FCA41A2E-8324-6C76-E5F8-094D36B51B27}"/>
              </a:ext>
            </a:extLst>
          </p:cNvPr>
          <p:cNvSpPr/>
          <p:nvPr userDrawn="1"/>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0" name="Freihandform 134">
            <a:extLst>
              <a:ext uri="{FF2B5EF4-FFF2-40B4-BE49-F238E27FC236}">
                <a16:creationId xmlns:a16="http://schemas.microsoft.com/office/drawing/2014/main" id="{DDCE0F29-A689-3AA1-159A-3247B17530B0}"/>
              </a:ext>
            </a:extLst>
          </p:cNvPr>
          <p:cNvSpPr/>
          <p:nvPr userDrawn="1"/>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1" name="Freihandform 135">
            <a:extLst>
              <a:ext uri="{FF2B5EF4-FFF2-40B4-BE49-F238E27FC236}">
                <a16:creationId xmlns:a16="http://schemas.microsoft.com/office/drawing/2014/main" id="{0C8A275D-1F82-E4C7-5DA8-BFC609E2CADB}"/>
              </a:ext>
            </a:extLst>
          </p:cNvPr>
          <p:cNvSpPr/>
          <p:nvPr userDrawn="1"/>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2" name="Freihandform 136">
            <a:extLst>
              <a:ext uri="{FF2B5EF4-FFF2-40B4-BE49-F238E27FC236}">
                <a16:creationId xmlns:a16="http://schemas.microsoft.com/office/drawing/2014/main" id="{61688333-4B70-C89E-F1BD-029B099054DC}"/>
              </a:ext>
            </a:extLst>
          </p:cNvPr>
          <p:cNvSpPr/>
          <p:nvPr userDrawn="1"/>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3" name="Freihandform 137">
            <a:extLst>
              <a:ext uri="{FF2B5EF4-FFF2-40B4-BE49-F238E27FC236}">
                <a16:creationId xmlns:a16="http://schemas.microsoft.com/office/drawing/2014/main" id="{E5B10D76-B1DB-EDDB-72D4-11463B3E7235}"/>
              </a:ext>
            </a:extLst>
          </p:cNvPr>
          <p:cNvSpPr/>
          <p:nvPr userDrawn="1"/>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4" name="Freihandform 138">
            <a:extLst>
              <a:ext uri="{FF2B5EF4-FFF2-40B4-BE49-F238E27FC236}">
                <a16:creationId xmlns:a16="http://schemas.microsoft.com/office/drawing/2014/main" id="{7D9EA49D-EA86-E672-CC21-2D37036031AB}"/>
              </a:ext>
            </a:extLst>
          </p:cNvPr>
          <p:cNvSpPr/>
          <p:nvPr userDrawn="1"/>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5" name="Freihandform 139">
            <a:extLst>
              <a:ext uri="{FF2B5EF4-FFF2-40B4-BE49-F238E27FC236}">
                <a16:creationId xmlns:a16="http://schemas.microsoft.com/office/drawing/2014/main" id="{EF89807D-1450-5A42-F974-599226CA84FB}"/>
              </a:ext>
            </a:extLst>
          </p:cNvPr>
          <p:cNvSpPr/>
          <p:nvPr userDrawn="1"/>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6" name="Freihandform 140">
            <a:extLst>
              <a:ext uri="{FF2B5EF4-FFF2-40B4-BE49-F238E27FC236}">
                <a16:creationId xmlns:a16="http://schemas.microsoft.com/office/drawing/2014/main" id="{4CE8E43A-C139-5F5D-93FA-65F478C3CDE2}"/>
              </a:ext>
            </a:extLst>
          </p:cNvPr>
          <p:cNvSpPr/>
          <p:nvPr userDrawn="1"/>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7" name="Freihandform 141">
            <a:extLst>
              <a:ext uri="{FF2B5EF4-FFF2-40B4-BE49-F238E27FC236}">
                <a16:creationId xmlns:a16="http://schemas.microsoft.com/office/drawing/2014/main" id="{D1CC8027-90BC-E3C1-C5B2-ABCEEADEA3CE}"/>
              </a:ext>
            </a:extLst>
          </p:cNvPr>
          <p:cNvSpPr/>
          <p:nvPr userDrawn="1"/>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8" name="Freihandform 142">
            <a:extLst>
              <a:ext uri="{FF2B5EF4-FFF2-40B4-BE49-F238E27FC236}">
                <a16:creationId xmlns:a16="http://schemas.microsoft.com/office/drawing/2014/main" id="{118E0858-DD0A-C972-2106-D9FB962DEBB3}"/>
              </a:ext>
            </a:extLst>
          </p:cNvPr>
          <p:cNvSpPr/>
          <p:nvPr userDrawn="1"/>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9" name="Freihandform 143">
            <a:extLst>
              <a:ext uri="{FF2B5EF4-FFF2-40B4-BE49-F238E27FC236}">
                <a16:creationId xmlns:a16="http://schemas.microsoft.com/office/drawing/2014/main" id="{3AA1FCE7-F534-B005-31F7-B8ACE50E41D5}"/>
              </a:ext>
            </a:extLst>
          </p:cNvPr>
          <p:cNvSpPr/>
          <p:nvPr userDrawn="1"/>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0" name="Freihandform 144">
            <a:extLst>
              <a:ext uri="{FF2B5EF4-FFF2-40B4-BE49-F238E27FC236}">
                <a16:creationId xmlns:a16="http://schemas.microsoft.com/office/drawing/2014/main" id="{7FD1CDA5-F31E-949A-FBD2-B27233879B38}"/>
              </a:ext>
            </a:extLst>
          </p:cNvPr>
          <p:cNvSpPr/>
          <p:nvPr userDrawn="1"/>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1" name="Freihandform 145">
            <a:extLst>
              <a:ext uri="{FF2B5EF4-FFF2-40B4-BE49-F238E27FC236}">
                <a16:creationId xmlns:a16="http://schemas.microsoft.com/office/drawing/2014/main" id="{BA976DBE-FE80-99A9-AB88-83C43B3FCC83}"/>
              </a:ext>
            </a:extLst>
          </p:cNvPr>
          <p:cNvSpPr/>
          <p:nvPr userDrawn="1"/>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2" name="Freihandform 146">
            <a:extLst>
              <a:ext uri="{FF2B5EF4-FFF2-40B4-BE49-F238E27FC236}">
                <a16:creationId xmlns:a16="http://schemas.microsoft.com/office/drawing/2014/main" id="{D2F71329-0BCA-D5E4-6BE4-1553113A5678}"/>
              </a:ext>
            </a:extLst>
          </p:cNvPr>
          <p:cNvSpPr/>
          <p:nvPr userDrawn="1"/>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3" name="Freihandform 147">
            <a:extLst>
              <a:ext uri="{FF2B5EF4-FFF2-40B4-BE49-F238E27FC236}">
                <a16:creationId xmlns:a16="http://schemas.microsoft.com/office/drawing/2014/main" id="{BAA3DF22-EF30-8E1C-CEBF-12EEB82E855A}"/>
              </a:ext>
            </a:extLst>
          </p:cNvPr>
          <p:cNvSpPr/>
          <p:nvPr userDrawn="1"/>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4" name="Freihandform 148">
            <a:extLst>
              <a:ext uri="{FF2B5EF4-FFF2-40B4-BE49-F238E27FC236}">
                <a16:creationId xmlns:a16="http://schemas.microsoft.com/office/drawing/2014/main" id="{E2FD53D0-80DD-D7A3-F2EB-8EF48FDA9AB7}"/>
              </a:ext>
            </a:extLst>
          </p:cNvPr>
          <p:cNvSpPr/>
          <p:nvPr userDrawn="1"/>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5" name="Freihandform 149">
            <a:extLst>
              <a:ext uri="{FF2B5EF4-FFF2-40B4-BE49-F238E27FC236}">
                <a16:creationId xmlns:a16="http://schemas.microsoft.com/office/drawing/2014/main" id="{FE66D599-AF03-4313-5B65-B8BC05D90ED0}"/>
              </a:ext>
            </a:extLst>
          </p:cNvPr>
          <p:cNvSpPr/>
          <p:nvPr userDrawn="1"/>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6" name="Freihandform 150">
            <a:extLst>
              <a:ext uri="{FF2B5EF4-FFF2-40B4-BE49-F238E27FC236}">
                <a16:creationId xmlns:a16="http://schemas.microsoft.com/office/drawing/2014/main" id="{05A83AA1-A6F3-237D-5066-E009EA87A484}"/>
              </a:ext>
            </a:extLst>
          </p:cNvPr>
          <p:cNvSpPr/>
          <p:nvPr userDrawn="1"/>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7" name="Freihandform 151">
            <a:extLst>
              <a:ext uri="{FF2B5EF4-FFF2-40B4-BE49-F238E27FC236}">
                <a16:creationId xmlns:a16="http://schemas.microsoft.com/office/drawing/2014/main" id="{AFBDB148-C2BF-975F-0F9F-AEC2FF062462}"/>
              </a:ext>
            </a:extLst>
          </p:cNvPr>
          <p:cNvSpPr/>
          <p:nvPr userDrawn="1"/>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8" name="Freihandform 152">
            <a:extLst>
              <a:ext uri="{FF2B5EF4-FFF2-40B4-BE49-F238E27FC236}">
                <a16:creationId xmlns:a16="http://schemas.microsoft.com/office/drawing/2014/main" id="{C130B5FE-3D3E-F040-88F9-C44A3B698CF0}"/>
              </a:ext>
            </a:extLst>
          </p:cNvPr>
          <p:cNvSpPr/>
          <p:nvPr userDrawn="1"/>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9" name="Freihandform 153">
            <a:extLst>
              <a:ext uri="{FF2B5EF4-FFF2-40B4-BE49-F238E27FC236}">
                <a16:creationId xmlns:a16="http://schemas.microsoft.com/office/drawing/2014/main" id="{553A89E4-48FA-4D58-094D-F6150E145143}"/>
              </a:ext>
            </a:extLst>
          </p:cNvPr>
          <p:cNvSpPr/>
          <p:nvPr userDrawn="1"/>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0" name="Freihandform 154">
            <a:extLst>
              <a:ext uri="{FF2B5EF4-FFF2-40B4-BE49-F238E27FC236}">
                <a16:creationId xmlns:a16="http://schemas.microsoft.com/office/drawing/2014/main" id="{4D399C93-4C7A-719A-CCE0-B24C66DD20AE}"/>
              </a:ext>
            </a:extLst>
          </p:cNvPr>
          <p:cNvSpPr/>
          <p:nvPr userDrawn="1"/>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1" name="Freihandform 155">
            <a:extLst>
              <a:ext uri="{FF2B5EF4-FFF2-40B4-BE49-F238E27FC236}">
                <a16:creationId xmlns:a16="http://schemas.microsoft.com/office/drawing/2014/main" id="{842C154F-141E-5490-FA0D-A7034A44573A}"/>
              </a:ext>
            </a:extLst>
          </p:cNvPr>
          <p:cNvSpPr/>
          <p:nvPr userDrawn="1"/>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2" name="Freihandform 156">
            <a:extLst>
              <a:ext uri="{FF2B5EF4-FFF2-40B4-BE49-F238E27FC236}">
                <a16:creationId xmlns:a16="http://schemas.microsoft.com/office/drawing/2014/main" id="{D632016C-6D2A-06E5-2CCC-DAB0307081CB}"/>
              </a:ext>
            </a:extLst>
          </p:cNvPr>
          <p:cNvSpPr/>
          <p:nvPr userDrawn="1"/>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3" name="Freihandform 157">
            <a:extLst>
              <a:ext uri="{FF2B5EF4-FFF2-40B4-BE49-F238E27FC236}">
                <a16:creationId xmlns:a16="http://schemas.microsoft.com/office/drawing/2014/main" id="{540E30AD-4219-D734-46F5-C0F4F89FF810}"/>
              </a:ext>
            </a:extLst>
          </p:cNvPr>
          <p:cNvSpPr/>
          <p:nvPr userDrawn="1"/>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4" name="Freihandform 158">
            <a:extLst>
              <a:ext uri="{FF2B5EF4-FFF2-40B4-BE49-F238E27FC236}">
                <a16:creationId xmlns:a16="http://schemas.microsoft.com/office/drawing/2014/main" id="{CC48F2DA-5F08-1B9A-62EC-2E56371ADCCF}"/>
              </a:ext>
            </a:extLst>
          </p:cNvPr>
          <p:cNvSpPr/>
          <p:nvPr userDrawn="1"/>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5" name="Freihandform 159">
            <a:extLst>
              <a:ext uri="{FF2B5EF4-FFF2-40B4-BE49-F238E27FC236}">
                <a16:creationId xmlns:a16="http://schemas.microsoft.com/office/drawing/2014/main" id="{4D7AC261-E93F-1882-95BA-C10FA09139DD}"/>
              </a:ext>
            </a:extLst>
          </p:cNvPr>
          <p:cNvSpPr/>
          <p:nvPr userDrawn="1"/>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6" name="Freihandform 160">
            <a:extLst>
              <a:ext uri="{FF2B5EF4-FFF2-40B4-BE49-F238E27FC236}">
                <a16:creationId xmlns:a16="http://schemas.microsoft.com/office/drawing/2014/main" id="{3293FCDA-D25D-471F-35BC-B479CDA8AF26}"/>
              </a:ext>
            </a:extLst>
          </p:cNvPr>
          <p:cNvSpPr/>
          <p:nvPr userDrawn="1"/>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7" name="Freihandform 161">
            <a:extLst>
              <a:ext uri="{FF2B5EF4-FFF2-40B4-BE49-F238E27FC236}">
                <a16:creationId xmlns:a16="http://schemas.microsoft.com/office/drawing/2014/main" id="{EF0FAA9F-44EB-B8FC-C532-D03508470C5F}"/>
              </a:ext>
            </a:extLst>
          </p:cNvPr>
          <p:cNvSpPr/>
          <p:nvPr userDrawn="1"/>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8" name="Freihandform 162">
            <a:extLst>
              <a:ext uri="{FF2B5EF4-FFF2-40B4-BE49-F238E27FC236}">
                <a16:creationId xmlns:a16="http://schemas.microsoft.com/office/drawing/2014/main" id="{0F0E8679-5E5C-16BF-355B-406E75904420}"/>
              </a:ext>
            </a:extLst>
          </p:cNvPr>
          <p:cNvSpPr/>
          <p:nvPr userDrawn="1"/>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9" name="Freihandform 163">
            <a:extLst>
              <a:ext uri="{FF2B5EF4-FFF2-40B4-BE49-F238E27FC236}">
                <a16:creationId xmlns:a16="http://schemas.microsoft.com/office/drawing/2014/main" id="{B7D9D59D-C2EF-607A-EEEC-04A2392D6CC8}"/>
              </a:ext>
            </a:extLst>
          </p:cNvPr>
          <p:cNvSpPr/>
          <p:nvPr userDrawn="1"/>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0" name="Freihandform 164">
            <a:extLst>
              <a:ext uri="{FF2B5EF4-FFF2-40B4-BE49-F238E27FC236}">
                <a16:creationId xmlns:a16="http://schemas.microsoft.com/office/drawing/2014/main" id="{6E558146-C74C-7858-F0B0-212B086817B6}"/>
              </a:ext>
            </a:extLst>
          </p:cNvPr>
          <p:cNvSpPr/>
          <p:nvPr userDrawn="1"/>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1" name="Freihandform 165">
            <a:extLst>
              <a:ext uri="{FF2B5EF4-FFF2-40B4-BE49-F238E27FC236}">
                <a16:creationId xmlns:a16="http://schemas.microsoft.com/office/drawing/2014/main" id="{500920DD-12D1-3C54-5247-5184430E7DC9}"/>
              </a:ext>
            </a:extLst>
          </p:cNvPr>
          <p:cNvSpPr/>
          <p:nvPr userDrawn="1"/>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2" name="Freihandform 166">
            <a:extLst>
              <a:ext uri="{FF2B5EF4-FFF2-40B4-BE49-F238E27FC236}">
                <a16:creationId xmlns:a16="http://schemas.microsoft.com/office/drawing/2014/main" id="{60CD1B04-C2FC-99D7-9C63-533A8AC15D0F}"/>
              </a:ext>
            </a:extLst>
          </p:cNvPr>
          <p:cNvSpPr/>
          <p:nvPr userDrawn="1"/>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3" name="Freihandform 167">
            <a:extLst>
              <a:ext uri="{FF2B5EF4-FFF2-40B4-BE49-F238E27FC236}">
                <a16:creationId xmlns:a16="http://schemas.microsoft.com/office/drawing/2014/main" id="{93919AAF-895A-0EDB-3742-4DE5222447DE}"/>
              </a:ext>
            </a:extLst>
          </p:cNvPr>
          <p:cNvSpPr/>
          <p:nvPr userDrawn="1"/>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4" name="Oval 243">
            <a:extLst>
              <a:ext uri="{FF2B5EF4-FFF2-40B4-BE49-F238E27FC236}">
                <a16:creationId xmlns:a16="http://schemas.microsoft.com/office/drawing/2014/main" id="{1C04D42E-6F1D-35F1-BF49-D239EC942BB1}"/>
              </a:ext>
            </a:extLst>
          </p:cNvPr>
          <p:cNvSpPr/>
          <p:nvPr userDrawn="1"/>
        </p:nvSpPr>
        <p:spPr>
          <a:xfrm>
            <a:off x="5684283" y="469660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2</a:t>
            </a:r>
            <a:endParaRPr lang="de-DE" sz="400" b="1" i="0" dirty="0">
              <a:solidFill>
                <a:schemeClr val="accent3"/>
              </a:solidFill>
              <a:latin typeface="Arial" panose="020B0604020202020204" pitchFamily="34" charset="0"/>
              <a:cs typeface="Arial" panose="020B0604020202020204" pitchFamily="34" charset="0"/>
            </a:endParaRPr>
          </a:p>
        </p:txBody>
      </p:sp>
      <p:sp>
        <p:nvSpPr>
          <p:cNvPr id="245" name="Oval 244">
            <a:extLst>
              <a:ext uri="{FF2B5EF4-FFF2-40B4-BE49-F238E27FC236}">
                <a16:creationId xmlns:a16="http://schemas.microsoft.com/office/drawing/2014/main" id="{F52FB8A4-E75C-868B-5B12-F6AE2891A885}"/>
              </a:ext>
            </a:extLst>
          </p:cNvPr>
          <p:cNvSpPr/>
          <p:nvPr userDrawn="1"/>
        </p:nvSpPr>
        <p:spPr>
          <a:xfrm>
            <a:off x="5516604" y="380192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9</a:t>
            </a:r>
            <a:endParaRPr lang="de-DE" sz="400" b="1" i="0" dirty="0">
              <a:solidFill>
                <a:schemeClr val="accent3"/>
              </a:solidFill>
              <a:latin typeface="Arial" panose="020B0604020202020204" pitchFamily="34" charset="0"/>
              <a:cs typeface="Arial" panose="020B0604020202020204" pitchFamily="34" charset="0"/>
            </a:endParaRPr>
          </a:p>
        </p:txBody>
      </p:sp>
      <p:sp>
        <p:nvSpPr>
          <p:cNvPr id="246" name="Oval 245">
            <a:extLst>
              <a:ext uri="{FF2B5EF4-FFF2-40B4-BE49-F238E27FC236}">
                <a16:creationId xmlns:a16="http://schemas.microsoft.com/office/drawing/2014/main" id="{F30153AA-AAE8-9E17-0163-25AB2653261D}"/>
              </a:ext>
            </a:extLst>
          </p:cNvPr>
          <p:cNvSpPr/>
          <p:nvPr userDrawn="1"/>
        </p:nvSpPr>
        <p:spPr>
          <a:xfrm>
            <a:off x="5259942" y="365770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3</a:t>
            </a:r>
            <a:endParaRPr lang="de-DE" sz="400" b="1" i="0" dirty="0">
              <a:solidFill>
                <a:schemeClr val="accent3"/>
              </a:solidFill>
              <a:latin typeface="Arial" panose="020B0604020202020204" pitchFamily="34" charset="0"/>
              <a:cs typeface="Arial" panose="020B0604020202020204" pitchFamily="34" charset="0"/>
            </a:endParaRPr>
          </a:p>
        </p:txBody>
      </p:sp>
      <p:sp>
        <p:nvSpPr>
          <p:cNvPr id="247" name="Oval 246">
            <a:extLst>
              <a:ext uri="{FF2B5EF4-FFF2-40B4-BE49-F238E27FC236}">
                <a16:creationId xmlns:a16="http://schemas.microsoft.com/office/drawing/2014/main" id="{E7001444-758E-4133-D613-1C559452F7C9}"/>
              </a:ext>
            </a:extLst>
          </p:cNvPr>
          <p:cNvSpPr/>
          <p:nvPr userDrawn="1"/>
        </p:nvSpPr>
        <p:spPr>
          <a:xfrm>
            <a:off x="5656616" y="333711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4</a:t>
            </a:r>
            <a:endParaRPr lang="de-DE" sz="400" b="1" i="0" dirty="0">
              <a:solidFill>
                <a:schemeClr val="accent3"/>
              </a:solidFill>
              <a:latin typeface="Arial" panose="020B0604020202020204" pitchFamily="34" charset="0"/>
              <a:cs typeface="Arial" panose="020B0604020202020204" pitchFamily="34" charset="0"/>
            </a:endParaRPr>
          </a:p>
        </p:txBody>
      </p:sp>
      <p:sp>
        <p:nvSpPr>
          <p:cNvPr id="248" name="Oval 247">
            <a:extLst>
              <a:ext uri="{FF2B5EF4-FFF2-40B4-BE49-F238E27FC236}">
                <a16:creationId xmlns:a16="http://schemas.microsoft.com/office/drawing/2014/main" id="{516E6DF7-3ADC-C912-9AC1-2B3100CC293B}"/>
              </a:ext>
            </a:extLst>
          </p:cNvPr>
          <p:cNvSpPr/>
          <p:nvPr userDrawn="1"/>
        </p:nvSpPr>
        <p:spPr>
          <a:xfrm>
            <a:off x="5366594" y="393504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5</a:t>
            </a:r>
            <a:endParaRPr lang="de-DE" sz="400" b="1" i="0" dirty="0">
              <a:solidFill>
                <a:schemeClr val="accent3"/>
              </a:solidFill>
              <a:latin typeface="Arial" panose="020B0604020202020204" pitchFamily="34" charset="0"/>
              <a:cs typeface="Arial" panose="020B0604020202020204" pitchFamily="34" charset="0"/>
            </a:endParaRPr>
          </a:p>
        </p:txBody>
      </p:sp>
      <p:sp>
        <p:nvSpPr>
          <p:cNvPr id="249" name="Oval 248">
            <a:extLst>
              <a:ext uri="{FF2B5EF4-FFF2-40B4-BE49-F238E27FC236}">
                <a16:creationId xmlns:a16="http://schemas.microsoft.com/office/drawing/2014/main" id="{F738E1CE-52A4-A367-0484-A0EB53F9BF43}"/>
              </a:ext>
            </a:extLst>
          </p:cNvPr>
          <p:cNvSpPr/>
          <p:nvPr userDrawn="1"/>
        </p:nvSpPr>
        <p:spPr>
          <a:xfrm>
            <a:off x="5141700"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a:solidFill>
                  <a:schemeClr val="accent3"/>
                </a:solidFill>
                <a:latin typeface="Arial" panose="020B0604020202020204" pitchFamily="34" charset="0"/>
                <a:cs typeface="Arial" panose="020B0604020202020204" pitchFamily="34" charset="0"/>
              </a:rPr>
              <a:t>6</a:t>
            </a:r>
            <a:endParaRPr lang="de-DE" sz="400" b="1" i="0" dirty="0">
              <a:solidFill>
                <a:schemeClr val="accent3"/>
              </a:solidFill>
              <a:latin typeface="Arial" panose="020B0604020202020204" pitchFamily="34" charset="0"/>
              <a:cs typeface="Arial" panose="020B0604020202020204" pitchFamily="34" charset="0"/>
            </a:endParaRPr>
          </a:p>
        </p:txBody>
      </p:sp>
      <p:sp>
        <p:nvSpPr>
          <p:cNvPr id="250" name="Oval 249">
            <a:extLst>
              <a:ext uri="{FF2B5EF4-FFF2-40B4-BE49-F238E27FC236}">
                <a16:creationId xmlns:a16="http://schemas.microsoft.com/office/drawing/2014/main" id="{D1AFB81A-9EED-5374-A851-C42181E49236}"/>
              </a:ext>
            </a:extLst>
          </p:cNvPr>
          <p:cNvSpPr/>
          <p:nvPr userDrawn="1"/>
        </p:nvSpPr>
        <p:spPr>
          <a:xfrm>
            <a:off x="5221163" y="344044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8</a:t>
            </a:r>
            <a:endParaRPr lang="de-DE" sz="400" b="1" i="0" dirty="0">
              <a:solidFill>
                <a:schemeClr val="accent3"/>
              </a:solidFill>
              <a:latin typeface="Arial" panose="020B0604020202020204" pitchFamily="34" charset="0"/>
              <a:cs typeface="Arial" panose="020B0604020202020204" pitchFamily="34" charset="0"/>
            </a:endParaRPr>
          </a:p>
        </p:txBody>
      </p:sp>
      <p:sp>
        <p:nvSpPr>
          <p:cNvPr id="251" name="Oval 250">
            <a:extLst>
              <a:ext uri="{FF2B5EF4-FFF2-40B4-BE49-F238E27FC236}">
                <a16:creationId xmlns:a16="http://schemas.microsoft.com/office/drawing/2014/main" id="{146EE92D-D9B2-D6EB-33F0-A58D89AA6086}"/>
              </a:ext>
            </a:extLst>
          </p:cNvPr>
          <p:cNvSpPr/>
          <p:nvPr userDrawn="1"/>
        </p:nvSpPr>
        <p:spPr>
          <a:xfrm>
            <a:off x="5074121" y="343496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7</a:t>
            </a:r>
            <a:endParaRPr lang="de-DE" sz="400" b="1" i="0" dirty="0">
              <a:solidFill>
                <a:schemeClr val="accent3"/>
              </a:solidFill>
              <a:latin typeface="Arial" panose="020B0604020202020204" pitchFamily="34" charset="0"/>
              <a:cs typeface="Arial" panose="020B0604020202020204" pitchFamily="34" charset="0"/>
            </a:endParaRPr>
          </a:p>
        </p:txBody>
      </p:sp>
      <p:sp>
        <p:nvSpPr>
          <p:cNvPr id="252" name="Oval 251">
            <a:extLst>
              <a:ext uri="{FF2B5EF4-FFF2-40B4-BE49-F238E27FC236}">
                <a16:creationId xmlns:a16="http://schemas.microsoft.com/office/drawing/2014/main" id="{3A0B4212-C0D2-BD02-11EF-E17662683765}"/>
              </a:ext>
            </a:extLst>
          </p:cNvPr>
          <p:cNvSpPr/>
          <p:nvPr userDrawn="1"/>
        </p:nvSpPr>
        <p:spPr>
          <a:xfrm>
            <a:off x="4844350" y="31926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10</a:t>
            </a:r>
            <a:endParaRPr lang="de-DE" sz="400" b="1" i="0" dirty="0">
              <a:solidFill>
                <a:schemeClr val="accent3"/>
              </a:solidFill>
              <a:latin typeface="Arial" panose="020B0604020202020204" pitchFamily="34" charset="0"/>
              <a:cs typeface="Arial" panose="020B0604020202020204" pitchFamily="34" charset="0"/>
            </a:endParaRPr>
          </a:p>
        </p:txBody>
      </p:sp>
      <p:sp>
        <p:nvSpPr>
          <p:cNvPr id="253" name="Oval 252">
            <a:extLst>
              <a:ext uri="{FF2B5EF4-FFF2-40B4-BE49-F238E27FC236}">
                <a16:creationId xmlns:a16="http://schemas.microsoft.com/office/drawing/2014/main" id="{5B581036-8AA8-6929-CAB5-571DBF5CBA67}"/>
              </a:ext>
            </a:extLst>
          </p:cNvPr>
          <p:cNvSpPr/>
          <p:nvPr userDrawn="1"/>
        </p:nvSpPr>
        <p:spPr>
          <a:xfrm>
            <a:off x="6123089" y="41633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a:t>
            </a:r>
            <a:endParaRPr lang="de-DE" sz="400" b="1" i="0" dirty="0">
              <a:solidFill>
                <a:schemeClr val="accent3"/>
              </a:solidFill>
              <a:latin typeface="Arial" panose="020B0604020202020204" pitchFamily="34" charset="0"/>
              <a:cs typeface="Arial" panose="020B0604020202020204" pitchFamily="34" charset="0"/>
            </a:endParaRPr>
          </a:p>
        </p:txBody>
      </p:sp>
      <p:sp>
        <p:nvSpPr>
          <p:cNvPr id="254" name="Oval 253">
            <a:extLst>
              <a:ext uri="{FF2B5EF4-FFF2-40B4-BE49-F238E27FC236}">
                <a16:creationId xmlns:a16="http://schemas.microsoft.com/office/drawing/2014/main" id="{22F050DF-97E9-8DCF-36BB-C9E95A663A47}"/>
              </a:ext>
            </a:extLst>
          </p:cNvPr>
          <p:cNvSpPr/>
          <p:nvPr userDrawn="1"/>
        </p:nvSpPr>
        <p:spPr>
          <a:xfrm>
            <a:off x="5965954" y="45823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11</a:t>
            </a:r>
            <a:endParaRPr lang="de-DE" sz="400" b="1" i="0" dirty="0">
              <a:solidFill>
                <a:schemeClr val="accent3"/>
              </a:solidFill>
              <a:latin typeface="Arial" panose="020B0604020202020204" pitchFamily="34" charset="0"/>
              <a:cs typeface="Arial" panose="020B0604020202020204" pitchFamily="34" charset="0"/>
            </a:endParaRPr>
          </a:p>
        </p:txBody>
      </p:sp>
      <p:sp>
        <p:nvSpPr>
          <p:cNvPr id="255" name="Oval 254">
            <a:extLst>
              <a:ext uri="{FF2B5EF4-FFF2-40B4-BE49-F238E27FC236}">
                <a16:creationId xmlns:a16="http://schemas.microsoft.com/office/drawing/2014/main" id="{7EB9AD23-E6FC-0AB9-3A24-17799CC3DA0E}"/>
              </a:ext>
            </a:extLst>
          </p:cNvPr>
          <p:cNvSpPr/>
          <p:nvPr userDrawn="1"/>
        </p:nvSpPr>
        <p:spPr>
          <a:xfrm>
            <a:off x="5472160" y="4172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12</a:t>
            </a:r>
            <a:endParaRPr lang="de-DE" sz="400" b="1" i="0" dirty="0">
              <a:solidFill>
                <a:schemeClr val="accent3"/>
              </a:solidFill>
              <a:latin typeface="Arial" panose="020B0604020202020204" pitchFamily="34" charset="0"/>
              <a:cs typeface="Arial" panose="020B0604020202020204" pitchFamily="34" charset="0"/>
            </a:endParaRPr>
          </a:p>
        </p:txBody>
      </p:sp>
      <p:sp>
        <p:nvSpPr>
          <p:cNvPr id="256" name="Oval 255">
            <a:extLst>
              <a:ext uri="{FF2B5EF4-FFF2-40B4-BE49-F238E27FC236}">
                <a16:creationId xmlns:a16="http://schemas.microsoft.com/office/drawing/2014/main" id="{3D254402-65C5-E591-4534-2A722B3ACF65}"/>
              </a:ext>
            </a:extLst>
          </p:cNvPr>
          <p:cNvSpPr/>
          <p:nvPr userDrawn="1"/>
        </p:nvSpPr>
        <p:spPr>
          <a:xfrm>
            <a:off x="8421848" y="386838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5</a:t>
            </a:r>
            <a:endParaRPr lang="de-DE" sz="400" b="1" i="0" dirty="0">
              <a:solidFill>
                <a:schemeClr val="accent5"/>
              </a:solidFill>
              <a:latin typeface="Arial" panose="020B0604020202020204" pitchFamily="34" charset="0"/>
              <a:cs typeface="Arial" panose="020B0604020202020204" pitchFamily="34" charset="0"/>
            </a:endParaRPr>
          </a:p>
        </p:txBody>
      </p:sp>
      <p:sp>
        <p:nvSpPr>
          <p:cNvPr id="257" name="Oval 256">
            <a:extLst>
              <a:ext uri="{FF2B5EF4-FFF2-40B4-BE49-F238E27FC236}">
                <a16:creationId xmlns:a16="http://schemas.microsoft.com/office/drawing/2014/main" id="{9DE59776-017D-C872-8208-767A7F09AB19}"/>
              </a:ext>
            </a:extLst>
          </p:cNvPr>
          <p:cNvSpPr/>
          <p:nvPr userDrawn="1"/>
        </p:nvSpPr>
        <p:spPr>
          <a:xfrm>
            <a:off x="8257371" y="384828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a:solidFill>
                  <a:schemeClr val="accent5"/>
                </a:solidFill>
                <a:latin typeface="Arial" panose="020B0604020202020204" pitchFamily="34" charset="0"/>
                <a:cs typeface="Arial" panose="020B0604020202020204" pitchFamily="34" charset="0"/>
              </a:rPr>
              <a:t>1</a:t>
            </a: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258" name="Oval 257">
            <a:extLst>
              <a:ext uri="{FF2B5EF4-FFF2-40B4-BE49-F238E27FC236}">
                <a16:creationId xmlns:a16="http://schemas.microsoft.com/office/drawing/2014/main" id="{EFB25423-57D1-5C6E-7A59-723A21E5B633}"/>
              </a:ext>
            </a:extLst>
          </p:cNvPr>
          <p:cNvSpPr/>
          <p:nvPr userDrawn="1"/>
        </p:nvSpPr>
        <p:spPr>
          <a:xfrm>
            <a:off x="8030265" y="47759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10</a:t>
            </a:r>
            <a:endParaRPr lang="de-DE" sz="400" b="1" i="0" dirty="0">
              <a:solidFill>
                <a:schemeClr val="accent5"/>
              </a:solidFill>
              <a:latin typeface="Arial" panose="020B0604020202020204" pitchFamily="34" charset="0"/>
              <a:cs typeface="Arial" panose="020B0604020202020204" pitchFamily="34" charset="0"/>
            </a:endParaRPr>
          </a:p>
        </p:txBody>
      </p:sp>
      <p:sp>
        <p:nvSpPr>
          <p:cNvPr id="259" name="Oval 258">
            <a:extLst>
              <a:ext uri="{FF2B5EF4-FFF2-40B4-BE49-F238E27FC236}">
                <a16:creationId xmlns:a16="http://schemas.microsoft.com/office/drawing/2014/main" id="{9B9DA6DD-8F28-BEE8-7A96-9F56C5BDF23D}"/>
              </a:ext>
            </a:extLst>
          </p:cNvPr>
          <p:cNvSpPr/>
          <p:nvPr userDrawn="1"/>
        </p:nvSpPr>
        <p:spPr>
          <a:xfrm>
            <a:off x="8276710" y="472020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3</a:t>
            </a:r>
            <a:endParaRPr lang="de-DE" sz="400" b="1" i="0" dirty="0">
              <a:solidFill>
                <a:schemeClr val="accent5"/>
              </a:solidFill>
              <a:latin typeface="Arial" panose="020B0604020202020204" pitchFamily="34" charset="0"/>
              <a:cs typeface="Arial" panose="020B0604020202020204" pitchFamily="34" charset="0"/>
            </a:endParaRPr>
          </a:p>
        </p:txBody>
      </p:sp>
      <p:sp>
        <p:nvSpPr>
          <p:cNvPr id="260" name="Oval 259">
            <a:extLst>
              <a:ext uri="{FF2B5EF4-FFF2-40B4-BE49-F238E27FC236}">
                <a16:creationId xmlns:a16="http://schemas.microsoft.com/office/drawing/2014/main" id="{A171A2A2-5764-90AC-38A6-D9A01859CBEC}"/>
              </a:ext>
            </a:extLst>
          </p:cNvPr>
          <p:cNvSpPr/>
          <p:nvPr userDrawn="1"/>
        </p:nvSpPr>
        <p:spPr>
          <a:xfrm>
            <a:off x="8289199" y="4241861"/>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8</a:t>
            </a:r>
            <a:endParaRPr lang="de-DE" sz="400" b="1" i="0" dirty="0">
              <a:solidFill>
                <a:schemeClr val="accent5"/>
              </a:solidFill>
              <a:latin typeface="Arial" panose="020B0604020202020204" pitchFamily="34" charset="0"/>
              <a:cs typeface="Arial" panose="020B0604020202020204" pitchFamily="34" charset="0"/>
            </a:endParaRPr>
          </a:p>
        </p:txBody>
      </p:sp>
      <p:sp>
        <p:nvSpPr>
          <p:cNvPr id="261" name="Oval 260">
            <a:extLst>
              <a:ext uri="{FF2B5EF4-FFF2-40B4-BE49-F238E27FC236}">
                <a16:creationId xmlns:a16="http://schemas.microsoft.com/office/drawing/2014/main" id="{C339D475-BAAC-C77B-F027-D6D878B19059}"/>
              </a:ext>
            </a:extLst>
          </p:cNvPr>
          <p:cNvSpPr/>
          <p:nvPr userDrawn="1"/>
        </p:nvSpPr>
        <p:spPr>
          <a:xfrm>
            <a:off x="8436597" y="432225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9</a:t>
            </a:r>
            <a:endParaRPr lang="de-DE" sz="400" b="1" i="0" dirty="0">
              <a:solidFill>
                <a:schemeClr val="accent5"/>
              </a:solidFill>
              <a:latin typeface="Arial" panose="020B0604020202020204" pitchFamily="34" charset="0"/>
              <a:cs typeface="Arial" panose="020B0604020202020204" pitchFamily="34" charset="0"/>
            </a:endParaRPr>
          </a:p>
        </p:txBody>
      </p:sp>
      <p:sp>
        <p:nvSpPr>
          <p:cNvPr id="262" name="Oval 261">
            <a:extLst>
              <a:ext uri="{FF2B5EF4-FFF2-40B4-BE49-F238E27FC236}">
                <a16:creationId xmlns:a16="http://schemas.microsoft.com/office/drawing/2014/main" id="{82C4448F-9193-117C-5954-63F068716162}"/>
              </a:ext>
            </a:extLst>
          </p:cNvPr>
          <p:cNvSpPr/>
          <p:nvPr userDrawn="1"/>
        </p:nvSpPr>
        <p:spPr>
          <a:xfrm>
            <a:off x="7650056" y="2907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11</a:t>
            </a:r>
            <a:endParaRPr lang="de-DE" sz="400" b="1" i="0" dirty="0">
              <a:solidFill>
                <a:schemeClr val="accent5"/>
              </a:solidFill>
              <a:latin typeface="Arial" panose="020B0604020202020204" pitchFamily="34" charset="0"/>
              <a:cs typeface="Arial" panose="020B0604020202020204" pitchFamily="34" charset="0"/>
            </a:endParaRPr>
          </a:p>
        </p:txBody>
      </p:sp>
      <p:sp>
        <p:nvSpPr>
          <p:cNvPr id="263" name="Oval 262">
            <a:extLst>
              <a:ext uri="{FF2B5EF4-FFF2-40B4-BE49-F238E27FC236}">
                <a16:creationId xmlns:a16="http://schemas.microsoft.com/office/drawing/2014/main" id="{E7582805-CDEF-12CB-8618-6186F9E67615}"/>
              </a:ext>
            </a:extLst>
          </p:cNvPr>
          <p:cNvSpPr/>
          <p:nvPr userDrawn="1"/>
        </p:nvSpPr>
        <p:spPr>
          <a:xfrm>
            <a:off x="7766712" y="3756819"/>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4</a:t>
            </a:r>
            <a:endParaRPr lang="de-DE" sz="400" b="1" i="0" dirty="0">
              <a:solidFill>
                <a:schemeClr val="accent5"/>
              </a:solidFill>
              <a:latin typeface="Arial" panose="020B0604020202020204" pitchFamily="34" charset="0"/>
              <a:cs typeface="Arial" panose="020B0604020202020204" pitchFamily="34" charset="0"/>
            </a:endParaRPr>
          </a:p>
        </p:txBody>
      </p:sp>
      <p:sp>
        <p:nvSpPr>
          <p:cNvPr id="264" name="Oval 263">
            <a:extLst>
              <a:ext uri="{FF2B5EF4-FFF2-40B4-BE49-F238E27FC236}">
                <a16:creationId xmlns:a16="http://schemas.microsoft.com/office/drawing/2014/main" id="{2515E711-3B95-55F2-2656-370AD393B13B}"/>
              </a:ext>
            </a:extLst>
          </p:cNvPr>
          <p:cNvSpPr/>
          <p:nvPr userDrawn="1"/>
        </p:nvSpPr>
        <p:spPr>
          <a:xfrm>
            <a:off x="7458347" y="3648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a:t>
            </a:r>
            <a:endParaRPr lang="de-DE" sz="400" b="1" i="0" dirty="0">
              <a:solidFill>
                <a:schemeClr val="accent5"/>
              </a:solidFill>
              <a:latin typeface="Arial" panose="020B0604020202020204" pitchFamily="34" charset="0"/>
              <a:cs typeface="Arial" panose="020B0604020202020204" pitchFamily="34" charset="0"/>
            </a:endParaRPr>
          </a:p>
        </p:txBody>
      </p:sp>
      <p:sp>
        <p:nvSpPr>
          <p:cNvPr id="265" name="Oval 264">
            <a:extLst>
              <a:ext uri="{FF2B5EF4-FFF2-40B4-BE49-F238E27FC236}">
                <a16:creationId xmlns:a16="http://schemas.microsoft.com/office/drawing/2014/main" id="{F0AC6D2F-12AE-8FC1-18C1-75BD5006289B}"/>
              </a:ext>
            </a:extLst>
          </p:cNvPr>
          <p:cNvSpPr/>
          <p:nvPr userDrawn="1"/>
        </p:nvSpPr>
        <p:spPr>
          <a:xfrm>
            <a:off x="8052828" y="455076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266" name="Oval 265">
            <a:extLst>
              <a:ext uri="{FF2B5EF4-FFF2-40B4-BE49-F238E27FC236}">
                <a16:creationId xmlns:a16="http://schemas.microsoft.com/office/drawing/2014/main" id="{09DD40BF-CF43-8B8D-1F7A-2DFAE8E5D6BF}"/>
              </a:ext>
            </a:extLst>
          </p:cNvPr>
          <p:cNvSpPr/>
          <p:nvPr userDrawn="1"/>
        </p:nvSpPr>
        <p:spPr>
          <a:xfrm>
            <a:off x="8650914" y="445631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7</a:t>
            </a:r>
            <a:endParaRPr lang="de-DE" sz="400" b="1" i="0" dirty="0">
              <a:solidFill>
                <a:schemeClr val="accent5"/>
              </a:solidFill>
              <a:latin typeface="Arial" panose="020B0604020202020204" pitchFamily="34" charset="0"/>
              <a:cs typeface="Arial" panose="020B0604020202020204" pitchFamily="34" charset="0"/>
            </a:endParaRPr>
          </a:p>
        </p:txBody>
      </p:sp>
      <p:sp>
        <p:nvSpPr>
          <p:cNvPr id="267" name="Oval 266">
            <a:extLst>
              <a:ext uri="{FF2B5EF4-FFF2-40B4-BE49-F238E27FC236}">
                <a16:creationId xmlns:a16="http://schemas.microsoft.com/office/drawing/2014/main" id="{1BF563CD-D96A-AD4E-CBE2-E95EFB5E1402}"/>
              </a:ext>
            </a:extLst>
          </p:cNvPr>
          <p:cNvSpPr/>
          <p:nvPr userDrawn="1"/>
        </p:nvSpPr>
        <p:spPr>
          <a:xfrm>
            <a:off x="8178683" y="483727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6</a:t>
            </a:r>
            <a:endParaRPr lang="de-DE" sz="400" b="1" i="0" dirty="0">
              <a:solidFill>
                <a:schemeClr val="accent5"/>
              </a:solidFill>
              <a:latin typeface="Arial" panose="020B0604020202020204" pitchFamily="34" charset="0"/>
              <a:cs typeface="Arial" panose="020B0604020202020204" pitchFamily="34" charset="0"/>
            </a:endParaRPr>
          </a:p>
        </p:txBody>
      </p:sp>
      <p:sp>
        <p:nvSpPr>
          <p:cNvPr id="268" name="Oval 267">
            <a:extLst>
              <a:ext uri="{FF2B5EF4-FFF2-40B4-BE49-F238E27FC236}">
                <a16:creationId xmlns:a16="http://schemas.microsoft.com/office/drawing/2014/main" id="{720BED8B-CDBA-B236-AF81-9076D685C00B}"/>
              </a:ext>
            </a:extLst>
          </p:cNvPr>
          <p:cNvSpPr/>
          <p:nvPr userDrawn="1"/>
        </p:nvSpPr>
        <p:spPr>
          <a:xfrm>
            <a:off x="10130471" y="355801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3</a:t>
            </a:r>
            <a:endParaRPr lang="de-DE" sz="400" b="1" i="0" dirty="0">
              <a:solidFill>
                <a:schemeClr val="tx2"/>
              </a:solidFill>
              <a:latin typeface="Arial" panose="020B0604020202020204" pitchFamily="34" charset="0"/>
              <a:cs typeface="Arial" panose="020B0604020202020204" pitchFamily="34" charset="0"/>
            </a:endParaRPr>
          </a:p>
        </p:txBody>
      </p:sp>
      <p:sp>
        <p:nvSpPr>
          <p:cNvPr id="269" name="Oval 268">
            <a:extLst>
              <a:ext uri="{FF2B5EF4-FFF2-40B4-BE49-F238E27FC236}">
                <a16:creationId xmlns:a16="http://schemas.microsoft.com/office/drawing/2014/main" id="{A82A2435-D22A-05F2-9BBE-24536BB30774}"/>
              </a:ext>
            </a:extLst>
          </p:cNvPr>
          <p:cNvSpPr/>
          <p:nvPr userDrawn="1"/>
        </p:nvSpPr>
        <p:spPr>
          <a:xfrm>
            <a:off x="10069464" y="330310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4</a:t>
            </a:r>
            <a:endParaRPr lang="de-DE" sz="400" b="1" i="0" dirty="0">
              <a:solidFill>
                <a:schemeClr val="tx2"/>
              </a:solidFill>
              <a:latin typeface="Arial" panose="020B0604020202020204" pitchFamily="34" charset="0"/>
              <a:cs typeface="Arial" panose="020B0604020202020204" pitchFamily="34" charset="0"/>
            </a:endParaRPr>
          </a:p>
        </p:txBody>
      </p:sp>
      <p:sp>
        <p:nvSpPr>
          <p:cNvPr id="270" name="Oval 269">
            <a:extLst>
              <a:ext uri="{FF2B5EF4-FFF2-40B4-BE49-F238E27FC236}">
                <a16:creationId xmlns:a16="http://schemas.microsoft.com/office/drawing/2014/main" id="{BC22A153-E813-5152-C55A-08DC9E7B3AE1}"/>
              </a:ext>
            </a:extLst>
          </p:cNvPr>
          <p:cNvSpPr/>
          <p:nvPr userDrawn="1"/>
        </p:nvSpPr>
        <p:spPr>
          <a:xfrm>
            <a:off x="9445371" y="319178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2</a:t>
            </a:r>
            <a:endParaRPr lang="de-DE" sz="400" b="1" i="0" dirty="0">
              <a:solidFill>
                <a:schemeClr val="tx2"/>
              </a:solidFill>
              <a:latin typeface="Arial" panose="020B0604020202020204" pitchFamily="34" charset="0"/>
              <a:cs typeface="Arial" panose="020B0604020202020204" pitchFamily="34" charset="0"/>
            </a:endParaRPr>
          </a:p>
        </p:txBody>
      </p:sp>
      <p:sp>
        <p:nvSpPr>
          <p:cNvPr id="271" name="Oval 270">
            <a:extLst>
              <a:ext uri="{FF2B5EF4-FFF2-40B4-BE49-F238E27FC236}">
                <a16:creationId xmlns:a16="http://schemas.microsoft.com/office/drawing/2014/main" id="{4975D907-FDFA-5D4F-E15D-BA9E85BBF13B}"/>
              </a:ext>
            </a:extLst>
          </p:cNvPr>
          <p:cNvSpPr/>
          <p:nvPr userDrawn="1"/>
        </p:nvSpPr>
        <p:spPr>
          <a:xfrm>
            <a:off x="10276428"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8</a:t>
            </a:r>
            <a:endParaRPr lang="de-DE" sz="400" b="1" i="0" dirty="0">
              <a:solidFill>
                <a:schemeClr val="tx2"/>
              </a:solidFill>
              <a:latin typeface="Arial" panose="020B0604020202020204" pitchFamily="34" charset="0"/>
              <a:cs typeface="Arial" panose="020B0604020202020204" pitchFamily="34" charset="0"/>
            </a:endParaRPr>
          </a:p>
        </p:txBody>
      </p:sp>
      <p:sp>
        <p:nvSpPr>
          <p:cNvPr id="272" name="Oval 271">
            <a:extLst>
              <a:ext uri="{FF2B5EF4-FFF2-40B4-BE49-F238E27FC236}">
                <a16:creationId xmlns:a16="http://schemas.microsoft.com/office/drawing/2014/main" id="{D8E232FF-E09B-F1C9-10A6-1203CFE37325}"/>
              </a:ext>
            </a:extLst>
          </p:cNvPr>
          <p:cNvSpPr/>
          <p:nvPr userDrawn="1"/>
        </p:nvSpPr>
        <p:spPr>
          <a:xfrm>
            <a:off x="9881059" y="325472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273" name="Oval 272">
            <a:extLst>
              <a:ext uri="{FF2B5EF4-FFF2-40B4-BE49-F238E27FC236}">
                <a16:creationId xmlns:a16="http://schemas.microsoft.com/office/drawing/2014/main" id="{F85973FE-56DA-04E3-E783-0BE3E4211B8E}"/>
              </a:ext>
            </a:extLst>
          </p:cNvPr>
          <p:cNvSpPr/>
          <p:nvPr userDrawn="1"/>
        </p:nvSpPr>
        <p:spPr>
          <a:xfrm>
            <a:off x="10050679" y="34285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7</a:t>
            </a:r>
            <a:endParaRPr lang="de-DE" sz="400" b="1" i="0" dirty="0">
              <a:solidFill>
                <a:schemeClr val="tx2"/>
              </a:solidFill>
              <a:latin typeface="Arial" panose="020B0604020202020204" pitchFamily="34" charset="0"/>
              <a:cs typeface="Arial" panose="020B0604020202020204" pitchFamily="34" charset="0"/>
            </a:endParaRPr>
          </a:p>
        </p:txBody>
      </p:sp>
      <p:sp>
        <p:nvSpPr>
          <p:cNvPr id="274" name="Oval 273">
            <a:extLst>
              <a:ext uri="{FF2B5EF4-FFF2-40B4-BE49-F238E27FC236}">
                <a16:creationId xmlns:a16="http://schemas.microsoft.com/office/drawing/2014/main" id="{2D918925-D518-DF23-A985-549DE140CFA9}"/>
              </a:ext>
            </a:extLst>
          </p:cNvPr>
          <p:cNvSpPr/>
          <p:nvPr userDrawn="1"/>
        </p:nvSpPr>
        <p:spPr>
          <a:xfrm>
            <a:off x="10683888" y="3528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275" name="Oval 274">
            <a:extLst>
              <a:ext uri="{FF2B5EF4-FFF2-40B4-BE49-F238E27FC236}">
                <a16:creationId xmlns:a16="http://schemas.microsoft.com/office/drawing/2014/main" id="{7C7E0123-3213-A76F-EDE3-B6B76506D4EE}"/>
              </a:ext>
            </a:extLst>
          </p:cNvPr>
          <p:cNvSpPr/>
          <p:nvPr userDrawn="1"/>
        </p:nvSpPr>
        <p:spPr>
          <a:xfrm>
            <a:off x="8308523" y="273910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1</a:t>
            </a:r>
            <a:endParaRPr lang="de-DE" sz="400" b="1" i="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260962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35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2" name="Rounded Rectangle 1">
            <a:extLst>
              <a:ext uri="{FF2B5EF4-FFF2-40B4-BE49-F238E27FC236}">
                <a16:creationId xmlns:a16="http://schemas.microsoft.com/office/drawing/2014/main" id="{6A8923E9-F996-0442-79BA-4C9215F734D7}"/>
              </a:ext>
            </a:extLst>
          </p:cNvPr>
          <p:cNvSpPr/>
          <p:nvPr userDrawn="1"/>
        </p:nvSpPr>
        <p:spPr>
          <a:xfrm>
            <a:off x="524099" y="1558924"/>
            <a:ext cx="8402898"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Text Placeholder 13">
            <a:extLst>
              <a:ext uri="{FF2B5EF4-FFF2-40B4-BE49-F238E27FC236}">
                <a16:creationId xmlns:a16="http://schemas.microsoft.com/office/drawing/2014/main" id="{4997D91D-801E-BA90-5F40-0136C6785D90}"/>
              </a:ext>
            </a:extLst>
          </p:cNvPr>
          <p:cNvSpPr>
            <a:spLocks noGrp="1"/>
          </p:cNvSpPr>
          <p:nvPr>
            <p:ph type="body" sz="quarter" idx="18"/>
          </p:nvPr>
        </p:nvSpPr>
        <p:spPr>
          <a:xfrm>
            <a:off x="523875" y="1558925"/>
            <a:ext cx="5580000" cy="443624"/>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3" name="Chart Placeholder 12">
            <a:extLst>
              <a:ext uri="{FF2B5EF4-FFF2-40B4-BE49-F238E27FC236}">
                <a16:creationId xmlns:a16="http://schemas.microsoft.com/office/drawing/2014/main" id="{CFA46F33-A5C8-3D42-C6C7-FDCEB05866D4}"/>
              </a:ext>
            </a:extLst>
          </p:cNvPr>
          <p:cNvSpPr>
            <a:spLocks noGrp="1"/>
          </p:cNvSpPr>
          <p:nvPr>
            <p:ph type="chart" sz="quarter" idx="19"/>
          </p:nvPr>
        </p:nvSpPr>
        <p:spPr>
          <a:xfrm>
            <a:off x="757959" y="2220913"/>
            <a:ext cx="7939088" cy="3857625"/>
          </a:xfrm>
        </p:spPr>
        <p:txBody>
          <a:bodyPr anchor="ctr"/>
          <a:lstStyle>
            <a:lvl1pPr algn="ctr">
              <a:defRPr>
                <a:latin typeface="Arial" panose="020B0604020202020204" pitchFamily="34" charset="0"/>
                <a:cs typeface="Arial" panose="020B0604020202020204" pitchFamily="34" charset="0"/>
              </a:defRPr>
            </a:lvl1pPr>
          </a:lstStyle>
          <a:p>
            <a:endParaRPr lang="de-DE" dirty="0"/>
          </a:p>
        </p:txBody>
      </p:sp>
      <p:sp>
        <p:nvSpPr>
          <p:cNvPr id="5" name="Title Placeholder 1">
            <a:extLst>
              <a:ext uri="{FF2B5EF4-FFF2-40B4-BE49-F238E27FC236}">
                <a16:creationId xmlns:a16="http://schemas.microsoft.com/office/drawing/2014/main" id="{E9993839-237E-C7C8-9920-AE4917DD0761}"/>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75045053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69275FE5-7B25-4502-0890-910C88432D49}"/>
              </a:ext>
            </a:extLst>
          </p:cNvPr>
          <p:cNvSpPr/>
          <p:nvPr userDrawn="1"/>
        </p:nvSpPr>
        <p:spPr>
          <a:xfrm>
            <a:off x="523875" y="5070085"/>
            <a:ext cx="7442200" cy="1475999"/>
          </a:xfrm>
          <a:prstGeom prst="roundRect">
            <a:avLst>
              <a:gd name="adj" fmla="val 3286"/>
            </a:avLst>
          </a:prstGeom>
          <a:solidFill>
            <a:srgbClr val="E5000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35C00096-271D-F97D-1FBD-B5569BE20F5C}"/>
              </a:ext>
            </a:extLst>
          </p:cNvPr>
          <p:cNvSpPr/>
          <p:nvPr userDrawn="1"/>
        </p:nvSpPr>
        <p:spPr>
          <a:xfrm>
            <a:off x="8061434" y="261937"/>
            <a:ext cx="3732103" cy="6284147"/>
          </a:xfrm>
          <a:prstGeom prst="roundRect">
            <a:avLst>
              <a:gd name="adj" fmla="val 1874"/>
            </a:avLst>
          </a:prstGeom>
          <a:solidFill>
            <a:srgbClr val="EC740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953BE658-EBA4-DEAE-9EBE-F33E81CD4F1B}"/>
              </a:ext>
            </a:extLst>
          </p:cNvPr>
          <p:cNvSpPr/>
          <p:nvPr userDrawn="1"/>
        </p:nvSpPr>
        <p:spPr>
          <a:xfrm>
            <a:off x="523875" y="3511542"/>
            <a:ext cx="7442200" cy="1475999"/>
          </a:xfrm>
          <a:prstGeom prst="roundRect">
            <a:avLst>
              <a:gd name="adj" fmla="val 4123"/>
            </a:avLst>
          </a:prstGeom>
          <a:solidFill>
            <a:srgbClr val="54BE3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4F151DBB-DC57-71AB-1BE1-B3E86AFFB7C3}"/>
              </a:ext>
            </a:extLst>
          </p:cNvPr>
          <p:cNvSpPr/>
          <p:nvPr userDrawn="1"/>
        </p:nvSpPr>
        <p:spPr>
          <a:xfrm>
            <a:off x="523875" y="261938"/>
            <a:ext cx="7442200" cy="3167060"/>
          </a:xfrm>
          <a:prstGeom prst="roundRect">
            <a:avLst>
              <a:gd name="adj" fmla="val 1422"/>
            </a:avLst>
          </a:prstGeom>
          <a:gradFill>
            <a:gsLst>
              <a:gs pos="0">
                <a:srgbClr val="1360AD"/>
              </a:gs>
              <a:gs pos="39000">
                <a:srgbClr val="1360AD"/>
              </a:gs>
              <a:gs pos="73000">
                <a:srgbClr val="1360AD"/>
              </a:gs>
              <a:gs pos="100000">
                <a:srgbClr val="1360AD"/>
              </a:gs>
            </a:gsLst>
            <a:lin ang="540000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9" name="Graphic 8">
            <a:extLst>
              <a:ext uri="{FF2B5EF4-FFF2-40B4-BE49-F238E27FC236}">
                <a16:creationId xmlns:a16="http://schemas.microsoft.com/office/drawing/2014/main" id="{E79A6764-1CFB-6259-C02E-53D7AC6432E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7737" y="5661973"/>
            <a:ext cx="1461955" cy="391554"/>
          </a:xfrm>
          <a:prstGeom prst="rect">
            <a:avLst/>
          </a:prstGeom>
        </p:spPr>
      </p:pic>
      <p:pic>
        <p:nvPicPr>
          <p:cNvPr id="10" name="Picture 9" descr="A black and grey logo&#10;&#10;Description automatically generated">
            <a:extLst>
              <a:ext uri="{FF2B5EF4-FFF2-40B4-BE49-F238E27FC236}">
                <a16:creationId xmlns:a16="http://schemas.microsoft.com/office/drawing/2014/main" id="{6AE18A7D-7093-4379-6CB6-ECE253ADCC02}"/>
              </a:ext>
            </a:extLst>
          </p:cNvPr>
          <p:cNvPicPr/>
          <p:nvPr userDrawn="1"/>
        </p:nvPicPr>
        <p:blipFill rotWithShape="1">
          <a:blip r:embed="rId3">
            <a:biLevel thresh="25000"/>
            <a:alphaModFix/>
          </a:blip>
          <a:srcRect l="71052" t="-27620" r="-2458" b="-1"/>
          <a:stretch/>
        </p:blipFill>
        <p:spPr>
          <a:xfrm>
            <a:off x="8389937" y="2482849"/>
            <a:ext cx="3410850" cy="3719138"/>
          </a:xfrm>
          <a:prstGeom prst="ellipse">
            <a:avLst/>
          </a:prstGeom>
        </p:spPr>
      </p:pic>
      <p:pic>
        <p:nvPicPr>
          <p:cNvPr id="12" name="Graphic 11">
            <a:extLst>
              <a:ext uri="{FF2B5EF4-FFF2-40B4-BE49-F238E27FC236}">
                <a16:creationId xmlns:a16="http://schemas.microsoft.com/office/drawing/2014/main" id="{64B4D48C-EC03-46A6-8E81-FC2C01D69A3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885851" y="4045115"/>
            <a:ext cx="432000" cy="432000"/>
          </a:xfrm>
          <a:prstGeom prst="rect">
            <a:avLst/>
          </a:prstGeom>
        </p:spPr>
      </p:pic>
      <p:sp>
        <p:nvSpPr>
          <p:cNvPr id="14" name="Text Placeholder 20">
            <a:extLst>
              <a:ext uri="{FF2B5EF4-FFF2-40B4-BE49-F238E27FC236}">
                <a16:creationId xmlns:a16="http://schemas.microsoft.com/office/drawing/2014/main" id="{B1B5F800-1124-108F-F256-C70495557380}"/>
              </a:ext>
            </a:extLst>
          </p:cNvPr>
          <p:cNvSpPr>
            <a:spLocks noGrp="1"/>
          </p:cNvSpPr>
          <p:nvPr>
            <p:ph type="body" sz="quarter" idx="18"/>
          </p:nvPr>
        </p:nvSpPr>
        <p:spPr>
          <a:xfrm>
            <a:off x="940486" y="1173072"/>
            <a:ext cx="4668252" cy="1344792"/>
          </a:xfrm>
        </p:spPr>
        <p:txBody>
          <a:bodyPr wrap="square" anchor="ctr">
            <a:spAutoFit/>
          </a:bodyPr>
          <a:lstStyle>
            <a:lvl1pPr>
              <a:defRPr sz="40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15" name="Text Placeholder 20">
            <a:extLst>
              <a:ext uri="{FF2B5EF4-FFF2-40B4-BE49-F238E27FC236}">
                <a16:creationId xmlns:a16="http://schemas.microsoft.com/office/drawing/2014/main" id="{E9C5A334-797A-9D14-3E14-F052CA11870D}"/>
              </a:ext>
            </a:extLst>
          </p:cNvPr>
          <p:cNvSpPr>
            <a:spLocks noGrp="1"/>
          </p:cNvSpPr>
          <p:nvPr>
            <p:ph type="body" sz="quarter" idx="19"/>
          </p:nvPr>
        </p:nvSpPr>
        <p:spPr>
          <a:xfrm>
            <a:off x="1525151" y="4068209"/>
            <a:ext cx="4668252" cy="385811"/>
          </a:xfrm>
        </p:spPr>
        <p:txBody>
          <a:bodyPr wrap="square" anchor="ctr">
            <a:spAutoFit/>
          </a:bodyPr>
          <a:lstStyle>
            <a:lvl1pPr>
              <a:defRPr sz="2400" b="0">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23219807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DD1690B-559D-FDF6-968C-4B06B2AAA865}"/>
              </a:ext>
            </a:extLst>
          </p:cNvPr>
          <p:cNvSpPr/>
          <p:nvPr userDrawn="1"/>
        </p:nvSpPr>
        <p:spPr>
          <a:xfrm>
            <a:off x="0" y="5818271"/>
            <a:ext cx="12192000" cy="10397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764459"/>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r:embed="rId2"/>
          <a:srcRect/>
          <a:stretch/>
        </p:blipFill>
        <p:spPr>
          <a:xfrm>
            <a:off x="525247" y="6062110"/>
            <a:ext cx="1459207"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2">
            <a:biLevel thresh="25000"/>
            <a:alphaModFix amt="4000"/>
          </a:blip>
          <a:srcRect l="71052" t="-27620" r="-2458" b="-1"/>
          <a:stretch/>
        </p:blipFill>
        <p:spPr>
          <a:xfrm>
            <a:off x="8102140" y="541782"/>
            <a:ext cx="4125928" cy="4498848"/>
          </a:xfrm>
          <a:prstGeom prst="ellipse">
            <a:avLst/>
          </a:prstGeom>
        </p:spPr>
      </p:pic>
      <p:pic>
        <p:nvPicPr>
          <p:cNvPr id="3" name="Google Shape;400;p11">
            <a:extLst>
              <a:ext uri="{FF2B5EF4-FFF2-40B4-BE49-F238E27FC236}">
                <a16:creationId xmlns:a16="http://schemas.microsoft.com/office/drawing/2014/main" id="{6F6E3267-D81F-9411-1393-F74F7A3901A9}"/>
              </a:ext>
            </a:extLst>
          </p:cNvPr>
          <p:cNvPicPr preferRelativeResize="0">
            <a:picLocks noChangeAspect="1"/>
          </p:cNvPicPr>
          <p:nvPr userDrawn="1"/>
        </p:nvPicPr>
        <p:blipFill rotWithShape="1">
          <a:blip r:embed="rId3">
            <a:alphaModFix/>
          </a:blip>
          <a:srcRect/>
          <a:stretch/>
        </p:blipFill>
        <p:spPr>
          <a:xfrm>
            <a:off x="993025" y="2678828"/>
            <a:ext cx="252000" cy="252000"/>
          </a:xfrm>
          <a:prstGeom prst="rect">
            <a:avLst/>
          </a:prstGeom>
          <a:noFill/>
          <a:ln>
            <a:noFill/>
          </a:ln>
        </p:spPr>
      </p:pic>
      <p:pic>
        <p:nvPicPr>
          <p:cNvPr id="4" name="Graphic 3">
            <a:extLst>
              <a:ext uri="{FF2B5EF4-FFF2-40B4-BE49-F238E27FC236}">
                <a16:creationId xmlns:a16="http://schemas.microsoft.com/office/drawing/2014/main" id="{5AC77D54-D8B6-E03C-A7B1-67E4DFE44B6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93025" y="3087629"/>
            <a:ext cx="252000" cy="252000"/>
          </a:xfrm>
          <a:prstGeom prst="rect">
            <a:avLst/>
          </a:prstGeom>
        </p:spPr>
      </p:pic>
      <p:pic>
        <p:nvPicPr>
          <p:cNvPr id="5" name="Picture 11">
            <a:extLst>
              <a:ext uri="{FF2B5EF4-FFF2-40B4-BE49-F238E27FC236}">
                <a16:creationId xmlns:a16="http://schemas.microsoft.com/office/drawing/2014/main" id="{65ABD971-9A37-39E7-EE20-EA5B1A33A1EC}"/>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993025" y="3496429"/>
            <a:ext cx="252000" cy="252000"/>
          </a:xfrm>
          <a:prstGeom prst="rect">
            <a:avLst/>
          </a:prstGeom>
        </p:spPr>
      </p:pic>
      <p:cxnSp>
        <p:nvCxnSpPr>
          <p:cNvPr id="6" name="Straight Connector 5">
            <a:extLst>
              <a:ext uri="{FF2B5EF4-FFF2-40B4-BE49-F238E27FC236}">
                <a16:creationId xmlns:a16="http://schemas.microsoft.com/office/drawing/2014/main" id="{AC641E5D-1897-5EB1-58EC-A42865178FCE}"/>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ext Placeholder 20">
            <a:extLst>
              <a:ext uri="{FF2B5EF4-FFF2-40B4-BE49-F238E27FC236}">
                <a16:creationId xmlns:a16="http://schemas.microsoft.com/office/drawing/2014/main" id="{C90FBAD4-3F3A-89D5-F6D0-5C445B133D1F}"/>
              </a:ext>
            </a:extLst>
          </p:cNvPr>
          <p:cNvSpPr>
            <a:spLocks noGrp="1"/>
          </p:cNvSpPr>
          <p:nvPr>
            <p:ph type="body" sz="quarter" idx="19"/>
          </p:nvPr>
        </p:nvSpPr>
        <p:spPr>
          <a:xfrm>
            <a:off x="1427748" y="3117323"/>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8" name="Text Placeholder 20">
            <a:extLst>
              <a:ext uri="{FF2B5EF4-FFF2-40B4-BE49-F238E27FC236}">
                <a16:creationId xmlns:a16="http://schemas.microsoft.com/office/drawing/2014/main" id="{4759D9A5-47FE-E1B9-B2A2-7881E5BB589A}"/>
              </a:ext>
            </a:extLst>
          </p:cNvPr>
          <p:cNvSpPr>
            <a:spLocks noGrp="1"/>
          </p:cNvSpPr>
          <p:nvPr>
            <p:ph type="body" sz="quarter" idx="20"/>
          </p:nvPr>
        </p:nvSpPr>
        <p:spPr>
          <a:xfrm>
            <a:off x="1427748" y="3532960"/>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33506381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3">
            <a:biLevel thresh="25000"/>
            <a:alphaModFix amt="4000"/>
          </a:blip>
          <a:srcRect l="71052" t="-27620" r="-2458" b="-1"/>
          <a:stretch/>
        </p:blipFill>
        <p:spPr>
          <a:xfrm>
            <a:off x="8102140" y="541782"/>
            <a:ext cx="4125928" cy="4498848"/>
          </a:xfrm>
          <a:prstGeom prst="ellipse">
            <a:avLst/>
          </a:prstGeom>
        </p:spPr>
      </p:pic>
      <p:sp>
        <p:nvSpPr>
          <p:cNvPr id="2" name="Text Placeholder 20">
            <a:extLst>
              <a:ext uri="{FF2B5EF4-FFF2-40B4-BE49-F238E27FC236}">
                <a16:creationId xmlns:a16="http://schemas.microsoft.com/office/drawing/2014/main" id="{2B29CA00-D0B1-E665-A520-9BD02AE651BE}"/>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3" name="Text Placeholder 20">
            <a:extLst>
              <a:ext uri="{FF2B5EF4-FFF2-40B4-BE49-F238E27FC236}">
                <a16:creationId xmlns:a16="http://schemas.microsoft.com/office/drawing/2014/main" id="{1546AD2D-2036-D054-41F3-3633352288FE}"/>
              </a:ext>
            </a:extLst>
          </p:cNvPr>
          <p:cNvSpPr>
            <a:spLocks noGrp="1"/>
          </p:cNvSpPr>
          <p:nvPr>
            <p:ph type="body" sz="quarter" idx="16"/>
          </p:nvPr>
        </p:nvSpPr>
        <p:spPr>
          <a:xfrm>
            <a:off x="523738" y="1510032"/>
            <a:ext cx="6791327" cy="764459"/>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4" name="Google Shape;400;p11">
            <a:extLst>
              <a:ext uri="{FF2B5EF4-FFF2-40B4-BE49-F238E27FC236}">
                <a16:creationId xmlns:a16="http://schemas.microsoft.com/office/drawing/2014/main" id="{6577BA9D-0743-A161-227F-EC1E12F33892}"/>
              </a:ext>
            </a:extLst>
          </p:cNvPr>
          <p:cNvPicPr preferRelativeResize="0">
            <a:picLocks noChangeAspect="1"/>
          </p:cNvPicPr>
          <p:nvPr userDrawn="1"/>
        </p:nvPicPr>
        <p:blipFill rotWithShape="1">
          <a:blip r:embed="rId4">
            <a:alphaModFix/>
          </a:blip>
          <a:srcRect/>
          <a:stretch/>
        </p:blipFill>
        <p:spPr>
          <a:xfrm>
            <a:off x="993025" y="2678828"/>
            <a:ext cx="252000" cy="252000"/>
          </a:xfrm>
          <a:prstGeom prst="rect">
            <a:avLst/>
          </a:prstGeom>
          <a:noFill/>
          <a:ln>
            <a:noFill/>
          </a:ln>
        </p:spPr>
      </p:pic>
      <p:cxnSp>
        <p:nvCxnSpPr>
          <p:cNvPr id="7" name="Straight Connector 6">
            <a:extLst>
              <a:ext uri="{FF2B5EF4-FFF2-40B4-BE49-F238E27FC236}">
                <a16:creationId xmlns:a16="http://schemas.microsoft.com/office/drawing/2014/main" id="{E3CF498D-6FF9-1918-A697-8318B8739268}"/>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943412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588B6AC-C769-BCA7-30F1-7692F0BB49E2}"/>
              </a:ext>
            </a:extLst>
          </p:cNvPr>
          <p:cNvSpPr/>
          <p:nvPr userDrawn="1"/>
        </p:nvSpPr>
        <p:spPr>
          <a:xfrm>
            <a:off x="1" y="0"/>
            <a:ext cx="12192000" cy="5736152"/>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32E072D6-F599-61B1-ACC3-C01362D7952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9" name="Picture 8" descr="A black and grey logo&#10;&#10;Description automatically generated">
            <a:extLst>
              <a:ext uri="{FF2B5EF4-FFF2-40B4-BE49-F238E27FC236}">
                <a16:creationId xmlns:a16="http://schemas.microsoft.com/office/drawing/2014/main" id="{D3C439E0-978F-2B21-898A-698C6C5B20A4}"/>
              </a:ext>
            </a:extLst>
          </p:cNvPr>
          <p:cNvPicPr/>
          <p:nvPr userDrawn="1"/>
        </p:nvPicPr>
        <p:blipFill rotWithShape="1">
          <a:blip r:embed="rId3">
            <a:biLevel thresh="25000"/>
            <a:alphaModFix/>
          </a:blip>
          <a:srcRect l="71052" t="-27620" r="-2458" b="-1"/>
          <a:stretch/>
        </p:blipFill>
        <p:spPr>
          <a:xfrm>
            <a:off x="7268565" y="269875"/>
            <a:ext cx="4532222" cy="4941865"/>
          </a:xfrm>
          <a:prstGeom prst="ellipse">
            <a:avLst/>
          </a:prstGeom>
        </p:spPr>
      </p:pic>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Text Placeholder 20">
            <a:extLst>
              <a:ext uri="{FF2B5EF4-FFF2-40B4-BE49-F238E27FC236}">
                <a16:creationId xmlns:a16="http://schemas.microsoft.com/office/drawing/2014/main" id="{2B29CA00-D0B1-E665-A520-9BD02AE651BE}"/>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tx2"/>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3" name="Text Placeholder 20">
            <a:extLst>
              <a:ext uri="{FF2B5EF4-FFF2-40B4-BE49-F238E27FC236}">
                <a16:creationId xmlns:a16="http://schemas.microsoft.com/office/drawing/2014/main" id="{1546AD2D-2036-D054-41F3-3633352288FE}"/>
              </a:ext>
            </a:extLst>
          </p:cNvPr>
          <p:cNvSpPr>
            <a:spLocks noGrp="1"/>
          </p:cNvSpPr>
          <p:nvPr>
            <p:ph type="body" sz="quarter" idx="16"/>
          </p:nvPr>
        </p:nvSpPr>
        <p:spPr>
          <a:xfrm>
            <a:off x="523738" y="1510032"/>
            <a:ext cx="6791327" cy="764459"/>
          </a:xfrm>
        </p:spPr>
        <p:txBody>
          <a:bodyPr>
            <a:noAutofit/>
          </a:bodyPr>
          <a:lstStyle>
            <a:lvl1pPr>
              <a:defRPr sz="3600" b="1">
                <a:solidFill>
                  <a:schemeClr val="tx2"/>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cxnSp>
        <p:nvCxnSpPr>
          <p:cNvPr id="7" name="Straight Connector 6">
            <a:extLst>
              <a:ext uri="{FF2B5EF4-FFF2-40B4-BE49-F238E27FC236}">
                <a16:creationId xmlns:a16="http://schemas.microsoft.com/office/drawing/2014/main" id="{E3CF498D-6FF9-1918-A697-8318B8739268}"/>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Graphic 11">
            <a:extLst>
              <a:ext uri="{FF2B5EF4-FFF2-40B4-BE49-F238E27FC236}">
                <a16:creationId xmlns:a16="http://schemas.microsoft.com/office/drawing/2014/main" id="{FF86ED77-07CB-2DDF-5380-79734C6A190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93024" y="2686675"/>
            <a:ext cx="251999" cy="251999"/>
          </a:xfrm>
          <a:prstGeom prst="rect">
            <a:avLst/>
          </a:prstGeom>
        </p:spPr>
      </p:pic>
    </p:spTree>
    <p:extLst>
      <p:ext uri="{BB962C8B-B14F-4D97-AF65-F5344CB8AC3E}">
        <p14:creationId xmlns:p14="http://schemas.microsoft.com/office/powerpoint/2010/main" val="13184950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F6F9E8-B692-BA2C-E6E2-46785C7DA433}"/>
              </a:ext>
            </a:extLst>
          </p:cNvPr>
          <p:cNvSpPr>
            <a:spLocks noGrp="1"/>
          </p:cNvSpPr>
          <p:nvPr>
            <p:ph type="ctrTitle"/>
          </p:nvPr>
        </p:nvSpPr>
        <p:spPr>
          <a:xfrm>
            <a:off x="1524000" y="1122363"/>
            <a:ext cx="9144000" cy="2387600"/>
          </a:xfrm>
        </p:spPr>
        <p:txBody>
          <a:bodyPr anchor="b"/>
          <a:lstStyle>
            <a:lvl1pPr algn="ctr">
              <a:defRPr sz="6000"/>
            </a:lvl1pPr>
          </a:lstStyle>
          <a:p>
            <a:r>
              <a:rPr lang="de-DE"/>
              <a:t>Mastertitelformat bearbeiten</a:t>
            </a:r>
          </a:p>
        </p:txBody>
      </p:sp>
      <p:sp>
        <p:nvSpPr>
          <p:cNvPr id="3" name="Untertitel 2">
            <a:extLst>
              <a:ext uri="{FF2B5EF4-FFF2-40B4-BE49-F238E27FC236}">
                <a16:creationId xmlns:a16="http://schemas.microsoft.com/office/drawing/2014/main" id="{B5DD4D40-750D-FC4F-BD39-E9C2C7887D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p>
        </p:txBody>
      </p:sp>
      <p:sp>
        <p:nvSpPr>
          <p:cNvPr id="4" name="Datumsplatzhalter 3">
            <a:extLst>
              <a:ext uri="{FF2B5EF4-FFF2-40B4-BE49-F238E27FC236}">
                <a16:creationId xmlns:a16="http://schemas.microsoft.com/office/drawing/2014/main" id="{1E35950C-C434-814B-4D16-4762102728A8}"/>
              </a:ext>
            </a:extLst>
          </p:cNvPr>
          <p:cNvSpPr>
            <a:spLocks noGrp="1"/>
          </p:cNvSpPr>
          <p:nvPr>
            <p:ph type="dt" sz="half" idx="10"/>
          </p:nvPr>
        </p:nvSpPr>
        <p:spPr/>
        <p:txBody>
          <a:bodyPr/>
          <a:lstStyle/>
          <a:p>
            <a:fld id="{3B7F6CB3-0F3B-8149-92D9-4E3DE8616D08}" type="datetimeFigureOut">
              <a:rPr lang="de-DE" smtClean="0"/>
              <a:t>16.06.2026</a:t>
            </a:fld>
            <a:endParaRPr lang="de-DE"/>
          </a:p>
        </p:txBody>
      </p:sp>
      <p:sp>
        <p:nvSpPr>
          <p:cNvPr id="5" name="Fußzeilenplatzhalter 4">
            <a:extLst>
              <a:ext uri="{FF2B5EF4-FFF2-40B4-BE49-F238E27FC236}">
                <a16:creationId xmlns:a16="http://schemas.microsoft.com/office/drawing/2014/main" id="{43A499EC-AEE6-EB76-B883-DEC01B00E180}"/>
              </a:ext>
            </a:extLst>
          </p:cNvPr>
          <p:cNvSpPr>
            <a:spLocks noGrp="1"/>
          </p:cNvSpPr>
          <p:nvPr>
            <p:ph type="ftr" sz="quarter" idx="11"/>
          </p:nvPr>
        </p:nvSpPr>
        <p:spPr/>
        <p:txBody>
          <a:bodyPr/>
          <a:lstStyle/>
          <a:p>
            <a:endParaRPr lang="de-DE"/>
          </a:p>
        </p:txBody>
      </p:sp>
      <p:sp>
        <p:nvSpPr>
          <p:cNvPr id="6" name="Foliennummernplatzhalter 5">
            <a:extLst>
              <a:ext uri="{FF2B5EF4-FFF2-40B4-BE49-F238E27FC236}">
                <a16:creationId xmlns:a16="http://schemas.microsoft.com/office/drawing/2014/main" id="{E87ADF5B-CC6B-1028-38CB-9C48E537B599}"/>
              </a:ext>
            </a:extLst>
          </p:cNvPr>
          <p:cNvSpPr>
            <a:spLocks noGrp="1"/>
          </p:cNvSpPr>
          <p:nvPr>
            <p:ph type="sldNum" sz="quarter" idx="12"/>
          </p:nvPr>
        </p:nvSpPr>
        <p:spPr/>
        <p:txBody>
          <a:bodyPr/>
          <a:lstStyle/>
          <a:p>
            <a:fld id="{05791847-A4A5-F44D-8D62-E387419D4373}" type="slidenum">
              <a:rPr lang="de-DE" smtClean="0"/>
              <a:t>‹#›</a:t>
            </a:fld>
            <a:endParaRPr lang="de-DE"/>
          </a:p>
        </p:txBody>
      </p:sp>
    </p:spTree>
    <p:extLst>
      <p:ext uri="{BB962C8B-B14F-4D97-AF65-F5344CB8AC3E}">
        <p14:creationId xmlns:p14="http://schemas.microsoft.com/office/powerpoint/2010/main" val="285385321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9BCF5D95-76BA-F542-3558-3AFD0AC05F3C}"/>
              </a:ext>
            </a:extLst>
          </p:cNvPr>
          <p:cNvSpPr/>
          <p:nvPr userDrawn="1"/>
        </p:nvSpPr>
        <p:spPr>
          <a:xfrm>
            <a:off x="523875" y="5070085"/>
            <a:ext cx="7442200" cy="1475999"/>
          </a:xfrm>
          <a:prstGeom prst="roundRect">
            <a:avLst>
              <a:gd name="adj" fmla="val 3286"/>
            </a:avLst>
          </a:prstGeom>
          <a:solidFill>
            <a:srgbClr val="E5000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7AAE2C11-571B-14A5-575A-B8E53AB473A4}"/>
              </a:ext>
            </a:extLst>
          </p:cNvPr>
          <p:cNvSpPr/>
          <p:nvPr userDrawn="1"/>
        </p:nvSpPr>
        <p:spPr>
          <a:xfrm>
            <a:off x="8061434" y="261937"/>
            <a:ext cx="3732103" cy="6284147"/>
          </a:xfrm>
          <a:prstGeom prst="roundRect">
            <a:avLst>
              <a:gd name="adj" fmla="val 1874"/>
            </a:avLst>
          </a:prstGeom>
          <a:solidFill>
            <a:srgbClr val="EC740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B3272E69-7783-E05B-FCB2-4DF7C7532C2C}"/>
              </a:ext>
            </a:extLst>
          </p:cNvPr>
          <p:cNvSpPr/>
          <p:nvPr userDrawn="1"/>
        </p:nvSpPr>
        <p:spPr>
          <a:xfrm>
            <a:off x="523875" y="3511542"/>
            <a:ext cx="7442200" cy="1475999"/>
          </a:xfrm>
          <a:prstGeom prst="roundRect">
            <a:avLst>
              <a:gd name="adj" fmla="val 4123"/>
            </a:avLst>
          </a:prstGeom>
          <a:solidFill>
            <a:srgbClr val="54BE3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38180439-7465-03EE-D62E-D37570CF2109}"/>
              </a:ext>
            </a:extLst>
          </p:cNvPr>
          <p:cNvSpPr/>
          <p:nvPr userDrawn="1"/>
        </p:nvSpPr>
        <p:spPr>
          <a:xfrm>
            <a:off x="523875" y="261938"/>
            <a:ext cx="7442200" cy="3167060"/>
          </a:xfrm>
          <a:prstGeom prst="roundRect">
            <a:avLst>
              <a:gd name="adj" fmla="val 1422"/>
            </a:avLst>
          </a:prstGeom>
          <a:gradFill>
            <a:gsLst>
              <a:gs pos="0">
                <a:srgbClr val="1360AD"/>
              </a:gs>
              <a:gs pos="39000">
                <a:srgbClr val="1360AD"/>
              </a:gs>
              <a:gs pos="73000">
                <a:srgbClr val="1360AD"/>
              </a:gs>
              <a:gs pos="100000">
                <a:srgbClr val="1360AD"/>
              </a:gs>
            </a:gsLst>
            <a:lin ang="540000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69D19076-067E-9067-3E30-4F23DCC556B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7737" y="5661973"/>
            <a:ext cx="1461955" cy="391554"/>
          </a:xfrm>
          <a:prstGeom prst="rect">
            <a:avLst/>
          </a:prstGeom>
        </p:spPr>
      </p:pic>
      <p:pic>
        <p:nvPicPr>
          <p:cNvPr id="9" name="Picture 8" descr="A black and grey logo&#10;&#10;Description automatically generated">
            <a:extLst>
              <a:ext uri="{FF2B5EF4-FFF2-40B4-BE49-F238E27FC236}">
                <a16:creationId xmlns:a16="http://schemas.microsoft.com/office/drawing/2014/main" id="{B23328DD-9023-B1AD-C1DA-7F3AE71DA581}"/>
              </a:ext>
            </a:extLst>
          </p:cNvPr>
          <p:cNvPicPr/>
          <p:nvPr userDrawn="1"/>
        </p:nvPicPr>
        <p:blipFill rotWithShape="1">
          <a:blip r:embed="rId3">
            <a:biLevel thresh="25000"/>
            <a:alphaModFix/>
          </a:blip>
          <a:srcRect l="71052" t="-27620" r="-2458" b="-1"/>
          <a:stretch/>
        </p:blipFill>
        <p:spPr>
          <a:xfrm>
            <a:off x="8389937" y="2482849"/>
            <a:ext cx="3410850" cy="3719138"/>
          </a:xfrm>
          <a:prstGeom prst="ellipse">
            <a:avLst/>
          </a:prstGeom>
        </p:spPr>
      </p:pic>
      <p:sp>
        <p:nvSpPr>
          <p:cNvPr id="11" name="Text Placeholder 20">
            <a:extLst>
              <a:ext uri="{FF2B5EF4-FFF2-40B4-BE49-F238E27FC236}">
                <a16:creationId xmlns:a16="http://schemas.microsoft.com/office/drawing/2014/main" id="{84356B26-89A3-13CF-B745-B19DCDED1C60}"/>
              </a:ext>
            </a:extLst>
          </p:cNvPr>
          <p:cNvSpPr>
            <a:spLocks noGrp="1"/>
          </p:cNvSpPr>
          <p:nvPr>
            <p:ph type="body" sz="quarter" idx="18"/>
          </p:nvPr>
        </p:nvSpPr>
        <p:spPr>
          <a:xfrm>
            <a:off x="940486" y="1173072"/>
            <a:ext cx="4668252" cy="1344792"/>
          </a:xfrm>
        </p:spPr>
        <p:txBody>
          <a:bodyPr wrap="square" anchor="ctr">
            <a:spAutoFit/>
          </a:bodyPr>
          <a:lstStyle>
            <a:lvl1pPr>
              <a:defRPr sz="40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12" name="Text Placeholder 20">
            <a:extLst>
              <a:ext uri="{FF2B5EF4-FFF2-40B4-BE49-F238E27FC236}">
                <a16:creationId xmlns:a16="http://schemas.microsoft.com/office/drawing/2014/main" id="{A6FE6165-2390-651D-56C7-150152515F62}"/>
              </a:ext>
            </a:extLst>
          </p:cNvPr>
          <p:cNvSpPr>
            <a:spLocks noGrp="1"/>
          </p:cNvSpPr>
          <p:nvPr>
            <p:ph type="body" sz="quarter" idx="19"/>
          </p:nvPr>
        </p:nvSpPr>
        <p:spPr>
          <a:xfrm>
            <a:off x="947737" y="4068209"/>
            <a:ext cx="4668252" cy="385811"/>
          </a:xfrm>
        </p:spPr>
        <p:txBody>
          <a:bodyPr wrap="square" anchor="ctr">
            <a:spAutoFit/>
          </a:bodyPr>
          <a:lstStyle>
            <a:lvl1pPr>
              <a:defRPr sz="2400" b="0">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175677647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523739" y="5056120"/>
            <a:ext cx="5572262" cy="601654"/>
          </a:xfrm>
        </p:spPr>
        <p:txBody>
          <a:bodyPr>
            <a:no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2" name="Text Placeholder 20">
            <a:extLst>
              <a:ext uri="{FF2B5EF4-FFF2-40B4-BE49-F238E27FC236}">
                <a16:creationId xmlns:a16="http://schemas.microsoft.com/office/drawing/2014/main" id="{391B4E2B-6180-7313-CDCF-19347BB8B639}"/>
              </a:ext>
            </a:extLst>
          </p:cNvPr>
          <p:cNvSpPr>
            <a:spLocks noGrp="1"/>
          </p:cNvSpPr>
          <p:nvPr>
            <p:ph type="body" sz="quarter" idx="17"/>
          </p:nvPr>
        </p:nvSpPr>
        <p:spPr>
          <a:xfrm>
            <a:off x="523738" y="2937388"/>
            <a:ext cx="6791327" cy="1274762"/>
          </a:xfrm>
        </p:spPr>
        <p:txBody>
          <a:bodyPr>
            <a:noAutofit/>
          </a:bodyPr>
          <a:lstStyle>
            <a:lvl1pPr>
              <a:defRPr sz="2000" b="1">
                <a:solidFill>
                  <a:srgbClr val="46F980"/>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1274762"/>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3">
            <a:biLevel thresh="25000"/>
            <a:alphaModFix amt="4000"/>
          </a:blip>
          <a:srcRect l="71052" t="-27620" r="-2458" b="-1"/>
          <a:stretch/>
        </p:blipFill>
        <p:spPr>
          <a:xfrm>
            <a:off x="8102140" y="541782"/>
            <a:ext cx="4125928" cy="4498848"/>
          </a:xfrm>
          <a:prstGeom prst="ellipse">
            <a:avLst/>
          </a:prstGeom>
        </p:spPr>
      </p:pic>
    </p:spTree>
    <p:extLst>
      <p:ext uri="{BB962C8B-B14F-4D97-AF65-F5344CB8AC3E}">
        <p14:creationId xmlns:p14="http://schemas.microsoft.com/office/powerpoint/2010/main" val="18277679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DD1690B-559D-FDF6-968C-4B06B2AAA865}"/>
              </a:ext>
            </a:extLst>
          </p:cNvPr>
          <p:cNvSpPr/>
          <p:nvPr userDrawn="1"/>
        </p:nvSpPr>
        <p:spPr>
          <a:xfrm>
            <a:off x="0" y="5818271"/>
            <a:ext cx="12192000" cy="10397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523739" y="5056120"/>
            <a:ext cx="5572262" cy="601654"/>
          </a:xfrm>
        </p:spPr>
        <p:txBody>
          <a:bodyPr>
            <a:no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2" name="Text Placeholder 20">
            <a:extLst>
              <a:ext uri="{FF2B5EF4-FFF2-40B4-BE49-F238E27FC236}">
                <a16:creationId xmlns:a16="http://schemas.microsoft.com/office/drawing/2014/main" id="{391B4E2B-6180-7313-CDCF-19347BB8B639}"/>
              </a:ext>
            </a:extLst>
          </p:cNvPr>
          <p:cNvSpPr>
            <a:spLocks noGrp="1"/>
          </p:cNvSpPr>
          <p:nvPr>
            <p:ph type="body" sz="quarter" idx="17"/>
          </p:nvPr>
        </p:nvSpPr>
        <p:spPr>
          <a:xfrm>
            <a:off x="523738" y="2937388"/>
            <a:ext cx="6791327" cy="1274762"/>
          </a:xfrm>
        </p:spPr>
        <p:txBody>
          <a:bodyPr>
            <a:noAutofit/>
          </a:bodyPr>
          <a:lstStyle>
            <a:lvl1pPr>
              <a:defRPr sz="2000" b="1">
                <a:solidFill>
                  <a:srgbClr val="46F980"/>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1274762"/>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r:embed="rId2"/>
          <a:srcRect/>
          <a:stretch/>
        </p:blipFill>
        <p:spPr>
          <a:xfrm>
            <a:off x="525247" y="6062110"/>
            <a:ext cx="1459207"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2">
            <a:biLevel thresh="25000"/>
            <a:alphaModFix amt="4000"/>
          </a:blip>
          <a:srcRect l="71052" t="-27620" r="-2458" b="-1"/>
          <a:stretch/>
        </p:blipFill>
        <p:spPr>
          <a:xfrm>
            <a:off x="8102140" y="541782"/>
            <a:ext cx="4125928" cy="4498848"/>
          </a:xfrm>
          <a:prstGeom prst="ellipse">
            <a:avLst/>
          </a:prstGeom>
        </p:spPr>
      </p:pic>
    </p:spTree>
    <p:extLst>
      <p:ext uri="{BB962C8B-B14F-4D97-AF65-F5344CB8AC3E}">
        <p14:creationId xmlns:p14="http://schemas.microsoft.com/office/powerpoint/2010/main" val="208923859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2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2EB4966B-00F8-0514-5165-71B7CE1DD3B0}"/>
              </a:ext>
            </a:extLst>
          </p:cNvPr>
          <p:cNvSpPr>
            <a:spLocks noGrp="1"/>
          </p:cNvSpPr>
          <p:nvPr>
            <p:ph type="body" sz="quarter" idx="18"/>
          </p:nvPr>
        </p:nvSpPr>
        <p:spPr>
          <a:xfrm>
            <a:off x="1474788" y="3646965"/>
            <a:ext cx="9355137" cy="402522"/>
          </a:xfrm>
        </p:spPr>
        <p:txBody>
          <a:bodyPr>
            <a:noAutofit/>
          </a:bodyPr>
          <a:lstStyle>
            <a:lvl1pPr algn="ctr">
              <a:defRPr sz="1800" b="1">
                <a:solidFill>
                  <a:srgbClr val="46F980"/>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3" name="Straight Connector 2">
            <a:extLst>
              <a:ext uri="{FF2B5EF4-FFF2-40B4-BE49-F238E27FC236}">
                <a16:creationId xmlns:a16="http://schemas.microsoft.com/office/drawing/2014/main" id="{20E2E470-A450-5813-15D0-50845C09E6FD}"/>
              </a:ext>
            </a:extLst>
          </p:cNvPr>
          <p:cNvCxnSpPr/>
          <p:nvPr userDrawn="1"/>
        </p:nvCxnSpPr>
        <p:spPr>
          <a:xfrm>
            <a:off x="0" y="3455633"/>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EA4109C1-DE7A-7D1A-1101-D23214959579}"/>
              </a:ext>
            </a:extLst>
          </p:cNvPr>
          <p:cNvSpPr>
            <a:spLocks noGrp="1"/>
          </p:cNvSpPr>
          <p:nvPr>
            <p:ph type="body" sz="quarter" idx="17"/>
          </p:nvPr>
        </p:nvSpPr>
        <p:spPr>
          <a:xfrm>
            <a:off x="1474788" y="2190750"/>
            <a:ext cx="9355137" cy="1108075"/>
          </a:xfrm>
        </p:spPr>
        <p:txBody>
          <a:bodyPr>
            <a:noAutofit/>
          </a:bodyPr>
          <a:lstStyle>
            <a:lvl1pPr algn="ctr">
              <a:defRPr sz="36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369550248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6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2EB4966B-00F8-0514-5165-71B7CE1DD3B0}"/>
              </a:ext>
            </a:extLst>
          </p:cNvPr>
          <p:cNvSpPr>
            <a:spLocks noGrp="1"/>
          </p:cNvSpPr>
          <p:nvPr>
            <p:ph type="body" sz="quarter" idx="18"/>
          </p:nvPr>
        </p:nvSpPr>
        <p:spPr>
          <a:xfrm>
            <a:off x="3382963" y="2035881"/>
            <a:ext cx="7446962" cy="402522"/>
          </a:xfrm>
        </p:spPr>
        <p:txBody>
          <a:bodyPr>
            <a:noAutofit/>
          </a:bodyPr>
          <a:lstStyle>
            <a:lvl1pPr marL="465750" indent="-285750" algn="l">
              <a:buClr>
                <a:schemeClr val="bg1"/>
              </a:buClr>
              <a:buFont typeface="Arial" panose="020B0604020202020204" pitchFamily="34" charset="0"/>
              <a:buChar char="•"/>
              <a:defRPr sz="18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10" name="Text Placeholder 9">
            <a:extLst>
              <a:ext uri="{FF2B5EF4-FFF2-40B4-BE49-F238E27FC236}">
                <a16:creationId xmlns:a16="http://schemas.microsoft.com/office/drawing/2014/main" id="{EA4109C1-DE7A-7D1A-1101-D23214959579}"/>
              </a:ext>
            </a:extLst>
          </p:cNvPr>
          <p:cNvSpPr>
            <a:spLocks noGrp="1"/>
          </p:cNvSpPr>
          <p:nvPr>
            <p:ph type="body" sz="quarter" idx="17" hasCustomPrompt="1"/>
          </p:nvPr>
        </p:nvSpPr>
        <p:spPr>
          <a:xfrm>
            <a:off x="2424113" y="1094340"/>
            <a:ext cx="8405812" cy="464585"/>
          </a:xfrm>
        </p:spPr>
        <p:txBody>
          <a:bodyPr>
            <a:noAutofit/>
          </a:bodyPr>
          <a:lstStyle>
            <a:lvl1pPr algn="l">
              <a:defRPr sz="36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Agenda </a:t>
            </a:r>
            <a:r>
              <a:rPr lang="en-US" dirty="0" err="1"/>
              <a:t>Titel</a:t>
            </a:r>
            <a:endParaRPr lang="en-US" dirty="0"/>
          </a:p>
        </p:txBody>
      </p:sp>
      <p:sp>
        <p:nvSpPr>
          <p:cNvPr id="5" name="Rounded Rectangle 3">
            <a:extLst>
              <a:ext uri="{FF2B5EF4-FFF2-40B4-BE49-F238E27FC236}">
                <a16:creationId xmlns:a16="http://schemas.microsoft.com/office/drawing/2014/main" id="{F1D94129-1CBB-B337-8C49-14F79282F762}"/>
              </a:ext>
            </a:extLst>
          </p:cNvPr>
          <p:cNvSpPr/>
          <p:nvPr userDrawn="1"/>
        </p:nvSpPr>
        <p:spPr>
          <a:xfrm>
            <a:off x="2424112" y="1903223"/>
            <a:ext cx="975987"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Figtree" pitchFamily="2" charset="0"/>
            </a:endParaRPr>
          </a:p>
        </p:txBody>
      </p:sp>
      <p:cxnSp>
        <p:nvCxnSpPr>
          <p:cNvPr id="7" name="Straight Arrow Connector 6">
            <a:extLst>
              <a:ext uri="{FF2B5EF4-FFF2-40B4-BE49-F238E27FC236}">
                <a16:creationId xmlns:a16="http://schemas.microsoft.com/office/drawing/2014/main" id="{0E98E074-B07A-0F13-E365-10211E75DAB4}"/>
              </a:ext>
            </a:extLst>
          </p:cNvPr>
          <p:cNvCxnSpPr>
            <a:cxnSpLocks/>
          </p:cNvCxnSpPr>
          <p:nvPr userDrawn="1"/>
        </p:nvCxnSpPr>
        <p:spPr>
          <a:xfrm>
            <a:off x="2595427" y="2176272"/>
            <a:ext cx="604973" cy="0"/>
          </a:xfrm>
          <a:prstGeom prst="straightConnector1">
            <a:avLst/>
          </a:prstGeom>
          <a:ln w="381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00720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24_Title Slide">
    <p:spTree>
      <p:nvGrpSpPr>
        <p:cNvPr id="1" name=""/>
        <p:cNvGrpSpPr/>
        <p:nvPr/>
      </p:nvGrpSpPr>
      <p:grpSpPr>
        <a:xfrm>
          <a:off x="0" y="0"/>
          <a:ext cx="0" cy="0"/>
          <a:chOff x="0" y="0"/>
          <a:chExt cx="0" cy="0"/>
        </a:xfrm>
      </p:grpSpPr>
      <p:sp>
        <p:nvSpPr>
          <p:cNvPr id="2" name="Foliennummernplatzhalter 1">
            <a:extLst>
              <a:ext uri="{FF2B5EF4-FFF2-40B4-BE49-F238E27FC236}">
                <a16:creationId xmlns:a16="http://schemas.microsoft.com/office/drawing/2014/main" id="{E804B32A-180B-9389-9089-601F1343DE2B}"/>
              </a:ext>
            </a:extLst>
          </p:cNvPr>
          <p:cNvSpPr>
            <a:spLocks noGrp="1"/>
          </p:cNvSpPr>
          <p:nvPr>
            <p:ph type="sldNum" sz="quarter" idx="10"/>
          </p:nvPr>
        </p:nvSpPr>
        <p:spPr/>
        <p:txBody>
          <a:bodyPr/>
          <a:lstStyle/>
          <a:p>
            <a:fld id="{BD6B995A-6B31-0F4D-824D-D8F1B52156F9}" type="slidenum">
              <a:rPr lang="de-DE" smtClean="0"/>
              <a:pPr/>
              <a:t>‹#›</a:t>
            </a:fld>
            <a:endParaRPr lang="de-DE"/>
          </a:p>
        </p:txBody>
      </p:sp>
    </p:spTree>
    <p:extLst>
      <p:ext uri="{BB962C8B-B14F-4D97-AF65-F5344CB8AC3E}">
        <p14:creationId xmlns:p14="http://schemas.microsoft.com/office/powerpoint/2010/main" val="375039852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13">
          <p15:clr>
            <a:srgbClr val="FBAE40"/>
          </p15:clr>
        </p15:guide>
        <p15:guide id="5" pos="914">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a:xfrm>
            <a:off x="11081185" y="6356350"/>
            <a:ext cx="705454" cy="231775"/>
          </a:xfrm>
        </p:spPr>
        <p:txBody>
          <a:bodyPr/>
          <a:lstStyle/>
          <a:p>
            <a:fld id="{BD6B995A-6B31-0F4D-824D-D8F1B52156F9}" type="slidenum">
              <a:rPr lang="de-DE" smtClean="0"/>
              <a:pPr/>
              <a:t>‹#›</a:t>
            </a:fld>
            <a:endParaRPr lang="de-DE" dirty="0"/>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4714875"/>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6260647" y="1558925"/>
            <a:ext cx="5535613" cy="4714875"/>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p:txBody>
      </p:sp>
      <p:sp>
        <p:nvSpPr>
          <p:cNvPr id="4" name="Title Placeholder 1">
            <a:extLst>
              <a:ext uri="{FF2B5EF4-FFF2-40B4-BE49-F238E27FC236}">
                <a16:creationId xmlns:a16="http://schemas.microsoft.com/office/drawing/2014/main" id="{19233405-1EED-33FB-F020-8159898A124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
        <p:nvSpPr>
          <p:cNvPr id="5" name="TextBox 4">
            <a:extLst>
              <a:ext uri="{FF2B5EF4-FFF2-40B4-BE49-F238E27FC236}">
                <a16:creationId xmlns:a16="http://schemas.microsoft.com/office/drawing/2014/main" id="{319F041A-4C87-ADFE-A527-EA0383B35AEC}"/>
              </a:ext>
            </a:extLst>
          </p:cNvPr>
          <p:cNvSpPr txBox="1"/>
          <p:nvPr userDrawn="1"/>
        </p:nvSpPr>
        <p:spPr>
          <a:xfrm>
            <a:off x="10380640" y="6432948"/>
            <a:ext cx="658835" cy="123111"/>
          </a:xfrm>
          <a:prstGeom prst="rect">
            <a:avLst/>
          </a:prstGeom>
          <a:noFill/>
        </p:spPr>
        <p:txBody>
          <a:bodyPr wrap="none" lIns="0" tIns="0" rIns="0" bIns="0" rtlCol="0">
            <a:spAutoFit/>
          </a:bodyPr>
          <a:lstStyle/>
          <a:p>
            <a:pPr algn="r"/>
            <a:r>
              <a:rPr lang="en-JP" sz="800" b="0" i="0" dirty="0">
                <a:solidFill>
                  <a:schemeClr val="tx1">
                    <a:lumMod val="50000"/>
                    <a:lumOff val="50000"/>
                  </a:schemeClr>
                </a:solidFill>
                <a:effectLst/>
                <a:latin typeface="+mn-lt"/>
              </a:rPr>
              <a:t>© </a:t>
            </a:r>
            <a:r>
              <a:rPr lang="de-DE" sz="800" b="0" i="0" dirty="0">
                <a:solidFill>
                  <a:schemeClr val="tx1">
                    <a:lumMod val="50000"/>
                    <a:lumOff val="50000"/>
                  </a:schemeClr>
                </a:solidFill>
                <a:latin typeface="+mn-lt"/>
              </a:rPr>
              <a:t>DGRV 2025</a:t>
            </a:r>
          </a:p>
        </p:txBody>
      </p:sp>
      <p:sp>
        <p:nvSpPr>
          <p:cNvPr id="6" name="Text Placeholder 37">
            <a:extLst>
              <a:ext uri="{FF2B5EF4-FFF2-40B4-BE49-F238E27FC236}">
                <a16:creationId xmlns:a16="http://schemas.microsoft.com/office/drawing/2014/main" id="{6C657F91-46CC-5C4D-3D31-CD32C0A61F70}"/>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Tree>
    <p:extLst>
      <p:ext uri="{BB962C8B-B14F-4D97-AF65-F5344CB8AC3E}">
        <p14:creationId xmlns:p14="http://schemas.microsoft.com/office/powerpoint/2010/main" val="137626292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13">
          <p15:clr>
            <a:srgbClr val="FBAE40"/>
          </p15:clr>
        </p15:guide>
        <p15:guide id="5" pos="914">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4" name="Text Placeholder 13">
            <a:extLst>
              <a:ext uri="{FF2B5EF4-FFF2-40B4-BE49-F238E27FC236}">
                <a16:creationId xmlns:a16="http://schemas.microsoft.com/office/drawing/2014/main" id="{6F1DDCDE-6DF4-B0FA-B5DA-08A729E0B01F}"/>
              </a:ext>
            </a:extLst>
          </p:cNvPr>
          <p:cNvSpPr>
            <a:spLocks noGrp="1"/>
          </p:cNvSpPr>
          <p:nvPr>
            <p:ph type="body" sz="quarter" idx="18"/>
          </p:nvPr>
        </p:nvSpPr>
        <p:spPr>
          <a:xfrm>
            <a:off x="6251026" y="1558925"/>
            <a:ext cx="5535613" cy="4714875"/>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FEA7F27C-F969-29D2-7BAD-3A9662442E25}"/>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124384048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sp>
        <p:nvSpPr>
          <p:cNvPr id="4" name="Text Placeholder 13">
            <a:extLst>
              <a:ext uri="{FF2B5EF4-FFF2-40B4-BE49-F238E27FC236}">
                <a16:creationId xmlns:a16="http://schemas.microsoft.com/office/drawing/2014/main" id="{127FB987-F5D6-B93A-EC1C-7771643D9585}"/>
              </a:ext>
            </a:extLst>
          </p:cNvPr>
          <p:cNvSpPr>
            <a:spLocks noGrp="1"/>
          </p:cNvSpPr>
          <p:nvPr>
            <p:ph type="body" sz="quarter" idx="17"/>
          </p:nvPr>
        </p:nvSpPr>
        <p:spPr>
          <a:xfrm>
            <a:off x="523875" y="2516956"/>
            <a:ext cx="5535613" cy="3756844"/>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5" name="Text Placeholder 13">
            <a:extLst>
              <a:ext uri="{FF2B5EF4-FFF2-40B4-BE49-F238E27FC236}">
                <a16:creationId xmlns:a16="http://schemas.microsoft.com/office/drawing/2014/main" id="{76F87B95-0278-A402-30F8-C34F6406CBCB}"/>
              </a:ext>
            </a:extLst>
          </p:cNvPr>
          <p:cNvSpPr>
            <a:spLocks noGrp="1"/>
          </p:cNvSpPr>
          <p:nvPr>
            <p:ph type="body" sz="quarter" idx="20"/>
          </p:nvPr>
        </p:nvSpPr>
        <p:spPr>
          <a:xfrm>
            <a:off x="6251026" y="2516956"/>
            <a:ext cx="5535613" cy="3756844"/>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a:t>
            </a:fld>
            <a:endParaRPr lang="de-DE"/>
          </a:p>
        </p:txBody>
      </p:sp>
      <p:sp>
        <p:nvSpPr>
          <p:cNvPr id="7" name="Text Placeholder 13">
            <a:extLst>
              <a:ext uri="{FF2B5EF4-FFF2-40B4-BE49-F238E27FC236}">
                <a16:creationId xmlns:a16="http://schemas.microsoft.com/office/drawing/2014/main" id="{1F8B483C-5138-C71C-344E-8D6518F92D7E}"/>
              </a:ext>
            </a:extLst>
          </p:cNvPr>
          <p:cNvSpPr>
            <a:spLocks noGrp="1"/>
          </p:cNvSpPr>
          <p:nvPr>
            <p:ph type="body" sz="quarter" idx="19"/>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defRPr>
            </a:lvl1pPr>
            <a:lvl2pPr marL="457200" indent="0">
              <a:buNone/>
              <a:defRPr sz="1800" b="1">
                <a:solidFill>
                  <a:srgbClr val="208BFF"/>
                </a:solidFill>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 name="Title Placeholder 1">
            <a:extLst>
              <a:ext uri="{FF2B5EF4-FFF2-40B4-BE49-F238E27FC236}">
                <a16:creationId xmlns:a16="http://schemas.microsoft.com/office/drawing/2014/main" id="{4A7084B8-57E3-B6DD-B678-D234EE28507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250562954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5" name="Rounded Rectangle 14">
            <a:extLst>
              <a:ext uri="{FF2B5EF4-FFF2-40B4-BE49-F238E27FC236}">
                <a16:creationId xmlns:a16="http://schemas.microsoft.com/office/drawing/2014/main" id="{6A7B9077-A367-D7C0-0E13-87051594BCE7}"/>
              </a:ext>
            </a:extLst>
          </p:cNvPr>
          <p:cNvSpPr/>
          <p:nvPr userDrawn="1"/>
        </p:nvSpPr>
        <p:spPr>
          <a:xfrm>
            <a:off x="6221524" y="1558924"/>
            <a:ext cx="5580000"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Figtree" pitchFamily="2" charset="0"/>
            </a:endParaRPr>
          </a:p>
        </p:txBody>
      </p:sp>
      <p:sp>
        <p:nvSpPr>
          <p:cNvPr id="17" name="Rounded Rectangle 16">
            <a:extLst>
              <a:ext uri="{FF2B5EF4-FFF2-40B4-BE49-F238E27FC236}">
                <a16:creationId xmlns:a16="http://schemas.microsoft.com/office/drawing/2014/main" id="{7A5A184D-6353-3148-F456-5B980DCFEE65}"/>
              </a:ext>
            </a:extLst>
          </p:cNvPr>
          <p:cNvSpPr/>
          <p:nvPr userDrawn="1"/>
        </p:nvSpPr>
        <p:spPr>
          <a:xfrm>
            <a:off x="524099" y="1558924"/>
            <a:ext cx="5580000"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Figtree" pitchFamily="2"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Figtree" pitchFamily="2"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80000" cy="661734"/>
          </a:xfrm>
        </p:spPr>
        <p:txBody>
          <a:bodyPr wrap="square" lIns="216000" tIns="180000" rIns="216000" bIns="216000">
            <a:spAutoFit/>
          </a:bodyPr>
          <a:lstStyle>
            <a:lvl1pPr>
              <a:defRPr sz="1600" b="1">
                <a:solidFill>
                  <a:srgbClr val="208BFF"/>
                </a:solidFill>
                <a:latin typeface="Figtree" pitchFamily="2"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B91CC124-02A9-21C4-75CE-CC0BF2892EEB}"/>
              </a:ext>
            </a:extLst>
          </p:cNvPr>
          <p:cNvSpPr>
            <a:spLocks noGrp="1"/>
          </p:cNvSpPr>
          <p:nvPr>
            <p:ph type="body" sz="quarter" idx="19"/>
          </p:nvPr>
        </p:nvSpPr>
        <p:spPr>
          <a:xfrm>
            <a:off x="6221291" y="1558925"/>
            <a:ext cx="5580000" cy="661734"/>
          </a:xfrm>
        </p:spPr>
        <p:txBody>
          <a:bodyPr wrap="square" lIns="216000" tIns="180000" rIns="216000" bIns="216000">
            <a:spAutoFit/>
          </a:bodyPr>
          <a:lstStyle>
            <a:lvl1pPr>
              <a:defRPr sz="1600" b="1">
                <a:solidFill>
                  <a:srgbClr val="208BFF"/>
                </a:solidFill>
                <a:latin typeface="Figtree" pitchFamily="2"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ext Placeholder 13">
            <a:extLst>
              <a:ext uri="{FF2B5EF4-FFF2-40B4-BE49-F238E27FC236}">
                <a16:creationId xmlns:a16="http://schemas.microsoft.com/office/drawing/2014/main" id="{D7B8621B-14D4-7932-815D-7E2B12E8A6F3}"/>
              </a:ext>
            </a:extLst>
          </p:cNvPr>
          <p:cNvSpPr>
            <a:spLocks noGrp="1"/>
          </p:cNvSpPr>
          <p:nvPr>
            <p:ph type="body" sz="quarter" idx="20"/>
          </p:nvPr>
        </p:nvSpPr>
        <p:spPr>
          <a:xfrm>
            <a:off x="523875" y="2516956"/>
            <a:ext cx="5535613" cy="3756844"/>
          </a:xfrm>
        </p:spPr>
        <p:txBody>
          <a:bodyPr lIns="216000" rIns="216000" bIns="144000">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6" name="Text Placeholder 13">
            <a:extLst>
              <a:ext uri="{FF2B5EF4-FFF2-40B4-BE49-F238E27FC236}">
                <a16:creationId xmlns:a16="http://schemas.microsoft.com/office/drawing/2014/main" id="{94C4F4DD-E045-0D68-6E84-13F51B8F62F7}"/>
              </a:ext>
            </a:extLst>
          </p:cNvPr>
          <p:cNvSpPr>
            <a:spLocks noGrp="1"/>
          </p:cNvSpPr>
          <p:nvPr>
            <p:ph type="body" sz="quarter" idx="21"/>
          </p:nvPr>
        </p:nvSpPr>
        <p:spPr>
          <a:xfrm>
            <a:off x="6251026" y="2516956"/>
            <a:ext cx="5535613" cy="3756844"/>
          </a:xfrm>
        </p:spPr>
        <p:txBody>
          <a:bodyPr lIns="216000" rIns="216000" bIns="144000">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FDE12F3D-4CD3-538E-C862-9AC2215C3A34}"/>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3251043847"/>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0_Title Slide">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BE730412-CA72-1174-00C3-48CC77D79683}"/>
              </a:ext>
            </a:extLst>
          </p:cNvPr>
          <p:cNvSpPr>
            <a:spLocks noGrp="1"/>
          </p:cNvSpPr>
          <p:nvPr>
            <p:ph type="body" sz="quarter" idx="21"/>
          </p:nvPr>
        </p:nvSpPr>
        <p:spPr>
          <a:xfrm>
            <a:off x="523875" y="2369619"/>
            <a:ext cx="5535613" cy="3904181"/>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4" name="Text Placeholder 13">
            <a:extLst>
              <a:ext uri="{FF2B5EF4-FFF2-40B4-BE49-F238E27FC236}">
                <a16:creationId xmlns:a16="http://schemas.microsoft.com/office/drawing/2014/main" id="{D94371C8-EFC8-B88F-36C7-8D999C00D1F4}"/>
              </a:ext>
            </a:extLst>
          </p:cNvPr>
          <p:cNvSpPr>
            <a:spLocks noGrp="1"/>
          </p:cNvSpPr>
          <p:nvPr>
            <p:ph type="body" sz="quarter" idx="22"/>
          </p:nvPr>
        </p:nvSpPr>
        <p:spPr>
          <a:xfrm>
            <a:off x="6251026" y="2369619"/>
            <a:ext cx="5535613" cy="3904181"/>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80000" cy="261867"/>
          </a:xfrm>
        </p:spPr>
        <p:txBody>
          <a:bodyPr wrap="square" lIns="0" tIns="0" rIns="0" bIns="0">
            <a:spAutoFit/>
          </a:bodyPr>
          <a:lstStyle>
            <a:lvl1pPr>
              <a:defRPr sz="1600" b="1">
                <a:solidFill>
                  <a:srgbClr val="208BFF"/>
                </a:solidFill>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B91CC124-02A9-21C4-75CE-CC0BF2892EEB}"/>
              </a:ext>
            </a:extLst>
          </p:cNvPr>
          <p:cNvSpPr>
            <a:spLocks noGrp="1"/>
          </p:cNvSpPr>
          <p:nvPr>
            <p:ph type="body" sz="quarter" idx="19"/>
          </p:nvPr>
        </p:nvSpPr>
        <p:spPr>
          <a:xfrm>
            <a:off x="6221291" y="1558925"/>
            <a:ext cx="5580000" cy="261867"/>
          </a:xfrm>
        </p:spPr>
        <p:txBody>
          <a:bodyPr wrap="square" lIns="0" tIns="0" rIns="0" bIns="0">
            <a:spAutoFit/>
          </a:bodyPr>
          <a:lstStyle>
            <a:lvl1pPr>
              <a:defRPr sz="1600" b="1">
                <a:solidFill>
                  <a:srgbClr val="208BFF"/>
                </a:solidFill>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D9595F3A-0FB8-3E8E-E55C-F83554F59D4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71319858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D82FB98A-3C58-0139-6DE3-85F53B15C612}"/>
              </a:ext>
            </a:extLst>
          </p:cNvPr>
          <p:cNvSpPr>
            <a:spLocks noGrp="1" noRot="1" noMove="1" noResize="1" noEditPoints="1" noAdjustHandles="1" noChangeArrowheads="1" noChangeShapeType="1"/>
          </p:cNvSpPr>
          <p:nvPr userDrawn="1"/>
        </p:nvSpPr>
        <p:spPr>
          <a:xfrm>
            <a:off x="525148" y="1558925"/>
            <a:ext cx="11260218" cy="4714875"/>
          </a:xfrm>
          <a:custGeom>
            <a:avLst/>
            <a:gdLst>
              <a:gd name="connsiteX0" fmla="*/ 3838113 w 11260218"/>
              <a:gd name="connsiteY0" fmla="*/ 0 h 4714875"/>
              <a:gd name="connsiteX1" fmla="*/ 7422105 w 11260218"/>
              <a:gd name="connsiteY1" fmla="*/ 0 h 4714875"/>
              <a:gd name="connsiteX2" fmla="*/ 7473309 w 11260218"/>
              <a:gd name="connsiteY2" fmla="*/ 51204 h 4714875"/>
              <a:gd name="connsiteX3" fmla="*/ 7473309 w 11260218"/>
              <a:gd name="connsiteY3" fmla="*/ 4663671 h 4714875"/>
              <a:gd name="connsiteX4" fmla="*/ 7422105 w 11260218"/>
              <a:gd name="connsiteY4" fmla="*/ 4714875 h 4714875"/>
              <a:gd name="connsiteX5" fmla="*/ 3838113 w 11260218"/>
              <a:gd name="connsiteY5" fmla="*/ 4714875 h 4714875"/>
              <a:gd name="connsiteX6" fmla="*/ 3786909 w 11260218"/>
              <a:gd name="connsiteY6" fmla="*/ 4663671 h 4714875"/>
              <a:gd name="connsiteX7" fmla="*/ 3786909 w 11260218"/>
              <a:gd name="connsiteY7" fmla="*/ 51204 h 4714875"/>
              <a:gd name="connsiteX8" fmla="*/ 3838113 w 11260218"/>
              <a:gd name="connsiteY8" fmla="*/ 0 h 4714875"/>
              <a:gd name="connsiteX9" fmla="*/ 51204 w 11260218"/>
              <a:gd name="connsiteY9" fmla="*/ 0 h 4714875"/>
              <a:gd name="connsiteX10" fmla="*/ 3635196 w 11260218"/>
              <a:gd name="connsiteY10" fmla="*/ 0 h 4714875"/>
              <a:gd name="connsiteX11" fmla="*/ 3686400 w 11260218"/>
              <a:gd name="connsiteY11" fmla="*/ 51204 h 4714875"/>
              <a:gd name="connsiteX12" fmla="*/ 3686400 w 11260218"/>
              <a:gd name="connsiteY12" fmla="*/ 4663671 h 4714875"/>
              <a:gd name="connsiteX13" fmla="*/ 3635196 w 11260218"/>
              <a:gd name="connsiteY13" fmla="*/ 4714875 h 4714875"/>
              <a:gd name="connsiteX14" fmla="*/ 51204 w 11260218"/>
              <a:gd name="connsiteY14" fmla="*/ 4714875 h 4714875"/>
              <a:gd name="connsiteX15" fmla="*/ 0 w 11260218"/>
              <a:gd name="connsiteY15" fmla="*/ 4663671 h 4714875"/>
              <a:gd name="connsiteX16" fmla="*/ 0 w 11260218"/>
              <a:gd name="connsiteY16" fmla="*/ 51204 h 4714875"/>
              <a:gd name="connsiteX17" fmla="*/ 51204 w 11260218"/>
              <a:gd name="connsiteY17" fmla="*/ 0 h 4714875"/>
              <a:gd name="connsiteX18" fmla="*/ 7625022 w 11260218"/>
              <a:gd name="connsiteY18" fmla="*/ 0 h 4714875"/>
              <a:gd name="connsiteX19" fmla="*/ 11209014 w 11260218"/>
              <a:gd name="connsiteY19" fmla="*/ 0 h 4714875"/>
              <a:gd name="connsiteX20" fmla="*/ 11260218 w 11260218"/>
              <a:gd name="connsiteY20" fmla="*/ 51204 h 4714875"/>
              <a:gd name="connsiteX21" fmla="*/ 11260218 w 11260218"/>
              <a:gd name="connsiteY21" fmla="*/ 4663671 h 4714875"/>
              <a:gd name="connsiteX22" fmla="*/ 11209014 w 11260218"/>
              <a:gd name="connsiteY22" fmla="*/ 4714875 h 4714875"/>
              <a:gd name="connsiteX23" fmla="*/ 7625022 w 11260218"/>
              <a:gd name="connsiteY23" fmla="*/ 4714875 h 4714875"/>
              <a:gd name="connsiteX24" fmla="*/ 7573818 w 11260218"/>
              <a:gd name="connsiteY24" fmla="*/ 4663671 h 4714875"/>
              <a:gd name="connsiteX25" fmla="*/ 7573818 w 11260218"/>
              <a:gd name="connsiteY25" fmla="*/ 51204 h 4714875"/>
              <a:gd name="connsiteX26" fmla="*/ 7625022 w 11260218"/>
              <a:gd name="connsiteY26" fmla="*/ 0 h 471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260218" h="4714875">
                <a:moveTo>
                  <a:pt x="3838113" y="0"/>
                </a:moveTo>
                <a:lnTo>
                  <a:pt x="7422105" y="0"/>
                </a:lnTo>
                <a:cubicBezTo>
                  <a:pt x="7450384" y="0"/>
                  <a:pt x="7473309" y="22925"/>
                  <a:pt x="7473309" y="51204"/>
                </a:cubicBezTo>
                <a:lnTo>
                  <a:pt x="7473309" y="4663671"/>
                </a:lnTo>
                <a:cubicBezTo>
                  <a:pt x="7473309" y="4691950"/>
                  <a:pt x="7450384" y="4714875"/>
                  <a:pt x="7422105" y="4714875"/>
                </a:cubicBezTo>
                <a:lnTo>
                  <a:pt x="3838113" y="4714875"/>
                </a:lnTo>
                <a:cubicBezTo>
                  <a:pt x="3809834" y="4714875"/>
                  <a:pt x="3786909" y="4691950"/>
                  <a:pt x="3786909" y="4663671"/>
                </a:cubicBezTo>
                <a:lnTo>
                  <a:pt x="3786909" y="51204"/>
                </a:lnTo>
                <a:cubicBezTo>
                  <a:pt x="3786909" y="22925"/>
                  <a:pt x="3809834" y="0"/>
                  <a:pt x="3838113" y="0"/>
                </a:cubicBezTo>
                <a:close/>
                <a:moveTo>
                  <a:pt x="51204" y="0"/>
                </a:moveTo>
                <a:lnTo>
                  <a:pt x="3635196" y="0"/>
                </a:lnTo>
                <a:cubicBezTo>
                  <a:pt x="3663475" y="0"/>
                  <a:pt x="3686400" y="22925"/>
                  <a:pt x="3686400" y="51204"/>
                </a:cubicBezTo>
                <a:lnTo>
                  <a:pt x="3686400" y="4663671"/>
                </a:lnTo>
                <a:cubicBezTo>
                  <a:pt x="3686400" y="4691950"/>
                  <a:pt x="3663475" y="4714875"/>
                  <a:pt x="3635196" y="4714875"/>
                </a:cubicBezTo>
                <a:lnTo>
                  <a:pt x="51204" y="4714875"/>
                </a:lnTo>
                <a:cubicBezTo>
                  <a:pt x="22925" y="4714875"/>
                  <a:pt x="0" y="4691950"/>
                  <a:pt x="0" y="4663671"/>
                </a:cubicBezTo>
                <a:lnTo>
                  <a:pt x="0" y="51204"/>
                </a:lnTo>
                <a:cubicBezTo>
                  <a:pt x="0" y="22925"/>
                  <a:pt x="22925" y="0"/>
                  <a:pt x="51204" y="0"/>
                </a:cubicBezTo>
                <a:close/>
                <a:moveTo>
                  <a:pt x="7625022" y="0"/>
                </a:moveTo>
                <a:lnTo>
                  <a:pt x="11209014" y="0"/>
                </a:lnTo>
                <a:cubicBezTo>
                  <a:pt x="11237293" y="0"/>
                  <a:pt x="11260218" y="22925"/>
                  <a:pt x="11260218" y="51204"/>
                </a:cubicBezTo>
                <a:lnTo>
                  <a:pt x="11260218" y="4663671"/>
                </a:lnTo>
                <a:cubicBezTo>
                  <a:pt x="11260218" y="4691950"/>
                  <a:pt x="11237293" y="4714875"/>
                  <a:pt x="11209014" y="4714875"/>
                </a:cubicBezTo>
                <a:lnTo>
                  <a:pt x="7625022" y="4714875"/>
                </a:lnTo>
                <a:cubicBezTo>
                  <a:pt x="7596743" y="4714875"/>
                  <a:pt x="7573818" y="4691950"/>
                  <a:pt x="7573818" y="4663671"/>
                </a:cubicBezTo>
                <a:lnTo>
                  <a:pt x="7573818" y="51204"/>
                </a:lnTo>
                <a:cubicBezTo>
                  <a:pt x="7573818" y="22925"/>
                  <a:pt x="7596743" y="0"/>
                  <a:pt x="7625022" y="0"/>
                </a:cubicBezTo>
                <a:close/>
              </a:path>
            </a:pathLst>
          </a:cu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8D00934B-02AF-74E2-3B7B-9A251D988492}"/>
              </a:ext>
            </a:extLst>
          </p:cNvPr>
          <p:cNvSpPr>
            <a:spLocks noGrp="1"/>
          </p:cNvSpPr>
          <p:nvPr>
            <p:ph type="body" sz="quarter" idx="19"/>
          </p:nvPr>
        </p:nvSpPr>
        <p:spPr>
          <a:xfrm>
            <a:off x="4312104"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 name="Text Placeholder 13">
            <a:extLst>
              <a:ext uri="{FF2B5EF4-FFF2-40B4-BE49-F238E27FC236}">
                <a16:creationId xmlns:a16="http://schemas.microsoft.com/office/drawing/2014/main" id="{2D362F30-A4CA-BC65-B7E8-33ABB31A67D6}"/>
              </a:ext>
            </a:extLst>
          </p:cNvPr>
          <p:cNvSpPr>
            <a:spLocks noGrp="1"/>
          </p:cNvSpPr>
          <p:nvPr>
            <p:ph type="body" sz="quarter" idx="21"/>
          </p:nvPr>
        </p:nvSpPr>
        <p:spPr>
          <a:xfrm>
            <a:off x="8100332"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33237D9E-531D-3A15-7087-B4EA4B17FD85}"/>
              </a:ext>
            </a:extLst>
          </p:cNvPr>
          <p:cNvSpPr>
            <a:spLocks noGrp="1"/>
          </p:cNvSpPr>
          <p:nvPr>
            <p:ph type="body" sz="quarter" idx="20"/>
          </p:nvPr>
        </p:nvSpPr>
        <p:spPr>
          <a:xfrm>
            <a:off x="523875"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025609B9-F6D8-8B1F-08D6-0E52882F93CC}"/>
              </a:ext>
            </a:extLst>
          </p:cNvPr>
          <p:cNvSpPr>
            <a:spLocks noGrp="1"/>
          </p:cNvSpPr>
          <p:nvPr>
            <p:ph type="body" sz="quarter" idx="22"/>
          </p:nvPr>
        </p:nvSpPr>
        <p:spPr>
          <a:xfrm>
            <a:off x="4316229"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Text Placeholder 13">
            <a:extLst>
              <a:ext uri="{FF2B5EF4-FFF2-40B4-BE49-F238E27FC236}">
                <a16:creationId xmlns:a16="http://schemas.microsoft.com/office/drawing/2014/main" id="{A197BF00-B339-DC03-41E6-F09C0684F433}"/>
              </a:ext>
            </a:extLst>
          </p:cNvPr>
          <p:cNvSpPr>
            <a:spLocks noGrp="1"/>
          </p:cNvSpPr>
          <p:nvPr>
            <p:ph type="body" sz="quarter" idx="23"/>
          </p:nvPr>
        </p:nvSpPr>
        <p:spPr>
          <a:xfrm>
            <a:off x="8098958"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itle Placeholder 1">
            <a:extLst>
              <a:ext uri="{FF2B5EF4-FFF2-40B4-BE49-F238E27FC236}">
                <a16:creationId xmlns:a16="http://schemas.microsoft.com/office/drawing/2014/main" id="{A676B838-AA62-D4CB-9034-A31A34C889C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35887750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7DB35C23-8BDC-42D6-EA53-D9F1422C1341}"/>
              </a:ext>
            </a:extLst>
          </p:cNvPr>
          <p:cNvSpPr>
            <a:spLocks noGrp="1"/>
          </p:cNvSpPr>
          <p:nvPr>
            <p:ph type="body" sz="quarter" idx="23"/>
          </p:nvPr>
        </p:nvSpPr>
        <p:spPr>
          <a:xfrm>
            <a:off x="523875"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8D00934B-02AF-74E2-3B7B-9A251D988492}"/>
              </a:ext>
            </a:extLst>
          </p:cNvPr>
          <p:cNvSpPr>
            <a:spLocks noGrp="1"/>
          </p:cNvSpPr>
          <p:nvPr>
            <p:ph type="body" sz="quarter" idx="19"/>
          </p:nvPr>
        </p:nvSpPr>
        <p:spPr>
          <a:xfrm>
            <a:off x="4312104"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 name="Text Placeholder 13">
            <a:extLst>
              <a:ext uri="{FF2B5EF4-FFF2-40B4-BE49-F238E27FC236}">
                <a16:creationId xmlns:a16="http://schemas.microsoft.com/office/drawing/2014/main" id="{2D362F30-A4CA-BC65-B7E8-33ABB31A67D6}"/>
              </a:ext>
            </a:extLst>
          </p:cNvPr>
          <p:cNvSpPr>
            <a:spLocks noGrp="1"/>
          </p:cNvSpPr>
          <p:nvPr>
            <p:ph type="body" sz="quarter" idx="21"/>
          </p:nvPr>
        </p:nvSpPr>
        <p:spPr>
          <a:xfrm>
            <a:off x="8100332"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EFD6C4E2-8C56-F889-F348-BD4475C8A010}"/>
              </a:ext>
            </a:extLst>
          </p:cNvPr>
          <p:cNvSpPr>
            <a:spLocks noGrp="1"/>
          </p:cNvSpPr>
          <p:nvPr>
            <p:ph type="body" sz="quarter" idx="24"/>
          </p:nvPr>
        </p:nvSpPr>
        <p:spPr>
          <a:xfrm>
            <a:off x="4306603"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EB40CF1F-5193-D54B-EFB5-622408A4A7C3}"/>
              </a:ext>
            </a:extLst>
          </p:cNvPr>
          <p:cNvSpPr>
            <a:spLocks noGrp="1"/>
          </p:cNvSpPr>
          <p:nvPr>
            <p:ph type="body" sz="quarter" idx="25"/>
          </p:nvPr>
        </p:nvSpPr>
        <p:spPr>
          <a:xfrm>
            <a:off x="8098957"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itle Placeholder 1">
            <a:extLst>
              <a:ext uri="{FF2B5EF4-FFF2-40B4-BE49-F238E27FC236}">
                <a16:creationId xmlns:a16="http://schemas.microsoft.com/office/drawing/2014/main" id="{7FF95DD3-B396-EB1C-78F6-1B55A72A3713}"/>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65650312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3_Title Slide">
    <p:spTree>
      <p:nvGrpSpPr>
        <p:cNvPr id="1" name=""/>
        <p:cNvGrpSpPr/>
        <p:nvPr/>
      </p:nvGrpSpPr>
      <p:grpSpPr>
        <a:xfrm>
          <a:off x="0" y="0"/>
          <a:ext cx="0" cy="0"/>
          <a:chOff x="0" y="0"/>
          <a:chExt cx="0" cy="0"/>
        </a:xfrm>
      </p:grpSpPr>
      <p:sp>
        <p:nvSpPr>
          <p:cNvPr id="9" name="Rounded Rectangle 8">
            <a:extLst>
              <a:ext uri="{FF2B5EF4-FFF2-40B4-BE49-F238E27FC236}">
                <a16:creationId xmlns:a16="http://schemas.microsoft.com/office/drawing/2014/main" id="{7133F8D6-2635-2D09-97FD-DFFA2795C191}"/>
              </a:ext>
            </a:extLst>
          </p:cNvPr>
          <p:cNvSpPr>
            <a:spLocks noGrp="1" noRot="1" noMove="1" noResize="1" noEditPoints="1" noAdjustHandles="1" noChangeArrowheads="1" noChangeShapeType="1"/>
          </p:cNvSpPr>
          <p:nvPr userDrawn="1"/>
        </p:nvSpPr>
        <p:spPr>
          <a:xfrm>
            <a:off x="3366661"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59064173-F25D-73AA-ECA5-04A88427CCF8}"/>
              </a:ext>
            </a:extLst>
          </p:cNvPr>
          <p:cNvSpPr>
            <a:spLocks noGrp="1" noRot="1" noMove="1" noResize="1" noEditPoints="1" noAdjustHandles="1" noChangeArrowheads="1" noChangeShapeType="1"/>
          </p:cNvSpPr>
          <p:nvPr userDrawn="1"/>
        </p:nvSpPr>
        <p:spPr>
          <a:xfrm>
            <a:off x="6208174"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F4EA6740-C282-BC58-8139-0DA4B8AE178A}"/>
              </a:ext>
            </a:extLst>
          </p:cNvPr>
          <p:cNvSpPr>
            <a:spLocks noGrp="1" noRot="1" noMove="1" noResize="1" noEditPoints="1" noAdjustHandles="1" noChangeArrowheads="1" noChangeShapeType="1"/>
          </p:cNvSpPr>
          <p:nvPr userDrawn="1"/>
        </p:nvSpPr>
        <p:spPr>
          <a:xfrm>
            <a:off x="9049686"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F8BC59F5-78F5-9C5E-5854-CF7AE5CBF1BC}"/>
              </a:ext>
            </a:extLst>
          </p:cNvPr>
          <p:cNvSpPr>
            <a:spLocks noGrp="1" noRot="1" noMove="1" noResize="1" noEditPoints="1" noAdjustHandles="1" noChangeArrowheads="1" noChangeShapeType="1"/>
          </p:cNvSpPr>
          <p:nvPr userDrawn="1"/>
        </p:nvSpPr>
        <p:spPr>
          <a:xfrm>
            <a:off x="525148"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5FFB1D2F-D1AC-9A2C-86B6-F99B333D6764}"/>
              </a:ext>
            </a:extLst>
          </p:cNvPr>
          <p:cNvSpPr>
            <a:spLocks noGrp="1"/>
          </p:cNvSpPr>
          <p:nvPr>
            <p:ph type="body" sz="quarter" idx="19"/>
          </p:nvPr>
        </p:nvSpPr>
        <p:spPr>
          <a:xfrm>
            <a:off x="3365047"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8" name="Text Placeholder 13">
            <a:extLst>
              <a:ext uri="{FF2B5EF4-FFF2-40B4-BE49-F238E27FC236}">
                <a16:creationId xmlns:a16="http://schemas.microsoft.com/office/drawing/2014/main" id="{24FB2899-E04D-9957-319A-08823800B7E9}"/>
              </a:ext>
            </a:extLst>
          </p:cNvPr>
          <p:cNvSpPr>
            <a:spLocks noGrp="1"/>
          </p:cNvSpPr>
          <p:nvPr>
            <p:ph type="body" sz="quarter" idx="21"/>
          </p:nvPr>
        </p:nvSpPr>
        <p:spPr>
          <a:xfrm>
            <a:off x="6206219"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5686429C-CDFA-C203-A0F9-9443861CDD8E}"/>
              </a:ext>
            </a:extLst>
          </p:cNvPr>
          <p:cNvSpPr>
            <a:spLocks noGrp="1"/>
          </p:cNvSpPr>
          <p:nvPr>
            <p:ph type="body" sz="quarter" idx="23"/>
          </p:nvPr>
        </p:nvSpPr>
        <p:spPr>
          <a:xfrm>
            <a:off x="9047390"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C3304C96-33C4-0489-5365-03B42843E1D7}"/>
              </a:ext>
            </a:extLst>
          </p:cNvPr>
          <p:cNvSpPr>
            <a:spLocks noGrp="1"/>
          </p:cNvSpPr>
          <p:nvPr>
            <p:ph type="body" sz="quarter" idx="25"/>
          </p:nvPr>
        </p:nvSpPr>
        <p:spPr>
          <a:xfrm>
            <a:off x="523876"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4" name="Text Placeholder 13">
            <a:extLst>
              <a:ext uri="{FF2B5EF4-FFF2-40B4-BE49-F238E27FC236}">
                <a16:creationId xmlns:a16="http://schemas.microsoft.com/office/drawing/2014/main" id="{EEA8B9D1-F059-AD44-4CF0-A5C7E9320C26}"/>
              </a:ext>
            </a:extLst>
          </p:cNvPr>
          <p:cNvSpPr>
            <a:spLocks noGrp="1"/>
          </p:cNvSpPr>
          <p:nvPr>
            <p:ph type="body" sz="quarter" idx="26"/>
          </p:nvPr>
        </p:nvSpPr>
        <p:spPr>
          <a:xfrm>
            <a:off x="3372954"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ext Placeholder 13">
            <a:extLst>
              <a:ext uri="{FF2B5EF4-FFF2-40B4-BE49-F238E27FC236}">
                <a16:creationId xmlns:a16="http://schemas.microsoft.com/office/drawing/2014/main" id="{1A6B1599-D137-7A7E-3B2E-5A726CA8F246}"/>
              </a:ext>
            </a:extLst>
          </p:cNvPr>
          <p:cNvSpPr>
            <a:spLocks noGrp="1"/>
          </p:cNvSpPr>
          <p:nvPr>
            <p:ph type="body" sz="quarter" idx="27"/>
          </p:nvPr>
        </p:nvSpPr>
        <p:spPr>
          <a:xfrm>
            <a:off x="6212407"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6" name="Text Placeholder 13">
            <a:extLst>
              <a:ext uri="{FF2B5EF4-FFF2-40B4-BE49-F238E27FC236}">
                <a16:creationId xmlns:a16="http://schemas.microsoft.com/office/drawing/2014/main" id="{C9B808F0-EB7E-2B1A-101D-A36E61A7984F}"/>
              </a:ext>
            </a:extLst>
          </p:cNvPr>
          <p:cNvSpPr>
            <a:spLocks noGrp="1"/>
          </p:cNvSpPr>
          <p:nvPr>
            <p:ph type="body" sz="quarter" idx="28"/>
          </p:nvPr>
        </p:nvSpPr>
        <p:spPr>
          <a:xfrm>
            <a:off x="9042235"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7" name="Title Placeholder 1">
            <a:extLst>
              <a:ext uri="{FF2B5EF4-FFF2-40B4-BE49-F238E27FC236}">
                <a16:creationId xmlns:a16="http://schemas.microsoft.com/office/drawing/2014/main" id="{19F092CC-5340-06B4-695B-5ACC15F95E0F}"/>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53372691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5FFB1D2F-D1AC-9A2C-86B6-F99B333D6764}"/>
              </a:ext>
            </a:extLst>
          </p:cNvPr>
          <p:cNvSpPr>
            <a:spLocks noGrp="1"/>
          </p:cNvSpPr>
          <p:nvPr>
            <p:ph type="body" sz="quarter" idx="19"/>
          </p:nvPr>
        </p:nvSpPr>
        <p:spPr>
          <a:xfrm>
            <a:off x="3365047"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8" name="Text Placeholder 13">
            <a:extLst>
              <a:ext uri="{FF2B5EF4-FFF2-40B4-BE49-F238E27FC236}">
                <a16:creationId xmlns:a16="http://schemas.microsoft.com/office/drawing/2014/main" id="{24FB2899-E04D-9957-319A-08823800B7E9}"/>
              </a:ext>
            </a:extLst>
          </p:cNvPr>
          <p:cNvSpPr>
            <a:spLocks noGrp="1"/>
          </p:cNvSpPr>
          <p:nvPr>
            <p:ph type="body" sz="quarter" idx="21"/>
          </p:nvPr>
        </p:nvSpPr>
        <p:spPr>
          <a:xfrm>
            <a:off x="6206219"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5686429C-CDFA-C203-A0F9-9443861CDD8E}"/>
              </a:ext>
            </a:extLst>
          </p:cNvPr>
          <p:cNvSpPr>
            <a:spLocks noGrp="1"/>
          </p:cNvSpPr>
          <p:nvPr>
            <p:ph type="body" sz="quarter" idx="23"/>
          </p:nvPr>
        </p:nvSpPr>
        <p:spPr>
          <a:xfrm>
            <a:off x="9047390"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13">
            <a:extLst>
              <a:ext uri="{FF2B5EF4-FFF2-40B4-BE49-F238E27FC236}">
                <a16:creationId xmlns:a16="http://schemas.microsoft.com/office/drawing/2014/main" id="{04C2027C-7792-21A5-C405-60DF515FB9A0}"/>
              </a:ext>
            </a:extLst>
          </p:cNvPr>
          <p:cNvSpPr>
            <a:spLocks noGrp="1"/>
          </p:cNvSpPr>
          <p:nvPr>
            <p:ph type="body" sz="quarter" idx="25"/>
          </p:nvPr>
        </p:nvSpPr>
        <p:spPr>
          <a:xfrm>
            <a:off x="523876"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9" name="Text Placeholder 13">
            <a:extLst>
              <a:ext uri="{FF2B5EF4-FFF2-40B4-BE49-F238E27FC236}">
                <a16:creationId xmlns:a16="http://schemas.microsoft.com/office/drawing/2014/main" id="{41C1ADF2-0A8A-74A0-B9E4-B82689DE21C3}"/>
              </a:ext>
            </a:extLst>
          </p:cNvPr>
          <p:cNvSpPr>
            <a:spLocks noGrp="1"/>
          </p:cNvSpPr>
          <p:nvPr>
            <p:ph type="body" sz="quarter" idx="26"/>
          </p:nvPr>
        </p:nvSpPr>
        <p:spPr>
          <a:xfrm>
            <a:off x="3372954"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8958F1A7-D1FC-1099-6315-0E1FC4F82B4E}"/>
              </a:ext>
            </a:extLst>
          </p:cNvPr>
          <p:cNvSpPr>
            <a:spLocks noGrp="1"/>
          </p:cNvSpPr>
          <p:nvPr>
            <p:ph type="body" sz="quarter" idx="27"/>
          </p:nvPr>
        </p:nvSpPr>
        <p:spPr>
          <a:xfrm>
            <a:off x="6212407"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Text Placeholder 13">
            <a:extLst>
              <a:ext uri="{FF2B5EF4-FFF2-40B4-BE49-F238E27FC236}">
                <a16:creationId xmlns:a16="http://schemas.microsoft.com/office/drawing/2014/main" id="{DA8CD759-4901-F3C4-6A60-5F08AAFEF57C}"/>
              </a:ext>
            </a:extLst>
          </p:cNvPr>
          <p:cNvSpPr>
            <a:spLocks noGrp="1"/>
          </p:cNvSpPr>
          <p:nvPr>
            <p:ph type="body" sz="quarter" idx="28"/>
          </p:nvPr>
        </p:nvSpPr>
        <p:spPr>
          <a:xfrm>
            <a:off x="9042235"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BCDDBE60-36C0-FACA-30ED-88F6E2713808}"/>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38158249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03C66AD0-C678-7384-7C6F-914586C415B6}"/>
              </a:ext>
            </a:extLst>
          </p:cNvPr>
          <p:cNvSpPr/>
          <p:nvPr userDrawn="1"/>
        </p:nvSpPr>
        <p:spPr>
          <a:xfrm>
            <a:off x="3366661"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Rounded Rectangle 3">
            <a:extLst>
              <a:ext uri="{FF2B5EF4-FFF2-40B4-BE49-F238E27FC236}">
                <a16:creationId xmlns:a16="http://schemas.microsoft.com/office/drawing/2014/main" id="{C9CDABE6-7F56-C17D-ED03-4BC48EA3B88D}"/>
              </a:ext>
            </a:extLst>
          </p:cNvPr>
          <p:cNvSpPr/>
          <p:nvPr userDrawn="1"/>
        </p:nvSpPr>
        <p:spPr>
          <a:xfrm>
            <a:off x="6208174"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FADB8168-C29E-8E16-7EE3-00D83C60643A}"/>
              </a:ext>
            </a:extLst>
          </p:cNvPr>
          <p:cNvSpPr/>
          <p:nvPr userDrawn="1"/>
        </p:nvSpPr>
        <p:spPr>
          <a:xfrm>
            <a:off x="9049686"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1F048915-8E4B-3316-BBB6-FC60C1BADA81}"/>
              </a:ext>
            </a:extLst>
          </p:cNvPr>
          <p:cNvSpPr/>
          <p:nvPr userDrawn="1"/>
        </p:nvSpPr>
        <p:spPr>
          <a:xfrm>
            <a:off x="525148"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A3E574F3-7FC4-6062-2A78-D20D0E25FFB4}"/>
              </a:ext>
            </a:extLst>
          </p:cNvPr>
          <p:cNvSpPr/>
          <p:nvPr userDrawn="1"/>
        </p:nvSpPr>
        <p:spPr>
          <a:xfrm>
            <a:off x="546101"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CDFE5474-629F-9785-3618-DC7DE0FDB528}"/>
              </a:ext>
            </a:extLst>
          </p:cNvPr>
          <p:cNvSpPr/>
          <p:nvPr userDrawn="1"/>
        </p:nvSpPr>
        <p:spPr>
          <a:xfrm>
            <a:off x="3389784"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240B4459-5B0D-87C7-D9A5-3D6B035F8982}"/>
              </a:ext>
            </a:extLst>
          </p:cNvPr>
          <p:cNvSpPr/>
          <p:nvPr userDrawn="1"/>
        </p:nvSpPr>
        <p:spPr>
          <a:xfrm>
            <a:off x="6233423"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B114CAFA-60EF-E375-7487-8DBD869FF54B}"/>
              </a:ext>
            </a:extLst>
          </p:cNvPr>
          <p:cNvSpPr/>
          <p:nvPr userDrawn="1"/>
        </p:nvSpPr>
        <p:spPr>
          <a:xfrm>
            <a:off x="9068286"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7" name="Text Placeholder 13">
            <a:extLst>
              <a:ext uri="{FF2B5EF4-FFF2-40B4-BE49-F238E27FC236}">
                <a16:creationId xmlns:a16="http://schemas.microsoft.com/office/drawing/2014/main" id="{07C9EB72-916B-302A-406E-FBDE48674BB0}"/>
              </a:ext>
            </a:extLst>
          </p:cNvPr>
          <p:cNvSpPr>
            <a:spLocks noGrp="1"/>
          </p:cNvSpPr>
          <p:nvPr>
            <p:ph type="body" sz="quarter" idx="19"/>
          </p:nvPr>
        </p:nvSpPr>
        <p:spPr>
          <a:xfrm>
            <a:off x="3365048"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9" name="Text Placeholder 13">
            <a:extLst>
              <a:ext uri="{FF2B5EF4-FFF2-40B4-BE49-F238E27FC236}">
                <a16:creationId xmlns:a16="http://schemas.microsoft.com/office/drawing/2014/main" id="{DE5B571B-A9B7-8B7A-CE45-E40C8CFFF59B}"/>
              </a:ext>
            </a:extLst>
          </p:cNvPr>
          <p:cNvSpPr>
            <a:spLocks noGrp="1"/>
          </p:cNvSpPr>
          <p:nvPr>
            <p:ph type="body" sz="quarter" idx="21"/>
          </p:nvPr>
        </p:nvSpPr>
        <p:spPr>
          <a:xfrm>
            <a:off x="6227990"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0F9B20E3-5C71-F7B1-1DDB-E34D8F8FFF7C}"/>
              </a:ext>
            </a:extLst>
          </p:cNvPr>
          <p:cNvSpPr>
            <a:spLocks noGrp="1"/>
          </p:cNvSpPr>
          <p:nvPr>
            <p:ph type="body" sz="quarter" idx="23"/>
          </p:nvPr>
        </p:nvSpPr>
        <p:spPr>
          <a:xfrm>
            <a:off x="9036505"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Content Placeholder 4">
            <a:extLst>
              <a:ext uri="{FF2B5EF4-FFF2-40B4-BE49-F238E27FC236}">
                <a16:creationId xmlns:a16="http://schemas.microsoft.com/office/drawing/2014/main" id="{B190CA7E-8317-6FD8-24B0-2CAE8F4ED7C4}"/>
              </a:ext>
            </a:extLst>
          </p:cNvPr>
          <p:cNvSpPr>
            <a:spLocks noGrp="1"/>
          </p:cNvSpPr>
          <p:nvPr>
            <p:ph sz="quarter" idx="35" hasCustomPrompt="1"/>
          </p:nvPr>
        </p:nvSpPr>
        <p:spPr>
          <a:xfrm>
            <a:off x="740324"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5" name="Content Placeholder 4">
            <a:extLst>
              <a:ext uri="{FF2B5EF4-FFF2-40B4-BE49-F238E27FC236}">
                <a16:creationId xmlns:a16="http://schemas.microsoft.com/office/drawing/2014/main" id="{17221498-EA3C-7D6D-6AB6-E29FA41564F2}"/>
              </a:ext>
            </a:extLst>
          </p:cNvPr>
          <p:cNvSpPr>
            <a:spLocks noGrp="1"/>
          </p:cNvSpPr>
          <p:nvPr>
            <p:ph sz="quarter" idx="36" hasCustomPrompt="1"/>
          </p:nvPr>
        </p:nvSpPr>
        <p:spPr>
          <a:xfrm>
            <a:off x="3584007"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7" name="Content Placeholder 4">
            <a:extLst>
              <a:ext uri="{FF2B5EF4-FFF2-40B4-BE49-F238E27FC236}">
                <a16:creationId xmlns:a16="http://schemas.microsoft.com/office/drawing/2014/main" id="{FF2CCD7B-46C2-FAA6-61E4-B2865ED46EE2}"/>
              </a:ext>
            </a:extLst>
          </p:cNvPr>
          <p:cNvSpPr>
            <a:spLocks noGrp="1"/>
          </p:cNvSpPr>
          <p:nvPr>
            <p:ph sz="quarter" idx="37" hasCustomPrompt="1"/>
          </p:nvPr>
        </p:nvSpPr>
        <p:spPr>
          <a:xfrm>
            <a:off x="6427646"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8" name="Content Placeholder 4">
            <a:extLst>
              <a:ext uri="{FF2B5EF4-FFF2-40B4-BE49-F238E27FC236}">
                <a16:creationId xmlns:a16="http://schemas.microsoft.com/office/drawing/2014/main" id="{7AFDCA11-1540-8C56-6FD0-DCF13CDAC75F}"/>
              </a:ext>
            </a:extLst>
          </p:cNvPr>
          <p:cNvSpPr>
            <a:spLocks noGrp="1"/>
          </p:cNvSpPr>
          <p:nvPr>
            <p:ph sz="quarter" idx="38" hasCustomPrompt="1"/>
          </p:nvPr>
        </p:nvSpPr>
        <p:spPr>
          <a:xfrm>
            <a:off x="9262509"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9" name="Title Placeholder 1">
            <a:extLst>
              <a:ext uri="{FF2B5EF4-FFF2-40B4-BE49-F238E27FC236}">
                <a16:creationId xmlns:a16="http://schemas.microsoft.com/office/drawing/2014/main" id="{871ED2D9-2BC1-DFA7-9B03-9AAA31EBAD7D}"/>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10774219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6_Title Slide">
    <p:spTree>
      <p:nvGrpSpPr>
        <p:cNvPr id="1" name=""/>
        <p:cNvGrpSpPr/>
        <p:nvPr/>
      </p:nvGrpSpPr>
      <p:grpSpPr>
        <a:xfrm>
          <a:off x="0" y="0"/>
          <a:ext cx="0" cy="0"/>
          <a:chOff x="0" y="0"/>
          <a:chExt cx="0" cy="0"/>
        </a:xfrm>
      </p:grpSpPr>
      <p:sp>
        <p:nvSpPr>
          <p:cNvPr id="27" name="Rounded Rectangle 26">
            <a:extLst>
              <a:ext uri="{FF2B5EF4-FFF2-40B4-BE49-F238E27FC236}">
                <a16:creationId xmlns:a16="http://schemas.microsoft.com/office/drawing/2014/main" id="{AADCF46A-863A-99ED-CA9E-DCE5DE6DCACB}"/>
              </a:ext>
            </a:extLst>
          </p:cNvPr>
          <p:cNvSpPr/>
          <p:nvPr userDrawn="1"/>
        </p:nvSpPr>
        <p:spPr>
          <a:xfrm>
            <a:off x="6256652" y="3969707"/>
            <a:ext cx="5531216" cy="2304093"/>
          </a:xfrm>
          <a:prstGeom prst="roundRect">
            <a:avLst>
              <a:gd name="adj" fmla="val 1389"/>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94C6121E-6E19-5B99-F31B-86774B9D4698}"/>
              </a:ext>
            </a:extLst>
          </p:cNvPr>
          <p:cNvSpPr/>
          <p:nvPr userDrawn="1"/>
        </p:nvSpPr>
        <p:spPr>
          <a:xfrm>
            <a:off x="6256652" y="1563965"/>
            <a:ext cx="5531216" cy="2304093"/>
          </a:xfrm>
          <a:prstGeom prst="roundRect">
            <a:avLst>
              <a:gd name="adj" fmla="val 1389"/>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Rounded Rectangle 3">
            <a:extLst>
              <a:ext uri="{FF2B5EF4-FFF2-40B4-BE49-F238E27FC236}">
                <a16:creationId xmlns:a16="http://schemas.microsoft.com/office/drawing/2014/main" id="{985C2C89-328F-6BC6-1685-6A3B6C6F8D34}"/>
              </a:ext>
            </a:extLst>
          </p:cNvPr>
          <p:cNvSpPr/>
          <p:nvPr userDrawn="1"/>
        </p:nvSpPr>
        <p:spPr>
          <a:xfrm>
            <a:off x="525148" y="3969707"/>
            <a:ext cx="5732777"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B682103F-1F58-5277-4B56-7B57EAFDC6A0}"/>
              </a:ext>
            </a:extLst>
          </p:cNvPr>
          <p:cNvSpPr/>
          <p:nvPr userDrawn="1"/>
        </p:nvSpPr>
        <p:spPr>
          <a:xfrm>
            <a:off x="525148" y="1558926"/>
            <a:ext cx="5732777"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Freeform 8">
            <a:extLst>
              <a:ext uri="{FF2B5EF4-FFF2-40B4-BE49-F238E27FC236}">
                <a16:creationId xmlns:a16="http://schemas.microsoft.com/office/drawing/2014/main" id="{F0AAC8BF-18C7-508E-FC3C-2483A0332095}"/>
              </a:ext>
            </a:extLst>
          </p:cNvPr>
          <p:cNvSpPr/>
          <p:nvPr userDrawn="1"/>
        </p:nvSpPr>
        <p:spPr>
          <a:xfrm>
            <a:off x="524098" y="1558924"/>
            <a:ext cx="11269439" cy="4715412"/>
          </a:xfrm>
          <a:custGeom>
            <a:avLst/>
            <a:gdLst>
              <a:gd name="connsiteX0" fmla="*/ 32003 w 11269439"/>
              <a:gd name="connsiteY0" fmla="*/ 2411412 h 4715412"/>
              <a:gd name="connsiteX1" fmla="*/ 11237436 w 11269439"/>
              <a:gd name="connsiteY1" fmla="*/ 2411412 h 4715412"/>
              <a:gd name="connsiteX2" fmla="*/ 11269439 w 11269439"/>
              <a:gd name="connsiteY2" fmla="*/ 2443415 h 4715412"/>
              <a:gd name="connsiteX3" fmla="*/ 11269439 w 11269439"/>
              <a:gd name="connsiteY3" fmla="*/ 4683409 h 4715412"/>
              <a:gd name="connsiteX4" fmla="*/ 11237436 w 11269439"/>
              <a:gd name="connsiteY4" fmla="*/ 4715412 h 4715412"/>
              <a:gd name="connsiteX5" fmla="*/ 32003 w 11269439"/>
              <a:gd name="connsiteY5" fmla="*/ 4715412 h 4715412"/>
              <a:gd name="connsiteX6" fmla="*/ 0 w 11269439"/>
              <a:gd name="connsiteY6" fmla="*/ 4683409 h 4715412"/>
              <a:gd name="connsiteX7" fmla="*/ 0 w 11269439"/>
              <a:gd name="connsiteY7" fmla="*/ 2443415 h 4715412"/>
              <a:gd name="connsiteX8" fmla="*/ 32003 w 11269439"/>
              <a:gd name="connsiteY8" fmla="*/ 2411412 h 4715412"/>
              <a:gd name="connsiteX9" fmla="*/ 32003 w 11269439"/>
              <a:gd name="connsiteY9" fmla="*/ 0 h 4715412"/>
              <a:gd name="connsiteX10" fmla="*/ 11237436 w 11269439"/>
              <a:gd name="connsiteY10" fmla="*/ 0 h 4715412"/>
              <a:gd name="connsiteX11" fmla="*/ 11269439 w 11269439"/>
              <a:gd name="connsiteY11" fmla="*/ 32003 h 4715412"/>
              <a:gd name="connsiteX12" fmla="*/ 11269439 w 11269439"/>
              <a:gd name="connsiteY12" fmla="*/ 2271997 h 4715412"/>
              <a:gd name="connsiteX13" fmla="*/ 11237436 w 11269439"/>
              <a:gd name="connsiteY13" fmla="*/ 2304000 h 4715412"/>
              <a:gd name="connsiteX14" fmla="*/ 32003 w 11269439"/>
              <a:gd name="connsiteY14" fmla="*/ 2304000 h 4715412"/>
              <a:gd name="connsiteX15" fmla="*/ 0 w 11269439"/>
              <a:gd name="connsiteY15" fmla="*/ 2271997 h 4715412"/>
              <a:gd name="connsiteX16" fmla="*/ 0 w 11269439"/>
              <a:gd name="connsiteY16" fmla="*/ 32003 h 4715412"/>
              <a:gd name="connsiteX17" fmla="*/ 32003 w 11269439"/>
              <a:gd name="connsiteY17" fmla="*/ 0 h 4715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69439" h="4715412">
                <a:moveTo>
                  <a:pt x="32003" y="2411412"/>
                </a:moveTo>
                <a:lnTo>
                  <a:pt x="11237436" y="2411412"/>
                </a:lnTo>
                <a:cubicBezTo>
                  <a:pt x="11255111" y="2411412"/>
                  <a:pt x="11269439" y="2425740"/>
                  <a:pt x="11269439" y="2443415"/>
                </a:cubicBezTo>
                <a:lnTo>
                  <a:pt x="11269439" y="4683409"/>
                </a:lnTo>
                <a:cubicBezTo>
                  <a:pt x="11269439" y="4701084"/>
                  <a:pt x="11255111" y="4715412"/>
                  <a:pt x="11237436" y="4715412"/>
                </a:cubicBezTo>
                <a:lnTo>
                  <a:pt x="32003" y="4715412"/>
                </a:lnTo>
                <a:cubicBezTo>
                  <a:pt x="14328" y="4715412"/>
                  <a:pt x="0" y="4701084"/>
                  <a:pt x="0" y="4683409"/>
                </a:cubicBezTo>
                <a:lnTo>
                  <a:pt x="0" y="2443415"/>
                </a:lnTo>
                <a:cubicBezTo>
                  <a:pt x="0" y="2425740"/>
                  <a:pt x="14328" y="2411412"/>
                  <a:pt x="32003" y="2411412"/>
                </a:cubicBezTo>
                <a:close/>
                <a:moveTo>
                  <a:pt x="32003" y="0"/>
                </a:moveTo>
                <a:lnTo>
                  <a:pt x="11237436" y="0"/>
                </a:lnTo>
                <a:cubicBezTo>
                  <a:pt x="11255111" y="0"/>
                  <a:pt x="11269439" y="14328"/>
                  <a:pt x="11269439" y="32003"/>
                </a:cubicBezTo>
                <a:lnTo>
                  <a:pt x="11269439" y="2271997"/>
                </a:lnTo>
                <a:cubicBezTo>
                  <a:pt x="11269439" y="2289672"/>
                  <a:pt x="11255111" y="2304000"/>
                  <a:pt x="11237436" y="2304000"/>
                </a:cubicBezTo>
                <a:lnTo>
                  <a:pt x="32003" y="2304000"/>
                </a:lnTo>
                <a:cubicBezTo>
                  <a:pt x="14328" y="2304000"/>
                  <a:pt x="0" y="2289672"/>
                  <a:pt x="0" y="2271997"/>
                </a:cubicBezTo>
                <a:lnTo>
                  <a:pt x="0" y="32003"/>
                </a:lnTo>
                <a:cubicBezTo>
                  <a:pt x="0" y="14328"/>
                  <a:pt x="14328" y="0"/>
                  <a:pt x="32003" y="0"/>
                </a:cubicBezTo>
                <a:close/>
              </a:path>
            </a:pathLst>
          </a:cu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6"/>
            <a:ext cx="5732777" cy="710551"/>
          </a:xfrm>
        </p:spPr>
        <p:txBody>
          <a:bodyPr lIns="216000" tIns="216000" rIns="216000">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B870E047-5BC9-412B-F59F-95ABCBCD6106}"/>
              </a:ext>
            </a:extLst>
          </p:cNvPr>
          <p:cNvSpPr>
            <a:spLocks noGrp="1"/>
          </p:cNvSpPr>
          <p:nvPr>
            <p:ph type="body" sz="quarter" idx="18"/>
          </p:nvPr>
        </p:nvSpPr>
        <p:spPr>
          <a:xfrm>
            <a:off x="523875" y="2429783"/>
            <a:ext cx="5732777" cy="1426236"/>
          </a:xfrm>
        </p:spPr>
        <p:txBody>
          <a:bodyPr lIns="216000" tIns="0" rIns="216000">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0" name="Text Placeholder 13">
            <a:extLst>
              <a:ext uri="{FF2B5EF4-FFF2-40B4-BE49-F238E27FC236}">
                <a16:creationId xmlns:a16="http://schemas.microsoft.com/office/drawing/2014/main" id="{777F8D70-5C52-0800-BAE1-773B63CC61B4}"/>
              </a:ext>
            </a:extLst>
          </p:cNvPr>
          <p:cNvSpPr>
            <a:spLocks noGrp="1"/>
          </p:cNvSpPr>
          <p:nvPr>
            <p:ph type="body" sz="quarter" idx="19"/>
          </p:nvPr>
        </p:nvSpPr>
        <p:spPr>
          <a:xfrm>
            <a:off x="523875" y="3975555"/>
            <a:ext cx="5732777" cy="710551"/>
          </a:xfrm>
        </p:spPr>
        <p:txBody>
          <a:bodyPr lIns="216000" tIns="216000" rIns="216000">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Picture Placeholder 22">
            <a:extLst>
              <a:ext uri="{FF2B5EF4-FFF2-40B4-BE49-F238E27FC236}">
                <a16:creationId xmlns:a16="http://schemas.microsoft.com/office/drawing/2014/main" id="{23884B57-DC3B-A7CD-5F5E-D12154591A07}"/>
              </a:ext>
            </a:extLst>
          </p:cNvPr>
          <p:cNvSpPr>
            <a:spLocks noGrp="1"/>
          </p:cNvSpPr>
          <p:nvPr>
            <p:ph type="pic" sz="quarter" idx="22" hasCustomPrompt="1"/>
          </p:nvPr>
        </p:nvSpPr>
        <p:spPr>
          <a:xfrm>
            <a:off x="11063038" y="1746803"/>
            <a:ext cx="540000" cy="540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26" name="Picture Placeholder 22">
            <a:extLst>
              <a:ext uri="{FF2B5EF4-FFF2-40B4-BE49-F238E27FC236}">
                <a16:creationId xmlns:a16="http://schemas.microsoft.com/office/drawing/2014/main" id="{14E39D33-E6A8-452E-B775-F065D9517DAC}"/>
              </a:ext>
            </a:extLst>
          </p:cNvPr>
          <p:cNvSpPr>
            <a:spLocks noGrp="1"/>
          </p:cNvSpPr>
          <p:nvPr>
            <p:ph type="pic" sz="quarter" idx="24" hasCustomPrompt="1"/>
          </p:nvPr>
        </p:nvSpPr>
        <p:spPr>
          <a:xfrm>
            <a:off x="11063038" y="4152546"/>
            <a:ext cx="540000" cy="540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13" name="Content Placeholder 4">
            <a:extLst>
              <a:ext uri="{FF2B5EF4-FFF2-40B4-BE49-F238E27FC236}">
                <a16:creationId xmlns:a16="http://schemas.microsoft.com/office/drawing/2014/main" id="{D5A03E4E-B35D-D4AA-6940-7F4F4E251425}"/>
              </a:ext>
            </a:extLst>
          </p:cNvPr>
          <p:cNvSpPr>
            <a:spLocks noGrp="1"/>
          </p:cNvSpPr>
          <p:nvPr>
            <p:ph sz="quarter" idx="35" hasCustomPrompt="1"/>
          </p:nvPr>
        </p:nvSpPr>
        <p:spPr>
          <a:xfrm>
            <a:off x="6454775" y="2408445"/>
            <a:ext cx="5148263" cy="1270926"/>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2E20D42C-6A67-8FE1-9204-B8652356D56D}"/>
              </a:ext>
            </a:extLst>
          </p:cNvPr>
          <p:cNvSpPr>
            <a:spLocks noGrp="1"/>
          </p:cNvSpPr>
          <p:nvPr>
            <p:ph sz="quarter" idx="36" hasCustomPrompt="1"/>
          </p:nvPr>
        </p:nvSpPr>
        <p:spPr>
          <a:xfrm>
            <a:off x="6454775" y="4818012"/>
            <a:ext cx="5148263" cy="1270926"/>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2" name="Text Placeholder 13">
            <a:extLst>
              <a:ext uri="{FF2B5EF4-FFF2-40B4-BE49-F238E27FC236}">
                <a16:creationId xmlns:a16="http://schemas.microsoft.com/office/drawing/2014/main" id="{A6B30919-7C9F-F0E3-FD02-DF8004666B1C}"/>
              </a:ext>
            </a:extLst>
          </p:cNvPr>
          <p:cNvSpPr>
            <a:spLocks noGrp="1"/>
          </p:cNvSpPr>
          <p:nvPr>
            <p:ph type="body" sz="quarter" idx="37"/>
          </p:nvPr>
        </p:nvSpPr>
        <p:spPr>
          <a:xfrm>
            <a:off x="523875" y="4845724"/>
            <a:ext cx="5732777" cy="1426236"/>
          </a:xfrm>
        </p:spPr>
        <p:txBody>
          <a:bodyPr lIns="216000" tIns="0" rIns="216000">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6" name="Title Placeholder 1">
            <a:extLst>
              <a:ext uri="{FF2B5EF4-FFF2-40B4-BE49-F238E27FC236}">
                <a16:creationId xmlns:a16="http://schemas.microsoft.com/office/drawing/2014/main" id="{58D05964-1EA8-C493-CCBD-27E04C7FFEDB}"/>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99692317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39_Title Slide">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38A5560B-8220-F3CF-AEDB-CB1F96E5B906}"/>
              </a:ext>
            </a:extLst>
          </p:cNvPr>
          <p:cNvSpPr>
            <a:spLocks noGrp="1" noRot="1" noMove="1" noResize="1" noEditPoints="1" noAdjustHandles="1" noChangeArrowheads="1" noChangeShapeType="1"/>
          </p:cNvSpPr>
          <p:nvPr userDrawn="1"/>
        </p:nvSpPr>
        <p:spPr>
          <a:xfrm>
            <a:off x="525148" y="3969707"/>
            <a:ext cx="11271112"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A75347BE-D869-DA2E-FD36-7B5EE1681257}"/>
              </a:ext>
            </a:extLst>
          </p:cNvPr>
          <p:cNvSpPr>
            <a:spLocks noGrp="1" noRot="1" noMove="1" noResize="1" noEditPoints="1" noAdjustHandles="1" noChangeArrowheads="1" noChangeShapeType="1"/>
          </p:cNvSpPr>
          <p:nvPr userDrawn="1"/>
        </p:nvSpPr>
        <p:spPr>
          <a:xfrm>
            <a:off x="525148" y="1558926"/>
            <a:ext cx="11271112"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36001" cy="229655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8B7A6DDD-A6A1-1193-4D67-737BE4EE9ED6}"/>
              </a:ext>
            </a:extLst>
          </p:cNvPr>
          <p:cNvSpPr>
            <a:spLocks noGrp="1"/>
          </p:cNvSpPr>
          <p:nvPr>
            <p:ph type="body" sz="quarter" idx="19"/>
          </p:nvPr>
        </p:nvSpPr>
        <p:spPr>
          <a:xfrm>
            <a:off x="523875" y="3969707"/>
            <a:ext cx="3636001" cy="2304093"/>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94947D32-0BAC-3313-FCC4-B4C93B396FB2}"/>
              </a:ext>
            </a:extLst>
          </p:cNvPr>
          <p:cNvSpPr>
            <a:spLocks noGrp="1"/>
          </p:cNvSpPr>
          <p:nvPr>
            <p:ph type="body" sz="quarter" idx="18"/>
          </p:nvPr>
        </p:nvSpPr>
        <p:spPr>
          <a:xfrm>
            <a:off x="4343399" y="1558925"/>
            <a:ext cx="7443239" cy="2297094"/>
          </a:xfrm>
        </p:spPr>
        <p:txBody>
          <a:bodyPr lIns="216000" tIns="0" rIns="216000" anchor="ctr">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7" name="Text Placeholder 13">
            <a:extLst>
              <a:ext uri="{FF2B5EF4-FFF2-40B4-BE49-F238E27FC236}">
                <a16:creationId xmlns:a16="http://schemas.microsoft.com/office/drawing/2014/main" id="{C0B82769-15BB-439B-FB78-F761090F3984}"/>
              </a:ext>
            </a:extLst>
          </p:cNvPr>
          <p:cNvSpPr>
            <a:spLocks noGrp="1"/>
          </p:cNvSpPr>
          <p:nvPr>
            <p:ph type="body" sz="quarter" idx="20"/>
          </p:nvPr>
        </p:nvSpPr>
        <p:spPr>
          <a:xfrm>
            <a:off x="4343399" y="3974866"/>
            <a:ext cx="7443239" cy="2297094"/>
          </a:xfrm>
        </p:spPr>
        <p:txBody>
          <a:bodyPr lIns="216000" tIns="0" rIns="216000" anchor="ctr">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 name="Title Placeholder 1">
            <a:extLst>
              <a:ext uri="{FF2B5EF4-FFF2-40B4-BE49-F238E27FC236}">
                <a16:creationId xmlns:a16="http://schemas.microsoft.com/office/drawing/2014/main" id="{336515AF-F135-F3E7-EEB1-598C6887D3CE}"/>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72627640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7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5BB085E2-2E07-8C48-00BB-33B3F01E0ACF}"/>
              </a:ext>
            </a:extLst>
          </p:cNvPr>
          <p:cNvSpPr>
            <a:spLocks noGrp="1" noRot="1" noMove="1" noResize="1" noEditPoints="1" noAdjustHandles="1" noChangeArrowheads="1" noChangeShapeType="1"/>
          </p:cNvSpPr>
          <p:nvPr userDrawn="1"/>
        </p:nvSpPr>
        <p:spPr>
          <a:xfrm>
            <a:off x="524098" y="1558924"/>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4367133" y="1558925"/>
            <a:ext cx="7429127" cy="1511999"/>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457200" indent="0">
              <a:buFontTx/>
              <a:buNone/>
              <a:defRPr sz="1400"/>
            </a:lvl2pPr>
            <a:lvl3pPr>
              <a:defRPr sz="1400"/>
            </a:lvl3pPr>
            <a:lvl4pPr>
              <a:defRPr sz="1400"/>
            </a:lvl4pPr>
            <a:lvl5pPr>
              <a:defRPr sz="1400"/>
            </a:lvl5pPr>
          </a:lstStyle>
          <a:p>
            <a:pPr lvl="0"/>
            <a:r>
              <a:rPr lang="en-US" dirty="0"/>
              <a:t>Click to edit Master text styles</a:t>
            </a:r>
          </a:p>
        </p:txBody>
      </p:sp>
      <p:sp>
        <p:nvSpPr>
          <p:cNvPr id="7" name="Rounded Rectangle 6">
            <a:extLst>
              <a:ext uri="{FF2B5EF4-FFF2-40B4-BE49-F238E27FC236}">
                <a16:creationId xmlns:a16="http://schemas.microsoft.com/office/drawing/2014/main" id="{972B29DC-E1ED-169D-698A-27D8411CF5AA}"/>
              </a:ext>
            </a:extLst>
          </p:cNvPr>
          <p:cNvSpPr>
            <a:spLocks noGrp="1" noRot="1" noMove="1" noResize="1" noEditPoints="1" noAdjustHandles="1" noChangeArrowheads="1" noChangeShapeType="1"/>
          </p:cNvSpPr>
          <p:nvPr userDrawn="1"/>
        </p:nvSpPr>
        <p:spPr>
          <a:xfrm>
            <a:off x="524098" y="4761800"/>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Text Placeholder 13">
            <a:extLst>
              <a:ext uri="{FF2B5EF4-FFF2-40B4-BE49-F238E27FC236}">
                <a16:creationId xmlns:a16="http://schemas.microsoft.com/office/drawing/2014/main" id="{8B7A6DDD-A6A1-1193-4D67-737BE4EE9ED6}"/>
              </a:ext>
            </a:extLst>
          </p:cNvPr>
          <p:cNvSpPr>
            <a:spLocks noGrp="1"/>
          </p:cNvSpPr>
          <p:nvPr>
            <p:ph type="body" sz="quarter" idx="19"/>
          </p:nvPr>
        </p:nvSpPr>
        <p:spPr>
          <a:xfrm>
            <a:off x="523875" y="4761801"/>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0" name="Text Placeholder 13">
            <a:extLst>
              <a:ext uri="{FF2B5EF4-FFF2-40B4-BE49-F238E27FC236}">
                <a16:creationId xmlns:a16="http://schemas.microsoft.com/office/drawing/2014/main" id="{E18BCBBF-1DAD-BC38-67D3-E13F75F29EEA}"/>
              </a:ext>
            </a:extLst>
          </p:cNvPr>
          <p:cNvSpPr>
            <a:spLocks noGrp="1"/>
          </p:cNvSpPr>
          <p:nvPr>
            <p:ph type="body" sz="quarter" idx="20"/>
          </p:nvPr>
        </p:nvSpPr>
        <p:spPr>
          <a:xfrm>
            <a:off x="4367133" y="4761801"/>
            <a:ext cx="7429127" cy="1511999"/>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457200" indent="0">
              <a:buFontTx/>
              <a:buNone/>
              <a:defRPr sz="1400"/>
            </a:lvl2pPr>
            <a:lvl3pPr>
              <a:defRPr sz="1400"/>
            </a:lvl3pPr>
            <a:lvl4pPr>
              <a:defRPr sz="1400"/>
            </a:lvl4pPr>
            <a:lvl5pPr>
              <a:defRPr sz="1400"/>
            </a:lvl5pPr>
          </a:lstStyle>
          <a:p>
            <a:pPr lvl="0"/>
            <a:r>
              <a:rPr lang="en-US" dirty="0"/>
              <a:t>Click to edit Master text styles</a:t>
            </a:r>
          </a:p>
        </p:txBody>
      </p:sp>
      <p:sp>
        <p:nvSpPr>
          <p:cNvPr id="11" name="Rounded Rectangle 10">
            <a:extLst>
              <a:ext uri="{FF2B5EF4-FFF2-40B4-BE49-F238E27FC236}">
                <a16:creationId xmlns:a16="http://schemas.microsoft.com/office/drawing/2014/main" id="{E6EA0566-0D42-94B1-3FB8-22E7FF0CF8C2}"/>
              </a:ext>
            </a:extLst>
          </p:cNvPr>
          <p:cNvSpPr>
            <a:spLocks noGrp="1" noRot="1" noMove="1" noResize="1" noEditPoints="1" noAdjustHandles="1" noChangeArrowheads="1" noChangeShapeType="1"/>
          </p:cNvSpPr>
          <p:nvPr userDrawn="1"/>
        </p:nvSpPr>
        <p:spPr>
          <a:xfrm>
            <a:off x="524098" y="3161600"/>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Text Placeholder 13">
            <a:extLst>
              <a:ext uri="{FF2B5EF4-FFF2-40B4-BE49-F238E27FC236}">
                <a16:creationId xmlns:a16="http://schemas.microsoft.com/office/drawing/2014/main" id="{1F9DA6E2-3E6F-76B2-137A-84841DA6F82F}"/>
              </a:ext>
            </a:extLst>
          </p:cNvPr>
          <p:cNvSpPr>
            <a:spLocks noGrp="1"/>
          </p:cNvSpPr>
          <p:nvPr>
            <p:ph type="body" sz="quarter" idx="21"/>
          </p:nvPr>
        </p:nvSpPr>
        <p:spPr>
          <a:xfrm>
            <a:off x="523875" y="3161601"/>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027DCE2A-990D-FAF1-1F49-77EDE1007BD4}"/>
              </a:ext>
            </a:extLst>
          </p:cNvPr>
          <p:cNvSpPr>
            <a:spLocks noGrp="1"/>
          </p:cNvSpPr>
          <p:nvPr>
            <p:ph type="body" sz="quarter" idx="22"/>
          </p:nvPr>
        </p:nvSpPr>
        <p:spPr>
          <a:xfrm>
            <a:off x="4367133" y="3161601"/>
            <a:ext cx="7429127" cy="1511999"/>
          </a:xfrm>
        </p:spPr>
        <p:txBody>
          <a:bodyPr lIns="216000" tIns="180000" rIns="108000" bIns="216000" anchor="ctr">
            <a:normAutofit/>
          </a:bodyPr>
          <a:lstStyle>
            <a:lvl1pPr marL="285750" indent="-285750">
              <a:buFont typeface="Arial" panose="020B0604020202020204" pitchFamily="34" charset="0"/>
              <a:buChar char="•"/>
              <a:defRPr lang="en-US" sz="1200" kern="1200" dirty="0" smtClean="0">
                <a:solidFill>
                  <a:schemeClr val="tx1"/>
                </a:solidFill>
                <a:latin typeface="Arial" panose="020B0604020202020204" pitchFamily="34" charset="0"/>
                <a:ea typeface="+mn-ea"/>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lang="en-US" sz="1200" kern="1200" dirty="0">
                <a:solidFill>
                  <a:schemeClr val="tx1"/>
                </a:solidFill>
                <a:latin typeface="Figtree" pitchFamily="2" charset="0"/>
                <a:ea typeface="+mn-ea"/>
                <a:cs typeface="+mn-cs"/>
              </a:defRPr>
            </a:lvl2pPr>
            <a:lvl3pPr>
              <a:defRPr sz="1400"/>
            </a:lvl3pPr>
            <a:lvl4pPr>
              <a:defRPr sz="1400"/>
            </a:lvl4pPr>
            <a:lvl5pPr>
              <a:defRPr sz="1400"/>
            </a:lvl5pPr>
          </a:lstStyle>
          <a:p>
            <a:pPr lvl="0"/>
            <a:r>
              <a:rPr lang="en-US" dirty="0"/>
              <a:t>Click to </a:t>
            </a:r>
          </a:p>
        </p:txBody>
      </p:sp>
      <p:sp>
        <p:nvSpPr>
          <p:cNvPr id="5" name="Title Placeholder 1">
            <a:extLst>
              <a:ext uri="{FF2B5EF4-FFF2-40B4-BE49-F238E27FC236}">
                <a16:creationId xmlns:a16="http://schemas.microsoft.com/office/drawing/2014/main" id="{4FA232B0-2386-52E0-7BE0-B3FECD7C778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17990000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8_Title Slide">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C792DE2B-DC07-8A45-BF92-7AC9A0645B1C}"/>
              </a:ext>
            </a:extLst>
          </p:cNvPr>
          <p:cNvSpPr>
            <a:spLocks noGrp="1" noRot="1" noMove="1" noResize="1" noEditPoints="1" noAdjustHandles="1" noChangeArrowheads="1" noChangeShapeType="1"/>
          </p:cNvSpPr>
          <p:nvPr userDrawn="1"/>
        </p:nvSpPr>
        <p:spPr>
          <a:xfrm>
            <a:off x="524098" y="1558924"/>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70FF1570-4F4A-F9BA-AC85-0D43C291120F}"/>
              </a:ext>
            </a:extLst>
          </p:cNvPr>
          <p:cNvSpPr>
            <a:spLocks noGrp="1" noRot="1" noMove="1" noResize="1" noEditPoints="1" noAdjustHandles="1" noChangeArrowheads="1" noChangeShapeType="1"/>
          </p:cNvSpPr>
          <p:nvPr userDrawn="1"/>
        </p:nvSpPr>
        <p:spPr>
          <a:xfrm>
            <a:off x="524098" y="2758549"/>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94D8839A-D943-1332-D240-B8D7FAEE7362}"/>
              </a:ext>
            </a:extLst>
          </p:cNvPr>
          <p:cNvSpPr>
            <a:spLocks noGrp="1" noRot="1" noMove="1" noResize="1" noEditPoints="1" noAdjustHandles="1" noChangeArrowheads="1" noChangeShapeType="1"/>
          </p:cNvSpPr>
          <p:nvPr userDrawn="1"/>
        </p:nvSpPr>
        <p:spPr>
          <a:xfrm>
            <a:off x="524098" y="3958174"/>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F3D14580-FB89-FF59-32FB-C6A32289AA7B}"/>
              </a:ext>
            </a:extLst>
          </p:cNvPr>
          <p:cNvSpPr>
            <a:spLocks noGrp="1" noRot="1" noMove="1" noResize="1" noEditPoints="1" noAdjustHandles="1" noChangeArrowheads="1" noChangeShapeType="1"/>
          </p:cNvSpPr>
          <p:nvPr userDrawn="1"/>
        </p:nvSpPr>
        <p:spPr>
          <a:xfrm>
            <a:off x="524098" y="5157800"/>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6"/>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4367133" y="1558926"/>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7B09456D-FFD4-5306-5C65-0F74A784655D}"/>
              </a:ext>
            </a:extLst>
          </p:cNvPr>
          <p:cNvSpPr>
            <a:spLocks noGrp="1"/>
          </p:cNvSpPr>
          <p:nvPr>
            <p:ph type="body" sz="quarter" idx="19"/>
          </p:nvPr>
        </p:nvSpPr>
        <p:spPr>
          <a:xfrm>
            <a:off x="523875" y="2756354"/>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F597F9FD-6596-7CBE-A980-684B0D386118}"/>
              </a:ext>
            </a:extLst>
          </p:cNvPr>
          <p:cNvSpPr>
            <a:spLocks noGrp="1"/>
          </p:cNvSpPr>
          <p:nvPr>
            <p:ph type="body" sz="quarter" idx="20"/>
          </p:nvPr>
        </p:nvSpPr>
        <p:spPr>
          <a:xfrm>
            <a:off x="4367133" y="2756354"/>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E26E092C-7BD9-6501-B889-8A179CD2B7D3}"/>
              </a:ext>
            </a:extLst>
          </p:cNvPr>
          <p:cNvSpPr>
            <a:spLocks noGrp="1"/>
          </p:cNvSpPr>
          <p:nvPr>
            <p:ph type="body" sz="quarter" idx="21"/>
          </p:nvPr>
        </p:nvSpPr>
        <p:spPr>
          <a:xfrm>
            <a:off x="523875" y="3953783"/>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2" name="Text Placeholder 13">
            <a:extLst>
              <a:ext uri="{FF2B5EF4-FFF2-40B4-BE49-F238E27FC236}">
                <a16:creationId xmlns:a16="http://schemas.microsoft.com/office/drawing/2014/main" id="{AC91C5D1-E397-34CC-9F39-0BBB5D6D2909}"/>
              </a:ext>
            </a:extLst>
          </p:cNvPr>
          <p:cNvSpPr>
            <a:spLocks noGrp="1"/>
          </p:cNvSpPr>
          <p:nvPr>
            <p:ph type="body" sz="quarter" idx="22"/>
          </p:nvPr>
        </p:nvSpPr>
        <p:spPr>
          <a:xfrm>
            <a:off x="4367133" y="3953783"/>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3" name="Text Placeholder 13">
            <a:extLst>
              <a:ext uri="{FF2B5EF4-FFF2-40B4-BE49-F238E27FC236}">
                <a16:creationId xmlns:a16="http://schemas.microsoft.com/office/drawing/2014/main" id="{42245CA0-D760-378E-C7DE-45996B58D701}"/>
              </a:ext>
            </a:extLst>
          </p:cNvPr>
          <p:cNvSpPr>
            <a:spLocks noGrp="1"/>
          </p:cNvSpPr>
          <p:nvPr>
            <p:ph type="body" sz="quarter" idx="23"/>
          </p:nvPr>
        </p:nvSpPr>
        <p:spPr>
          <a:xfrm>
            <a:off x="523875" y="5162097"/>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Text Placeholder 13">
            <a:extLst>
              <a:ext uri="{FF2B5EF4-FFF2-40B4-BE49-F238E27FC236}">
                <a16:creationId xmlns:a16="http://schemas.microsoft.com/office/drawing/2014/main" id="{38E90C70-F4C9-63A4-78FB-8B9C8CAD168C}"/>
              </a:ext>
            </a:extLst>
          </p:cNvPr>
          <p:cNvSpPr>
            <a:spLocks noGrp="1"/>
          </p:cNvSpPr>
          <p:nvPr>
            <p:ph type="body" sz="quarter" idx="24"/>
          </p:nvPr>
        </p:nvSpPr>
        <p:spPr>
          <a:xfrm>
            <a:off x="4367133" y="5162097"/>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itle Placeholder 1">
            <a:extLst>
              <a:ext uri="{FF2B5EF4-FFF2-40B4-BE49-F238E27FC236}">
                <a16:creationId xmlns:a16="http://schemas.microsoft.com/office/drawing/2014/main" id="{894799EE-918E-68D0-DAA9-81939CA878FF}"/>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0679854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9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6A59D15-5186-C99E-932A-52837973B67A}"/>
              </a:ext>
            </a:extLst>
          </p:cNvPr>
          <p:cNvSpPr/>
          <p:nvPr userDrawn="1"/>
        </p:nvSpPr>
        <p:spPr>
          <a:xfrm>
            <a:off x="524098" y="155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1474787" y="1558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5297488" y="155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Picture Placeholder 8">
            <a:extLst>
              <a:ext uri="{FF2B5EF4-FFF2-40B4-BE49-F238E27FC236}">
                <a16:creationId xmlns:a16="http://schemas.microsoft.com/office/drawing/2014/main" id="{B2E809FE-B621-05F3-A150-4DF59C2E8132}"/>
              </a:ext>
            </a:extLst>
          </p:cNvPr>
          <p:cNvSpPr>
            <a:spLocks noGrp="1"/>
          </p:cNvSpPr>
          <p:nvPr>
            <p:ph type="pic" sz="quarter" idx="19" hasCustomPrompt="1"/>
          </p:nvPr>
        </p:nvSpPr>
        <p:spPr>
          <a:xfrm>
            <a:off x="819261" y="1824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5" name="Rounded Rectangle 24">
            <a:extLst>
              <a:ext uri="{FF2B5EF4-FFF2-40B4-BE49-F238E27FC236}">
                <a16:creationId xmlns:a16="http://schemas.microsoft.com/office/drawing/2014/main" id="{8BB213C9-7E20-7D43-DA25-0F836CA57F80}"/>
              </a:ext>
            </a:extLst>
          </p:cNvPr>
          <p:cNvSpPr/>
          <p:nvPr userDrawn="1"/>
        </p:nvSpPr>
        <p:spPr>
          <a:xfrm>
            <a:off x="524098" y="2514605"/>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6" name="Rounded Rectangle 25">
            <a:extLst>
              <a:ext uri="{FF2B5EF4-FFF2-40B4-BE49-F238E27FC236}">
                <a16:creationId xmlns:a16="http://schemas.microsoft.com/office/drawing/2014/main" id="{F34DEA5B-38D4-1126-9C0C-093A7C015238}"/>
              </a:ext>
            </a:extLst>
          </p:cNvPr>
          <p:cNvSpPr/>
          <p:nvPr userDrawn="1"/>
        </p:nvSpPr>
        <p:spPr>
          <a:xfrm>
            <a:off x="524098" y="3470287"/>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6CFD1B64-990A-DCDE-8233-9FBEE90F3D33}"/>
              </a:ext>
            </a:extLst>
          </p:cNvPr>
          <p:cNvSpPr/>
          <p:nvPr userDrawn="1"/>
        </p:nvSpPr>
        <p:spPr>
          <a:xfrm>
            <a:off x="524098" y="4425969"/>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AE9B5D61-9FE8-CF28-7199-355269E7F710}"/>
              </a:ext>
            </a:extLst>
          </p:cNvPr>
          <p:cNvSpPr/>
          <p:nvPr userDrawn="1"/>
        </p:nvSpPr>
        <p:spPr>
          <a:xfrm>
            <a:off x="524098" y="5381651"/>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CE3F50F0-519C-8CBF-74A6-A834E4A0859D}"/>
              </a:ext>
            </a:extLst>
          </p:cNvPr>
          <p:cNvSpPr/>
          <p:nvPr userDrawn="1"/>
        </p:nvSpPr>
        <p:spPr>
          <a:xfrm>
            <a:off x="524098" y="2516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0" name="Text Placeholder 13">
            <a:extLst>
              <a:ext uri="{FF2B5EF4-FFF2-40B4-BE49-F238E27FC236}">
                <a16:creationId xmlns:a16="http://schemas.microsoft.com/office/drawing/2014/main" id="{C6B6660E-B778-E0F4-64EC-56CFA7EA285A}"/>
              </a:ext>
            </a:extLst>
          </p:cNvPr>
          <p:cNvSpPr>
            <a:spLocks noGrp="1"/>
          </p:cNvSpPr>
          <p:nvPr>
            <p:ph type="body" sz="quarter" idx="20"/>
          </p:nvPr>
        </p:nvSpPr>
        <p:spPr>
          <a:xfrm>
            <a:off x="1474787" y="2516869"/>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2B3C53F3-7DF1-6253-CFEB-86272FA78A95}"/>
              </a:ext>
            </a:extLst>
          </p:cNvPr>
          <p:cNvSpPr>
            <a:spLocks noGrp="1"/>
          </p:cNvSpPr>
          <p:nvPr>
            <p:ph type="body" sz="quarter" idx="21"/>
          </p:nvPr>
        </p:nvSpPr>
        <p:spPr>
          <a:xfrm>
            <a:off x="5297488" y="2516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Picture Placeholder 8">
            <a:extLst>
              <a:ext uri="{FF2B5EF4-FFF2-40B4-BE49-F238E27FC236}">
                <a16:creationId xmlns:a16="http://schemas.microsoft.com/office/drawing/2014/main" id="{8AE71536-E092-4256-A0AE-202AF0B7AC90}"/>
              </a:ext>
            </a:extLst>
          </p:cNvPr>
          <p:cNvSpPr>
            <a:spLocks noGrp="1"/>
          </p:cNvSpPr>
          <p:nvPr>
            <p:ph type="pic" sz="quarter" idx="22" hasCustomPrompt="1"/>
          </p:nvPr>
        </p:nvSpPr>
        <p:spPr>
          <a:xfrm>
            <a:off x="819261" y="2782078"/>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3" name="Rounded Rectangle 32">
            <a:extLst>
              <a:ext uri="{FF2B5EF4-FFF2-40B4-BE49-F238E27FC236}">
                <a16:creationId xmlns:a16="http://schemas.microsoft.com/office/drawing/2014/main" id="{61C749DD-BF3A-AC54-0498-1C3B5C3DAF44}"/>
              </a:ext>
            </a:extLst>
          </p:cNvPr>
          <p:cNvSpPr/>
          <p:nvPr userDrawn="1"/>
        </p:nvSpPr>
        <p:spPr>
          <a:xfrm>
            <a:off x="524098" y="3463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4" name="Text Placeholder 13">
            <a:extLst>
              <a:ext uri="{FF2B5EF4-FFF2-40B4-BE49-F238E27FC236}">
                <a16:creationId xmlns:a16="http://schemas.microsoft.com/office/drawing/2014/main" id="{80003E61-B9A1-686B-DE2F-2548C0F1875A}"/>
              </a:ext>
            </a:extLst>
          </p:cNvPr>
          <p:cNvSpPr>
            <a:spLocks noGrp="1"/>
          </p:cNvSpPr>
          <p:nvPr>
            <p:ph type="body" sz="quarter" idx="23"/>
          </p:nvPr>
        </p:nvSpPr>
        <p:spPr>
          <a:xfrm>
            <a:off x="1474787" y="3463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FD6365A5-29BD-3D73-FDC0-3B8AC39CF7B4}"/>
              </a:ext>
            </a:extLst>
          </p:cNvPr>
          <p:cNvSpPr>
            <a:spLocks noGrp="1"/>
          </p:cNvSpPr>
          <p:nvPr>
            <p:ph type="body" sz="quarter" idx="24"/>
          </p:nvPr>
        </p:nvSpPr>
        <p:spPr>
          <a:xfrm>
            <a:off x="5297488" y="3463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6" name="Picture Placeholder 8">
            <a:extLst>
              <a:ext uri="{FF2B5EF4-FFF2-40B4-BE49-F238E27FC236}">
                <a16:creationId xmlns:a16="http://schemas.microsoft.com/office/drawing/2014/main" id="{88354156-529C-FE42-92EA-3D49875402E7}"/>
              </a:ext>
            </a:extLst>
          </p:cNvPr>
          <p:cNvSpPr>
            <a:spLocks noGrp="1"/>
          </p:cNvSpPr>
          <p:nvPr>
            <p:ph type="pic" sz="quarter" idx="25" hasCustomPrompt="1"/>
          </p:nvPr>
        </p:nvSpPr>
        <p:spPr>
          <a:xfrm>
            <a:off x="819261" y="3729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7" name="Rounded Rectangle 36">
            <a:extLst>
              <a:ext uri="{FF2B5EF4-FFF2-40B4-BE49-F238E27FC236}">
                <a16:creationId xmlns:a16="http://schemas.microsoft.com/office/drawing/2014/main" id="{896D3070-0CF7-809E-3DCE-F5461DA8E4BE}"/>
              </a:ext>
            </a:extLst>
          </p:cNvPr>
          <p:cNvSpPr/>
          <p:nvPr userDrawn="1"/>
        </p:nvSpPr>
        <p:spPr>
          <a:xfrm>
            <a:off x="524098" y="4421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9" name="Text Placeholder 13">
            <a:extLst>
              <a:ext uri="{FF2B5EF4-FFF2-40B4-BE49-F238E27FC236}">
                <a16:creationId xmlns:a16="http://schemas.microsoft.com/office/drawing/2014/main" id="{359086B9-FDA5-F396-10BE-55A18A3236D2}"/>
              </a:ext>
            </a:extLst>
          </p:cNvPr>
          <p:cNvSpPr>
            <a:spLocks noGrp="1"/>
          </p:cNvSpPr>
          <p:nvPr>
            <p:ph type="body" sz="quarter" idx="26"/>
          </p:nvPr>
        </p:nvSpPr>
        <p:spPr>
          <a:xfrm>
            <a:off x="1474787" y="4421869"/>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0" name="Text Placeholder 13">
            <a:extLst>
              <a:ext uri="{FF2B5EF4-FFF2-40B4-BE49-F238E27FC236}">
                <a16:creationId xmlns:a16="http://schemas.microsoft.com/office/drawing/2014/main" id="{4F0546C2-EFD2-B376-0B6F-9D781EFBC1D7}"/>
              </a:ext>
            </a:extLst>
          </p:cNvPr>
          <p:cNvSpPr>
            <a:spLocks noGrp="1"/>
          </p:cNvSpPr>
          <p:nvPr>
            <p:ph type="body" sz="quarter" idx="27"/>
          </p:nvPr>
        </p:nvSpPr>
        <p:spPr>
          <a:xfrm>
            <a:off x="5297488" y="4421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1" name="Picture Placeholder 8">
            <a:extLst>
              <a:ext uri="{FF2B5EF4-FFF2-40B4-BE49-F238E27FC236}">
                <a16:creationId xmlns:a16="http://schemas.microsoft.com/office/drawing/2014/main" id="{16A51971-B637-ABA2-A91A-E832363A4FAB}"/>
              </a:ext>
            </a:extLst>
          </p:cNvPr>
          <p:cNvSpPr>
            <a:spLocks noGrp="1"/>
          </p:cNvSpPr>
          <p:nvPr>
            <p:ph type="pic" sz="quarter" idx="28" hasCustomPrompt="1"/>
          </p:nvPr>
        </p:nvSpPr>
        <p:spPr>
          <a:xfrm>
            <a:off x="819261" y="4687078"/>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2" name="Rounded Rectangle 41">
            <a:extLst>
              <a:ext uri="{FF2B5EF4-FFF2-40B4-BE49-F238E27FC236}">
                <a16:creationId xmlns:a16="http://schemas.microsoft.com/office/drawing/2014/main" id="{BCE07BA9-7FC4-1215-C82B-659D26A36FDA}"/>
              </a:ext>
            </a:extLst>
          </p:cNvPr>
          <p:cNvSpPr/>
          <p:nvPr userDrawn="1"/>
        </p:nvSpPr>
        <p:spPr>
          <a:xfrm>
            <a:off x="524098" y="536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8338BCB1-2826-10D7-2C14-60EB6C1D27F3}"/>
              </a:ext>
            </a:extLst>
          </p:cNvPr>
          <p:cNvSpPr>
            <a:spLocks noGrp="1"/>
          </p:cNvSpPr>
          <p:nvPr>
            <p:ph type="body" sz="quarter" idx="29"/>
          </p:nvPr>
        </p:nvSpPr>
        <p:spPr>
          <a:xfrm>
            <a:off x="1474787" y="5368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4" name="Text Placeholder 13">
            <a:extLst>
              <a:ext uri="{FF2B5EF4-FFF2-40B4-BE49-F238E27FC236}">
                <a16:creationId xmlns:a16="http://schemas.microsoft.com/office/drawing/2014/main" id="{59935D59-18D3-9096-18A2-FD7D801AFC40}"/>
              </a:ext>
            </a:extLst>
          </p:cNvPr>
          <p:cNvSpPr>
            <a:spLocks noGrp="1"/>
          </p:cNvSpPr>
          <p:nvPr>
            <p:ph type="body" sz="quarter" idx="30"/>
          </p:nvPr>
        </p:nvSpPr>
        <p:spPr>
          <a:xfrm>
            <a:off x="5297488" y="536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5" name="Picture Placeholder 8">
            <a:extLst>
              <a:ext uri="{FF2B5EF4-FFF2-40B4-BE49-F238E27FC236}">
                <a16:creationId xmlns:a16="http://schemas.microsoft.com/office/drawing/2014/main" id="{E8A643A5-305A-EE0C-DE50-C6DA3C016115}"/>
              </a:ext>
            </a:extLst>
          </p:cNvPr>
          <p:cNvSpPr>
            <a:spLocks noGrp="1"/>
          </p:cNvSpPr>
          <p:nvPr>
            <p:ph type="pic" sz="quarter" idx="31" hasCustomPrompt="1"/>
          </p:nvPr>
        </p:nvSpPr>
        <p:spPr>
          <a:xfrm>
            <a:off x="819261" y="5634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 name="Title Placeholder 1">
            <a:extLst>
              <a:ext uri="{FF2B5EF4-FFF2-40B4-BE49-F238E27FC236}">
                <a16:creationId xmlns:a16="http://schemas.microsoft.com/office/drawing/2014/main" id="{45E139E0-75DF-7180-8082-B01C25BCD96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45644457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43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6A59D15-5186-C99E-932A-52837973B67A}"/>
              </a:ext>
            </a:extLst>
          </p:cNvPr>
          <p:cNvSpPr/>
          <p:nvPr userDrawn="1"/>
        </p:nvSpPr>
        <p:spPr>
          <a:xfrm>
            <a:off x="524098" y="155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762001" y="1558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5297488" y="155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5" name="Rounded Rectangle 24">
            <a:extLst>
              <a:ext uri="{FF2B5EF4-FFF2-40B4-BE49-F238E27FC236}">
                <a16:creationId xmlns:a16="http://schemas.microsoft.com/office/drawing/2014/main" id="{8BB213C9-7E20-7D43-DA25-0F836CA57F80}"/>
              </a:ext>
            </a:extLst>
          </p:cNvPr>
          <p:cNvSpPr/>
          <p:nvPr userDrawn="1"/>
        </p:nvSpPr>
        <p:spPr>
          <a:xfrm>
            <a:off x="524098" y="2514605"/>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6" name="Rounded Rectangle 25">
            <a:extLst>
              <a:ext uri="{FF2B5EF4-FFF2-40B4-BE49-F238E27FC236}">
                <a16:creationId xmlns:a16="http://schemas.microsoft.com/office/drawing/2014/main" id="{F34DEA5B-38D4-1126-9C0C-093A7C015238}"/>
              </a:ext>
            </a:extLst>
          </p:cNvPr>
          <p:cNvSpPr/>
          <p:nvPr userDrawn="1"/>
        </p:nvSpPr>
        <p:spPr>
          <a:xfrm>
            <a:off x="524098" y="3470287"/>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6CFD1B64-990A-DCDE-8233-9FBEE90F3D33}"/>
              </a:ext>
            </a:extLst>
          </p:cNvPr>
          <p:cNvSpPr/>
          <p:nvPr userDrawn="1"/>
        </p:nvSpPr>
        <p:spPr>
          <a:xfrm>
            <a:off x="524098" y="4425969"/>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AE9B5D61-9FE8-CF28-7199-355269E7F710}"/>
              </a:ext>
            </a:extLst>
          </p:cNvPr>
          <p:cNvSpPr/>
          <p:nvPr userDrawn="1"/>
        </p:nvSpPr>
        <p:spPr>
          <a:xfrm>
            <a:off x="524098" y="5381651"/>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CE3F50F0-519C-8CBF-74A6-A834E4A0859D}"/>
              </a:ext>
            </a:extLst>
          </p:cNvPr>
          <p:cNvSpPr/>
          <p:nvPr userDrawn="1"/>
        </p:nvSpPr>
        <p:spPr>
          <a:xfrm>
            <a:off x="524098" y="2516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0" name="Text Placeholder 13">
            <a:extLst>
              <a:ext uri="{FF2B5EF4-FFF2-40B4-BE49-F238E27FC236}">
                <a16:creationId xmlns:a16="http://schemas.microsoft.com/office/drawing/2014/main" id="{C6B6660E-B778-E0F4-64EC-56CFA7EA285A}"/>
              </a:ext>
            </a:extLst>
          </p:cNvPr>
          <p:cNvSpPr>
            <a:spLocks noGrp="1"/>
          </p:cNvSpPr>
          <p:nvPr>
            <p:ph type="body" sz="quarter" idx="20"/>
          </p:nvPr>
        </p:nvSpPr>
        <p:spPr>
          <a:xfrm>
            <a:off x="762001" y="2516869"/>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2B3C53F3-7DF1-6253-CFEB-86272FA78A95}"/>
              </a:ext>
            </a:extLst>
          </p:cNvPr>
          <p:cNvSpPr>
            <a:spLocks noGrp="1"/>
          </p:cNvSpPr>
          <p:nvPr>
            <p:ph type="body" sz="quarter" idx="21"/>
          </p:nvPr>
        </p:nvSpPr>
        <p:spPr>
          <a:xfrm>
            <a:off x="5297488" y="2516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Rounded Rectangle 32">
            <a:extLst>
              <a:ext uri="{FF2B5EF4-FFF2-40B4-BE49-F238E27FC236}">
                <a16:creationId xmlns:a16="http://schemas.microsoft.com/office/drawing/2014/main" id="{61C749DD-BF3A-AC54-0498-1C3B5C3DAF44}"/>
              </a:ext>
            </a:extLst>
          </p:cNvPr>
          <p:cNvSpPr/>
          <p:nvPr userDrawn="1"/>
        </p:nvSpPr>
        <p:spPr>
          <a:xfrm>
            <a:off x="524098" y="3463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4" name="Text Placeholder 13">
            <a:extLst>
              <a:ext uri="{FF2B5EF4-FFF2-40B4-BE49-F238E27FC236}">
                <a16:creationId xmlns:a16="http://schemas.microsoft.com/office/drawing/2014/main" id="{80003E61-B9A1-686B-DE2F-2548C0F1875A}"/>
              </a:ext>
            </a:extLst>
          </p:cNvPr>
          <p:cNvSpPr>
            <a:spLocks noGrp="1"/>
          </p:cNvSpPr>
          <p:nvPr>
            <p:ph type="body" sz="quarter" idx="23"/>
          </p:nvPr>
        </p:nvSpPr>
        <p:spPr>
          <a:xfrm>
            <a:off x="762001" y="3463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FD6365A5-29BD-3D73-FDC0-3B8AC39CF7B4}"/>
              </a:ext>
            </a:extLst>
          </p:cNvPr>
          <p:cNvSpPr>
            <a:spLocks noGrp="1"/>
          </p:cNvSpPr>
          <p:nvPr>
            <p:ph type="body" sz="quarter" idx="24"/>
          </p:nvPr>
        </p:nvSpPr>
        <p:spPr>
          <a:xfrm>
            <a:off x="5297488" y="3463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Rounded Rectangle 36">
            <a:extLst>
              <a:ext uri="{FF2B5EF4-FFF2-40B4-BE49-F238E27FC236}">
                <a16:creationId xmlns:a16="http://schemas.microsoft.com/office/drawing/2014/main" id="{896D3070-0CF7-809E-3DCE-F5461DA8E4BE}"/>
              </a:ext>
            </a:extLst>
          </p:cNvPr>
          <p:cNvSpPr/>
          <p:nvPr userDrawn="1"/>
        </p:nvSpPr>
        <p:spPr>
          <a:xfrm>
            <a:off x="524098" y="4421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9" name="Text Placeholder 13">
            <a:extLst>
              <a:ext uri="{FF2B5EF4-FFF2-40B4-BE49-F238E27FC236}">
                <a16:creationId xmlns:a16="http://schemas.microsoft.com/office/drawing/2014/main" id="{359086B9-FDA5-F396-10BE-55A18A3236D2}"/>
              </a:ext>
            </a:extLst>
          </p:cNvPr>
          <p:cNvSpPr>
            <a:spLocks noGrp="1"/>
          </p:cNvSpPr>
          <p:nvPr>
            <p:ph type="body" sz="quarter" idx="26"/>
          </p:nvPr>
        </p:nvSpPr>
        <p:spPr>
          <a:xfrm>
            <a:off x="762001" y="4421869"/>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0" name="Text Placeholder 13">
            <a:extLst>
              <a:ext uri="{FF2B5EF4-FFF2-40B4-BE49-F238E27FC236}">
                <a16:creationId xmlns:a16="http://schemas.microsoft.com/office/drawing/2014/main" id="{4F0546C2-EFD2-B376-0B6F-9D781EFBC1D7}"/>
              </a:ext>
            </a:extLst>
          </p:cNvPr>
          <p:cNvSpPr>
            <a:spLocks noGrp="1"/>
          </p:cNvSpPr>
          <p:nvPr>
            <p:ph type="body" sz="quarter" idx="27"/>
          </p:nvPr>
        </p:nvSpPr>
        <p:spPr>
          <a:xfrm>
            <a:off x="5297488" y="4421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2" name="Rounded Rectangle 41">
            <a:extLst>
              <a:ext uri="{FF2B5EF4-FFF2-40B4-BE49-F238E27FC236}">
                <a16:creationId xmlns:a16="http://schemas.microsoft.com/office/drawing/2014/main" id="{BCE07BA9-7FC4-1215-C82B-659D26A36FDA}"/>
              </a:ext>
            </a:extLst>
          </p:cNvPr>
          <p:cNvSpPr/>
          <p:nvPr userDrawn="1"/>
        </p:nvSpPr>
        <p:spPr>
          <a:xfrm>
            <a:off x="524098" y="536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8338BCB1-2826-10D7-2C14-60EB6C1D27F3}"/>
              </a:ext>
            </a:extLst>
          </p:cNvPr>
          <p:cNvSpPr>
            <a:spLocks noGrp="1"/>
          </p:cNvSpPr>
          <p:nvPr>
            <p:ph type="body" sz="quarter" idx="29"/>
          </p:nvPr>
        </p:nvSpPr>
        <p:spPr>
          <a:xfrm>
            <a:off x="762001" y="5368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4" name="Text Placeholder 13">
            <a:extLst>
              <a:ext uri="{FF2B5EF4-FFF2-40B4-BE49-F238E27FC236}">
                <a16:creationId xmlns:a16="http://schemas.microsoft.com/office/drawing/2014/main" id="{59935D59-18D3-9096-18A2-FD7D801AFC40}"/>
              </a:ext>
            </a:extLst>
          </p:cNvPr>
          <p:cNvSpPr>
            <a:spLocks noGrp="1"/>
          </p:cNvSpPr>
          <p:nvPr>
            <p:ph type="body" sz="quarter" idx="30"/>
          </p:nvPr>
        </p:nvSpPr>
        <p:spPr>
          <a:xfrm>
            <a:off x="5297488" y="536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3CA0B011-F968-ECF3-53D3-FD21E14BC5EB}"/>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44038665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20_Title Slide">
    <p:spTree>
      <p:nvGrpSpPr>
        <p:cNvPr id="1" name=""/>
        <p:cNvGrpSpPr/>
        <p:nvPr/>
      </p:nvGrpSpPr>
      <p:grpSpPr>
        <a:xfrm>
          <a:off x="0" y="0"/>
          <a:ext cx="0" cy="0"/>
          <a:chOff x="0" y="0"/>
          <a:chExt cx="0" cy="0"/>
        </a:xfrm>
      </p:grpSpPr>
      <p:sp>
        <p:nvSpPr>
          <p:cNvPr id="18" name="Rounded Rectangle 17">
            <a:extLst>
              <a:ext uri="{FF2B5EF4-FFF2-40B4-BE49-F238E27FC236}">
                <a16:creationId xmlns:a16="http://schemas.microsoft.com/office/drawing/2014/main" id="{4B466F30-0C91-CEB4-040B-ABD640F6FE0F}"/>
              </a:ext>
            </a:extLst>
          </p:cNvPr>
          <p:cNvSpPr>
            <a:spLocks noGrp="1" noRot="1" noMove="1" noResize="1" noEditPoints="1" noAdjustHandles="1" noChangeArrowheads="1" noChangeShapeType="1"/>
          </p:cNvSpPr>
          <p:nvPr userDrawn="1"/>
        </p:nvSpPr>
        <p:spPr>
          <a:xfrm>
            <a:off x="52387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0F65776D-603A-1033-F5D1-B57F6DA4CDE6}"/>
              </a:ext>
            </a:extLst>
          </p:cNvPr>
          <p:cNvSpPr>
            <a:spLocks noGrp="1" noRot="1" noMove="1" noResize="1" noEditPoints="1" noAdjustHandles="1" noChangeArrowheads="1" noChangeShapeType="1"/>
          </p:cNvSpPr>
          <p:nvPr userDrawn="1"/>
        </p:nvSpPr>
        <p:spPr>
          <a:xfrm>
            <a:off x="52387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37667810-97CB-0A19-25B3-80265AEE10C6}"/>
              </a:ext>
            </a:extLst>
          </p:cNvPr>
          <p:cNvSpPr>
            <a:spLocks noGrp="1" noRot="1" noMove="1" noResize="1" noEditPoints="1" noAdjustHandles="1" noChangeArrowheads="1" noChangeShapeType="1"/>
          </p:cNvSpPr>
          <p:nvPr userDrawn="1"/>
        </p:nvSpPr>
        <p:spPr>
          <a:xfrm>
            <a:off x="430720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5A409AF6-97CA-3DB0-B75E-DF7A5540707C}"/>
              </a:ext>
            </a:extLst>
          </p:cNvPr>
          <p:cNvSpPr>
            <a:spLocks noGrp="1" noRot="1" noMove="1" noResize="1" noEditPoints="1" noAdjustHandles="1" noChangeArrowheads="1" noChangeShapeType="1"/>
          </p:cNvSpPr>
          <p:nvPr userDrawn="1"/>
        </p:nvSpPr>
        <p:spPr>
          <a:xfrm>
            <a:off x="430720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025E8C8D-E673-ABE2-D6DC-905B406096E1}"/>
              </a:ext>
            </a:extLst>
          </p:cNvPr>
          <p:cNvSpPr>
            <a:spLocks noGrp="1" noRot="1" noMove="1" noResize="1" noEditPoints="1" noAdjustHandles="1" noChangeArrowheads="1" noChangeShapeType="1"/>
          </p:cNvSpPr>
          <p:nvPr userDrawn="1"/>
        </p:nvSpPr>
        <p:spPr>
          <a:xfrm>
            <a:off x="812482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4A273F19-C412-2511-B709-513320C8FD45}"/>
              </a:ext>
            </a:extLst>
          </p:cNvPr>
          <p:cNvSpPr>
            <a:spLocks noGrp="1" noRot="1" noMove="1" noResize="1" noEditPoints="1" noAdjustHandles="1" noChangeArrowheads="1" noChangeShapeType="1"/>
          </p:cNvSpPr>
          <p:nvPr userDrawn="1"/>
        </p:nvSpPr>
        <p:spPr>
          <a:xfrm>
            <a:off x="812482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6" name="Text Placeholder 13">
            <a:extLst>
              <a:ext uri="{FF2B5EF4-FFF2-40B4-BE49-F238E27FC236}">
                <a16:creationId xmlns:a16="http://schemas.microsoft.com/office/drawing/2014/main" id="{841FA1EB-CDF2-D69D-5FF2-E6DF273F895B}"/>
              </a:ext>
            </a:extLst>
          </p:cNvPr>
          <p:cNvSpPr>
            <a:spLocks noGrp="1"/>
          </p:cNvSpPr>
          <p:nvPr>
            <p:ph type="body" sz="quarter" idx="17"/>
          </p:nvPr>
        </p:nvSpPr>
        <p:spPr>
          <a:xfrm>
            <a:off x="523875"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Text Placeholder 13">
            <a:extLst>
              <a:ext uri="{FF2B5EF4-FFF2-40B4-BE49-F238E27FC236}">
                <a16:creationId xmlns:a16="http://schemas.microsoft.com/office/drawing/2014/main" id="{99F693F1-0B17-9863-6FF4-9C1FCD233141}"/>
              </a:ext>
            </a:extLst>
          </p:cNvPr>
          <p:cNvSpPr>
            <a:spLocks noGrp="1"/>
          </p:cNvSpPr>
          <p:nvPr>
            <p:ph type="body" sz="quarter" idx="18"/>
          </p:nvPr>
        </p:nvSpPr>
        <p:spPr>
          <a:xfrm>
            <a:off x="523875"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47" name="Picture Placeholder 46">
            <a:extLst>
              <a:ext uri="{FF2B5EF4-FFF2-40B4-BE49-F238E27FC236}">
                <a16:creationId xmlns:a16="http://schemas.microsoft.com/office/drawing/2014/main" id="{82166B38-A81F-7140-714F-02229F4E2286}"/>
              </a:ext>
            </a:extLst>
          </p:cNvPr>
          <p:cNvSpPr>
            <a:spLocks noGrp="1" noChangeAspect="1"/>
          </p:cNvSpPr>
          <p:nvPr>
            <p:ph type="pic" sz="quarter" idx="19" hasCustomPrompt="1"/>
          </p:nvPr>
        </p:nvSpPr>
        <p:spPr>
          <a:xfrm>
            <a:off x="3631578"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8" name="Text Placeholder 13">
            <a:extLst>
              <a:ext uri="{FF2B5EF4-FFF2-40B4-BE49-F238E27FC236}">
                <a16:creationId xmlns:a16="http://schemas.microsoft.com/office/drawing/2014/main" id="{D9314B57-3B48-6D7E-3E2A-31BFF2972BC6}"/>
              </a:ext>
            </a:extLst>
          </p:cNvPr>
          <p:cNvSpPr>
            <a:spLocks noGrp="1"/>
          </p:cNvSpPr>
          <p:nvPr>
            <p:ph type="body" sz="quarter" idx="20"/>
          </p:nvPr>
        </p:nvSpPr>
        <p:spPr>
          <a:xfrm>
            <a:off x="4306981"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9" name="Text Placeholder 13">
            <a:extLst>
              <a:ext uri="{FF2B5EF4-FFF2-40B4-BE49-F238E27FC236}">
                <a16:creationId xmlns:a16="http://schemas.microsoft.com/office/drawing/2014/main" id="{953BC7CA-7023-DA9B-FD07-FE8557F36DF5}"/>
              </a:ext>
            </a:extLst>
          </p:cNvPr>
          <p:cNvSpPr>
            <a:spLocks noGrp="1"/>
          </p:cNvSpPr>
          <p:nvPr>
            <p:ph type="body" sz="quarter" idx="21"/>
          </p:nvPr>
        </p:nvSpPr>
        <p:spPr>
          <a:xfrm>
            <a:off x="4306981"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0" name="Picture Placeholder 46">
            <a:extLst>
              <a:ext uri="{FF2B5EF4-FFF2-40B4-BE49-F238E27FC236}">
                <a16:creationId xmlns:a16="http://schemas.microsoft.com/office/drawing/2014/main" id="{234A668F-97E2-973A-B693-309BECACE598}"/>
              </a:ext>
            </a:extLst>
          </p:cNvPr>
          <p:cNvSpPr>
            <a:spLocks noGrp="1" noChangeAspect="1"/>
          </p:cNvSpPr>
          <p:nvPr>
            <p:ph type="pic" sz="quarter" idx="22" hasCustomPrompt="1"/>
          </p:nvPr>
        </p:nvSpPr>
        <p:spPr>
          <a:xfrm>
            <a:off x="741468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1" name="Text Placeholder 13">
            <a:extLst>
              <a:ext uri="{FF2B5EF4-FFF2-40B4-BE49-F238E27FC236}">
                <a16:creationId xmlns:a16="http://schemas.microsoft.com/office/drawing/2014/main" id="{7F132D45-4B1A-141F-5723-DC7DF3E0AEE7}"/>
              </a:ext>
            </a:extLst>
          </p:cNvPr>
          <p:cNvSpPr>
            <a:spLocks noGrp="1"/>
          </p:cNvSpPr>
          <p:nvPr>
            <p:ph type="body" sz="quarter" idx="23"/>
          </p:nvPr>
        </p:nvSpPr>
        <p:spPr>
          <a:xfrm>
            <a:off x="8134910"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2" name="Text Placeholder 13">
            <a:extLst>
              <a:ext uri="{FF2B5EF4-FFF2-40B4-BE49-F238E27FC236}">
                <a16:creationId xmlns:a16="http://schemas.microsoft.com/office/drawing/2014/main" id="{91BE3D58-5DF2-0C02-32B5-1FE15C26F4D7}"/>
              </a:ext>
            </a:extLst>
          </p:cNvPr>
          <p:cNvSpPr>
            <a:spLocks noGrp="1"/>
          </p:cNvSpPr>
          <p:nvPr>
            <p:ph type="body" sz="quarter" idx="24"/>
          </p:nvPr>
        </p:nvSpPr>
        <p:spPr>
          <a:xfrm>
            <a:off x="8134910"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3" name="Picture Placeholder 46">
            <a:extLst>
              <a:ext uri="{FF2B5EF4-FFF2-40B4-BE49-F238E27FC236}">
                <a16:creationId xmlns:a16="http://schemas.microsoft.com/office/drawing/2014/main" id="{8416E073-6A59-0D54-6630-96DA248E6185}"/>
              </a:ext>
            </a:extLst>
          </p:cNvPr>
          <p:cNvSpPr>
            <a:spLocks noGrp="1" noChangeAspect="1"/>
          </p:cNvSpPr>
          <p:nvPr>
            <p:ph type="pic" sz="quarter" idx="25" hasCustomPrompt="1"/>
          </p:nvPr>
        </p:nvSpPr>
        <p:spPr>
          <a:xfrm>
            <a:off x="11242613"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4" name="Text Placeholder 13">
            <a:extLst>
              <a:ext uri="{FF2B5EF4-FFF2-40B4-BE49-F238E27FC236}">
                <a16:creationId xmlns:a16="http://schemas.microsoft.com/office/drawing/2014/main" id="{A2219510-8C1F-3ADB-D05D-D8A846FD6888}"/>
              </a:ext>
            </a:extLst>
          </p:cNvPr>
          <p:cNvSpPr>
            <a:spLocks noGrp="1"/>
          </p:cNvSpPr>
          <p:nvPr>
            <p:ph type="body" sz="quarter" idx="26"/>
          </p:nvPr>
        </p:nvSpPr>
        <p:spPr>
          <a:xfrm>
            <a:off x="523875"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5" name="Text Placeholder 13">
            <a:extLst>
              <a:ext uri="{FF2B5EF4-FFF2-40B4-BE49-F238E27FC236}">
                <a16:creationId xmlns:a16="http://schemas.microsoft.com/office/drawing/2014/main" id="{EFB84800-C201-7841-B650-9280D5BE3E22}"/>
              </a:ext>
            </a:extLst>
          </p:cNvPr>
          <p:cNvSpPr>
            <a:spLocks noGrp="1"/>
          </p:cNvSpPr>
          <p:nvPr>
            <p:ph type="body" sz="quarter" idx="27"/>
          </p:nvPr>
        </p:nvSpPr>
        <p:spPr>
          <a:xfrm>
            <a:off x="523875"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6" name="Picture Placeholder 46">
            <a:extLst>
              <a:ext uri="{FF2B5EF4-FFF2-40B4-BE49-F238E27FC236}">
                <a16:creationId xmlns:a16="http://schemas.microsoft.com/office/drawing/2014/main" id="{33111F43-28F7-35EE-C9D0-77418B81A973}"/>
              </a:ext>
            </a:extLst>
          </p:cNvPr>
          <p:cNvSpPr>
            <a:spLocks noGrp="1" noChangeAspect="1"/>
          </p:cNvSpPr>
          <p:nvPr>
            <p:ph type="pic" sz="quarter" idx="28" hasCustomPrompt="1"/>
          </p:nvPr>
        </p:nvSpPr>
        <p:spPr>
          <a:xfrm>
            <a:off x="3631578"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7" name="Text Placeholder 13">
            <a:extLst>
              <a:ext uri="{FF2B5EF4-FFF2-40B4-BE49-F238E27FC236}">
                <a16:creationId xmlns:a16="http://schemas.microsoft.com/office/drawing/2014/main" id="{CA5DE091-29F6-032E-F4CC-E0A0C63C3212}"/>
              </a:ext>
            </a:extLst>
          </p:cNvPr>
          <p:cNvSpPr>
            <a:spLocks noGrp="1"/>
          </p:cNvSpPr>
          <p:nvPr>
            <p:ph type="body" sz="quarter" idx="29"/>
          </p:nvPr>
        </p:nvSpPr>
        <p:spPr>
          <a:xfrm>
            <a:off x="4306981"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8" name="Text Placeholder 13">
            <a:extLst>
              <a:ext uri="{FF2B5EF4-FFF2-40B4-BE49-F238E27FC236}">
                <a16:creationId xmlns:a16="http://schemas.microsoft.com/office/drawing/2014/main" id="{74A4EEDF-A5CB-AE9B-AA99-55DB84766E63}"/>
              </a:ext>
            </a:extLst>
          </p:cNvPr>
          <p:cNvSpPr>
            <a:spLocks noGrp="1"/>
          </p:cNvSpPr>
          <p:nvPr>
            <p:ph type="body" sz="quarter" idx="30"/>
          </p:nvPr>
        </p:nvSpPr>
        <p:spPr>
          <a:xfrm>
            <a:off x="4306981"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9" name="Picture Placeholder 46">
            <a:extLst>
              <a:ext uri="{FF2B5EF4-FFF2-40B4-BE49-F238E27FC236}">
                <a16:creationId xmlns:a16="http://schemas.microsoft.com/office/drawing/2014/main" id="{F8D16D28-884E-FCAC-BCBB-063C6FA41625}"/>
              </a:ext>
            </a:extLst>
          </p:cNvPr>
          <p:cNvSpPr>
            <a:spLocks noGrp="1" noChangeAspect="1"/>
          </p:cNvSpPr>
          <p:nvPr>
            <p:ph type="pic" sz="quarter" idx="31" hasCustomPrompt="1"/>
          </p:nvPr>
        </p:nvSpPr>
        <p:spPr>
          <a:xfrm>
            <a:off x="7414684"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60" name="Text Placeholder 13">
            <a:extLst>
              <a:ext uri="{FF2B5EF4-FFF2-40B4-BE49-F238E27FC236}">
                <a16:creationId xmlns:a16="http://schemas.microsoft.com/office/drawing/2014/main" id="{A73F1A65-E34C-53EE-FB88-8EF872E72242}"/>
              </a:ext>
            </a:extLst>
          </p:cNvPr>
          <p:cNvSpPr>
            <a:spLocks noGrp="1"/>
          </p:cNvSpPr>
          <p:nvPr>
            <p:ph type="body" sz="quarter" idx="32"/>
          </p:nvPr>
        </p:nvSpPr>
        <p:spPr>
          <a:xfrm>
            <a:off x="8134910"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1" name="Text Placeholder 13">
            <a:extLst>
              <a:ext uri="{FF2B5EF4-FFF2-40B4-BE49-F238E27FC236}">
                <a16:creationId xmlns:a16="http://schemas.microsoft.com/office/drawing/2014/main" id="{F0860F11-A37F-CD1D-EF4B-C96617C57BB4}"/>
              </a:ext>
            </a:extLst>
          </p:cNvPr>
          <p:cNvSpPr>
            <a:spLocks noGrp="1"/>
          </p:cNvSpPr>
          <p:nvPr>
            <p:ph type="body" sz="quarter" idx="33"/>
          </p:nvPr>
        </p:nvSpPr>
        <p:spPr>
          <a:xfrm>
            <a:off x="8134910"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62" name="Picture Placeholder 46">
            <a:extLst>
              <a:ext uri="{FF2B5EF4-FFF2-40B4-BE49-F238E27FC236}">
                <a16:creationId xmlns:a16="http://schemas.microsoft.com/office/drawing/2014/main" id="{420A50B0-2956-52BA-0147-BB849BD7617C}"/>
              </a:ext>
            </a:extLst>
          </p:cNvPr>
          <p:cNvSpPr>
            <a:spLocks noGrp="1" noChangeAspect="1"/>
          </p:cNvSpPr>
          <p:nvPr>
            <p:ph type="pic" sz="quarter" idx="34" hasCustomPrompt="1"/>
          </p:nvPr>
        </p:nvSpPr>
        <p:spPr>
          <a:xfrm>
            <a:off x="11242613"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 name="Title Placeholder 1">
            <a:extLst>
              <a:ext uri="{FF2B5EF4-FFF2-40B4-BE49-F238E27FC236}">
                <a16:creationId xmlns:a16="http://schemas.microsoft.com/office/drawing/2014/main" id="{3980F60E-AFA2-FE44-1041-709F76B787F9}"/>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03932193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B71E468-E720-52BA-6066-43D20706F1E6}"/>
              </a:ext>
            </a:extLst>
          </p:cNvPr>
          <p:cNvSpPr>
            <a:spLocks noGrp="1" noRot="1" noMove="1" noResize="1" noEditPoints="1" noAdjustHandles="1" noChangeArrowheads="1" noChangeShapeType="1"/>
          </p:cNvSpPr>
          <p:nvPr userDrawn="1"/>
        </p:nvSpPr>
        <p:spPr>
          <a:xfrm>
            <a:off x="525149" y="1558924"/>
            <a:ext cx="1627336" cy="4714876"/>
          </a:xfrm>
          <a:prstGeom prst="roundRect">
            <a:avLst>
              <a:gd name="adj" fmla="val 1389"/>
            </a:avLst>
          </a:prstGeom>
          <a:gradFill flip="none" rotWithShape="1">
            <a:gsLst>
              <a:gs pos="51000">
                <a:srgbClr val="105BA8"/>
              </a:gs>
              <a:gs pos="0">
                <a:srgbClr val="217BE6"/>
              </a:gs>
              <a:gs pos="100000">
                <a:srgbClr val="003C6D"/>
              </a:gs>
            </a:gsLst>
            <a:lin ang="0" scaled="1"/>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ADB52D0E-8E48-74A1-EB07-4CEA2BF16F7D}"/>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36786" t="52814" r="51877" b="11600"/>
          <a:stretch/>
        </p:blipFill>
        <p:spPr>
          <a:xfrm>
            <a:off x="525149" y="1555950"/>
            <a:ext cx="1627336" cy="4714876"/>
          </a:xfrm>
          <a:prstGeom prst="rect">
            <a:avLst/>
          </a:prstGeom>
        </p:spPr>
      </p:pic>
      <p:sp>
        <p:nvSpPr>
          <p:cNvPr id="5" name="Rounded Rectangle 4">
            <a:extLst>
              <a:ext uri="{FF2B5EF4-FFF2-40B4-BE49-F238E27FC236}">
                <a16:creationId xmlns:a16="http://schemas.microsoft.com/office/drawing/2014/main" id="{9CBFA512-C603-35FB-99DC-014BCCFB9622}"/>
              </a:ext>
            </a:extLst>
          </p:cNvPr>
          <p:cNvSpPr>
            <a:spLocks noGrp="1" noRot="1" noMove="1" noResize="1" noEditPoints="1" noAdjustHandles="1" noChangeArrowheads="1" noChangeShapeType="1"/>
          </p:cNvSpPr>
          <p:nvPr userDrawn="1"/>
        </p:nvSpPr>
        <p:spPr>
          <a:xfrm>
            <a:off x="6346695"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4C1CE2-BCB2-109B-F0BA-EF52DE7CF52D}"/>
              </a:ext>
            </a:extLst>
          </p:cNvPr>
          <p:cNvSpPr>
            <a:spLocks noGrp="1" noRot="1" noMove="1" noResize="1" noEditPoints="1" noAdjustHandles="1" noChangeArrowheads="1" noChangeShapeType="1"/>
          </p:cNvSpPr>
          <p:nvPr userDrawn="1"/>
        </p:nvSpPr>
        <p:spPr>
          <a:xfrm>
            <a:off x="9115817"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59D4F320-6807-E5C4-B8AD-78C003560ECF}"/>
              </a:ext>
            </a:extLst>
          </p:cNvPr>
          <p:cNvSpPr>
            <a:spLocks noGrp="1" noRot="1" noMove="1" noResize="1" noEditPoints="1" noAdjustHandles="1" noChangeArrowheads="1" noChangeShapeType="1"/>
          </p:cNvSpPr>
          <p:nvPr userDrawn="1"/>
        </p:nvSpPr>
        <p:spPr>
          <a:xfrm>
            <a:off x="2241255" y="1582888"/>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F531F913-D756-4668-344E-455CC1210E59}"/>
              </a:ext>
            </a:extLst>
          </p:cNvPr>
          <p:cNvSpPr>
            <a:spLocks noGrp="1" noRot="1" noMove="1" noResize="1" noEditPoints="1" noAdjustHandles="1" noChangeArrowheads="1" noChangeShapeType="1"/>
          </p:cNvSpPr>
          <p:nvPr userDrawn="1"/>
        </p:nvSpPr>
        <p:spPr>
          <a:xfrm>
            <a:off x="2241255" y="2770971"/>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233BB32D-523B-DC7E-2A43-485DC8C1E63C}"/>
              </a:ext>
            </a:extLst>
          </p:cNvPr>
          <p:cNvSpPr>
            <a:spLocks noGrp="1" noRot="1" noMove="1" noResize="1" noEditPoints="1" noAdjustHandles="1" noChangeArrowheads="1" noChangeShapeType="1"/>
          </p:cNvSpPr>
          <p:nvPr userDrawn="1"/>
        </p:nvSpPr>
        <p:spPr>
          <a:xfrm>
            <a:off x="2241255" y="3959054"/>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7D4A2CCA-BBAD-3C39-4AED-75449E18F3A0}"/>
              </a:ext>
            </a:extLst>
          </p:cNvPr>
          <p:cNvSpPr>
            <a:spLocks noGrp="1" noRot="1" noMove="1" noResize="1" noEditPoints="1" noAdjustHandles="1" noChangeArrowheads="1" noChangeShapeType="1"/>
          </p:cNvSpPr>
          <p:nvPr userDrawn="1"/>
        </p:nvSpPr>
        <p:spPr>
          <a:xfrm>
            <a:off x="2241255" y="5147136"/>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5" name="Picture 14" descr="A black and grey logo&#10;&#10;Description automatically generated">
            <a:extLst>
              <a:ext uri="{FF2B5EF4-FFF2-40B4-BE49-F238E27FC236}">
                <a16:creationId xmlns:a16="http://schemas.microsoft.com/office/drawing/2014/main" id="{A76A7B72-B12D-ECB4-2E3D-B10127545150}"/>
              </a:ext>
            </a:extLst>
          </p:cNvPr>
          <p:cNvPicPr>
            <a:picLocks noGrp="1" noRot="1" noChangeAspect="1" noMove="1" noResize="1" noEditPoints="1" noAdjustHandles="1" noChangeArrowheads="1" noChangeShapeType="1" noCrop="1"/>
          </p:cNvPicPr>
          <p:nvPr userDrawn="1"/>
        </p:nvPicPr>
        <p:blipFill>
          <a:blip r:embed="rId3">
            <a:biLevel thresh="25000"/>
          </a:blip>
          <a:stretch>
            <a:fillRect/>
          </a:stretch>
        </p:blipFill>
        <p:spPr>
          <a:xfrm>
            <a:off x="779288" y="3766222"/>
            <a:ext cx="1119058" cy="30028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3379135" y="1582888"/>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9" name="Picture Placeholder 28">
            <a:extLst>
              <a:ext uri="{FF2B5EF4-FFF2-40B4-BE49-F238E27FC236}">
                <a16:creationId xmlns:a16="http://schemas.microsoft.com/office/drawing/2014/main" id="{5AD9E204-A70D-027E-C414-AC25C4103B77}"/>
              </a:ext>
            </a:extLst>
          </p:cNvPr>
          <p:cNvSpPr>
            <a:spLocks noGrp="1" noChangeAspect="1"/>
          </p:cNvSpPr>
          <p:nvPr>
            <p:ph type="pic" sz="quarter" idx="18"/>
          </p:nvPr>
        </p:nvSpPr>
        <p:spPr>
          <a:xfrm>
            <a:off x="2486203" y="1816294"/>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0" name="Text Placeholder 13">
            <a:extLst>
              <a:ext uri="{FF2B5EF4-FFF2-40B4-BE49-F238E27FC236}">
                <a16:creationId xmlns:a16="http://schemas.microsoft.com/office/drawing/2014/main" id="{E0A49E37-435C-3BA5-FC9B-F418743C9FEB}"/>
              </a:ext>
            </a:extLst>
          </p:cNvPr>
          <p:cNvSpPr>
            <a:spLocks noGrp="1"/>
          </p:cNvSpPr>
          <p:nvPr>
            <p:ph type="body" sz="quarter" idx="19"/>
          </p:nvPr>
        </p:nvSpPr>
        <p:spPr>
          <a:xfrm>
            <a:off x="3379135" y="2776421"/>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Picture Placeholder 28">
            <a:extLst>
              <a:ext uri="{FF2B5EF4-FFF2-40B4-BE49-F238E27FC236}">
                <a16:creationId xmlns:a16="http://schemas.microsoft.com/office/drawing/2014/main" id="{BAB1F3A2-50EE-F99F-7C17-952278754AEC}"/>
              </a:ext>
            </a:extLst>
          </p:cNvPr>
          <p:cNvSpPr>
            <a:spLocks noGrp="1" noChangeAspect="1"/>
          </p:cNvSpPr>
          <p:nvPr>
            <p:ph type="pic" sz="quarter" idx="20"/>
          </p:nvPr>
        </p:nvSpPr>
        <p:spPr>
          <a:xfrm>
            <a:off x="2486203" y="3009827"/>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2" name="Text Placeholder 13">
            <a:extLst>
              <a:ext uri="{FF2B5EF4-FFF2-40B4-BE49-F238E27FC236}">
                <a16:creationId xmlns:a16="http://schemas.microsoft.com/office/drawing/2014/main" id="{56873F4F-CED5-7656-CEA9-0F376A240794}"/>
              </a:ext>
            </a:extLst>
          </p:cNvPr>
          <p:cNvSpPr>
            <a:spLocks noGrp="1"/>
          </p:cNvSpPr>
          <p:nvPr>
            <p:ph type="body" sz="quarter" idx="21"/>
          </p:nvPr>
        </p:nvSpPr>
        <p:spPr>
          <a:xfrm>
            <a:off x="3379135" y="3960328"/>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Picture Placeholder 28">
            <a:extLst>
              <a:ext uri="{FF2B5EF4-FFF2-40B4-BE49-F238E27FC236}">
                <a16:creationId xmlns:a16="http://schemas.microsoft.com/office/drawing/2014/main" id="{D5347A04-56EC-EC1F-622D-362619DBF982}"/>
              </a:ext>
            </a:extLst>
          </p:cNvPr>
          <p:cNvSpPr>
            <a:spLocks noGrp="1" noChangeAspect="1"/>
          </p:cNvSpPr>
          <p:nvPr>
            <p:ph type="pic" sz="quarter" idx="22"/>
          </p:nvPr>
        </p:nvSpPr>
        <p:spPr>
          <a:xfrm>
            <a:off x="2486203" y="4193734"/>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4" name="Text Placeholder 13">
            <a:extLst>
              <a:ext uri="{FF2B5EF4-FFF2-40B4-BE49-F238E27FC236}">
                <a16:creationId xmlns:a16="http://schemas.microsoft.com/office/drawing/2014/main" id="{E0B6B075-1FE0-1A2B-A1FB-A0131F1DDC3B}"/>
              </a:ext>
            </a:extLst>
          </p:cNvPr>
          <p:cNvSpPr>
            <a:spLocks noGrp="1"/>
          </p:cNvSpPr>
          <p:nvPr>
            <p:ph type="body" sz="quarter" idx="23"/>
          </p:nvPr>
        </p:nvSpPr>
        <p:spPr>
          <a:xfrm>
            <a:off x="3379135" y="5153860"/>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Picture Placeholder 28">
            <a:extLst>
              <a:ext uri="{FF2B5EF4-FFF2-40B4-BE49-F238E27FC236}">
                <a16:creationId xmlns:a16="http://schemas.microsoft.com/office/drawing/2014/main" id="{ADE62905-A23A-9C11-BD4B-994BDA703946}"/>
              </a:ext>
            </a:extLst>
          </p:cNvPr>
          <p:cNvSpPr>
            <a:spLocks noGrp="1" noChangeAspect="1"/>
          </p:cNvSpPr>
          <p:nvPr>
            <p:ph type="pic" sz="quarter" idx="24"/>
          </p:nvPr>
        </p:nvSpPr>
        <p:spPr>
          <a:xfrm>
            <a:off x="2486203" y="5387266"/>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6" name="Text Placeholder 13">
            <a:extLst>
              <a:ext uri="{FF2B5EF4-FFF2-40B4-BE49-F238E27FC236}">
                <a16:creationId xmlns:a16="http://schemas.microsoft.com/office/drawing/2014/main" id="{98225B52-1022-5084-D15E-69A8FBFC317C}"/>
              </a:ext>
            </a:extLst>
          </p:cNvPr>
          <p:cNvSpPr>
            <a:spLocks noGrp="1"/>
          </p:cNvSpPr>
          <p:nvPr>
            <p:ph type="body" sz="quarter" idx="25"/>
          </p:nvPr>
        </p:nvSpPr>
        <p:spPr>
          <a:xfrm>
            <a:off x="6343716"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1BDA475F-2070-89DA-9856-2B7208F8AB85}"/>
              </a:ext>
            </a:extLst>
          </p:cNvPr>
          <p:cNvSpPr>
            <a:spLocks noGrp="1"/>
          </p:cNvSpPr>
          <p:nvPr>
            <p:ph type="body" sz="quarter" idx="26"/>
          </p:nvPr>
        </p:nvSpPr>
        <p:spPr>
          <a:xfrm>
            <a:off x="9115792"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9" name="Text Placeholder 13">
            <a:extLst>
              <a:ext uri="{FF2B5EF4-FFF2-40B4-BE49-F238E27FC236}">
                <a16:creationId xmlns:a16="http://schemas.microsoft.com/office/drawing/2014/main" id="{B550DFA6-F445-A390-0992-F11BEC527AA1}"/>
              </a:ext>
            </a:extLst>
          </p:cNvPr>
          <p:cNvSpPr>
            <a:spLocks noGrp="1"/>
          </p:cNvSpPr>
          <p:nvPr>
            <p:ph type="body" sz="quarter" idx="27" hasCustomPrompt="1"/>
          </p:nvPr>
        </p:nvSpPr>
        <p:spPr>
          <a:xfrm>
            <a:off x="6343716"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1</a:t>
            </a:r>
          </a:p>
        </p:txBody>
      </p:sp>
      <p:sp>
        <p:nvSpPr>
          <p:cNvPr id="40" name="Text Placeholder 13">
            <a:extLst>
              <a:ext uri="{FF2B5EF4-FFF2-40B4-BE49-F238E27FC236}">
                <a16:creationId xmlns:a16="http://schemas.microsoft.com/office/drawing/2014/main" id="{EE820A26-BD7F-22B6-7776-973E20D11C73}"/>
              </a:ext>
            </a:extLst>
          </p:cNvPr>
          <p:cNvSpPr>
            <a:spLocks noGrp="1"/>
          </p:cNvSpPr>
          <p:nvPr>
            <p:ph type="body" sz="quarter" idx="28" hasCustomPrompt="1"/>
          </p:nvPr>
        </p:nvSpPr>
        <p:spPr>
          <a:xfrm>
            <a:off x="9115792"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2</a:t>
            </a:r>
          </a:p>
        </p:txBody>
      </p:sp>
      <p:sp>
        <p:nvSpPr>
          <p:cNvPr id="13" name="Title Placeholder 1">
            <a:extLst>
              <a:ext uri="{FF2B5EF4-FFF2-40B4-BE49-F238E27FC236}">
                <a16:creationId xmlns:a16="http://schemas.microsoft.com/office/drawing/2014/main" id="{E31FD55E-5140-6374-2BBB-F7053A4DF924}"/>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05432967"/>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B71E468-E720-52BA-6066-43D20706F1E6}"/>
              </a:ext>
            </a:extLst>
          </p:cNvPr>
          <p:cNvSpPr>
            <a:spLocks noGrp="1" noRot="1" noMove="1" noResize="1" noEditPoints="1" noAdjustHandles="1" noChangeArrowheads="1" noChangeShapeType="1"/>
          </p:cNvSpPr>
          <p:nvPr userDrawn="1"/>
        </p:nvSpPr>
        <p:spPr>
          <a:xfrm>
            <a:off x="525149" y="1558924"/>
            <a:ext cx="1627336" cy="4714876"/>
          </a:xfrm>
          <a:prstGeom prst="roundRect">
            <a:avLst>
              <a:gd name="adj" fmla="val 1389"/>
            </a:avLst>
          </a:prstGeom>
          <a:gradFill flip="none" rotWithShape="1">
            <a:gsLst>
              <a:gs pos="51000">
                <a:srgbClr val="105BA8"/>
              </a:gs>
              <a:gs pos="0">
                <a:srgbClr val="217BE6"/>
              </a:gs>
              <a:gs pos="100000">
                <a:srgbClr val="003C6D"/>
              </a:gs>
            </a:gsLst>
            <a:lin ang="0" scaled="1"/>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ADB52D0E-8E48-74A1-EB07-4CEA2BF16F7D}"/>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36786" t="52814" r="51877" b="11600"/>
          <a:stretch/>
        </p:blipFill>
        <p:spPr>
          <a:xfrm>
            <a:off x="525149" y="1555950"/>
            <a:ext cx="1627336" cy="4714876"/>
          </a:xfrm>
          <a:prstGeom prst="rect">
            <a:avLst/>
          </a:prstGeom>
        </p:spPr>
      </p:pic>
      <p:sp>
        <p:nvSpPr>
          <p:cNvPr id="5" name="Rounded Rectangle 4">
            <a:extLst>
              <a:ext uri="{FF2B5EF4-FFF2-40B4-BE49-F238E27FC236}">
                <a16:creationId xmlns:a16="http://schemas.microsoft.com/office/drawing/2014/main" id="{9CBFA512-C603-35FB-99DC-014BCCFB9622}"/>
              </a:ext>
            </a:extLst>
          </p:cNvPr>
          <p:cNvSpPr>
            <a:spLocks noGrp="1" noRot="1" noMove="1" noResize="1" noEditPoints="1" noAdjustHandles="1" noChangeArrowheads="1" noChangeShapeType="1"/>
          </p:cNvSpPr>
          <p:nvPr userDrawn="1"/>
        </p:nvSpPr>
        <p:spPr>
          <a:xfrm>
            <a:off x="6346695"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4C1CE2-BCB2-109B-F0BA-EF52DE7CF52D}"/>
              </a:ext>
            </a:extLst>
          </p:cNvPr>
          <p:cNvSpPr>
            <a:spLocks noGrp="1" noRot="1" noMove="1" noResize="1" noEditPoints="1" noAdjustHandles="1" noChangeArrowheads="1" noChangeShapeType="1"/>
          </p:cNvSpPr>
          <p:nvPr userDrawn="1"/>
        </p:nvSpPr>
        <p:spPr>
          <a:xfrm>
            <a:off x="9115817"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59D4F320-6807-E5C4-B8AD-78C003560ECF}"/>
              </a:ext>
            </a:extLst>
          </p:cNvPr>
          <p:cNvSpPr>
            <a:spLocks noGrp="1" noRot="1" noMove="1" noResize="1" noEditPoints="1" noAdjustHandles="1" noChangeArrowheads="1" noChangeShapeType="1"/>
          </p:cNvSpPr>
          <p:nvPr userDrawn="1"/>
        </p:nvSpPr>
        <p:spPr>
          <a:xfrm>
            <a:off x="2241255" y="1582888"/>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F531F913-D756-4668-344E-455CC1210E59}"/>
              </a:ext>
            </a:extLst>
          </p:cNvPr>
          <p:cNvSpPr>
            <a:spLocks noGrp="1" noRot="1" noMove="1" noResize="1" noEditPoints="1" noAdjustHandles="1" noChangeArrowheads="1" noChangeShapeType="1"/>
          </p:cNvSpPr>
          <p:nvPr userDrawn="1"/>
        </p:nvSpPr>
        <p:spPr>
          <a:xfrm>
            <a:off x="2241255" y="2770971"/>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233BB32D-523B-DC7E-2A43-485DC8C1E63C}"/>
              </a:ext>
            </a:extLst>
          </p:cNvPr>
          <p:cNvSpPr>
            <a:spLocks noGrp="1" noRot="1" noMove="1" noResize="1" noEditPoints="1" noAdjustHandles="1" noChangeArrowheads="1" noChangeShapeType="1"/>
          </p:cNvSpPr>
          <p:nvPr userDrawn="1"/>
        </p:nvSpPr>
        <p:spPr>
          <a:xfrm>
            <a:off x="2241255" y="3959054"/>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7D4A2CCA-BBAD-3C39-4AED-75449E18F3A0}"/>
              </a:ext>
            </a:extLst>
          </p:cNvPr>
          <p:cNvSpPr>
            <a:spLocks noGrp="1" noRot="1" noMove="1" noResize="1" noEditPoints="1" noAdjustHandles="1" noChangeArrowheads="1" noChangeShapeType="1"/>
          </p:cNvSpPr>
          <p:nvPr userDrawn="1"/>
        </p:nvSpPr>
        <p:spPr>
          <a:xfrm>
            <a:off x="2241255" y="5147136"/>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5" name="Picture 14" descr="A black and grey logo&#10;&#10;Description automatically generated">
            <a:extLst>
              <a:ext uri="{FF2B5EF4-FFF2-40B4-BE49-F238E27FC236}">
                <a16:creationId xmlns:a16="http://schemas.microsoft.com/office/drawing/2014/main" id="{A76A7B72-B12D-ECB4-2E3D-B10127545150}"/>
              </a:ext>
            </a:extLst>
          </p:cNvPr>
          <p:cNvPicPr>
            <a:picLocks noGrp="1" noRot="1" noChangeAspect="1" noMove="1" noResize="1" noEditPoints="1" noAdjustHandles="1" noChangeArrowheads="1" noChangeShapeType="1" noCrop="1"/>
          </p:cNvPicPr>
          <p:nvPr userDrawn="1"/>
        </p:nvPicPr>
        <p:blipFill>
          <a:blip r:embed="rId3">
            <a:biLevel thresh="25000"/>
          </a:blip>
          <a:stretch>
            <a:fillRect/>
          </a:stretch>
        </p:blipFill>
        <p:spPr>
          <a:xfrm>
            <a:off x="779288" y="3766222"/>
            <a:ext cx="1119058" cy="30028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2424113" y="1582888"/>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0" name="Text Placeholder 13">
            <a:extLst>
              <a:ext uri="{FF2B5EF4-FFF2-40B4-BE49-F238E27FC236}">
                <a16:creationId xmlns:a16="http://schemas.microsoft.com/office/drawing/2014/main" id="{E0A49E37-435C-3BA5-FC9B-F418743C9FEB}"/>
              </a:ext>
            </a:extLst>
          </p:cNvPr>
          <p:cNvSpPr>
            <a:spLocks noGrp="1"/>
          </p:cNvSpPr>
          <p:nvPr>
            <p:ph type="body" sz="quarter" idx="19"/>
          </p:nvPr>
        </p:nvSpPr>
        <p:spPr>
          <a:xfrm>
            <a:off x="2424113" y="2776421"/>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56873F4F-CED5-7656-CEA9-0F376A240794}"/>
              </a:ext>
            </a:extLst>
          </p:cNvPr>
          <p:cNvSpPr>
            <a:spLocks noGrp="1"/>
          </p:cNvSpPr>
          <p:nvPr>
            <p:ph type="body" sz="quarter" idx="21"/>
          </p:nvPr>
        </p:nvSpPr>
        <p:spPr>
          <a:xfrm>
            <a:off x="2424113" y="3960328"/>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E0B6B075-1FE0-1A2B-A1FB-A0131F1DDC3B}"/>
              </a:ext>
            </a:extLst>
          </p:cNvPr>
          <p:cNvSpPr>
            <a:spLocks noGrp="1"/>
          </p:cNvSpPr>
          <p:nvPr>
            <p:ph type="body" sz="quarter" idx="23"/>
          </p:nvPr>
        </p:nvSpPr>
        <p:spPr>
          <a:xfrm>
            <a:off x="2424113" y="5153860"/>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6" name="Text Placeholder 13">
            <a:extLst>
              <a:ext uri="{FF2B5EF4-FFF2-40B4-BE49-F238E27FC236}">
                <a16:creationId xmlns:a16="http://schemas.microsoft.com/office/drawing/2014/main" id="{98225B52-1022-5084-D15E-69A8FBFC317C}"/>
              </a:ext>
            </a:extLst>
          </p:cNvPr>
          <p:cNvSpPr>
            <a:spLocks noGrp="1"/>
          </p:cNvSpPr>
          <p:nvPr>
            <p:ph type="body" sz="quarter" idx="25"/>
          </p:nvPr>
        </p:nvSpPr>
        <p:spPr>
          <a:xfrm>
            <a:off x="6343716"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1BDA475F-2070-89DA-9856-2B7208F8AB85}"/>
              </a:ext>
            </a:extLst>
          </p:cNvPr>
          <p:cNvSpPr>
            <a:spLocks noGrp="1"/>
          </p:cNvSpPr>
          <p:nvPr>
            <p:ph type="body" sz="quarter" idx="26"/>
          </p:nvPr>
        </p:nvSpPr>
        <p:spPr>
          <a:xfrm>
            <a:off x="9115792"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9" name="Text Placeholder 13">
            <a:extLst>
              <a:ext uri="{FF2B5EF4-FFF2-40B4-BE49-F238E27FC236}">
                <a16:creationId xmlns:a16="http://schemas.microsoft.com/office/drawing/2014/main" id="{B550DFA6-F445-A390-0992-F11BEC527AA1}"/>
              </a:ext>
            </a:extLst>
          </p:cNvPr>
          <p:cNvSpPr>
            <a:spLocks noGrp="1"/>
          </p:cNvSpPr>
          <p:nvPr>
            <p:ph type="body" sz="quarter" idx="27" hasCustomPrompt="1"/>
          </p:nvPr>
        </p:nvSpPr>
        <p:spPr>
          <a:xfrm>
            <a:off x="6343716"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1</a:t>
            </a:r>
          </a:p>
        </p:txBody>
      </p:sp>
      <p:sp>
        <p:nvSpPr>
          <p:cNvPr id="40" name="Text Placeholder 13">
            <a:extLst>
              <a:ext uri="{FF2B5EF4-FFF2-40B4-BE49-F238E27FC236}">
                <a16:creationId xmlns:a16="http://schemas.microsoft.com/office/drawing/2014/main" id="{EE820A26-BD7F-22B6-7776-973E20D11C73}"/>
              </a:ext>
            </a:extLst>
          </p:cNvPr>
          <p:cNvSpPr>
            <a:spLocks noGrp="1"/>
          </p:cNvSpPr>
          <p:nvPr>
            <p:ph type="body" sz="quarter" idx="28" hasCustomPrompt="1"/>
          </p:nvPr>
        </p:nvSpPr>
        <p:spPr>
          <a:xfrm>
            <a:off x="9115792"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2</a:t>
            </a:r>
          </a:p>
        </p:txBody>
      </p:sp>
      <p:sp>
        <p:nvSpPr>
          <p:cNvPr id="13" name="Title Placeholder 1">
            <a:extLst>
              <a:ext uri="{FF2B5EF4-FFF2-40B4-BE49-F238E27FC236}">
                <a16:creationId xmlns:a16="http://schemas.microsoft.com/office/drawing/2014/main" id="{4ACAFD3D-15ED-64E8-848F-0275ED98D440}"/>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79584807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40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7" name="Text Placeholder 13">
            <a:extLst>
              <a:ext uri="{FF2B5EF4-FFF2-40B4-BE49-F238E27FC236}">
                <a16:creationId xmlns:a16="http://schemas.microsoft.com/office/drawing/2014/main" id="{51FABCE2-DD7F-15FA-6549-DF164314B9A4}"/>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9" name="Text Placeholder 13">
            <a:extLst>
              <a:ext uri="{FF2B5EF4-FFF2-40B4-BE49-F238E27FC236}">
                <a16:creationId xmlns:a16="http://schemas.microsoft.com/office/drawing/2014/main" id="{94CD07B0-787E-9224-61E2-27A8E5BB041D}"/>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Content Placeholder 4">
            <a:extLst>
              <a:ext uri="{FF2B5EF4-FFF2-40B4-BE49-F238E27FC236}">
                <a16:creationId xmlns:a16="http://schemas.microsoft.com/office/drawing/2014/main" id="{F46BDDC8-8F0E-12A3-2188-496777531946}"/>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5556C7A5-1420-CF0B-6F07-BCDE7E575B1D}"/>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74898665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2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5" name="Text Placeholder 13">
            <a:extLst>
              <a:ext uri="{FF2B5EF4-FFF2-40B4-BE49-F238E27FC236}">
                <a16:creationId xmlns:a16="http://schemas.microsoft.com/office/drawing/2014/main" id="{456A03A0-11D9-1B84-58F5-0D2E39E7CFA4}"/>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9" name="Content Placeholder 4">
            <a:extLst>
              <a:ext uri="{FF2B5EF4-FFF2-40B4-BE49-F238E27FC236}">
                <a16:creationId xmlns:a16="http://schemas.microsoft.com/office/drawing/2014/main" id="{DBEE518B-A00B-D895-62B5-23BE76B73A0A}"/>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88CA58F2-39EF-FD17-A6B1-BFC68D6C3D4E}"/>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71452991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22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2" name="Text Placeholder 13">
            <a:extLst>
              <a:ext uri="{FF2B5EF4-FFF2-40B4-BE49-F238E27FC236}">
                <a16:creationId xmlns:a16="http://schemas.microsoft.com/office/drawing/2014/main" id="{77EA2476-6B2B-6AD3-F746-35565BF4B93B}"/>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4" name="Content Placeholder 4">
            <a:extLst>
              <a:ext uri="{FF2B5EF4-FFF2-40B4-BE49-F238E27FC236}">
                <a16:creationId xmlns:a16="http://schemas.microsoft.com/office/drawing/2014/main" id="{63DA9A22-B529-5F69-EA93-508F5015017C}"/>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31D144F2-CF11-3CC4-7CA0-5EA27238DA9A}"/>
              </a:ext>
            </a:extLst>
          </p:cNvPr>
          <p:cNvSpPr>
            <a:spLocks noGrp="1"/>
          </p:cNvSpPr>
          <p:nvPr>
            <p:ph sz="quarter" idx="36" hasCustomPrompt="1"/>
          </p:nvPr>
        </p:nvSpPr>
        <p:spPr>
          <a:xfrm>
            <a:off x="7209414" y="3674216"/>
            <a:ext cx="4575173"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96D7501B-9435-257B-47E5-F8D62C06B80C}"/>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92042697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4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5" name="Text Placeholder 13">
            <a:extLst>
              <a:ext uri="{FF2B5EF4-FFF2-40B4-BE49-F238E27FC236}">
                <a16:creationId xmlns:a16="http://schemas.microsoft.com/office/drawing/2014/main" id="{0FB40DCA-3CA4-7C10-489C-CD44FBBFD3F1}"/>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9" name="Text Placeholder 13">
            <a:extLst>
              <a:ext uri="{FF2B5EF4-FFF2-40B4-BE49-F238E27FC236}">
                <a16:creationId xmlns:a16="http://schemas.microsoft.com/office/drawing/2014/main" id="{1FE30F08-62C7-1F94-2B7A-C2DD81B02C44}"/>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Content Placeholder 4">
            <a:extLst>
              <a:ext uri="{FF2B5EF4-FFF2-40B4-BE49-F238E27FC236}">
                <a16:creationId xmlns:a16="http://schemas.microsoft.com/office/drawing/2014/main" id="{E619FCEB-4071-CD33-71FC-92109474D07F}"/>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1" name="Content Placeholder 4">
            <a:extLst>
              <a:ext uri="{FF2B5EF4-FFF2-40B4-BE49-F238E27FC236}">
                <a16:creationId xmlns:a16="http://schemas.microsoft.com/office/drawing/2014/main" id="{E5A42176-D310-3701-3EE8-45AFFF861EE6}"/>
              </a:ext>
            </a:extLst>
          </p:cNvPr>
          <p:cNvSpPr>
            <a:spLocks noGrp="1"/>
          </p:cNvSpPr>
          <p:nvPr>
            <p:ph sz="quarter" idx="36" hasCustomPrompt="1"/>
          </p:nvPr>
        </p:nvSpPr>
        <p:spPr>
          <a:xfrm>
            <a:off x="7209414" y="3674216"/>
            <a:ext cx="4575173"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CAD4727E-C0D6-A378-D618-AC675E659455}"/>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05022247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23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0" name="Text Placeholder 13">
            <a:extLst>
              <a:ext uri="{FF2B5EF4-FFF2-40B4-BE49-F238E27FC236}">
                <a16:creationId xmlns:a16="http://schemas.microsoft.com/office/drawing/2014/main" id="{D50C9C1E-25C4-1AB3-CC19-1955F7B88A47}"/>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11" name="Text Placeholder 13">
            <a:extLst>
              <a:ext uri="{FF2B5EF4-FFF2-40B4-BE49-F238E27FC236}">
                <a16:creationId xmlns:a16="http://schemas.microsoft.com/office/drawing/2014/main" id="{F743C0A6-8526-3156-5FE5-2E2A4639E2D3}"/>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3" name="Content Placeholder 4">
            <a:extLst>
              <a:ext uri="{FF2B5EF4-FFF2-40B4-BE49-F238E27FC236}">
                <a16:creationId xmlns:a16="http://schemas.microsoft.com/office/drawing/2014/main" id="{A29EE60E-7389-B3CD-2F33-E87D2552DEF0}"/>
              </a:ext>
            </a:extLst>
          </p:cNvPr>
          <p:cNvSpPr>
            <a:spLocks noGrp="1"/>
          </p:cNvSpPr>
          <p:nvPr>
            <p:ph sz="quarter" idx="36" hasCustomPrompt="1"/>
          </p:nvPr>
        </p:nvSpPr>
        <p:spPr>
          <a:xfrm>
            <a:off x="7209415" y="3674216"/>
            <a:ext cx="2108626"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4" name="Content Placeholder 4">
            <a:extLst>
              <a:ext uri="{FF2B5EF4-FFF2-40B4-BE49-F238E27FC236}">
                <a16:creationId xmlns:a16="http://schemas.microsoft.com/office/drawing/2014/main" id="{C8CE1EF5-1D8C-D6B9-1B25-8A7DD8E9BC4F}"/>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0DA029C9-4222-8A05-899F-DA288474EE65}"/>
              </a:ext>
            </a:extLst>
          </p:cNvPr>
          <p:cNvSpPr>
            <a:spLocks noGrp="1"/>
          </p:cNvSpPr>
          <p:nvPr>
            <p:ph sz="quarter" idx="37" hasCustomPrompt="1"/>
          </p:nvPr>
        </p:nvSpPr>
        <p:spPr>
          <a:xfrm>
            <a:off x="9680767" y="3674216"/>
            <a:ext cx="2108626"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1B929404-7A7C-69A7-A087-74C1241579D2}"/>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09401022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26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4779963"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4777363"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5" name="Content Placeholder 4">
            <a:extLst>
              <a:ext uri="{FF2B5EF4-FFF2-40B4-BE49-F238E27FC236}">
                <a16:creationId xmlns:a16="http://schemas.microsoft.com/office/drawing/2014/main" id="{428FFBA9-B1C5-5114-743E-A28E77094BA9}"/>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F479E77B-BEE0-215A-BBC8-D8271CEA70CF}"/>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97988586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37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3619501"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3619500"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4343401" y="0"/>
            <a:ext cx="7848600"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50"/>
            <a:ext cx="2668587" cy="202766"/>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9" name="Content Placeholder 4">
            <a:extLst>
              <a:ext uri="{FF2B5EF4-FFF2-40B4-BE49-F238E27FC236}">
                <a16:creationId xmlns:a16="http://schemas.microsoft.com/office/drawing/2014/main" id="{261874BE-D925-BD49-C4C5-32B683CEF991}"/>
              </a:ext>
            </a:extLst>
          </p:cNvPr>
          <p:cNvSpPr>
            <a:spLocks noGrp="1"/>
          </p:cNvSpPr>
          <p:nvPr>
            <p:ph sz="quarter" idx="35" hasCustomPrompt="1"/>
          </p:nvPr>
        </p:nvSpPr>
        <p:spPr>
          <a:xfrm>
            <a:off x="4769708" y="676140"/>
            <a:ext cx="7014880"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7DEA5C4E-59F1-837E-2CA8-D8C6E118F86E}"/>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78712413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36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4779963"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4777363"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pic>
        <p:nvPicPr>
          <p:cNvPr id="11" name="Graphic 10">
            <a:extLst>
              <a:ext uri="{FF2B5EF4-FFF2-40B4-BE49-F238E27FC236}">
                <a16:creationId xmlns:a16="http://schemas.microsoft.com/office/drawing/2014/main" id="{0C375FB4-FFA6-65B1-1108-7AE4C112466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5" name="Title Placeholder 1">
            <a:extLst>
              <a:ext uri="{FF2B5EF4-FFF2-40B4-BE49-F238E27FC236}">
                <a16:creationId xmlns:a16="http://schemas.microsoft.com/office/drawing/2014/main" id="{330BE205-5385-6775-C7A9-66169CE23991}"/>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87722323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6" name="Rounded Rectangle 25">
            <a:extLst>
              <a:ext uri="{FF2B5EF4-FFF2-40B4-BE49-F238E27FC236}">
                <a16:creationId xmlns:a16="http://schemas.microsoft.com/office/drawing/2014/main" id="{B88AF576-F0D3-83D1-0B68-7C38C85ED2BF}"/>
              </a:ext>
            </a:extLst>
          </p:cNvPr>
          <p:cNvSpPr/>
          <p:nvPr userDrawn="1"/>
        </p:nvSpPr>
        <p:spPr>
          <a:xfrm>
            <a:off x="523875" y="3160362"/>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93863E48-9A5E-1CF6-1530-28C250B9C280}"/>
              </a:ext>
            </a:extLst>
          </p:cNvPr>
          <p:cNvSpPr/>
          <p:nvPr userDrawn="1"/>
        </p:nvSpPr>
        <p:spPr>
          <a:xfrm>
            <a:off x="4307205" y="3160362"/>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6EB6D348-569C-5388-72DA-EF3DC2741CB7}"/>
              </a:ext>
            </a:extLst>
          </p:cNvPr>
          <p:cNvSpPr/>
          <p:nvPr userDrawn="1"/>
        </p:nvSpPr>
        <p:spPr>
          <a:xfrm>
            <a:off x="523875" y="4761800"/>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968B40BD-5C50-4C68-2D71-899990F5DA07}"/>
              </a:ext>
            </a:extLst>
          </p:cNvPr>
          <p:cNvSpPr/>
          <p:nvPr userDrawn="1"/>
        </p:nvSpPr>
        <p:spPr>
          <a:xfrm>
            <a:off x="4307205" y="4761800"/>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8166100" y="0"/>
            <a:ext cx="4025900"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66044" t="4277" r="2051" b="36806"/>
          <a:stretch/>
        </p:blipFill>
        <p:spPr>
          <a:xfrm>
            <a:off x="8166099" y="0"/>
            <a:ext cx="4023301"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5" name="Rounded Rectangle 14">
            <a:extLst>
              <a:ext uri="{FF2B5EF4-FFF2-40B4-BE49-F238E27FC236}">
                <a16:creationId xmlns:a16="http://schemas.microsoft.com/office/drawing/2014/main" id="{327D6136-ACD5-CB7E-32CA-019772A2CF9C}"/>
              </a:ext>
            </a:extLst>
          </p:cNvPr>
          <p:cNvSpPr/>
          <p:nvPr userDrawn="1"/>
        </p:nvSpPr>
        <p:spPr>
          <a:xfrm>
            <a:off x="523875" y="1558924"/>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403AE48C-A50B-56D7-0AA6-14EFC301C0C3}"/>
              </a:ext>
            </a:extLst>
          </p:cNvPr>
          <p:cNvSpPr/>
          <p:nvPr userDrawn="1"/>
        </p:nvSpPr>
        <p:spPr>
          <a:xfrm>
            <a:off x="4307205" y="1558924"/>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8" name="Text Placeholder 13">
            <a:extLst>
              <a:ext uri="{FF2B5EF4-FFF2-40B4-BE49-F238E27FC236}">
                <a16:creationId xmlns:a16="http://schemas.microsoft.com/office/drawing/2014/main" id="{E0B98614-21FB-B3A4-3381-A107844E9DD3}"/>
              </a:ext>
            </a:extLst>
          </p:cNvPr>
          <p:cNvSpPr>
            <a:spLocks noGrp="1"/>
          </p:cNvSpPr>
          <p:nvPr>
            <p:ph type="body" sz="quarter" idx="17"/>
          </p:nvPr>
        </p:nvSpPr>
        <p:spPr>
          <a:xfrm>
            <a:off x="523875" y="2632978"/>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9C6161E8-BE22-E325-5213-1A2459CC954F}"/>
              </a:ext>
            </a:extLst>
          </p:cNvPr>
          <p:cNvSpPr>
            <a:spLocks noGrp="1"/>
          </p:cNvSpPr>
          <p:nvPr>
            <p:ph type="body" sz="quarter" idx="19"/>
          </p:nvPr>
        </p:nvSpPr>
        <p:spPr>
          <a:xfrm>
            <a:off x="523875" y="1554148"/>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0" name="Picture Placeholder 46">
            <a:extLst>
              <a:ext uri="{FF2B5EF4-FFF2-40B4-BE49-F238E27FC236}">
                <a16:creationId xmlns:a16="http://schemas.microsoft.com/office/drawing/2014/main" id="{8D85EE90-1A95-EA9B-DCDB-665AC90BA97F}"/>
              </a:ext>
            </a:extLst>
          </p:cNvPr>
          <p:cNvSpPr>
            <a:spLocks noGrp="1" noChangeAspect="1"/>
          </p:cNvSpPr>
          <p:nvPr>
            <p:ph type="pic" sz="quarter" idx="20" hasCustomPrompt="1"/>
          </p:nvPr>
        </p:nvSpPr>
        <p:spPr>
          <a:xfrm>
            <a:off x="3631578"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1" name="Text Placeholder 13">
            <a:extLst>
              <a:ext uri="{FF2B5EF4-FFF2-40B4-BE49-F238E27FC236}">
                <a16:creationId xmlns:a16="http://schemas.microsoft.com/office/drawing/2014/main" id="{6A5D5BEF-7878-5D38-D690-CD8BD6F27FA9}"/>
              </a:ext>
            </a:extLst>
          </p:cNvPr>
          <p:cNvSpPr>
            <a:spLocks noGrp="1"/>
          </p:cNvSpPr>
          <p:nvPr>
            <p:ph type="body" sz="quarter" idx="21"/>
          </p:nvPr>
        </p:nvSpPr>
        <p:spPr>
          <a:xfrm>
            <a:off x="4306981" y="2632978"/>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2" name="Text Placeholder 13">
            <a:extLst>
              <a:ext uri="{FF2B5EF4-FFF2-40B4-BE49-F238E27FC236}">
                <a16:creationId xmlns:a16="http://schemas.microsoft.com/office/drawing/2014/main" id="{96576C3E-708D-1624-A5BD-18217339ED0E}"/>
              </a:ext>
            </a:extLst>
          </p:cNvPr>
          <p:cNvSpPr>
            <a:spLocks noGrp="1"/>
          </p:cNvSpPr>
          <p:nvPr>
            <p:ph type="body" sz="quarter" idx="22"/>
          </p:nvPr>
        </p:nvSpPr>
        <p:spPr>
          <a:xfrm>
            <a:off x="4306981" y="1554148"/>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3" name="Picture Placeholder 46">
            <a:extLst>
              <a:ext uri="{FF2B5EF4-FFF2-40B4-BE49-F238E27FC236}">
                <a16:creationId xmlns:a16="http://schemas.microsoft.com/office/drawing/2014/main" id="{2937339E-DD02-41AA-456E-69E92C021028}"/>
              </a:ext>
            </a:extLst>
          </p:cNvPr>
          <p:cNvSpPr>
            <a:spLocks noGrp="1" noChangeAspect="1"/>
          </p:cNvSpPr>
          <p:nvPr>
            <p:ph type="pic" sz="quarter" idx="23" hasCustomPrompt="1"/>
          </p:nvPr>
        </p:nvSpPr>
        <p:spPr>
          <a:xfrm>
            <a:off x="741468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0" name="Text Placeholder 13">
            <a:extLst>
              <a:ext uri="{FF2B5EF4-FFF2-40B4-BE49-F238E27FC236}">
                <a16:creationId xmlns:a16="http://schemas.microsoft.com/office/drawing/2014/main" id="{597E382A-FF4B-1FA9-0715-664836AC92EC}"/>
              </a:ext>
            </a:extLst>
          </p:cNvPr>
          <p:cNvSpPr>
            <a:spLocks noGrp="1"/>
          </p:cNvSpPr>
          <p:nvPr>
            <p:ph type="body" sz="quarter" idx="24"/>
          </p:nvPr>
        </p:nvSpPr>
        <p:spPr>
          <a:xfrm>
            <a:off x="523875" y="4235867"/>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88051BC1-5E70-5E9C-66A2-CE7AAFEFD966}"/>
              </a:ext>
            </a:extLst>
          </p:cNvPr>
          <p:cNvSpPr>
            <a:spLocks noGrp="1"/>
          </p:cNvSpPr>
          <p:nvPr>
            <p:ph type="body" sz="quarter" idx="25"/>
          </p:nvPr>
        </p:nvSpPr>
        <p:spPr>
          <a:xfrm>
            <a:off x="523875" y="3157037"/>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2" name="Picture Placeholder 46">
            <a:extLst>
              <a:ext uri="{FF2B5EF4-FFF2-40B4-BE49-F238E27FC236}">
                <a16:creationId xmlns:a16="http://schemas.microsoft.com/office/drawing/2014/main" id="{79984DC7-8DDB-2D37-D3EF-FDDC6F33CC0E}"/>
              </a:ext>
            </a:extLst>
          </p:cNvPr>
          <p:cNvSpPr>
            <a:spLocks noGrp="1" noChangeAspect="1"/>
          </p:cNvSpPr>
          <p:nvPr>
            <p:ph type="pic" sz="quarter" idx="26" hasCustomPrompt="1"/>
          </p:nvPr>
        </p:nvSpPr>
        <p:spPr>
          <a:xfrm>
            <a:off x="3631578" y="3328646"/>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3" name="Text Placeholder 13">
            <a:extLst>
              <a:ext uri="{FF2B5EF4-FFF2-40B4-BE49-F238E27FC236}">
                <a16:creationId xmlns:a16="http://schemas.microsoft.com/office/drawing/2014/main" id="{95BC9DE0-1329-57B6-F735-E74FBCA76C0B}"/>
              </a:ext>
            </a:extLst>
          </p:cNvPr>
          <p:cNvSpPr>
            <a:spLocks noGrp="1"/>
          </p:cNvSpPr>
          <p:nvPr>
            <p:ph type="body" sz="quarter" idx="27"/>
          </p:nvPr>
        </p:nvSpPr>
        <p:spPr>
          <a:xfrm>
            <a:off x="4306981" y="4235867"/>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6B469AA6-2171-A57C-D675-77FF346F24EF}"/>
              </a:ext>
            </a:extLst>
          </p:cNvPr>
          <p:cNvSpPr>
            <a:spLocks noGrp="1"/>
          </p:cNvSpPr>
          <p:nvPr>
            <p:ph type="body" sz="quarter" idx="28"/>
          </p:nvPr>
        </p:nvSpPr>
        <p:spPr>
          <a:xfrm>
            <a:off x="4306981" y="3157037"/>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5" name="Picture Placeholder 46">
            <a:extLst>
              <a:ext uri="{FF2B5EF4-FFF2-40B4-BE49-F238E27FC236}">
                <a16:creationId xmlns:a16="http://schemas.microsoft.com/office/drawing/2014/main" id="{39A6F1A4-275F-8520-0951-4588305FA0F1}"/>
              </a:ext>
            </a:extLst>
          </p:cNvPr>
          <p:cNvSpPr>
            <a:spLocks noGrp="1" noChangeAspect="1"/>
          </p:cNvSpPr>
          <p:nvPr>
            <p:ph type="pic" sz="quarter" idx="29" hasCustomPrompt="1"/>
          </p:nvPr>
        </p:nvSpPr>
        <p:spPr>
          <a:xfrm>
            <a:off x="7414684" y="3328646"/>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6" name="Text Placeholder 13">
            <a:extLst>
              <a:ext uri="{FF2B5EF4-FFF2-40B4-BE49-F238E27FC236}">
                <a16:creationId xmlns:a16="http://schemas.microsoft.com/office/drawing/2014/main" id="{C56D9C80-03C9-7B76-804E-00DADBD288E2}"/>
              </a:ext>
            </a:extLst>
          </p:cNvPr>
          <p:cNvSpPr>
            <a:spLocks noGrp="1"/>
          </p:cNvSpPr>
          <p:nvPr>
            <p:ph type="body" sz="quarter" idx="30"/>
          </p:nvPr>
        </p:nvSpPr>
        <p:spPr>
          <a:xfrm>
            <a:off x="523875" y="5860272"/>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449B747D-BFEA-932B-ED80-0FA65F5D9F31}"/>
              </a:ext>
            </a:extLst>
          </p:cNvPr>
          <p:cNvSpPr>
            <a:spLocks noGrp="1"/>
          </p:cNvSpPr>
          <p:nvPr>
            <p:ph type="body" sz="quarter" idx="31"/>
          </p:nvPr>
        </p:nvSpPr>
        <p:spPr>
          <a:xfrm>
            <a:off x="523875" y="4781442"/>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9" name="Picture Placeholder 46">
            <a:extLst>
              <a:ext uri="{FF2B5EF4-FFF2-40B4-BE49-F238E27FC236}">
                <a16:creationId xmlns:a16="http://schemas.microsoft.com/office/drawing/2014/main" id="{A22128F2-C640-C27E-3861-2374F980BAE8}"/>
              </a:ext>
            </a:extLst>
          </p:cNvPr>
          <p:cNvSpPr>
            <a:spLocks noGrp="1" noChangeAspect="1"/>
          </p:cNvSpPr>
          <p:nvPr>
            <p:ph type="pic" sz="quarter" idx="32" hasCustomPrompt="1"/>
          </p:nvPr>
        </p:nvSpPr>
        <p:spPr>
          <a:xfrm>
            <a:off x="3631578" y="4953051"/>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0" name="Text Placeholder 13">
            <a:extLst>
              <a:ext uri="{FF2B5EF4-FFF2-40B4-BE49-F238E27FC236}">
                <a16:creationId xmlns:a16="http://schemas.microsoft.com/office/drawing/2014/main" id="{24B24204-C610-AB0B-3302-21FAE6C04166}"/>
              </a:ext>
            </a:extLst>
          </p:cNvPr>
          <p:cNvSpPr>
            <a:spLocks noGrp="1"/>
          </p:cNvSpPr>
          <p:nvPr>
            <p:ph type="body" sz="quarter" idx="33"/>
          </p:nvPr>
        </p:nvSpPr>
        <p:spPr>
          <a:xfrm>
            <a:off x="4306981" y="5860272"/>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1" name="Text Placeholder 13">
            <a:extLst>
              <a:ext uri="{FF2B5EF4-FFF2-40B4-BE49-F238E27FC236}">
                <a16:creationId xmlns:a16="http://schemas.microsoft.com/office/drawing/2014/main" id="{A043C396-EDB1-C1C9-BC66-582BCE9B677F}"/>
              </a:ext>
            </a:extLst>
          </p:cNvPr>
          <p:cNvSpPr>
            <a:spLocks noGrp="1"/>
          </p:cNvSpPr>
          <p:nvPr>
            <p:ph type="body" sz="quarter" idx="34"/>
          </p:nvPr>
        </p:nvSpPr>
        <p:spPr>
          <a:xfrm>
            <a:off x="4306981" y="4781442"/>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42" name="Picture Placeholder 46">
            <a:extLst>
              <a:ext uri="{FF2B5EF4-FFF2-40B4-BE49-F238E27FC236}">
                <a16:creationId xmlns:a16="http://schemas.microsoft.com/office/drawing/2014/main" id="{47586294-180A-BAC1-DE9B-01844996835C}"/>
              </a:ext>
            </a:extLst>
          </p:cNvPr>
          <p:cNvSpPr>
            <a:spLocks noGrp="1" noChangeAspect="1"/>
          </p:cNvSpPr>
          <p:nvPr>
            <p:ph type="pic" sz="quarter" idx="35" hasCustomPrompt="1"/>
          </p:nvPr>
        </p:nvSpPr>
        <p:spPr>
          <a:xfrm>
            <a:off x="7414684" y="4953051"/>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 name="Content Placeholder 4">
            <a:extLst>
              <a:ext uri="{FF2B5EF4-FFF2-40B4-BE49-F238E27FC236}">
                <a16:creationId xmlns:a16="http://schemas.microsoft.com/office/drawing/2014/main" id="{F7F9718E-398E-50BE-8FF4-6F5344285C55}"/>
              </a:ext>
            </a:extLst>
          </p:cNvPr>
          <p:cNvSpPr>
            <a:spLocks noGrp="1"/>
          </p:cNvSpPr>
          <p:nvPr>
            <p:ph sz="quarter" idx="36" hasCustomPrompt="1"/>
          </p:nvPr>
        </p:nvSpPr>
        <p:spPr>
          <a:xfrm>
            <a:off x="8366848" y="676140"/>
            <a:ext cx="3417740"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6E4AB05D-8655-3580-5FB7-185B21DD041F}"/>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14373150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42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9872A8-2443-38C9-227C-CEB5CE4999AF}"/>
              </a:ext>
            </a:extLst>
          </p:cNvPr>
          <p:cNvSpPr/>
          <p:nvPr userDrawn="1"/>
        </p:nvSpPr>
        <p:spPr>
          <a:xfrm>
            <a:off x="524098" y="1558924"/>
            <a:ext cx="5580480" cy="1116000"/>
          </a:xfrm>
          <a:prstGeom prst="roundRect">
            <a:avLst>
              <a:gd name="adj" fmla="val 1389"/>
            </a:avLst>
          </a:prstGeom>
          <a:solidFill>
            <a:srgbClr val="F4F8FE"/>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F6E852B0-95A5-07A1-F4F9-F0EED2784245}"/>
              </a:ext>
            </a:extLst>
          </p:cNvPr>
          <p:cNvSpPr/>
          <p:nvPr userDrawn="1"/>
        </p:nvSpPr>
        <p:spPr>
          <a:xfrm>
            <a:off x="6213058" y="155892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9205EF36-32DE-0258-87CD-2E4D7BC7DABF}"/>
              </a:ext>
            </a:extLst>
          </p:cNvPr>
          <p:cNvSpPr/>
          <p:nvPr userDrawn="1"/>
        </p:nvSpPr>
        <p:spPr>
          <a:xfrm>
            <a:off x="9057538" y="155892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74F30B67-0908-25D4-079C-B90B8BF10577}"/>
              </a:ext>
            </a:extLst>
          </p:cNvPr>
          <p:cNvSpPr/>
          <p:nvPr userDrawn="1"/>
        </p:nvSpPr>
        <p:spPr>
          <a:xfrm>
            <a:off x="52409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A3CB15D1-89DC-AAB2-4F13-E570F6207F5D}"/>
              </a:ext>
            </a:extLst>
          </p:cNvPr>
          <p:cNvSpPr/>
          <p:nvPr userDrawn="1"/>
        </p:nvSpPr>
        <p:spPr>
          <a:xfrm>
            <a:off x="336857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B6EF343E-D747-CFCB-9741-B05266C4BF49}"/>
              </a:ext>
            </a:extLst>
          </p:cNvPr>
          <p:cNvSpPr/>
          <p:nvPr userDrawn="1"/>
        </p:nvSpPr>
        <p:spPr>
          <a:xfrm>
            <a:off x="621305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5" name="Rounded Rectangle 14">
            <a:extLst>
              <a:ext uri="{FF2B5EF4-FFF2-40B4-BE49-F238E27FC236}">
                <a16:creationId xmlns:a16="http://schemas.microsoft.com/office/drawing/2014/main" id="{D6727029-D367-5EE1-D97A-2DC71D4898B0}"/>
              </a:ext>
            </a:extLst>
          </p:cNvPr>
          <p:cNvSpPr/>
          <p:nvPr userDrawn="1"/>
        </p:nvSpPr>
        <p:spPr>
          <a:xfrm>
            <a:off x="905753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B811001F-7B9A-7048-AC32-ED771B7F88D8}"/>
              </a:ext>
            </a:extLst>
          </p:cNvPr>
          <p:cNvSpPr/>
          <p:nvPr userDrawn="1"/>
        </p:nvSpPr>
        <p:spPr>
          <a:xfrm>
            <a:off x="52409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12AA8E4C-FB38-2159-B3AF-654410AD8646}"/>
              </a:ext>
            </a:extLst>
          </p:cNvPr>
          <p:cNvSpPr/>
          <p:nvPr userDrawn="1"/>
        </p:nvSpPr>
        <p:spPr>
          <a:xfrm>
            <a:off x="336857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7F22AC99-DD65-F824-824B-C5781AF87E75}"/>
              </a:ext>
            </a:extLst>
          </p:cNvPr>
          <p:cNvSpPr/>
          <p:nvPr userDrawn="1"/>
        </p:nvSpPr>
        <p:spPr>
          <a:xfrm>
            <a:off x="621305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6F5F6126-5ACE-23CF-1867-77BB0A34FF36}"/>
              </a:ext>
            </a:extLst>
          </p:cNvPr>
          <p:cNvSpPr/>
          <p:nvPr userDrawn="1"/>
        </p:nvSpPr>
        <p:spPr>
          <a:xfrm>
            <a:off x="905753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4137287B-EE9B-18F8-0548-4E33148F684C}"/>
              </a:ext>
            </a:extLst>
          </p:cNvPr>
          <p:cNvSpPr/>
          <p:nvPr userDrawn="1"/>
        </p:nvSpPr>
        <p:spPr>
          <a:xfrm>
            <a:off x="52409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7BD919BF-B869-234D-17F5-D5AD7EB49AF3}"/>
              </a:ext>
            </a:extLst>
          </p:cNvPr>
          <p:cNvSpPr/>
          <p:nvPr userDrawn="1"/>
        </p:nvSpPr>
        <p:spPr>
          <a:xfrm>
            <a:off x="336857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862B35EF-D361-2CEF-2933-155A39FF1288}"/>
              </a:ext>
            </a:extLst>
          </p:cNvPr>
          <p:cNvSpPr/>
          <p:nvPr userDrawn="1"/>
        </p:nvSpPr>
        <p:spPr>
          <a:xfrm>
            <a:off x="621305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4" name="Rounded Rectangle 23">
            <a:extLst>
              <a:ext uri="{FF2B5EF4-FFF2-40B4-BE49-F238E27FC236}">
                <a16:creationId xmlns:a16="http://schemas.microsoft.com/office/drawing/2014/main" id="{36E930C7-C1B1-2689-77C7-13F9C33A4935}"/>
              </a:ext>
            </a:extLst>
          </p:cNvPr>
          <p:cNvSpPr/>
          <p:nvPr userDrawn="1"/>
        </p:nvSpPr>
        <p:spPr>
          <a:xfrm>
            <a:off x="905753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7" name="Text Placeholder 13">
            <a:extLst>
              <a:ext uri="{FF2B5EF4-FFF2-40B4-BE49-F238E27FC236}">
                <a16:creationId xmlns:a16="http://schemas.microsoft.com/office/drawing/2014/main" id="{1F8B483C-5138-C71C-344E-8D6518F92D7E}"/>
              </a:ext>
            </a:extLst>
          </p:cNvPr>
          <p:cNvSpPr>
            <a:spLocks noGrp="1"/>
          </p:cNvSpPr>
          <p:nvPr>
            <p:ph type="body" sz="quarter" idx="19"/>
          </p:nvPr>
        </p:nvSpPr>
        <p:spPr>
          <a:xfrm>
            <a:off x="523875" y="1548128"/>
            <a:ext cx="5535613" cy="1126796"/>
          </a:xfrm>
        </p:spPr>
        <p:txBody>
          <a:bodyPr lIns="216000" tIns="0" rIns="216000" bIns="0" anchor="ct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defRPr>
            </a:lvl2pPr>
            <a:lvl3pPr>
              <a:defRPr sz="1400"/>
            </a:lvl3pPr>
            <a:lvl4pPr>
              <a:defRPr sz="1400"/>
            </a:lvl4pPr>
            <a:lvl5pPr>
              <a:defRPr sz="1400"/>
            </a:lvl5pPr>
          </a:lstStyle>
          <a:p>
            <a:pPr lvl="0"/>
            <a:r>
              <a:rPr lang="en-US" dirty="0"/>
              <a:t>Click to edit Master text styles</a:t>
            </a:r>
          </a:p>
        </p:txBody>
      </p:sp>
      <p:sp>
        <p:nvSpPr>
          <p:cNvPr id="14" name="Content Placeholder 4">
            <a:extLst>
              <a:ext uri="{FF2B5EF4-FFF2-40B4-BE49-F238E27FC236}">
                <a16:creationId xmlns:a16="http://schemas.microsoft.com/office/drawing/2014/main" id="{6BBF0F02-7B42-BAD5-E944-2439D3CCE2DD}"/>
              </a:ext>
            </a:extLst>
          </p:cNvPr>
          <p:cNvSpPr>
            <a:spLocks noGrp="1"/>
          </p:cNvSpPr>
          <p:nvPr>
            <p:ph sz="quarter" idx="35" hasCustomPrompt="1"/>
          </p:nvPr>
        </p:nvSpPr>
        <p:spPr>
          <a:xfrm>
            <a:off x="6601944" y="170988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5" name="Content Placeholder 4">
            <a:extLst>
              <a:ext uri="{FF2B5EF4-FFF2-40B4-BE49-F238E27FC236}">
                <a16:creationId xmlns:a16="http://schemas.microsoft.com/office/drawing/2014/main" id="{194DE274-DF3A-9120-74E5-E2396A421159}"/>
              </a:ext>
            </a:extLst>
          </p:cNvPr>
          <p:cNvSpPr>
            <a:spLocks noGrp="1"/>
          </p:cNvSpPr>
          <p:nvPr>
            <p:ph sz="quarter" idx="36" hasCustomPrompt="1"/>
          </p:nvPr>
        </p:nvSpPr>
        <p:spPr>
          <a:xfrm>
            <a:off x="9442432" y="170988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7" name="Content Placeholder 4">
            <a:extLst>
              <a:ext uri="{FF2B5EF4-FFF2-40B4-BE49-F238E27FC236}">
                <a16:creationId xmlns:a16="http://schemas.microsoft.com/office/drawing/2014/main" id="{EFF8AF24-FC4F-B813-C0D3-74A3958EAD64}"/>
              </a:ext>
            </a:extLst>
          </p:cNvPr>
          <p:cNvSpPr>
            <a:spLocks noGrp="1"/>
          </p:cNvSpPr>
          <p:nvPr>
            <p:ph sz="quarter" idx="37" hasCustomPrompt="1"/>
          </p:nvPr>
        </p:nvSpPr>
        <p:spPr>
          <a:xfrm>
            <a:off x="6601944"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2" name="Content Placeholder 4">
            <a:extLst>
              <a:ext uri="{FF2B5EF4-FFF2-40B4-BE49-F238E27FC236}">
                <a16:creationId xmlns:a16="http://schemas.microsoft.com/office/drawing/2014/main" id="{F9360A19-D02E-F1D9-6B1A-7B68C981544E}"/>
              </a:ext>
            </a:extLst>
          </p:cNvPr>
          <p:cNvSpPr>
            <a:spLocks noGrp="1"/>
          </p:cNvSpPr>
          <p:nvPr>
            <p:ph sz="quarter" idx="38" hasCustomPrompt="1"/>
          </p:nvPr>
        </p:nvSpPr>
        <p:spPr>
          <a:xfrm>
            <a:off x="9442432"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3" name="Content Placeholder 4">
            <a:extLst>
              <a:ext uri="{FF2B5EF4-FFF2-40B4-BE49-F238E27FC236}">
                <a16:creationId xmlns:a16="http://schemas.microsoft.com/office/drawing/2014/main" id="{5D646708-6EE5-0269-88E0-E8F77E2F6FF7}"/>
              </a:ext>
            </a:extLst>
          </p:cNvPr>
          <p:cNvSpPr>
            <a:spLocks noGrp="1"/>
          </p:cNvSpPr>
          <p:nvPr>
            <p:ph sz="quarter" idx="39" hasCustomPrompt="1"/>
          </p:nvPr>
        </p:nvSpPr>
        <p:spPr>
          <a:xfrm>
            <a:off x="907726"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4" name="Content Placeholder 4">
            <a:extLst>
              <a:ext uri="{FF2B5EF4-FFF2-40B4-BE49-F238E27FC236}">
                <a16:creationId xmlns:a16="http://schemas.microsoft.com/office/drawing/2014/main" id="{CCD5FFC6-3F62-2256-6F7C-A056F3DFA2C8}"/>
              </a:ext>
            </a:extLst>
          </p:cNvPr>
          <p:cNvSpPr>
            <a:spLocks noGrp="1"/>
          </p:cNvSpPr>
          <p:nvPr>
            <p:ph sz="quarter" idx="40" hasCustomPrompt="1"/>
          </p:nvPr>
        </p:nvSpPr>
        <p:spPr>
          <a:xfrm>
            <a:off x="3748214"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5" name="Content Placeholder 4">
            <a:extLst>
              <a:ext uri="{FF2B5EF4-FFF2-40B4-BE49-F238E27FC236}">
                <a16:creationId xmlns:a16="http://schemas.microsoft.com/office/drawing/2014/main" id="{B52BFD47-4AFF-CEDC-99D9-FFA82719742C}"/>
              </a:ext>
            </a:extLst>
          </p:cNvPr>
          <p:cNvSpPr>
            <a:spLocks noGrp="1"/>
          </p:cNvSpPr>
          <p:nvPr>
            <p:ph sz="quarter" idx="41" hasCustomPrompt="1"/>
          </p:nvPr>
        </p:nvSpPr>
        <p:spPr>
          <a:xfrm>
            <a:off x="6601944"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6" name="Content Placeholder 4">
            <a:extLst>
              <a:ext uri="{FF2B5EF4-FFF2-40B4-BE49-F238E27FC236}">
                <a16:creationId xmlns:a16="http://schemas.microsoft.com/office/drawing/2014/main" id="{02768618-78B5-8967-7E54-AB6E5DACF125}"/>
              </a:ext>
            </a:extLst>
          </p:cNvPr>
          <p:cNvSpPr>
            <a:spLocks noGrp="1"/>
          </p:cNvSpPr>
          <p:nvPr>
            <p:ph sz="quarter" idx="42" hasCustomPrompt="1"/>
          </p:nvPr>
        </p:nvSpPr>
        <p:spPr>
          <a:xfrm>
            <a:off x="9442432"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7" name="Content Placeholder 4">
            <a:extLst>
              <a:ext uri="{FF2B5EF4-FFF2-40B4-BE49-F238E27FC236}">
                <a16:creationId xmlns:a16="http://schemas.microsoft.com/office/drawing/2014/main" id="{5D57F61B-CBE5-AAAE-0E9A-AF8EF37A4927}"/>
              </a:ext>
            </a:extLst>
          </p:cNvPr>
          <p:cNvSpPr>
            <a:spLocks noGrp="1"/>
          </p:cNvSpPr>
          <p:nvPr>
            <p:ph sz="quarter" idx="43" hasCustomPrompt="1"/>
          </p:nvPr>
        </p:nvSpPr>
        <p:spPr>
          <a:xfrm>
            <a:off x="907726"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8" name="Content Placeholder 4">
            <a:extLst>
              <a:ext uri="{FF2B5EF4-FFF2-40B4-BE49-F238E27FC236}">
                <a16:creationId xmlns:a16="http://schemas.microsoft.com/office/drawing/2014/main" id="{668B2281-E8C0-7118-ADA6-044511B8E474}"/>
              </a:ext>
            </a:extLst>
          </p:cNvPr>
          <p:cNvSpPr>
            <a:spLocks noGrp="1"/>
          </p:cNvSpPr>
          <p:nvPr>
            <p:ph sz="quarter" idx="44" hasCustomPrompt="1"/>
          </p:nvPr>
        </p:nvSpPr>
        <p:spPr>
          <a:xfrm>
            <a:off x="3748214"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9" name="Content Placeholder 4">
            <a:extLst>
              <a:ext uri="{FF2B5EF4-FFF2-40B4-BE49-F238E27FC236}">
                <a16:creationId xmlns:a16="http://schemas.microsoft.com/office/drawing/2014/main" id="{6402C4D7-D435-0E3E-12DB-884D089CF741}"/>
              </a:ext>
            </a:extLst>
          </p:cNvPr>
          <p:cNvSpPr>
            <a:spLocks noGrp="1"/>
          </p:cNvSpPr>
          <p:nvPr>
            <p:ph sz="quarter" idx="45" hasCustomPrompt="1"/>
          </p:nvPr>
        </p:nvSpPr>
        <p:spPr>
          <a:xfrm>
            <a:off x="6601944"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0" name="Content Placeholder 4">
            <a:extLst>
              <a:ext uri="{FF2B5EF4-FFF2-40B4-BE49-F238E27FC236}">
                <a16:creationId xmlns:a16="http://schemas.microsoft.com/office/drawing/2014/main" id="{E8FA3119-FE68-3849-B802-819A7C426464}"/>
              </a:ext>
            </a:extLst>
          </p:cNvPr>
          <p:cNvSpPr>
            <a:spLocks noGrp="1"/>
          </p:cNvSpPr>
          <p:nvPr>
            <p:ph sz="quarter" idx="46" hasCustomPrompt="1"/>
          </p:nvPr>
        </p:nvSpPr>
        <p:spPr>
          <a:xfrm>
            <a:off x="9442432"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1" name="Content Placeholder 4">
            <a:extLst>
              <a:ext uri="{FF2B5EF4-FFF2-40B4-BE49-F238E27FC236}">
                <a16:creationId xmlns:a16="http://schemas.microsoft.com/office/drawing/2014/main" id="{F67441E7-1453-9E86-2DB1-869BC43D077D}"/>
              </a:ext>
            </a:extLst>
          </p:cNvPr>
          <p:cNvSpPr>
            <a:spLocks noGrp="1"/>
          </p:cNvSpPr>
          <p:nvPr>
            <p:ph sz="quarter" idx="47" hasCustomPrompt="1"/>
          </p:nvPr>
        </p:nvSpPr>
        <p:spPr>
          <a:xfrm>
            <a:off x="907726"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2" name="Content Placeholder 4">
            <a:extLst>
              <a:ext uri="{FF2B5EF4-FFF2-40B4-BE49-F238E27FC236}">
                <a16:creationId xmlns:a16="http://schemas.microsoft.com/office/drawing/2014/main" id="{24B592F3-D066-299A-FD84-8674EAA08496}"/>
              </a:ext>
            </a:extLst>
          </p:cNvPr>
          <p:cNvSpPr>
            <a:spLocks noGrp="1"/>
          </p:cNvSpPr>
          <p:nvPr>
            <p:ph sz="quarter" idx="48" hasCustomPrompt="1"/>
          </p:nvPr>
        </p:nvSpPr>
        <p:spPr>
          <a:xfrm>
            <a:off x="3748214"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 name="Title Placeholder 1">
            <a:extLst>
              <a:ext uri="{FF2B5EF4-FFF2-40B4-BE49-F238E27FC236}">
                <a16:creationId xmlns:a16="http://schemas.microsoft.com/office/drawing/2014/main" id="{CC9CFB40-1C26-C0CD-18F0-B80261521934}"/>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6137973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25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9872A8-2443-38C9-227C-CEB5CE4999AF}"/>
              </a:ext>
            </a:extLst>
          </p:cNvPr>
          <p:cNvSpPr>
            <a:spLocks noGrp="1" noRot="1" noMove="1" noResize="1" noEditPoints="1" noAdjustHandles="1" noChangeArrowheads="1" noChangeShapeType="1"/>
          </p:cNvSpPr>
          <p:nvPr userDrawn="1"/>
        </p:nvSpPr>
        <p:spPr>
          <a:xfrm>
            <a:off x="524098" y="1558924"/>
            <a:ext cx="5580480" cy="2316616"/>
          </a:xfrm>
          <a:prstGeom prst="roundRect">
            <a:avLst>
              <a:gd name="adj" fmla="val 1389"/>
            </a:avLst>
          </a:prstGeom>
          <a:solidFill>
            <a:srgbClr val="F4F8FE"/>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EF9722FA-D522-D4CE-B381-2CF4A62DEC0B}"/>
              </a:ext>
            </a:extLst>
          </p:cNvPr>
          <p:cNvSpPr>
            <a:spLocks noGrp="1"/>
          </p:cNvSpPr>
          <p:nvPr>
            <p:ph type="body" sz="quarter" idx="17"/>
          </p:nvPr>
        </p:nvSpPr>
        <p:spPr>
          <a:xfrm>
            <a:off x="523875"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5" name="Text Placeholder 13">
            <a:extLst>
              <a:ext uri="{FF2B5EF4-FFF2-40B4-BE49-F238E27FC236}">
                <a16:creationId xmlns:a16="http://schemas.microsoft.com/office/drawing/2014/main" id="{1D04CA95-9DB4-8C17-8134-131097DC6145}"/>
              </a:ext>
            </a:extLst>
          </p:cNvPr>
          <p:cNvSpPr>
            <a:spLocks noGrp="1"/>
          </p:cNvSpPr>
          <p:nvPr>
            <p:ph type="body" sz="quarter" idx="18"/>
          </p:nvPr>
        </p:nvSpPr>
        <p:spPr>
          <a:xfrm>
            <a:off x="523875"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7" name="Picture Placeholder 46">
            <a:extLst>
              <a:ext uri="{FF2B5EF4-FFF2-40B4-BE49-F238E27FC236}">
                <a16:creationId xmlns:a16="http://schemas.microsoft.com/office/drawing/2014/main" id="{D0E3DB60-9E09-11B4-BA22-C72EDACCB325}"/>
              </a:ext>
            </a:extLst>
          </p:cNvPr>
          <p:cNvSpPr>
            <a:spLocks noGrp="1" noChangeAspect="1"/>
          </p:cNvSpPr>
          <p:nvPr>
            <p:ph type="pic" sz="quarter" idx="19" hasCustomPrompt="1"/>
          </p:nvPr>
        </p:nvSpPr>
        <p:spPr>
          <a:xfrm>
            <a:off x="555085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7" name="Content Placeholder 4">
            <a:extLst>
              <a:ext uri="{FF2B5EF4-FFF2-40B4-BE49-F238E27FC236}">
                <a16:creationId xmlns:a16="http://schemas.microsoft.com/office/drawing/2014/main" id="{065CF1D8-456F-1779-703D-8C6A6F8F1251}"/>
              </a:ext>
            </a:extLst>
          </p:cNvPr>
          <p:cNvSpPr>
            <a:spLocks noGrp="1"/>
          </p:cNvSpPr>
          <p:nvPr>
            <p:ph sz="quarter" idx="35" hasCustomPrompt="1"/>
          </p:nvPr>
        </p:nvSpPr>
        <p:spPr>
          <a:xfrm>
            <a:off x="6211006" y="1523889"/>
            <a:ext cx="5573581"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9" name="Content Placeholder 4">
            <a:extLst>
              <a:ext uri="{FF2B5EF4-FFF2-40B4-BE49-F238E27FC236}">
                <a16:creationId xmlns:a16="http://schemas.microsoft.com/office/drawing/2014/main" id="{AA14E68D-0235-B526-7E4B-CB4E478691A5}"/>
              </a:ext>
            </a:extLst>
          </p:cNvPr>
          <p:cNvSpPr>
            <a:spLocks noGrp="1"/>
          </p:cNvSpPr>
          <p:nvPr>
            <p:ph sz="quarter" idx="36" hasCustomPrompt="1"/>
          </p:nvPr>
        </p:nvSpPr>
        <p:spPr>
          <a:xfrm>
            <a:off x="8112587"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0" name="Content Placeholder 4">
            <a:extLst>
              <a:ext uri="{FF2B5EF4-FFF2-40B4-BE49-F238E27FC236}">
                <a16:creationId xmlns:a16="http://schemas.microsoft.com/office/drawing/2014/main" id="{1C3D06D0-C0EB-4B20-1BF8-C1675959A3BA}"/>
              </a:ext>
            </a:extLst>
          </p:cNvPr>
          <p:cNvSpPr>
            <a:spLocks noGrp="1"/>
          </p:cNvSpPr>
          <p:nvPr>
            <p:ph sz="quarter" idx="37" hasCustomPrompt="1"/>
          </p:nvPr>
        </p:nvSpPr>
        <p:spPr>
          <a:xfrm>
            <a:off x="4315741"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1" name="Content Placeholder 4">
            <a:extLst>
              <a:ext uri="{FF2B5EF4-FFF2-40B4-BE49-F238E27FC236}">
                <a16:creationId xmlns:a16="http://schemas.microsoft.com/office/drawing/2014/main" id="{C2FFED4C-0C9F-B669-626A-9E85C1E8BEEA}"/>
              </a:ext>
            </a:extLst>
          </p:cNvPr>
          <p:cNvSpPr>
            <a:spLocks noGrp="1"/>
          </p:cNvSpPr>
          <p:nvPr>
            <p:ph sz="quarter" idx="38" hasCustomPrompt="1"/>
          </p:nvPr>
        </p:nvSpPr>
        <p:spPr>
          <a:xfrm>
            <a:off x="534574"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2" name="Title Placeholder 1">
            <a:extLst>
              <a:ext uri="{FF2B5EF4-FFF2-40B4-BE49-F238E27FC236}">
                <a16:creationId xmlns:a16="http://schemas.microsoft.com/office/drawing/2014/main" id="{D8A08C9A-80D9-EBCE-A46B-AF6D41BBFDF4}"/>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3463269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27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7" name="Straight Connector 6">
            <a:extLst>
              <a:ext uri="{FF2B5EF4-FFF2-40B4-BE49-F238E27FC236}">
                <a16:creationId xmlns:a16="http://schemas.microsoft.com/office/drawing/2014/main" id="{78AA9EEA-96E1-202B-8C16-E4C778FFE853}"/>
              </a:ext>
            </a:extLst>
          </p:cNvPr>
          <p:cNvCxnSpPr>
            <a:cxnSpLocks/>
          </p:cNvCxnSpPr>
          <p:nvPr userDrawn="1"/>
        </p:nvCxnSpPr>
        <p:spPr>
          <a:xfrm>
            <a:off x="1789272" y="1946884"/>
            <a:ext cx="0" cy="432691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7DB0C900-B586-7AB8-592F-2D3E2AE5ECAE}"/>
              </a:ext>
            </a:extLst>
          </p:cNvPr>
          <p:cNvSpPr>
            <a:spLocks noChangeAspect="1"/>
          </p:cNvSpPr>
          <p:nvPr userDrawn="1"/>
        </p:nvSpPr>
        <p:spPr>
          <a:xfrm>
            <a:off x="1681272" y="1834534"/>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ECE150D7-1A9F-5DF5-D349-14887AF6A970}"/>
              </a:ext>
            </a:extLst>
          </p:cNvPr>
          <p:cNvSpPr>
            <a:spLocks noChangeAspect="1"/>
          </p:cNvSpPr>
          <p:nvPr userDrawn="1"/>
        </p:nvSpPr>
        <p:spPr>
          <a:xfrm>
            <a:off x="1681272" y="2783556"/>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9CB880D1-D482-6980-BD8F-C2C4B25DDDC8}"/>
              </a:ext>
            </a:extLst>
          </p:cNvPr>
          <p:cNvSpPr>
            <a:spLocks noChangeAspect="1"/>
          </p:cNvSpPr>
          <p:nvPr userDrawn="1"/>
        </p:nvSpPr>
        <p:spPr>
          <a:xfrm>
            <a:off x="1681272" y="3732578"/>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822C4035-C0F0-7CC7-1D25-5BB5373403D0}"/>
              </a:ext>
            </a:extLst>
          </p:cNvPr>
          <p:cNvSpPr>
            <a:spLocks noChangeAspect="1"/>
          </p:cNvSpPr>
          <p:nvPr userDrawn="1"/>
        </p:nvSpPr>
        <p:spPr>
          <a:xfrm>
            <a:off x="1681272" y="46816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FBF6F796-7A26-4F4E-43A4-47E280C6620B}"/>
              </a:ext>
            </a:extLst>
          </p:cNvPr>
          <p:cNvSpPr>
            <a:spLocks noChangeAspect="1"/>
          </p:cNvSpPr>
          <p:nvPr userDrawn="1"/>
        </p:nvSpPr>
        <p:spPr>
          <a:xfrm>
            <a:off x="1681272" y="5630622"/>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5" name="Rounded Rectangle 14">
            <a:extLst>
              <a:ext uri="{FF2B5EF4-FFF2-40B4-BE49-F238E27FC236}">
                <a16:creationId xmlns:a16="http://schemas.microsoft.com/office/drawing/2014/main" id="{F8681B14-D488-C8A2-0971-143B42033853}"/>
              </a:ext>
            </a:extLst>
          </p:cNvPr>
          <p:cNvSpPr/>
          <p:nvPr userDrawn="1"/>
        </p:nvSpPr>
        <p:spPr>
          <a:xfrm>
            <a:off x="3001415" y="5364249"/>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7" name="Rounded Rectangle 3">
            <a:extLst>
              <a:ext uri="{FF2B5EF4-FFF2-40B4-BE49-F238E27FC236}">
                <a16:creationId xmlns:a16="http://schemas.microsoft.com/office/drawing/2014/main" id="{02C8C156-FA43-F0C3-4C77-82B3D09DDFEE}"/>
              </a:ext>
            </a:extLst>
          </p:cNvPr>
          <p:cNvSpPr/>
          <p:nvPr userDrawn="1"/>
        </p:nvSpPr>
        <p:spPr>
          <a:xfrm>
            <a:off x="2041533" y="5459068"/>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BBD6FE3A-82DA-6669-320E-14D3E5CB8C10}"/>
              </a:ext>
            </a:extLst>
          </p:cNvPr>
          <p:cNvSpPr/>
          <p:nvPr userDrawn="1"/>
        </p:nvSpPr>
        <p:spPr>
          <a:xfrm>
            <a:off x="3001415" y="2517183"/>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92B10B1A-A191-665D-CCE9-5E8FE5D5D3D0}"/>
              </a:ext>
            </a:extLst>
          </p:cNvPr>
          <p:cNvSpPr/>
          <p:nvPr userDrawn="1"/>
        </p:nvSpPr>
        <p:spPr>
          <a:xfrm>
            <a:off x="3001415" y="3466205"/>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498F8C66-7158-B4B7-D831-760857E4CE1E}"/>
              </a:ext>
            </a:extLst>
          </p:cNvPr>
          <p:cNvSpPr/>
          <p:nvPr userDrawn="1"/>
        </p:nvSpPr>
        <p:spPr>
          <a:xfrm>
            <a:off x="3001415" y="4415227"/>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1" name="Rounded Rectangle 3">
            <a:extLst>
              <a:ext uri="{FF2B5EF4-FFF2-40B4-BE49-F238E27FC236}">
                <a16:creationId xmlns:a16="http://schemas.microsoft.com/office/drawing/2014/main" id="{F4CEE720-C8ED-8A3A-16A3-16799C539932}"/>
              </a:ext>
            </a:extLst>
          </p:cNvPr>
          <p:cNvSpPr/>
          <p:nvPr userDrawn="1"/>
        </p:nvSpPr>
        <p:spPr>
          <a:xfrm>
            <a:off x="2041533" y="3564008"/>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Rounded Rectangle 3">
            <a:extLst>
              <a:ext uri="{FF2B5EF4-FFF2-40B4-BE49-F238E27FC236}">
                <a16:creationId xmlns:a16="http://schemas.microsoft.com/office/drawing/2014/main" id="{309611A8-8D31-81CC-B075-F3FE218DC44D}"/>
              </a:ext>
            </a:extLst>
          </p:cNvPr>
          <p:cNvSpPr/>
          <p:nvPr userDrawn="1"/>
        </p:nvSpPr>
        <p:spPr>
          <a:xfrm>
            <a:off x="2041533" y="4518164"/>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ACE81104-30FC-51CA-A99C-9A097901E253}"/>
              </a:ext>
            </a:extLst>
          </p:cNvPr>
          <p:cNvSpPr/>
          <p:nvPr userDrawn="1"/>
        </p:nvSpPr>
        <p:spPr>
          <a:xfrm>
            <a:off x="3001415" y="1568161"/>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4" name="Rounded Rectangle 3">
            <a:extLst>
              <a:ext uri="{FF2B5EF4-FFF2-40B4-BE49-F238E27FC236}">
                <a16:creationId xmlns:a16="http://schemas.microsoft.com/office/drawing/2014/main" id="{A5C9C762-A3A3-A841-7A1E-ED1A6EA68198}"/>
              </a:ext>
            </a:extLst>
          </p:cNvPr>
          <p:cNvSpPr/>
          <p:nvPr userDrawn="1"/>
        </p:nvSpPr>
        <p:spPr>
          <a:xfrm>
            <a:off x="2041533" y="1669486"/>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5" name="Rounded Rectangle 3">
            <a:extLst>
              <a:ext uri="{FF2B5EF4-FFF2-40B4-BE49-F238E27FC236}">
                <a16:creationId xmlns:a16="http://schemas.microsoft.com/office/drawing/2014/main" id="{220BEEB1-5F1B-E55D-C173-ED5E5F3DE1B2}"/>
              </a:ext>
            </a:extLst>
          </p:cNvPr>
          <p:cNvSpPr/>
          <p:nvPr userDrawn="1"/>
        </p:nvSpPr>
        <p:spPr>
          <a:xfrm>
            <a:off x="2041533" y="2623643"/>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80436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761791"/>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708464"/>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4655137"/>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560181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837093"/>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794524"/>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741197"/>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4687870"/>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5634543"/>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4FAF7207-560A-A80B-DA0A-E805A622D177}"/>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710C659C-B863-7381-16B9-4C950C852B23}"/>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40531319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28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7DDCCE29-179B-834C-2E3C-E5B32F6DEBE6}"/>
              </a:ext>
            </a:extLst>
          </p:cNvPr>
          <p:cNvSpPr/>
          <p:nvPr userDrawn="1"/>
        </p:nvSpPr>
        <p:spPr>
          <a:xfrm>
            <a:off x="3001415" y="1568161"/>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 name="Rounded Rectangle 3">
            <a:extLst>
              <a:ext uri="{FF2B5EF4-FFF2-40B4-BE49-F238E27FC236}">
                <a16:creationId xmlns:a16="http://schemas.microsoft.com/office/drawing/2014/main" id="{CA71F97A-BFD1-D80D-7CC1-858BB84E234A}"/>
              </a:ext>
            </a:extLst>
          </p:cNvPr>
          <p:cNvSpPr/>
          <p:nvPr userDrawn="1"/>
        </p:nvSpPr>
        <p:spPr>
          <a:xfrm>
            <a:off x="2041533" y="1658162"/>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F4DAFD38-363B-9E71-0220-8140AFCDA84B}"/>
              </a:ext>
            </a:extLst>
          </p:cNvPr>
          <p:cNvSpPr/>
          <p:nvPr userDrawn="1"/>
        </p:nvSpPr>
        <p:spPr>
          <a:xfrm>
            <a:off x="3001415" y="2371428"/>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0" name="Rounded Rectangle 3">
            <a:extLst>
              <a:ext uri="{FF2B5EF4-FFF2-40B4-BE49-F238E27FC236}">
                <a16:creationId xmlns:a16="http://schemas.microsoft.com/office/drawing/2014/main" id="{01929356-7B7E-C442-1638-E9B45DB9F552}"/>
              </a:ext>
            </a:extLst>
          </p:cNvPr>
          <p:cNvSpPr/>
          <p:nvPr userDrawn="1"/>
        </p:nvSpPr>
        <p:spPr>
          <a:xfrm>
            <a:off x="2041533" y="2461429"/>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5FF03935-B81B-B98F-F1A5-9F56286EA261}"/>
              </a:ext>
            </a:extLst>
          </p:cNvPr>
          <p:cNvSpPr/>
          <p:nvPr userDrawn="1"/>
        </p:nvSpPr>
        <p:spPr>
          <a:xfrm>
            <a:off x="3001415" y="3174695"/>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6" name="Rounded Rectangle 3">
            <a:extLst>
              <a:ext uri="{FF2B5EF4-FFF2-40B4-BE49-F238E27FC236}">
                <a16:creationId xmlns:a16="http://schemas.microsoft.com/office/drawing/2014/main" id="{94D1FE4E-91CF-2337-3120-1D0F866BE13B}"/>
              </a:ext>
            </a:extLst>
          </p:cNvPr>
          <p:cNvSpPr/>
          <p:nvPr userDrawn="1"/>
        </p:nvSpPr>
        <p:spPr>
          <a:xfrm>
            <a:off x="2041533" y="3264696"/>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7" name="Rounded Rectangle 36">
            <a:extLst>
              <a:ext uri="{FF2B5EF4-FFF2-40B4-BE49-F238E27FC236}">
                <a16:creationId xmlns:a16="http://schemas.microsoft.com/office/drawing/2014/main" id="{8CA4F7CB-D89E-DEDD-88CD-C602853161DD}"/>
              </a:ext>
            </a:extLst>
          </p:cNvPr>
          <p:cNvSpPr/>
          <p:nvPr userDrawn="1"/>
        </p:nvSpPr>
        <p:spPr>
          <a:xfrm>
            <a:off x="3001415" y="3977962"/>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8" name="Rounded Rectangle 3">
            <a:extLst>
              <a:ext uri="{FF2B5EF4-FFF2-40B4-BE49-F238E27FC236}">
                <a16:creationId xmlns:a16="http://schemas.microsoft.com/office/drawing/2014/main" id="{B82F7D0A-216C-A963-69C9-945C08E81A85}"/>
              </a:ext>
            </a:extLst>
          </p:cNvPr>
          <p:cNvSpPr/>
          <p:nvPr userDrawn="1"/>
        </p:nvSpPr>
        <p:spPr>
          <a:xfrm>
            <a:off x="2041533" y="4067963"/>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9" name="Rounded Rectangle 38">
            <a:extLst>
              <a:ext uri="{FF2B5EF4-FFF2-40B4-BE49-F238E27FC236}">
                <a16:creationId xmlns:a16="http://schemas.microsoft.com/office/drawing/2014/main" id="{845C4EAA-7F37-63C1-DB98-5E6E8B38287D}"/>
              </a:ext>
            </a:extLst>
          </p:cNvPr>
          <p:cNvSpPr/>
          <p:nvPr userDrawn="1"/>
        </p:nvSpPr>
        <p:spPr>
          <a:xfrm>
            <a:off x="3001415" y="4781229"/>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40" name="Rounded Rectangle 3">
            <a:extLst>
              <a:ext uri="{FF2B5EF4-FFF2-40B4-BE49-F238E27FC236}">
                <a16:creationId xmlns:a16="http://schemas.microsoft.com/office/drawing/2014/main" id="{B7F147F0-814B-28C7-0527-84307EFBA6EB}"/>
              </a:ext>
            </a:extLst>
          </p:cNvPr>
          <p:cNvSpPr/>
          <p:nvPr userDrawn="1"/>
        </p:nvSpPr>
        <p:spPr>
          <a:xfrm>
            <a:off x="2041533" y="4871230"/>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1" name="Rounded Rectangle 40">
            <a:extLst>
              <a:ext uri="{FF2B5EF4-FFF2-40B4-BE49-F238E27FC236}">
                <a16:creationId xmlns:a16="http://schemas.microsoft.com/office/drawing/2014/main" id="{9F6BBE66-9EFA-8142-8E09-80D3ED05523C}"/>
              </a:ext>
            </a:extLst>
          </p:cNvPr>
          <p:cNvSpPr/>
          <p:nvPr userDrawn="1"/>
        </p:nvSpPr>
        <p:spPr>
          <a:xfrm>
            <a:off x="3001415" y="5584495"/>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42" name="Rounded Rectangle 3">
            <a:extLst>
              <a:ext uri="{FF2B5EF4-FFF2-40B4-BE49-F238E27FC236}">
                <a16:creationId xmlns:a16="http://schemas.microsoft.com/office/drawing/2014/main" id="{F5B90908-30FF-64BD-B57F-FE53D3F7A512}"/>
              </a:ext>
            </a:extLst>
          </p:cNvPr>
          <p:cNvSpPr/>
          <p:nvPr userDrawn="1"/>
        </p:nvSpPr>
        <p:spPr>
          <a:xfrm>
            <a:off x="2041533" y="5674496"/>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78231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58378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38525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418672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498819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83709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63513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43317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423121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502925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cxnSp>
        <p:nvCxnSpPr>
          <p:cNvPr id="43" name="Straight Connector 42">
            <a:extLst>
              <a:ext uri="{FF2B5EF4-FFF2-40B4-BE49-F238E27FC236}">
                <a16:creationId xmlns:a16="http://schemas.microsoft.com/office/drawing/2014/main" id="{13F021C1-D884-3956-9978-ECC7850ECAA8}"/>
              </a:ext>
            </a:extLst>
          </p:cNvPr>
          <p:cNvCxnSpPr>
            <a:cxnSpLocks/>
          </p:cNvCxnSpPr>
          <p:nvPr userDrawn="1"/>
        </p:nvCxnSpPr>
        <p:spPr>
          <a:xfrm>
            <a:off x="1789272" y="1946884"/>
            <a:ext cx="0" cy="432691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7AFF73C3-C480-CA1A-F987-A97BA1EF3D6A}"/>
              </a:ext>
            </a:extLst>
          </p:cNvPr>
          <p:cNvSpPr>
            <a:spLocks noChangeAspect="1"/>
          </p:cNvSpPr>
          <p:nvPr userDrawn="1"/>
        </p:nvSpPr>
        <p:spPr>
          <a:xfrm>
            <a:off x="1681272" y="1802161"/>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5" name="Oval 44">
            <a:extLst>
              <a:ext uri="{FF2B5EF4-FFF2-40B4-BE49-F238E27FC236}">
                <a16:creationId xmlns:a16="http://schemas.microsoft.com/office/drawing/2014/main" id="{60D515C0-C4B3-D053-1131-ABA7C2EE248B}"/>
              </a:ext>
            </a:extLst>
          </p:cNvPr>
          <p:cNvSpPr>
            <a:spLocks noChangeAspect="1"/>
          </p:cNvSpPr>
          <p:nvPr userDrawn="1"/>
        </p:nvSpPr>
        <p:spPr>
          <a:xfrm>
            <a:off x="1681272" y="2605428"/>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6" name="Oval 45">
            <a:extLst>
              <a:ext uri="{FF2B5EF4-FFF2-40B4-BE49-F238E27FC236}">
                <a16:creationId xmlns:a16="http://schemas.microsoft.com/office/drawing/2014/main" id="{AD79BDF4-3008-438B-91A6-5F8C3F266F5F}"/>
              </a:ext>
            </a:extLst>
          </p:cNvPr>
          <p:cNvSpPr>
            <a:spLocks noChangeAspect="1"/>
          </p:cNvSpPr>
          <p:nvPr userDrawn="1"/>
        </p:nvSpPr>
        <p:spPr>
          <a:xfrm>
            <a:off x="1681272" y="3408695"/>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7" name="Oval 46">
            <a:extLst>
              <a:ext uri="{FF2B5EF4-FFF2-40B4-BE49-F238E27FC236}">
                <a16:creationId xmlns:a16="http://schemas.microsoft.com/office/drawing/2014/main" id="{CF429168-D041-C0EB-F09C-E89F0FA357D9}"/>
              </a:ext>
            </a:extLst>
          </p:cNvPr>
          <p:cNvSpPr>
            <a:spLocks noChangeAspect="1"/>
          </p:cNvSpPr>
          <p:nvPr userDrawn="1"/>
        </p:nvSpPr>
        <p:spPr>
          <a:xfrm>
            <a:off x="1681272" y="4211962"/>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8" name="Oval 47">
            <a:extLst>
              <a:ext uri="{FF2B5EF4-FFF2-40B4-BE49-F238E27FC236}">
                <a16:creationId xmlns:a16="http://schemas.microsoft.com/office/drawing/2014/main" id="{B8903448-EB0D-A708-C80C-F8C8709CC0B6}"/>
              </a:ext>
            </a:extLst>
          </p:cNvPr>
          <p:cNvSpPr>
            <a:spLocks noChangeAspect="1"/>
          </p:cNvSpPr>
          <p:nvPr userDrawn="1"/>
        </p:nvSpPr>
        <p:spPr>
          <a:xfrm>
            <a:off x="1681272" y="5015229"/>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9" name="Oval 48">
            <a:extLst>
              <a:ext uri="{FF2B5EF4-FFF2-40B4-BE49-F238E27FC236}">
                <a16:creationId xmlns:a16="http://schemas.microsoft.com/office/drawing/2014/main" id="{2DD24B59-C665-7297-B06B-F2E1ECFA856F}"/>
              </a:ext>
            </a:extLst>
          </p:cNvPr>
          <p:cNvSpPr>
            <a:spLocks noChangeAspect="1"/>
          </p:cNvSpPr>
          <p:nvPr userDrawn="1"/>
        </p:nvSpPr>
        <p:spPr>
          <a:xfrm>
            <a:off x="1681272" y="5818495"/>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0" name="Text Placeholder 13">
            <a:extLst>
              <a:ext uri="{FF2B5EF4-FFF2-40B4-BE49-F238E27FC236}">
                <a16:creationId xmlns:a16="http://schemas.microsoft.com/office/drawing/2014/main" id="{0C33790F-59E3-E1C4-BAFF-AAE342880390}"/>
              </a:ext>
            </a:extLst>
          </p:cNvPr>
          <p:cNvSpPr>
            <a:spLocks noGrp="1"/>
          </p:cNvSpPr>
          <p:nvPr>
            <p:ph type="body" sz="quarter" idx="28" hasCustomPrompt="1"/>
          </p:nvPr>
        </p:nvSpPr>
        <p:spPr>
          <a:xfrm>
            <a:off x="2041533" y="578966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1" name="Text Placeholder 13">
            <a:extLst>
              <a:ext uri="{FF2B5EF4-FFF2-40B4-BE49-F238E27FC236}">
                <a16:creationId xmlns:a16="http://schemas.microsoft.com/office/drawing/2014/main" id="{58F3CE3C-48C8-744C-0FB8-386B68014FD3}"/>
              </a:ext>
            </a:extLst>
          </p:cNvPr>
          <p:cNvSpPr>
            <a:spLocks noGrp="1"/>
          </p:cNvSpPr>
          <p:nvPr>
            <p:ph type="body" sz="quarter" idx="29"/>
          </p:nvPr>
        </p:nvSpPr>
        <p:spPr>
          <a:xfrm>
            <a:off x="3375482" y="5827291"/>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9DE798C2-009B-7844-2ADD-C45B65E4EFD7}"/>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5256F35B-F074-19D3-139A-BE8EA9A60848}"/>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67136285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29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A3991A1-FFE3-07CF-61C4-30C143D1310F}"/>
              </a:ext>
            </a:extLst>
          </p:cNvPr>
          <p:cNvCxnSpPr>
            <a:cxnSpLocks/>
          </p:cNvCxnSpPr>
          <p:nvPr userDrawn="1"/>
        </p:nvCxnSpPr>
        <p:spPr>
          <a:xfrm>
            <a:off x="1789272" y="1946884"/>
            <a:ext cx="0" cy="440946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8" name="Rounded Rectangle 7">
            <a:extLst>
              <a:ext uri="{FF2B5EF4-FFF2-40B4-BE49-F238E27FC236}">
                <a16:creationId xmlns:a16="http://schemas.microsoft.com/office/drawing/2014/main" id="{BE8C6BED-E069-9604-1C47-D3A42BF650FE}"/>
              </a:ext>
            </a:extLst>
          </p:cNvPr>
          <p:cNvSpPr/>
          <p:nvPr userDrawn="1"/>
        </p:nvSpPr>
        <p:spPr>
          <a:xfrm>
            <a:off x="3001415" y="1568161"/>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9" name="Rounded Rectangle 3">
            <a:extLst>
              <a:ext uri="{FF2B5EF4-FFF2-40B4-BE49-F238E27FC236}">
                <a16:creationId xmlns:a16="http://schemas.microsoft.com/office/drawing/2014/main" id="{62259E81-5D5E-82A9-2F7B-B0C55BFD2D21}"/>
              </a:ext>
            </a:extLst>
          </p:cNvPr>
          <p:cNvSpPr/>
          <p:nvPr userDrawn="1"/>
        </p:nvSpPr>
        <p:spPr>
          <a:xfrm>
            <a:off x="2041533" y="1640161"/>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37444E2A-4DFF-170C-275C-C581E150CD7A}"/>
              </a:ext>
            </a:extLst>
          </p:cNvPr>
          <p:cNvSpPr>
            <a:spLocks noChangeAspect="1"/>
          </p:cNvSpPr>
          <p:nvPr userDrawn="1"/>
        </p:nvSpPr>
        <p:spPr>
          <a:xfrm>
            <a:off x="1681272" y="1748161"/>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4" name="Rounded Rectangle 13">
            <a:extLst>
              <a:ext uri="{FF2B5EF4-FFF2-40B4-BE49-F238E27FC236}">
                <a16:creationId xmlns:a16="http://schemas.microsoft.com/office/drawing/2014/main" id="{2FAA786F-A1E5-9113-2619-BC3A5E38B7A2}"/>
              </a:ext>
            </a:extLst>
          </p:cNvPr>
          <p:cNvSpPr/>
          <p:nvPr userDrawn="1"/>
        </p:nvSpPr>
        <p:spPr>
          <a:xfrm>
            <a:off x="3001415" y="2256434"/>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5" name="Rounded Rectangle 3">
            <a:extLst>
              <a:ext uri="{FF2B5EF4-FFF2-40B4-BE49-F238E27FC236}">
                <a16:creationId xmlns:a16="http://schemas.microsoft.com/office/drawing/2014/main" id="{4B023EEE-47C7-1312-773D-1DAC16BF1557}"/>
              </a:ext>
            </a:extLst>
          </p:cNvPr>
          <p:cNvSpPr/>
          <p:nvPr userDrawn="1"/>
        </p:nvSpPr>
        <p:spPr>
          <a:xfrm>
            <a:off x="2041533" y="2328434"/>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8" name="Oval 17">
            <a:extLst>
              <a:ext uri="{FF2B5EF4-FFF2-40B4-BE49-F238E27FC236}">
                <a16:creationId xmlns:a16="http://schemas.microsoft.com/office/drawing/2014/main" id="{064E4C10-383F-F4CE-8F83-19CA1F379F3E}"/>
              </a:ext>
            </a:extLst>
          </p:cNvPr>
          <p:cNvSpPr>
            <a:spLocks noChangeAspect="1"/>
          </p:cNvSpPr>
          <p:nvPr userDrawn="1"/>
        </p:nvSpPr>
        <p:spPr>
          <a:xfrm>
            <a:off x="1681272" y="2436434"/>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E367C787-5093-6D06-ED9A-9D91CF0DEB13}"/>
              </a:ext>
            </a:extLst>
          </p:cNvPr>
          <p:cNvSpPr/>
          <p:nvPr userDrawn="1"/>
        </p:nvSpPr>
        <p:spPr>
          <a:xfrm>
            <a:off x="3001415" y="2944707"/>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ounded Rectangle 3">
            <a:extLst>
              <a:ext uri="{FF2B5EF4-FFF2-40B4-BE49-F238E27FC236}">
                <a16:creationId xmlns:a16="http://schemas.microsoft.com/office/drawing/2014/main" id="{7F7611BD-07C6-3796-4C24-D846B24049BA}"/>
              </a:ext>
            </a:extLst>
          </p:cNvPr>
          <p:cNvSpPr/>
          <p:nvPr userDrawn="1"/>
        </p:nvSpPr>
        <p:spPr>
          <a:xfrm>
            <a:off x="2041533" y="3016707"/>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973C4A78-37C4-C105-0E7C-289ECD0855B1}"/>
              </a:ext>
            </a:extLst>
          </p:cNvPr>
          <p:cNvSpPr>
            <a:spLocks noChangeAspect="1"/>
          </p:cNvSpPr>
          <p:nvPr userDrawn="1"/>
        </p:nvSpPr>
        <p:spPr>
          <a:xfrm>
            <a:off x="1681272" y="3124707"/>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C84D6255-7ABF-DC22-AA84-52595DFA427A}"/>
              </a:ext>
            </a:extLst>
          </p:cNvPr>
          <p:cNvSpPr/>
          <p:nvPr userDrawn="1"/>
        </p:nvSpPr>
        <p:spPr>
          <a:xfrm>
            <a:off x="3001415" y="3632980"/>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4" name="Rounded Rectangle 3">
            <a:extLst>
              <a:ext uri="{FF2B5EF4-FFF2-40B4-BE49-F238E27FC236}">
                <a16:creationId xmlns:a16="http://schemas.microsoft.com/office/drawing/2014/main" id="{1A9EBCCD-24D0-9167-4DBB-CDCF2ADB0BC4}"/>
              </a:ext>
            </a:extLst>
          </p:cNvPr>
          <p:cNvSpPr/>
          <p:nvPr userDrawn="1"/>
        </p:nvSpPr>
        <p:spPr>
          <a:xfrm>
            <a:off x="2041533" y="3704980"/>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52" name="Oval 51">
            <a:extLst>
              <a:ext uri="{FF2B5EF4-FFF2-40B4-BE49-F238E27FC236}">
                <a16:creationId xmlns:a16="http://schemas.microsoft.com/office/drawing/2014/main" id="{E24CB748-EEC9-ED38-98B9-EDFDDD73C2FF}"/>
              </a:ext>
            </a:extLst>
          </p:cNvPr>
          <p:cNvSpPr>
            <a:spLocks noChangeAspect="1"/>
          </p:cNvSpPr>
          <p:nvPr userDrawn="1"/>
        </p:nvSpPr>
        <p:spPr>
          <a:xfrm>
            <a:off x="1681272" y="381298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3" name="Rounded Rectangle 52">
            <a:extLst>
              <a:ext uri="{FF2B5EF4-FFF2-40B4-BE49-F238E27FC236}">
                <a16:creationId xmlns:a16="http://schemas.microsoft.com/office/drawing/2014/main" id="{4D8D1615-EB08-3E0E-AA03-DCC59E4F516B}"/>
              </a:ext>
            </a:extLst>
          </p:cNvPr>
          <p:cNvSpPr/>
          <p:nvPr userDrawn="1"/>
        </p:nvSpPr>
        <p:spPr>
          <a:xfrm>
            <a:off x="3001415" y="4321253"/>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54" name="Rounded Rectangle 3">
            <a:extLst>
              <a:ext uri="{FF2B5EF4-FFF2-40B4-BE49-F238E27FC236}">
                <a16:creationId xmlns:a16="http://schemas.microsoft.com/office/drawing/2014/main" id="{55A9C11F-0617-7C20-FDC2-45F940D94E93}"/>
              </a:ext>
            </a:extLst>
          </p:cNvPr>
          <p:cNvSpPr/>
          <p:nvPr userDrawn="1"/>
        </p:nvSpPr>
        <p:spPr>
          <a:xfrm>
            <a:off x="2041533" y="4393253"/>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56" name="Oval 55">
            <a:extLst>
              <a:ext uri="{FF2B5EF4-FFF2-40B4-BE49-F238E27FC236}">
                <a16:creationId xmlns:a16="http://schemas.microsoft.com/office/drawing/2014/main" id="{678391AF-4167-63FA-0680-F2331B645FAB}"/>
              </a:ext>
            </a:extLst>
          </p:cNvPr>
          <p:cNvSpPr>
            <a:spLocks noChangeAspect="1"/>
          </p:cNvSpPr>
          <p:nvPr userDrawn="1"/>
        </p:nvSpPr>
        <p:spPr>
          <a:xfrm>
            <a:off x="1681272" y="4501253"/>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7" name="Rounded Rectangle 56">
            <a:extLst>
              <a:ext uri="{FF2B5EF4-FFF2-40B4-BE49-F238E27FC236}">
                <a16:creationId xmlns:a16="http://schemas.microsoft.com/office/drawing/2014/main" id="{7959BDBD-2388-9119-D38B-599C65C604FA}"/>
              </a:ext>
            </a:extLst>
          </p:cNvPr>
          <p:cNvSpPr/>
          <p:nvPr userDrawn="1"/>
        </p:nvSpPr>
        <p:spPr>
          <a:xfrm>
            <a:off x="3001415" y="5009526"/>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58" name="Rounded Rectangle 3">
            <a:extLst>
              <a:ext uri="{FF2B5EF4-FFF2-40B4-BE49-F238E27FC236}">
                <a16:creationId xmlns:a16="http://schemas.microsoft.com/office/drawing/2014/main" id="{EC28F16E-A516-3944-D3B3-D44EC611E02E}"/>
              </a:ext>
            </a:extLst>
          </p:cNvPr>
          <p:cNvSpPr/>
          <p:nvPr userDrawn="1"/>
        </p:nvSpPr>
        <p:spPr>
          <a:xfrm>
            <a:off x="2041533" y="5081526"/>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0" name="Oval 59">
            <a:extLst>
              <a:ext uri="{FF2B5EF4-FFF2-40B4-BE49-F238E27FC236}">
                <a16:creationId xmlns:a16="http://schemas.microsoft.com/office/drawing/2014/main" id="{C6631E74-4CD3-86D1-F832-A8B42BF1B2D3}"/>
              </a:ext>
            </a:extLst>
          </p:cNvPr>
          <p:cNvSpPr>
            <a:spLocks noChangeAspect="1"/>
          </p:cNvSpPr>
          <p:nvPr userDrawn="1"/>
        </p:nvSpPr>
        <p:spPr>
          <a:xfrm>
            <a:off x="1681272" y="5189526"/>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1" name="Rounded Rectangle 60">
            <a:extLst>
              <a:ext uri="{FF2B5EF4-FFF2-40B4-BE49-F238E27FC236}">
                <a16:creationId xmlns:a16="http://schemas.microsoft.com/office/drawing/2014/main" id="{309300F3-AC48-A088-789E-979DF2E4050E}"/>
              </a:ext>
            </a:extLst>
          </p:cNvPr>
          <p:cNvSpPr/>
          <p:nvPr userDrawn="1"/>
        </p:nvSpPr>
        <p:spPr>
          <a:xfrm>
            <a:off x="3001415" y="5697800"/>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62" name="Rounded Rectangle 3">
            <a:extLst>
              <a:ext uri="{FF2B5EF4-FFF2-40B4-BE49-F238E27FC236}">
                <a16:creationId xmlns:a16="http://schemas.microsoft.com/office/drawing/2014/main" id="{01885135-BBE0-332E-42AB-57FE37009679}"/>
              </a:ext>
            </a:extLst>
          </p:cNvPr>
          <p:cNvSpPr/>
          <p:nvPr userDrawn="1"/>
        </p:nvSpPr>
        <p:spPr>
          <a:xfrm>
            <a:off x="2041533" y="5769800"/>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4" name="Oval 63">
            <a:extLst>
              <a:ext uri="{FF2B5EF4-FFF2-40B4-BE49-F238E27FC236}">
                <a16:creationId xmlns:a16="http://schemas.microsoft.com/office/drawing/2014/main" id="{63C5C914-CBCE-CC8C-F960-8D75EE726EFA}"/>
              </a:ext>
            </a:extLst>
          </p:cNvPr>
          <p:cNvSpPr>
            <a:spLocks noChangeAspect="1"/>
          </p:cNvSpPr>
          <p:nvPr userDrawn="1"/>
        </p:nvSpPr>
        <p:spPr>
          <a:xfrm>
            <a:off x="1681272" y="58778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72264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410992"/>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099344"/>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378769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4476048"/>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75537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444540"/>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133707"/>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3822874"/>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4512041"/>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0" name="Text Placeholder 13">
            <a:extLst>
              <a:ext uri="{FF2B5EF4-FFF2-40B4-BE49-F238E27FC236}">
                <a16:creationId xmlns:a16="http://schemas.microsoft.com/office/drawing/2014/main" id="{0C33790F-59E3-E1C4-BAFF-AAE342880390}"/>
              </a:ext>
            </a:extLst>
          </p:cNvPr>
          <p:cNvSpPr>
            <a:spLocks noGrp="1"/>
          </p:cNvSpPr>
          <p:nvPr>
            <p:ph type="body" sz="quarter" idx="28" hasCustomPrompt="1"/>
          </p:nvPr>
        </p:nvSpPr>
        <p:spPr>
          <a:xfrm>
            <a:off x="2041533" y="516440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1" name="Text Placeholder 13">
            <a:extLst>
              <a:ext uri="{FF2B5EF4-FFF2-40B4-BE49-F238E27FC236}">
                <a16:creationId xmlns:a16="http://schemas.microsoft.com/office/drawing/2014/main" id="{58F3CE3C-48C8-744C-0FB8-386B68014FD3}"/>
              </a:ext>
            </a:extLst>
          </p:cNvPr>
          <p:cNvSpPr>
            <a:spLocks noGrp="1"/>
          </p:cNvSpPr>
          <p:nvPr>
            <p:ph type="body" sz="quarter" idx="29"/>
          </p:nvPr>
        </p:nvSpPr>
        <p:spPr>
          <a:xfrm>
            <a:off x="3375482" y="5201208"/>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5" name="Text Placeholder 13">
            <a:extLst>
              <a:ext uri="{FF2B5EF4-FFF2-40B4-BE49-F238E27FC236}">
                <a16:creationId xmlns:a16="http://schemas.microsoft.com/office/drawing/2014/main" id="{64411850-395B-4B44-9106-02F1463CB9D0}"/>
              </a:ext>
            </a:extLst>
          </p:cNvPr>
          <p:cNvSpPr>
            <a:spLocks noGrp="1"/>
          </p:cNvSpPr>
          <p:nvPr>
            <p:ph type="body" sz="quarter" idx="30" hasCustomPrompt="1"/>
          </p:nvPr>
        </p:nvSpPr>
        <p:spPr>
          <a:xfrm>
            <a:off x="2041533" y="5852753"/>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6" name="Text Placeholder 13">
            <a:extLst>
              <a:ext uri="{FF2B5EF4-FFF2-40B4-BE49-F238E27FC236}">
                <a16:creationId xmlns:a16="http://schemas.microsoft.com/office/drawing/2014/main" id="{71E7AD49-4623-0C65-E841-B19C68C515E0}"/>
              </a:ext>
            </a:extLst>
          </p:cNvPr>
          <p:cNvSpPr>
            <a:spLocks noGrp="1"/>
          </p:cNvSpPr>
          <p:nvPr>
            <p:ph type="body" sz="quarter" idx="31"/>
          </p:nvPr>
        </p:nvSpPr>
        <p:spPr>
          <a:xfrm>
            <a:off x="3375482" y="5890378"/>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DA7B8DB8-A5DC-6F6B-9C89-A801BAB83913}"/>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C5717716-B0AD-F696-64E6-070A6BD41802}"/>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60167072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30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2" name="Straight Connector 1">
            <a:extLst>
              <a:ext uri="{FF2B5EF4-FFF2-40B4-BE49-F238E27FC236}">
                <a16:creationId xmlns:a16="http://schemas.microsoft.com/office/drawing/2014/main" id="{920E06E3-D606-11A0-26B2-47FAE0E5149C}"/>
              </a:ext>
            </a:extLst>
          </p:cNvPr>
          <p:cNvCxnSpPr>
            <a:cxnSpLocks/>
          </p:cNvCxnSpPr>
          <p:nvPr userDrawn="1"/>
        </p:nvCxnSpPr>
        <p:spPr>
          <a:xfrm>
            <a:off x="2841962"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001D8727-FCEB-E34D-E644-C6F4D3CCEDBC}"/>
              </a:ext>
            </a:extLst>
          </p:cNvPr>
          <p:cNvCxnSpPr>
            <a:cxnSpLocks/>
          </p:cNvCxnSpPr>
          <p:nvPr userDrawn="1"/>
        </p:nvCxnSpPr>
        <p:spPr>
          <a:xfrm>
            <a:off x="5047834"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BDC454C-BE28-FBEB-4DEF-E9C6851FB49C}"/>
              </a:ext>
            </a:extLst>
          </p:cNvPr>
          <p:cNvCxnSpPr>
            <a:cxnSpLocks/>
          </p:cNvCxnSpPr>
          <p:nvPr userDrawn="1"/>
        </p:nvCxnSpPr>
        <p:spPr>
          <a:xfrm>
            <a:off x="724428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49C2D1F-D9A4-B246-2C6A-30A177A285DE}"/>
              </a:ext>
            </a:extLst>
          </p:cNvPr>
          <p:cNvCxnSpPr>
            <a:cxnSpLocks/>
          </p:cNvCxnSpPr>
          <p:nvPr userDrawn="1"/>
        </p:nvCxnSpPr>
        <p:spPr>
          <a:xfrm>
            <a:off x="9450153"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AF4207-3CA6-5B57-1467-7FC44CC58EFA}"/>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AD79BCC-3271-24BC-ADE8-D98F90F09F76}"/>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17" name="Rounded Rectangle 3">
            <a:extLst>
              <a:ext uri="{FF2B5EF4-FFF2-40B4-BE49-F238E27FC236}">
                <a16:creationId xmlns:a16="http://schemas.microsoft.com/office/drawing/2014/main" id="{9057B8E0-816B-A065-303F-0286449DB7CB}"/>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1" name="Oval 20">
            <a:extLst>
              <a:ext uri="{FF2B5EF4-FFF2-40B4-BE49-F238E27FC236}">
                <a16:creationId xmlns:a16="http://schemas.microsoft.com/office/drawing/2014/main" id="{FC10A3F4-DAE6-5D53-23FE-6CD76CF2007C}"/>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5" name="Oval 24">
            <a:extLst>
              <a:ext uri="{FF2B5EF4-FFF2-40B4-BE49-F238E27FC236}">
                <a16:creationId xmlns:a16="http://schemas.microsoft.com/office/drawing/2014/main" id="{7A933CFC-4F6A-312E-CAA4-F9969E912A7B}"/>
              </a:ext>
            </a:extLst>
          </p:cNvPr>
          <p:cNvSpPr>
            <a:spLocks noChangeAspect="1"/>
          </p:cNvSpPr>
          <p:nvPr userDrawn="1"/>
        </p:nvSpPr>
        <p:spPr>
          <a:xfrm>
            <a:off x="2731887"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E1639E1E-A408-C276-0501-6DEF974BE4B4}"/>
              </a:ext>
            </a:extLst>
          </p:cNvPr>
          <p:cNvSpPr>
            <a:spLocks noChangeAspect="1"/>
          </p:cNvSpPr>
          <p:nvPr userDrawn="1"/>
        </p:nvSpPr>
        <p:spPr>
          <a:xfrm>
            <a:off x="4935684"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Oval 36">
            <a:extLst>
              <a:ext uri="{FF2B5EF4-FFF2-40B4-BE49-F238E27FC236}">
                <a16:creationId xmlns:a16="http://schemas.microsoft.com/office/drawing/2014/main" id="{0963344C-1576-353D-90D1-235557704AE5}"/>
              </a:ext>
            </a:extLst>
          </p:cNvPr>
          <p:cNvSpPr>
            <a:spLocks noChangeAspect="1"/>
          </p:cNvSpPr>
          <p:nvPr userDrawn="1"/>
        </p:nvSpPr>
        <p:spPr>
          <a:xfrm>
            <a:off x="7139481"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D409FE4A-C867-5483-644A-6A4B504B0D63}"/>
              </a:ext>
            </a:extLst>
          </p:cNvPr>
          <p:cNvSpPr>
            <a:spLocks noChangeAspect="1"/>
          </p:cNvSpPr>
          <p:nvPr userDrawn="1"/>
        </p:nvSpPr>
        <p:spPr>
          <a:xfrm>
            <a:off x="9343278"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9" name="Rounded Rectangle 3">
            <a:extLst>
              <a:ext uri="{FF2B5EF4-FFF2-40B4-BE49-F238E27FC236}">
                <a16:creationId xmlns:a16="http://schemas.microsoft.com/office/drawing/2014/main" id="{AD9C857D-3CFB-E335-E215-268FE1F23B92}"/>
              </a:ext>
            </a:extLst>
          </p:cNvPr>
          <p:cNvSpPr/>
          <p:nvPr userDrawn="1"/>
        </p:nvSpPr>
        <p:spPr>
          <a:xfrm>
            <a:off x="2736451"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0" name="Rounded Rectangle 3">
            <a:extLst>
              <a:ext uri="{FF2B5EF4-FFF2-40B4-BE49-F238E27FC236}">
                <a16:creationId xmlns:a16="http://schemas.microsoft.com/office/drawing/2014/main" id="{09A3DF44-2375-3880-26DF-E466403B6685}"/>
              </a:ext>
            </a:extLst>
          </p:cNvPr>
          <p:cNvSpPr/>
          <p:nvPr userDrawn="1"/>
        </p:nvSpPr>
        <p:spPr>
          <a:xfrm>
            <a:off x="4942323"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1" name="Rounded Rectangle 3">
            <a:extLst>
              <a:ext uri="{FF2B5EF4-FFF2-40B4-BE49-F238E27FC236}">
                <a16:creationId xmlns:a16="http://schemas.microsoft.com/office/drawing/2014/main" id="{3B8489DC-960D-E505-31A6-D002C92F7336}"/>
              </a:ext>
            </a:extLst>
          </p:cNvPr>
          <p:cNvSpPr/>
          <p:nvPr userDrawn="1"/>
        </p:nvSpPr>
        <p:spPr>
          <a:xfrm>
            <a:off x="713876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2" name="Rounded Rectangle 3">
            <a:extLst>
              <a:ext uri="{FF2B5EF4-FFF2-40B4-BE49-F238E27FC236}">
                <a16:creationId xmlns:a16="http://schemas.microsoft.com/office/drawing/2014/main" id="{C1B06380-1F6F-AB1E-306B-417D53464062}"/>
              </a:ext>
            </a:extLst>
          </p:cNvPr>
          <p:cNvSpPr/>
          <p:nvPr userDrawn="1"/>
        </p:nvSpPr>
        <p:spPr>
          <a:xfrm>
            <a:off x="9344642"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71CE0647-378F-3BF5-6430-9CA80676E603}"/>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4" name="Text Placeholder 13">
            <a:extLst>
              <a:ext uri="{FF2B5EF4-FFF2-40B4-BE49-F238E27FC236}">
                <a16:creationId xmlns:a16="http://schemas.microsoft.com/office/drawing/2014/main" id="{C4E36984-590B-5C17-055C-CDBE5C4D4057}"/>
              </a:ext>
            </a:extLst>
          </p:cNvPr>
          <p:cNvSpPr>
            <a:spLocks noGrp="1"/>
          </p:cNvSpPr>
          <p:nvPr>
            <p:ph type="body" sz="quarter" idx="23"/>
          </p:nvPr>
        </p:nvSpPr>
        <p:spPr>
          <a:xfrm>
            <a:off x="636090"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5" name="Text Placeholder 13">
            <a:extLst>
              <a:ext uri="{FF2B5EF4-FFF2-40B4-BE49-F238E27FC236}">
                <a16:creationId xmlns:a16="http://schemas.microsoft.com/office/drawing/2014/main" id="{8A562F47-016A-71AC-557E-068CD8A47F44}"/>
              </a:ext>
            </a:extLst>
          </p:cNvPr>
          <p:cNvSpPr>
            <a:spLocks noGrp="1"/>
          </p:cNvSpPr>
          <p:nvPr>
            <p:ph type="body" sz="quarter" idx="24" hasCustomPrompt="1"/>
          </p:nvPr>
        </p:nvSpPr>
        <p:spPr>
          <a:xfrm>
            <a:off x="273345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6" name="Text Placeholder 13">
            <a:extLst>
              <a:ext uri="{FF2B5EF4-FFF2-40B4-BE49-F238E27FC236}">
                <a16:creationId xmlns:a16="http://schemas.microsoft.com/office/drawing/2014/main" id="{F822EEA8-BE03-7A53-D615-A46207694B2D}"/>
              </a:ext>
            </a:extLst>
          </p:cNvPr>
          <p:cNvSpPr>
            <a:spLocks noGrp="1"/>
          </p:cNvSpPr>
          <p:nvPr>
            <p:ph type="body" sz="quarter" idx="25"/>
          </p:nvPr>
        </p:nvSpPr>
        <p:spPr>
          <a:xfrm>
            <a:off x="2838962"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7" name="Text Placeholder 13">
            <a:extLst>
              <a:ext uri="{FF2B5EF4-FFF2-40B4-BE49-F238E27FC236}">
                <a16:creationId xmlns:a16="http://schemas.microsoft.com/office/drawing/2014/main" id="{B14269D7-F531-BABA-A031-BBB2E7F6B66F}"/>
              </a:ext>
            </a:extLst>
          </p:cNvPr>
          <p:cNvSpPr>
            <a:spLocks noGrp="1"/>
          </p:cNvSpPr>
          <p:nvPr>
            <p:ph type="body" sz="quarter" idx="26" hasCustomPrompt="1"/>
          </p:nvPr>
        </p:nvSpPr>
        <p:spPr>
          <a:xfrm>
            <a:off x="493632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8" name="Text Placeholder 13">
            <a:extLst>
              <a:ext uri="{FF2B5EF4-FFF2-40B4-BE49-F238E27FC236}">
                <a16:creationId xmlns:a16="http://schemas.microsoft.com/office/drawing/2014/main" id="{96E64707-9110-F6AF-276B-BC73A4FA98FC}"/>
              </a:ext>
            </a:extLst>
          </p:cNvPr>
          <p:cNvSpPr>
            <a:spLocks noGrp="1"/>
          </p:cNvSpPr>
          <p:nvPr>
            <p:ph type="body" sz="quarter" idx="27"/>
          </p:nvPr>
        </p:nvSpPr>
        <p:spPr>
          <a:xfrm>
            <a:off x="5041834"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9" name="Text Placeholder 13">
            <a:extLst>
              <a:ext uri="{FF2B5EF4-FFF2-40B4-BE49-F238E27FC236}">
                <a16:creationId xmlns:a16="http://schemas.microsoft.com/office/drawing/2014/main" id="{0BBF1FE4-2ADA-22C5-8257-B86F752AE295}"/>
              </a:ext>
            </a:extLst>
          </p:cNvPr>
          <p:cNvSpPr>
            <a:spLocks noGrp="1"/>
          </p:cNvSpPr>
          <p:nvPr>
            <p:ph type="body" sz="quarter" idx="28" hasCustomPrompt="1"/>
          </p:nvPr>
        </p:nvSpPr>
        <p:spPr>
          <a:xfrm>
            <a:off x="7139196"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5" name="Text Placeholder 13">
            <a:extLst>
              <a:ext uri="{FF2B5EF4-FFF2-40B4-BE49-F238E27FC236}">
                <a16:creationId xmlns:a16="http://schemas.microsoft.com/office/drawing/2014/main" id="{235C4364-55F7-FAC6-B407-D288E55CF237}"/>
              </a:ext>
            </a:extLst>
          </p:cNvPr>
          <p:cNvSpPr>
            <a:spLocks noGrp="1"/>
          </p:cNvSpPr>
          <p:nvPr>
            <p:ph type="body" sz="quarter" idx="29"/>
          </p:nvPr>
        </p:nvSpPr>
        <p:spPr>
          <a:xfrm>
            <a:off x="7244707"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9" name="Text Placeholder 13">
            <a:extLst>
              <a:ext uri="{FF2B5EF4-FFF2-40B4-BE49-F238E27FC236}">
                <a16:creationId xmlns:a16="http://schemas.microsoft.com/office/drawing/2014/main" id="{149F8B95-B662-A0E7-AAF2-72DDAF79D144}"/>
              </a:ext>
            </a:extLst>
          </p:cNvPr>
          <p:cNvSpPr>
            <a:spLocks noGrp="1"/>
          </p:cNvSpPr>
          <p:nvPr>
            <p:ph type="body" sz="quarter" idx="30" hasCustomPrompt="1"/>
          </p:nvPr>
        </p:nvSpPr>
        <p:spPr>
          <a:xfrm>
            <a:off x="9331678"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3" name="Text Placeholder 13">
            <a:extLst>
              <a:ext uri="{FF2B5EF4-FFF2-40B4-BE49-F238E27FC236}">
                <a16:creationId xmlns:a16="http://schemas.microsoft.com/office/drawing/2014/main" id="{E885A48E-C201-92DF-3A98-7581BD5022F0}"/>
              </a:ext>
            </a:extLst>
          </p:cNvPr>
          <p:cNvSpPr>
            <a:spLocks noGrp="1"/>
          </p:cNvSpPr>
          <p:nvPr>
            <p:ph type="body" sz="quarter" idx="31"/>
          </p:nvPr>
        </p:nvSpPr>
        <p:spPr>
          <a:xfrm>
            <a:off x="9437189"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363D6019-D665-DD3A-5CF9-8F544E07A745}"/>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9824CADA-DDEE-38F7-2D9B-3EAC1C1CFE5C}"/>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520098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31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7" name="Straight Connector 6">
            <a:extLst>
              <a:ext uri="{FF2B5EF4-FFF2-40B4-BE49-F238E27FC236}">
                <a16:creationId xmlns:a16="http://schemas.microsoft.com/office/drawing/2014/main" id="{A10244EF-9B69-0500-754B-AA06122036E3}"/>
              </a:ext>
            </a:extLst>
          </p:cNvPr>
          <p:cNvCxnSpPr>
            <a:cxnSpLocks/>
          </p:cNvCxnSpPr>
          <p:nvPr userDrawn="1"/>
        </p:nvCxnSpPr>
        <p:spPr>
          <a:xfrm>
            <a:off x="2483744"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413E688-6679-AA0F-BF9A-677E25D719FA}"/>
              </a:ext>
            </a:extLst>
          </p:cNvPr>
          <p:cNvCxnSpPr>
            <a:cxnSpLocks/>
          </p:cNvCxnSpPr>
          <p:nvPr userDrawn="1"/>
        </p:nvCxnSpPr>
        <p:spPr>
          <a:xfrm>
            <a:off x="4331398"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91E6632-C0B2-EADF-4FD8-BF55E63F7F15}"/>
              </a:ext>
            </a:extLst>
          </p:cNvPr>
          <p:cNvCxnSpPr>
            <a:cxnSpLocks/>
          </p:cNvCxnSpPr>
          <p:nvPr userDrawn="1"/>
        </p:nvCxnSpPr>
        <p:spPr>
          <a:xfrm>
            <a:off x="616962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C9FA0F0-A7B7-25E2-3FB6-481A481749BE}"/>
              </a:ext>
            </a:extLst>
          </p:cNvPr>
          <p:cNvCxnSpPr>
            <a:cxnSpLocks/>
          </p:cNvCxnSpPr>
          <p:nvPr userDrawn="1"/>
        </p:nvCxnSpPr>
        <p:spPr>
          <a:xfrm>
            <a:off x="799842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D502E5E-1FBF-44E0-C74B-3AF9EF76E1E1}"/>
              </a:ext>
            </a:extLst>
          </p:cNvPr>
          <p:cNvCxnSpPr>
            <a:cxnSpLocks/>
          </p:cNvCxnSpPr>
          <p:nvPr userDrawn="1"/>
        </p:nvCxnSpPr>
        <p:spPr>
          <a:xfrm>
            <a:off x="985550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D0DE55-2A37-1EB8-DEA6-C50B0838E8A1}"/>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05E819D-64B2-C6AE-7890-4D65D6EEA5E9}"/>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19" name="Rounded Rectangle 3">
            <a:extLst>
              <a:ext uri="{FF2B5EF4-FFF2-40B4-BE49-F238E27FC236}">
                <a16:creationId xmlns:a16="http://schemas.microsoft.com/office/drawing/2014/main" id="{4A5A0438-EEFE-D50A-4160-84B0CAC7D35B}"/>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0" name="Oval 19">
            <a:extLst>
              <a:ext uri="{FF2B5EF4-FFF2-40B4-BE49-F238E27FC236}">
                <a16:creationId xmlns:a16="http://schemas.microsoft.com/office/drawing/2014/main" id="{3BE6BB58-8CE9-C413-E7D6-13A6E8A19886}"/>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AF96C798-1EEF-DBA9-7A81-A0D3212820E3}"/>
              </a:ext>
            </a:extLst>
          </p:cNvPr>
          <p:cNvSpPr>
            <a:spLocks noChangeAspect="1"/>
          </p:cNvSpPr>
          <p:nvPr userDrawn="1"/>
        </p:nvSpPr>
        <p:spPr>
          <a:xfrm>
            <a:off x="2369647"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Oval 22">
            <a:extLst>
              <a:ext uri="{FF2B5EF4-FFF2-40B4-BE49-F238E27FC236}">
                <a16:creationId xmlns:a16="http://schemas.microsoft.com/office/drawing/2014/main" id="{A9AC25A0-9258-0FC6-A75E-EACF8258726A}"/>
              </a:ext>
            </a:extLst>
          </p:cNvPr>
          <p:cNvSpPr>
            <a:spLocks noChangeAspect="1"/>
          </p:cNvSpPr>
          <p:nvPr userDrawn="1"/>
        </p:nvSpPr>
        <p:spPr>
          <a:xfrm>
            <a:off x="4211204"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4" name="Oval 23">
            <a:extLst>
              <a:ext uri="{FF2B5EF4-FFF2-40B4-BE49-F238E27FC236}">
                <a16:creationId xmlns:a16="http://schemas.microsoft.com/office/drawing/2014/main" id="{160B13E3-4A61-96EB-D707-EB2E32673426}"/>
              </a:ext>
            </a:extLst>
          </p:cNvPr>
          <p:cNvSpPr>
            <a:spLocks noChangeAspect="1"/>
          </p:cNvSpPr>
          <p:nvPr userDrawn="1"/>
        </p:nvSpPr>
        <p:spPr>
          <a:xfrm>
            <a:off x="6052761"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6" name="Oval 25">
            <a:extLst>
              <a:ext uri="{FF2B5EF4-FFF2-40B4-BE49-F238E27FC236}">
                <a16:creationId xmlns:a16="http://schemas.microsoft.com/office/drawing/2014/main" id="{35DB7275-CCCF-B693-46E6-84B3C952D1F6}"/>
              </a:ext>
            </a:extLst>
          </p:cNvPr>
          <p:cNvSpPr>
            <a:spLocks noChangeAspect="1"/>
          </p:cNvSpPr>
          <p:nvPr userDrawn="1"/>
        </p:nvSpPr>
        <p:spPr>
          <a:xfrm>
            <a:off x="7894318"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F042157B-F227-14AA-4D88-A1CA370CA944}"/>
              </a:ext>
            </a:extLst>
          </p:cNvPr>
          <p:cNvSpPr>
            <a:spLocks noChangeAspect="1"/>
          </p:cNvSpPr>
          <p:nvPr userDrawn="1"/>
        </p:nvSpPr>
        <p:spPr>
          <a:xfrm>
            <a:off x="9735875"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8" name="Rounded Rectangle 3">
            <a:extLst>
              <a:ext uri="{FF2B5EF4-FFF2-40B4-BE49-F238E27FC236}">
                <a16:creationId xmlns:a16="http://schemas.microsoft.com/office/drawing/2014/main" id="{B4CA2E6B-9293-59DE-8DB2-C5BA448B8C91}"/>
              </a:ext>
            </a:extLst>
          </p:cNvPr>
          <p:cNvSpPr/>
          <p:nvPr userDrawn="1"/>
        </p:nvSpPr>
        <p:spPr>
          <a:xfrm>
            <a:off x="2378233"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9" name="Rounded Rectangle 3">
            <a:extLst>
              <a:ext uri="{FF2B5EF4-FFF2-40B4-BE49-F238E27FC236}">
                <a16:creationId xmlns:a16="http://schemas.microsoft.com/office/drawing/2014/main" id="{1C07FB82-60B3-4F6F-6228-3E305F2D7F52}"/>
              </a:ext>
            </a:extLst>
          </p:cNvPr>
          <p:cNvSpPr/>
          <p:nvPr userDrawn="1"/>
        </p:nvSpPr>
        <p:spPr>
          <a:xfrm>
            <a:off x="4225887"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0" name="Rounded Rectangle 3">
            <a:extLst>
              <a:ext uri="{FF2B5EF4-FFF2-40B4-BE49-F238E27FC236}">
                <a16:creationId xmlns:a16="http://schemas.microsoft.com/office/drawing/2014/main" id="{5BA3C9E3-1DEE-2116-84C0-A884F83537DF}"/>
              </a:ext>
            </a:extLst>
          </p:cNvPr>
          <p:cNvSpPr/>
          <p:nvPr userDrawn="1"/>
        </p:nvSpPr>
        <p:spPr>
          <a:xfrm>
            <a:off x="606411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1" name="Rounded Rectangle 3">
            <a:extLst>
              <a:ext uri="{FF2B5EF4-FFF2-40B4-BE49-F238E27FC236}">
                <a16:creationId xmlns:a16="http://schemas.microsoft.com/office/drawing/2014/main" id="{26A24462-D94F-C255-0B70-0C8B7A6247E4}"/>
              </a:ext>
            </a:extLst>
          </p:cNvPr>
          <p:cNvSpPr/>
          <p:nvPr userDrawn="1"/>
        </p:nvSpPr>
        <p:spPr>
          <a:xfrm>
            <a:off x="789291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2" name="Rounded Rectangle 3">
            <a:extLst>
              <a:ext uri="{FF2B5EF4-FFF2-40B4-BE49-F238E27FC236}">
                <a16:creationId xmlns:a16="http://schemas.microsoft.com/office/drawing/2014/main" id="{9305CF31-C1E4-6355-4642-A2E99D8586A8}"/>
              </a:ext>
            </a:extLst>
          </p:cNvPr>
          <p:cNvSpPr/>
          <p:nvPr userDrawn="1"/>
        </p:nvSpPr>
        <p:spPr>
          <a:xfrm>
            <a:off x="974999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3" name="Text Placeholder 13">
            <a:extLst>
              <a:ext uri="{FF2B5EF4-FFF2-40B4-BE49-F238E27FC236}">
                <a16:creationId xmlns:a16="http://schemas.microsoft.com/office/drawing/2014/main" id="{68F79CE1-2882-E388-F195-57AB4D15DA75}"/>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4" name="Text Placeholder 13">
            <a:extLst>
              <a:ext uri="{FF2B5EF4-FFF2-40B4-BE49-F238E27FC236}">
                <a16:creationId xmlns:a16="http://schemas.microsoft.com/office/drawing/2014/main" id="{8B7D2D5D-95F5-DB48-5A92-118F2EE3568E}"/>
              </a:ext>
            </a:extLst>
          </p:cNvPr>
          <p:cNvSpPr>
            <a:spLocks noGrp="1"/>
          </p:cNvSpPr>
          <p:nvPr>
            <p:ph type="body" sz="quarter" idx="23"/>
          </p:nvPr>
        </p:nvSpPr>
        <p:spPr>
          <a:xfrm>
            <a:off x="636090"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7646A9C5-A7BF-B4EA-DE86-5C10588C3BA4}"/>
              </a:ext>
            </a:extLst>
          </p:cNvPr>
          <p:cNvSpPr>
            <a:spLocks noGrp="1"/>
          </p:cNvSpPr>
          <p:nvPr>
            <p:ph type="body" sz="quarter" idx="24" hasCustomPrompt="1"/>
          </p:nvPr>
        </p:nvSpPr>
        <p:spPr>
          <a:xfrm>
            <a:off x="238016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0" name="Text Placeholder 13">
            <a:extLst>
              <a:ext uri="{FF2B5EF4-FFF2-40B4-BE49-F238E27FC236}">
                <a16:creationId xmlns:a16="http://schemas.microsoft.com/office/drawing/2014/main" id="{4BF0BF76-C7FA-597C-0CAF-040F358252B9}"/>
              </a:ext>
            </a:extLst>
          </p:cNvPr>
          <p:cNvSpPr>
            <a:spLocks noGrp="1"/>
          </p:cNvSpPr>
          <p:nvPr>
            <p:ph type="body" sz="quarter" idx="25"/>
          </p:nvPr>
        </p:nvSpPr>
        <p:spPr>
          <a:xfrm>
            <a:off x="2485672"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1" name="Text Placeholder 13">
            <a:extLst>
              <a:ext uri="{FF2B5EF4-FFF2-40B4-BE49-F238E27FC236}">
                <a16:creationId xmlns:a16="http://schemas.microsoft.com/office/drawing/2014/main" id="{F16C4EC6-B905-1411-5553-C29AE6A179C7}"/>
              </a:ext>
            </a:extLst>
          </p:cNvPr>
          <p:cNvSpPr>
            <a:spLocks noGrp="1"/>
          </p:cNvSpPr>
          <p:nvPr>
            <p:ph type="body" sz="quarter" idx="26" hasCustomPrompt="1"/>
          </p:nvPr>
        </p:nvSpPr>
        <p:spPr>
          <a:xfrm>
            <a:off x="422974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2" name="Text Placeholder 13">
            <a:extLst>
              <a:ext uri="{FF2B5EF4-FFF2-40B4-BE49-F238E27FC236}">
                <a16:creationId xmlns:a16="http://schemas.microsoft.com/office/drawing/2014/main" id="{6698A131-8EFD-F783-D210-9B84000B717F}"/>
              </a:ext>
            </a:extLst>
          </p:cNvPr>
          <p:cNvSpPr>
            <a:spLocks noGrp="1"/>
          </p:cNvSpPr>
          <p:nvPr>
            <p:ph type="body" sz="quarter" idx="27"/>
          </p:nvPr>
        </p:nvSpPr>
        <p:spPr>
          <a:xfrm>
            <a:off x="4335254"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3" name="Text Placeholder 13">
            <a:extLst>
              <a:ext uri="{FF2B5EF4-FFF2-40B4-BE49-F238E27FC236}">
                <a16:creationId xmlns:a16="http://schemas.microsoft.com/office/drawing/2014/main" id="{A796E721-8EB1-BCCF-A6C1-0B2A9D5C89A3}"/>
              </a:ext>
            </a:extLst>
          </p:cNvPr>
          <p:cNvSpPr>
            <a:spLocks noGrp="1"/>
          </p:cNvSpPr>
          <p:nvPr>
            <p:ph type="body" sz="quarter" idx="28" hasCustomPrompt="1"/>
          </p:nvPr>
        </p:nvSpPr>
        <p:spPr>
          <a:xfrm>
            <a:off x="6068934"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4" name="Text Placeholder 13">
            <a:extLst>
              <a:ext uri="{FF2B5EF4-FFF2-40B4-BE49-F238E27FC236}">
                <a16:creationId xmlns:a16="http://schemas.microsoft.com/office/drawing/2014/main" id="{D7EB4C48-CDE3-5E8A-BF81-26981DD83B00}"/>
              </a:ext>
            </a:extLst>
          </p:cNvPr>
          <p:cNvSpPr>
            <a:spLocks noGrp="1"/>
          </p:cNvSpPr>
          <p:nvPr>
            <p:ph type="body" sz="quarter" idx="29"/>
          </p:nvPr>
        </p:nvSpPr>
        <p:spPr>
          <a:xfrm>
            <a:off x="6174445"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6" name="Text Placeholder 13">
            <a:extLst>
              <a:ext uri="{FF2B5EF4-FFF2-40B4-BE49-F238E27FC236}">
                <a16:creationId xmlns:a16="http://schemas.microsoft.com/office/drawing/2014/main" id="{0905B4D4-868D-4721-AB52-4B51A6CA70DE}"/>
              </a:ext>
            </a:extLst>
          </p:cNvPr>
          <p:cNvSpPr>
            <a:spLocks noGrp="1"/>
          </p:cNvSpPr>
          <p:nvPr>
            <p:ph type="body" sz="quarter" idx="30" hasCustomPrompt="1"/>
          </p:nvPr>
        </p:nvSpPr>
        <p:spPr>
          <a:xfrm>
            <a:off x="788734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7" name="Text Placeholder 13">
            <a:extLst>
              <a:ext uri="{FF2B5EF4-FFF2-40B4-BE49-F238E27FC236}">
                <a16:creationId xmlns:a16="http://schemas.microsoft.com/office/drawing/2014/main" id="{132CB6BC-52CF-E1B6-EBA6-FFAC9BAF1A8B}"/>
              </a:ext>
            </a:extLst>
          </p:cNvPr>
          <p:cNvSpPr>
            <a:spLocks noGrp="1"/>
          </p:cNvSpPr>
          <p:nvPr>
            <p:ph type="body" sz="quarter" idx="31"/>
          </p:nvPr>
        </p:nvSpPr>
        <p:spPr>
          <a:xfrm>
            <a:off x="7992854"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8" name="Text Placeholder 13">
            <a:extLst>
              <a:ext uri="{FF2B5EF4-FFF2-40B4-BE49-F238E27FC236}">
                <a16:creationId xmlns:a16="http://schemas.microsoft.com/office/drawing/2014/main" id="{A999C6D6-4011-51F6-D85F-3DC9F7FF545B}"/>
              </a:ext>
            </a:extLst>
          </p:cNvPr>
          <p:cNvSpPr>
            <a:spLocks noGrp="1"/>
          </p:cNvSpPr>
          <p:nvPr>
            <p:ph type="body" sz="quarter" idx="32" hasCustomPrompt="1"/>
          </p:nvPr>
        </p:nvSpPr>
        <p:spPr>
          <a:xfrm>
            <a:off x="9747316"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0" name="Text Placeholder 13">
            <a:extLst>
              <a:ext uri="{FF2B5EF4-FFF2-40B4-BE49-F238E27FC236}">
                <a16:creationId xmlns:a16="http://schemas.microsoft.com/office/drawing/2014/main" id="{ED434D68-6F1A-2236-3099-5BEA5D2FF644}"/>
              </a:ext>
            </a:extLst>
          </p:cNvPr>
          <p:cNvSpPr>
            <a:spLocks noGrp="1"/>
          </p:cNvSpPr>
          <p:nvPr>
            <p:ph type="body" sz="quarter" idx="33"/>
          </p:nvPr>
        </p:nvSpPr>
        <p:spPr>
          <a:xfrm>
            <a:off x="9852827"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15038E0D-48F7-8D50-DF13-EB9945E709FC}"/>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9AB64BCE-17CC-FC15-FA3A-DBA42EBB8FE5}"/>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56673105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32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2" name="Straight Connector 1">
            <a:extLst>
              <a:ext uri="{FF2B5EF4-FFF2-40B4-BE49-F238E27FC236}">
                <a16:creationId xmlns:a16="http://schemas.microsoft.com/office/drawing/2014/main" id="{AC1DEE47-4C8A-1F84-04BB-5EDC220569EF}"/>
              </a:ext>
            </a:extLst>
          </p:cNvPr>
          <p:cNvCxnSpPr>
            <a:cxnSpLocks/>
          </p:cNvCxnSpPr>
          <p:nvPr userDrawn="1"/>
        </p:nvCxnSpPr>
        <p:spPr>
          <a:xfrm>
            <a:off x="2210366"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C6BDF5E-47D2-A4BA-468B-8DC4CE11F1E4}"/>
              </a:ext>
            </a:extLst>
          </p:cNvPr>
          <p:cNvCxnSpPr>
            <a:cxnSpLocks/>
          </p:cNvCxnSpPr>
          <p:nvPr userDrawn="1"/>
        </p:nvCxnSpPr>
        <p:spPr>
          <a:xfrm>
            <a:off x="3794069"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7164003-63FF-7A0B-7575-DD7D1596448E}"/>
              </a:ext>
            </a:extLst>
          </p:cNvPr>
          <p:cNvCxnSpPr>
            <a:cxnSpLocks/>
          </p:cNvCxnSpPr>
          <p:nvPr userDrawn="1"/>
        </p:nvCxnSpPr>
        <p:spPr>
          <a:xfrm>
            <a:off x="5377772"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5AAAE4-82BC-1C97-C30A-1C9421CBA02C}"/>
              </a:ext>
            </a:extLst>
          </p:cNvPr>
          <p:cNvCxnSpPr>
            <a:cxnSpLocks/>
          </p:cNvCxnSpPr>
          <p:nvPr userDrawn="1"/>
        </p:nvCxnSpPr>
        <p:spPr>
          <a:xfrm>
            <a:off x="6942621"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B157AC1-0131-2227-078C-FEBBC3132286}"/>
              </a:ext>
            </a:extLst>
          </p:cNvPr>
          <p:cNvCxnSpPr>
            <a:cxnSpLocks/>
          </p:cNvCxnSpPr>
          <p:nvPr userDrawn="1"/>
        </p:nvCxnSpPr>
        <p:spPr>
          <a:xfrm>
            <a:off x="8516897"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AC97E98-7E91-15C9-575A-ADB91A0F4779}"/>
              </a:ext>
            </a:extLst>
          </p:cNvPr>
          <p:cNvCxnSpPr>
            <a:cxnSpLocks/>
          </p:cNvCxnSpPr>
          <p:nvPr userDrawn="1"/>
        </p:nvCxnSpPr>
        <p:spPr>
          <a:xfrm>
            <a:off x="1010060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4F9F7-50B1-62C7-0960-C186A88DC508}"/>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6545C9F-FC10-10C8-1721-83E4FE4FA924}"/>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25" name="Rounded Rectangle 3">
            <a:extLst>
              <a:ext uri="{FF2B5EF4-FFF2-40B4-BE49-F238E27FC236}">
                <a16:creationId xmlns:a16="http://schemas.microsoft.com/office/drawing/2014/main" id="{363E16EC-91D7-C469-F77F-99E7F2DFDC68}"/>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B07B9AE8-31C4-1F4A-4A43-DF6E495BAC78}"/>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Oval 36">
            <a:extLst>
              <a:ext uri="{FF2B5EF4-FFF2-40B4-BE49-F238E27FC236}">
                <a16:creationId xmlns:a16="http://schemas.microsoft.com/office/drawing/2014/main" id="{6FB296C7-10DA-347A-B4EE-5F5E5ED102A3}"/>
              </a:ext>
            </a:extLst>
          </p:cNvPr>
          <p:cNvSpPr>
            <a:spLocks noChangeAspect="1"/>
          </p:cNvSpPr>
          <p:nvPr userDrawn="1"/>
        </p:nvSpPr>
        <p:spPr>
          <a:xfrm>
            <a:off x="210506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C7580B40-33B8-0968-26A3-AB466A8B69A7}"/>
              </a:ext>
            </a:extLst>
          </p:cNvPr>
          <p:cNvSpPr>
            <a:spLocks noChangeAspect="1"/>
          </p:cNvSpPr>
          <p:nvPr userDrawn="1"/>
        </p:nvSpPr>
        <p:spPr>
          <a:xfrm>
            <a:off x="368203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9" name="Oval 38">
            <a:extLst>
              <a:ext uri="{FF2B5EF4-FFF2-40B4-BE49-F238E27FC236}">
                <a16:creationId xmlns:a16="http://schemas.microsoft.com/office/drawing/2014/main" id="{31D5A5D5-D630-09FA-CEC0-EA6944654FD0}"/>
              </a:ext>
            </a:extLst>
          </p:cNvPr>
          <p:cNvSpPr>
            <a:spLocks noChangeAspect="1"/>
          </p:cNvSpPr>
          <p:nvPr userDrawn="1"/>
        </p:nvSpPr>
        <p:spPr>
          <a:xfrm>
            <a:off x="525900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0" name="Oval 39">
            <a:extLst>
              <a:ext uri="{FF2B5EF4-FFF2-40B4-BE49-F238E27FC236}">
                <a16:creationId xmlns:a16="http://schemas.microsoft.com/office/drawing/2014/main" id="{0CE118C7-E6E6-8E66-CDFF-6539BFD772B4}"/>
              </a:ext>
            </a:extLst>
          </p:cNvPr>
          <p:cNvSpPr>
            <a:spLocks noChangeAspect="1"/>
          </p:cNvSpPr>
          <p:nvPr userDrawn="1"/>
        </p:nvSpPr>
        <p:spPr>
          <a:xfrm>
            <a:off x="683597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1" name="Oval 40">
            <a:extLst>
              <a:ext uri="{FF2B5EF4-FFF2-40B4-BE49-F238E27FC236}">
                <a16:creationId xmlns:a16="http://schemas.microsoft.com/office/drawing/2014/main" id="{5E11BDE4-75D0-86E6-51E9-104E6287B148}"/>
              </a:ext>
            </a:extLst>
          </p:cNvPr>
          <p:cNvSpPr>
            <a:spLocks noChangeAspect="1"/>
          </p:cNvSpPr>
          <p:nvPr userDrawn="1"/>
        </p:nvSpPr>
        <p:spPr>
          <a:xfrm>
            <a:off x="841294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2" name="Oval 41">
            <a:extLst>
              <a:ext uri="{FF2B5EF4-FFF2-40B4-BE49-F238E27FC236}">
                <a16:creationId xmlns:a16="http://schemas.microsoft.com/office/drawing/2014/main" id="{A5EEB379-FAF8-2F05-8218-73813302AD38}"/>
              </a:ext>
            </a:extLst>
          </p:cNvPr>
          <p:cNvSpPr>
            <a:spLocks noChangeAspect="1"/>
          </p:cNvSpPr>
          <p:nvPr userDrawn="1"/>
        </p:nvSpPr>
        <p:spPr>
          <a:xfrm>
            <a:off x="998991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3" name="Rounded Rectangle 3">
            <a:extLst>
              <a:ext uri="{FF2B5EF4-FFF2-40B4-BE49-F238E27FC236}">
                <a16:creationId xmlns:a16="http://schemas.microsoft.com/office/drawing/2014/main" id="{0CF623F9-0468-0066-1A6E-00C8EE60D917}"/>
              </a:ext>
            </a:extLst>
          </p:cNvPr>
          <p:cNvSpPr/>
          <p:nvPr userDrawn="1"/>
        </p:nvSpPr>
        <p:spPr>
          <a:xfrm>
            <a:off x="2104855"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4" name="Rounded Rectangle 3">
            <a:extLst>
              <a:ext uri="{FF2B5EF4-FFF2-40B4-BE49-F238E27FC236}">
                <a16:creationId xmlns:a16="http://schemas.microsoft.com/office/drawing/2014/main" id="{3E53D3EC-6F53-C32F-8412-664099D97A00}"/>
              </a:ext>
            </a:extLst>
          </p:cNvPr>
          <p:cNvSpPr/>
          <p:nvPr userDrawn="1"/>
        </p:nvSpPr>
        <p:spPr>
          <a:xfrm>
            <a:off x="3688558"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5" name="Rounded Rectangle 3">
            <a:extLst>
              <a:ext uri="{FF2B5EF4-FFF2-40B4-BE49-F238E27FC236}">
                <a16:creationId xmlns:a16="http://schemas.microsoft.com/office/drawing/2014/main" id="{4B53474D-41FA-4006-2846-F28845D2A30B}"/>
              </a:ext>
            </a:extLst>
          </p:cNvPr>
          <p:cNvSpPr/>
          <p:nvPr userDrawn="1"/>
        </p:nvSpPr>
        <p:spPr>
          <a:xfrm>
            <a:off x="5272261"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6" name="Rounded Rectangle 3">
            <a:extLst>
              <a:ext uri="{FF2B5EF4-FFF2-40B4-BE49-F238E27FC236}">
                <a16:creationId xmlns:a16="http://schemas.microsoft.com/office/drawing/2014/main" id="{6462A957-8F68-F3F5-58E5-5ECEBE0DAD20}"/>
              </a:ext>
            </a:extLst>
          </p:cNvPr>
          <p:cNvSpPr/>
          <p:nvPr userDrawn="1"/>
        </p:nvSpPr>
        <p:spPr>
          <a:xfrm>
            <a:off x="6837110"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7" name="Rounded Rectangle 3">
            <a:extLst>
              <a:ext uri="{FF2B5EF4-FFF2-40B4-BE49-F238E27FC236}">
                <a16:creationId xmlns:a16="http://schemas.microsoft.com/office/drawing/2014/main" id="{1E2CBAE8-05CC-43F6-C081-1404D446D0FA}"/>
              </a:ext>
            </a:extLst>
          </p:cNvPr>
          <p:cNvSpPr/>
          <p:nvPr userDrawn="1"/>
        </p:nvSpPr>
        <p:spPr>
          <a:xfrm>
            <a:off x="8411386"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8" name="Rounded Rectangle 3">
            <a:extLst>
              <a:ext uri="{FF2B5EF4-FFF2-40B4-BE49-F238E27FC236}">
                <a16:creationId xmlns:a16="http://schemas.microsoft.com/office/drawing/2014/main" id="{A1EEDB15-3231-B8D1-C25A-1E4335C44364}"/>
              </a:ext>
            </a:extLst>
          </p:cNvPr>
          <p:cNvSpPr/>
          <p:nvPr userDrawn="1"/>
        </p:nvSpPr>
        <p:spPr>
          <a:xfrm>
            <a:off x="999508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9" name="Text Placeholder 13">
            <a:extLst>
              <a:ext uri="{FF2B5EF4-FFF2-40B4-BE49-F238E27FC236}">
                <a16:creationId xmlns:a16="http://schemas.microsoft.com/office/drawing/2014/main" id="{165B6C59-42AE-185B-21D9-028254911EC4}"/>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5" name="Text Placeholder 13">
            <a:extLst>
              <a:ext uri="{FF2B5EF4-FFF2-40B4-BE49-F238E27FC236}">
                <a16:creationId xmlns:a16="http://schemas.microsoft.com/office/drawing/2014/main" id="{0CA2F28E-BDED-F0C7-E079-E2C56A85AAEF}"/>
              </a:ext>
            </a:extLst>
          </p:cNvPr>
          <p:cNvSpPr>
            <a:spLocks noGrp="1"/>
          </p:cNvSpPr>
          <p:nvPr>
            <p:ph type="body" sz="quarter" idx="23"/>
          </p:nvPr>
        </p:nvSpPr>
        <p:spPr>
          <a:xfrm>
            <a:off x="63609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2" name="Text Placeholder 13">
            <a:extLst>
              <a:ext uri="{FF2B5EF4-FFF2-40B4-BE49-F238E27FC236}">
                <a16:creationId xmlns:a16="http://schemas.microsoft.com/office/drawing/2014/main" id="{4C32AD51-8BBB-0D75-43E6-552D53368C20}"/>
              </a:ext>
            </a:extLst>
          </p:cNvPr>
          <p:cNvSpPr>
            <a:spLocks noGrp="1"/>
          </p:cNvSpPr>
          <p:nvPr>
            <p:ph type="body" sz="quarter" idx="24" hasCustomPrompt="1"/>
          </p:nvPr>
        </p:nvSpPr>
        <p:spPr>
          <a:xfrm>
            <a:off x="2099607"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3" name="Text Placeholder 13">
            <a:extLst>
              <a:ext uri="{FF2B5EF4-FFF2-40B4-BE49-F238E27FC236}">
                <a16:creationId xmlns:a16="http://schemas.microsoft.com/office/drawing/2014/main" id="{F0351136-DDCB-43BE-16AA-CCFC628A73AC}"/>
              </a:ext>
            </a:extLst>
          </p:cNvPr>
          <p:cNvSpPr>
            <a:spLocks noGrp="1"/>
          </p:cNvSpPr>
          <p:nvPr>
            <p:ph type="body" sz="quarter" idx="25"/>
          </p:nvPr>
        </p:nvSpPr>
        <p:spPr>
          <a:xfrm>
            <a:off x="2205118"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4" name="Text Placeholder 13">
            <a:extLst>
              <a:ext uri="{FF2B5EF4-FFF2-40B4-BE49-F238E27FC236}">
                <a16:creationId xmlns:a16="http://schemas.microsoft.com/office/drawing/2014/main" id="{094C16C9-B8F1-0563-9E84-FAF6FC11E733}"/>
              </a:ext>
            </a:extLst>
          </p:cNvPr>
          <p:cNvSpPr>
            <a:spLocks noGrp="1"/>
          </p:cNvSpPr>
          <p:nvPr>
            <p:ph type="body" sz="quarter" idx="26" hasCustomPrompt="1"/>
          </p:nvPr>
        </p:nvSpPr>
        <p:spPr>
          <a:xfrm>
            <a:off x="3679025"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5" name="Text Placeholder 13">
            <a:extLst>
              <a:ext uri="{FF2B5EF4-FFF2-40B4-BE49-F238E27FC236}">
                <a16:creationId xmlns:a16="http://schemas.microsoft.com/office/drawing/2014/main" id="{75B30504-3CE1-E84A-7ADE-46260DD839AA}"/>
              </a:ext>
            </a:extLst>
          </p:cNvPr>
          <p:cNvSpPr>
            <a:spLocks noGrp="1"/>
          </p:cNvSpPr>
          <p:nvPr>
            <p:ph type="body" sz="quarter" idx="27"/>
          </p:nvPr>
        </p:nvSpPr>
        <p:spPr>
          <a:xfrm>
            <a:off x="3784536"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6" name="Text Placeholder 13">
            <a:extLst>
              <a:ext uri="{FF2B5EF4-FFF2-40B4-BE49-F238E27FC236}">
                <a16:creationId xmlns:a16="http://schemas.microsoft.com/office/drawing/2014/main" id="{C4F082DD-A925-88BC-2337-02BFAC4B9CF0}"/>
              </a:ext>
            </a:extLst>
          </p:cNvPr>
          <p:cNvSpPr>
            <a:spLocks noGrp="1"/>
          </p:cNvSpPr>
          <p:nvPr>
            <p:ph type="body" sz="quarter" idx="28" hasCustomPrompt="1"/>
          </p:nvPr>
        </p:nvSpPr>
        <p:spPr>
          <a:xfrm>
            <a:off x="5268834"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7" name="Text Placeholder 13">
            <a:extLst>
              <a:ext uri="{FF2B5EF4-FFF2-40B4-BE49-F238E27FC236}">
                <a16:creationId xmlns:a16="http://schemas.microsoft.com/office/drawing/2014/main" id="{DFBAFCA6-053A-3A1B-1E29-6AECED7D41B3}"/>
              </a:ext>
            </a:extLst>
          </p:cNvPr>
          <p:cNvSpPr>
            <a:spLocks noGrp="1"/>
          </p:cNvSpPr>
          <p:nvPr>
            <p:ph type="body" sz="quarter" idx="29"/>
          </p:nvPr>
        </p:nvSpPr>
        <p:spPr>
          <a:xfrm>
            <a:off x="5374345"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8" name="Text Placeholder 13">
            <a:extLst>
              <a:ext uri="{FF2B5EF4-FFF2-40B4-BE49-F238E27FC236}">
                <a16:creationId xmlns:a16="http://schemas.microsoft.com/office/drawing/2014/main" id="{2C43EFEB-0EE3-0E65-F212-7258663C8251}"/>
              </a:ext>
            </a:extLst>
          </p:cNvPr>
          <p:cNvSpPr>
            <a:spLocks noGrp="1"/>
          </p:cNvSpPr>
          <p:nvPr>
            <p:ph type="body" sz="quarter" idx="30" hasCustomPrompt="1"/>
          </p:nvPr>
        </p:nvSpPr>
        <p:spPr>
          <a:xfrm>
            <a:off x="683786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9" name="Text Placeholder 13">
            <a:extLst>
              <a:ext uri="{FF2B5EF4-FFF2-40B4-BE49-F238E27FC236}">
                <a16:creationId xmlns:a16="http://schemas.microsoft.com/office/drawing/2014/main" id="{12137EA6-C9DF-23BC-2C78-C37427564CD6}"/>
              </a:ext>
            </a:extLst>
          </p:cNvPr>
          <p:cNvSpPr>
            <a:spLocks noGrp="1"/>
          </p:cNvSpPr>
          <p:nvPr>
            <p:ph type="body" sz="quarter" idx="31"/>
          </p:nvPr>
        </p:nvSpPr>
        <p:spPr>
          <a:xfrm>
            <a:off x="6943372"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0" name="Text Placeholder 13">
            <a:extLst>
              <a:ext uri="{FF2B5EF4-FFF2-40B4-BE49-F238E27FC236}">
                <a16:creationId xmlns:a16="http://schemas.microsoft.com/office/drawing/2014/main" id="{501F8FDE-8923-6EFA-3C70-8491673C2132}"/>
              </a:ext>
            </a:extLst>
          </p:cNvPr>
          <p:cNvSpPr>
            <a:spLocks noGrp="1"/>
          </p:cNvSpPr>
          <p:nvPr>
            <p:ph type="body" sz="quarter" idx="32" hasCustomPrompt="1"/>
          </p:nvPr>
        </p:nvSpPr>
        <p:spPr>
          <a:xfrm>
            <a:off x="840688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71" name="Text Placeholder 13">
            <a:extLst>
              <a:ext uri="{FF2B5EF4-FFF2-40B4-BE49-F238E27FC236}">
                <a16:creationId xmlns:a16="http://schemas.microsoft.com/office/drawing/2014/main" id="{B841481F-78D9-B763-B3AF-69F6678D579C}"/>
              </a:ext>
            </a:extLst>
          </p:cNvPr>
          <p:cNvSpPr>
            <a:spLocks noGrp="1"/>
          </p:cNvSpPr>
          <p:nvPr>
            <p:ph type="body" sz="quarter" idx="33"/>
          </p:nvPr>
        </p:nvSpPr>
        <p:spPr>
          <a:xfrm>
            <a:off x="851240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2" name="Text Placeholder 13">
            <a:extLst>
              <a:ext uri="{FF2B5EF4-FFF2-40B4-BE49-F238E27FC236}">
                <a16:creationId xmlns:a16="http://schemas.microsoft.com/office/drawing/2014/main" id="{7948677E-189A-FE17-91AC-2AF492939A9E}"/>
              </a:ext>
            </a:extLst>
          </p:cNvPr>
          <p:cNvSpPr>
            <a:spLocks noGrp="1"/>
          </p:cNvSpPr>
          <p:nvPr>
            <p:ph type="body" sz="quarter" idx="34" hasCustomPrompt="1"/>
          </p:nvPr>
        </p:nvSpPr>
        <p:spPr>
          <a:xfrm>
            <a:off x="999669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73" name="Text Placeholder 13">
            <a:extLst>
              <a:ext uri="{FF2B5EF4-FFF2-40B4-BE49-F238E27FC236}">
                <a16:creationId xmlns:a16="http://schemas.microsoft.com/office/drawing/2014/main" id="{D2FB632D-F156-BDCA-A455-32B57423E4C9}"/>
              </a:ext>
            </a:extLst>
          </p:cNvPr>
          <p:cNvSpPr>
            <a:spLocks noGrp="1"/>
          </p:cNvSpPr>
          <p:nvPr>
            <p:ph type="body" sz="quarter" idx="35"/>
          </p:nvPr>
        </p:nvSpPr>
        <p:spPr>
          <a:xfrm>
            <a:off x="1010221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95C94A4B-196F-5458-2503-1F838958E275}"/>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7ABFCBE9-70F8-F2D0-CA9D-117BCBED9961}"/>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0354318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33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able Placeholder 3">
            <a:extLst>
              <a:ext uri="{FF2B5EF4-FFF2-40B4-BE49-F238E27FC236}">
                <a16:creationId xmlns:a16="http://schemas.microsoft.com/office/drawing/2014/main" id="{C8089368-6E37-7052-13FC-2EDDEA73C221}"/>
              </a:ext>
            </a:extLst>
          </p:cNvPr>
          <p:cNvSpPr>
            <a:spLocks noGrp="1"/>
          </p:cNvSpPr>
          <p:nvPr>
            <p:ph type="tbl" sz="quarter" idx="18"/>
          </p:nvPr>
        </p:nvSpPr>
        <p:spPr>
          <a:xfrm>
            <a:off x="523875" y="1954213"/>
            <a:ext cx="11263313" cy="4319587"/>
          </a:xfrm>
        </p:spPr>
        <p:txBody>
          <a:bodyPr anchor="ctr"/>
          <a:lstStyle>
            <a:lvl1pPr algn="ctr">
              <a:defRPr>
                <a:latin typeface="Arial" panose="020B0604020202020204" pitchFamily="34" charset="0"/>
                <a:cs typeface="Arial" panose="020B0604020202020204" pitchFamily="34" charset="0"/>
              </a:defRPr>
            </a:lvl1pPr>
          </a:lstStyle>
          <a:p>
            <a:endParaRPr lang="de-DE"/>
          </a:p>
        </p:txBody>
      </p:sp>
      <p:sp>
        <p:nvSpPr>
          <p:cNvPr id="2" name="Title Placeholder 1">
            <a:extLst>
              <a:ext uri="{FF2B5EF4-FFF2-40B4-BE49-F238E27FC236}">
                <a16:creationId xmlns:a16="http://schemas.microsoft.com/office/drawing/2014/main" id="{DD95FB13-0EC4-E88D-C43A-6D604EF2FE08}"/>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85806222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38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B950CD86-175F-67D9-6659-5012196A25D3}"/>
              </a:ext>
            </a:extLst>
          </p:cNvPr>
          <p:cNvSpPr>
            <a:spLocks noGrp="1"/>
          </p:cNvSpPr>
          <p:nvPr>
            <p:ph type="body" sz="quarter" idx="22"/>
          </p:nvPr>
        </p:nvSpPr>
        <p:spPr>
          <a:xfrm>
            <a:off x="523873" y="1954213"/>
            <a:ext cx="11258549" cy="4319587"/>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4" name="Title Placeholder 1">
            <a:extLst>
              <a:ext uri="{FF2B5EF4-FFF2-40B4-BE49-F238E27FC236}">
                <a16:creationId xmlns:a16="http://schemas.microsoft.com/office/drawing/2014/main" id="{48C6AE22-6813-1976-C7F9-15DF2BCF1B67}"/>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70415809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34_Title Slide">
    <p:bg>
      <p:bgPr>
        <a:solidFill>
          <a:srgbClr val="F4F8FE"/>
        </a:solidFill>
        <a:effectLst/>
      </p:bgPr>
    </p:bg>
    <p:spTree>
      <p:nvGrpSpPr>
        <p:cNvPr id="1" name=""/>
        <p:cNvGrpSpPr/>
        <p:nvPr/>
      </p:nvGrpSpPr>
      <p:grpSpPr>
        <a:xfrm>
          <a:off x="0" y="0"/>
          <a:ext cx="0" cy="0"/>
          <a:chOff x="0" y="0"/>
          <a:chExt cx="0" cy="0"/>
        </a:xfrm>
      </p:grpSpPr>
      <p:pic>
        <p:nvPicPr>
          <p:cNvPr id="13" name="Grafik 169">
            <a:extLst>
              <a:ext uri="{FF2B5EF4-FFF2-40B4-BE49-F238E27FC236}">
                <a16:creationId xmlns:a16="http://schemas.microsoft.com/office/drawing/2014/main" id="{48A85385-C1D9-086C-241B-7953BB075A8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9149" t="10580" b="4686"/>
          <a:stretch/>
        </p:blipFill>
        <p:spPr>
          <a:xfrm>
            <a:off x="2779304" y="1577639"/>
            <a:ext cx="9007333" cy="4714551"/>
          </a:xfrm>
          <a:prstGeom prst="rect">
            <a:avLst/>
          </a:prstGeom>
          <a:ln w="3175">
            <a:solidFill>
              <a:srgbClr val="FFFFFF"/>
            </a:solidFill>
          </a:ln>
        </p:spPr>
      </p:pic>
      <p:sp>
        <p:nvSpPr>
          <p:cNvPr id="10" name="Freeform 9">
            <a:extLst>
              <a:ext uri="{FF2B5EF4-FFF2-40B4-BE49-F238E27FC236}">
                <a16:creationId xmlns:a16="http://schemas.microsoft.com/office/drawing/2014/main" id="{05A62A98-52B0-8427-B333-114B6CA1C86D}"/>
              </a:ext>
            </a:extLst>
          </p:cNvPr>
          <p:cNvSpPr/>
          <p:nvPr/>
        </p:nvSpPr>
        <p:spPr>
          <a:xfrm>
            <a:off x="2150444" y="1111058"/>
            <a:ext cx="9636192" cy="5652000"/>
          </a:xfrm>
          <a:custGeom>
            <a:avLst/>
            <a:gdLst>
              <a:gd name="connsiteX0" fmla="*/ 10263520 w 10263520"/>
              <a:gd name="connsiteY0" fmla="*/ 2913185 h 5826370"/>
              <a:gd name="connsiteX1" fmla="*/ 10263520 w 10263520"/>
              <a:gd name="connsiteY1" fmla="*/ 5826370 h 5826370"/>
              <a:gd name="connsiteX2" fmla="*/ 5626552 w 10263520"/>
              <a:gd name="connsiteY2" fmla="*/ 5826370 h 5826370"/>
              <a:gd name="connsiteX3" fmla="*/ 10263520 w 10263520"/>
              <a:gd name="connsiteY3" fmla="*/ 2913185 h 5826370"/>
              <a:gd name="connsiteX4" fmla="*/ 5626552 w 10263520"/>
              <a:gd name="connsiteY4" fmla="*/ 0 h 5826370"/>
              <a:gd name="connsiteX5" fmla="*/ 10263520 w 10263520"/>
              <a:gd name="connsiteY5" fmla="*/ 0 h 5826370"/>
              <a:gd name="connsiteX6" fmla="*/ 10263520 w 10263520"/>
              <a:gd name="connsiteY6" fmla="*/ 2913185 h 5826370"/>
              <a:gd name="connsiteX7" fmla="*/ 5626552 w 10263520"/>
              <a:gd name="connsiteY7" fmla="*/ 0 h 5826370"/>
              <a:gd name="connsiteX8" fmla="*/ 0 w 10263520"/>
              <a:gd name="connsiteY8" fmla="*/ 0 h 5826370"/>
              <a:gd name="connsiteX9" fmla="*/ 5626552 w 10263520"/>
              <a:gd name="connsiteY9" fmla="*/ 0 h 5826370"/>
              <a:gd name="connsiteX10" fmla="*/ 989584 w 10263520"/>
              <a:gd name="connsiteY10" fmla="*/ 2913185 h 5826370"/>
              <a:gd name="connsiteX11" fmla="*/ 5626552 w 10263520"/>
              <a:gd name="connsiteY11" fmla="*/ 5826370 h 5826370"/>
              <a:gd name="connsiteX12" fmla="*/ 0 w 10263520"/>
              <a:gd name="connsiteY12" fmla="*/ 5826370 h 5826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63520" h="5826370">
                <a:moveTo>
                  <a:pt x="10263520" y="2913185"/>
                </a:moveTo>
                <a:lnTo>
                  <a:pt x="10263520" y="5826370"/>
                </a:lnTo>
                <a:lnTo>
                  <a:pt x="5626552" y="5826370"/>
                </a:lnTo>
                <a:cubicBezTo>
                  <a:pt x="8187479" y="5826370"/>
                  <a:pt x="10263520" y="4522093"/>
                  <a:pt x="10263520" y="2913185"/>
                </a:cubicBezTo>
                <a:close/>
                <a:moveTo>
                  <a:pt x="5626552" y="0"/>
                </a:moveTo>
                <a:lnTo>
                  <a:pt x="10263520" y="0"/>
                </a:lnTo>
                <a:lnTo>
                  <a:pt x="10263520" y="2913185"/>
                </a:lnTo>
                <a:cubicBezTo>
                  <a:pt x="10263520" y="1304277"/>
                  <a:pt x="8187479" y="0"/>
                  <a:pt x="5626552" y="0"/>
                </a:cubicBezTo>
                <a:close/>
                <a:moveTo>
                  <a:pt x="0" y="0"/>
                </a:moveTo>
                <a:lnTo>
                  <a:pt x="5626552" y="0"/>
                </a:lnTo>
                <a:cubicBezTo>
                  <a:pt x="3065625" y="0"/>
                  <a:pt x="989584" y="1304277"/>
                  <a:pt x="989584" y="2913185"/>
                </a:cubicBezTo>
                <a:cubicBezTo>
                  <a:pt x="989584" y="4522093"/>
                  <a:pt x="3065625" y="5826370"/>
                  <a:pt x="5626552" y="5826370"/>
                </a:cubicBezTo>
                <a:lnTo>
                  <a:pt x="0" y="5826370"/>
                </a:lnTo>
                <a:close/>
              </a:path>
            </a:pathLst>
          </a:custGeom>
          <a:solidFill>
            <a:srgbClr val="F6F9F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b="0" i="0" dirty="0">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6" name="Rounded Rectangle 5">
            <a:extLst>
              <a:ext uri="{FF2B5EF4-FFF2-40B4-BE49-F238E27FC236}">
                <a16:creationId xmlns:a16="http://schemas.microsoft.com/office/drawing/2014/main" id="{B3C5EB9C-3987-C2EC-5654-1DF6F968029A}"/>
              </a:ext>
            </a:extLst>
          </p:cNvPr>
          <p:cNvSpPr>
            <a:spLocks noGrp="1" noRot="1" noMove="1" noResize="1" noEditPoints="1" noAdjustHandles="1" noChangeArrowheads="1" noChangeShapeType="1"/>
          </p:cNvSpPr>
          <p:nvPr/>
        </p:nvSpPr>
        <p:spPr>
          <a:xfrm>
            <a:off x="536551" y="3172043"/>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F37FA8CD-7EA6-2F06-90E0-EE9AE8C04835}"/>
              </a:ext>
            </a:extLst>
          </p:cNvPr>
          <p:cNvSpPr>
            <a:spLocks noGrp="1" noRot="1" noMove="1" noResize="1" noEditPoints="1" noAdjustHandles="1" noChangeArrowheads="1" noChangeShapeType="1"/>
          </p:cNvSpPr>
          <p:nvPr/>
        </p:nvSpPr>
        <p:spPr>
          <a:xfrm>
            <a:off x="536551" y="4780837"/>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44658775-7D95-E583-D617-717856664FED}"/>
              </a:ext>
            </a:extLst>
          </p:cNvPr>
          <p:cNvSpPr>
            <a:spLocks noGrp="1" noRot="1" noMove="1" noResize="1" noEditPoints="1" noAdjustHandles="1" noChangeArrowheads="1" noChangeShapeType="1"/>
          </p:cNvSpPr>
          <p:nvPr/>
        </p:nvSpPr>
        <p:spPr>
          <a:xfrm>
            <a:off x="530054" y="1570124"/>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1" name="Round Same Side Corner Rectangle 10">
            <a:extLst>
              <a:ext uri="{FF2B5EF4-FFF2-40B4-BE49-F238E27FC236}">
                <a16:creationId xmlns:a16="http://schemas.microsoft.com/office/drawing/2014/main" id="{98D2A150-4114-775F-9EBC-C9C62503055D}"/>
              </a:ext>
            </a:extLst>
          </p:cNvPr>
          <p:cNvSpPr>
            <a:spLocks noGrp="1" noRot="1" noMove="1" noResize="1" noEditPoints="1" noAdjustHandles="1" noChangeArrowheads="1" noChangeShapeType="1"/>
          </p:cNvSpPr>
          <p:nvPr/>
        </p:nvSpPr>
        <p:spPr>
          <a:xfrm rot="16200000">
            <a:off x="-26882" y="2124889"/>
            <a:ext cx="1512000" cy="402470"/>
          </a:xfrm>
          <a:prstGeom prst="round2SameRect">
            <a:avLst>
              <a:gd name="adj1" fmla="val 6741"/>
              <a:gd name="adj2" fmla="val 0"/>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rgbClr val="92D050"/>
              </a:solidFill>
              <a:latin typeface="Arial" panose="020B0604020202020204" pitchFamily="34" charset="0"/>
              <a:cs typeface="Arial" panose="020B0604020202020204" pitchFamily="34" charset="0"/>
            </a:endParaRPr>
          </a:p>
        </p:txBody>
      </p:sp>
      <p:sp>
        <p:nvSpPr>
          <p:cNvPr id="17" name="Round Same Side Corner Rectangle 16">
            <a:extLst>
              <a:ext uri="{FF2B5EF4-FFF2-40B4-BE49-F238E27FC236}">
                <a16:creationId xmlns:a16="http://schemas.microsoft.com/office/drawing/2014/main" id="{C8875964-DC8C-F4B7-244D-F8B1C0A449B0}"/>
              </a:ext>
            </a:extLst>
          </p:cNvPr>
          <p:cNvSpPr>
            <a:spLocks noGrp="1" noRot="1" noMove="1" noResize="1" noEditPoints="1" noAdjustHandles="1" noChangeArrowheads="1" noChangeShapeType="1"/>
          </p:cNvSpPr>
          <p:nvPr/>
        </p:nvSpPr>
        <p:spPr>
          <a:xfrm rot="16200000">
            <a:off x="-26882" y="3727260"/>
            <a:ext cx="1512000" cy="402470"/>
          </a:xfrm>
          <a:prstGeom prst="round2SameRect">
            <a:avLst>
              <a:gd name="adj1" fmla="val 6412"/>
              <a:gd name="adj2" fmla="val 0"/>
            </a:avLst>
          </a:prstGeom>
          <a:solidFill>
            <a:srgbClr val="FF2E4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0" name="Round Same Side Corner Rectangle 19">
            <a:extLst>
              <a:ext uri="{FF2B5EF4-FFF2-40B4-BE49-F238E27FC236}">
                <a16:creationId xmlns:a16="http://schemas.microsoft.com/office/drawing/2014/main" id="{D8B57243-24FB-DC4D-E7E4-671B6CE6AD7E}"/>
              </a:ext>
            </a:extLst>
          </p:cNvPr>
          <p:cNvSpPr>
            <a:spLocks noGrp="1" noRot="1" noMove="1" noResize="1" noEditPoints="1" noAdjustHandles="1" noChangeArrowheads="1" noChangeShapeType="1"/>
          </p:cNvSpPr>
          <p:nvPr/>
        </p:nvSpPr>
        <p:spPr>
          <a:xfrm rot="16200000">
            <a:off x="-26882" y="5335886"/>
            <a:ext cx="1512000" cy="402470"/>
          </a:xfrm>
          <a:prstGeom prst="round2SameRect">
            <a:avLst>
              <a:gd name="adj1" fmla="val 6412"/>
              <a:gd name="adj2" fmla="val 0"/>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Text Placeholder 13">
            <a:extLst>
              <a:ext uri="{FF2B5EF4-FFF2-40B4-BE49-F238E27FC236}">
                <a16:creationId xmlns:a16="http://schemas.microsoft.com/office/drawing/2014/main" id="{4B2FE553-C651-C7A8-106D-E0A63D22AEEF}"/>
              </a:ext>
            </a:extLst>
          </p:cNvPr>
          <p:cNvSpPr>
            <a:spLocks noGrp="1"/>
          </p:cNvSpPr>
          <p:nvPr>
            <p:ph type="body" sz="quarter" idx="18" hasCustomPrompt="1"/>
          </p:nvPr>
        </p:nvSpPr>
        <p:spPr>
          <a:xfrm rot="16200000">
            <a:off x="126492" y="2222078"/>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3" name="Text Placeholder 13">
            <a:extLst>
              <a:ext uri="{FF2B5EF4-FFF2-40B4-BE49-F238E27FC236}">
                <a16:creationId xmlns:a16="http://schemas.microsoft.com/office/drawing/2014/main" id="{2098F242-1F56-373B-0EE0-23754EF8C435}"/>
              </a:ext>
            </a:extLst>
          </p:cNvPr>
          <p:cNvSpPr>
            <a:spLocks noGrp="1"/>
          </p:cNvSpPr>
          <p:nvPr>
            <p:ph type="body" sz="quarter" idx="19" hasCustomPrompt="1"/>
          </p:nvPr>
        </p:nvSpPr>
        <p:spPr>
          <a:xfrm rot="16200000">
            <a:off x="126492" y="3822280"/>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4" name="Text Placeholder 13">
            <a:extLst>
              <a:ext uri="{FF2B5EF4-FFF2-40B4-BE49-F238E27FC236}">
                <a16:creationId xmlns:a16="http://schemas.microsoft.com/office/drawing/2014/main" id="{A34242A8-FB49-3BEB-645D-A93FD0743ED7}"/>
              </a:ext>
            </a:extLst>
          </p:cNvPr>
          <p:cNvSpPr>
            <a:spLocks noGrp="1"/>
          </p:cNvSpPr>
          <p:nvPr>
            <p:ph type="body" sz="quarter" idx="20" hasCustomPrompt="1"/>
          </p:nvPr>
        </p:nvSpPr>
        <p:spPr>
          <a:xfrm rot="16200000">
            <a:off x="126492" y="5432873"/>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5" name="Text Placeholder 13">
            <a:extLst>
              <a:ext uri="{FF2B5EF4-FFF2-40B4-BE49-F238E27FC236}">
                <a16:creationId xmlns:a16="http://schemas.microsoft.com/office/drawing/2014/main" id="{9C146444-50CE-7EF7-A20B-2421FCC8C296}"/>
              </a:ext>
            </a:extLst>
          </p:cNvPr>
          <p:cNvSpPr>
            <a:spLocks noGrp="1"/>
          </p:cNvSpPr>
          <p:nvPr>
            <p:ph type="body" sz="quarter" idx="21"/>
          </p:nvPr>
        </p:nvSpPr>
        <p:spPr>
          <a:xfrm>
            <a:off x="928179" y="1570125"/>
            <a:ext cx="3208699" cy="1512000"/>
          </a:xfrm>
        </p:spPr>
        <p:txBody>
          <a:bodyPr lIns="216000" tIns="144000" bIns="144000" anchor="ctr">
            <a:normAutofit/>
          </a:bodyPr>
          <a:lstStyle>
            <a:lvl1pPr marL="342900" indent="-342900">
              <a:spcBef>
                <a:spcPts val="0"/>
              </a:spcBef>
              <a:buClr>
                <a:srgbClr val="3FD971"/>
              </a:buClr>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26" name="Text Placeholder 13">
            <a:extLst>
              <a:ext uri="{FF2B5EF4-FFF2-40B4-BE49-F238E27FC236}">
                <a16:creationId xmlns:a16="http://schemas.microsoft.com/office/drawing/2014/main" id="{E2541BF6-62BD-939F-22E3-5F674F171EED}"/>
              </a:ext>
            </a:extLst>
          </p:cNvPr>
          <p:cNvSpPr>
            <a:spLocks noGrp="1"/>
          </p:cNvSpPr>
          <p:nvPr>
            <p:ph type="body" sz="quarter" idx="22"/>
          </p:nvPr>
        </p:nvSpPr>
        <p:spPr>
          <a:xfrm>
            <a:off x="928179" y="3170325"/>
            <a:ext cx="3208699" cy="1512000"/>
          </a:xfrm>
        </p:spPr>
        <p:txBody>
          <a:bodyPr lIns="216000" tIns="144000" bIns="144000" anchor="ctr">
            <a:normAutofit/>
          </a:bodyPr>
          <a:lstStyle>
            <a:lvl1pPr marL="342900" indent="-342900">
              <a:spcBef>
                <a:spcPts val="0"/>
              </a:spcBef>
              <a:buClr>
                <a:srgbClr val="FF2E43"/>
              </a:buClr>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27" name="Text Placeholder 13">
            <a:extLst>
              <a:ext uri="{FF2B5EF4-FFF2-40B4-BE49-F238E27FC236}">
                <a16:creationId xmlns:a16="http://schemas.microsoft.com/office/drawing/2014/main" id="{88DEBBF2-8794-BE84-265D-CC63FBB4E535}"/>
              </a:ext>
            </a:extLst>
          </p:cNvPr>
          <p:cNvSpPr>
            <a:spLocks noGrp="1"/>
          </p:cNvSpPr>
          <p:nvPr>
            <p:ph type="body" sz="quarter" idx="23"/>
          </p:nvPr>
        </p:nvSpPr>
        <p:spPr>
          <a:xfrm>
            <a:off x="928179" y="4780916"/>
            <a:ext cx="3208699" cy="1512000"/>
          </a:xfrm>
        </p:spPr>
        <p:txBody>
          <a:bodyPr lIns="216000" tIns="144000" bIns="144000" anchor="ctr">
            <a:normAutofit/>
          </a:bodyPr>
          <a:lstStyle>
            <a:lvl1pPr marL="342900" indent="-342900">
              <a:spcBef>
                <a:spcPts val="0"/>
              </a:spcBef>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03C30B29-12F1-6754-6BF7-332C05866CAA}"/>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
        <p:nvSpPr>
          <p:cNvPr id="8" name="Freihandform 301">
            <a:extLst>
              <a:ext uri="{FF2B5EF4-FFF2-40B4-BE49-F238E27FC236}">
                <a16:creationId xmlns:a16="http://schemas.microsoft.com/office/drawing/2014/main" id="{5A3115BF-835F-2FE2-7C2C-79408C9F0606}"/>
              </a:ext>
            </a:extLst>
          </p:cNvPr>
          <p:cNvSpPr/>
          <p:nvPr userDrawn="1"/>
        </p:nvSpPr>
        <p:spPr>
          <a:xfrm>
            <a:off x="10128283" y="3513358"/>
            <a:ext cx="138346" cy="126273"/>
          </a:xfrm>
          <a:custGeom>
            <a:avLst/>
            <a:gdLst>
              <a:gd name="connsiteX0" fmla="*/ 142183 w 280156"/>
              <a:gd name="connsiteY0" fmla="*/ 250032 h 255709"/>
              <a:gd name="connsiteX1" fmla="*/ 147867 w 280156"/>
              <a:gd name="connsiteY1" fmla="*/ 250032 h 255709"/>
              <a:gd name="connsiteX2" fmla="*/ 152182 w 280156"/>
              <a:gd name="connsiteY2" fmla="*/ 242987 h 255709"/>
              <a:gd name="connsiteX3" fmla="*/ 156391 w 280156"/>
              <a:gd name="connsiteY3" fmla="*/ 234471 h 255709"/>
              <a:gd name="connsiteX4" fmla="*/ 164916 w 280156"/>
              <a:gd name="connsiteY4" fmla="*/ 228688 h 255709"/>
              <a:gd name="connsiteX5" fmla="*/ 191963 w 280156"/>
              <a:gd name="connsiteY5" fmla="*/ 220171 h 255709"/>
              <a:gd name="connsiteX6" fmla="*/ 197647 w 280156"/>
              <a:gd name="connsiteY6" fmla="*/ 227321 h 255709"/>
              <a:gd name="connsiteX7" fmla="*/ 209012 w 280156"/>
              <a:gd name="connsiteY7" fmla="*/ 232999 h 255709"/>
              <a:gd name="connsiteX8" fmla="*/ 216169 w 280156"/>
              <a:gd name="connsiteY8" fmla="*/ 235838 h 255709"/>
              <a:gd name="connsiteX9" fmla="*/ 216169 w 280156"/>
              <a:gd name="connsiteY9" fmla="*/ 223010 h 255709"/>
              <a:gd name="connsiteX10" fmla="*/ 210486 w 280156"/>
              <a:gd name="connsiteY10" fmla="*/ 215966 h 255709"/>
              <a:gd name="connsiteX11" fmla="*/ 199120 w 280156"/>
              <a:gd name="connsiteY11" fmla="*/ 208816 h 255709"/>
              <a:gd name="connsiteX12" fmla="*/ 196278 w 280156"/>
              <a:gd name="connsiteY12" fmla="*/ 203138 h 255709"/>
              <a:gd name="connsiteX13" fmla="*/ 196278 w 280156"/>
              <a:gd name="connsiteY13" fmla="*/ 197460 h 255709"/>
              <a:gd name="connsiteX14" fmla="*/ 191963 w 280156"/>
              <a:gd name="connsiteY14" fmla="*/ 186105 h 255709"/>
              <a:gd name="connsiteX15" fmla="*/ 193331 w 280156"/>
              <a:gd name="connsiteY15" fmla="*/ 181899 h 255709"/>
              <a:gd name="connsiteX16" fmla="*/ 206171 w 280156"/>
              <a:gd name="connsiteY16" fmla="*/ 176221 h 255709"/>
              <a:gd name="connsiteX17" fmla="*/ 224693 w 280156"/>
              <a:gd name="connsiteY17" fmla="*/ 181899 h 255709"/>
              <a:gd name="connsiteX18" fmla="*/ 224693 w 280156"/>
              <a:gd name="connsiteY18" fmla="*/ 169071 h 255709"/>
              <a:gd name="connsiteX19" fmla="*/ 233219 w 280156"/>
              <a:gd name="connsiteY19" fmla="*/ 163394 h 255709"/>
              <a:gd name="connsiteX20" fmla="*/ 248794 w 280156"/>
              <a:gd name="connsiteY20" fmla="*/ 157716 h 255709"/>
              <a:gd name="connsiteX21" fmla="*/ 274474 w 280156"/>
              <a:gd name="connsiteY21" fmla="*/ 146360 h 255709"/>
              <a:gd name="connsiteX22" fmla="*/ 278683 w 280156"/>
              <a:gd name="connsiteY22" fmla="*/ 140683 h 255709"/>
              <a:gd name="connsiteX23" fmla="*/ 280157 w 280156"/>
              <a:gd name="connsiteY23" fmla="*/ 133533 h 255709"/>
              <a:gd name="connsiteX24" fmla="*/ 280157 w 280156"/>
              <a:gd name="connsiteY24" fmla="*/ 126488 h 255709"/>
              <a:gd name="connsiteX25" fmla="*/ 277315 w 280156"/>
              <a:gd name="connsiteY25" fmla="*/ 113660 h 255709"/>
              <a:gd name="connsiteX26" fmla="*/ 274474 w 280156"/>
              <a:gd name="connsiteY26" fmla="*/ 109455 h 255709"/>
              <a:gd name="connsiteX27" fmla="*/ 273001 w 280156"/>
              <a:gd name="connsiteY27" fmla="*/ 105144 h 255709"/>
              <a:gd name="connsiteX28" fmla="*/ 271633 w 280156"/>
              <a:gd name="connsiteY28" fmla="*/ 100938 h 255709"/>
              <a:gd name="connsiteX29" fmla="*/ 277315 w 280156"/>
              <a:gd name="connsiteY29" fmla="*/ 79594 h 255709"/>
              <a:gd name="connsiteX30" fmla="*/ 275843 w 280156"/>
              <a:gd name="connsiteY30" fmla="*/ 69605 h 255709"/>
              <a:gd name="connsiteX31" fmla="*/ 268791 w 280156"/>
              <a:gd name="connsiteY31" fmla="*/ 56883 h 255709"/>
              <a:gd name="connsiteX32" fmla="*/ 265844 w 280156"/>
              <a:gd name="connsiteY32" fmla="*/ 54044 h 255709"/>
              <a:gd name="connsiteX33" fmla="*/ 265844 w 280156"/>
              <a:gd name="connsiteY33" fmla="*/ 46894 h 255709"/>
              <a:gd name="connsiteX34" fmla="*/ 260160 w 280156"/>
              <a:gd name="connsiteY34" fmla="*/ 41216 h 255709"/>
              <a:gd name="connsiteX35" fmla="*/ 257320 w 280156"/>
              <a:gd name="connsiteY35" fmla="*/ 35539 h 255709"/>
              <a:gd name="connsiteX36" fmla="*/ 258792 w 280156"/>
              <a:gd name="connsiteY36" fmla="*/ 25655 h 255709"/>
              <a:gd name="connsiteX37" fmla="*/ 261634 w 280156"/>
              <a:gd name="connsiteY37" fmla="*/ 17033 h 255709"/>
              <a:gd name="connsiteX38" fmla="*/ 264476 w 280156"/>
              <a:gd name="connsiteY38" fmla="*/ 12828 h 255709"/>
              <a:gd name="connsiteX39" fmla="*/ 264476 w 280156"/>
              <a:gd name="connsiteY39" fmla="*/ 9989 h 255709"/>
              <a:gd name="connsiteX40" fmla="*/ 265844 w 280156"/>
              <a:gd name="connsiteY40" fmla="*/ 2839 h 255709"/>
              <a:gd name="connsiteX41" fmla="*/ 264476 w 280156"/>
              <a:gd name="connsiteY41" fmla="*/ 0 h 255709"/>
              <a:gd name="connsiteX42" fmla="*/ 260160 w 280156"/>
              <a:gd name="connsiteY42" fmla="*/ 8517 h 255709"/>
              <a:gd name="connsiteX43" fmla="*/ 237429 w 280156"/>
              <a:gd name="connsiteY43" fmla="*/ 22816 h 255709"/>
              <a:gd name="connsiteX44" fmla="*/ 230377 w 280156"/>
              <a:gd name="connsiteY44" fmla="*/ 24183 h 255709"/>
              <a:gd name="connsiteX45" fmla="*/ 217538 w 280156"/>
              <a:gd name="connsiteY45" fmla="*/ 14194 h 255709"/>
              <a:gd name="connsiteX46" fmla="*/ 214696 w 280156"/>
              <a:gd name="connsiteY46" fmla="*/ 9989 h 255709"/>
              <a:gd name="connsiteX47" fmla="*/ 213328 w 280156"/>
              <a:gd name="connsiteY47" fmla="*/ 7150 h 255709"/>
              <a:gd name="connsiteX48" fmla="*/ 203330 w 280156"/>
              <a:gd name="connsiteY48" fmla="*/ 15666 h 255709"/>
              <a:gd name="connsiteX49" fmla="*/ 200488 w 280156"/>
              <a:gd name="connsiteY49" fmla="*/ 14194 h 255709"/>
              <a:gd name="connsiteX50" fmla="*/ 186281 w 280156"/>
              <a:gd name="connsiteY50" fmla="*/ 21344 h 255709"/>
              <a:gd name="connsiteX51" fmla="*/ 189121 w 280156"/>
              <a:gd name="connsiteY51" fmla="*/ 28494 h 255709"/>
              <a:gd name="connsiteX52" fmla="*/ 193331 w 280156"/>
              <a:gd name="connsiteY52" fmla="*/ 34172 h 255709"/>
              <a:gd name="connsiteX53" fmla="*/ 196278 w 280156"/>
              <a:gd name="connsiteY53" fmla="*/ 38378 h 255709"/>
              <a:gd name="connsiteX54" fmla="*/ 193331 w 280156"/>
              <a:gd name="connsiteY54" fmla="*/ 46894 h 255709"/>
              <a:gd name="connsiteX55" fmla="*/ 184807 w 280156"/>
              <a:gd name="connsiteY55" fmla="*/ 46894 h 255709"/>
              <a:gd name="connsiteX56" fmla="*/ 177755 w 280156"/>
              <a:gd name="connsiteY56" fmla="*/ 41216 h 255709"/>
              <a:gd name="connsiteX57" fmla="*/ 173440 w 280156"/>
              <a:gd name="connsiteY57" fmla="*/ 35539 h 255709"/>
              <a:gd name="connsiteX58" fmla="*/ 155023 w 280156"/>
              <a:gd name="connsiteY58" fmla="*/ 35539 h 255709"/>
              <a:gd name="connsiteX59" fmla="*/ 149340 w 280156"/>
              <a:gd name="connsiteY59" fmla="*/ 31333 h 255709"/>
              <a:gd name="connsiteX60" fmla="*/ 143657 w 280156"/>
              <a:gd name="connsiteY60" fmla="*/ 24183 h 255709"/>
              <a:gd name="connsiteX61" fmla="*/ 142183 w 280156"/>
              <a:gd name="connsiteY61" fmla="*/ 28494 h 255709"/>
              <a:gd name="connsiteX62" fmla="*/ 137868 w 280156"/>
              <a:gd name="connsiteY62" fmla="*/ 28494 h 255709"/>
              <a:gd name="connsiteX63" fmla="*/ 133659 w 280156"/>
              <a:gd name="connsiteY63" fmla="*/ 22816 h 255709"/>
              <a:gd name="connsiteX64" fmla="*/ 133659 w 280156"/>
              <a:gd name="connsiteY64" fmla="*/ 19977 h 255709"/>
              <a:gd name="connsiteX65" fmla="*/ 123660 w 280156"/>
              <a:gd name="connsiteY65" fmla="*/ 17033 h 255709"/>
              <a:gd name="connsiteX66" fmla="*/ 115136 w 280156"/>
              <a:gd name="connsiteY66" fmla="*/ 17033 h 255709"/>
              <a:gd name="connsiteX67" fmla="*/ 105243 w 280156"/>
              <a:gd name="connsiteY67" fmla="*/ 19977 h 255709"/>
              <a:gd name="connsiteX68" fmla="*/ 89562 w 280156"/>
              <a:gd name="connsiteY68" fmla="*/ 19977 h 255709"/>
              <a:gd name="connsiteX69" fmla="*/ 82510 w 280156"/>
              <a:gd name="connsiteY69" fmla="*/ 21344 h 255709"/>
              <a:gd name="connsiteX70" fmla="*/ 76828 w 280156"/>
              <a:gd name="connsiteY70" fmla="*/ 21344 h 255709"/>
              <a:gd name="connsiteX71" fmla="*/ 71144 w 280156"/>
              <a:gd name="connsiteY71" fmla="*/ 19977 h 255709"/>
              <a:gd name="connsiteX72" fmla="*/ 66829 w 280156"/>
              <a:gd name="connsiteY72" fmla="*/ 18505 h 255709"/>
              <a:gd name="connsiteX73" fmla="*/ 63989 w 280156"/>
              <a:gd name="connsiteY73" fmla="*/ 15666 h 255709"/>
              <a:gd name="connsiteX74" fmla="*/ 44097 w 280156"/>
              <a:gd name="connsiteY74" fmla="*/ 21344 h 255709"/>
              <a:gd name="connsiteX75" fmla="*/ 36940 w 280156"/>
              <a:gd name="connsiteY75" fmla="*/ 22816 h 255709"/>
              <a:gd name="connsiteX76" fmla="*/ 34099 w 280156"/>
              <a:gd name="connsiteY76" fmla="*/ 25655 h 255709"/>
              <a:gd name="connsiteX77" fmla="*/ 27048 w 280156"/>
              <a:gd name="connsiteY77" fmla="*/ 31333 h 255709"/>
              <a:gd name="connsiteX78" fmla="*/ 25575 w 280156"/>
              <a:gd name="connsiteY78" fmla="*/ 39850 h 255709"/>
              <a:gd name="connsiteX79" fmla="*/ 12839 w 280156"/>
              <a:gd name="connsiteY79" fmla="*/ 65399 h 255709"/>
              <a:gd name="connsiteX80" fmla="*/ 9894 w 280156"/>
              <a:gd name="connsiteY80" fmla="*/ 68238 h 255709"/>
              <a:gd name="connsiteX81" fmla="*/ 4315 w 280156"/>
              <a:gd name="connsiteY81" fmla="*/ 68238 h 255709"/>
              <a:gd name="connsiteX82" fmla="*/ 1474 w 280156"/>
              <a:gd name="connsiteY82" fmla="*/ 68238 h 255709"/>
              <a:gd name="connsiteX83" fmla="*/ 0 w 280156"/>
              <a:gd name="connsiteY83" fmla="*/ 72444 h 255709"/>
              <a:gd name="connsiteX84" fmla="*/ 0 w 280156"/>
              <a:gd name="connsiteY84" fmla="*/ 80961 h 255709"/>
              <a:gd name="connsiteX85" fmla="*/ 1474 w 280156"/>
              <a:gd name="connsiteY85" fmla="*/ 85272 h 255709"/>
              <a:gd name="connsiteX86" fmla="*/ 12839 w 280156"/>
              <a:gd name="connsiteY86" fmla="*/ 116499 h 255709"/>
              <a:gd name="connsiteX87" fmla="*/ 27048 w 280156"/>
              <a:gd name="connsiteY87" fmla="*/ 139210 h 255709"/>
              <a:gd name="connsiteX88" fmla="*/ 29889 w 280156"/>
              <a:gd name="connsiteY88" fmla="*/ 160555 h 255709"/>
              <a:gd name="connsiteX89" fmla="*/ 31257 w 280156"/>
              <a:gd name="connsiteY89" fmla="*/ 164866 h 255709"/>
              <a:gd name="connsiteX90" fmla="*/ 38414 w 280156"/>
              <a:gd name="connsiteY90" fmla="*/ 177588 h 255709"/>
              <a:gd name="connsiteX91" fmla="*/ 38414 w 280156"/>
              <a:gd name="connsiteY91" fmla="*/ 183266 h 255709"/>
              <a:gd name="connsiteX92" fmla="*/ 45466 w 280156"/>
              <a:gd name="connsiteY92" fmla="*/ 188943 h 255709"/>
              <a:gd name="connsiteX93" fmla="*/ 49780 w 280156"/>
              <a:gd name="connsiteY93" fmla="*/ 193254 h 255709"/>
              <a:gd name="connsiteX94" fmla="*/ 52621 w 280156"/>
              <a:gd name="connsiteY94" fmla="*/ 225849 h 255709"/>
              <a:gd name="connsiteX95" fmla="*/ 55463 w 280156"/>
              <a:gd name="connsiteY95" fmla="*/ 228688 h 255709"/>
              <a:gd name="connsiteX96" fmla="*/ 65357 w 280156"/>
              <a:gd name="connsiteY96" fmla="*/ 228688 h 255709"/>
              <a:gd name="connsiteX97" fmla="*/ 68197 w 280156"/>
              <a:gd name="connsiteY97" fmla="*/ 224482 h 255709"/>
              <a:gd name="connsiteX98" fmla="*/ 69671 w 280156"/>
              <a:gd name="connsiteY98" fmla="*/ 220171 h 255709"/>
              <a:gd name="connsiteX99" fmla="*/ 71144 w 280156"/>
              <a:gd name="connsiteY99" fmla="*/ 214599 h 255709"/>
              <a:gd name="connsiteX100" fmla="*/ 73986 w 280156"/>
              <a:gd name="connsiteY100" fmla="*/ 211655 h 255709"/>
              <a:gd name="connsiteX101" fmla="*/ 81038 w 280156"/>
              <a:gd name="connsiteY101" fmla="*/ 217438 h 255709"/>
              <a:gd name="connsiteX102" fmla="*/ 85352 w 280156"/>
              <a:gd name="connsiteY102" fmla="*/ 230160 h 255709"/>
              <a:gd name="connsiteX103" fmla="*/ 82510 w 280156"/>
              <a:gd name="connsiteY103" fmla="*/ 237310 h 255709"/>
              <a:gd name="connsiteX104" fmla="*/ 78196 w 280156"/>
              <a:gd name="connsiteY104" fmla="*/ 238676 h 255709"/>
              <a:gd name="connsiteX105" fmla="*/ 75354 w 280156"/>
              <a:gd name="connsiteY105" fmla="*/ 244354 h 255709"/>
              <a:gd name="connsiteX106" fmla="*/ 79670 w 280156"/>
              <a:gd name="connsiteY106" fmla="*/ 248665 h 255709"/>
              <a:gd name="connsiteX107" fmla="*/ 82510 w 280156"/>
              <a:gd name="connsiteY107" fmla="*/ 251504 h 255709"/>
              <a:gd name="connsiteX108" fmla="*/ 86720 w 280156"/>
              <a:gd name="connsiteY108" fmla="*/ 251504 h 255709"/>
              <a:gd name="connsiteX109" fmla="*/ 92404 w 280156"/>
              <a:gd name="connsiteY109" fmla="*/ 248665 h 255709"/>
              <a:gd name="connsiteX110" fmla="*/ 95245 w 280156"/>
              <a:gd name="connsiteY110" fmla="*/ 242987 h 255709"/>
              <a:gd name="connsiteX111" fmla="*/ 96719 w 280156"/>
              <a:gd name="connsiteY111" fmla="*/ 245721 h 255709"/>
              <a:gd name="connsiteX112" fmla="*/ 102401 w 280156"/>
              <a:gd name="connsiteY112" fmla="*/ 247193 h 255709"/>
              <a:gd name="connsiteX113" fmla="*/ 106611 w 280156"/>
              <a:gd name="connsiteY113" fmla="*/ 248665 h 255709"/>
              <a:gd name="connsiteX114" fmla="*/ 116610 w 280156"/>
              <a:gd name="connsiteY114" fmla="*/ 250032 h 255709"/>
              <a:gd name="connsiteX115" fmla="*/ 125134 w 280156"/>
              <a:gd name="connsiteY115" fmla="*/ 255710 h 255709"/>
              <a:gd name="connsiteX116" fmla="*/ 130818 w 280156"/>
              <a:gd name="connsiteY116" fmla="*/ 254343 h 255709"/>
              <a:gd name="connsiteX117" fmla="*/ 142183 w 280156"/>
              <a:gd name="connsiteY117" fmla="*/ 250032 h 25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80156" h="255709">
                <a:moveTo>
                  <a:pt x="142183" y="250032"/>
                </a:moveTo>
                <a:lnTo>
                  <a:pt x="147867" y="250032"/>
                </a:lnTo>
                <a:lnTo>
                  <a:pt x="152182" y="242987"/>
                </a:lnTo>
                <a:lnTo>
                  <a:pt x="156391" y="234471"/>
                </a:lnTo>
                <a:lnTo>
                  <a:pt x="164916" y="228688"/>
                </a:lnTo>
                <a:lnTo>
                  <a:pt x="191963" y="220171"/>
                </a:lnTo>
                <a:lnTo>
                  <a:pt x="197647" y="227321"/>
                </a:lnTo>
                <a:lnTo>
                  <a:pt x="209012" y="232999"/>
                </a:lnTo>
                <a:lnTo>
                  <a:pt x="216169" y="235838"/>
                </a:lnTo>
                <a:lnTo>
                  <a:pt x="216169" y="223010"/>
                </a:lnTo>
                <a:lnTo>
                  <a:pt x="210486" y="215966"/>
                </a:lnTo>
                <a:lnTo>
                  <a:pt x="199120" y="208816"/>
                </a:lnTo>
                <a:lnTo>
                  <a:pt x="196278" y="203138"/>
                </a:lnTo>
                <a:lnTo>
                  <a:pt x="196278" y="197460"/>
                </a:lnTo>
                <a:lnTo>
                  <a:pt x="191963" y="186105"/>
                </a:lnTo>
                <a:lnTo>
                  <a:pt x="193331" y="181899"/>
                </a:lnTo>
                <a:lnTo>
                  <a:pt x="206171" y="176221"/>
                </a:lnTo>
                <a:lnTo>
                  <a:pt x="224693" y="181899"/>
                </a:lnTo>
                <a:lnTo>
                  <a:pt x="224693" y="169071"/>
                </a:lnTo>
                <a:lnTo>
                  <a:pt x="233219" y="163394"/>
                </a:lnTo>
                <a:lnTo>
                  <a:pt x="248794" y="157716"/>
                </a:lnTo>
                <a:lnTo>
                  <a:pt x="274474" y="146360"/>
                </a:lnTo>
                <a:lnTo>
                  <a:pt x="278683" y="140683"/>
                </a:lnTo>
                <a:lnTo>
                  <a:pt x="280157" y="133533"/>
                </a:lnTo>
                <a:lnTo>
                  <a:pt x="280157" y="126488"/>
                </a:lnTo>
                <a:lnTo>
                  <a:pt x="277315" y="113660"/>
                </a:lnTo>
                <a:lnTo>
                  <a:pt x="274474" y="109455"/>
                </a:lnTo>
                <a:lnTo>
                  <a:pt x="273001" y="105144"/>
                </a:lnTo>
                <a:lnTo>
                  <a:pt x="271633" y="100938"/>
                </a:lnTo>
                <a:lnTo>
                  <a:pt x="277315" y="79594"/>
                </a:lnTo>
                <a:lnTo>
                  <a:pt x="275843" y="69605"/>
                </a:lnTo>
                <a:lnTo>
                  <a:pt x="268791" y="56883"/>
                </a:lnTo>
                <a:lnTo>
                  <a:pt x="265844" y="54044"/>
                </a:lnTo>
                <a:lnTo>
                  <a:pt x="265844" y="46894"/>
                </a:lnTo>
                <a:lnTo>
                  <a:pt x="260160" y="41216"/>
                </a:lnTo>
                <a:lnTo>
                  <a:pt x="257320" y="35539"/>
                </a:lnTo>
                <a:lnTo>
                  <a:pt x="258792" y="25655"/>
                </a:lnTo>
                <a:lnTo>
                  <a:pt x="261634" y="17033"/>
                </a:lnTo>
                <a:lnTo>
                  <a:pt x="264476" y="12828"/>
                </a:lnTo>
                <a:lnTo>
                  <a:pt x="264476" y="9989"/>
                </a:lnTo>
                <a:lnTo>
                  <a:pt x="265844" y="2839"/>
                </a:lnTo>
                <a:lnTo>
                  <a:pt x="264476" y="0"/>
                </a:lnTo>
                <a:lnTo>
                  <a:pt x="260160" y="8517"/>
                </a:lnTo>
                <a:lnTo>
                  <a:pt x="237429" y="22816"/>
                </a:lnTo>
                <a:lnTo>
                  <a:pt x="230377" y="24183"/>
                </a:lnTo>
                <a:lnTo>
                  <a:pt x="217538" y="14194"/>
                </a:lnTo>
                <a:lnTo>
                  <a:pt x="214696" y="9989"/>
                </a:lnTo>
                <a:lnTo>
                  <a:pt x="213328" y="7150"/>
                </a:lnTo>
                <a:lnTo>
                  <a:pt x="203330" y="15666"/>
                </a:lnTo>
                <a:lnTo>
                  <a:pt x="200488" y="14194"/>
                </a:lnTo>
                <a:lnTo>
                  <a:pt x="186281" y="21344"/>
                </a:lnTo>
                <a:lnTo>
                  <a:pt x="189121" y="28494"/>
                </a:lnTo>
                <a:lnTo>
                  <a:pt x="193331" y="34172"/>
                </a:lnTo>
                <a:lnTo>
                  <a:pt x="196278" y="38378"/>
                </a:lnTo>
                <a:lnTo>
                  <a:pt x="193331" y="46894"/>
                </a:lnTo>
                <a:lnTo>
                  <a:pt x="184807" y="46894"/>
                </a:lnTo>
                <a:lnTo>
                  <a:pt x="177755" y="41216"/>
                </a:lnTo>
                <a:lnTo>
                  <a:pt x="173440" y="35539"/>
                </a:lnTo>
                <a:lnTo>
                  <a:pt x="155023" y="35539"/>
                </a:lnTo>
                <a:lnTo>
                  <a:pt x="149340" y="31333"/>
                </a:lnTo>
                <a:lnTo>
                  <a:pt x="143657" y="24183"/>
                </a:lnTo>
                <a:lnTo>
                  <a:pt x="142183" y="28494"/>
                </a:lnTo>
                <a:lnTo>
                  <a:pt x="137868" y="28494"/>
                </a:lnTo>
                <a:lnTo>
                  <a:pt x="133659" y="22816"/>
                </a:lnTo>
                <a:lnTo>
                  <a:pt x="133659" y="19977"/>
                </a:lnTo>
                <a:lnTo>
                  <a:pt x="123660" y="17033"/>
                </a:lnTo>
                <a:lnTo>
                  <a:pt x="115136" y="17033"/>
                </a:lnTo>
                <a:lnTo>
                  <a:pt x="105243" y="19977"/>
                </a:lnTo>
                <a:lnTo>
                  <a:pt x="89562" y="19977"/>
                </a:lnTo>
                <a:lnTo>
                  <a:pt x="82510" y="21344"/>
                </a:lnTo>
                <a:lnTo>
                  <a:pt x="76828" y="21344"/>
                </a:lnTo>
                <a:lnTo>
                  <a:pt x="71144" y="19977"/>
                </a:lnTo>
                <a:lnTo>
                  <a:pt x="66829" y="18505"/>
                </a:lnTo>
                <a:lnTo>
                  <a:pt x="63989" y="15666"/>
                </a:lnTo>
                <a:lnTo>
                  <a:pt x="44097" y="21344"/>
                </a:lnTo>
                <a:lnTo>
                  <a:pt x="36940" y="22816"/>
                </a:lnTo>
                <a:lnTo>
                  <a:pt x="34099" y="25655"/>
                </a:lnTo>
                <a:lnTo>
                  <a:pt x="27048" y="31333"/>
                </a:lnTo>
                <a:lnTo>
                  <a:pt x="25575" y="39850"/>
                </a:lnTo>
                <a:lnTo>
                  <a:pt x="12839" y="65399"/>
                </a:lnTo>
                <a:lnTo>
                  <a:pt x="9894" y="68238"/>
                </a:lnTo>
                <a:lnTo>
                  <a:pt x="4315" y="68238"/>
                </a:lnTo>
                <a:lnTo>
                  <a:pt x="1474" y="68238"/>
                </a:lnTo>
                <a:lnTo>
                  <a:pt x="0" y="72444"/>
                </a:lnTo>
                <a:lnTo>
                  <a:pt x="0" y="80961"/>
                </a:lnTo>
                <a:lnTo>
                  <a:pt x="1474" y="85272"/>
                </a:lnTo>
                <a:lnTo>
                  <a:pt x="12839" y="116499"/>
                </a:lnTo>
                <a:lnTo>
                  <a:pt x="27048" y="139210"/>
                </a:lnTo>
                <a:lnTo>
                  <a:pt x="29889" y="160555"/>
                </a:lnTo>
                <a:lnTo>
                  <a:pt x="31257" y="164866"/>
                </a:lnTo>
                <a:lnTo>
                  <a:pt x="38414" y="177588"/>
                </a:lnTo>
                <a:lnTo>
                  <a:pt x="38414" y="183266"/>
                </a:lnTo>
                <a:lnTo>
                  <a:pt x="45466" y="188943"/>
                </a:lnTo>
                <a:lnTo>
                  <a:pt x="49780" y="193254"/>
                </a:lnTo>
                <a:lnTo>
                  <a:pt x="52621" y="225849"/>
                </a:lnTo>
                <a:lnTo>
                  <a:pt x="55463" y="228688"/>
                </a:lnTo>
                <a:lnTo>
                  <a:pt x="65357" y="228688"/>
                </a:lnTo>
                <a:lnTo>
                  <a:pt x="68197" y="224482"/>
                </a:lnTo>
                <a:lnTo>
                  <a:pt x="69671" y="220171"/>
                </a:lnTo>
                <a:lnTo>
                  <a:pt x="71144" y="214599"/>
                </a:lnTo>
                <a:lnTo>
                  <a:pt x="73986" y="211655"/>
                </a:lnTo>
                <a:lnTo>
                  <a:pt x="81038" y="217438"/>
                </a:lnTo>
                <a:lnTo>
                  <a:pt x="85352" y="230160"/>
                </a:lnTo>
                <a:lnTo>
                  <a:pt x="82510" y="237310"/>
                </a:lnTo>
                <a:lnTo>
                  <a:pt x="78196" y="238676"/>
                </a:lnTo>
                <a:lnTo>
                  <a:pt x="75354" y="244354"/>
                </a:lnTo>
                <a:lnTo>
                  <a:pt x="79670" y="248665"/>
                </a:lnTo>
                <a:lnTo>
                  <a:pt x="82510" y="251504"/>
                </a:lnTo>
                <a:lnTo>
                  <a:pt x="86720" y="251504"/>
                </a:lnTo>
                <a:lnTo>
                  <a:pt x="92404" y="248665"/>
                </a:lnTo>
                <a:lnTo>
                  <a:pt x="95245" y="242987"/>
                </a:lnTo>
                <a:lnTo>
                  <a:pt x="96719" y="245721"/>
                </a:lnTo>
                <a:lnTo>
                  <a:pt x="102401" y="247193"/>
                </a:lnTo>
                <a:lnTo>
                  <a:pt x="106611" y="248665"/>
                </a:lnTo>
                <a:lnTo>
                  <a:pt x="116610" y="250032"/>
                </a:lnTo>
                <a:lnTo>
                  <a:pt x="125134" y="255710"/>
                </a:lnTo>
                <a:lnTo>
                  <a:pt x="130818" y="254343"/>
                </a:lnTo>
                <a:lnTo>
                  <a:pt x="142183" y="25003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 name="Freihandform 299">
            <a:extLst>
              <a:ext uri="{FF2B5EF4-FFF2-40B4-BE49-F238E27FC236}">
                <a16:creationId xmlns:a16="http://schemas.microsoft.com/office/drawing/2014/main" id="{52421AF5-3DBB-A6C2-57C2-CBD86CEA9004}"/>
              </a:ext>
            </a:extLst>
          </p:cNvPr>
          <p:cNvSpPr/>
          <p:nvPr userDrawn="1"/>
        </p:nvSpPr>
        <p:spPr>
          <a:xfrm>
            <a:off x="9982661" y="3342224"/>
            <a:ext cx="225813" cy="438479"/>
          </a:xfrm>
          <a:custGeom>
            <a:avLst/>
            <a:gdLst>
              <a:gd name="connsiteX0" fmla="*/ 308678 w 457281"/>
              <a:gd name="connsiteY0" fmla="*/ 462528 h 887939"/>
              <a:gd name="connsiteX1" fmla="*/ 297206 w 457281"/>
              <a:gd name="connsiteY1" fmla="*/ 431195 h 887939"/>
              <a:gd name="connsiteX2" fmla="*/ 295838 w 457281"/>
              <a:gd name="connsiteY2" fmla="*/ 426884 h 887939"/>
              <a:gd name="connsiteX3" fmla="*/ 295838 w 457281"/>
              <a:gd name="connsiteY3" fmla="*/ 418367 h 887939"/>
              <a:gd name="connsiteX4" fmla="*/ 297206 w 457281"/>
              <a:gd name="connsiteY4" fmla="*/ 414056 h 887939"/>
              <a:gd name="connsiteX5" fmla="*/ 300048 w 457281"/>
              <a:gd name="connsiteY5" fmla="*/ 414056 h 887939"/>
              <a:gd name="connsiteX6" fmla="*/ 305731 w 457281"/>
              <a:gd name="connsiteY6" fmla="*/ 414056 h 887939"/>
              <a:gd name="connsiteX7" fmla="*/ 308678 w 457281"/>
              <a:gd name="connsiteY7" fmla="*/ 411218 h 887939"/>
              <a:gd name="connsiteX8" fmla="*/ 321518 w 457281"/>
              <a:gd name="connsiteY8" fmla="*/ 385457 h 887939"/>
              <a:gd name="connsiteX9" fmla="*/ 322886 w 457281"/>
              <a:gd name="connsiteY9" fmla="*/ 376941 h 887939"/>
              <a:gd name="connsiteX10" fmla="*/ 330042 w 457281"/>
              <a:gd name="connsiteY10" fmla="*/ 371158 h 887939"/>
              <a:gd name="connsiteX11" fmla="*/ 332989 w 457281"/>
              <a:gd name="connsiteY11" fmla="*/ 368319 h 887939"/>
              <a:gd name="connsiteX12" fmla="*/ 340040 w 457281"/>
              <a:gd name="connsiteY12" fmla="*/ 366952 h 887939"/>
              <a:gd name="connsiteX13" fmla="*/ 360037 w 457281"/>
              <a:gd name="connsiteY13" fmla="*/ 361169 h 887939"/>
              <a:gd name="connsiteX14" fmla="*/ 362983 w 457281"/>
              <a:gd name="connsiteY14" fmla="*/ 364113 h 887939"/>
              <a:gd name="connsiteX15" fmla="*/ 367193 w 457281"/>
              <a:gd name="connsiteY15" fmla="*/ 365480 h 887939"/>
              <a:gd name="connsiteX16" fmla="*/ 372982 w 457281"/>
              <a:gd name="connsiteY16" fmla="*/ 366952 h 887939"/>
              <a:gd name="connsiteX17" fmla="*/ 378665 w 457281"/>
              <a:gd name="connsiteY17" fmla="*/ 366952 h 887939"/>
              <a:gd name="connsiteX18" fmla="*/ 385821 w 457281"/>
              <a:gd name="connsiteY18" fmla="*/ 365480 h 887939"/>
              <a:gd name="connsiteX19" fmla="*/ 401502 w 457281"/>
              <a:gd name="connsiteY19" fmla="*/ 365480 h 887939"/>
              <a:gd name="connsiteX20" fmla="*/ 411501 w 457281"/>
              <a:gd name="connsiteY20" fmla="*/ 362641 h 887939"/>
              <a:gd name="connsiteX21" fmla="*/ 420130 w 457281"/>
              <a:gd name="connsiteY21" fmla="*/ 362641 h 887939"/>
              <a:gd name="connsiteX22" fmla="*/ 430128 w 457281"/>
              <a:gd name="connsiteY22" fmla="*/ 365480 h 887939"/>
              <a:gd name="connsiteX23" fmla="*/ 430128 w 457281"/>
              <a:gd name="connsiteY23" fmla="*/ 368319 h 887939"/>
              <a:gd name="connsiteX24" fmla="*/ 434338 w 457281"/>
              <a:gd name="connsiteY24" fmla="*/ 374102 h 887939"/>
              <a:gd name="connsiteX25" fmla="*/ 438653 w 457281"/>
              <a:gd name="connsiteY25" fmla="*/ 374102 h 887939"/>
              <a:gd name="connsiteX26" fmla="*/ 440127 w 457281"/>
              <a:gd name="connsiteY26" fmla="*/ 369791 h 887939"/>
              <a:gd name="connsiteX27" fmla="*/ 441495 w 457281"/>
              <a:gd name="connsiteY27" fmla="*/ 366952 h 887939"/>
              <a:gd name="connsiteX28" fmla="*/ 445809 w 457281"/>
              <a:gd name="connsiteY28" fmla="*/ 365480 h 887939"/>
              <a:gd name="connsiteX29" fmla="*/ 452966 w 457281"/>
              <a:gd name="connsiteY29" fmla="*/ 362641 h 887939"/>
              <a:gd name="connsiteX30" fmla="*/ 457281 w 457281"/>
              <a:gd name="connsiteY30" fmla="*/ 355491 h 887939"/>
              <a:gd name="connsiteX31" fmla="*/ 457281 w 457281"/>
              <a:gd name="connsiteY31" fmla="*/ 334042 h 887939"/>
              <a:gd name="connsiteX32" fmla="*/ 457281 w 457281"/>
              <a:gd name="connsiteY32" fmla="*/ 329836 h 887939"/>
              <a:gd name="connsiteX33" fmla="*/ 455808 w 457281"/>
              <a:gd name="connsiteY33" fmla="*/ 311226 h 887939"/>
              <a:gd name="connsiteX34" fmla="*/ 454334 w 457281"/>
              <a:gd name="connsiteY34" fmla="*/ 308387 h 887939"/>
              <a:gd name="connsiteX35" fmla="*/ 451492 w 457281"/>
              <a:gd name="connsiteY35" fmla="*/ 308387 h 887939"/>
              <a:gd name="connsiteX36" fmla="*/ 454334 w 457281"/>
              <a:gd name="connsiteY36" fmla="*/ 301237 h 887939"/>
              <a:gd name="connsiteX37" fmla="*/ 455808 w 457281"/>
              <a:gd name="connsiteY37" fmla="*/ 292720 h 887939"/>
              <a:gd name="connsiteX38" fmla="*/ 454334 w 457281"/>
              <a:gd name="connsiteY38" fmla="*/ 288410 h 887939"/>
              <a:gd name="connsiteX39" fmla="*/ 440127 w 457281"/>
              <a:gd name="connsiteY39" fmla="*/ 266960 h 887939"/>
              <a:gd name="connsiteX40" fmla="*/ 434338 w 457281"/>
              <a:gd name="connsiteY40" fmla="*/ 265593 h 887939"/>
              <a:gd name="connsiteX41" fmla="*/ 431496 w 457281"/>
              <a:gd name="connsiteY41" fmla="*/ 265593 h 887939"/>
              <a:gd name="connsiteX42" fmla="*/ 428655 w 457281"/>
              <a:gd name="connsiteY42" fmla="*/ 264121 h 887939"/>
              <a:gd name="connsiteX43" fmla="*/ 421498 w 457281"/>
              <a:gd name="connsiteY43" fmla="*/ 261282 h 887939"/>
              <a:gd name="connsiteX44" fmla="*/ 401502 w 457281"/>
              <a:gd name="connsiteY44" fmla="*/ 235627 h 887939"/>
              <a:gd name="connsiteX45" fmla="*/ 398660 w 457281"/>
              <a:gd name="connsiteY45" fmla="*/ 212706 h 887939"/>
              <a:gd name="connsiteX46" fmla="*/ 400134 w 457281"/>
              <a:gd name="connsiteY46" fmla="*/ 197040 h 887939"/>
              <a:gd name="connsiteX47" fmla="*/ 400134 w 457281"/>
              <a:gd name="connsiteY47" fmla="*/ 192729 h 887939"/>
              <a:gd name="connsiteX48" fmla="*/ 398660 w 457281"/>
              <a:gd name="connsiteY48" fmla="*/ 184212 h 887939"/>
              <a:gd name="connsiteX49" fmla="*/ 392978 w 457281"/>
              <a:gd name="connsiteY49" fmla="*/ 177062 h 887939"/>
              <a:gd name="connsiteX50" fmla="*/ 388663 w 457281"/>
              <a:gd name="connsiteY50" fmla="*/ 174223 h 887939"/>
              <a:gd name="connsiteX51" fmla="*/ 378665 w 457281"/>
              <a:gd name="connsiteY51" fmla="*/ 169912 h 887939"/>
              <a:gd name="connsiteX52" fmla="*/ 365824 w 457281"/>
              <a:gd name="connsiteY52" fmla="*/ 154246 h 887939"/>
              <a:gd name="connsiteX53" fmla="*/ 360037 w 457281"/>
              <a:gd name="connsiteY53" fmla="*/ 145624 h 887939"/>
              <a:gd name="connsiteX54" fmla="*/ 352985 w 457281"/>
              <a:gd name="connsiteY54" fmla="*/ 134164 h 887939"/>
              <a:gd name="connsiteX55" fmla="*/ 348670 w 457281"/>
              <a:gd name="connsiteY55" fmla="*/ 128486 h 887939"/>
              <a:gd name="connsiteX56" fmla="*/ 345828 w 457281"/>
              <a:gd name="connsiteY56" fmla="*/ 128486 h 887939"/>
              <a:gd name="connsiteX57" fmla="*/ 322886 w 457281"/>
              <a:gd name="connsiteY57" fmla="*/ 122808 h 887939"/>
              <a:gd name="connsiteX58" fmla="*/ 317202 w 457281"/>
              <a:gd name="connsiteY58" fmla="*/ 121336 h 887939"/>
              <a:gd name="connsiteX59" fmla="*/ 311520 w 457281"/>
              <a:gd name="connsiteY59" fmla="*/ 122808 h 887939"/>
              <a:gd name="connsiteX60" fmla="*/ 308678 w 457281"/>
              <a:gd name="connsiteY60" fmla="*/ 125647 h 887939"/>
              <a:gd name="connsiteX61" fmla="*/ 302889 w 457281"/>
              <a:gd name="connsiteY61" fmla="*/ 139946 h 887939"/>
              <a:gd name="connsiteX62" fmla="*/ 302889 w 457281"/>
              <a:gd name="connsiteY62" fmla="*/ 147096 h 887939"/>
              <a:gd name="connsiteX63" fmla="*/ 288682 w 457281"/>
              <a:gd name="connsiteY63" fmla="*/ 152774 h 887939"/>
              <a:gd name="connsiteX64" fmla="*/ 280051 w 457281"/>
              <a:gd name="connsiteY64" fmla="*/ 152774 h 887939"/>
              <a:gd name="connsiteX65" fmla="*/ 270054 w 457281"/>
              <a:gd name="connsiteY65" fmla="*/ 148463 h 887939"/>
              <a:gd name="connsiteX66" fmla="*/ 261530 w 457281"/>
              <a:gd name="connsiteY66" fmla="*/ 144257 h 887939"/>
              <a:gd name="connsiteX67" fmla="*/ 257214 w 457281"/>
              <a:gd name="connsiteY67" fmla="*/ 139946 h 887939"/>
              <a:gd name="connsiteX68" fmla="*/ 254373 w 457281"/>
              <a:gd name="connsiteY68" fmla="*/ 135636 h 887939"/>
              <a:gd name="connsiteX69" fmla="*/ 250057 w 457281"/>
              <a:gd name="connsiteY69" fmla="*/ 135636 h 887939"/>
              <a:gd name="connsiteX70" fmla="*/ 237218 w 457281"/>
              <a:gd name="connsiteY70" fmla="*/ 144257 h 887939"/>
              <a:gd name="connsiteX71" fmla="*/ 225747 w 457281"/>
              <a:gd name="connsiteY71" fmla="*/ 155613 h 887939"/>
              <a:gd name="connsiteX72" fmla="*/ 225747 w 457281"/>
              <a:gd name="connsiteY72" fmla="*/ 158452 h 887939"/>
              <a:gd name="connsiteX73" fmla="*/ 210066 w 457281"/>
              <a:gd name="connsiteY73" fmla="*/ 175590 h 887939"/>
              <a:gd name="connsiteX74" fmla="*/ 205750 w 457281"/>
              <a:gd name="connsiteY74" fmla="*/ 179901 h 887939"/>
              <a:gd name="connsiteX75" fmla="*/ 192911 w 457281"/>
              <a:gd name="connsiteY75" fmla="*/ 172751 h 887939"/>
              <a:gd name="connsiteX76" fmla="*/ 195753 w 457281"/>
              <a:gd name="connsiteY76" fmla="*/ 159924 h 887939"/>
              <a:gd name="connsiteX77" fmla="*/ 200067 w 457281"/>
              <a:gd name="connsiteY77" fmla="*/ 151302 h 887939"/>
              <a:gd name="connsiteX78" fmla="*/ 201435 w 457281"/>
              <a:gd name="connsiteY78" fmla="*/ 145624 h 887939"/>
              <a:gd name="connsiteX79" fmla="*/ 202909 w 457281"/>
              <a:gd name="connsiteY79" fmla="*/ 142785 h 887939"/>
              <a:gd name="connsiteX80" fmla="*/ 202909 w 457281"/>
              <a:gd name="connsiteY80" fmla="*/ 137108 h 887939"/>
              <a:gd name="connsiteX81" fmla="*/ 200067 w 457281"/>
              <a:gd name="connsiteY81" fmla="*/ 129958 h 887939"/>
              <a:gd name="connsiteX82" fmla="*/ 197121 w 457281"/>
              <a:gd name="connsiteY82" fmla="*/ 125647 h 887939"/>
              <a:gd name="connsiteX83" fmla="*/ 194279 w 457281"/>
              <a:gd name="connsiteY83" fmla="*/ 121336 h 887939"/>
              <a:gd name="connsiteX84" fmla="*/ 201435 w 457281"/>
              <a:gd name="connsiteY84" fmla="*/ 104303 h 887939"/>
              <a:gd name="connsiteX85" fmla="*/ 202909 w 457281"/>
              <a:gd name="connsiteY85" fmla="*/ 88531 h 887939"/>
              <a:gd name="connsiteX86" fmla="*/ 197121 w 457281"/>
              <a:gd name="connsiteY86" fmla="*/ 55726 h 887939"/>
              <a:gd name="connsiteX87" fmla="*/ 194279 w 457281"/>
              <a:gd name="connsiteY87" fmla="*/ 52887 h 887939"/>
              <a:gd name="connsiteX88" fmla="*/ 182912 w 457281"/>
              <a:gd name="connsiteY88" fmla="*/ 50048 h 887939"/>
              <a:gd name="connsiteX89" fmla="*/ 180070 w 457281"/>
              <a:gd name="connsiteY89" fmla="*/ 50048 h 887939"/>
              <a:gd name="connsiteX90" fmla="*/ 175756 w 457281"/>
              <a:gd name="connsiteY90" fmla="*/ 51415 h 887939"/>
              <a:gd name="connsiteX91" fmla="*/ 170073 w 457281"/>
              <a:gd name="connsiteY91" fmla="*/ 57093 h 887939"/>
              <a:gd name="connsiteX92" fmla="*/ 160075 w 457281"/>
              <a:gd name="connsiteY92" fmla="*/ 58565 h 887939"/>
              <a:gd name="connsiteX93" fmla="*/ 155760 w 457281"/>
              <a:gd name="connsiteY93" fmla="*/ 55726 h 887939"/>
              <a:gd name="connsiteX94" fmla="*/ 152918 w 457281"/>
              <a:gd name="connsiteY94" fmla="*/ 48576 h 887939"/>
              <a:gd name="connsiteX95" fmla="*/ 149971 w 457281"/>
              <a:gd name="connsiteY95" fmla="*/ 42899 h 887939"/>
              <a:gd name="connsiteX96" fmla="*/ 151445 w 457281"/>
              <a:gd name="connsiteY96" fmla="*/ 38588 h 887939"/>
              <a:gd name="connsiteX97" fmla="*/ 152918 w 457281"/>
              <a:gd name="connsiteY97" fmla="*/ 35749 h 887939"/>
              <a:gd name="connsiteX98" fmla="*/ 155760 w 457281"/>
              <a:gd name="connsiteY98" fmla="*/ 18611 h 887939"/>
              <a:gd name="connsiteX99" fmla="*/ 148603 w 457281"/>
              <a:gd name="connsiteY99" fmla="*/ 15772 h 887939"/>
              <a:gd name="connsiteX100" fmla="*/ 144289 w 457281"/>
              <a:gd name="connsiteY100" fmla="*/ 8622 h 887939"/>
              <a:gd name="connsiteX101" fmla="*/ 134290 w 457281"/>
              <a:gd name="connsiteY101" fmla="*/ 8622 h 887939"/>
              <a:gd name="connsiteX102" fmla="*/ 132817 w 457281"/>
              <a:gd name="connsiteY102" fmla="*/ 12933 h 887939"/>
              <a:gd name="connsiteX103" fmla="*/ 129976 w 457281"/>
              <a:gd name="connsiteY103" fmla="*/ 12933 h 887939"/>
              <a:gd name="connsiteX104" fmla="*/ 128608 w 457281"/>
              <a:gd name="connsiteY104" fmla="*/ 7150 h 887939"/>
              <a:gd name="connsiteX105" fmla="*/ 119977 w 457281"/>
              <a:gd name="connsiteY105" fmla="*/ 0 h 887939"/>
              <a:gd name="connsiteX106" fmla="*/ 115767 w 457281"/>
              <a:gd name="connsiteY106" fmla="*/ 2839 h 887939"/>
              <a:gd name="connsiteX107" fmla="*/ 114294 w 457281"/>
              <a:gd name="connsiteY107" fmla="*/ 7150 h 887939"/>
              <a:gd name="connsiteX108" fmla="*/ 107138 w 457281"/>
              <a:gd name="connsiteY108" fmla="*/ 8622 h 887939"/>
              <a:gd name="connsiteX109" fmla="*/ 98613 w 457281"/>
              <a:gd name="connsiteY109" fmla="*/ 7150 h 887939"/>
              <a:gd name="connsiteX110" fmla="*/ 101454 w 457281"/>
              <a:gd name="connsiteY110" fmla="*/ 17138 h 887939"/>
              <a:gd name="connsiteX111" fmla="*/ 97140 w 457281"/>
              <a:gd name="connsiteY111" fmla="*/ 21449 h 887939"/>
              <a:gd name="connsiteX112" fmla="*/ 55674 w 457281"/>
              <a:gd name="connsiteY112" fmla="*/ 45738 h 887939"/>
              <a:gd name="connsiteX113" fmla="*/ 41361 w 457281"/>
              <a:gd name="connsiteY113" fmla="*/ 45738 h 887939"/>
              <a:gd name="connsiteX114" fmla="*/ 35678 w 457281"/>
              <a:gd name="connsiteY114" fmla="*/ 44266 h 887939"/>
              <a:gd name="connsiteX115" fmla="*/ 25680 w 457281"/>
              <a:gd name="connsiteY115" fmla="*/ 45738 h 887939"/>
              <a:gd name="connsiteX116" fmla="*/ 19996 w 457281"/>
              <a:gd name="connsiteY116" fmla="*/ 52887 h 887939"/>
              <a:gd name="connsiteX117" fmla="*/ 15681 w 457281"/>
              <a:gd name="connsiteY117" fmla="*/ 64243 h 887939"/>
              <a:gd name="connsiteX118" fmla="*/ 18523 w 457281"/>
              <a:gd name="connsiteY118" fmla="*/ 95681 h 887939"/>
              <a:gd name="connsiteX119" fmla="*/ 21365 w 457281"/>
              <a:gd name="connsiteY119" fmla="*/ 107142 h 887939"/>
              <a:gd name="connsiteX120" fmla="*/ 21365 w 457281"/>
              <a:gd name="connsiteY120" fmla="*/ 112819 h 887939"/>
              <a:gd name="connsiteX121" fmla="*/ 9999 w 457281"/>
              <a:gd name="connsiteY121" fmla="*/ 118497 h 887939"/>
              <a:gd name="connsiteX122" fmla="*/ 5684 w 457281"/>
              <a:gd name="connsiteY122" fmla="*/ 118497 h 887939"/>
              <a:gd name="connsiteX123" fmla="*/ 0 w 457281"/>
              <a:gd name="connsiteY123" fmla="*/ 112819 h 887939"/>
              <a:gd name="connsiteX124" fmla="*/ 1368 w 457281"/>
              <a:gd name="connsiteY124" fmla="*/ 118497 h 887939"/>
              <a:gd name="connsiteX125" fmla="*/ 7157 w 457281"/>
              <a:gd name="connsiteY125" fmla="*/ 128486 h 887939"/>
              <a:gd name="connsiteX126" fmla="*/ 11472 w 457281"/>
              <a:gd name="connsiteY126" fmla="*/ 131325 h 887939"/>
              <a:gd name="connsiteX127" fmla="*/ 17155 w 457281"/>
              <a:gd name="connsiteY127" fmla="*/ 131325 h 887939"/>
              <a:gd name="connsiteX128" fmla="*/ 24206 w 457281"/>
              <a:gd name="connsiteY128" fmla="*/ 149935 h 887939"/>
              <a:gd name="connsiteX129" fmla="*/ 22838 w 457281"/>
              <a:gd name="connsiteY129" fmla="*/ 158452 h 887939"/>
              <a:gd name="connsiteX130" fmla="*/ 27153 w 457281"/>
              <a:gd name="connsiteY130" fmla="*/ 164235 h 887939"/>
              <a:gd name="connsiteX131" fmla="*/ 32836 w 457281"/>
              <a:gd name="connsiteY131" fmla="*/ 169912 h 887939"/>
              <a:gd name="connsiteX132" fmla="*/ 48622 w 457281"/>
              <a:gd name="connsiteY132" fmla="*/ 188523 h 887939"/>
              <a:gd name="connsiteX133" fmla="*/ 64303 w 457281"/>
              <a:gd name="connsiteY133" fmla="*/ 204189 h 887939"/>
              <a:gd name="connsiteX134" fmla="*/ 74302 w 457281"/>
              <a:gd name="connsiteY134" fmla="*/ 215650 h 887939"/>
              <a:gd name="connsiteX135" fmla="*/ 71460 w 457281"/>
              <a:gd name="connsiteY135" fmla="*/ 222695 h 887939"/>
              <a:gd name="connsiteX136" fmla="*/ 85773 w 457281"/>
              <a:gd name="connsiteY136" fmla="*/ 251294 h 887939"/>
              <a:gd name="connsiteX137" fmla="*/ 87141 w 457281"/>
              <a:gd name="connsiteY137" fmla="*/ 261282 h 887939"/>
              <a:gd name="connsiteX138" fmla="*/ 82826 w 457281"/>
              <a:gd name="connsiteY138" fmla="*/ 265593 h 887939"/>
              <a:gd name="connsiteX139" fmla="*/ 81458 w 457281"/>
              <a:gd name="connsiteY139" fmla="*/ 304076 h 887939"/>
              <a:gd name="connsiteX140" fmla="*/ 78512 w 457281"/>
              <a:gd name="connsiteY140" fmla="*/ 305548 h 887939"/>
              <a:gd name="connsiteX141" fmla="*/ 72829 w 457281"/>
              <a:gd name="connsiteY141" fmla="*/ 309859 h 887939"/>
              <a:gd name="connsiteX142" fmla="*/ 68619 w 457281"/>
              <a:gd name="connsiteY142" fmla="*/ 314065 h 887939"/>
              <a:gd name="connsiteX143" fmla="*/ 67145 w 457281"/>
              <a:gd name="connsiteY143" fmla="*/ 321214 h 887939"/>
              <a:gd name="connsiteX144" fmla="*/ 72829 w 457281"/>
              <a:gd name="connsiteY144" fmla="*/ 339825 h 887939"/>
              <a:gd name="connsiteX145" fmla="*/ 77144 w 457281"/>
              <a:gd name="connsiteY145" fmla="*/ 344031 h 887939"/>
              <a:gd name="connsiteX146" fmla="*/ 94299 w 457281"/>
              <a:gd name="connsiteY146" fmla="*/ 368319 h 887939"/>
              <a:gd name="connsiteX147" fmla="*/ 102823 w 457281"/>
              <a:gd name="connsiteY147" fmla="*/ 375469 h 887939"/>
              <a:gd name="connsiteX148" fmla="*/ 105770 w 457281"/>
              <a:gd name="connsiteY148" fmla="*/ 376941 h 887939"/>
              <a:gd name="connsiteX149" fmla="*/ 114294 w 457281"/>
              <a:gd name="connsiteY149" fmla="*/ 382618 h 887939"/>
              <a:gd name="connsiteX150" fmla="*/ 122924 w 457281"/>
              <a:gd name="connsiteY150" fmla="*/ 395446 h 887939"/>
              <a:gd name="connsiteX151" fmla="*/ 127134 w 457281"/>
              <a:gd name="connsiteY151" fmla="*/ 408379 h 887939"/>
              <a:gd name="connsiteX152" fmla="*/ 129976 w 457281"/>
              <a:gd name="connsiteY152" fmla="*/ 419734 h 887939"/>
              <a:gd name="connsiteX153" fmla="*/ 131448 w 457281"/>
              <a:gd name="connsiteY153" fmla="*/ 424045 h 887939"/>
              <a:gd name="connsiteX154" fmla="*/ 131448 w 457281"/>
              <a:gd name="connsiteY154" fmla="*/ 428251 h 887939"/>
              <a:gd name="connsiteX155" fmla="*/ 127134 w 457281"/>
              <a:gd name="connsiteY155" fmla="*/ 436873 h 887939"/>
              <a:gd name="connsiteX156" fmla="*/ 127134 w 457281"/>
              <a:gd name="connsiteY156" fmla="*/ 444022 h 887939"/>
              <a:gd name="connsiteX157" fmla="*/ 132817 w 457281"/>
              <a:gd name="connsiteY157" fmla="*/ 458322 h 887939"/>
              <a:gd name="connsiteX158" fmla="*/ 139974 w 457281"/>
              <a:gd name="connsiteY158" fmla="*/ 468311 h 887939"/>
              <a:gd name="connsiteX159" fmla="*/ 151445 w 457281"/>
              <a:gd name="connsiteY159" fmla="*/ 498277 h 887939"/>
              <a:gd name="connsiteX160" fmla="*/ 158602 w 457281"/>
              <a:gd name="connsiteY160" fmla="*/ 516782 h 887939"/>
              <a:gd name="connsiteX161" fmla="*/ 162917 w 457281"/>
              <a:gd name="connsiteY161" fmla="*/ 518254 h 887939"/>
              <a:gd name="connsiteX162" fmla="*/ 161444 w 457281"/>
              <a:gd name="connsiteY162" fmla="*/ 523932 h 887939"/>
              <a:gd name="connsiteX163" fmla="*/ 144289 w 457281"/>
              <a:gd name="connsiteY163" fmla="*/ 558209 h 887939"/>
              <a:gd name="connsiteX164" fmla="*/ 142921 w 457281"/>
              <a:gd name="connsiteY164" fmla="*/ 562520 h 887939"/>
              <a:gd name="connsiteX165" fmla="*/ 139974 w 457281"/>
              <a:gd name="connsiteY165" fmla="*/ 565358 h 887939"/>
              <a:gd name="connsiteX166" fmla="*/ 132817 w 457281"/>
              <a:gd name="connsiteY166" fmla="*/ 578186 h 887939"/>
              <a:gd name="connsiteX167" fmla="*/ 128608 w 457281"/>
              <a:gd name="connsiteY167" fmla="*/ 579658 h 887939"/>
              <a:gd name="connsiteX168" fmla="*/ 124293 w 457281"/>
              <a:gd name="connsiteY168" fmla="*/ 583864 h 887939"/>
              <a:gd name="connsiteX169" fmla="*/ 121451 w 457281"/>
              <a:gd name="connsiteY169" fmla="*/ 588175 h 887939"/>
              <a:gd name="connsiteX170" fmla="*/ 119977 w 457281"/>
              <a:gd name="connsiteY170" fmla="*/ 612463 h 887939"/>
              <a:gd name="connsiteX171" fmla="*/ 111453 w 457281"/>
              <a:gd name="connsiteY171" fmla="*/ 648107 h 887939"/>
              <a:gd name="connsiteX172" fmla="*/ 108611 w 457281"/>
              <a:gd name="connsiteY172" fmla="*/ 655256 h 887939"/>
              <a:gd name="connsiteX173" fmla="*/ 104296 w 457281"/>
              <a:gd name="connsiteY173" fmla="*/ 672395 h 887939"/>
              <a:gd name="connsiteX174" fmla="*/ 104296 w 457281"/>
              <a:gd name="connsiteY174" fmla="*/ 681017 h 887939"/>
              <a:gd name="connsiteX175" fmla="*/ 104296 w 457281"/>
              <a:gd name="connsiteY175" fmla="*/ 688166 h 887939"/>
              <a:gd name="connsiteX176" fmla="*/ 102823 w 457281"/>
              <a:gd name="connsiteY176" fmla="*/ 692372 h 887939"/>
              <a:gd name="connsiteX177" fmla="*/ 101454 w 457281"/>
              <a:gd name="connsiteY177" fmla="*/ 696683 h 887939"/>
              <a:gd name="connsiteX178" fmla="*/ 99981 w 457281"/>
              <a:gd name="connsiteY178" fmla="*/ 703833 h 887939"/>
              <a:gd name="connsiteX179" fmla="*/ 99981 w 457281"/>
              <a:gd name="connsiteY179" fmla="*/ 710983 h 887939"/>
              <a:gd name="connsiteX180" fmla="*/ 98613 w 457281"/>
              <a:gd name="connsiteY180" fmla="*/ 715294 h 887939"/>
              <a:gd name="connsiteX181" fmla="*/ 99981 w 457281"/>
              <a:gd name="connsiteY181" fmla="*/ 722338 h 887939"/>
              <a:gd name="connsiteX182" fmla="*/ 102823 w 457281"/>
              <a:gd name="connsiteY182" fmla="*/ 732432 h 887939"/>
              <a:gd name="connsiteX183" fmla="*/ 105770 w 457281"/>
              <a:gd name="connsiteY183" fmla="*/ 736638 h 887939"/>
              <a:gd name="connsiteX184" fmla="*/ 111453 w 457281"/>
              <a:gd name="connsiteY184" fmla="*/ 739477 h 887939"/>
              <a:gd name="connsiteX185" fmla="*/ 114294 w 457281"/>
              <a:gd name="connsiteY185" fmla="*/ 735271 h 887939"/>
              <a:gd name="connsiteX186" fmla="*/ 114294 w 457281"/>
              <a:gd name="connsiteY186" fmla="*/ 730960 h 887939"/>
              <a:gd name="connsiteX187" fmla="*/ 119977 w 457281"/>
              <a:gd name="connsiteY187" fmla="*/ 726649 h 887939"/>
              <a:gd name="connsiteX188" fmla="*/ 125661 w 457281"/>
              <a:gd name="connsiteY188" fmla="*/ 729488 h 887939"/>
              <a:gd name="connsiteX189" fmla="*/ 145762 w 457281"/>
              <a:gd name="connsiteY189" fmla="*/ 753776 h 887939"/>
              <a:gd name="connsiteX190" fmla="*/ 160075 w 457281"/>
              <a:gd name="connsiteY190" fmla="*/ 770915 h 887939"/>
              <a:gd name="connsiteX191" fmla="*/ 162917 w 457281"/>
              <a:gd name="connsiteY191" fmla="*/ 780903 h 887939"/>
              <a:gd name="connsiteX192" fmla="*/ 188596 w 457281"/>
              <a:gd name="connsiteY192" fmla="*/ 818019 h 887939"/>
              <a:gd name="connsiteX193" fmla="*/ 205750 w 457281"/>
              <a:gd name="connsiteY193" fmla="*/ 836629 h 887939"/>
              <a:gd name="connsiteX194" fmla="*/ 205750 w 457281"/>
              <a:gd name="connsiteY194" fmla="*/ 839468 h 887939"/>
              <a:gd name="connsiteX195" fmla="*/ 210066 w 457281"/>
              <a:gd name="connsiteY195" fmla="*/ 833791 h 887939"/>
              <a:gd name="connsiteX196" fmla="*/ 217222 w 457281"/>
              <a:gd name="connsiteY196" fmla="*/ 833791 h 887939"/>
              <a:gd name="connsiteX197" fmla="*/ 240060 w 457281"/>
              <a:gd name="connsiteY197" fmla="*/ 837996 h 887939"/>
              <a:gd name="connsiteX198" fmla="*/ 260056 w 457281"/>
              <a:gd name="connsiteY198" fmla="*/ 855135 h 887939"/>
              <a:gd name="connsiteX199" fmla="*/ 260056 w 457281"/>
              <a:gd name="connsiteY199" fmla="*/ 865124 h 887939"/>
              <a:gd name="connsiteX200" fmla="*/ 258583 w 457281"/>
              <a:gd name="connsiteY200" fmla="*/ 873640 h 887939"/>
              <a:gd name="connsiteX201" fmla="*/ 267212 w 457281"/>
              <a:gd name="connsiteY201" fmla="*/ 887940 h 887939"/>
              <a:gd name="connsiteX202" fmla="*/ 298679 w 457281"/>
              <a:gd name="connsiteY202" fmla="*/ 883734 h 887939"/>
              <a:gd name="connsiteX203" fmla="*/ 304363 w 457281"/>
              <a:gd name="connsiteY203" fmla="*/ 876584 h 887939"/>
              <a:gd name="connsiteX204" fmla="*/ 311520 w 457281"/>
              <a:gd name="connsiteY204" fmla="*/ 859446 h 887939"/>
              <a:gd name="connsiteX205" fmla="*/ 311520 w 457281"/>
              <a:gd name="connsiteY205" fmla="*/ 853768 h 887939"/>
              <a:gd name="connsiteX206" fmla="*/ 308678 w 457281"/>
              <a:gd name="connsiteY206" fmla="*/ 852296 h 887939"/>
              <a:gd name="connsiteX207" fmla="*/ 307205 w 457281"/>
              <a:gd name="connsiteY207" fmla="*/ 850824 h 887939"/>
              <a:gd name="connsiteX208" fmla="*/ 295838 w 457281"/>
              <a:gd name="connsiteY208" fmla="*/ 840835 h 887939"/>
              <a:gd name="connsiteX209" fmla="*/ 271527 w 457281"/>
              <a:gd name="connsiteY209" fmla="*/ 816652 h 887939"/>
              <a:gd name="connsiteX210" fmla="*/ 254373 w 457281"/>
              <a:gd name="connsiteY210" fmla="*/ 818019 h 887939"/>
              <a:gd name="connsiteX211" fmla="*/ 220063 w 457281"/>
              <a:gd name="connsiteY211" fmla="*/ 799514 h 887939"/>
              <a:gd name="connsiteX212" fmla="*/ 211434 w 457281"/>
              <a:gd name="connsiteY212" fmla="*/ 785214 h 887939"/>
              <a:gd name="connsiteX213" fmla="*/ 207224 w 457281"/>
              <a:gd name="connsiteY213" fmla="*/ 776592 h 887939"/>
              <a:gd name="connsiteX214" fmla="*/ 204277 w 457281"/>
              <a:gd name="connsiteY214" fmla="*/ 770915 h 887939"/>
              <a:gd name="connsiteX215" fmla="*/ 205750 w 457281"/>
              <a:gd name="connsiteY215" fmla="*/ 763765 h 887939"/>
              <a:gd name="connsiteX216" fmla="*/ 211434 w 457281"/>
              <a:gd name="connsiteY216" fmla="*/ 760926 h 887939"/>
              <a:gd name="connsiteX217" fmla="*/ 218590 w 457281"/>
              <a:gd name="connsiteY217" fmla="*/ 776592 h 887939"/>
              <a:gd name="connsiteX218" fmla="*/ 210066 w 457281"/>
              <a:gd name="connsiteY218" fmla="*/ 732432 h 887939"/>
              <a:gd name="connsiteX219" fmla="*/ 202909 w 457281"/>
              <a:gd name="connsiteY219" fmla="*/ 725282 h 887939"/>
              <a:gd name="connsiteX220" fmla="*/ 200067 w 457281"/>
              <a:gd name="connsiteY220" fmla="*/ 723810 h 887939"/>
              <a:gd name="connsiteX221" fmla="*/ 191438 w 457281"/>
              <a:gd name="connsiteY221" fmla="*/ 710983 h 887939"/>
              <a:gd name="connsiteX222" fmla="*/ 190069 w 457281"/>
              <a:gd name="connsiteY222" fmla="*/ 700994 h 887939"/>
              <a:gd name="connsiteX223" fmla="*/ 188596 w 457281"/>
              <a:gd name="connsiteY223" fmla="*/ 695316 h 887939"/>
              <a:gd name="connsiteX224" fmla="*/ 188596 w 457281"/>
              <a:gd name="connsiteY224" fmla="*/ 689533 h 887939"/>
              <a:gd name="connsiteX225" fmla="*/ 187122 w 457281"/>
              <a:gd name="connsiteY225" fmla="*/ 686694 h 887939"/>
              <a:gd name="connsiteX226" fmla="*/ 184280 w 457281"/>
              <a:gd name="connsiteY226" fmla="*/ 673867 h 887939"/>
              <a:gd name="connsiteX227" fmla="*/ 181439 w 457281"/>
              <a:gd name="connsiteY227" fmla="*/ 669556 h 887939"/>
              <a:gd name="connsiteX228" fmla="*/ 175756 w 457281"/>
              <a:gd name="connsiteY228" fmla="*/ 669556 h 887939"/>
              <a:gd name="connsiteX229" fmla="*/ 158602 w 457281"/>
              <a:gd name="connsiteY229" fmla="*/ 676706 h 887939"/>
              <a:gd name="connsiteX230" fmla="*/ 151445 w 457281"/>
              <a:gd name="connsiteY230" fmla="*/ 673867 h 887939"/>
              <a:gd name="connsiteX231" fmla="*/ 149971 w 457281"/>
              <a:gd name="connsiteY231" fmla="*/ 669556 h 887939"/>
              <a:gd name="connsiteX232" fmla="*/ 144289 w 457281"/>
              <a:gd name="connsiteY232" fmla="*/ 641062 h 887939"/>
              <a:gd name="connsiteX233" fmla="*/ 141447 w 457281"/>
              <a:gd name="connsiteY233" fmla="*/ 606785 h 887939"/>
              <a:gd name="connsiteX234" fmla="*/ 148603 w 457281"/>
              <a:gd name="connsiteY234" fmla="*/ 591013 h 887939"/>
              <a:gd name="connsiteX235" fmla="*/ 157128 w 457281"/>
              <a:gd name="connsiteY235" fmla="*/ 558209 h 887939"/>
              <a:gd name="connsiteX236" fmla="*/ 160075 w 457281"/>
              <a:gd name="connsiteY236" fmla="*/ 548220 h 887939"/>
              <a:gd name="connsiteX237" fmla="*/ 162917 w 457281"/>
              <a:gd name="connsiteY237" fmla="*/ 536759 h 887939"/>
              <a:gd name="connsiteX238" fmla="*/ 171441 w 457281"/>
              <a:gd name="connsiteY238" fmla="*/ 513943 h 887939"/>
              <a:gd name="connsiteX239" fmla="*/ 175756 w 457281"/>
              <a:gd name="connsiteY239" fmla="*/ 505426 h 887939"/>
              <a:gd name="connsiteX240" fmla="*/ 177230 w 457281"/>
              <a:gd name="connsiteY240" fmla="*/ 502587 h 887939"/>
              <a:gd name="connsiteX241" fmla="*/ 180070 w 457281"/>
              <a:gd name="connsiteY241" fmla="*/ 496805 h 887939"/>
              <a:gd name="connsiteX242" fmla="*/ 177230 w 457281"/>
              <a:gd name="connsiteY242" fmla="*/ 483977 h 887939"/>
              <a:gd name="connsiteX243" fmla="*/ 175756 w 457281"/>
              <a:gd name="connsiteY243" fmla="*/ 481138 h 887939"/>
              <a:gd name="connsiteX244" fmla="*/ 174283 w 457281"/>
              <a:gd name="connsiteY244" fmla="*/ 469678 h 887939"/>
              <a:gd name="connsiteX245" fmla="*/ 172915 w 457281"/>
              <a:gd name="connsiteY245" fmla="*/ 435401 h 887939"/>
              <a:gd name="connsiteX246" fmla="*/ 172915 w 457281"/>
              <a:gd name="connsiteY246" fmla="*/ 425412 h 887939"/>
              <a:gd name="connsiteX247" fmla="*/ 185754 w 457281"/>
              <a:gd name="connsiteY247" fmla="*/ 416895 h 887939"/>
              <a:gd name="connsiteX248" fmla="*/ 202909 w 457281"/>
              <a:gd name="connsiteY248" fmla="*/ 411218 h 887939"/>
              <a:gd name="connsiteX249" fmla="*/ 202909 w 457281"/>
              <a:gd name="connsiteY249" fmla="*/ 415423 h 887939"/>
              <a:gd name="connsiteX250" fmla="*/ 205750 w 457281"/>
              <a:gd name="connsiteY250" fmla="*/ 416895 h 887939"/>
              <a:gd name="connsiteX251" fmla="*/ 208592 w 457281"/>
              <a:gd name="connsiteY251" fmla="*/ 418367 h 887939"/>
              <a:gd name="connsiteX252" fmla="*/ 215748 w 457281"/>
              <a:gd name="connsiteY252" fmla="*/ 419734 h 887939"/>
              <a:gd name="connsiteX253" fmla="*/ 221432 w 457281"/>
              <a:gd name="connsiteY253" fmla="*/ 419734 h 887939"/>
              <a:gd name="connsiteX254" fmla="*/ 224379 w 457281"/>
              <a:gd name="connsiteY254" fmla="*/ 426884 h 887939"/>
              <a:gd name="connsiteX255" fmla="*/ 222905 w 457281"/>
              <a:gd name="connsiteY255" fmla="*/ 435401 h 887939"/>
              <a:gd name="connsiteX256" fmla="*/ 221432 w 457281"/>
              <a:gd name="connsiteY256" fmla="*/ 462528 h 887939"/>
              <a:gd name="connsiteX257" fmla="*/ 232903 w 457281"/>
              <a:gd name="connsiteY257" fmla="*/ 466839 h 887939"/>
              <a:gd name="connsiteX258" fmla="*/ 241428 w 457281"/>
              <a:gd name="connsiteY258" fmla="*/ 468311 h 887939"/>
              <a:gd name="connsiteX259" fmla="*/ 247216 w 457281"/>
              <a:gd name="connsiteY259" fmla="*/ 469678 h 887939"/>
              <a:gd name="connsiteX260" fmla="*/ 252899 w 457281"/>
              <a:gd name="connsiteY260" fmla="*/ 469678 h 887939"/>
              <a:gd name="connsiteX261" fmla="*/ 258583 w 457281"/>
              <a:gd name="connsiteY261" fmla="*/ 469678 h 887939"/>
              <a:gd name="connsiteX262" fmla="*/ 264370 w 457281"/>
              <a:gd name="connsiteY262" fmla="*/ 466839 h 887939"/>
              <a:gd name="connsiteX263" fmla="*/ 275737 w 457281"/>
              <a:gd name="connsiteY263" fmla="*/ 471150 h 887939"/>
              <a:gd name="connsiteX264" fmla="*/ 292892 w 457281"/>
              <a:gd name="connsiteY264" fmla="*/ 486816 h 887939"/>
              <a:gd name="connsiteX265" fmla="*/ 295838 w 457281"/>
              <a:gd name="connsiteY265" fmla="*/ 489655 h 887939"/>
              <a:gd name="connsiteX266" fmla="*/ 314361 w 457281"/>
              <a:gd name="connsiteY266" fmla="*/ 495438 h 887939"/>
              <a:gd name="connsiteX267" fmla="*/ 318676 w 457281"/>
              <a:gd name="connsiteY267" fmla="*/ 496805 h 887939"/>
              <a:gd name="connsiteX268" fmla="*/ 325833 w 457281"/>
              <a:gd name="connsiteY268" fmla="*/ 506793 h 887939"/>
              <a:gd name="connsiteX269" fmla="*/ 322886 w 457281"/>
              <a:gd name="connsiteY269" fmla="*/ 485449 h 887939"/>
              <a:gd name="connsiteX270" fmla="*/ 308678 w 457281"/>
              <a:gd name="connsiteY270" fmla="*/ 462528 h 887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Lst>
            <a:rect l="l" t="t" r="r" b="b"/>
            <a:pathLst>
              <a:path w="457281" h="887939">
                <a:moveTo>
                  <a:pt x="308678" y="462528"/>
                </a:moveTo>
                <a:lnTo>
                  <a:pt x="297206" y="431195"/>
                </a:lnTo>
                <a:lnTo>
                  <a:pt x="295838" y="426884"/>
                </a:lnTo>
                <a:lnTo>
                  <a:pt x="295838" y="418367"/>
                </a:lnTo>
                <a:lnTo>
                  <a:pt x="297206" y="414056"/>
                </a:lnTo>
                <a:lnTo>
                  <a:pt x="300048" y="414056"/>
                </a:lnTo>
                <a:lnTo>
                  <a:pt x="305731" y="414056"/>
                </a:lnTo>
                <a:lnTo>
                  <a:pt x="308678" y="411218"/>
                </a:lnTo>
                <a:lnTo>
                  <a:pt x="321518" y="385457"/>
                </a:lnTo>
                <a:lnTo>
                  <a:pt x="322886" y="376941"/>
                </a:lnTo>
                <a:lnTo>
                  <a:pt x="330042" y="371158"/>
                </a:lnTo>
                <a:lnTo>
                  <a:pt x="332989" y="368319"/>
                </a:lnTo>
                <a:lnTo>
                  <a:pt x="340040" y="366952"/>
                </a:lnTo>
                <a:lnTo>
                  <a:pt x="360037" y="361169"/>
                </a:lnTo>
                <a:lnTo>
                  <a:pt x="362983" y="364113"/>
                </a:lnTo>
                <a:lnTo>
                  <a:pt x="367193" y="365480"/>
                </a:lnTo>
                <a:lnTo>
                  <a:pt x="372982" y="366952"/>
                </a:lnTo>
                <a:lnTo>
                  <a:pt x="378665" y="366952"/>
                </a:lnTo>
                <a:lnTo>
                  <a:pt x="385821" y="365480"/>
                </a:lnTo>
                <a:lnTo>
                  <a:pt x="401502" y="365480"/>
                </a:lnTo>
                <a:lnTo>
                  <a:pt x="411501" y="362641"/>
                </a:lnTo>
                <a:lnTo>
                  <a:pt x="420130" y="362641"/>
                </a:lnTo>
                <a:lnTo>
                  <a:pt x="430128" y="365480"/>
                </a:lnTo>
                <a:lnTo>
                  <a:pt x="430128" y="368319"/>
                </a:lnTo>
                <a:lnTo>
                  <a:pt x="434338" y="374102"/>
                </a:lnTo>
                <a:lnTo>
                  <a:pt x="438653" y="374102"/>
                </a:lnTo>
                <a:lnTo>
                  <a:pt x="440127" y="369791"/>
                </a:lnTo>
                <a:lnTo>
                  <a:pt x="441495" y="366952"/>
                </a:lnTo>
                <a:lnTo>
                  <a:pt x="445809" y="365480"/>
                </a:lnTo>
                <a:lnTo>
                  <a:pt x="452966" y="362641"/>
                </a:lnTo>
                <a:lnTo>
                  <a:pt x="457281" y="355491"/>
                </a:lnTo>
                <a:lnTo>
                  <a:pt x="457281" y="334042"/>
                </a:lnTo>
                <a:lnTo>
                  <a:pt x="457281" y="329836"/>
                </a:lnTo>
                <a:lnTo>
                  <a:pt x="455808" y="311226"/>
                </a:lnTo>
                <a:lnTo>
                  <a:pt x="454334" y="308387"/>
                </a:lnTo>
                <a:lnTo>
                  <a:pt x="451492" y="308387"/>
                </a:lnTo>
                <a:lnTo>
                  <a:pt x="454334" y="301237"/>
                </a:lnTo>
                <a:lnTo>
                  <a:pt x="455808" y="292720"/>
                </a:lnTo>
                <a:lnTo>
                  <a:pt x="454334" y="288410"/>
                </a:lnTo>
                <a:lnTo>
                  <a:pt x="440127" y="266960"/>
                </a:lnTo>
                <a:lnTo>
                  <a:pt x="434338" y="265593"/>
                </a:lnTo>
                <a:lnTo>
                  <a:pt x="431496" y="265593"/>
                </a:lnTo>
                <a:lnTo>
                  <a:pt x="428655" y="264121"/>
                </a:lnTo>
                <a:lnTo>
                  <a:pt x="421498" y="261282"/>
                </a:lnTo>
                <a:lnTo>
                  <a:pt x="401502" y="235627"/>
                </a:lnTo>
                <a:lnTo>
                  <a:pt x="398660" y="212706"/>
                </a:lnTo>
                <a:lnTo>
                  <a:pt x="400134" y="197040"/>
                </a:lnTo>
                <a:lnTo>
                  <a:pt x="400134" y="192729"/>
                </a:lnTo>
                <a:lnTo>
                  <a:pt x="398660" y="184212"/>
                </a:lnTo>
                <a:lnTo>
                  <a:pt x="392978" y="177062"/>
                </a:lnTo>
                <a:lnTo>
                  <a:pt x="388663" y="174223"/>
                </a:lnTo>
                <a:lnTo>
                  <a:pt x="378665" y="169912"/>
                </a:lnTo>
                <a:lnTo>
                  <a:pt x="365824" y="154246"/>
                </a:lnTo>
                <a:lnTo>
                  <a:pt x="360037" y="145624"/>
                </a:lnTo>
                <a:lnTo>
                  <a:pt x="352985" y="134164"/>
                </a:lnTo>
                <a:lnTo>
                  <a:pt x="348670" y="128486"/>
                </a:lnTo>
                <a:lnTo>
                  <a:pt x="345828" y="128486"/>
                </a:lnTo>
                <a:lnTo>
                  <a:pt x="322886" y="122808"/>
                </a:lnTo>
                <a:lnTo>
                  <a:pt x="317202" y="121336"/>
                </a:lnTo>
                <a:lnTo>
                  <a:pt x="311520" y="122808"/>
                </a:lnTo>
                <a:lnTo>
                  <a:pt x="308678" y="125647"/>
                </a:lnTo>
                <a:lnTo>
                  <a:pt x="302889" y="139946"/>
                </a:lnTo>
                <a:lnTo>
                  <a:pt x="302889" y="147096"/>
                </a:lnTo>
                <a:lnTo>
                  <a:pt x="288682" y="152774"/>
                </a:lnTo>
                <a:lnTo>
                  <a:pt x="280051" y="152774"/>
                </a:lnTo>
                <a:lnTo>
                  <a:pt x="270054" y="148463"/>
                </a:lnTo>
                <a:lnTo>
                  <a:pt x="261530" y="144257"/>
                </a:lnTo>
                <a:lnTo>
                  <a:pt x="257214" y="139946"/>
                </a:lnTo>
                <a:lnTo>
                  <a:pt x="254373" y="135636"/>
                </a:lnTo>
                <a:lnTo>
                  <a:pt x="250057" y="135636"/>
                </a:lnTo>
                <a:lnTo>
                  <a:pt x="237218" y="144257"/>
                </a:lnTo>
                <a:lnTo>
                  <a:pt x="225747" y="155613"/>
                </a:lnTo>
                <a:lnTo>
                  <a:pt x="225747" y="158452"/>
                </a:lnTo>
                <a:lnTo>
                  <a:pt x="210066" y="175590"/>
                </a:lnTo>
                <a:lnTo>
                  <a:pt x="205750" y="179901"/>
                </a:lnTo>
                <a:lnTo>
                  <a:pt x="192911" y="172751"/>
                </a:lnTo>
                <a:lnTo>
                  <a:pt x="195753" y="159924"/>
                </a:lnTo>
                <a:lnTo>
                  <a:pt x="200067" y="151302"/>
                </a:lnTo>
                <a:lnTo>
                  <a:pt x="201435" y="145624"/>
                </a:lnTo>
                <a:lnTo>
                  <a:pt x="202909" y="142785"/>
                </a:lnTo>
                <a:lnTo>
                  <a:pt x="202909" y="137108"/>
                </a:lnTo>
                <a:lnTo>
                  <a:pt x="200067" y="129958"/>
                </a:lnTo>
                <a:lnTo>
                  <a:pt x="197121" y="125647"/>
                </a:lnTo>
                <a:lnTo>
                  <a:pt x="194279" y="121336"/>
                </a:lnTo>
                <a:lnTo>
                  <a:pt x="201435" y="104303"/>
                </a:lnTo>
                <a:lnTo>
                  <a:pt x="202909" y="88531"/>
                </a:lnTo>
                <a:lnTo>
                  <a:pt x="197121" y="55726"/>
                </a:lnTo>
                <a:lnTo>
                  <a:pt x="194279" y="52887"/>
                </a:lnTo>
                <a:lnTo>
                  <a:pt x="182912" y="50048"/>
                </a:lnTo>
                <a:lnTo>
                  <a:pt x="180070" y="50048"/>
                </a:lnTo>
                <a:lnTo>
                  <a:pt x="175756" y="51415"/>
                </a:lnTo>
                <a:lnTo>
                  <a:pt x="170073" y="57093"/>
                </a:lnTo>
                <a:lnTo>
                  <a:pt x="160075" y="58565"/>
                </a:lnTo>
                <a:lnTo>
                  <a:pt x="155760" y="55726"/>
                </a:lnTo>
                <a:lnTo>
                  <a:pt x="152918" y="48576"/>
                </a:lnTo>
                <a:lnTo>
                  <a:pt x="149971" y="42899"/>
                </a:lnTo>
                <a:lnTo>
                  <a:pt x="151445" y="38588"/>
                </a:lnTo>
                <a:lnTo>
                  <a:pt x="152918" y="35749"/>
                </a:lnTo>
                <a:lnTo>
                  <a:pt x="155760" y="18611"/>
                </a:lnTo>
                <a:lnTo>
                  <a:pt x="148603" y="15772"/>
                </a:lnTo>
                <a:lnTo>
                  <a:pt x="144289" y="8622"/>
                </a:lnTo>
                <a:lnTo>
                  <a:pt x="134290" y="8622"/>
                </a:lnTo>
                <a:lnTo>
                  <a:pt x="132817" y="12933"/>
                </a:lnTo>
                <a:lnTo>
                  <a:pt x="129976" y="12933"/>
                </a:lnTo>
                <a:lnTo>
                  <a:pt x="128608" y="7150"/>
                </a:lnTo>
                <a:lnTo>
                  <a:pt x="119977" y="0"/>
                </a:lnTo>
                <a:lnTo>
                  <a:pt x="115767" y="2839"/>
                </a:lnTo>
                <a:lnTo>
                  <a:pt x="114294" y="7150"/>
                </a:lnTo>
                <a:lnTo>
                  <a:pt x="107138" y="8622"/>
                </a:lnTo>
                <a:lnTo>
                  <a:pt x="98613" y="7150"/>
                </a:lnTo>
                <a:lnTo>
                  <a:pt x="101454" y="17138"/>
                </a:lnTo>
                <a:lnTo>
                  <a:pt x="97140" y="21449"/>
                </a:lnTo>
                <a:lnTo>
                  <a:pt x="55674" y="45738"/>
                </a:lnTo>
                <a:lnTo>
                  <a:pt x="41361" y="45738"/>
                </a:lnTo>
                <a:lnTo>
                  <a:pt x="35678" y="44266"/>
                </a:lnTo>
                <a:lnTo>
                  <a:pt x="25680" y="45738"/>
                </a:lnTo>
                <a:lnTo>
                  <a:pt x="19996" y="52887"/>
                </a:lnTo>
                <a:lnTo>
                  <a:pt x="15681" y="64243"/>
                </a:lnTo>
                <a:lnTo>
                  <a:pt x="18523" y="95681"/>
                </a:lnTo>
                <a:lnTo>
                  <a:pt x="21365" y="107142"/>
                </a:lnTo>
                <a:lnTo>
                  <a:pt x="21365" y="112819"/>
                </a:lnTo>
                <a:lnTo>
                  <a:pt x="9999" y="118497"/>
                </a:lnTo>
                <a:lnTo>
                  <a:pt x="5684" y="118497"/>
                </a:lnTo>
                <a:lnTo>
                  <a:pt x="0" y="112819"/>
                </a:lnTo>
                <a:lnTo>
                  <a:pt x="1368" y="118497"/>
                </a:lnTo>
                <a:lnTo>
                  <a:pt x="7157" y="128486"/>
                </a:lnTo>
                <a:lnTo>
                  <a:pt x="11472" y="131325"/>
                </a:lnTo>
                <a:lnTo>
                  <a:pt x="17155" y="131325"/>
                </a:lnTo>
                <a:lnTo>
                  <a:pt x="24206" y="149935"/>
                </a:lnTo>
                <a:lnTo>
                  <a:pt x="22838" y="158452"/>
                </a:lnTo>
                <a:lnTo>
                  <a:pt x="27153" y="164235"/>
                </a:lnTo>
                <a:lnTo>
                  <a:pt x="32836" y="169912"/>
                </a:lnTo>
                <a:lnTo>
                  <a:pt x="48622" y="188523"/>
                </a:lnTo>
                <a:lnTo>
                  <a:pt x="64303" y="204189"/>
                </a:lnTo>
                <a:lnTo>
                  <a:pt x="74302" y="215650"/>
                </a:lnTo>
                <a:lnTo>
                  <a:pt x="71460" y="222695"/>
                </a:lnTo>
                <a:lnTo>
                  <a:pt x="85773" y="251294"/>
                </a:lnTo>
                <a:lnTo>
                  <a:pt x="87141" y="261282"/>
                </a:lnTo>
                <a:lnTo>
                  <a:pt x="82826" y="265593"/>
                </a:lnTo>
                <a:lnTo>
                  <a:pt x="81458" y="304076"/>
                </a:lnTo>
                <a:lnTo>
                  <a:pt x="78512" y="305548"/>
                </a:lnTo>
                <a:lnTo>
                  <a:pt x="72829" y="309859"/>
                </a:lnTo>
                <a:lnTo>
                  <a:pt x="68619" y="314065"/>
                </a:lnTo>
                <a:lnTo>
                  <a:pt x="67145" y="321214"/>
                </a:lnTo>
                <a:lnTo>
                  <a:pt x="72829" y="339825"/>
                </a:lnTo>
                <a:lnTo>
                  <a:pt x="77144" y="344031"/>
                </a:lnTo>
                <a:lnTo>
                  <a:pt x="94299" y="368319"/>
                </a:lnTo>
                <a:lnTo>
                  <a:pt x="102823" y="375469"/>
                </a:lnTo>
                <a:lnTo>
                  <a:pt x="105770" y="376941"/>
                </a:lnTo>
                <a:lnTo>
                  <a:pt x="114294" y="382618"/>
                </a:lnTo>
                <a:lnTo>
                  <a:pt x="122924" y="395446"/>
                </a:lnTo>
                <a:lnTo>
                  <a:pt x="127134" y="408379"/>
                </a:lnTo>
                <a:lnTo>
                  <a:pt x="129976" y="419734"/>
                </a:lnTo>
                <a:lnTo>
                  <a:pt x="131448" y="424045"/>
                </a:lnTo>
                <a:lnTo>
                  <a:pt x="131448" y="428251"/>
                </a:lnTo>
                <a:lnTo>
                  <a:pt x="127134" y="436873"/>
                </a:lnTo>
                <a:lnTo>
                  <a:pt x="127134" y="444022"/>
                </a:lnTo>
                <a:lnTo>
                  <a:pt x="132817" y="458322"/>
                </a:lnTo>
                <a:lnTo>
                  <a:pt x="139974" y="468311"/>
                </a:lnTo>
                <a:lnTo>
                  <a:pt x="151445" y="498277"/>
                </a:lnTo>
                <a:lnTo>
                  <a:pt x="158602" y="516782"/>
                </a:lnTo>
                <a:lnTo>
                  <a:pt x="162917" y="518254"/>
                </a:lnTo>
                <a:lnTo>
                  <a:pt x="161444" y="523932"/>
                </a:lnTo>
                <a:lnTo>
                  <a:pt x="144289" y="558209"/>
                </a:lnTo>
                <a:lnTo>
                  <a:pt x="142921" y="562520"/>
                </a:lnTo>
                <a:lnTo>
                  <a:pt x="139974" y="565358"/>
                </a:lnTo>
                <a:lnTo>
                  <a:pt x="132817" y="578186"/>
                </a:lnTo>
                <a:lnTo>
                  <a:pt x="128608" y="579658"/>
                </a:lnTo>
                <a:lnTo>
                  <a:pt x="124293" y="583864"/>
                </a:lnTo>
                <a:lnTo>
                  <a:pt x="121451" y="588175"/>
                </a:lnTo>
                <a:lnTo>
                  <a:pt x="119977" y="612463"/>
                </a:lnTo>
                <a:lnTo>
                  <a:pt x="111453" y="648107"/>
                </a:lnTo>
                <a:lnTo>
                  <a:pt x="108611" y="655256"/>
                </a:lnTo>
                <a:lnTo>
                  <a:pt x="104296" y="672395"/>
                </a:lnTo>
                <a:lnTo>
                  <a:pt x="104296" y="681017"/>
                </a:lnTo>
                <a:lnTo>
                  <a:pt x="104296" y="688166"/>
                </a:lnTo>
                <a:lnTo>
                  <a:pt x="102823" y="692372"/>
                </a:lnTo>
                <a:lnTo>
                  <a:pt x="101454" y="696683"/>
                </a:lnTo>
                <a:lnTo>
                  <a:pt x="99981" y="703833"/>
                </a:lnTo>
                <a:lnTo>
                  <a:pt x="99981" y="710983"/>
                </a:lnTo>
                <a:lnTo>
                  <a:pt x="98613" y="715294"/>
                </a:lnTo>
                <a:lnTo>
                  <a:pt x="99981" y="722338"/>
                </a:lnTo>
                <a:lnTo>
                  <a:pt x="102823" y="732432"/>
                </a:lnTo>
                <a:lnTo>
                  <a:pt x="105770" y="736638"/>
                </a:lnTo>
                <a:lnTo>
                  <a:pt x="111453" y="739477"/>
                </a:lnTo>
                <a:lnTo>
                  <a:pt x="114294" y="735271"/>
                </a:lnTo>
                <a:lnTo>
                  <a:pt x="114294" y="730960"/>
                </a:lnTo>
                <a:lnTo>
                  <a:pt x="119977" y="726649"/>
                </a:lnTo>
                <a:lnTo>
                  <a:pt x="125661" y="729488"/>
                </a:lnTo>
                <a:lnTo>
                  <a:pt x="145762" y="753776"/>
                </a:lnTo>
                <a:lnTo>
                  <a:pt x="160075" y="770915"/>
                </a:lnTo>
                <a:lnTo>
                  <a:pt x="162917" y="780903"/>
                </a:lnTo>
                <a:lnTo>
                  <a:pt x="188596" y="818019"/>
                </a:lnTo>
                <a:lnTo>
                  <a:pt x="205750" y="836629"/>
                </a:lnTo>
                <a:lnTo>
                  <a:pt x="205750" y="839468"/>
                </a:lnTo>
                <a:lnTo>
                  <a:pt x="210066" y="833791"/>
                </a:lnTo>
                <a:lnTo>
                  <a:pt x="217222" y="833791"/>
                </a:lnTo>
                <a:lnTo>
                  <a:pt x="240060" y="837996"/>
                </a:lnTo>
                <a:lnTo>
                  <a:pt x="260056" y="855135"/>
                </a:lnTo>
                <a:lnTo>
                  <a:pt x="260056" y="865124"/>
                </a:lnTo>
                <a:lnTo>
                  <a:pt x="258583" y="873640"/>
                </a:lnTo>
                <a:lnTo>
                  <a:pt x="267212" y="887940"/>
                </a:lnTo>
                <a:lnTo>
                  <a:pt x="298679" y="883734"/>
                </a:lnTo>
                <a:lnTo>
                  <a:pt x="304363" y="876584"/>
                </a:lnTo>
                <a:lnTo>
                  <a:pt x="311520" y="859446"/>
                </a:lnTo>
                <a:lnTo>
                  <a:pt x="311520" y="853768"/>
                </a:lnTo>
                <a:lnTo>
                  <a:pt x="308678" y="852296"/>
                </a:lnTo>
                <a:lnTo>
                  <a:pt x="307205" y="850824"/>
                </a:lnTo>
                <a:lnTo>
                  <a:pt x="295838" y="840835"/>
                </a:lnTo>
                <a:lnTo>
                  <a:pt x="271527" y="816652"/>
                </a:lnTo>
                <a:lnTo>
                  <a:pt x="254373" y="818019"/>
                </a:lnTo>
                <a:lnTo>
                  <a:pt x="220063" y="799514"/>
                </a:lnTo>
                <a:lnTo>
                  <a:pt x="211434" y="785214"/>
                </a:lnTo>
                <a:lnTo>
                  <a:pt x="207224" y="776592"/>
                </a:lnTo>
                <a:lnTo>
                  <a:pt x="204277" y="770915"/>
                </a:lnTo>
                <a:lnTo>
                  <a:pt x="205750" y="763765"/>
                </a:lnTo>
                <a:lnTo>
                  <a:pt x="211434" y="760926"/>
                </a:lnTo>
                <a:lnTo>
                  <a:pt x="218590" y="776592"/>
                </a:lnTo>
                <a:lnTo>
                  <a:pt x="210066" y="732432"/>
                </a:lnTo>
                <a:lnTo>
                  <a:pt x="202909" y="725282"/>
                </a:lnTo>
                <a:lnTo>
                  <a:pt x="200067" y="723810"/>
                </a:lnTo>
                <a:lnTo>
                  <a:pt x="191438" y="710983"/>
                </a:lnTo>
                <a:lnTo>
                  <a:pt x="190069" y="700994"/>
                </a:lnTo>
                <a:lnTo>
                  <a:pt x="188596" y="695316"/>
                </a:lnTo>
                <a:lnTo>
                  <a:pt x="188596" y="689533"/>
                </a:lnTo>
                <a:lnTo>
                  <a:pt x="187122" y="686694"/>
                </a:lnTo>
                <a:lnTo>
                  <a:pt x="184280" y="673867"/>
                </a:lnTo>
                <a:lnTo>
                  <a:pt x="181439" y="669556"/>
                </a:lnTo>
                <a:lnTo>
                  <a:pt x="175756" y="669556"/>
                </a:lnTo>
                <a:lnTo>
                  <a:pt x="158602" y="676706"/>
                </a:lnTo>
                <a:lnTo>
                  <a:pt x="151445" y="673867"/>
                </a:lnTo>
                <a:lnTo>
                  <a:pt x="149971" y="669556"/>
                </a:lnTo>
                <a:lnTo>
                  <a:pt x="144289" y="641062"/>
                </a:lnTo>
                <a:lnTo>
                  <a:pt x="141447" y="606785"/>
                </a:lnTo>
                <a:lnTo>
                  <a:pt x="148603" y="591013"/>
                </a:lnTo>
                <a:lnTo>
                  <a:pt x="157128" y="558209"/>
                </a:lnTo>
                <a:lnTo>
                  <a:pt x="160075" y="548220"/>
                </a:lnTo>
                <a:lnTo>
                  <a:pt x="162917" y="536759"/>
                </a:lnTo>
                <a:lnTo>
                  <a:pt x="171441" y="513943"/>
                </a:lnTo>
                <a:lnTo>
                  <a:pt x="175756" y="505426"/>
                </a:lnTo>
                <a:lnTo>
                  <a:pt x="177230" y="502587"/>
                </a:lnTo>
                <a:lnTo>
                  <a:pt x="180070" y="496805"/>
                </a:lnTo>
                <a:lnTo>
                  <a:pt x="177230" y="483977"/>
                </a:lnTo>
                <a:lnTo>
                  <a:pt x="175756" y="481138"/>
                </a:lnTo>
                <a:lnTo>
                  <a:pt x="174283" y="469678"/>
                </a:lnTo>
                <a:lnTo>
                  <a:pt x="172915" y="435401"/>
                </a:lnTo>
                <a:lnTo>
                  <a:pt x="172915" y="425412"/>
                </a:lnTo>
                <a:lnTo>
                  <a:pt x="185754" y="416895"/>
                </a:lnTo>
                <a:lnTo>
                  <a:pt x="202909" y="411218"/>
                </a:lnTo>
                <a:lnTo>
                  <a:pt x="202909" y="415423"/>
                </a:lnTo>
                <a:lnTo>
                  <a:pt x="205750" y="416895"/>
                </a:lnTo>
                <a:lnTo>
                  <a:pt x="208592" y="418367"/>
                </a:lnTo>
                <a:lnTo>
                  <a:pt x="215748" y="419734"/>
                </a:lnTo>
                <a:lnTo>
                  <a:pt x="221432" y="419734"/>
                </a:lnTo>
                <a:lnTo>
                  <a:pt x="224379" y="426884"/>
                </a:lnTo>
                <a:lnTo>
                  <a:pt x="222905" y="435401"/>
                </a:lnTo>
                <a:lnTo>
                  <a:pt x="221432" y="462528"/>
                </a:lnTo>
                <a:lnTo>
                  <a:pt x="232903" y="466839"/>
                </a:lnTo>
                <a:lnTo>
                  <a:pt x="241428" y="468311"/>
                </a:lnTo>
                <a:lnTo>
                  <a:pt x="247216" y="469678"/>
                </a:lnTo>
                <a:lnTo>
                  <a:pt x="252899" y="469678"/>
                </a:lnTo>
                <a:lnTo>
                  <a:pt x="258583" y="469678"/>
                </a:lnTo>
                <a:lnTo>
                  <a:pt x="264370" y="466839"/>
                </a:lnTo>
                <a:lnTo>
                  <a:pt x="275737" y="471150"/>
                </a:lnTo>
                <a:lnTo>
                  <a:pt x="292892" y="486816"/>
                </a:lnTo>
                <a:lnTo>
                  <a:pt x="295838" y="489655"/>
                </a:lnTo>
                <a:lnTo>
                  <a:pt x="314361" y="495438"/>
                </a:lnTo>
                <a:lnTo>
                  <a:pt x="318676" y="496805"/>
                </a:lnTo>
                <a:lnTo>
                  <a:pt x="325833" y="506793"/>
                </a:lnTo>
                <a:lnTo>
                  <a:pt x="322886" y="485449"/>
                </a:lnTo>
                <a:lnTo>
                  <a:pt x="308678" y="462528"/>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2" name="Freihandform 300">
            <a:extLst>
              <a:ext uri="{FF2B5EF4-FFF2-40B4-BE49-F238E27FC236}">
                <a16:creationId xmlns:a16="http://schemas.microsoft.com/office/drawing/2014/main" id="{F5BC00B2-8ECF-6DF1-2380-2A4B14D37A88}"/>
              </a:ext>
            </a:extLst>
          </p:cNvPr>
          <p:cNvSpPr/>
          <p:nvPr userDrawn="1"/>
        </p:nvSpPr>
        <p:spPr>
          <a:xfrm>
            <a:off x="10089670" y="3257332"/>
            <a:ext cx="223993" cy="437700"/>
          </a:xfrm>
          <a:custGeom>
            <a:avLst/>
            <a:gdLst>
              <a:gd name="connsiteX0" fmla="*/ 295732 w 453596"/>
              <a:gd name="connsiteY0" fmla="*/ 105144 h 886362"/>
              <a:gd name="connsiteX1" fmla="*/ 292891 w 453596"/>
              <a:gd name="connsiteY1" fmla="*/ 106511 h 886362"/>
              <a:gd name="connsiteX2" fmla="*/ 285839 w 453596"/>
              <a:gd name="connsiteY2" fmla="*/ 107983 h 886362"/>
              <a:gd name="connsiteX3" fmla="*/ 278683 w 453596"/>
              <a:gd name="connsiteY3" fmla="*/ 106511 h 886362"/>
              <a:gd name="connsiteX4" fmla="*/ 241743 w 453596"/>
              <a:gd name="connsiteY4" fmla="*/ 83800 h 886362"/>
              <a:gd name="connsiteX5" fmla="*/ 238901 w 453596"/>
              <a:gd name="connsiteY5" fmla="*/ 80961 h 886362"/>
              <a:gd name="connsiteX6" fmla="*/ 237427 w 453596"/>
              <a:gd name="connsiteY6" fmla="*/ 75283 h 886362"/>
              <a:gd name="connsiteX7" fmla="*/ 231744 w 453596"/>
              <a:gd name="connsiteY7" fmla="*/ 62455 h 886362"/>
              <a:gd name="connsiteX8" fmla="*/ 230377 w 453596"/>
              <a:gd name="connsiteY8" fmla="*/ 45422 h 886362"/>
              <a:gd name="connsiteX9" fmla="*/ 234586 w 453596"/>
              <a:gd name="connsiteY9" fmla="*/ 42583 h 886362"/>
              <a:gd name="connsiteX10" fmla="*/ 238901 w 453596"/>
              <a:gd name="connsiteY10" fmla="*/ 35539 h 886362"/>
              <a:gd name="connsiteX11" fmla="*/ 231744 w 453596"/>
              <a:gd name="connsiteY11" fmla="*/ 31228 h 886362"/>
              <a:gd name="connsiteX12" fmla="*/ 224693 w 453596"/>
              <a:gd name="connsiteY12" fmla="*/ 28389 h 886362"/>
              <a:gd name="connsiteX13" fmla="*/ 221852 w 453596"/>
              <a:gd name="connsiteY13" fmla="*/ 27022 h 886362"/>
              <a:gd name="connsiteX14" fmla="*/ 194805 w 453596"/>
              <a:gd name="connsiteY14" fmla="*/ 24183 h 886362"/>
              <a:gd name="connsiteX15" fmla="*/ 184806 w 453596"/>
              <a:gd name="connsiteY15" fmla="*/ 24183 h 886362"/>
              <a:gd name="connsiteX16" fmla="*/ 169230 w 453596"/>
              <a:gd name="connsiteY16" fmla="*/ 12722 h 886362"/>
              <a:gd name="connsiteX17" fmla="*/ 160705 w 453596"/>
              <a:gd name="connsiteY17" fmla="*/ 5678 h 886362"/>
              <a:gd name="connsiteX18" fmla="*/ 156391 w 453596"/>
              <a:gd name="connsiteY18" fmla="*/ 0 h 886362"/>
              <a:gd name="connsiteX19" fmla="*/ 153549 w 453596"/>
              <a:gd name="connsiteY19" fmla="*/ 4206 h 886362"/>
              <a:gd name="connsiteX20" fmla="*/ 143551 w 453596"/>
              <a:gd name="connsiteY20" fmla="*/ 8517 h 886362"/>
              <a:gd name="connsiteX21" fmla="*/ 136500 w 453596"/>
              <a:gd name="connsiteY21" fmla="*/ 12722 h 886362"/>
              <a:gd name="connsiteX22" fmla="*/ 132184 w 453596"/>
              <a:gd name="connsiteY22" fmla="*/ 17033 h 886362"/>
              <a:gd name="connsiteX23" fmla="*/ 135026 w 453596"/>
              <a:gd name="connsiteY23" fmla="*/ 25550 h 886362"/>
              <a:gd name="connsiteX24" fmla="*/ 133658 w 453596"/>
              <a:gd name="connsiteY24" fmla="*/ 28389 h 886362"/>
              <a:gd name="connsiteX25" fmla="*/ 130816 w 453596"/>
              <a:gd name="connsiteY25" fmla="*/ 34067 h 886362"/>
              <a:gd name="connsiteX26" fmla="*/ 112293 w 453596"/>
              <a:gd name="connsiteY26" fmla="*/ 41216 h 886362"/>
              <a:gd name="connsiteX27" fmla="*/ 106611 w 453596"/>
              <a:gd name="connsiteY27" fmla="*/ 38378 h 886362"/>
              <a:gd name="connsiteX28" fmla="*/ 105243 w 453596"/>
              <a:gd name="connsiteY28" fmla="*/ 34067 h 886362"/>
              <a:gd name="connsiteX29" fmla="*/ 98086 w 453596"/>
              <a:gd name="connsiteY29" fmla="*/ 35539 h 886362"/>
              <a:gd name="connsiteX30" fmla="*/ 95244 w 453596"/>
              <a:gd name="connsiteY30" fmla="*/ 39744 h 886362"/>
              <a:gd name="connsiteX31" fmla="*/ 95244 w 453596"/>
              <a:gd name="connsiteY31" fmla="*/ 48261 h 886362"/>
              <a:gd name="connsiteX32" fmla="*/ 95244 w 453596"/>
              <a:gd name="connsiteY32" fmla="*/ 51100 h 886362"/>
              <a:gd name="connsiteX33" fmla="*/ 93876 w 453596"/>
              <a:gd name="connsiteY33" fmla="*/ 52572 h 886362"/>
              <a:gd name="connsiteX34" fmla="*/ 75353 w 453596"/>
              <a:gd name="connsiteY34" fmla="*/ 35539 h 886362"/>
              <a:gd name="connsiteX35" fmla="*/ 63987 w 453596"/>
              <a:gd name="connsiteY35" fmla="*/ 38378 h 886362"/>
              <a:gd name="connsiteX36" fmla="*/ 51148 w 453596"/>
              <a:gd name="connsiteY36" fmla="*/ 51100 h 886362"/>
              <a:gd name="connsiteX37" fmla="*/ 46938 w 453596"/>
              <a:gd name="connsiteY37" fmla="*/ 56778 h 886362"/>
              <a:gd name="connsiteX38" fmla="*/ 39781 w 453596"/>
              <a:gd name="connsiteY38" fmla="*/ 53939 h 886362"/>
              <a:gd name="connsiteX39" fmla="*/ 36940 w 453596"/>
              <a:gd name="connsiteY39" fmla="*/ 48261 h 886362"/>
              <a:gd name="connsiteX40" fmla="*/ 14208 w 453596"/>
              <a:gd name="connsiteY40" fmla="*/ 36906 h 886362"/>
              <a:gd name="connsiteX41" fmla="*/ 12839 w 453596"/>
              <a:gd name="connsiteY41" fmla="*/ 41216 h 886362"/>
              <a:gd name="connsiteX42" fmla="*/ 12839 w 453596"/>
              <a:gd name="connsiteY42" fmla="*/ 45422 h 886362"/>
              <a:gd name="connsiteX43" fmla="*/ 5682 w 453596"/>
              <a:gd name="connsiteY43" fmla="*/ 53939 h 886362"/>
              <a:gd name="connsiteX44" fmla="*/ 0 w 453596"/>
              <a:gd name="connsiteY44" fmla="*/ 59722 h 886362"/>
              <a:gd name="connsiteX45" fmla="*/ 11366 w 453596"/>
              <a:gd name="connsiteY45" fmla="*/ 70972 h 886362"/>
              <a:gd name="connsiteX46" fmla="*/ 28415 w 453596"/>
              <a:gd name="connsiteY46" fmla="*/ 86638 h 886362"/>
              <a:gd name="connsiteX47" fmla="*/ 49780 w 453596"/>
              <a:gd name="connsiteY47" fmla="*/ 97994 h 886362"/>
              <a:gd name="connsiteX48" fmla="*/ 51148 w 453596"/>
              <a:gd name="connsiteY48" fmla="*/ 107983 h 886362"/>
              <a:gd name="connsiteX49" fmla="*/ 48306 w 453596"/>
              <a:gd name="connsiteY49" fmla="*/ 116499 h 886362"/>
              <a:gd name="connsiteX50" fmla="*/ 46938 w 453596"/>
              <a:gd name="connsiteY50" fmla="*/ 126488 h 886362"/>
              <a:gd name="connsiteX51" fmla="*/ 63987 w 453596"/>
              <a:gd name="connsiteY51" fmla="*/ 149199 h 886362"/>
              <a:gd name="connsiteX52" fmla="*/ 68197 w 453596"/>
              <a:gd name="connsiteY52" fmla="*/ 152038 h 886362"/>
              <a:gd name="connsiteX53" fmla="*/ 78195 w 453596"/>
              <a:gd name="connsiteY53" fmla="*/ 154877 h 886362"/>
              <a:gd name="connsiteX54" fmla="*/ 92402 w 453596"/>
              <a:gd name="connsiteY54" fmla="*/ 159083 h 886362"/>
              <a:gd name="connsiteX55" fmla="*/ 102401 w 453596"/>
              <a:gd name="connsiteY55" fmla="*/ 150566 h 886362"/>
              <a:gd name="connsiteX56" fmla="*/ 113767 w 453596"/>
              <a:gd name="connsiteY56" fmla="*/ 143521 h 886362"/>
              <a:gd name="connsiteX57" fmla="*/ 119450 w 453596"/>
              <a:gd name="connsiteY57" fmla="*/ 146360 h 886362"/>
              <a:gd name="connsiteX58" fmla="*/ 125134 w 453596"/>
              <a:gd name="connsiteY58" fmla="*/ 149199 h 886362"/>
              <a:gd name="connsiteX59" fmla="*/ 145024 w 453596"/>
              <a:gd name="connsiteY59" fmla="*/ 164760 h 886362"/>
              <a:gd name="connsiteX60" fmla="*/ 140710 w 453596"/>
              <a:gd name="connsiteY60" fmla="*/ 171910 h 886362"/>
              <a:gd name="connsiteX61" fmla="*/ 136500 w 453596"/>
              <a:gd name="connsiteY61" fmla="*/ 171910 h 886362"/>
              <a:gd name="connsiteX62" fmla="*/ 145024 w 453596"/>
              <a:gd name="connsiteY62" fmla="*/ 177588 h 886362"/>
              <a:gd name="connsiteX63" fmla="*/ 164915 w 453596"/>
              <a:gd name="connsiteY63" fmla="*/ 191782 h 886362"/>
              <a:gd name="connsiteX64" fmla="*/ 167757 w 453596"/>
              <a:gd name="connsiteY64" fmla="*/ 197460 h 886362"/>
              <a:gd name="connsiteX65" fmla="*/ 167757 w 453596"/>
              <a:gd name="connsiteY65" fmla="*/ 201771 h 886362"/>
              <a:gd name="connsiteX66" fmla="*/ 159233 w 453596"/>
              <a:gd name="connsiteY66" fmla="*/ 217332 h 886362"/>
              <a:gd name="connsiteX67" fmla="*/ 153549 w 453596"/>
              <a:gd name="connsiteY67" fmla="*/ 225849 h 886362"/>
              <a:gd name="connsiteX68" fmla="*/ 149339 w 453596"/>
              <a:gd name="connsiteY68" fmla="*/ 225849 h 886362"/>
              <a:gd name="connsiteX69" fmla="*/ 136500 w 453596"/>
              <a:gd name="connsiteY69" fmla="*/ 223010 h 886362"/>
              <a:gd name="connsiteX70" fmla="*/ 122292 w 453596"/>
              <a:gd name="connsiteY70" fmla="*/ 220171 h 886362"/>
              <a:gd name="connsiteX71" fmla="*/ 120819 w 453596"/>
              <a:gd name="connsiteY71" fmla="*/ 223010 h 886362"/>
              <a:gd name="connsiteX72" fmla="*/ 123660 w 453596"/>
              <a:gd name="connsiteY72" fmla="*/ 227321 h 886362"/>
              <a:gd name="connsiteX73" fmla="*/ 125134 w 453596"/>
              <a:gd name="connsiteY73" fmla="*/ 234366 h 886362"/>
              <a:gd name="connsiteX74" fmla="*/ 125134 w 453596"/>
              <a:gd name="connsiteY74" fmla="*/ 237204 h 886362"/>
              <a:gd name="connsiteX75" fmla="*/ 122292 w 453596"/>
              <a:gd name="connsiteY75" fmla="*/ 237204 h 886362"/>
              <a:gd name="connsiteX76" fmla="*/ 120819 w 453596"/>
              <a:gd name="connsiteY76" fmla="*/ 238676 h 886362"/>
              <a:gd name="connsiteX77" fmla="*/ 116609 w 453596"/>
              <a:gd name="connsiteY77" fmla="*/ 244354 h 886362"/>
              <a:gd name="connsiteX78" fmla="*/ 119450 w 453596"/>
              <a:gd name="connsiteY78" fmla="*/ 244354 h 886362"/>
              <a:gd name="connsiteX79" fmla="*/ 126501 w 453596"/>
              <a:gd name="connsiteY79" fmla="*/ 247193 h 886362"/>
              <a:gd name="connsiteX80" fmla="*/ 132184 w 453596"/>
              <a:gd name="connsiteY80" fmla="*/ 250032 h 886362"/>
              <a:gd name="connsiteX81" fmla="*/ 176282 w 453596"/>
              <a:gd name="connsiteY81" fmla="*/ 277054 h 886362"/>
              <a:gd name="connsiteX82" fmla="*/ 189121 w 453596"/>
              <a:gd name="connsiteY82" fmla="*/ 285571 h 886362"/>
              <a:gd name="connsiteX83" fmla="*/ 187648 w 453596"/>
              <a:gd name="connsiteY83" fmla="*/ 291248 h 886362"/>
              <a:gd name="connsiteX84" fmla="*/ 187648 w 453596"/>
              <a:gd name="connsiteY84" fmla="*/ 295454 h 886362"/>
              <a:gd name="connsiteX85" fmla="*/ 193331 w 453596"/>
              <a:gd name="connsiteY85" fmla="*/ 302604 h 886362"/>
              <a:gd name="connsiteX86" fmla="*/ 227535 w 453596"/>
              <a:gd name="connsiteY86" fmla="*/ 340982 h 886362"/>
              <a:gd name="connsiteX87" fmla="*/ 268684 w 453596"/>
              <a:gd name="connsiteY87" fmla="*/ 382093 h 886362"/>
              <a:gd name="connsiteX88" fmla="*/ 273000 w 453596"/>
              <a:gd name="connsiteY88" fmla="*/ 383565 h 886362"/>
              <a:gd name="connsiteX89" fmla="*/ 274473 w 453596"/>
              <a:gd name="connsiteY89" fmla="*/ 382093 h 886362"/>
              <a:gd name="connsiteX90" fmla="*/ 275841 w 453596"/>
              <a:gd name="connsiteY90" fmla="*/ 387771 h 886362"/>
              <a:gd name="connsiteX91" fmla="*/ 278683 w 453596"/>
              <a:gd name="connsiteY91" fmla="*/ 403437 h 886362"/>
              <a:gd name="connsiteX92" fmla="*/ 291522 w 453596"/>
              <a:gd name="connsiteY92" fmla="*/ 414792 h 886362"/>
              <a:gd name="connsiteX93" fmla="*/ 294364 w 453596"/>
              <a:gd name="connsiteY93" fmla="*/ 409115 h 886362"/>
              <a:gd name="connsiteX94" fmla="*/ 322779 w 453596"/>
              <a:gd name="connsiteY94" fmla="*/ 437503 h 886362"/>
              <a:gd name="connsiteX95" fmla="*/ 317097 w 453596"/>
              <a:gd name="connsiteY95" fmla="*/ 448859 h 886362"/>
              <a:gd name="connsiteX96" fmla="*/ 315623 w 453596"/>
              <a:gd name="connsiteY96" fmla="*/ 453170 h 886362"/>
              <a:gd name="connsiteX97" fmla="*/ 321306 w 453596"/>
              <a:gd name="connsiteY97" fmla="*/ 461687 h 886362"/>
              <a:gd name="connsiteX98" fmla="*/ 326989 w 453596"/>
              <a:gd name="connsiteY98" fmla="*/ 467364 h 886362"/>
              <a:gd name="connsiteX99" fmla="*/ 331305 w 453596"/>
              <a:gd name="connsiteY99" fmla="*/ 471675 h 886362"/>
              <a:gd name="connsiteX100" fmla="*/ 335514 w 453596"/>
              <a:gd name="connsiteY100" fmla="*/ 473042 h 886362"/>
              <a:gd name="connsiteX101" fmla="*/ 346986 w 453596"/>
              <a:gd name="connsiteY101" fmla="*/ 484398 h 886362"/>
              <a:gd name="connsiteX102" fmla="*/ 346986 w 453596"/>
              <a:gd name="connsiteY102" fmla="*/ 487236 h 886362"/>
              <a:gd name="connsiteX103" fmla="*/ 344038 w 453596"/>
              <a:gd name="connsiteY103" fmla="*/ 497120 h 886362"/>
              <a:gd name="connsiteX104" fmla="*/ 341197 w 453596"/>
              <a:gd name="connsiteY104" fmla="*/ 514259 h 886362"/>
              <a:gd name="connsiteX105" fmla="*/ 342670 w 453596"/>
              <a:gd name="connsiteY105" fmla="*/ 518464 h 886362"/>
              <a:gd name="connsiteX106" fmla="*/ 344038 w 453596"/>
              <a:gd name="connsiteY106" fmla="*/ 521303 h 886362"/>
              <a:gd name="connsiteX107" fmla="*/ 342670 w 453596"/>
              <a:gd name="connsiteY107" fmla="*/ 528453 h 886362"/>
              <a:gd name="connsiteX108" fmla="*/ 342670 w 453596"/>
              <a:gd name="connsiteY108" fmla="*/ 531292 h 886362"/>
              <a:gd name="connsiteX109" fmla="*/ 339829 w 453596"/>
              <a:gd name="connsiteY109" fmla="*/ 535603 h 886362"/>
              <a:gd name="connsiteX110" fmla="*/ 336987 w 453596"/>
              <a:gd name="connsiteY110" fmla="*/ 544014 h 886362"/>
              <a:gd name="connsiteX111" fmla="*/ 335514 w 453596"/>
              <a:gd name="connsiteY111" fmla="*/ 554003 h 886362"/>
              <a:gd name="connsiteX112" fmla="*/ 338355 w 453596"/>
              <a:gd name="connsiteY112" fmla="*/ 559681 h 886362"/>
              <a:gd name="connsiteX113" fmla="*/ 344038 w 453596"/>
              <a:gd name="connsiteY113" fmla="*/ 565358 h 886362"/>
              <a:gd name="connsiteX114" fmla="*/ 344038 w 453596"/>
              <a:gd name="connsiteY114" fmla="*/ 572508 h 886362"/>
              <a:gd name="connsiteX115" fmla="*/ 346986 w 453596"/>
              <a:gd name="connsiteY115" fmla="*/ 575347 h 886362"/>
              <a:gd name="connsiteX116" fmla="*/ 354037 w 453596"/>
              <a:gd name="connsiteY116" fmla="*/ 588070 h 886362"/>
              <a:gd name="connsiteX117" fmla="*/ 355510 w 453596"/>
              <a:gd name="connsiteY117" fmla="*/ 598058 h 886362"/>
              <a:gd name="connsiteX118" fmla="*/ 349827 w 453596"/>
              <a:gd name="connsiteY118" fmla="*/ 619402 h 886362"/>
              <a:gd name="connsiteX119" fmla="*/ 351196 w 453596"/>
              <a:gd name="connsiteY119" fmla="*/ 623608 h 886362"/>
              <a:gd name="connsiteX120" fmla="*/ 352669 w 453596"/>
              <a:gd name="connsiteY120" fmla="*/ 627919 h 886362"/>
              <a:gd name="connsiteX121" fmla="*/ 355510 w 453596"/>
              <a:gd name="connsiteY121" fmla="*/ 632125 h 886362"/>
              <a:gd name="connsiteX122" fmla="*/ 358351 w 453596"/>
              <a:gd name="connsiteY122" fmla="*/ 644952 h 886362"/>
              <a:gd name="connsiteX123" fmla="*/ 358351 w 453596"/>
              <a:gd name="connsiteY123" fmla="*/ 651997 h 886362"/>
              <a:gd name="connsiteX124" fmla="*/ 356878 w 453596"/>
              <a:gd name="connsiteY124" fmla="*/ 659147 h 886362"/>
              <a:gd name="connsiteX125" fmla="*/ 352669 w 453596"/>
              <a:gd name="connsiteY125" fmla="*/ 664824 h 886362"/>
              <a:gd name="connsiteX126" fmla="*/ 326989 w 453596"/>
              <a:gd name="connsiteY126" fmla="*/ 676180 h 886362"/>
              <a:gd name="connsiteX127" fmla="*/ 311413 w 453596"/>
              <a:gd name="connsiteY127" fmla="*/ 681858 h 886362"/>
              <a:gd name="connsiteX128" fmla="*/ 302888 w 453596"/>
              <a:gd name="connsiteY128" fmla="*/ 687536 h 886362"/>
              <a:gd name="connsiteX129" fmla="*/ 302888 w 453596"/>
              <a:gd name="connsiteY129" fmla="*/ 700363 h 886362"/>
              <a:gd name="connsiteX130" fmla="*/ 284365 w 453596"/>
              <a:gd name="connsiteY130" fmla="*/ 694685 h 886362"/>
              <a:gd name="connsiteX131" fmla="*/ 271526 w 453596"/>
              <a:gd name="connsiteY131" fmla="*/ 700363 h 886362"/>
              <a:gd name="connsiteX132" fmla="*/ 270158 w 453596"/>
              <a:gd name="connsiteY132" fmla="*/ 704569 h 886362"/>
              <a:gd name="connsiteX133" fmla="*/ 274473 w 453596"/>
              <a:gd name="connsiteY133" fmla="*/ 715924 h 886362"/>
              <a:gd name="connsiteX134" fmla="*/ 274473 w 453596"/>
              <a:gd name="connsiteY134" fmla="*/ 721602 h 886362"/>
              <a:gd name="connsiteX135" fmla="*/ 277315 w 453596"/>
              <a:gd name="connsiteY135" fmla="*/ 727280 h 886362"/>
              <a:gd name="connsiteX136" fmla="*/ 288681 w 453596"/>
              <a:gd name="connsiteY136" fmla="*/ 734430 h 886362"/>
              <a:gd name="connsiteX137" fmla="*/ 294364 w 453596"/>
              <a:gd name="connsiteY137" fmla="*/ 741474 h 886362"/>
              <a:gd name="connsiteX138" fmla="*/ 294364 w 453596"/>
              <a:gd name="connsiteY138" fmla="*/ 754302 h 886362"/>
              <a:gd name="connsiteX139" fmla="*/ 287207 w 453596"/>
              <a:gd name="connsiteY139" fmla="*/ 751463 h 886362"/>
              <a:gd name="connsiteX140" fmla="*/ 275841 w 453596"/>
              <a:gd name="connsiteY140" fmla="*/ 745785 h 886362"/>
              <a:gd name="connsiteX141" fmla="*/ 270158 w 453596"/>
              <a:gd name="connsiteY141" fmla="*/ 738635 h 886362"/>
              <a:gd name="connsiteX142" fmla="*/ 243111 w 453596"/>
              <a:gd name="connsiteY142" fmla="*/ 747257 h 886362"/>
              <a:gd name="connsiteX143" fmla="*/ 234586 w 453596"/>
              <a:gd name="connsiteY143" fmla="*/ 752935 h 886362"/>
              <a:gd name="connsiteX144" fmla="*/ 230377 w 453596"/>
              <a:gd name="connsiteY144" fmla="*/ 761452 h 886362"/>
              <a:gd name="connsiteX145" fmla="*/ 226062 w 453596"/>
              <a:gd name="connsiteY145" fmla="*/ 768496 h 886362"/>
              <a:gd name="connsiteX146" fmla="*/ 220378 w 453596"/>
              <a:gd name="connsiteY146" fmla="*/ 768496 h 886362"/>
              <a:gd name="connsiteX147" fmla="*/ 209012 w 453596"/>
              <a:gd name="connsiteY147" fmla="*/ 772807 h 886362"/>
              <a:gd name="connsiteX148" fmla="*/ 203329 w 453596"/>
              <a:gd name="connsiteY148" fmla="*/ 774174 h 886362"/>
              <a:gd name="connsiteX149" fmla="*/ 211854 w 453596"/>
              <a:gd name="connsiteY149" fmla="*/ 784163 h 886362"/>
              <a:gd name="connsiteX150" fmla="*/ 217536 w 453596"/>
              <a:gd name="connsiteY150" fmla="*/ 788368 h 886362"/>
              <a:gd name="connsiteX151" fmla="*/ 231744 w 453596"/>
              <a:gd name="connsiteY151" fmla="*/ 792679 h 886362"/>
              <a:gd name="connsiteX152" fmla="*/ 236059 w 453596"/>
              <a:gd name="connsiteY152" fmla="*/ 804035 h 886362"/>
              <a:gd name="connsiteX153" fmla="*/ 228903 w 453596"/>
              <a:gd name="connsiteY153" fmla="*/ 812552 h 886362"/>
              <a:gd name="connsiteX154" fmla="*/ 228903 w 453596"/>
              <a:gd name="connsiteY154" fmla="*/ 819596 h 886362"/>
              <a:gd name="connsiteX155" fmla="*/ 227535 w 453596"/>
              <a:gd name="connsiteY155" fmla="*/ 826746 h 886362"/>
              <a:gd name="connsiteX156" fmla="*/ 227535 w 453596"/>
              <a:gd name="connsiteY156" fmla="*/ 848090 h 886362"/>
              <a:gd name="connsiteX157" fmla="*/ 228903 w 453596"/>
              <a:gd name="connsiteY157" fmla="*/ 870801 h 886362"/>
              <a:gd name="connsiteX158" fmla="*/ 224693 w 453596"/>
              <a:gd name="connsiteY158" fmla="*/ 883524 h 886362"/>
              <a:gd name="connsiteX159" fmla="*/ 231744 w 453596"/>
              <a:gd name="connsiteY159" fmla="*/ 886363 h 886362"/>
              <a:gd name="connsiteX160" fmla="*/ 241743 w 453596"/>
              <a:gd name="connsiteY160" fmla="*/ 883524 h 886362"/>
              <a:gd name="connsiteX161" fmla="*/ 245953 w 453596"/>
              <a:gd name="connsiteY161" fmla="*/ 882157 h 886362"/>
              <a:gd name="connsiteX162" fmla="*/ 255950 w 453596"/>
              <a:gd name="connsiteY162" fmla="*/ 872168 h 886362"/>
              <a:gd name="connsiteX163" fmla="*/ 257318 w 453596"/>
              <a:gd name="connsiteY163" fmla="*/ 869329 h 886362"/>
              <a:gd name="connsiteX164" fmla="*/ 258792 w 453596"/>
              <a:gd name="connsiteY164" fmla="*/ 862285 h 886362"/>
              <a:gd name="connsiteX165" fmla="*/ 260160 w 453596"/>
              <a:gd name="connsiteY165" fmla="*/ 859446 h 886362"/>
              <a:gd name="connsiteX166" fmla="*/ 261634 w 453596"/>
              <a:gd name="connsiteY166" fmla="*/ 856607 h 886362"/>
              <a:gd name="connsiteX167" fmla="*/ 265844 w 453596"/>
              <a:gd name="connsiteY167" fmla="*/ 852296 h 886362"/>
              <a:gd name="connsiteX168" fmla="*/ 284365 w 453596"/>
              <a:gd name="connsiteY168" fmla="*/ 843779 h 886362"/>
              <a:gd name="connsiteX169" fmla="*/ 299942 w 453596"/>
              <a:gd name="connsiteY169" fmla="*/ 836630 h 886362"/>
              <a:gd name="connsiteX170" fmla="*/ 298574 w 453596"/>
              <a:gd name="connsiteY170" fmla="*/ 835263 h 886362"/>
              <a:gd name="connsiteX171" fmla="*/ 299942 w 453596"/>
              <a:gd name="connsiteY171" fmla="*/ 829585 h 886362"/>
              <a:gd name="connsiteX172" fmla="*/ 298574 w 453596"/>
              <a:gd name="connsiteY172" fmla="*/ 826746 h 886362"/>
              <a:gd name="connsiteX173" fmla="*/ 291522 w 453596"/>
              <a:gd name="connsiteY173" fmla="*/ 815390 h 886362"/>
              <a:gd name="connsiteX174" fmla="*/ 290049 w 453596"/>
              <a:gd name="connsiteY174" fmla="*/ 811185 h 886362"/>
              <a:gd name="connsiteX175" fmla="*/ 298574 w 453596"/>
              <a:gd name="connsiteY175" fmla="*/ 818229 h 886362"/>
              <a:gd name="connsiteX176" fmla="*/ 301416 w 453596"/>
              <a:gd name="connsiteY176" fmla="*/ 822435 h 886362"/>
              <a:gd name="connsiteX177" fmla="*/ 309940 w 453596"/>
              <a:gd name="connsiteY177" fmla="*/ 828218 h 886362"/>
              <a:gd name="connsiteX178" fmla="*/ 315623 w 453596"/>
              <a:gd name="connsiteY178" fmla="*/ 825379 h 886362"/>
              <a:gd name="connsiteX179" fmla="*/ 318465 w 453596"/>
              <a:gd name="connsiteY179" fmla="*/ 819596 h 886362"/>
              <a:gd name="connsiteX180" fmla="*/ 318465 w 453596"/>
              <a:gd name="connsiteY180" fmla="*/ 815390 h 886362"/>
              <a:gd name="connsiteX181" fmla="*/ 314255 w 453596"/>
              <a:gd name="connsiteY181" fmla="*/ 811185 h 886362"/>
              <a:gd name="connsiteX182" fmla="*/ 307098 w 453596"/>
              <a:gd name="connsiteY182" fmla="*/ 801196 h 886362"/>
              <a:gd name="connsiteX183" fmla="*/ 312782 w 453596"/>
              <a:gd name="connsiteY183" fmla="*/ 805402 h 886362"/>
              <a:gd name="connsiteX184" fmla="*/ 315623 w 453596"/>
              <a:gd name="connsiteY184" fmla="*/ 808241 h 886362"/>
              <a:gd name="connsiteX185" fmla="*/ 319937 w 453596"/>
              <a:gd name="connsiteY185" fmla="*/ 811185 h 886362"/>
              <a:gd name="connsiteX186" fmla="*/ 322779 w 453596"/>
              <a:gd name="connsiteY186" fmla="*/ 808241 h 886362"/>
              <a:gd name="connsiteX187" fmla="*/ 318465 w 453596"/>
              <a:gd name="connsiteY187" fmla="*/ 801196 h 886362"/>
              <a:gd name="connsiteX188" fmla="*/ 321306 w 453596"/>
              <a:gd name="connsiteY188" fmla="*/ 801196 h 886362"/>
              <a:gd name="connsiteX189" fmla="*/ 328463 w 453596"/>
              <a:gd name="connsiteY189" fmla="*/ 794046 h 886362"/>
              <a:gd name="connsiteX190" fmla="*/ 326989 w 453596"/>
              <a:gd name="connsiteY190" fmla="*/ 789840 h 886362"/>
              <a:gd name="connsiteX191" fmla="*/ 315623 w 453596"/>
              <a:gd name="connsiteY191" fmla="*/ 782691 h 886362"/>
              <a:gd name="connsiteX192" fmla="*/ 321306 w 453596"/>
              <a:gd name="connsiteY192" fmla="*/ 782691 h 886362"/>
              <a:gd name="connsiteX193" fmla="*/ 326989 w 453596"/>
              <a:gd name="connsiteY193" fmla="*/ 782691 h 886362"/>
              <a:gd name="connsiteX194" fmla="*/ 326989 w 453596"/>
              <a:gd name="connsiteY194" fmla="*/ 775646 h 886362"/>
              <a:gd name="connsiteX195" fmla="*/ 324147 w 453596"/>
              <a:gd name="connsiteY195" fmla="*/ 772807 h 886362"/>
              <a:gd name="connsiteX196" fmla="*/ 321306 w 453596"/>
              <a:gd name="connsiteY196" fmla="*/ 774174 h 886362"/>
              <a:gd name="connsiteX197" fmla="*/ 315623 w 453596"/>
              <a:gd name="connsiteY197" fmla="*/ 774174 h 886362"/>
              <a:gd name="connsiteX198" fmla="*/ 315623 w 453596"/>
              <a:gd name="connsiteY198" fmla="*/ 771335 h 886362"/>
              <a:gd name="connsiteX199" fmla="*/ 322779 w 453596"/>
              <a:gd name="connsiteY199" fmla="*/ 768496 h 886362"/>
              <a:gd name="connsiteX200" fmla="*/ 324147 w 453596"/>
              <a:gd name="connsiteY200" fmla="*/ 765657 h 886362"/>
              <a:gd name="connsiteX201" fmla="*/ 324147 w 453596"/>
              <a:gd name="connsiteY201" fmla="*/ 759980 h 886362"/>
              <a:gd name="connsiteX202" fmla="*/ 331305 w 453596"/>
              <a:gd name="connsiteY202" fmla="*/ 761452 h 886362"/>
              <a:gd name="connsiteX203" fmla="*/ 346986 w 453596"/>
              <a:gd name="connsiteY203" fmla="*/ 771335 h 886362"/>
              <a:gd name="connsiteX204" fmla="*/ 348354 w 453596"/>
              <a:gd name="connsiteY204" fmla="*/ 774174 h 886362"/>
              <a:gd name="connsiteX205" fmla="*/ 361193 w 453596"/>
              <a:gd name="connsiteY205" fmla="*/ 771335 h 886362"/>
              <a:gd name="connsiteX206" fmla="*/ 364035 w 453596"/>
              <a:gd name="connsiteY206" fmla="*/ 769968 h 886362"/>
              <a:gd name="connsiteX207" fmla="*/ 379611 w 453596"/>
              <a:gd name="connsiteY207" fmla="*/ 758508 h 886362"/>
              <a:gd name="connsiteX208" fmla="*/ 393818 w 453596"/>
              <a:gd name="connsiteY208" fmla="*/ 745785 h 886362"/>
              <a:gd name="connsiteX209" fmla="*/ 402449 w 453596"/>
              <a:gd name="connsiteY209" fmla="*/ 742946 h 886362"/>
              <a:gd name="connsiteX210" fmla="*/ 436547 w 453596"/>
              <a:gd name="connsiteY210" fmla="*/ 721602 h 886362"/>
              <a:gd name="connsiteX211" fmla="*/ 439389 w 453596"/>
              <a:gd name="connsiteY211" fmla="*/ 718763 h 886362"/>
              <a:gd name="connsiteX212" fmla="*/ 446440 w 453596"/>
              <a:gd name="connsiteY212" fmla="*/ 701730 h 886362"/>
              <a:gd name="connsiteX213" fmla="*/ 447913 w 453596"/>
              <a:gd name="connsiteY213" fmla="*/ 697524 h 886362"/>
              <a:gd name="connsiteX214" fmla="*/ 443598 w 453596"/>
              <a:gd name="connsiteY214" fmla="*/ 691846 h 886362"/>
              <a:gd name="connsiteX215" fmla="*/ 442230 w 453596"/>
              <a:gd name="connsiteY215" fmla="*/ 647791 h 886362"/>
              <a:gd name="connsiteX216" fmla="*/ 453597 w 453596"/>
              <a:gd name="connsiteY216" fmla="*/ 627919 h 886362"/>
              <a:gd name="connsiteX217" fmla="*/ 452123 w 453596"/>
              <a:gd name="connsiteY217" fmla="*/ 623608 h 886362"/>
              <a:gd name="connsiteX218" fmla="*/ 446440 w 453596"/>
              <a:gd name="connsiteY218" fmla="*/ 615091 h 886362"/>
              <a:gd name="connsiteX219" fmla="*/ 445071 w 453596"/>
              <a:gd name="connsiteY219" fmla="*/ 612252 h 886362"/>
              <a:gd name="connsiteX220" fmla="*/ 442230 w 453596"/>
              <a:gd name="connsiteY220" fmla="*/ 602264 h 886362"/>
              <a:gd name="connsiteX221" fmla="*/ 437916 w 453596"/>
              <a:gd name="connsiteY221" fmla="*/ 583864 h 886362"/>
              <a:gd name="connsiteX222" fmla="*/ 436547 w 453596"/>
              <a:gd name="connsiteY222" fmla="*/ 571036 h 886362"/>
              <a:gd name="connsiteX223" fmla="*/ 437916 w 453596"/>
              <a:gd name="connsiteY223" fmla="*/ 568197 h 886362"/>
              <a:gd name="connsiteX224" fmla="*/ 422340 w 453596"/>
              <a:gd name="connsiteY224" fmla="*/ 518464 h 886362"/>
              <a:gd name="connsiteX225" fmla="*/ 418025 w 453596"/>
              <a:gd name="connsiteY225" fmla="*/ 511420 h 886362"/>
              <a:gd name="connsiteX226" fmla="*/ 396660 w 453596"/>
              <a:gd name="connsiteY226" fmla="*/ 470203 h 886362"/>
              <a:gd name="connsiteX227" fmla="*/ 392450 w 453596"/>
              <a:gd name="connsiteY227" fmla="*/ 468836 h 886362"/>
              <a:gd name="connsiteX228" fmla="*/ 388136 w 453596"/>
              <a:gd name="connsiteY228" fmla="*/ 463053 h 886362"/>
              <a:gd name="connsiteX229" fmla="*/ 369718 w 453596"/>
              <a:gd name="connsiteY229" fmla="*/ 440342 h 886362"/>
              <a:gd name="connsiteX230" fmla="*/ 365403 w 453596"/>
              <a:gd name="connsiteY230" fmla="*/ 430459 h 886362"/>
              <a:gd name="connsiteX231" fmla="*/ 356878 w 453596"/>
              <a:gd name="connsiteY231" fmla="*/ 421942 h 886362"/>
              <a:gd name="connsiteX232" fmla="*/ 352669 w 453596"/>
              <a:gd name="connsiteY232" fmla="*/ 421942 h 886362"/>
              <a:gd name="connsiteX233" fmla="*/ 346986 w 453596"/>
              <a:gd name="connsiteY233" fmla="*/ 423309 h 886362"/>
              <a:gd name="connsiteX234" fmla="*/ 344038 w 453596"/>
              <a:gd name="connsiteY234" fmla="*/ 419103 h 886362"/>
              <a:gd name="connsiteX235" fmla="*/ 328463 w 453596"/>
              <a:gd name="connsiteY235" fmla="*/ 404909 h 886362"/>
              <a:gd name="connsiteX236" fmla="*/ 325621 w 453596"/>
              <a:gd name="connsiteY236" fmla="*/ 402070 h 886362"/>
              <a:gd name="connsiteX237" fmla="*/ 314255 w 453596"/>
              <a:gd name="connsiteY237" fmla="*/ 392081 h 886362"/>
              <a:gd name="connsiteX238" fmla="*/ 308572 w 453596"/>
              <a:gd name="connsiteY238" fmla="*/ 386404 h 886362"/>
              <a:gd name="connsiteX239" fmla="*/ 304256 w 453596"/>
              <a:gd name="connsiteY239" fmla="*/ 380726 h 886362"/>
              <a:gd name="connsiteX240" fmla="*/ 292891 w 453596"/>
              <a:gd name="connsiteY240" fmla="*/ 369370 h 886362"/>
              <a:gd name="connsiteX241" fmla="*/ 285839 w 453596"/>
              <a:gd name="connsiteY241" fmla="*/ 363692 h 886362"/>
              <a:gd name="connsiteX242" fmla="*/ 282893 w 453596"/>
              <a:gd name="connsiteY242" fmla="*/ 360854 h 886362"/>
              <a:gd name="connsiteX243" fmla="*/ 278683 w 453596"/>
              <a:gd name="connsiteY243" fmla="*/ 358015 h 886362"/>
              <a:gd name="connsiteX244" fmla="*/ 275841 w 453596"/>
              <a:gd name="connsiteY244" fmla="*/ 353704 h 886362"/>
              <a:gd name="connsiteX245" fmla="*/ 265844 w 453596"/>
              <a:gd name="connsiteY245" fmla="*/ 339509 h 886362"/>
              <a:gd name="connsiteX246" fmla="*/ 264476 w 453596"/>
              <a:gd name="connsiteY246" fmla="*/ 336671 h 886362"/>
              <a:gd name="connsiteX247" fmla="*/ 263002 w 453596"/>
              <a:gd name="connsiteY247" fmla="*/ 323843 h 886362"/>
              <a:gd name="connsiteX248" fmla="*/ 260160 w 453596"/>
              <a:gd name="connsiteY248" fmla="*/ 318165 h 886362"/>
              <a:gd name="connsiteX249" fmla="*/ 248794 w 453596"/>
              <a:gd name="connsiteY249" fmla="*/ 308282 h 886362"/>
              <a:gd name="connsiteX250" fmla="*/ 243111 w 453596"/>
              <a:gd name="connsiteY250" fmla="*/ 305443 h 886362"/>
              <a:gd name="connsiteX251" fmla="*/ 238901 w 453596"/>
              <a:gd name="connsiteY251" fmla="*/ 302604 h 886362"/>
              <a:gd name="connsiteX252" fmla="*/ 227535 w 453596"/>
              <a:gd name="connsiteY252" fmla="*/ 291248 h 886362"/>
              <a:gd name="connsiteX253" fmla="*/ 224693 w 453596"/>
              <a:gd name="connsiteY253" fmla="*/ 288304 h 886362"/>
              <a:gd name="connsiteX254" fmla="*/ 211854 w 453596"/>
              <a:gd name="connsiteY254" fmla="*/ 268432 h 886362"/>
              <a:gd name="connsiteX255" fmla="*/ 209012 w 453596"/>
              <a:gd name="connsiteY255" fmla="*/ 262754 h 886362"/>
              <a:gd name="connsiteX256" fmla="*/ 211854 w 453596"/>
              <a:gd name="connsiteY256" fmla="*/ 257077 h 886362"/>
              <a:gd name="connsiteX257" fmla="*/ 214695 w 453596"/>
              <a:gd name="connsiteY257" fmla="*/ 255710 h 886362"/>
              <a:gd name="connsiteX258" fmla="*/ 217536 w 453596"/>
              <a:gd name="connsiteY258" fmla="*/ 245721 h 886362"/>
              <a:gd name="connsiteX259" fmla="*/ 214695 w 453596"/>
              <a:gd name="connsiteY259" fmla="*/ 228688 h 886362"/>
              <a:gd name="connsiteX260" fmla="*/ 214695 w 453596"/>
              <a:gd name="connsiteY260" fmla="*/ 225849 h 886362"/>
              <a:gd name="connsiteX261" fmla="*/ 214695 w 453596"/>
              <a:gd name="connsiteY261" fmla="*/ 221538 h 886362"/>
              <a:gd name="connsiteX262" fmla="*/ 218904 w 453596"/>
              <a:gd name="connsiteY262" fmla="*/ 205977 h 886362"/>
              <a:gd name="connsiteX263" fmla="*/ 223220 w 453596"/>
              <a:gd name="connsiteY263" fmla="*/ 203138 h 886362"/>
              <a:gd name="connsiteX264" fmla="*/ 227535 w 453596"/>
              <a:gd name="connsiteY264" fmla="*/ 204505 h 886362"/>
              <a:gd name="connsiteX265" fmla="*/ 230377 w 453596"/>
              <a:gd name="connsiteY265" fmla="*/ 203138 h 886362"/>
              <a:gd name="connsiteX266" fmla="*/ 245953 w 453596"/>
              <a:gd name="connsiteY266" fmla="*/ 187471 h 886362"/>
              <a:gd name="connsiteX267" fmla="*/ 247426 w 453596"/>
              <a:gd name="connsiteY267" fmla="*/ 186105 h 886362"/>
              <a:gd name="connsiteX268" fmla="*/ 248794 w 453596"/>
              <a:gd name="connsiteY268" fmla="*/ 181794 h 886362"/>
              <a:gd name="connsiteX269" fmla="*/ 247426 w 453596"/>
              <a:gd name="connsiteY269" fmla="*/ 176116 h 886362"/>
              <a:gd name="connsiteX270" fmla="*/ 245953 w 453596"/>
              <a:gd name="connsiteY270" fmla="*/ 170438 h 886362"/>
              <a:gd name="connsiteX271" fmla="*/ 248794 w 453596"/>
              <a:gd name="connsiteY271" fmla="*/ 164760 h 886362"/>
              <a:gd name="connsiteX272" fmla="*/ 251635 w 453596"/>
              <a:gd name="connsiteY272" fmla="*/ 161922 h 886362"/>
              <a:gd name="connsiteX273" fmla="*/ 251635 w 453596"/>
              <a:gd name="connsiteY273" fmla="*/ 146360 h 886362"/>
              <a:gd name="connsiteX274" fmla="*/ 268684 w 453596"/>
              <a:gd name="connsiteY274" fmla="*/ 144888 h 886362"/>
              <a:gd name="connsiteX275" fmla="*/ 273000 w 453596"/>
              <a:gd name="connsiteY275" fmla="*/ 146360 h 886362"/>
              <a:gd name="connsiteX276" fmla="*/ 282893 w 453596"/>
              <a:gd name="connsiteY276" fmla="*/ 140682 h 886362"/>
              <a:gd name="connsiteX277" fmla="*/ 280157 w 453596"/>
              <a:gd name="connsiteY277" fmla="*/ 130694 h 886362"/>
              <a:gd name="connsiteX278" fmla="*/ 280157 w 453596"/>
              <a:gd name="connsiteY278" fmla="*/ 127855 h 886362"/>
              <a:gd name="connsiteX279" fmla="*/ 282893 w 453596"/>
              <a:gd name="connsiteY279" fmla="*/ 123544 h 886362"/>
              <a:gd name="connsiteX280" fmla="*/ 285839 w 453596"/>
              <a:gd name="connsiteY280" fmla="*/ 123544 h 886362"/>
              <a:gd name="connsiteX281" fmla="*/ 290049 w 453596"/>
              <a:gd name="connsiteY281" fmla="*/ 125016 h 886362"/>
              <a:gd name="connsiteX282" fmla="*/ 298574 w 453596"/>
              <a:gd name="connsiteY282" fmla="*/ 117866 h 886362"/>
              <a:gd name="connsiteX283" fmla="*/ 302888 w 453596"/>
              <a:gd name="connsiteY283" fmla="*/ 112188 h 886362"/>
              <a:gd name="connsiteX284" fmla="*/ 304256 w 453596"/>
              <a:gd name="connsiteY284" fmla="*/ 110822 h 886362"/>
              <a:gd name="connsiteX285" fmla="*/ 305730 w 453596"/>
              <a:gd name="connsiteY285" fmla="*/ 110822 h 886362"/>
              <a:gd name="connsiteX286" fmla="*/ 307098 w 453596"/>
              <a:gd name="connsiteY286" fmla="*/ 115027 h 886362"/>
              <a:gd name="connsiteX287" fmla="*/ 312782 w 453596"/>
              <a:gd name="connsiteY287" fmla="*/ 115027 h 886362"/>
              <a:gd name="connsiteX288" fmla="*/ 312782 w 453596"/>
              <a:gd name="connsiteY288" fmla="*/ 112188 h 886362"/>
              <a:gd name="connsiteX289" fmla="*/ 309940 w 453596"/>
              <a:gd name="connsiteY289" fmla="*/ 109350 h 886362"/>
              <a:gd name="connsiteX290" fmla="*/ 298574 w 453596"/>
              <a:gd name="connsiteY290" fmla="*/ 102305 h 886362"/>
              <a:gd name="connsiteX291" fmla="*/ 295732 w 453596"/>
              <a:gd name="connsiteY291" fmla="*/ 105144 h 886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453596" h="886362">
                <a:moveTo>
                  <a:pt x="295732" y="105144"/>
                </a:moveTo>
                <a:lnTo>
                  <a:pt x="292891" y="106511"/>
                </a:lnTo>
                <a:lnTo>
                  <a:pt x="285839" y="107983"/>
                </a:lnTo>
                <a:lnTo>
                  <a:pt x="278683" y="106511"/>
                </a:lnTo>
                <a:lnTo>
                  <a:pt x="241743" y="83800"/>
                </a:lnTo>
                <a:lnTo>
                  <a:pt x="238901" y="80961"/>
                </a:lnTo>
                <a:lnTo>
                  <a:pt x="237427" y="75283"/>
                </a:lnTo>
                <a:lnTo>
                  <a:pt x="231744" y="62455"/>
                </a:lnTo>
                <a:lnTo>
                  <a:pt x="230377" y="45422"/>
                </a:lnTo>
                <a:lnTo>
                  <a:pt x="234586" y="42583"/>
                </a:lnTo>
                <a:lnTo>
                  <a:pt x="238901" y="35539"/>
                </a:lnTo>
                <a:lnTo>
                  <a:pt x="231744" y="31228"/>
                </a:lnTo>
                <a:lnTo>
                  <a:pt x="224693" y="28389"/>
                </a:lnTo>
                <a:lnTo>
                  <a:pt x="221852" y="27022"/>
                </a:lnTo>
                <a:lnTo>
                  <a:pt x="194805" y="24183"/>
                </a:lnTo>
                <a:lnTo>
                  <a:pt x="184806" y="24183"/>
                </a:lnTo>
                <a:lnTo>
                  <a:pt x="169230" y="12722"/>
                </a:lnTo>
                <a:lnTo>
                  <a:pt x="160705" y="5678"/>
                </a:lnTo>
                <a:lnTo>
                  <a:pt x="156391" y="0"/>
                </a:lnTo>
                <a:lnTo>
                  <a:pt x="153549" y="4206"/>
                </a:lnTo>
                <a:lnTo>
                  <a:pt x="143551" y="8517"/>
                </a:lnTo>
                <a:lnTo>
                  <a:pt x="136500" y="12722"/>
                </a:lnTo>
                <a:lnTo>
                  <a:pt x="132184" y="17033"/>
                </a:lnTo>
                <a:lnTo>
                  <a:pt x="135026" y="25550"/>
                </a:lnTo>
                <a:lnTo>
                  <a:pt x="133658" y="28389"/>
                </a:lnTo>
                <a:lnTo>
                  <a:pt x="130816" y="34067"/>
                </a:lnTo>
                <a:lnTo>
                  <a:pt x="112293" y="41216"/>
                </a:lnTo>
                <a:lnTo>
                  <a:pt x="106611" y="38378"/>
                </a:lnTo>
                <a:lnTo>
                  <a:pt x="105243" y="34067"/>
                </a:lnTo>
                <a:lnTo>
                  <a:pt x="98086" y="35539"/>
                </a:lnTo>
                <a:lnTo>
                  <a:pt x="95244" y="39744"/>
                </a:lnTo>
                <a:lnTo>
                  <a:pt x="95244" y="48261"/>
                </a:lnTo>
                <a:lnTo>
                  <a:pt x="95244" y="51100"/>
                </a:lnTo>
                <a:lnTo>
                  <a:pt x="93876" y="52572"/>
                </a:lnTo>
                <a:lnTo>
                  <a:pt x="75353" y="35539"/>
                </a:lnTo>
                <a:lnTo>
                  <a:pt x="63987" y="38378"/>
                </a:lnTo>
                <a:lnTo>
                  <a:pt x="51148" y="51100"/>
                </a:lnTo>
                <a:lnTo>
                  <a:pt x="46938" y="56778"/>
                </a:lnTo>
                <a:lnTo>
                  <a:pt x="39781" y="53939"/>
                </a:lnTo>
                <a:lnTo>
                  <a:pt x="36940" y="48261"/>
                </a:lnTo>
                <a:lnTo>
                  <a:pt x="14208" y="36906"/>
                </a:lnTo>
                <a:lnTo>
                  <a:pt x="12839" y="41216"/>
                </a:lnTo>
                <a:lnTo>
                  <a:pt x="12839" y="45422"/>
                </a:lnTo>
                <a:lnTo>
                  <a:pt x="5682" y="53939"/>
                </a:lnTo>
                <a:lnTo>
                  <a:pt x="0" y="59722"/>
                </a:lnTo>
                <a:lnTo>
                  <a:pt x="11366" y="70972"/>
                </a:lnTo>
                <a:lnTo>
                  <a:pt x="28415" y="86638"/>
                </a:lnTo>
                <a:lnTo>
                  <a:pt x="49780" y="97994"/>
                </a:lnTo>
                <a:lnTo>
                  <a:pt x="51148" y="107983"/>
                </a:lnTo>
                <a:lnTo>
                  <a:pt x="48306" y="116499"/>
                </a:lnTo>
                <a:lnTo>
                  <a:pt x="46938" y="126488"/>
                </a:lnTo>
                <a:lnTo>
                  <a:pt x="63987" y="149199"/>
                </a:lnTo>
                <a:lnTo>
                  <a:pt x="68197" y="152038"/>
                </a:lnTo>
                <a:lnTo>
                  <a:pt x="78195" y="154877"/>
                </a:lnTo>
                <a:lnTo>
                  <a:pt x="92402" y="159083"/>
                </a:lnTo>
                <a:lnTo>
                  <a:pt x="102401" y="150566"/>
                </a:lnTo>
                <a:lnTo>
                  <a:pt x="113767" y="143521"/>
                </a:lnTo>
                <a:lnTo>
                  <a:pt x="119450" y="146360"/>
                </a:lnTo>
                <a:lnTo>
                  <a:pt x="125134" y="149199"/>
                </a:lnTo>
                <a:lnTo>
                  <a:pt x="145024" y="164760"/>
                </a:lnTo>
                <a:lnTo>
                  <a:pt x="140710" y="171910"/>
                </a:lnTo>
                <a:lnTo>
                  <a:pt x="136500" y="171910"/>
                </a:lnTo>
                <a:lnTo>
                  <a:pt x="145024" y="177588"/>
                </a:lnTo>
                <a:lnTo>
                  <a:pt x="164915" y="191782"/>
                </a:lnTo>
                <a:lnTo>
                  <a:pt x="167757" y="197460"/>
                </a:lnTo>
                <a:lnTo>
                  <a:pt x="167757" y="201771"/>
                </a:lnTo>
                <a:lnTo>
                  <a:pt x="159233" y="217332"/>
                </a:lnTo>
                <a:lnTo>
                  <a:pt x="153549" y="225849"/>
                </a:lnTo>
                <a:lnTo>
                  <a:pt x="149339" y="225849"/>
                </a:lnTo>
                <a:lnTo>
                  <a:pt x="136500" y="223010"/>
                </a:lnTo>
                <a:lnTo>
                  <a:pt x="122292" y="220171"/>
                </a:lnTo>
                <a:lnTo>
                  <a:pt x="120819" y="223010"/>
                </a:lnTo>
                <a:lnTo>
                  <a:pt x="123660" y="227321"/>
                </a:lnTo>
                <a:lnTo>
                  <a:pt x="125134" y="234366"/>
                </a:lnTo>
                <a:lnTo>
                  <a:pt x="125134" y="237204"/>
                </a:lnTo>
                <a:lnTo>
                  <a:pt x="122292" y="237204"/>
                </a:lnTo>
                <a:lnTo>
                  <a:pt x="120819" y="238676"/>
                </a:lnTo>
                <a:lnTo>
                  <a:pt x="116609" y="244354"/>
                </a:lnTo>
                <a:lnTo>
                  <a:pt x="119450" y="244354"/>
                </a:lnTo>
                <a:lnTo>
                  <a:pt x="126501" y="247193"/>
                </a:lnTo>
                <a:lnTo>
                  <a:pt x="132184" y="250032"/>
                </a:lnTo>
                <a:lnTo>
                  <a:pt x="176282" y="277054"/>
                </a:lnTo>
                <a:lnTo>
                  <a:pt x="189121" y="285571"/>
                </a:lnTo>
                <a:lnTo>
                  <a:pt x="187648" y="291248"/>
                </a:lnTo>
                <a:lnTo>
                  <a:pt x="187648" y="295454"/>
                </a:lnTo>
                <a:lnTo>
                  <a:pt x="193331" y="302604"/>
                </a:lnTo>
                <a:lnTo>
                  <a:pt x="227535" y="340982"/>
                </a:lnTo>
                <a:lnTo>
                  <a:pt x="268684" y="382093"/>
                </a:lnTo>
                <a:lnTo>
                  <a:pt x="273000" y="383565"/>
                </a:lnTo>
                <a:lnTo>
                  <a:pt x="274473" y="382093"/>
                </a:lnTo>
                <a:lnTo>
                  <a:pt x="275841" y="387771"/>
                </a:lnTo>
                <a:lnTo>
                  <a:pt x="278683" y="403437"/>
                </a:lnTo>
                <a:lnTo>
                  <a:pt x="291522" y="414792"/>
                </a:lnTo>
                <a:lnTo>
                  <a:pt x="294364" y="409115"/>
                </a:lnTo>
                <a:lnTo>
                  <a:pt x="322779" y="437503"/>
                </a:lnTo>
                <a:lnTo>
                  <a:pt x="317097" y="448859"/>
                </a:lnTo>
                <a:lnTo>
                  <a:pt x="315623" y="453170"/>
                </a:lnTo>
                <a:lnTo>
                  <a:pt x="321306" y="461687"/>
                </a:lnTo>
                <a:lnTo>
                  <a:pt x="326989" y="467364"/>
                </a:lnTo>
                <a:lnTo>
                  <a:pt x="331305" y="471675"/>
                </a:lnTo>
                <a:lnTo>
                  <a:pt x="335514" y="473042"/>
                </a:lnTo>
                <a:lnTo>
                  <a:pt x="346986" y="484398"/>
                </a:lnTo>
                <a:lnTo>
                  <a:pt x="346986" y="487236"/>
                </a:lnTo>
                <a:lnTo>
                  <a:pt x="344038" y="497120"/>
                </a:lnTo>
                <a:lnTo>
                  <a:pt x="341197" y="514259"/>
                </a:lnTo>
                <a:lnTo>
                  <a:pt x="342670" y="518464"/>
                </a:lnTo>
                <a:lnTo>
                  <a:pt x="344038" y="521303"/>
                </a:lnTo>
                <a:lnTo>
                  <a:pt x="342670" y="528453"/>
                </a:lnTo>
                <a:lnTo>
                  <a:pt x="342670" y="531292"/>
                </a:lnTo>
                <a:lnTo>
                  <a:pt x="339829" y="535603"/>
                </a:lnTo>
                <a:lnTo>
                  <a:pt x="336987" y="544014"/>
                </a:lnTo>
                <a:lnTo>
                  <a:pt x="335514" y="554003"/>
                </a:lnTo>
                <a:lnTo>
                  <a:pt x="338355" y="559681"/>
                </a:lnTo>
                <a:lnTo>
                  <a:pt x="344038" y="565358"/>
                </a:lnTo>
                <a:lnTo>
                  <a:pt x="344038" y="572508"/>
                </a:lnTo>
                <a:lnTo>
                  <a:pt x="346986" y="575347"/>
                </a:lnTo>
                <a:lnTo>
                  <a:pt x="354037" y="588070"/>
                </a:lnTo>
                <a:lnTo>
                  <a:pt x="355510" y="598058"/>
                </a:lnTo>
                <a:lnTo>
                  <a:pt x="349827" y="619402"/>
                </a:lnTo>
                <a:lnTo>
                  <a:pt x="351196" y="623608"/>
                </a:lnTo>
                <a:lnTo>
                  <a:pt x="352669" y="627919"/>
                </a:lnTo>
                <a:lnTo>
                  <a:pt x="355510" y="632125"/>
                </a:lnTo>
                <a:lnTo>
                  <a:pt x="358351" y="644952"/>
                </a:lnTo>
                <a:lnTo>
                  <a:pt x="358351" y="651997"/>
                </a:lnTo>
                <a:lnTo>
                  <a:pt x="356878" y="659147"/>
                </a:lnTo>
                <a:lnTo>
                  <a:pt x="352669" y="664824"/>
                </a:lnTo>
                <a:lnTo>
                  <a:pt x="326989" y="676180"/>
                </a:lnTo>
                <a:lnTo>
                  <a:pt x="311413" y="681858"/>
                </a:lnTo>
                <a:lnTo>
                  <a:pt x="302888" y="687536"/>
                </a:lnTo>
                <a:lnTo>
                  <a:pt x="302888" y="700363"/>
                </a:lnTo>
                <a:lnTo>
                  <a:pt x="284365" y="694685"/>
                </a:lnTo>
                <a:lnTo>
                  <a:pt x="271526" y="700363"/>
                </a:lnTo>
                <a:lnTo>
                  <a:pt x="270158" y="704569"/>
                </a:lnTo>
                <a:lnTo>
                  <a:pt x="274473" y="715924"/>
                </a:lnTo>
                <a:lnTo>
                  <a:pt x="274473" y="721602"/>
                </a:lnTo>
                <a:lnTo>
                  <a:pt x="277315" y="727280"/>
                </a:lnTo>
                <a:lnTo>
                  <a:pt x="288681" y="734430"/>
                </a:lnTo>
                <a:lnTo>
                  <a:pt x="294364" y="741474"/>
                </a:lnTo>
                <a:lnTo>
                  <a:pt x="294364" y="754302"/>
                </a:lnTo>
                <a:lnTo>
                  <a:pt x="287207" y="751463"/>
                </a:lnTo>
                <a:lnTo>
                  <a:pt x="275841" y="745785"/>
                </a:lnTo>
                <a:lnTo>
                  <a:pt x="270158" y="738635"/>
                </a:lnTo>
                <a:lnTo>
                  <a:pt x="243111" y="747257"/>
                </a:lnTo>
                <a:lnTo>
                  <a:pt x="234586" y="752935"/>
                </a:lnTo>
                <a:lnTo>
                  <a:pt x="230377" y="761452"/>
                </a:lnTo>
                <a:lnTo>
                  <a:pt x="226062" y="768496"/>
                </a:lnTo>
                <a:lnTo>
                  <a:pt x="220378" y="768496"/>
                </a:lnTo>
                <a:lnTo>
                  <a:pt x="209012" y="772807"/>
                </a:lnTo>
                <a:lnTo>
                  <a:pt x="203329" y="774174"/>
                </a:lnTo>
                <a:lnTo>
                  <a:pt x="211854" y="784163"/>
                </a:lnTo>
                <a:lnTo>
                  <a:pt x="217536" y="788368"/>
                </a:lnTo>
                <a:lnTo>
                  <a:pt x="231744" y="792679"/>
                </a:lnTo>
                <a:lnTo>
                  <a:pt x="236059" y="804035"/>
                </a:lnTo>
                <a:lnTo>
                  <a:pt x="228903" y="812552"/>
                </a:lnTo>
                <a:lnTo>
                  <a:pt x="228903" y="819596"/>
                </a:lnTo>
                <a:lnTo>
                  <a:pt x="227535" y="826746"/>
                </a:lnTo>
                <a:lnTo>
                  <a:pt x="227535" y="848090"/>
                </a:lnTo>
                <a:lnTo>
                  <a:pt x="228903" y="870801"/>
                </a:lnTo>
                <a:lnTo>
                  <a:pt x="224693" y="883524"/>
                </a:lnTo>
                <a:lnTo>
                  <a:pt x="231744" y="886363"/>
                </a:lnTo>
                <a:lnTo>
                  <a:pt x="241743" y="883524"/>
                </a:lnTo>
                <a:lnTo>
                  <a:pt x="245953" y="882157"/>
                </a:lnTo>
                <a:lnTo>
                  <a:pt x="255950" y="872168"/>
                </a:lnTo>
                <a:lnTo>
                  <a:pt x="257318" y="869329"/>
                </a:lnTo>
                <a:lnTo>
                  <a:pt x="258792" y="862285"/>
                </a:lnTo>
                <a:lnTo>
                  <a:pt x="260160" y="859446"/>
                </a:lnTo>
                <a:lnTo>
                  <a:pt x="261634" y="856607"/>
                </a:lnTo>
                <a:lnTo>
                  <a:pt x="265844" y="852296"/>
                </a:lnTo>
                <a:lnTo>
                  <a:pt x="284365" y="843779"/>
                </a:lnTo>
                <a:lnTo>
                  <a:pt x="299942" y="836630"/>
                </a:lnTo>
                <a:lnTo>
                  <a:pt x="298574" y="835263"/>
                </a:lnTo>
                <a:lnTo>
                  <a:pt x="299942" y="829585"/>
                </a:lnTo>
                <a:lnTo>
                  <a:pt x="298574" y="826746"/>
                </a:lnTo>
                <a:lnTo>
                  <a:pt x="291522" y="815390"/>
                </a:lnTo>
                <a:lnTo>
                  <a:pt x="290049" y="811185"/>
                </a:lnTo>
                <a:lnTo>
                  <a:pt x="298574" y="818229"/>
                </a:lnTo>
                <a:lnTo>
                  <a:pt x="301416" y="822435"/>
                </a:lnTo>
                <a:lnTo>
                  <a:pt x="309940" y="828218"/>
                </a:lnTo>
                <a:lnTo>
                  <a:pt x="315623" y="825379"/>
                </a:lnTo>
                <a:lnTo>
                  <a:pt x="318465" y="819596"/>
                </a:lnTo>
                <a:lnTo>
                  <a:pt x="318465" y="815390"/>
                </a:lnTo>
                <a:lnTo>
                  <a:pt x="314255" y="811185"/>
                </a:lnTo>
                <a:lnTo>
                  <a:pt x="307098" y="801196"/>
                </a:lnTo>
                <a:lnTo>
                  <a:pt x="312782" y="805402"/>
                </a:lnTo>
                <a:lnTo>
                  <a:pt x="315623" y="808241"/>
                </a:lnTo>
                <a:lnTo>
                  <a:pt x="319937" y="811185"/>
                </a:lnTo>
                <a:lnTo>
                  <a:pt x="322779" y="808241"/>
                </a:lnTo>
                <a:lnTo>
                  <a:pt x="318465" y="801196"/>
                </a:lnTo>
                <a:lnTo>
                  <a:pt x="321306" y="801196"/>
                </a:lnTo>
                <a:lnTo>
                  <a:pt x="328463" y="794046"/>
                </a:lnTo>
                <a:lnTo>
                  <a:pt x="326989" y="789840"/>
                </a:lnTo>
                <a:lnTo>
                  <a:pt x="315623" y="782691"/>
                </a:lnTo>
                <a:lnTo>
                  <a:pt x="321306" y="782691"/>
                </a:lnTo>
                <a:lnTo>
                  <a:pt x="326989" y="782691"/>
                </a:lnTo>
                <a:lnTo>
                  <a:pt x="326989" y="775646"/>
                </a:lnTo>
                <a:lnTo>
                  <a:pt x="324147" y="772807"/>
                </a:lnTo>
                <a:lnTo>
                  <a:pt x="321306" y="774174"/>
                </a:lnTo>
                <a:lnTo>
                  <a:pt x="315623" y="774174"/>
                </a:lnTo>
                <a:lnTo>
                  <a:pt x="315623" y="771335"/>
                </a:lnTo>
                <a:lnTo>
                  <a:pt x="322779" y="768496"/>
                </a:lnTo>
                <a:lnTo>
                  <a:pt x="324147" y="765657"/>
                </a:lnTo>
                <a:lnTo>
                  <a:pt x="324147" y="759980"/>
                </a:lnTo>
                <a:lnTo>
                  <a:pt x="331305" y="761452"/>
                </a:lnTo>
                <a:lnTo>
                  <a:pt x="346986" y="771335"/>
                </a:lnTo>
                <a:lnTo>
                  <a:pt x="348354" y="774174"/>
                </a:lnTo>
                <a:lnTo>
                  <a:pt x="361193" y="771335"/>
                </a:lnTo>
                <a:lnTo>
                  <a:pt x="364035" y="769968"/>
                </a:lnTo>
                <a:lnTo>
                  <a:pt x="379611" y="758508"/>
                </a:lnTo>
                <a:lnTo>
                  <a:pt x="393818" y="745785"/>
                </a:lnTo>
                <a:lnTo>
                  <a:pt x="402449" y="742946"/>
                </a:lnTo>
                <a:lnTo>
                  <a:pt x="436547" y="721602"/>
                </a:lnTo>
                <a:lnTo>
                  <a:pt x="439389" y="718763"/>
                </a:lnTo>
                <a:lnTo>
                  <a:pt x="446440" y="701730"/>
                </a:lnTo>
                <a:lnTo>
                  <a:pt x="447913" y="697524"/>
                </a:lnTo>
                <a:lnTo>
                  <a:pt x="443598" y="691846"/>
                </a:lnTo>
                <a:lnTo>
                  <a:pt x="442230" y="647791"/>
                </a:lnTo>
                <a:lnTo>
                  <a:pt x="453597" y="627919"/>
                </a:lnTo>
                <a:lnTo>
                  <a:pt x="452123" y="623608"/>
                </a:lnTo>
                <a:lnTo>
                  <a:pt x="446440" y="615091"/>
                </a:lnTo>
                <a:lnTo>
                  <a:pt x="445071" y="612252"/>
                </a:lnTo>
                <a:lnTo>
                  <a:pt x="442230" y="602264"/>
                </a:lnTo>
                <a:lnTo>
                  <a:pt x="437916" y="583864"/>
                </a:lnTo>
                <a:lnTo>
                  <a:pt x="436547" y="571036"/>
                </a:lnTo>
                <a:lnTo>
                  <a:pt x="437916" y="568197"/>
                </a:lnTo>
                <a:lnTo>
                  <a:pt x="422340" y="518464"/>
                </a:lnTo>
                <a:lnTo>
                  <a:pt x="418025" y="511420"/>
                </a:lnTo>
                <a:lnTo>
                  <a:pt x="396660" y="470203"/>
                </a:lnTo>
                <a:lnTo>
                  <a:pt x="392450" y="468836"/>
                </a:lnTo>
                <a:lnTo>
                  <a:pt x="388136" y="463053"/>
                </a:lnTo>
                <a:lnTo>
                  <a:pt x="369718" y="440342"/>
                </a:lnTo>
                <a:lnTo>
                  <a:pt x="365403" y="430459"/>
                </a:lnTo>
                <a:lnTo>
                  <a:pt x="356878" y="421942"/>
                </a:lnTo>
                <a:lnTo>
                  <a:pt x="352669" y="421942"/>
                </a:lnTo>
                <a:lnTo>
                  <a:pt x="346986" y="423309"/>
                </a:lnTo>
                <a:lnTo>
                  <a:pt x="344038" y="419103"/>
                </a:lnTo>
                <a:lnTo>
                  <a:pt x="328463" y="404909"/>
                </a:lnTo>
                <a:lnTo>
                  <a:pt x="325621" y="402070"/>
                </a:lnTo>
                <a:lnTo>
                  <a:pt x="314255" y="392081"/>
                </a:lnTo>
                <a:lnTo>
                  <a:pt x="308572" y="386404"/>
                </a:lnTo>
                <a:lnTo>
                  <a:pt x="304256" y="380726"/>
                </a:lnTo>
                <a:lnTo>
                  <a:pt x="292891" y="369370"/>
                </a:lnTo>
                <a:lnTo>
                  <a:pt x="285839" y="363692"/>
                </a:lnTo>
                <a:lnTo>
                  <a:pt x="282893" y="360854"/>
                </a:lnTo>
                <a:lnTo>
                  <a:pt x="278683" y="358015"/>
                </a:lnTo>
                <a:lnTo>
                  <a:pt x="275841" y="353704"/>
                </a:lnTo>
                <a:lnTo>
                  <a:pt x="265844" y="339509"/>
                </a:lnTo>
                <a:lnTo>
                  <a:pt x="264476" y="336671"/>
                </a:lnTo>
                <a:lnTo>
                  <a:pt x="263002" y="323843"/>
                </a:lnTo>
                <a:lnTo>
                  <a:pt x="260160" y="318165"/>
                </a:lnTo>
                <a:lnTo>
                  <a:pt x="248794" y="308282"/>
                </a:lnTo>
                <a:lnTo>
                  <a:pt x="243111" y="305443"/>
                </a:lnTo>
                <a:lnTo>
                  <a:pt x="238901" y="302604"/>
                </a:lnTo>
                <a:lnTo>
                  <a:pt x="227535" y="291248"/>
                </a:lnTo>
                <a:lnTo>
                  <a:pt x="224693" y="288304"/>
                </a:lnTo>
                <a:lnTo>
                  <a:pt x="211854" y="268432"/>
                </a:lnTo>
                <a:lnTo>
                  <a:pt x="209012" y="262754"/>
                </a:lnTo>
                <a:lnTo>
                  <a:pt x="211854" y="257077"/>
                </a:lnTo>
                <a:lnTo>
                  <a:pt x="214695" y="255710"/>
                </a:lnTo>
                <a:lnTo>
                  <a:pt x="217536" y="245721"/>
                </a:lnTo>
                <a:lnTo>
                  <a:pt x="214695" y="228688"/>
                </a:lnTo>
                <a:lnTo>
                  <a:pt x="214695" y="225849"/>
                </a:lnTo>
                <a:lnTo>
                  <a:pt x="214695" y="221538"/>
                </a:lnTo>
                <a:lnTo>
                  <a:pt x="218904" y="205977"/>
                </a:lnTo>
                <a:lnTo>
                  <a:pt x="223220" y="203138"/>
                </a:lnTo>
                <a:lnTo>
                  <a:pt x="227535" y="204505"/>
                </a:lnTo>
                <a:lnTo>
                  <a:pt x="230377" y="203138"/>
                </a:lnTo>
                <a:lnTo>
                  <a:pt x="245953" y="187471"/>
                </a:lnTo>
                <a:lnTo>
                  <a:pt x="247426" y="186105"/>
                </a:lnTo>
                <a:lnTo>
                  <a:pt x="248794" y="181794"/>
                </a:lnTo>
                <a:lnTo>
                  <a:pt x="247426" y="176116"/>
                </a:lnTo>
                <a:lnTo>
                  <a:pt x="245953" y="170438"/>
                </a:lnTo>
                <a:lnTo>
                  <a:pt x="248794" y="164760"/>
                </a:lnTo>
                <a:lnTo>
                  <a:pt x="251635" y="161922"/>
                </a:lnTo>
                <a:lnTo>
                  <a:pt x="251635" y="146360"/>
                </a:lnTo>
                <a:lnTo>
                  <a:pt x="268684" y="144888"/>
                </a:lnTo>
                <a:lnTo>
                  <a:pt x="273000" y="146360"/>
                </a:lnTo>
                <a:lnTo>
                  <a:pt x="282893" y="140682"/>
                </a:lnTo>
                <a:lnTo>
                  <a:pt x="280157" y="130694"/>
                </a:lnTo>
                <a:lnTo>
                  <a:pt x="280157" y="127855"/>
                </a:lnTo>
                <a:lnTo>
                  <a:pt x="282893" y="123544"/>
                </a:lnTo>
                <a:lnTo>
                  <a:pt x="285839" y="123544"/>
                </a:lnTo>
                <a:lnTo>
                  <a:pt x="290049" y="125016"/>
                </a:lnTo>
                <a:lnTo>
                  <a:pt x="298574" y="117866"/>
                </a:lnTo>
                <a:lnTo>
                  <a:pt x="302888" y="112188"/>
                </a:lnTo>
                <a:lnTo>
                  <a:pt x="304256" y="110822"/>
                </a:lnTo>
                <a:lnTo>
                  <a:pt x="305730" y="110822"/>
                </a:lnTo>
                <a:lnTo>
                  <a:pt x="307098" y="115027"/>
                </a:lnTo>
                <a:lnTo>
                  <a:pt x="312782" y="115027"/>
                </a:lnTo>
                <a:lnTo>
                  <a:pt x="312782" y="112188"/>
                </a:lnTo>
                <a:lnTo>
                  <a:pt x="309940" y="109350"/>
                </a:lnTo>
                <a:lnTo>
                  <a:pt x="298574" y="102305"/>
                </a:lnTo>
                <a:lnTo>
                  <a:pt x="295732" y="105144"/>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nvGrpSpPr>
          <p:cNvPr id="153" name="Gruppieren 291">
            <a:extLst>
              <a:ext uri="{FF2B5EF4-FFF2-40B4-BE49-F238E27FC236}">
                <a16:creationId xmlns:a16="http://schemas.microsoft.com/office/drawing/2014/main" id="{0E5EFB88-2BA9-8C40-DE70-53A1A2AAA7F3}"/>
              </a:ext>
            </a:extLst>
          </p:cNvPr>
          <p:cNvGrpSpPr/>
          <p:nvPr userDrawn="1"/>
        </p:nvGrpSpPr>
        <p:grpSpPr>
          <a:xfrm>
            <a:off x="8115951" y="2701632"/>
            <a:ext cx="460616" cy="180999"/>
            <a:chOff x="12655402" y="3539746"/>
            <a:chExt cx="932767" cy="366531"/>
          </a:xfrm>
          <a:solidFill>
            <a:schemeClr val="tx2"/>
          </a:solidFill>
        </p:grpSpPr>
        <p:sp>
          <p:nvSpPr>
            <p:cNvPr id="154" name="Freihandform 292">
              <a:extLst>
                <a:ext uri="{FF2B5EF4-FFF2-40B4-BE49-F238E27FC236}">
                  <a16:creationId xmlns:a16="http://schemas.microsoft.com/office/drawing/2014/main" id="{244A0D31-3FC8-D9F0-6F75-7CD36DFED442}"/>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5" name="Freihandform 293">
              <a:extLst>
                <a:ext uri="{FF2B5EF4-FFF2-40B4-BE49-F238E27FC236}">
                  <a16:creationId xmlns:a16="http://schemas.microsoft.com/office/drawing/2014/main" id="{DC806EFA-05D9-1A73-E1EB-70278927FBF7}"/>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sp>
        <p:nvSpPr>
          <p:cNvPr id="156" name="Freihandform 294">
            <a:extLst>
              <a:ext uri="{FF2B5EF4-FFF2-40B4-BE49-F238E27FC236}">
                <a16:creationId xmlns:a16="http://schemas.microsoft.com/office/drawing/2014/main" id="{BF7E60B0-1A0E-1BD8-195E-26B13C516431}"/>
              </a:ext>
            </a:extLst>
          </p:cNvPr>
          <p:cNvSpPr/>
          <p:nvPr userDrawn="1"/>
        </p:nvSpPr>
        <p:spPr>
          <a:xfrm>
            <a:off x="9219681" y="2898865"/>
            <a:ext cx="721093" cy="810239"/>
          </a:xfrm>
          <a:custGeom>
            <a:avLst/>
            <a:gdLst>
              <a:gd name="connsiteX0" fmla="*/ 1077792 w 1460245"/>
              <a:gd name="connsiteY0" fmla="*/ 762819 h 1640769"/>
              <a:gd name="connsiteX1" fmla="*/ 1073583 w 1460245"/>
              <a:gd name="connsiteY1" fmla="*/ 741579 h 1640769"/>
              <a:gd name="connsiteX2" fmla="*/ 1062217 w 1460245"/>
              <a:gd name="connsiteY2" fmla="*/ 720235 h 1640769"/>
              <a:gd name="connsiteX3" fmla="*/ 1052219 w 1460245"/>
              <a:gd name="connsiteY3" fmla="*/ 711719 h 1640769"/>
              <a:gd name="connsiteX4" fmla="*/ 1050745 w 1460245"/>
              <a:gd name="connsiteY4" fmla="*/ 706041 h 1640769"/>
              <a:gd name="connsiteX5" fmla="*/ 1050745 w 1460245"/>
              <a:gd name="connsiteY5" fmla="*/ 697524 h 1640769"/>
              <a:gd name="connsiteX6" fmla="*/ 1057901 w 1460245"/>
              <a:gd name="connsiteY6" fmla="*/ 691846 h 1640769"/>
              <a:gd name="connsiteX7" fmla="*/ 1055060 w 1460245"/>
              <a:gd name="connsiteY7" fmla="*/ 681858 h 1640769"/>
              <a:gd name="connsiteX8" fmla="*/ 1056533 w 1460245"/>
              <a:gd name="connsiteY8" fmla="*/ 677652 h 1640769"/>
              <a:gd name="connsiteX9" fmla="*/ 1053587 w 1460245"/>
              <a:gd name="connsiteY9" fmla="*/ 671869 h 1640769"/>
              <a:gd name="connsiteX10" fmla="*/ 1049377 w 1460245"/>
              <a:gd name="connsiteY10" fmla="*/ 671869 h 1640769"/>
              <a:gd name="connsiteX11" fmla="*/ 1042220 w 1460245"/>
              <a:gd name="connsiteY11" fmla="*/ 670502 h 1640769"/>
              <a:gd name="connsiteX12" fmla="*/ 1025171 w 1460245"/>
              <a:gd name="connsiteY12" fmla="*/ 660619 h 1640769"/>
              <a:gd name="connsiteX13" fmla="*/ 1020962 w 1460245"/>
              <a:gd name="connsiteY13" fmla="*/ 654941 h 1640769"/>
              <a:gd name="connsiteX14" fmla="*/ 1019488 w 1460245"/>
              <a:gd name="connsiteY14" fmla="*/ 651997 h 1640769"/>
              <a:gd name="connsiteX15" fmla="*/ 1016646 w 1460245"/>
              <a:gd name="connsiteY15" fmla="*/ 649158 h 1640769"/>
              <a:gd name="connsiteX16" fmla="*/ 1020962 w 1460245"/>
              <a:gd name="connsiteY16" fmla="*/ 639275 h 1640769"/>
              <a:gd name="connsiteX17" fmla="*/ 1033696 w 1460245"/>
              <a:gd name="connsiteY17" fmla="*/ 625080 h 1640769"/>
              <a:gd name="connsiteX18" fmla="*/ 1049377 w 1460245"/>
              <a:gd name="connsiteY18" fmla="*/ 619402 h 1640769"/>
              <a:gd name="connsiteX19" fmla="*/ 1057901 w 1460245"/>
              <a:gd name="connsiteY19" fmla="*/ 619402 h 1640769"/>
              <a:gd name="connsiteX20" fmla="*/ 1060743 w 1460245"/>
              <a:gd name="connsiteY20" fmla="*/ 613725 h 1640769"/>
              <a:gd name="connsiteX21" fmla="*/ 1050745 w 1460245"/>
              <a:gd name="connsiteY21" fmla="*/ 603736 h 1640769"/>
              <a:gd name="connsiteX22" fmla="*/ 1043694 w 1460245"/>
              <a:gd name="connsiteY22" fmla="*/ 600897 h 1640769"/>
              <a:gd name="connsiteX23" fmla="*/ 1010963 w 1460245"/>
              <a:gd name="connsiteY23" fmla="*/ 582497 h 1640769"/>
              <a:gd name="connsiteX24" fmla="*/ 1009595 w 1460245"/>
              <a:gd name="connsiteY24" fmla="*/ 579658 h 1640769"/>
              <a:gd name="connsiteX25" fmla="*/ 1008122 w 1460245"/>
              <a:gd name="connsiteY25" fmla="*/ 575347 h 1640769"/>
              <a:gd name="connsiteX26" fmla="*/ 1009595 w 1460245"/>
              <a:gd name="connsiteY26" fmla="*/ 562520 h 1640769"/>
              <a:gd name="connsiteX27" fmla="*/ 1016646 w 1460245"/>
              <a:gd name="connsiteY27" fmla="*/ 539808 h 1640769"/>
              <a:gd name="connsiteX28" fmla="*/ 1018120 w 1460245"/>
              <a:gd name="connsiteY28" fmla="*/ 536970 h 1640769"/>
              <a:gd name="connsiteX29" fmla="*/ 1026645 w 1460245"/>
              <a:gd name="connsiteY29" fmla="*/ 542647 h 1640769"/>
              <a:gd name="connsiteX30" fmla="*/ 1038011 w 1460245"/>
              <a:gd name="connsiteY30" fmla="*/ 551164 h 1640769"/>
              <a:gd name="connsiteX31" fmla="*/ 1047904 w 1460245"/>
              <a:gd name="connsiteY31" fmla="*/ 555475 h 1640769"/>
              <a:gd name="connsiteX32" fmla="*/ 1050745 w 1460245"/>
              <a:gd name="connsiteY32" fmla="*/ 555475 h 1640769"/>
              <a:gd name="connsiteX33" fmla="*/ 1070636 w 1460245"/>
              <a:gd name="connsiteY33" fmla="*/ 569669 h 1640769"/>
              <a:gd name="connsiteX34" fmla="*/ 1080634 w 1460245"/>
              <a:gd name="connsiteY34" fmla="*/ 569669 h 1640769"/>
              <a:gd name="connsiteX35" fmla="*/ 1083475 w 1460245"/>
              <a:gd name="connsiteY35" fmla="*/ 563992 h 1640769"/>
              <a:gd name="connsiteX36" fmla="*/ 1082108 w 1460245"/>
              <a:gd name="connsiteY36" fmla="*/ 559681 h 1640769"/>
              <a:gd name="connsiteX37" fmla="*/ 1084949 w 1460245"/>
              <a:gd name="connsiteY37" fmla="*/ 556842 h 1640769"/>
              <a:gd name="connsiteX38" fmla="*/ 1089159 w 1460245"/>
              <a:gd name="connsiteY38" fmla="*/ 561153 h 1640769"/>
              <a:gd name="connsiteX39" fmla="*/ 1097684 w 1460245"/>
              <a:gd name="connsiteY39" fmla="*/ 573875 h 1640769"/>
              <a:gd name="connsiteX40" fmla="*/ 1100525 w 1460245"/>
              <a:gd name="connsiteY40" fmla="*/ 592380 h 1640769"/>
              <a:gd name="connsiteX41" fmla="*/ 1101998 w 1460245"/>
              <a:gd name="connsiteY41" fmla="*/ 600897 h 1640769"/>
              <a:gd name="connsiteX42" fmla="*/ 1100525 w 1460245"/>
              <a:gd name="connsiteY42" fmla="*/ 606575 h 1640769"/>
              <a:gd name="connsiteX43" fmla="*/ 1103366 w 1460245"/>
              <a:gd name="connsiteY43" fmla="*/ 612253 h 1640769"/>
              <a:gd name="connsiteX44" fmla="*/ 1130414 w 1460245"/>
              <a:gd name="connsiteY44" fmla="*/ 619402 h 1640769"/>
              <a:gd name="connsiteX45" fmla="*/ 1136097 w 1460245"/>
              <a:gd name="connsiteY45" fmla="*/ 619402 h 1640769"/>
              <a:gd name="connsiteX46" fmla="*/ 1155988 w 1460245"/>
              <a:gd name="connsiteY46" fmla="*/ 620769 h 1640769"/>
              <a:gd name="connsiteX47" fmla="*/ 1200085 w 1460245"/>
              <a:gd name="connsiteY47" fmla="*/ 619402 h 1640769"/>
              <a:gd name="connsiteX48" fmla="*/ 1211451 w 1460245"/>
              <a:gd name="connsiteY48" fmla="*/ 617930 h 1640769"/>
              <a:gd name="connsiteX49" fmla="*/ 1217134 w 1460245"/>
              <a:gd name="connsiteY49" fmla="*/ 617930 h 1640769"/>
              <a:gd name="connsiteX50" fmla="*/ 1219976 w 1460245"/>
              <a:gd name="connsiteY50" fmla="*/ 619402 h 1640769"/>
              <a:gd name="connsiteX51" fmla="*/ 1237025 w 1460245"/>
              <a:gd name="connsiteY51" fmla="*/ 626447 h 1640769"/>
              <a:gd name="connsiteX52" fmla="*/ 1238499 w 1460245"/>
              <a:gd name="connsiteY52" fmla="*/ 630758 h 1640769"/>
              <a:gd name="connsiteX53" fmla="*/ 1242708 w 1460245"/>
              <a:gd name="connsiteY53" fmla="*/ 636436 h 1640769"/>
              <a:gd name="connsiteX54" fmla="*/ 1237025 w 1460245"/>
              <a:gd name="connsiteY54" fmla="*/ 637908 h 1640769"/>
              <a:gd name="connsiteX55" fmla="*/ 1231342 w 1460245"/>
              <a:gd name="connsiteY55" fmla="*/ 644952 h 1640769"/>
              <a:gd name="connsiteX56" fmla="*/ 1229974 w 1460245"/>
              <a:gd name="connsiteY56" fmla="*/ 654941 h 1640769"/>
              <a:gd name="connsiteX57" fmla="*/ 1228500 w 1460245"/>
              <a:gd name="connsiteY57" fmla="*/ 664824 h 1640769"/>
              <a:gd name="connsiteX58" fmla="*/ 1221449 w 1460245"/>
              <a:gd name="connsiteY58" fmla="*/ 670502 h 1640769"/>
              <a:gd name="connsiteX59" fmla="*/ 1219976 w 1460245"/>
              <a:gd name="connsiteY59" fmla="*/ 667663 h 1640769"/>
              <a:gd name="connsiteX60" fmla="*/ 1219976 w 1460245"/>
              <a:gd name="connsiteY60" fmla="*/ 673341 h 1640769"/>
              <a:gd name="connsiteX61" fmla="*/ 1218608 w 1460245"/>
              <a:gd name="connsiteY61" fmla="*/ 679019 h 1640769"/>
              <a:gd name="connsiteX62" fmla="*/ 1201558 w 1460245"/>
              <a:gd name="connsiteY62" fmla="*/ 683330 h 1640769"/>
              <a:gd name="connsiteX63" fmla="*/ 1197244 w 1460245"/>
              <a:gd name="connsiteY63" fmla="*/ 683330 h 1640769"/>
              <a:gd name="connsiteX64" fmla="*/ 1192928 w 1460245"/>
              <a:gd name="connsiteY64" fmla="*/ 683330 h 1640769"/>
              <a:gd name="connsiteX65" fmla="*/ 1187245 w 1460245"/>
              <a:gd name="connsiteY65" fmla="*/ 690374 h 1640769"/>
              <a:gd name="connsiteX66" fmla="*/ 1187245 w 1460245"/>
              <a:gd name="connsiteY66" fmla="*/ 694685 h 1640769"/>
              <a:gd name="connsiteX67" fmla="*/ 1184404 w 1460245"/>
              <a:gd name="connsiteY67" fmla="*/ 704569 h 1640769"/>
              <a:gd name="connsiteX68" fmla="*/ 1184404 w 1460245"/>
              <a:gd name="connsiteY68" fmla="*/ 710352 h 1640769"/>
              <a:gd name="connsiteX69" fmla="*/ 1188718 w 1460245"/>
              <a:gd name="connsiteY69" fmla="*/ 717396 h 1640769"/>
              <a:gd name="connsiteX70" fmla="*/ 1194402 w 1460245"/>
              <a:gd name="connsiteY70" fmla="*/ 731591 h 1640769"/>
              <a:gd name="connsiteX71" fmla="*/ 1210083 w 1460245"/>
              <a:gd name="connsiteY71" fmla="*/ 750096 h 1640769"/>
              <a:gd name="connsiteX72" fmla="*/ 1214293 w 1460245"/>
              <a:gd name="connsiteY72" fmla="*/ 752935 h 1640769"/>
              <a:gd name="connsiteX73" fmla="*/ 1218608 w 1460245"/>
              <a:gd name="connsiteY73" fmla="*/ 748624 h 1640769"/>
              <a:gd name="connsiteX74" fmla="*/ 1221449 w 1460245"/>
              <a:gd name="connsiteY74" fmla="*/ 747257 h 1640769"/>
              <a:gd name="connsiteX75" fmla="*/ 1222818 w 1460245"/>
              <a:gd name="connsiteY75" fmla="*/ 742946 h 1640769"/>
              <a:gd name="connsiteX76" fmla="*/ 1221449 w 1460245"/>
              <a:gd name="connsiteY76" fmla="*/ 738741 h 1640769"/>
              <a:gd name="connsiteX77" fmla="*/ 1219976 w 1460245"/>
              <a:gd name="connsiteY77" fmla="*/ 734430 h 1640769"/>
              <a:gd name="connsiteX78" fmla="*/ 1219976 w 1460245"/>
              <a:gd name="connsiteY78" fmla="*/ 730224 h 1640769"/>
              <a:gd name="connsiteX79" fmla="*/ 1221449 w 1460245"/>
              <a:gd name="connsiteY79" fmla="*/ 724546 h 1640769"/>
              <a:gd name="connsiteX80" fmla="*/ 1235657 w 1460245"/>
              <a:gd name="connsiteY80" fmla="*/ 704569 h 1640769"/>
              <a:gd name="connsiteX81" fmla="*/ 1242708 w 1460245"/>
              <a:gd name="connsiteY81" fmla="*/ 708880 h 1640769"/>
              <a:gd name="connsiteX82" fmla="*/ 1249865 w 1460245"/>
              <a:gd name="connsiteY82" fmla="*/ 727385 h 1640769"/>
              <a:gd name="connsiteX83" fmla="*/ 1251338 w 1460245"/>
              <a:gd name="connsiteY83" fmla="*/ 731591 h 1640769"/>
              <a:gd name="connsiteX84" fmla="*/ 1249865 w 1460245"/>
              <a:gd name="connsiteY84" fmla="*/ 734430 h 1640769"/>
              <a:gd name="connsiteX85" fmla="*/ 1252706 w 1460245"/>
              <a:gd name="connsiteY85" fmla="*/ 752935 h 1640769"/>
              <a:gd name="connsiteX86" fmla="*/ 1261231 w 1460245"/>
              <a:gd name="connsiteY86" fmla="*/ 764291 h 1640769"/>
              <a:gd name="connsiteX87" fmla="*/ 1268283 w 1460245"/>
              <a:gd name="connsiteY87" fmla="*/ 792679 h 1640769"/>
              <a:gd name="connsiteX88" fmla="*/ 1272597 w 1460245"/>
              <a:gd name="connsiteY88" fmla="*/ 809713 h 1640769"/>
              <a:gd name="connsiteX89" fmla="*/ 1299645 w 1460245"/>
              <a:gd name="connsiteY89" fmla="*/ 796990 h 1640769"/>
              <a:gd name="connsiteX90" fmla="*/ 1301013 w 1460245"/>
              <a:gd name="connsiteY90" fmla="*/ 791313 h 1640769"/>
              <a:gd name="connsiteX91" fmla="*/ 1299645 w 1460245"/>
              <a:gd name="connsiteY91" fmla="*/ 787002 h 1640769"/>
              <a:gd name="connsiteX92" fmla="*/ 1296803 w 1460245"/>
              <a:gd name="connsiteY92" fmla="*/ 781324 h 1640769"/>
              <a:gd name="connsiteX93" fmla="*/ 1295329 w 1460245"/>
              <a:gd name="connsiteY93" fmla="*/ 777013 h 1640769"/>
              <a:gd name="connsiteX94" fmla="*/ 1292488 w 1460245"/>
              <a:gd name="connsiteY94" fmla="*/ 767129 h 1640769"/>
              <a:gd name="connsiteX95" fmla="*/ 1291120 w 1460245"/>
              <a:gd name="connsiteY95" fmla="*/ 761452 h 1640769"/>
              <a:gd name="connsiteX96" fmla="*/ 1292488 w 1460245"/>
              <a:gd name="connsiteY96" fmla="*/ 751463 h 1640769"/>
              <a:gd name="connsiteX97" fmla="*/ 1296803 w 1460245"/>
              <a:gd name="connsiteY97" fmla="*/ 748624 h 1640769"/>
              <a:gd name="connsiteX98" fmla="*/ 1299645 w 1460245"/>
              <a:gd name="connsiteY98" fmla="*/ 748624 h 1640769"/>
              <a:gd name="connsiteX99" fmla="*/ 1302486 w 1460245"/>
              <a:gd name="connsiteY99" fmla="*/ 744418 h 1640769"/>
              <a:gd name="connsiteX100" fmla="*/ 1302486 w 1460245"/>
              <a:gd name="connsiteY100" fmla="*/ 740107 h 1640769"/>
              <a:gd name="connsiteX101" fmla="*/ 1302486 w 1460245"/>
              <a:gd name="connsiteY101" fmla="*/ 713085 h 1640769"/>
              <a:gd name="connsiteX102" fmla="*/ 1301013 w 1460245"/>
              <a:gd name="connsiteY102" fmla="*/ 707408 h 1640769"/>
              <a:gd name="connsiteX103" fmla="*/ 1299645 w 1460245"/>
              <a:gd name="connsiteY103" fmla="*/ 701730 h 1640769"/>
              <a:gd name="connsiteX104" fmla="*/ 1296803 w 1460245"/>
              <a:gd name="connsiteY104" fmla="*/ 694685 h 1640769"/>
              <a:gd name="connsiteX105" fmla="*/ 1301013 w 1460245"/>
              <a:gd name="connsiteY105" fmla="*/ 690374 h 1640769"/>
              <a:gd name="connsiteX106" fmla="*/ 1308169 w 1460245"/>
              <a:gd name="connsiteY106" fmla="*/ 687536 h 1640769"/>
              <a:gd name="connsiteX107" fmla="*/ 1312379 w 1460245"/>
              <a:gd name="connsiteY107" fmla="*/ 687536 h 1640769"/>
              <a:gd name="connsiteX108" fmla="*/ 1315220 w 1460245"/>
              <a:gd name="connsiteY108" fmla="*/ 689008 h 1640769"/>
              <a:gd name="connsiteX109" fmla="*/ 1325219 w 1460245"/>
              <a:gd name="connsiteY109" fmla="*/ 691846 h 1640769"/>
              <a:gd name="connsiteX110" fmla="*/ 1330902 w 1460245"/>
              <a:gd name="connsiteY110" fmla="*/ 694685 h 1640769"/>
              <a:gd name="connsiteX111" fmla="*/ 1339426 w 1460245"/>
              <a:gd name="connsiteY111" fmla="*/ 680491 h 1640769"/>
              <a:gd name="connsiteX112" fmla="*/ 1353634 w 1460245"/>
              <a:gd name="connsiteY112" fmla="*/ 644952 h 1640769"/>
              <a:gd name="connsiteX113" fmla="*/ 1355108 w 1460245"/>
              <a:gd name="connsiteY113" fmla="*/ 637908 h 1640769"/>
              <a:gd name="connsiteX114" fmla="*/ 1356475 w 1460245"/>
              <a:gd name="connsiteY114" fmla="*/ 633597 h 1640769"/>
              <a:gd name="connsiteX115" fmla="*/ 1356475 w 1460245"/>
              <a:gd name="connsiteY115" fmla="*/ 627919 h 1640769"/>
              <a:gd name="connsiteX116" fmla="*/ 1363633 w 1460245"/>
              <a:gd name="connsiteY116" fmla="*/ 585231 h 1640769"/>
              <a:gd name="connsiteX117" fmla="*/ 1363633 w 1460245"/>
              <a:gd name="connsiteY117" fmla="*/ 576819 h 1640769"/>
              <a:gd name="connsiteX118" fmla="*/ 1362159 w 1460245"/>
              <a:gd name="connsiteY118" fmla="*/ 573875 h 1640769"/>
              <a:gd name="connsiteX119" fmla="*/ 1367842 w 1460245"/>
              <a:gd name="connsiteY119" fmla="*/ 563992 h 1640769"/>
              <a:gd name="connsiteX120" fmla="*/ 1365000 w 1460245"/>
              <a:gd name="connsiteY120" fmla="*/ 561153 h 1640769"/>
              <a:gd name="connsiteX121" fmla="*/ 1362159 w 1460245"/>
              <a:gd name="connsiteY121" fmla="*/ 555475 h 1640769"/>
              <a:gd name="connsiteX122" fmla="*/ 1360791 w 1460245"/>
              <a:gd name="connsiteY122" fmla="*/ 551164 h 1640769"/>
              <a:gd name="connsiteX123" fmla="*/ 1359317 w 1460245"/>
              <a:gd name="connsiteY123" fmla="*/ 541280 h 1640769"/>
              <a:gd name="connsiteX124" fmla="*/ 1362159 w 1460245"/>
              <a:gd name="connsiteY124" fmla="*/ 532764 h 1640769"/>
              <a:gd name="connsiteX125" fmla="*/ 1377840 w 1460245"/>
              <a:gd name="connsiteY125" fmla="*/ 521408 h 1640769"/>
              <a:gd name="connsiteX126" fmla="*/ 1383523 w 1460245"/>
              <a:gd name="connsiteY126" fmla="*/ 517097 h 1640769"/>
              <a:gd name="connsiteX127" fmla="*/ 1396362 w 1460245"/>
              <a:gd name="connsiteY127" fmla="*/ 507214 h 1640769"/>
              <a:gd name="connsiteX128" fmla="*/ 1399204 w 1460245"/>
              <a:gd name="connsiteY128" fmla="*/ 502903 h 1640769"/>
              <a:gd name="connsiteX129" fmla="*/ 1400572 w 1460245"/>
              <a:gd name="connsiteY129" fmla="*/ 498592 h 1640769"/>
              <a:gd name="connsiteX130" fmla="*/ 1403414 w 1460245"/>
              <a:gd name="connsiteY130" fmla="*/ 495753 h 1640769"/>
              <a:gd name="connsiteX131" fmla="*/ 1406256 w 1460245"/>
              <a:gd name="connsiteY131" fmla="*/ 494386 h 1640769"/>
              <a:gd name="connsiteX132" fmla="*/ 1433303 w 1460245"/>
              <a:gd name="connsiteY132" fmla="*/ 488709 h 1640769"/>
              <a:gd name="connsiteX133" fmla="*/ 1438986 w 1460245"/>
              <a:gd name="connsiteY133" fmla="*/ 473042 h 1640769"/>
              <a:gd name="connsiteX134" fmla="*/ 1460245 w 1460245"/>
              <a:gd name="connsiteY134" fmla="*/ 454642 h 1640769"/>
              <a:gd name="connsiteX135" fmla="*/ 1460245 w 1460245"/>
              <a:gd name="connsiteY135" fmla="*/ 450331 h 1640769"/>
              <a:gd name="connsiteX136" fmla="*/ 1456036 w 1460245"/>
              <a:gd name="connsiteY136" fmla="*/ 436137 h 1640769"/>
              <a:gd name="connsiteX137" fmla="*/ 1447512 w 1460245"/>
              <a:gd name="connsiteY137" fmla="*/ 430459 h 1640769"/>
              <a:gd name="connsiteX138" fmla="*/ 1443196 w 1460245"/>
              <a:gd name="connsiteY138" fmla="*/ 427620 h 1640769"/>
              <a:gd name="connsiteX139" fmla="*/ 1410571 w 1460245"/>
              <a:gd name="connsiteY139" fmla="*/ 424781 h 1640769"/>
              <a:gd name="connsiteX140" fmla="*/ 1406256 w 1460245"/>
              <a:gd name="connsiteY140" fmla="*/ 427620 h 1640769"/>
              <a:gd name="connsiteX141" fmla="*/ 1403414 w 1460245"/>
              <a:gd name="connsiteY141" fmla="*/ 427620 h 1640769"/>
              <a:gd name="connsiteX142" fmla="*/ 1399204 w 1460245"/>
              <a:gd name="connsiteY142" fmla="*/ 426148 h 1640769"/>
              <a:gd name="connsiteX143" fmla="*/ 1404888 w 1460245"/>
              <a:gd name="connsiteY143" fmla="*/ 411954 h 1640769"/>
              <a:gd name="connsiteX144" fmla="*/ 1410571 w 1460245"/>
              <a:gd name="connsiteY144" fmla="*/ 406276 h 1640769"/>
              <a:gd name="connsiteX145" fmla="*/ 1410571 w 1460245"/>
              <a:gd name="connsiteY145" fmla="*/ 402070 h 1640769"/>
              <a:gd name="connsiteX146" fmla="*/ 1402046 w 1460245"/>
              <a:gd name="connsiteY146" fmla="*/ 390715 h 1640769"/>
              <a:gd name="connsiteX147" fmla="*/ 1379208 w 1460245"/>
              <a:gd name="connsiteY147" fmla="*/ 366531 h 1640769"/>
              <a:gd name="connsiteX148" fmla="*/ 1374998 w 1460245"/>
              <a:gd name="connsiteY148" fmla="*/ 362326 h 1640769"/>
              <a:gd name="connsiteX149" fmla="*/ 1360791 w 1460245"/>
              <a:gd name="connsiteY149" fmla="*/ 370842 h 1640769"/>
              <a:gd name="connsiteX150" fmla="*/ 1355108 w 1460245"/>
              <a:gd name="connsiteY150" fmla="*/ 375048 h 1640769"/>
              <a:gd name="connsiteX151" fmla="*/ 1350793 w 1460245"/>
              <a:gd name="connsiteY151" fmla="*/ 377887 h 1640769"/>
              <a:gd name="connsiteX152" fmla="*/ 1350793 w 1460245"/>
              <a:gd name="connsiteY152" fmla="*/ 382198 h 1640769"/>
              <a:gd name="connsiteX153" fmla="*/ 1347951 w 1460245"/>
              <a:gd name="connsiteY153" fmla="*/ 387771 h 1640769"/>
              <a:gd name="connsiteX154" fmla="*/ 1345110 w 1460245"/>
              <a:gd name="connsiteY154" fmla="*/ 387771 h 1640769"/>
              <a:gd name="connsiteX155" fmla="*/ 1338058 w 1460245"/>
              <a:gd name="connsiteY155" fmla="*/ 386404 h 1640769"/>
              <a:gd name="connsiteX156" fmla="*/ 1324377 w 1460245"/>
              <a:gd name="connsiteY156" fmla="*/ 382303 h 1640769"/>
              <a:gd name="connsiteX157" fmla="*/ 1325219 w 1460245"/>
              <a:gd name="connsiteY157" fmla="*/ 383565 h 1640769"/>
              <a:gd name="connsiteX158" fmla="*/ 1324377 w 1460245"/>
              <a:gd name="connsiteY158" fmla="*/ 382303 h 1640769"/>
              <a:gd name="connsiteX159" fmla="*/ 1323850 w 1460245"/>
              <a:gd name="connsiteY159" fmla="*/ 382198 h 1640769"/>
              <a:gd name="connsiteX160" fmla="*/ 1318062 w 1460245"/>
              <a:gd name="connsiteY160" fmla="*/ 379359 h 1640769"/>
              <a:gd name="connsiteX161" fmla="*/ 1311011 w 1460245"/>
              <a:gd name="connsiteY161" fmla="*/ 375048 h 1640769"/>
              <a:gd name="connsiteX162" fmla="*/ 1306696 w 1460245"/>
              <a:gd name="connsiteY162" fmla="*/ 372209 h 1640769"/>
              <a:gd name="connsiteX163" fmla="*/ 1303854 w 1460245"/>
              <a:gd name="connsiteY163" fmla="*/ 370842 h 1640769"/>
              <a:gd name="connsiteX164" fmla="*/ 1299645 w 1460245"/>
              <a:gd name="connsiteY164" fmla="*/ 376415 h 1640769"/>
              <a:gd name="connsiteX165" fmla="*/ 1279754 w 1460245"/>
              <a:gd name="connsiteY165" fmla="*/ 399231 h 1640769"/>
              <a:gd name="connsiteX166" fmla="*/ 1265441 w 1460245"/>
              <a:gd name="connsiteY166" fmla="*/ 409115 h 1640769"/>
              <a:gd name="connsiteX167" fmla="*/ 1261231 w 1460245"/>
              <a:gd name="connsiteY167" fmla="*/ 409115 h 1640769"/>
              <a:gd name="connsiteX168" fmla="*/ 1239867 w 1460245"/>
              <a:gd name="connsiteY168" fmla="*/ 419103 h 1640769"/>
              <a:gd name="connsiteX169" fmla="*/ 1221449 w 1460245"/>
              <a:gd name="connsiteY169" fmla="*/ 451803 h 1640769"/>
              <a:gd name="connsiteX170" fmla="*/ 1219976 w 1460245"/>
              <a:gd name="connsiteY170" fmla="*/ 454642 h 1640769"/>
              <a:gd name="connsiteX171" fmla="*/ 1214293 w 1460245"/>
              <a:gd name="connsiteY171" fmla="*/ 458848 h 1640769"/>
              <a:gd name="connsiteX172" fmla="*/ 1210083 w 1460245"/>
              <a:gd name="connsiteY172" fmla="*/ 460320 h 1640769"/>
              <a:gd name="connsiteX173" fmla="*/ 1204400 w 1460245"/>
              <a:gd name="connsiteY173" fmla="*/ 461687 h 1640769"/>
              <a:gd name="connsiteX174" fmla="*/ 1178721 w 1460245"/>
              <a:gd name="connsiteY174" fmla="*/ 464525 h 1640769"/>
              <a:gd name="connsiteX175" fmla="*/ 1170196 w 1460245"/>
              <a:gd name="connsiteY175" fmla="*/ 464525 h 1640769"/>
              <a:gd name="connsiteX176" fmla="*/ 1168828 w 1460245"/>
              <a:gd name="connsiteY176" fmla="*/ 471675 h 1640769"/>
              <a:gd name="connsiteX177" fmla="*/ 1171669 w 1460245"/>
              <a:gd name="connsiteY177" fmla="*/ 477353 h 1640769"/>
              <a:gd name="connsiteX178" fmla="*/ 1174511 w 1460245"/>
              <a:gd name="connsiteY178" fmla="*/ 480192 h 1640769"/>
              <a:gd name="connsiteX179" fmla="*/ 1180194 w 1460245"/>
              <a:gd name="connsiteY179" fmla="*/ 484398 h 1640769"/>
              <a:gd name="connsiteX180" fmla="*/ 1184404 w 1460245"/>
              <a:gd name="connsiteY180" fmla="*/ 484398 h 1640769"/>
              <a:gd name="connsiteX181" fmla="*/ 1188718 w 1460245"/>
              <a:gd name="connsiteY181" fmla="*/ 483031 h 1640769"/>
              <a:gd name="connsiteX182" fmla="*/ 1197244 w 1460245"/>
              <a:gd name="connsiteY182" fmla="*/ 494386 h 1640769"/>
              <a:gd name="connsiteX183" fmla="*/ 1202926 w 1460245"/>
              <a:gd name="connsiteY183" fmla="*/ 515731 h 1640769"/>
              <a:gd name="connsiteX184" fmla="*/ 1201558 w 1460245"/>
              <a:gd name="connsiteY184" fmla="*/ 518569 h 1640769"/>
              <a:gd name="connsiteX185" fmla="*/ 1184404 w 1460245"/>
              <a:gd name="connsiteY185" fmla="*/ 521408 h 1640769"/>
              <a:gd name="connsiteX186" fmla="*/ 1146095 w 1460245"/>
              <a:gd name="connsiteY186" fmla="*/ 522775 h 1640769"/>
              <a:gd name="connsiteX187" fmla="*/ 1129046 w 1460245"/>
              <a:gd name="connsiteY187" fmla="*/ 522775 h 1640769"/>
              <a:gd name="connsiteX188" fmla="*/ 1089159 w 1460245"/>
              <a:gd name="connsiteY188" fmla="*/ 527086 h 1640769"/>
              <a:gd name="connsiteX189" fmla="*/ 1084949 w 1460245"/>
              <a:gd name="connsiteY189" fmla="*/ 527086 h 1640769"/>
              <a:gd name="connsiteX190" fmla="*/ 1052219 w 1460245"/>
              <a:gd name="connsiteY190" fmla="*/ 519936 h 1640769"/>
              <a:gd name="connsiteX191" fmla="*/ 1039379 w 1460245"/>
              <a:gd name="connsiteY191" fmla="*/ 510053 h 1640769"/>
              <a:gd name="connsiteX192" fmla="*/ 1028013 w 1460245"/>
              <a:gd name="connsiteY192" fmla="*/ 501431 h 1640769"/>
              <a:gd name="connsiteX193" fmla="*/ 1035169 w 1460245"/>
              <a:gd name="connsiteY193" fmla="*/ 490075 h 1640769"/>
              <a:gd name="connsiteX194" fmla="*/ 1032327 w 1460245"/>
              <a:gd name="connsiteY194" fmla="*/ 488709 h 1640769"/>
              <a:gd name="connsiteX195" fmla="*/ 1029486 w 1460245"/>
              <a:gd name="connsiteY195" fmla="*/ 487237 h 1640769"/>
              <a:gd name="connsiteX196" fmla="*/ 1028013 w 1460245"/>
              <a:gd name="connsiteY196" fmla="*/ 484398 h 1640769"/>
              <a:gd name="connsiteX197" fmla="*/ 1025171 w 1460245"/>
              <a:gd name="connsiteY197" fmla="*/ 477353 h 1640769"/>
              <a:gd name="connsiteX198" fmla="*/ 1026645 w 1460245"/>
              <a:gd name="connsiteY198" fmla="*/ 473042 h 1640769"/>
              <a:gd name="connsiteX199" fmla="*/ 1028013 w 1460245"/>
              <a:gd name="connsiteY199" fmla="*/ 470203 h 1640769"/>
              <a:gd name="connsiteX200" fmla="*/ 1028013 w 1460245"/>
              <a:gd name="connsiteY200" fmla="*/ 465997 h 1640769"/>
              <a:gd name="connsiteX201" fmla="*/ 1028013 w 1460245"/>
              <a:gd name="connsiteY201" fmla="*/ 458848 h 1640769"/>
              <a:gd name="connsiteX202" fmla="*/ 1023803 w 1460245"/>
              <a:gd name="connsiteY202" fmla="*/ 450331 h 1640769"/>
              <a:gd name="connsiteX203" fmla="*/ 1019488 w 1460245"/>
              <a:gd name="connsiteY203" fmla="*/ 446125 h 1640769"/>
              <a:gd name="connsiteX204" fmla="*/ 1012436 w 1460245"/>
              <a:gd name="connsiteY204" fmla="*/ 443286 h 1640769"/>
              <a:gd name="connsiteX205" fmla="*/ 988231 w 1460245"/>
              <a:gd name="connsiteY205" fmla="*/ 454642 h 1640769"/>
              <a:gd name="connsiteX206" fmla="*/ 989599 w 1460245"/>
              <a:gd name="connsiteY206" fmla="*/ 457481 h 1640769"/>
              <a:gd name="connsiteX207" fmla="*/ 992441 w 1460245"/>
              <a:gd name="connsiteY207" fmla="*/ 458848 h 1640769"/>
              <a:gd name="connsiteX208" fmla="*/ 992441 w 1460245"/>
              <a:gd name="connsiteY208" fmla="*/ 463159 h 1640769"/>
              <a:gd name="connsiteX209" fmla="*/ 991072 w 1460245"/>
              <a:gd name="connsiteY209" fmla="*/ 473042 h 1640769"/>
              <a:gd name="connsiteX210" fmla="*/ 989599 w 1460245"/>
              <a:gd name="connsiteY210" fmla="*/ 497225 h 1640769"/>
              <a:gd name="connsiteX211" fmla="*/ 998123 w 1460245"/>
              <a:gd name="connsiteY211" fmla="*/ 511420 h 1640769"/>
              <a:gd name="connsiteX212" fmla="*/ 1000965 w 1460245"/>
              <a:gd name="connsiteY212" fmla="*/ 518569 h 1640769"/>
              <a:gd name="connsiteX213" fmla="*/ 1003912 w 1460245"/>
              <a:gd name="connsiteY213" fmla="*/ 524247 h 1640769"/>
              <a:gd name="connsiteX214" fmla="*/ 1003912 w 1460245"/>
              <a:gd name="connsiteY214" fmla="*/ 527086 h 1640769"/>
              <a:gd name="connsiteX215" fmla="*/ 1002439 w 1460245"/>
              <a:gd name="connsiteY215" fmla="*/ 544119 h 1640769"/>
              <a:gd name="connsiteX216" fmla="*/ 999597 w 1460245"/>
              <a:gd name="connsiteY216" fmla="*/ 548325 h 1640769"/>
              <a:gd name="connsiteX217" fmla="*/ 965498 w 1460245"/>
              <a:gd name="connsiteY217" fmla="*/ 548325 h 1640769"/>
              <a:gd name="connsiteX218" fmla="*/ 942661 w 1460245"/>
              <a:gd name="connsiteY218" fmla="*/ 538442 h 1640769"/>
              <a:gd name="connsiteX219" fmla="*/ 939924 w 1460245"/>
              <a:gd name="connsiteY219" fmla="*/ 541280 h 1640769"/>
              <a:gd name="connsiteX220" fmla="*/ 937083 w 1460245"/>
              <a:gd name="connsiteY220" fmla="*/ 544119 h 1640769"/>
              <a:gd name="connsiteX221" fmla="*/ 932768 w 1460245"/>
              <a:gd name="connsiteY221" fmla="*/ 544119 h 1640769"/>
              <a:gd name="connsiteX222" fmla="*/ 890144 w 1460245"/>
              <a:gd name="connsiteY222" fmla="*/ 532764 h 1640769"/>
              <a:gd name="connsiteX223" fmla="*/ 877305 w 1460245"/>
              <a:gd name="connsiteY223" fmla="*/ 522775 h 1640769"/>
              <a:gd name="connsiteX224" fmla="*/ 863097 w 1460245"/>
              <a:gd name="connsiteY224" fmla="*/ 522775 h 1640769"/>
              <a:gd name="connsiteX225" fmla="*/ 857414 w 1460245"/>
              <a:gd name="connsiteY225" fmla="*/ 525614 h 1640769"/>
              <a:gd name="connsiteX226" fmla="*/ 851731 w 1460245"/>
              <a:gd name="connsiteY226" fmla="*/ 524247 h 1640769"/>
              <a:gd name="connsiteX227" fmla="*/ 841733 w 1460245"/>
              <a:gd name="connsiteY227" fmla="*/ 518569 h 1640769"/>
              <a:gd name="connsiteX228" fmla="*/ 827525 w 1460245"/>
              <a:gd name="connsiteY228" fmla="*/ 510053 h 1640769"/>
              <a:gd name="connsiteX229" fmla="*/ 820368 w 1460245"/>
              <a:gd name="connsiteY229" fmla="*/ 501431 h 1640769"/>
              <a:gd name="connsiteX230" fmla="*/ 820368 w 1460245"/>
              <a:gd name="connsiteY230" fmla="*/ 497225 h 1640769"/>
              <a:gd name="connsiteX231" fmla="*/ 816159 w 1460245"/>
              <a:gd name="connsiteY231" fmla="*/ 491547 h 1640769"/>
              <a:gd name="connsiteX232" fmla="*/ 796268 w 1460245"/>
              <a:gd name="connsiteY232" fmla="*/ 483031 h 1640769"/>
              <a:gd name="connsiteX233" fmla="*/ 786269 w 1460245"/>
              <a:gd name="connsiteY233" fmla="*/ 481559 h 1640769"/>
              <a:gd name="connsiteX234" fmla="*/ 779218 w 1460245"/>
              <a:gd name="connsiteY234" fmla="*/ 483031 h 1640769"/>
              <a:gd name="connsiteX235" fmla="*/ 776377 w 1460245"/>
              <a:gd name="connsiteY235" fmla="*/ 488709 h 1640769"/>
              <a:gd name="connsiteX236" fmla="*/ 773535 w 1460245"/>
              <a:gd name="connsiteY236" fmla="*/ 487237 h 1640769"/>
              <a:gd name="connsiteX237" fmla="*/ 770694 w 1460245"/>
              <a:gd name="connsiteY237" fmla="*/ 485870 h 1640769"/>
              <a:gd name="connsiteX238" fmla="*/ 763537 w 1460245"/>
              <a:gd name="connsiteY238" fmla="*/ 481559 h 1640769"/>
              <a:gd name="connsiteX239" fmla="*/ 759327 w 1460245"/>
              <a:gd name="connsiteY239" fmla="*/ 481559 h 1640769"/>
              <a:gd name="connsiteX240" fmla="*/ 750697 w 1460245"/>
              <a:gd name="connsiteY240" fmla="*/ 483031 h 1640769"/>
              <a:gd name="connsiteX241" fmla="*/ 742278 w 1460245"/>
              <a:gd name="connsiteY241" fmla="*/ 483031 h 1640769"/>
              <a:gd name="connsiteX242" fmla="*/ 733648 w 1460245"/>
              <a:gd name="connsiteY242" fmla="*/ 483031 h 1640769"/>
              <a:gd name="connsiteX243" fmla="*/ 719440 w 1460245"/>
              <a:gd name="connsiteY243" fmla="*/ 480192 h 1640769"/>
              <a:gd name="connsiteX244" fmla="*/ 685342 w 1460245"/>
              <a:gd name="connsiteY244" fmla="*/ 458848 h 1640769"/>
              <a:gd name="connsiteX245" fmla="*/ 679658 w 1460245"/>
              <a:gd name="connsiteY245" fmla="*/ 454642 h 1640769"/>
              <a:gd name="connsiteX246" fmla="*/ 675344 w 1460245"/>
              <a:gd name="connsiteY246" fmla="*/ 454642 h 1640769"/>
              <a:gd name="connsiteX247" fmla="*/ 672502 w 1460245"/>
              <a:gd name="connsiteY247" fmla="*/ 457481 h 1640769"/>
              <a:gd name="connsiteX248" fmla="*/ 638403 w 1460245"/>
              <a:gd name="connsiteY248" fmla="*/ 440342 h 1640769"/>
              <a:gd name="connsiteX249" fmla="*/ 617144 w 1460245"/>
              <a:gd name="connsiteY249" fmla="*/ 423309 h 1640769"/>
              <a:gd name="connsiteX250" fmla="*/ 595780 w 1460245"/>
              <a:gd name="connsiteY250" fmla="*/ 410587 h 1640769"/>
              <a:gd name="connsiteX251" fmla="*/ 592938 w 1460245"/>
              <a:gd name="connsiteY251" fmla="*/ 414792 h 1640769"/>
              <a:gd name="connsiteX252" fmla="*/ 587255 w 1460245"/>
              <a:gd name="connsiteY252" fmla="*/ 413426 h 1640769"/>
              <a:gd name="connsiteX253" fmla="*/ 567364 w 1460245"/>
              <a:gd name="connsiteY253" fmla="*/ 400598 h 1640769"/>
              <a:gd name="connsiteX254" fmla="*/ 567364 w 1460245"/>
              <a:gd name="connsiteY254" fmla="*/ 396287 h 1640769"/>
              <a:gd name="connsiteX255" fmla="*/ 570206 w 1460245"/>
              <a:gd name="connsiteY255" fmla="*/ 383565 h 1640769"/>
              <a:gd name="connsiteX256" fmla="*/ 571574 w 1460245"/>
              <a:gd name="connsiteY256" fmla="*/ 382198 h 1640769"/>
              <a:gd name="connsiteX257" fmla="*/ 574415 w 1460245"/>
              <a:gd name="connsiteY257" fmla="*/ 379359 h 1640769"/>
              <a:gd name="connsiteX258" fmla="*/ 575889 w 1460245"/>
              <a:gd name="connsiteY258" fmla="*/ 372209 h 1640769"/>
              <a:gd name="connsiteX259" fmla="*/ 575889 w 1460245"/>
              <a:gd name="connsiteY259" fmla="*/ 359382 h 1640769"/>
              <a:gd name="connsiteX260" fmla="*/ 577257 w 1460245"/>
              <a:gd name="connsiteY260" fmla="*/ 350865 h 1640769"/>
              <a:gd name="connsiteX261" fmla="*/ 578731 w 1460245"/>
              <a:gd name="connsiteY261" fmla="*/ 342348 h 1640769"/>
              <a:gd name="connsiteX262" fmla="*/ 587255 w 1460245"/>
              <a:gd name="connsiteY262" fmla="*/ 332465 h 1640769"/>
              <a:gd name="connsiteX263" fmla="*/ 590097 w 1460245"/>
              <a:gd name="connsiteY263" fmla="*/ 329626 h 1640769"/>
              <a:gd name="connsiteX264" fmla="*/ 595780 w 1460245"/>
              <a:gd name="connsiteY264" fmla="*/ 322476 h 1640769"/>
              <a:gd name="connsiteX265" fmla="*/ 594412 w 1460245"/>
              <a:gd name="connsiteY265" fmla="*/ 319637 h 1640769"/>
              <a:gd name="connsiteX266" fmla="*/ 602831 w 1460245"/>
              <a:gd name="connsiteY266" fmla="*/ 318270 h 1640769"/>
              <a:gd name="connsiteX267" fmla="*/ 597148 w 1460245"/>
              <a:gd name="connsiteY267" fmla="*/ 313959 h 1640769"/>
              <a:gd name="connsiteX268" fmla="*/ 585782 w 1460245"/>
              <a:gd name="connsiteY268" fmla="*/ 306915 h 1640769"/>
              <a:gd name="connsiteX269" fmla="*/ 578731 w 1460245"/>
              <a:gd name="connsiteY269" fmla="*/ 302604 h 1640769"/>
              <a:gd name="connsiteX270" fmla="*/ 555998 w 1460245"/>
              <a:gd name="connsiteY270" fmla="*/ 289776 h 1640769"/>
              <a:gd name="connsiteX271" fmla="*/ 551683 w 1460245"/>
              <a:gd name="connsiteY271" fmla="*/ 282732 h 1640769"/>
              <a:gd name="connsiteX272" fmla="*/ 534634 w 1460245"/>
              <a:gd name="connsiteY272" fmla="*/ 272743 h 1640769"/>
              <a:gd name="connsiteX273" fmla="*/ 500430 w 1460245"/>
              <a:gd name="connsiteY273" fmla="*/ 257182 h 1640769"/>
              <a:gd name="connsiteX274" fmla="*/ 482012 w 1460245"/>
              <a:gd name="connsiteY274" fmla="*/ 252871 h 1640769"/>
              <a:gd name="connsiteX275" fmla="*/ 470646 w 1460245"/>
              <a:gd name="connsiteY275" fmla="*/ 238677 h 1640769"/>
              <a:gd name="connsiteX276" fmla="*/ 472014 w 1460245"/>
              <a:gd name="connsiteY276" fmla="*/ 230160 h 1640769"/>
              <a:gd name="connsiteX277" fmla="*/ 462121 w 1460245"/>
              <a:gd name="connsiteY277" fmla="*/ 208816 h 1640769"/>
              <a:gd name="connsiteX278" fmla="*/ 457807 w 1460245"/>
              <a:gd name="connsiteY278" fmla="*/ 204610 h 1640769"/>
              <a:gd name="connsiteX279" fmla="*/ 450755 w 1460245"/>
              <a:gd name="connsiteY279" fmla="*/ 197460 h 1640769"/>
              <a:gd name="connsiteX280" fmla="*/ 442230 w 1460245"/>
              <a:gd name="connsiteY280" fmla="*/ 177588 h 1640769"/>
              <a:gd name="connsiteX281" fmla="*/ 446440 w 1460245"/>
              <a:gd name="connsiteY281" fmla="*/ 176221 h 1640769"/>
              <a:gd name="connsiteX282" fmla="*/ 454965 w 1460245"/>
              <a:gd name="connsiteY282" fmla="*/ 176221 h 1640769"/>
              <a:gd name="connsiteX283" fmla="*/ 460648 w 1460245"/>
              <a:gd name="connsiteY283" fmla="*/ 179060 h 1640769"/>
              <a:gd name="connsiteX284" fmla="*/ 462121 w 1460245"/>
              <a:gd name="connsiteY284" fmla="*/ 183266 h 1640769"/>
              <a:gd name="connsiteX285" fmla="*/ 472014 w 1460245"/>
              <a:gd name="connsiteY285" fmla="*/ 190415 h 1640769"/>
              <a:gd name="connsiteX286" fmla="*/ 477697 w 1460245"/>
              <a:gd name="connsiteY286" fmla="*/ 188943 h 1640769"/>
              <a:gd name="connsiteX287" fmla="*/ 489169 w 1460245"/>
              <a:gd name="connsiteY287" fmla="*/ 180427 h 1640769"/>
              <a:gd name="connsiteX288" fmla="*/ 494852 w 1460245"/>
              <a:gd name="connsiteY288" fmla="*/ 174749 h 1640769"/>
              <a:gd name="connsiteX289" fmla="*/ 496220 w 1460245"/>
              <a:gd name="connsiteY289" fmla="*/ 171910 h 1640769"/>
              <a:gd name="connsiteX290" fmla="*/ 496220 w 1460245"/>
              <a:gd name="connsiteY290" fmla="*/ 166232 h 1640769"/>
              <a:gd name="connsiteX291" fmla="*/ 457807 w 1460245"/>
              <a:gd name="connsiteY291" fmla="*/ 126488 h 1640769"/>
              <a:gd name="connsiteX292" fmla="*/ 454965 w 1460245"/>
              <a:gd name="connsiteY292" fmla="*/ 125016 h 1640769"/>
              <a:gd name="connsiteX293" fmla="*/ 452123 w 1460245"/>
              <a:gd name="connsiteY293" fmla="*/ 123649 h 1640769"/>
              <a:gd name="connsiteX294" fmla="*/ 450755 w 1460245"/>
              <a:gd name="connsiteY294" fmla="*/ 119338 h 1640769"/>
              <a:gd name="connsiteX295" fmla="*/ 443599 w 1460245"/>
              <a:gd name="connsiteY295" fmla="*/ 96627 h 1640769"/>
              <a:gd name="connsiteX296" fmla="*/ 445072 w 1460245"/>
              <a:gd name="connsiteY296" fmla="*/ 83800 h 1640769"/>
              <a:gd name="connsiteX297" fmla="*/ 447914 w 1460245"/>
              <a:gd name="connsiteY297" fmla="*/ 80961 h 1640769"/>
              <a:gd name="connsiteX298" fmla="*/ 450755 w 1460245"/>
              <a:gd name="connsiteY298" fmla="*/ 79594 h 1640769"/>
              <a:gd name="connsiteX299" fmla="*/ 450755 w 1460245"/>
              <a:gd name="connsiteY299" fmla="*/ 75283 h 1640769"/>
              <a:gd name="connsiteX300" fmla="*/ 446440 w 1460245"/>
              <a:gd name="connsiteY300" fmla="*/ 69605 h 1640769"/>
              <a:gd name="connsiteX301" fmla="*/ 430759 w 1460245"/>
              <a:gd name="connsiteY301" fmla="*/ 59722 h 1640769"/>
              <a:gd name="connsiteX302" fmla="*/ 426549 w 1460245"/>
              <a:gd name="connsiteY302" fmla="*/ 58250 h 1640769"/>
              <a:gd name="connsiteX303" fmla="*/ 420866 w 1460245"/>
              <a:gd name="connsiteY303" fmla="*/ 58250 h 1640769"/>
              <a:gd name="connsiteX304" fmla="*/ 416656 w 1460245"/>
              <a:gd name="connsiteY304" fmla="*/ 56883 h 1640769"/>
              <a:gd name="connsiteX305" fmla="*/ 412342 w 1460245"/>
              <a:gd name="connsiteY305" fmla="*/ 55411 h 1640769"/>
              <a:gd name="connsiteX306" fmla="*/ 409500 w 1460245"/>
              <a:gd name="connsiteY306" fmla="*/ 52572 h 1640769"/>
              <a:gd name="connsiteX307" fmla="*/ 389609 w 1460245"/>
              <a:gd name="connsiteY307" fmla="*/ 19977 h 1640769"/>
              <a:gd name="connsiteX308" fmla="*/ 386768 w 1460245"/>
              <a:gd name="connsiteY308" fmla="*/ 12828 h 1640769"/>
              <a:gd name="connsiteX309" fmla="*/ 381084 w 1460245"/>
              <a:gd name="connsiteY309" fmla="*/ 0 h 1640769"/>
              <a:gd name="connsiteX310" fmla="*/ 373928 w 1460245"/>
              <a:gd name="connsiteY310" fmla="*/ 1472 h 1640769"/>
              <a:gd name="connsiteX311" fmla="*/ 371087 w 1460245"/>
              <a:gd name="connsiteY311" fmla="*/ 2839 h 1640769"/>
              <a:gd name="connsiteX312" fmla="*/ 362561 w 1460245"/>
              <a:gd name="connsiteY312" fmla="*/ 15666 h 1640769"/>
              <a:gd name="connsiteX313" fmla="*/ 354037 w 1460245"/>
              <a:gd name="connsiteY313" fmla="*/ 25655 h 1640769"/>
              <a:gd name="connsiteX314" fmla="*/ 341197 w 1460245"/>
              <a:gd name="connsiteY314" fmla="*/ 41216 h 1640769"/>
              <a:gd name="connsiteX315" fmla="*/ 328463 w 1460245"/>
              <a:gd name="connsiteY315" fmla="*/ 45527 h 1640769"/>
              <a:gd name="connsiteX316" fmla="*/ 292891 w 1460245"/>
              <a:gd name="connsiteY316" fmla="*/ 58250 h 1640769"/>
              <a:gd name="connsiteX317" fmla="*/ 291522 w 1460245"/>
              <a:gd name="connsiteY317" fmla="*/ 59722 h 1640769"/>
              <a:gd name="connsiteX318" fmla="*/ 288681 w 1460245"/>
              <a:gd name="connsiteY318" fmla="*/ 62561 h 1640769"/>
              <a:gd name="connsiteX319" fmla="*/ 280051 w 1460245"/>
              <a:gd name="connsiteY319" fmla="*/ 63927 h 1640769"/>
              <a:gd name="connsiteX320" fmla="*/ 275841 w 1460245"/>
              <a:gd name="connsiteY320" fmla="*/ 63927 h 1640769"/>
              <a:gd name="connsiteX321" fmla="*/ 273000 w 1460245"/>
              <a:gd name="connsiteY321" fmla="*/ 63927 h 1640769"/>
              <a:gd name="connsiteX322" fmla="*/ 265844 w 1460245"/>
              <a:gd name="connsiteY322" fmla="*/ 61089 h 1640769"/>
              <a:gd name="connsiteX323" fmla="*/ 260160 w 1460245"/>
              <a:gd name="connsiteY323" fmla="*/ 56883 h 1640769"/>
              <a:gd name="connsiteX324" fmla="*/ 248794 w 1460245"/>
              <a:gd name="connsiteY324" fmla="*/ 52572 h 1640769"/>
              <a:gd name="connsiteX325" fmla="*/ 220379 w 1460245"/>
              <a:gd name="connsiteY325" fmla="*/ 45527 h 1640769"/>
              <a:gd name="connsiteX326" fmla="*/ 213222 w 1460245"/>
              <a:gd name="connsiteY326" fmla="*/ 45527 h 1640769"/>
              <a:gd name="connsiteX327" fmla="*/ 210380 w 1460245"/>
              <a:gd name="connsiteY327" fmla="*/ 45527 h 1640769"/>
              <a:gd name="connsiteX328" fmla="*/ 193331 w 1460245"/>
              <a:gd name="connsiteY328" fmla="*/ 52572 h 1640769"/>
              <a:gd name="connsiteX329" fmla="*/ 186279 w 1460245"/>
              <a:gd name="connsiteY329" fmla="*/ 71077 h 1640769"/>
              <a:gd name="connsiteX330" fmla="*/ 193331 w 1460245"/>
              <a:gd name="connsiteY330" fmla="*/ 72444 h 1640769"/>
              <a:gd name="connsiteX331" fmla="*/ 203329 w 1460245"/>
              <a:gd name="connsiteY331" fmla="*/ 76755 h 1640769"/>
              <a:gd name="connsiteX332" fmla="*/ 217537 w 1460245"/>
              <a:gd name="connsiteY332" fmla="*/ 92316 h 1640769"/>
              <a:gd name="connsiteX333" fmla="*/ 217537 w 1460245"/>
              <a:gd name="connsiteY333" fmla="*/ 95260 h 1640769"/>
              <a:gd name="connsiteX334" fmla="*/ 217537 w 1460245"/>
              <a:gd name="connsiteY334" fmla="*/ 97994 h 1640769"/>
              <a:gd name="connsiteX335" fmla="*/ 211854 w 1460245"/>
              <a:gd name="connsiteY335" fmla="*/ 102305 h 1640769"/>
              <a:gd name="connsiteX336" fmla="*/ 216063 w 1460245"/>
              <a:gd name="connsiteY336" fmla="*/ 135005 h 1640769"/>
              <a:gd name="connsiteX337" fmla="*/ 238901 w 1460245"/>
              <a:gd name="connsiteY337" fmla="*/ 164760 h 1640769"/>
              <a:gd name="connsiteX338" fmla="*/ 257318 w 1460245"/>
              <a:gd name="connsiteY338" fmla="*/ 181899 h 1640769"/>
              <a:gd name="connsiteX339" fmla="*/ 267317 w 1460245"/>
              <a:gd name="connsiteY339" fmla="*/ 183266 h 1640769"/>
              <a:gd name="connsiteX340" fmla="*/ 274473 w 1460245"/>
              <a:gd name="connsiteY340" fmla="*/ 183266 h 1640769"/>
              <a:gd name="connsiteX341" fmla="*/ 284366 w 1460245"/>
              <a:gd name="connsiteY341" fmla="*/ 187577 h 1640769"/>
              <a:gd name="connsiteX342" fmla="*/ 290049 w 1460245"/>
              <a:gd name="connsiteY342" fmla="*/ 190415 h 1640769"/>
              <a:gd name="connsiteX343" fmla="*/ 291522 w 1460245"/>
              <a:gd name="connsiteY343" fmla="*/ 193254 h 1640769"/>
              <a:gd name="connsiteX344" fmla="*/ 291522 w 1460245"/>
              <a:gd name="connsiteY344" fmla="*/ 200299 h 1640769"/>
              <a:gd name="connsiteX345" fmla="*/ 277209 w 1460245"/>
              <a:gd name="connsiteY345" fmla="*/ 205977 h 1640769"/>
              <a:gd name="connsiteX346" fmla="*/ 261634 w 1460245"/>
              <a:gd name="connsiteY346" fmla="*/ 215965 h 1640769"/>
              <a:gd name="connsiteX347" fmla="*/ 258792 w 1460245"/>
              <a:gd name="connsiteY347" fmla="*/ 220171 h 1640769"/>
              <a:gd name="connsiteX348" fmla="*/ 255951 w 1460245"/>
              <a:gd name="connsiteY348" fmla="*/ 221643 h 1640769"/>
              <a:gd name="connsiteX349" fmla="*/ 255951 w 1460245"/>
              <a:gd name="connsiteY349" fmla="*/ 227321 h 1640769"/>
              <a:gd name="connsiteX350" fmla="*/ 261634 w 1460245"/>
              <a:gd name="connsiteY350" fmla="*/ 235838 h 1640769"/>
              <a:gd name="connsiteX351" fmla="*/ 263002 w 1460245"/>
              <a:gd name="connsiteY351" fmla="*/ 247193 h 1640769"/>
              <a:gd name="connsiteX352" fmla="*/ 263002 w 1460245"/>
              <a:gd name="connsiteY352" fmla="*/ 254343 h 1640769"/>
              <a:gd name="connsiteX353" fmla="*/ 264476 w 1460245"/>
              <a:gd name="connsiteY353" fmla="*/ 262860 h 1640769"/>
              <a:gd name="connsiteX354" fmla="*/ 271632 w 1460245"/>
              <a:gd name="connsiteY354" fmla="*/ 265699 h 1640769"/>
              <a:gd name="connsiteX355" fmla="*/ 264476 w 1460245"/>
              <a:gd name="connsiteY355" fmla="*/ 271376 h 1640769"/>
              <a:gd name="connsiteX356" fmla="*/ 255951 w 1460245"/>
              <a:gd name="connsiteY356" fmla="*/ 279893 h 1640769"/>
              <a:gd name="connsiteX357" fmla="*/ 254477 w 1460245"/>
              <a:gd name="connsiteY357" fmla="*/ 285571 h 1640769"/>
              <a:gd name="connsiteX358" fmla="*/ 238901 w 1460245"/>
              <a:gd name="connsiteY358" fmla="*/ 306915 h 1640769"/>
              <a:gd name="connsiteX359" fmla="*/ 237428 w 1460245"/>
              <a:gd name="connsiteY359" fmla="*/ 308282 h 1640769"/>
              <a:gd name="connsiteX360" fmla="*/ 244584 w 1460245"/>
              <a:gd name="connsiteY360" fmla="*/ 319637 h 1640769"/>
              <a:gd name="connsiteX361" fmla="*/ 237428 w 1460245"/>
              <a:gd name="connsiteY361" fmla="*/ 326787 h 1640769"/>
              <a:gd name="connsiteX362" fmla="*/ 234586 w 1460245"/>
              <a:gd name="connsiteY362" fmla="*/ 328154 h 1640769"/>
              <a:gd name="connsiteX363" fmla="*/ 227535 w 1460245"/>
              <a:gd name="connsiteY363" fmla="*/ 329626 h 1640769"/>
              <a:gd name="connsiteX364" fmla="*/ 219010 w 1460245"/>
              <a:gd name="connsiteY364" fmla="*/ 333832 h 1640769"/>
              <a:gd name="connsiteX365" fmla="*/ 217537 w 1460245"/>
              <a:gd name="connsiteY365" fmla="*/ 336671 h 1640769"/>
              <a:gd name="connsiteX366" fmla="*/ 216063 w 1460245"/>
              <a:gd name="connsiteY366" fmla="*/ 348026 h 1640769"/>
              <a:gd name="connsiteX367" fmla="*/ 216063 w 1460245"/>
              <a:gd name="connsiteY367" fmla="*/ 356543 h 1640769"/>
              <a:gd name="connsiteX368" fmla="*/ 210380 w 1460245"/>
              <a:gd name="connsiteY368" fmla="*/ 370842 h 1640769"/>
              <a:gd name="connsiteX369" fmla="*/ 209012 w 1460245"/>
              <a:gd name="connsiteY369" fmla="*/ 375048 h 1640769"/>
              <a:gd name="connsiteX370" fmla="*/ 204697 w 1460245"/>
              <a:gd name="connsiteY370" fmla="*/ 387771 h 1640769"/>
              <a:gd name="connsiteX371" fmla="*/ 199014 w 1460245"/>
              <a:gd name="connsiteY371" fmla="*/ 390715 h 1640769"/>
              <a:gd name="connsiteX372" fmla="*/ 177650 w 1460245"/>
              <a:gd name="connsiteY372" fmla="*/ 403437 h 1640769"/>
              <a:gd name="connsiteX373" fmla="*/ 173440 w 1460245"/>
              <a:gd name="connsiteY373" fmla="*/ 409115 h 1640769"/>
              <a:gd name="connsiteX374" fmla="*/ 173440 w 1460245"/>
              <a:gd name="connsiteY374" fmla="*/ 417631 h 1640769"/>
              <a:gd name="connsiteX375" fmla="*/ 172072 w 1460245"/>
              <a:gd name="connsiteY375" fmla="*/ 426148 h 1640769"/>
              <a:gd name="connsiteX376" fmla="*/ 160601 w 1460245"/>
              <a:gd name="connsiteY376" fmla="*/ 453170 h 1640769"/>
              <a:gd name="connsiteX377" fmla="*/ 150708 w 1460245"/>
              <a:gd name="connsiteY377" fmla="*/ 457481 h 1640769"/>
              <a:gd name="connsiteX378" fmla="*/ 109452 w 1460245"/>
              <a:gd name="connsiteY378" fmla="*/ 467364 h 1640769"/>
              <a:gd name="connsiteX379" fmla="*/ 103769 w 1460245"/>
              <a:gd name="connsiteY379" fmla="*/ 467364 h 1640769"/>
              <a:gd name="connsiteX380" fmla="*/ 98086 w 1460245"/>
              <a:gd name="connsiteY380" fmla="*/ 458848 h 1640769"/>
              <a:gd name="connsiteX381" fmla="*/ 98086 w 1460245"/>
              <a:gd name="connsiteY381" fmla="*/ 454642 h 1640769"/>
              <a:gd name="connsiteX382" fmla="*/ 92403 w 1460245"/>
              <a:gd name="connsiteY382" fmla="*/ 450331 h 1640769"/>
              <a:gd name="connsiteX383" fmla="*/ 88088 w 1460245"/>
              <a:gd name="connsiteY383" fmla="*/ 447492 h 1640769"/>
              <a:gd name="connsiteX384" fmla="*/ 81037 w 1460245"/>
              <a:gd name="connsiteY384" fmla="*/ 448964 h 1640769"/>
              <a:gd name="connsiteX385" fmla="*/ 75354 w 1460245"/>
              <a:gd name="connsiteY385" fmla="*/ 456009 h 1640769"/>
              <a:gd name="connsiteX386" fmla="*/ 71039 w 1460245"/>
              <a:gd name="connsiteY386" fmla="*/ 461687 h 1640769"/>
              <a:gd name="connsiteX387" fmla="*/ 69671 w 1460245"/>
              <a:gd name="connsiteY387" fmla="*/ 465997 h 1640769"/>
              <a:gd name="connsiteX388" fmla="*/ 68197 w 1460245"/>
              <a:gd name="connsiteY388" fmla="*/ 473042 h 1640769"/>
              <a:gd name="connsiteX389" fmla="*/ 61146 w 1460245"/>
              <a:gd name="connsiteY389" fmla="*/ 484398 h 1640769"/>
              <a:gd name="connsiteX390" fmla="*/ 53990 w 1460245"/>
              <a:gd name="connsiteY390" fmla="*/ 492914 h 1640769"/>
              <a:gd name="connsiteX391" fmla="*/ 48306 w 1460245"/>
              <a:gd name="connsiteY391" fmla="*/ 498592 h 1640769"/>
              <a:gd name="connsiteX392" fmla="*/ 45465 w 1460245"/>
              <a:gd name="connsiteY392" fmla="*/ 510053 h 1640769"/>
              <a:gd name="connsiteX393" fmla="*/ 46938 w 1460245"/>
              <a:gd name="connsiteY393" fmla="*/ 521408 h 1640769"/>
              <a:gd name="connsiteX394" fmla="*/ 48306 w 1460245"/>
              <a:gd name="connsiteY394" fmla="*/ 524247 h 1640769"/>
              <a:gd name="connsiteX395" fmla="*/ 65355 w 1460245"/>
              <a:gd name="connsiteY395" fmla="*/ 534131 h 1640769"/>
              <a:gd name="connsiteX396" fmla="*/ 71039 w 1460245"/>
              <a:gd name="connsiteY396" fmla="*/ 534131 h 1640769"/>
              <a:gd name="connsiteX397" fmla="*/ 75354 w 1460245"/>
              <a:gd name="connsiteY397" fmla="*/ 534131 h 1640769"/>
              <a:gd name="connsiteX398" fmla="*/ 79669 w 1460245"/>
              <a:gd name="connsiteY398" fmla="*/ 534131 h 1640769"/>
              <a:gd name="connsiteX399" fmla="*/ 83878 w 1460245"/>
              <a:gd name="connsiteY399" fmla="*/ 536970 h 1640769"/>
              <a:gd name="connsiteX400" fmla="*/ 85247 w 1460245"/>
              <a:gd name="connsiteY400" fmla="*/ 546958 h 1640769"/>
              <a:gd name="connsiteX401" fmla="*/ 85247 w 1460245"/>
              <a:gd name="connsiteY401" fmla="*/ 555475 h 1640769"/>
              <a:gd name="connsiteX402" fmla="*/ 85247 w 1460245"/>
              <a:gd name="connsiteY402" fmla="*/ 559681 h 1640769"/>
              <a:gd name="connsiteX403" fmla="*/ 83878 w 1460245"/>
              <a:gd name="connsiteY403" fmla="*/ 562520 h 1640769"/>
              <a:gd name="connsiteX404" fmla="*/ 83878 w 1460245"/>
              <a:gd name="connsiteY404" fmla="*/ 571141 h 1640769"/>
              <a:gd name="connsiteX405" fmla="*/ 85247 w 1460245"/>
              <a:gd name="connsiteY405" fmla="*/ 573875 h 1640769"/>
              <a:gd name="connsiteX406" fmla="*/ 96718 w 1460245"/>
              <a:gd name="connsiteY406" fmla="*/ 588175 h 1640769"/>
              <a:gd name="connsiteX407" fmla="*/ 100928 w 1460245"/>
              <a:gd name="connsiteY407" fmla="*/ 589541 h 1640769"/>
              <a:gd name="connsiteX408" fmla="*/ 117977 w 1460245"/>
              <a:gd name="connsiteY408" fmla="*/ 605208 h 1640769"/>
              <a:gd name="connsiteX409" fmla="*/ 142183 w 1460245"/>
              <a:gd name="connsiteY409" fmla="*/ 644952 h 1640769"/>
              <a:gd name="connsiteX410" fmla="*/ 143551 w 1460245"/>
              <a:gd name="connsiteY410" fmla="*/ 647791 h 1640769"/>
              <a:gd name="connsiteX411" fmla="*/ 139342 w 1460245"/>
              <a:gd name="connsiteY411" fmla="*/ 651997 h 1640769"/>
              <a:gd name="connsiteX412" fmla="*/ 142183 w 1460245"/>
              <a:gd name="connsiteY412" fmla="*/ 661986 h 1640769"/>
              <a:gd name="connsiteX413" fmla="*/ 146498 w 1460245"/>
              <a:gd name="connsiteY413" fmla="*/ 663352 h 1640769"/>
              <a:gd name="connsiteX414" fmla="*/ 142183 w 1460245"/>
              <a:gd name="connsiteY414" fmla="*/ 667663 h 1640769"/>
              <a:gd name="connsiteX415" fmla="*/ 135026 w 1460245"/>
              <a:gd name="connsiteY415" fmla="*/ 673341 h 1640769"/>
              <a:gd name="connsiteX416" fmla="*/ 130817 w 1460245"/>
              <a:gd name="connsiteY416" fmla="*/ 674813 h 1640769"/>
              <a:gd name="connsiteX417" fmla="*/ 123660 w 1460245"/>
              <a:gd name="connsiteY417" fmla="*/ 674813 h 1640769"/>
              <a:gd name="connsiteX418" fmla="*/ 120819 w 1460245"/>
              <a:gd name="connsiteY418" fmla="*/ 670502 h 1640769"/>
              <a:gd name="connsiteX419" fmla="*/ 119450 w 1460245"/>
              <a:gd name="connsiteY419" fmla="*/ 666296 h 1640769"/>
              <a:gd name="connsiteX420" fmla="*/ 103769 w 1460245"/>
              <a:gd name="connsiteY420" fmla="*/ 669135 h 1640769"/>
              <a:gd name="connsiteX421" fmla="*/ 96718 w 1460245"/>
              <a:gd name="connsiteY421" fmla="*/ 670502 h 1640769"/>
              <a:gd name="connsiteX422" fmla="*/ 93877 w 1460245"/>
              <a:gd name="connsiteY422" fmla="*/ 677652 h 1640769"/>
              <a:gd name="connsiteX423" fmla="*/ 82405 w 1460245"/>
              <a:gd name="connsiteY423" fmla="*/ 679019 h 1640769"/>
              <a:gd name="connsiteX424" fmla="*/ 78195 w 1460245"/>
              <a:gd name="connsiteY424" fmla="*/ 679019 h 1640769"/>
              <a:gd name="connsiteX425" fmla="*/ 75354 w 1460245"/>
              <a:gd name="connsiteY425" fmla="*/ 677652 h 1640769"/>
              <a:gd name="connsiteX426" fmla="*/ 72512 w 1460245"/>
              <a:gd name="connsiteY426" fmla="*/ 674813 h 1640769"/>
              <a:gd name="connsiteX427" fmla="*/ 69671 w 1460245"/>
              <a:gd name="connsiteY427" fmla="*/ 673341 h 1640769"/>
              <a:gd name="connsiteX428" fmla="*/ 53990 w 1460245"/>
              <a:gd name="connsiteY428" fmla="*/ 671869 h 1640769"/>
              <a:gd name="connsiteX429" fmla="*/ 51148 w 1460245"/>
              <a:gd name="connsiteY429" fmla="*/ 673341 h 1640769"/>
              <a:gd name="connsiteX430" fmla="*/ 34099 w 1460245"/>
              <a:gd name="connsiteY430" fmla="*/ 669135 h 1640769"/>
              <a:gd name="connsiteX431" fmla="*/ 26942 w 1460245"/>
              <a:gd name="connsiteY431" fmla="*/ 670502 h 1640769"/>
              <a:gd name="connsiteX432" fmla="*/ 26942 w 1460245"/>
              <a:gd name="connsiteY432" fmla="*/ 683330 h 1640769"/>
              <a:gd name="connsiteX433" fmla="*/ 26942 w 1460245"/>
              <a:gd name="connsiteY433" fmla="*/ 690374 h 1640769"/>
              <a:gd name="connsiteX434" fmla="*/ 8525 w 1460245"/>
              <a:gd name="connsiteY434" fmla="*/ 691846 h 1640769"/>
              <a:gd name="connsiteX435" fmla="*/ 4209 w 1460245"/>
              <a:gd name="connsiteY435" fmla="*/ 693213 h 1640769"/>
              <a:gd name="connsiteX436" fmla="*/ 1368 w 1460245"/>
              <a:gd name="connsiteY436" fmla="*/ 697524 h 1640769"/>
              <a:gd name="connsiteX437" fmla="*/ 0 w 1460245"/>
              <a:gd name="connsiteY437" fmla="*/ 703202 h 1640769"/>
              <a:gd name="connsiteX438" fmla="*/ 1368 w 1460245"/>
              <a:gd name="connsiteY438" fmla="*/ 708880 h 1640769"/>
              <a:gd name="connsiteX439" fmla="*/ 21364 w 1460245"/>
              <a:gd name="connsiteY439" fmla="*/ 733063 h 1640769"/>
              <a:gd name="connsiteX440" fmla="*/ 28415 w 1460245"/>
              <a:gd name="connsiteY440" fmla="*/ 740107 h 1640769"/>
              <a:gd name="connsiteX441" fmla="*/ 32625 w 1460245"/>
              <a:gd name="connsiteY441" fmla="*/ 742946 h 1640769"/>
              <a:gd name="connsiteX442" fmla="*/ 53990 w 1460245"/>
              <a:gd name="connsiteY442" fmla="*/ 757141 h 1640769"/>
              <a:gd name="connsiteX443" fmla="*/ 58304 w 1460245"/>
              <a:gd name="connsiteY443" fmla="*/ 758613 h 1640769"/>
              <a:gd name="connsiteX444" fmla="*/ 61146 w 1460245"/>
              <a:gd name="connsiteY444" fmla="*/ 758613 h 1640769"/>
              <a:gd name="connsiteX445" fmla="*/ 72512 w 1460245"/>
              <a:gd name="connsiteY445" fmla="*/ 761452 h 1640769"/>
              <a:gd name="connsiteX446" fmla="*/ 78195 w 1460245"/>
              <a:gd name="connsiteY446" fmla="*/ 764291 h 1640769"/>
              <a:gd name="connsiteX447" fmla="*/ 85247 w 1460245"/>
              <a:gd name="connsiteY447" fmla="*/ 762819 h 1640769"/>
              <a:gd name="connsiteX448" fmla="*/ 89562 w 1460245"/>
              <a:gd name="connsiteY448" fmla="*/ 758613 h 1640769"/>
              <a:gd name="connsiteX449" fmla="*/ 119450 w 1460245"/>
              <a:gd name="connsiteY449" fmla="*/ 748624 h 1640769"/>
              <a:gd name="connsiteX450" fmla="*/ 122292 w 1460245"/>
              <a:gd name="connsiteY450" fmla="*/ 751463 h 1640769"/>
              <a:gd name="connsiteX451" fmla="*/ 107979 w 1460245"/>
              <a:gd name="connsiteY451" fmla="*/ 775646 h 1640769"/>
              <a:gd name="connsiteX452" fmla="*/ 82405 w 1460245"/>
              <a:gd name="connsiteY452" fmla="*/ 787002 h 1640769"/>
              <a:gd name="connsiteX453" fmla="*/ 65355 w 1460245"/>
              <a:gd name="connsiteY453" fmla="*/ 791313 h 1640769"/>
              <a:gd name="connsiteX454" fmla="*/ 61146 w 1460245"/>
              <a:gd name="connsiteY454" fmla="*/ 792679 h 1640769"/>
              <a:gd name="connsiteX455" fmla="*/ 59673 w 1460245"/>
              <a:gd name="connsiteY455" fmla="*/ 787002 h 1640769"/>
              <a:gd name="connsiteX456" fmla="*/ 55463 w 1460245"/>
              <a:gd name="connsiteY456" fmla="*/ 784163 h 1640769"/>
              <a:gd name="connsiteX457" fmla="*/ 52621 w 1460245"/>
              <a:gd name="connsiteY457" fmla="*/ 781324 h 1640769"/>
              <a:gd name="connsiteX458" fmla="*/ 49780 w 1460245"/>
              <a:gd name="connsiteY458" fmla="*/ 782691 h 1640769"/>
              <a:gd name="connsiteX459" fmla="*/ 48306 w 1460245"/>
              <a:gd name="connsiteY459" fmla="*/ 785635 h 1640769"/>
              <a:gd name="connsiteX460" fmla="*/ 46938 w 1460245"/>
              <a:gd name="connsiteY460" fmla="*/ 789840 h 1640769"/>
              <a:gd name="connsiteX461" fmla="*/ 49780 w 1460245"/>
              <a:gd name="connsiteY461" fmla="*/ 794151 h 1640769"/>
              <a:gd name="connsiteX462" fmla="*/ 51148 w 1460245"/>
              <a:gd name="connsiteY462" fmla="*/ 796990 h 1640769"/>
              <a:gd name="connsiteX463" fmla="*/ 56831 w 1460245"/>
              <a:gd name="connsiteY463" fmla="*/ 804035 h 1640769"/>
              <a:gd name="connsiteX464" fmla="*/ 61146 w 1460245"/>
              <a:gd name="connsiteY464" fmla="*/ 809713 h 1640769"/>
              <a:gd name="connsiteX465" fmla="*/ 65355 w 1460245"/>
              <a:gd name="connsiteY465" fmla="*/ 812552 h 1640769"/>
              <a:gd name="connsiteX466" fmla="*/ 82405 w 1460245"/>
              <a:gd name="connsiteY466" fmla="*/ 829585 h 1640769"/>
              <a:gd name="connsiteX467" fmla="*/ 109452 w 1460245"/>
              <a:gd name="connsiteY467" fmla="*/ 858079 h 1640769"/>
              <a:gd name="connsiteX468" fmla="*/ 115136 w 1460245"/>
              <a:gd name="connsiteY468" fmla="*/ 863757 h 1640769"/>
              <a:gd name="connsiteX469" fmla="*/ 123660 w 1460245"/>
              <a:gd name="connsiteY469" fmla="*/ 869434 h 1640769"/>
              <a:gd name="connsiteX470" fmla="*/ 126502 w 1460245"/>
              <a:gd name="connsiteY470" fmla="*/ 872273 h 1640769"/>
              <a:gd name="connsiteX471" fmla="*/ 133658 w 1460245"/>
              <a:gd name="connsiteY471" fmla="*/ 877951 h 1640769"/>
              <a:gd name="connsiteX472" fmla="*/ 139342 w 1460245"/>
              <a:gd name="connsiteY472" fmla="*/ 880790 h 1640769"/>
              <a:gd name="connsiteX473" fmla="*/ 147866 w 1460245"/>
              <a:gd name="connsiteY473" fmla="*/ 883629 h 1640769"/>
              <a:gd name="connsiteX474" fmla="*/ 153549 w 1460245"/>
              <a:gd name="connsiteY474" fmla="*/ 886468 h 1640769"/>
              <a:gd name="connsiteX475" fmla="*/ 159233 w 1460245"/>
              <a:gd name="connsiteY475" fmla="*/ 886468 h 1640769"/>
              <a:gd name="connsiteX476" fmla="*/ 162074 w 1460245"/>
              <a:gd name="connsiteY476" fmla="*/ 884996 h 1640769"/>
              <a:gd name="connsiteX477" fmla="*/ 169230 w 1460245"/>
              <a:gd name="connsiteY477" fmla="*/ 882157 h 1640769"/>
              <a:gd name="connsiteX478" fmla="*/ 186279 w 1460245"/>
              <a:gd name="connsiteY478" fmla="*/ 875112 h 1640769"/>
              <a:gd name="connsiteX479" fmla="*/ 209012 w 1460245"/>
              <a:gd name="connsiteY479" fmla="*/ 860918 h 1640769"/>
              <a:gd name="connsiteX480" fmla="*/ 211854 w 1460245"/>
              <a:gd name="connsiteY480" fmla="*/ 860918 h 1640769"/>
              <a:gd name="connsiteX481" fmla="*/ 213222 w 1460245"/>
              <a:gd name="connsiteY481" fmla="*/ 859446 h 1640769"/>
              <a:gd name="connsiteX482" fmla="*/ 217537 w 1460245"/>
              <a:gd name="connsiteY482" fmla="*/ 856607 h 1640769"/>
              <a:gd name="connsiteX483" fmla="*/ 223220 w 1460245"/>
              <a:gd name="connsiteY483" fmla="*/ 839573 h 1640769"/>
              <a:gd name="connsiteX484" fmla="*/ 224588 w 1460245"/>
              <a:gd name="connsiteY484" fmla="*/ 831057 h 1640769"/>
              <a:gd name="connsiteX485" fmla="*/ 223220 w 1460245"/>
              <a:gd name="connsiteY485" fmla="*/ 826746 h 1640769"/>
              <a:gd name="connsiteX486" fmla="*/ 217537 w 1460245"/>
              <a:gd name="connsiteY486" fmla="*/ 821068 h 1640769"/>
              <a:gd name="connsiteX487" fmla="*/ 213222 w 1460245"/>
              <a:gd name="connsiteY487" fmla="*/ 791313 h 1640769"/>
              <a:gd name="connsiteX488" fmla="*/ 217537 w 1460245"/>
              <a:gd name="connsiteY488" fmla="*/ 791313 h 1640769"/>
              <a:gd name="connsiteX489" fmla="*/ 253109 w 1460245"/>
              <a:gd name="connsiteY489" fmla="*/ 794151 h 1640769"/>
              <a:gd name="connsiteX490" fmla="*/ 244584 w 1460245"/>
              <a:gd name="connsiteY490" fmla="*/ 798357 h 1640769"/>
              <a:gd name="connsiteX491" fmla="*/ 241743 w 1460245"/>
              <a:gd name="connsiteY491" fmla="*/ 798357 h 1640769"/>
              <a:gd name="connsiteX492" fmla="*/ 238901 w 1460245"/>
              <a:gd name="connsiteY492" fmla="*/ 796990 h 1640769"/>
              <a:gd name="connsiteX493" fmla="*/ 236060 w 1460245"/>
              <a:gd name="connsiteY493" fmla="*/ 796990 h 1640769"/>
              <a:gd name="connsiteX494" fmla="*/ 233113 w 1460245"/>
              <a:gd name="connsiteY494" fmla="*/ 802668 h 1640769"/>
              <a:gd name="connsiteX495" fmla="*/ 233113 w 1460245"/>
              <a:gd name="connsiteY495" fmla="*/ 809713 h 1640769"/>
              <a:gd name="connsiteX496" fmla="*/ 236060 w 1460245"/>
              <a:gd name="connsiteY496" fmla="*/ 828218 h 1640769"/>
              <a:gd name="connsiteX497" fmla="*/ 250267 w 1460245"/>
              <a:gd name="connsiteY497" fmla="*/ 829585 h 1640769"/>
              <a:gd name="connsiteX498" fmla="*/ 243111 w 1460245"/>
              <a:gd name="connsiteY498" fmla="*/ 838101 h 1640769"/>
              <a:gd name="connsiteX499" fmla="*/ 240269 w 1460245"/>
              <a:gd name="connsiteY499" fmla="*/ 846723 h 1640769"/>
              <a:gd name="connsiteX500" fmla="*/ 243111 w 1460245"/>
              <a:gd name="connsiteY500" fmla="*/ 852296 h 1640769"/>
              <a:gd name="connsiteX501" fmla="*/ 248794 w 1460245"/>
              <a:gd name="connsiteY501" fmla="*/ 856607 h 1640769"/>
              <a:gd name="connsiteX502" fmla="*/ 254477 w 1460245"/>
              <a:gd name="connsiteY502" fmla="*/ 866595 h 1640769"/>
              <a:gd name="connsiteX503" fmla="*/ 257318 w 1460245"/>
              <a:gd name="connsiteY503" fmla="*/ 875112 h 1640769"/>
              <a:gd name="connsiteX504" fmla="*/ 260160 w 1460245"/>
              <a:gd name="connsiteY504" fmla="*/ 880790 h 1640769"/>
              <a:gd name="connsiteX505" fmla="*/ 263002 w 1460245"/>
              <a:gd name="connsiteY505" fmla="*/ 882157 h 1640769"/>
              <a:gd name="connsiteX506" fmla="*/ 260160 w 1460245"/>
              <a:gd name="connsiteY506" fmla="*/ 890673 h 1640769"/>
              <a:gd name="connsiteX507" fmla="*/ 255951 w 1460245"/>
              <a:gd name="connsiteY507" fmla="*/ 910546 h 1640769"/>
              <a:gd name="connsiteX508" fmla="*/ 253109 w 1460245"/>
              <a:gd name="connsiteY508" fmla="*/ 934729 h 1640769"/>
              <a:gd name="connsiteX509" fmla="*/ 254477 w 1460245"/>
              <a:gd name="connsiteY509" fmla="*/ 939040 h 1640769"/>
              <a:gd name="connsiteX510" fmla="*/ 257318 w 1460245"/>
              <a:gd name="connsiteY510" fmla="*/ 953234 h 1640769"/>
              <a:gd name="connsiteX511" fmla="*/ 261634 w 1460245"/>
              <a:gd name="connsiteY511" fmla="*/ 965956 h 1640769"/>
              <a:gd name="connsiteX512" fmla="*/ 264476 w 1460245"/>
              <a:gd name="connsiteY512" fmla="*/ 968795 h 1640769"/>
              <a:gd name="connsiteX513" fmla="*/ 263002 w 1460245"/>
              <a:gd name="connsiteY513" fmla="*/ 974473 h 1640769"/>
              <a:gd name="connsiteX514" fmla="*/ 273000 w 1460245"/>
              <a:gd name="connsiteY514" fmla="*/ 1021367 h 1640769"/>
              <a:gd name="connsiteX515" fmla="*/ 280051 w 1460245"/>
              <a:gd name="connsiteY515" fmla="*/ 1044078 h 1640769"/>
              <a:gd name="connsiteX516" fmla="*/ 282893 w 1460245"/>
              <a:gd name="connsiteY516" fmla="*/ 1051228 h 1640769"/>
              <a:gd name="connsiteX517" fmla="*/ 284366 w 1460245"/>
              <a:gd name="connsiteY517" fmla="*/ 1054067 h 1640769"/>
              <a:gd name="connsiteX518" fmla="*/ 288681 w 1460245"/>
              <a:gd name="connsiteY518" fmla="*/ 1061217 h 1640769"/>
              <a:gd name="connsiteX519" fmla="*/ 288681 w 1460245"/>
              <a:gd name="connsiteY519" fmla="*/ 1064056 h 1640769"/>
              <a:gd name="connsiteX520" fmla="*/ 294364 w 1460245"/>
              <a:gd name="connsiteY520" fmla="*/ 1081089 h 1640769"/>
              <a:gd name="connsiteX521" fmla="*/ 292891 w 1460245"/>
              <a:gd name="connsiteY521" fmla="*/ 1083928 h 1640769"/>
              <a:gd name="connsiteX522" fmla="*/ 295732 w 1460245"/>
              <a:gd name="connsiteY522" fmla="*/ 1085295 h 1640769"/>
              <a:gd name="connsiteX523" fmla="*/ 297206 w 1460245"/>
              <a:gd name="connsiteY523" fmla="*/ 1089606 h 1640769"/>
              <a:gd name="connsiteX524" fmla="*/ 300048 w 1460245"/>
              <a:gd name="connsiteY524" fmla="*/ 1103800 h 1640769"/>
              <a:gd name="connsiteX525" fmla="*/ 301415 w 1460245"/>
              <a:gd name="connsiteY525" fmla="*/ 1113684 h 1640769"/>
              <a:gd name="connsiteX526" fmla="*/ 301415 w 1460245"/>
              <a:gd name="connsiteY526" fmla="*/ 1117994 h 1640769"/>
              <a:gd name="connsiteX527" fmla="*/ 304257 w 1460245"/>
              <a:gd name="connsiteY527" fmla="*/ 1130822 h 1640769"/>
              <a:gd name="connsiteX528" fmla="*/ 308572 w 1460245"/>
              <a:gd name="connsiteY528" fmla="*/ 1142177 h 1640769"/>
              <a:gd name="connsiteX529" fmla="*/ 314255 w 1460245"/>
              <a:gd name="connsiteY529" fmla="*/ 1159211 h 1640769"/>
              <a:gd name="connsiteX530" fmla="*/ 314255 w 1460245"/>
              <a:gd name="connsiteY530" fmla="*/ 1163417 h 1640769"/>
              <a:gd name="connsiteX531" fmla="*/ 334146 w 1460245"/>
              <a:gd name="connsiteY531" fmla="*/ 1197588 h 1640769"/>
              <a:gd name="connsiteX532" fmla="*/ 338356 w 1460245"/>
              <a:gd name="connsiteY532" fmla="*/ 1194644 h 1640769"/>
              <a:gd name="connsiteX533" fmla="*/ 339829 w 1460245"/>
              <a:gd name="connsiteY533" fmla="*/ 1201794 h 1640769"/>
              <a:gd name="connsiteX534" fmla="*/ 344144 w 1460245"/>
              <a:gd name="connsiteY534" fmla="*/ 1218827 h 1640769"/>
              <a:gd name="connsiteX535" fmla="*/ 345512 w 1460245"/>
              <a:gd name="connsiteY535" fmla="*/ 1223033 h 1640769"/>
              <a:gd name="connsiteX536" fmla="*/ 373928 w 1460245"/>
              <a:gd name="connsiteY536" fmla="*/ 1270032 h 1640769"/>
              <a:gd name="connsiteX537" fmla="*/ 375401 w 1460245"/>
              <a:gd name="connsiteY537" fmla="*/ 1275710 h 1640769"/>
              <a:gd name="connsiteX538" fmla="*/ 378243 w 1460245"/>
              <a:gd name="connsiteY538" fmla="*/ 1285594 h 1640769"/>
              <a:gd name="connsiteX539" fmla="*/ 381084 w 1460245"/>
              <a:gd name="connsiteY539" fmla="*/ 1289905 h 1640769"/>
              <a:gd name="connsiteX540" fmla="*/ 390977 w 1460245"/>
              <a:gd name="connsiteY540" fmla="*/ 1306938 h 1640769"/>
              <a:gd name="connsiteX541" fmla="*/ 388136 w 1460245"/>
              <a:gd name="connsiteY541" fmla="*/ 1308305 h 1640769"/>
              <a:gd name="connsiteX542" fmla="*/ 389609 w 1460245"/>
              <a:gd name="connsiteY542" fmla="*/ 1318293 h 1640769"/>
              <a:gd name="connsiteX543" fmla="*/ 389609 w 1460245"/>
              <a:gd name="connsiteY543" fmla="*/ 1319660 h 1640769"/>
              <a:gd name="connsiteX544" fmla="*/ 390977 w 1460245"/>
              <a:gd name="connsiteY544" fmla="*/ 1321132 h 1640769"/>
              <a:gd name="connsiteX545" fmla="*/ 392451 w 1460245"/>
              <a:gd name="connsiteY545" fmla="*/ 1325338 h 1640769"/>
              <a:gd name="connsiteX546" fmla="*/ 395292 w 1460245"/>
              <a:gd name="connsiteY546" fmla="*/ 1338166 h 1640769"/>
              <a:gd name="connsiteX547" fmla="*/ 396661 w 1460245"/>
              <a:gd name="connsiteY547" fmla="*/ 1342476 h 1640769"/>
              <a:gd name="connsiteX548" fmla="*/ 396661 w 1460245"/>
              <a:gd name="connsiteY548" fmla="*/ 1345315 h 1640769"/>
              <a:gd name="connsiteX549" fmla="*/ 399502 w 1460245"/>
              <a:gd name="connsiteY549" fmla="*/ 1355199 h 1640769"/>
              <a:gd name="connsiteX550" fmla="*/ 402343 w 1460245"/>
              <a:gd name="connsiteY550" fmla="*/ 1360877 h 1640769"/>
              <a:gd name="connsiteX551" fmla="*/ 422340 w 1460245"/>
              <a:gd name="connsiteY551" fmla="*/ 1406404 h 1640769"/>
              <a:gd name="connsiteX552" fmla="*/ 426549 w 1460245"/>
              <a:gd name="connsiteY552" fmla="*/ 1406404 h 1640769"/>
              <a:gd name="connsiteX553" fmla="*/ 450755 w 1460245"/>
              <a:gd name="connsiteY553" fmla="*/ 1440471 h 1640769"/>
              <a:gd name="connsiteX554" fmla="*/ 452123 w 1460245"/>
              <a:gd name="connsiteY554" fmla="*/ 1444676 h 1640769"/>
              <a:gd name="connsiteX555" fmla="*/ 457807 w 1460245"/>
              <a:gd name="connsiteY555" fmla="*/ 1458871 h 1640769"/>
              <a:gd name="connsiteX556" fmla="*/ 462121 w 1460245"/>
              <a:gd name="connsiteY556" fmla="*/ 1471698 h 1640769"/>
              <a:gd name="connsiteX557" fmla="*/ 470646 w 1460245"/>
              <a:gd name="connsiteY557" fmla="*/ 1493042 h 1640769"/>
              <a:gd name="connsiteX558" fmla="*/ 479171 w 1460245"/>
              <a:gd name="connsiteY558" fmla="*/ 1514281 h 1640769"/>
              <a:gd name="connsiteX559" fmla="*/ 483381 w 1460245"/>
              <a:gd name="connsiteY559" fmla="*/ 1521431 h 1640769"/>
              <a:gd name="connsiteX560" fmla="*/ 486327 w 1460245"/>
              <a:gd name="connsiteY560" fmla="*/ 1524270 h 1640769"/>
              <a:gd name="connsiteX561" fmla="*/ 489169 w 1460245"/>
              <a:gd name="connsiteY561" fmla="*/ 1529948 h 1640769"/>
              <a:gd name="connsiteX562" fmla="*/ 492011 w 1460245"/>
              <a:gd name="connsiteY562" fmla="*/ 1536993 h 1640769"/>
              <a:gd name="connsiteX563" fmla="*/ 493379 w 1460245"/>
              <a:gd name="connsiteY563" fmla="*/ 1545614 h 1640769"/>
              <a:gd name="connsiteX564" fmla="*/ 487695 w 1460245"/>
              <a:gd name="connsiteY564" fmla="*/ 1545614 h 1640769"/>
              <a:gd name="connsiteX565" fmla="*/ 487695 w 1460245"/>
              <a:gd name="connsiteY565" fmla="*/ 1549820 h 1640769"/>
              <a:gd name="connsiteX566" fmla="*/ 489169 w 1460245"/>
              <a:gd name="connsiteY566" fmla="*/ 1556970 h 1640769"/>
              <a:gd name="connsiteX567" fmla="*/ 490537 w 1460245"/>
              <a:gd name="connsiteY567" fmla="*/ 1561176 h 1640769"/>
              <a:gd name="connsiteX568" fmla="*/ 492011 w 1460245"/>
              <a:gd name="connsiteY568" fmla="*/ 1565487 h 1640769"/>
              <a:gd name="connsiteX569" fmla="*/ 493379 w 1460245"/>
              <a:gd name="connsiteY569" fmla="*/ 1569692 h 1640769"/>
              <a:gd name="connsiteX570" fmla="*/ 496220 w 1460245"/>
              <a:gd name="connsiteY570" fmla="*/ 1576842 h 1640769"/>
              <a:gd name="connsiteX571" fmla="*/ 506218 w 1460245"/>
              <a:gd name="connsiteY571" fmla="*/ 1593875 h 1640769"/>
              <a:gd name="connsiteX572" fmla="*/ 526109 w 1460245"/>
              <a:gd name="connsiteY572" fmla="*/ 1622264 h 1640769"/>
              <a:gd name="connsiteX573" fmla="*/ 537476 w 1460245"/>
              <a:gd name="connsiteY573" fmla="*/ 1632253 h 1640769"/>
              <a:gd name="connsiteX574" fmla="*/ 541790 w 1460245"/>
              <a:gd name="connsiteY574" fmla="*/ 1635092 h 1640769"/>
              <a:gd name="connsiteX575" fmla="*/ 544527 w 1460245"/>
              <a:gd name="connsiteY575" fmla="*/ 1636459 h 1640769"/>
              <a:gd name="connsiteX576" fmla="*/ 553051 w 1460245"/>
              <a:gd name="connsiteY576" fmla="*/ 1640769 h 1640769"/>
              <a:gd name="connsiteX577" fmla="*/ 557366 w 1460245"/>
              <a:gd name="connsiteY577" fmla="*/ 1640769 h 1640769"/>
              <a:gd name="connsiteX578" fmla="*/ 584414 w 1460245"/>
              <a:gd name="connsiteY578" fmla="*/ 1623631 h 1640769"/>
              <a:gd name="connsiteX579" fmla="*/ 587255 w 1460245"/>
              <a:gd name="connsiteY579" fmla="*/ 1616586 h 1640769"/>
              <a:gd name="connsiteX580" fmla="*/ 587255 w 1460245"/>
              <a:gd name="connsiteY580" fmla="*/ 1610909 h 1640769"/>
              <a:gd name="connsiteX581" fmla="*/ 588624 w 1460245"/>
              <a:gd name="connsiteY581" fmla="*/ 1608070 h 1640769"/>
              <a:gd name="connsiteX582" fmla="*/ 585782 w 1460245"/>
              <a:gd name="connsiteY582" fmla="*/ 1606598 h 1640769"/>
              <a:gd name="connsiteX583" fmla="*/ 588624 w 1460245"/>
              <a:gd name="connsiteY583" fmla="*/ 1592403 h 1640769"/>
              <a:gd name="connsiteX584" fmla="*/ 591570 w 1460245"/>
              <a:gd name="connsiteY584" fmla="*/ 1586726 h 1640769"/>
              <a:gd name="connsiteX585" fmla="*/ 599990 w 1460245"/>
              <a:gd name="connsiteY585" fmla="*/ 1579681 h 1640769"/>
              <a:gd name="connsiteX586" fmla="*/ 624196 w 1460245"/>
              <a:gd name="connsiteY586" fmla="*/ 1571164 h 1640769"/>
              <a:gd name="connsiteX587" fmla="*/ 629879 w 1460245"/>
              <a:gd name="connsiteY587" fmla="*/ 1564015 h 1640769"/>
              <a:gd name="connsiteX588" fmla="*/ 627037 w 1460245"/>
              <a:gd name="connsiteY588" fmla="*/ 1561176 h 1640769"/>
              <a:gd name="connsiteX589" fmla="*/ 625564 w 1460245"/>
              <a:gd name="connsiteY589" fmla="*/ 1556970 h 1640769"/>
              <a:gd name="connsiteX590" fmla="*/ 627037 w 1460245"/>
              <a:gd name="connsiteY590" fmla="*/ 1549820 h 1640769"/>
              <a:gd name="connsiteX591" fmla="*/ 628510 w 1460245"/>
              <a:gd name="connsiteY591" fmla="*/ 1545614 h 1640769"/>
              <a:gd name="connsiteX592" fmla="*/ 631352 w 1460245"/>
              <a:gd name="connsiteY592" fmla="*/ 1541303 h 1640769"/>
              <a:gd name="connsiteX593" fmla="*/ 642719 w 1460245"/>
              <a:gd name="connsiteY593" fmla="*/ 1524270 h 1640769"/>
              <a:gd name="connsiteX594" fmla="*/ 641245 w 1460245"/>
              <a:gd name="connsiteY594" fmla="*/ 1517120 h 1640769"/>
              <a:gd name="connsiteX595" fmla="*/ 641245 w 1460245"/>
              <a:gd name="connsiteY595" fmla="*/ 1512915 h 1640769"/>
              <a:gd name="connsiteX596" fmla="*/ 642719 w 1460245"/>
              <a:gd name="connsiteY596" fmla="*/ 1511443 h 1640769"/>
              <a:gd name="connsiteX597" fmla="*/ 645560 w 1460245"/>
              <a:gd name="connsiteY597" fmla="*/ 1508604 h 1640769"/>
              <a:gd name="connsiteX598" fmla="*/ 648401 w 1460245"/>
              <a:gd name="connsiteY598" fmla="*/ 1507237 h 1640769"/>
              <a:gd name="connsiteX599" fmla="*/ 656926 w 1460245"/>
              <a:gd name="connsiteY599" fmla="*/ 1507237 h 1640769"/>
              <a:gd name="connsiteX600" fmla="*/ 668293 w 1460245"/>
              <a:gd name="connsiteY600" fmla="*/ 1510076 h 1640769"/>
              <a:gd name="connsiteX601" fmla="*/ 672502 w 1460245"/>
              <a:gd name="connsiteY601" fmla="*/ 1508604 h 1640769"/>
              <a:gd name="connsiteX602" fmla="*/ 672502 w 1460245"/>
              <a:gd name="connsiteY602" fmla="*/ 1502926 h 1640769"/>
              <a:gd name="connsiteX603" fmla="*/ 669661 w 1460245"/>
              <a:gd name="connsiteY603" fmla="*/ 1457504 h 1640769"/>
              <a:gd name="connsiteX604" fmla="*/ 668293 w 1460245"/>
              <a:gd name="connsiteY604" fmla="*/ 1444676 h 1640769"/>
              <a:gd name="connsiteX605" fmla="*/ 665451 w 1460245"/>
              <a:gd name="connsiteY605" fmla="*/ 1440471 h 1640769"/>
              <a:gd name="connsiteX606" fmla="*/ 664083 w 1460245"/>
              <a:gd name="connsiteY606" fmla="*/ 1433321 h 1640769"/>
              <a:gd name="connsiteX607" fmla="*/ 664083 w 1460245"/>
              <a:gd name="connsiteY607" fmla="*/ 1426276 h 1640769"/>
              <a:gd name="connsiteX608" fmla="*/ 664083 w 1460245"/>
              <a:gd name="connsiteY608" fmla="*/ 1420598 h 1640769"/>
              <a:gd name="connsiteX609" fmla="*/ 665451 w 1460245"/>
              <a:gd name="connsiteY609" fmla="*/ 1416287 h 1640769"/>
              <a:gd name="connsiteX610" fmla="*/ 666819 w 1460245"/>
              <a:gd name="connsiteY610" fmla="*/ 1404932 h 1640769"/>
              <a:gd name="connsiteX611" fmla="*/ 671134 w 1460245"/>
              <a:gd name="connsiteY611" fmla="*/ 1397887 h 1640769"/>
              <a:gd name="connsiteX612" fmla="*/ 672502 w 1460245"/>
              <a:gd name="connsiteY612" fmla="*/ 1393576 h 1640769"/>
              <a:gd name="connsiteX613" fmla="*/ 675344 w 1460245"/>
              <a:gd name="connsiteY613" fmla="*/ 1389265 h 1640769"/>
              <a:gd name="connsiteX614" fmla="*/ 678185 w 1460245"/>
              <a:gd name="connsiteY614" fmla="*/ 1385060 h 1640769"/>
              <a:gd name="connsiteX615" fmla="*/ 681132 w 1460245"/>
              <a:gd name="connsiteY615" fmla="*/ 1380749 h 1640769"/>
              <a:gd name="connsiteX616" fmla="*/ 683974 w 1460245"/>
              <a:gd name="connsiteY616" fmla="*/ 1366554 h 1640769"/>
              <a:gd name="connsiteX617" fmla="*/ 685342 w 1460245"/>
              <a:gd name="connsiteY617" fmla="*/ 1359510 h 1640769"/>
              <a:gd name="connsiteX618" fmla="*/ 686815 w 1460245"/>
              <a:gd name="connsiteY618" fmla="*/ 1332488 h 1640769"/>
              <a:gd name="connsiteX619" fmla="*/ 686815 w 1460245"/>
              <a:gd name="connsiteY619" fmla="*/ 1325338 h 1640769"/>
              <a:gd name="connsiteX620" fmla="*/ 685342 w 1460245"/>
              <a:gd name="connsiteY620" fmla="*/ 1321132 h 1640769"/>
              <a:gd name="connsiteX621" fmla="*/ 681132 w 1460245"/>
              <a:gd name="connsiteY621" fmla="*/ 1318293 h 1640769"/>
              <a:gd name="connsiteX622" fmla="*/ 679658 w 1460245"/>
              <a:gd name="connsiteY622" fmla="*/ 1295582 h 1640769"/>
              <a:gd name="connsiteX623" fmla="*/ 673975 w 1460245"/>
              <a:gd name="connsiteY623" fmla="*/ 1261411 h 1640769"/>
              <a:gd name="connsiteX624" fmla="*/ 671134 w 1460245"/>
              <a:gd name="connsiteY624" fmla="*/ 1252894 h 1640769"/>
              <a:gd name="connsiteX625" fmla="*/ 665451 w 1460245"/>
              <a:gd name="connsiteY625" fmla="*/ 1228816 h 1640769"/>
              <a:gd name="connsiteX626" fmla="*/ 664083 w 1460245"/>
              <a:gd name="connsiteY626" fmla="*/ 1223033 h 1640769"/>
              <a:gd name="connsiteX627" fmla="*/ 664083 w 1460245"/>
              <a:gd name="connsiteY627" fmla="*/ 1220299 h 1640769"/>
              <a:gd name="connsiteX628" fmla="*/ 665451 w 1460245"/>
              <a:gd name="connsiteY628" fmla="*/ 1208944 h 1640769"/>
              <a:gd name="connsiteX629" fmla="*/ 672502 w 1460245"/>
              <a:gd name="connsiteY629" fmla="*/ 1186128 h 1640769"/>
              <a:gd name="connsiteX630" fmla="*/ 675344 w 1460245"/>
              <a:gd name="connsiteY630" fmla="*/ 1183289 h 1640769"/>
              <a:gd name="connsiteX631" fmla="*/ 678185 w 1460245"/>
              <a:gd name="connsiteY631" fmla="*/ 1180450 h 1640769"/>
              <a:gd name="connsiteX632" fmla="*/ 682500 w 1460245"/>
              <a:gd name="connsiteY632" fmla="*/ 1177611 h 1640769"/>
              <a:gd name="connsiteX633" fmla="*/ 692498 w 1460245"/>
              <a:gd name="connsiteY633" fmla="*/ 1173405 h 1640769"/>
              <a:gd name="connsiteX634" fmla="*/ 696708 w 1460245"/>
              <a:gd name="connsiteY634" fmla="*/ 1173405 h 1640769"/>
              <a:gd name="connsiteX635" fmla="*/ 699549 w 1460245"/>
              <a:gd name="connsiteY635" fmla="*/ 1177611 h 1640769"/>
              <a:gd name="connsiteX636" fmla="*/ 701023 w 1460245"/>
              <a:gd name="connsiteY636" fmla="*/ 1180450 h 1640769"/>
              <a:gd name="connsiteX637" fmla="*/ 703865 w 1460245"/>
              <a:gd name="connsiteY637" fmla="*/ 1174772 h 1640769"/>
              <a:gd name="connsiteX638" fmla="*/ 710916 w 1460245"/>
              <a:gd name="connsiteY638" fmla="*/ 1180450 h 1640769"/>
              <a:gd name="connsiteX639" fmla="*/ 716599 w 1460245"/>
              <a:gd name="connsiteY639" fmla="*/ 1169094 h 1640769"/>
              <a:gd name="connsiteX640" fmla="*/ 716599 w 1460245"/>
              <a:gd name="connsiteY640" fmla="*/ 1163417 h 1640769"/>
              <a:gd name="connsiteX641" fmla="*/ 720914 w 1460245"/>
              <a:gd name="connsiteY641" fmla="*/ 1147855 h 1640769"/>
              <a:gd name="connsiteX642" fmla="*/ 723755 w 1460245"/>
              <a:gd name="connsiteY642" fmla="*/ 1145016 h 1640769"/>
              <a:gd name="connsiteX643" fmla="*/ 727965 w 1460245"/>
              <a:gd name="connsiteY643" fmla="*/ 1143544 h 1640769"/>
              <a:gd name="connsiteX644" fmla="*/ 745120 w 1460245"/>
              <a:gd name="connsiteY644" fmla="*/ 1147855 h 1640769"/>
              <a:gd name="connsiteX645" fmla="*/ 757854 w 1460245"/>
              <a:gd name="connsiteY645" fmla="*/ 1143544 h 1640769"/>
              <a:gd name="connsiteX646" fmla="*/ 763537 w 1460245"/>
              <a:gd name="connsiteY646" fmla="*/ 1140705 h 1640769"/>
              <a:gd name="connsiteX647" fmla="*/ 766379 w 1460245"/>
              <a:gd name="connsiteY647" fmla="*/ 1137867 h 1640769"/>
              <a:gd name="connsiteX648" fmla="*/ 770694 w 1460245"/>
              <a:gd name="connsiteY648" fmla="*/ 1135028 h 1640769"/>
              <a:gd name="connsiteX649" fmla="*/ 773535 w 1460245"/>
              <a:gd name="connsiteY649" fmla="*/ 1133556 h 1640769"/>
              <a:gd name="connsiteX650" fmla="*/ 773535 w 1460245"/>
              <a:gd name="connsiteY650" fmla="*/ 1129350 h 1640769"/>
              <a:gd name="connsiteX651" fmla="*/ 776377 w 1460245"/>
              <a:gd name="connsiteY651" fmla="*/ 1116522 h 1640769"/>
              <a:gd name="connsiteX652" fmla="*/ 770694 w 1460245"/>
              <a:gd name="connsiteY652" fmla="*/ 1115156 h 1640769"/>
              <a:gd name="connsiteX653" fmla="*/ 772062 w 1460245"/>
              <a:gd name="connsiteY653" fmla="*/ 1105167 h 1640769"/>
              <a:gd name="connsiteX654" fmla="*/ 773535 w 1460245"/>
              <a:gd name="connsiteY654" fmla="*/ 1100961 h 1640769"/>
              <a:gd name="connsiteX655" fmla="*/ 779218 w 1460245"/>
              <a:gd name="connsiteY655" fmla="*/ 1095283 h 1640769"/>
              <a:gd name="connsiteX656" fmla="*/ 782060 w 1460245"/>
              <a:gd name="connsiteY656" fmla="*/ 1092444 h 1640769"/>
              <a:gd name="connsiteX657" fmla="*/ 786269 w 1460245"/>
              <a:gd name="connsiteY657" fmla="*/ 1090972 h 1640769"/>
              <a:gd name="connsiteX658" fmla="*/ 794794 w 1460245"/>
              <a:gd name="connsiteY658" fmla="*/ 1085295 h 1640769"/>
              <a:gd name="connsiteX659" fmla="*/ 797636 w 1460245"/>
              <a:gd name="connsiteY659" fmla="*/ 1083928 h 1640769"/>
              <a:gd name="connsiteX660" fmla="*/ 813317 w 1460245"/>
              <a:gd name="connsiteY660" fmla="*/ 1073939 h 1640769"/>
              <a:gd name="connsiteX661" fmla="*/ 816159 w 1460245"/>
              <a:gd name="connsiteY661" fmla="*/ 1072572 h 1640769"/>
              <a:gd name="connsiteX662" fmla="*/ 821842 w 1460245"/>
              <a:gd name="connsiteY662" fmla="*/ 1065422 h 1640769"/>
              <a:gd name="connsiteX663" fmla="*/ 824683 w 1460245"/>
              <a:gd name="connsiteY663" fmla="*/ 1059745 h 1640769"/>
              <a:gd name="connsiteX664" fmla="*/ 826157 w 1460245"/>
              <a:gd name="connsiteY664" fmla="*/ 1054067 h 1640769"/>
              <a:gd name="connsiteX665" fmla="*/ 831840 w 1460245"/>
              <a:gd name="connsiteY665" fmla="*/ 1046917 h 1640769"/>
              <a:gd name="connsiteX666" fmla="*/ 836050 w 1460245"/>
              <a:gd name="connsiteY666" fmla="*/ 1044078 h 1640769"/>
              <a:gd name="connsiteX667" fmla="*/ 841733 w 1460245"/>
              <a:gd name="connsiteY667" fmla="*/ 1039873 h 1640769"/>
              <a:gd name="connsiteX668" fmla="*/ 858887 w 1460245"/>
              <a:gd name="connsiteY668" fmla="*/ 1028517 h 1640769"/>
              <a:gd name="connsiteX669" fmla="*/ 865938 w 1460245"/>
              <a:gd name="connsiteY669" fmla="*/ 1017161 h 1640769"/>
              <a:gd name="connsiteX670" fmla="*/ 868780 w 1460245"/>
              <a:gd name="connsiteY670" fmla="*/ 1014323 h 1640769"/>
              <a:gd name="connsiteX671" fmla="*/ 872989 w 1460245"/>
              <a:gd name="connsiteY671" fmla="*/ 1008645 h 1640769"/>
              <a:gd name="connsiteX672" fmla="*/ 878778 w 1460245"/>
              <a:gd name="connsiteY672" fmla="*/ 997289 h 1640769"/>
              <a:gd name="connsiteX673" fmla="*/ 891512 w 1460245"/>
              <a:gd name="connsiteY673" fmla="*/ 975945 h 1640769"/>
              <a:gd name="connsiteX674" fmla="*/ 904352 w 1460245"/>
              <a:gd name="connsiteY674" fmla="*/ 960279 h 1640769"/>
              <a:gd name="connsiteX675" fmla="*/ 901511 w 1460245"/>
              <a:gd name="connsiteY675" fmla="*/ 957440 h 1640769"/>
              <a:gd name="connsiteX676" fmla="*/ 905721 w 1460245"/>
              <a:gd name="connsiteY676" fmla="*/ 944717 h 1640769"/>
              <a:gd name="connsiteX677" fmla="*/ 907193 w 1460245"/>
              <a:gd name="connsiteY677" fmla="*/ 941878 h 1640769"/>
              <a:gd name="connsiteX678" fmla="*/ 915719 w 1460245"/>
              <a:gd name="connsiteY678" fmla="*/ 934729 h 1640769"/>
              <a:gd name="connsiteX679" fmla="*/ 924243 w 1460245"/>
              <a:gd name="connsiteY679" fmla="*/ 937568 h 1640769"/>
              <a:gd name="connsiteX680" fmla="*/ 924243 w 1460245"/>
              <a:gd name="connsiteY680" fmla="*/ 943245 h 1640769"/>
              <a:gd name="connsiteX681" fmla="*/ 921402 w 1460245"/>
              <a:gd name="connsiteY681" fmla="*/ 944717 h 1640769"/>
              <a:gd name="connsiteX682" fmla="*/ 917086 w 1460245"/>
              <a:gd name="connsiteY682" fmla="*/ 947556 h 1640769"/>
              <a:gd name="connsiteX683" fmla="*/ 908562 w 1460245"/>
              <a:gd name="connsiteY683" fmla="*/ 948923 h 1640769"/>
              <a:gd name="connsiteX684" fmla="*/ 907193 w 1460245"/>
              <a:gd name="connsiteY684" fmla="*/ 954601 h 1640769"/>
              <a:gd name="connsiteX685" fmla="*/ 907193 w 1460245"/>
              <a:gd name="connsiteY685" fmla="*/ 957440 h 1640769"/>
              <a:gd name="connsiteX686" fmla="*/ 912877 w 1460245"/>
              <a:gd name="connsiteY686" fmla="*/ 953234 h 1640769"/>
              <a:gd name="connsiteX687" fmla="*/ 915719 w 1460245"/>
              <a:gd name="connsiteY687" fmla="*/ 951762 h 1640769"/>
              <a:gd name="connsiteX688" fmla="*/ 918560 w 1460245"/>
              <a:gd name="connsiteY688" fmla="*/ 950395 h 1640769"/>
              <a:gd name="connsiteX689" fmla="*/ 921402 w 1460245"/>
              <a:gd name="connsiteY689" fmla="*/ 948923 h 1640769"/>
              <a:gd name="connsiteX690" fmla="*/ 924243 w 1460245"/>
              <a:gd name="connsiteY690" fmla="*/ 947556 h 1640769"/>
              <a:gd name="connsiteX691" fmla="*/ 929926 w 1460245"/>
              <a:gd name="connsiteY691" fmla="*/ 943245 h 1640769"/>
              <a:gd name="connsiteX692" fmla="*/ 934241 w 1460245"/>
              <a:gd name="connsiteY692" fmla="*/ 941878 h 1640769"/>
              <a:gd name="connsiteX693" fmla="*/ 939924 w 1460245"/>
              <a:gd name="connsiteY693" fmla="*/ 940406 h 1640769"/>
              <a:gd name="connsiteX694" fmla="*/ 942661 w 1460245"/>
              <a:gd name="connsiteY694" fmla="*/ 939040 h 1640769"/>
              <a:gd name="connsiteX695" fmla="*/ 946976 w 1460245"/>
              <a:gd name="connsiteY695" fmla="*/ 937568 h 1640769"/>
              <a:gd name="connsiteX696" fmla="*/ 951290 w 1460245"/>
              <a:gd name="connsiteY696" fmla="*/ 937568 h 1640769"/>
              <a:gd name="connsiteX697" fmla="*/ 956974 w 1460245"/>
              <a:gd name="connsiteY697" fmla="*/ 934729 h 1640769"/>
              <a:gd name="connsiteX698" fmla="*/ 964025 w 1460245"/>
              <a:gd name="connsiteY698" fmla="*/ 930523 h 1640769"/>
              <a:gd name="connsiteX699" fmla="*/ 956974 w 1460245"/>
              <a:gd name="connsiteY699" fmla="*/ 926212 h 1640769"/>
              <a:gd name="connsiteX700" fmla="*/ 952658 w 1460245"/>
              <a:gd name="connsiteY700" fmla="*/ 922006 h 1640769"/>
              <a:gd name="connsiteX701" fmla="*/ 958342 w 1460245"/>
              <a:gd name="connsiteY701" fmla="*/ 924740 h 1640769"/>
              <a:gd name="connsiteX702" fmla="*/ 966867 w 1460245"/>
              <a:gd name="connsiteY702" fmla="*/ 926212 h 1640769"/>
              <a:gd name="connsiteX703" fmla="*/ 968340 w 1460245"/>
              <a:gd name="connsiteY703" fmla="*/ 922006 h 1640769"/>
              <a:gd name="connsiteX704" fmla="*/ 968340 w 1460245"/>
              <a:gd name="connsiteY704" fmla="*/ 917695 h 1640769"/>
              <a:gd name="connsiteX705" fmla="*/ 971181 w 1460245"/>
              <a:gd name="connsiteY705" fmla="*/ 916223 h 1640769"/>
              <a:gd name="connsiteX706" fmla="*/ 975391 w 1460245"/>
              <a:gd name="connsiteY706" fmla="*/ 913490 h 1640769"/>
              <a:gd name="connsiteX707" fmla="*/ 979706 w 1460245"/>
              <a:gd name="connsiteY707" fmla="*/ 910546 h 1640769"/>
              <a:gd name="connsiteX708" fmla="*/ 993914 w 1460245"/>
              <a:gd name="connsiteY708" fmla="*/ 887835 h 1640769"/>
              <a:gd name="connsiteX709" fmla="*/ 991072 w 1460245"/>
              <a:gd name="connsiteY709" fmla="*/ 887835 h 1640769"/>
              <a:gd name="connsiteX710" fmla="*/ 988231 w 1460245"/>
              <a:gd name="connsiteY710" fmla="*/ 886468 h 1640769"/>
              <a:gd name="connsiteX711" fmla="*/ 986758 w 1460245"/>
              <a:gd name="connsiteY711" fmla="*/ 883629 h 1640769"/>
              <a:gd name="connsiteX712" fmla="*/ 989599 w 1460245"/>
              <a:gd name="connsiteY712" fmla="*/ 880790 h 1640769"/>
              <a:gd name="connsiteX713" fmla="*/ 985389 w 1460245"/>
              <a:gd name="connsiteY713" fmla="*/ 870801 h 1640769"/>
              <a:gd name="connsiteX714" fmla="*/ 982548 w 1460245"/>
              <a:gd name="connsiteY714" fmla="*/ 867962 h 1640769"/>
              <a:gd name="connsiteX715" fmla="*/ 979706 w 1460245"/>
              <a:gd name="connsiteY715" fmla="*/ 860918 h 1640769"/>
              <a:gd name="connsiteX716" fmla="*/ 979706 w 1460245"/>
              <a:gd name="connsiteY716" fmla="*/ 856607 h 1640769"/>
              <a:gd name="connsiteX717" fmla="*/ 981074 w 1460245"/>
              <a:gd name="connsiteY717" fmla="*/ 852296 h 1640769"/>
              <a:gd name="connsiteX718" fmla="*/ 985389 w 1460245"/>
              <a:gd name="connsiteY718" fmla="*/ 845251 h 1640769"/>
              <a:gd name="connsiteX719" fmla="*/ 988231 w 1460245"/>
              <a:gd name="connsiteY719" fmla="*/ 840940 h 1640769"/>
              <a:gd name="connsiteX720" fmla="*/ 992441 w 1460245"/>
              <a:gd name="connsiteY720" fmla="*/ 838101 h 1640769"/>
              <a:gd name="connsiteX721" fmla="*/ 996755 w 1460245"/>
              <a:gd name="connsiteY721" fmla="*/ 835263 h 1640769"/>
              <a:gd name="connsiteX722" fmla="*/ 1000965 w 1460245"/>
              <a:gd name="connsiteY722" fmla="*/ 835263 h 1640769"/>
              <a:gd name="connsiteX723" fmla="*/ 1020962 w 1460245"/>
              <a:gd name="connsiteY723" fmla="*/ 829585 h 1640769"/>
              <a:gd name="connsiteX724" fmla="*/ 1026645 w 1460245"/>
              <a:gd name="connsiteY724" fmla="*/ 825379 h 1640769"/>
              <a:gd name="connsiteX725" fmla="*/ 1029486 w 1460245"/>
              <a:gd name="connsiteY725" fmla="*/ 823907 h 1640769"/>
              <a:gd name="connsiteX726" fmla="*/ 1033696 w 1460245"/>
              <a:gd name="connsiteY726" fmla="*/ 818229 h 1640769"/>
              <a:gd name="connsiteX727" fmla="*/ 1042220 w 1460245"/>
              <a:gd name="connsiteY727" fmla="*/ 802668 h 1640769"/>
              <a:gd name="connsiteX728" fmla="*/ 1045062 w 1460245"/>
              <a:gd name="connsiteY728" fmla="*/ 805507 h 1640769"/>
              <a:gd name="connsiteX729" fmla="*/ 1042220 w 1460245"/>
              <a:gd name="connsiteY729" fmla="*/ 811185 h 1640769"/>
              <a:gd name="connsiteX730" fmla="*/ 1046536 w 1460245"/>
              <a:gd name="connsiteY730" fmla="*/ 821068 h 1640769"/>
              <a:gd name="connsiteX731" fmla="*/ 1046536 w 1460245"/>
              <a:gd name="connsiteY731" fmla="*/ 825379 h 1640769"/>
              <a:gd name="connsiteX732" fmla="*/ 1046536 w 1460245"/>
              <a:gd name="connsiteY732" fmla="*/ 829585 h 1640769"/>
              <a:gd name="connsiteX733" fmla="*/ 1050745 w 1460245"/>
              <a:gd name="connsiteY733" fmla="*/ 835263 h 1640769"/>
              <a:gd name="connsiteX734" fmla="*/ 1063585 w 1460245"/>
              <a:gd name="connsiteY734" fmla="*/ 836735 h 1640769"/>
              <a:gd name="connsiteX735" fmla="*/ 1077792 w 1460245"/>
              <a:gd name="connsiteY735" fmla="*/ 835263 h 1640769"/>
              <a:gd name="connsiteX736" fmla="*/ 1079266 w 1460245"/>
              <a:gd name="connsiteY736" fmla="*/ 829585 h 1640769"/>
              <a:gd name="connsiteX737" fmla="*/ 1089159 w 1460245"/>
              <a:gd name="connsiteY737" fmla="*/ 832424 h 1640769"/>
              <a:gd name="connsiteX738" fmla="*/ 1093474 w 1460245"/>
              <a:gd name="connsiteY738" fmla="*/ 831057 h 1640769"/>
              <a:gd name="connsiteX739" fmla="*/ 1087791 w 1460245"/>
              <a:gd name="connsiteY739" fmla="*/ 816862 h 1640769"/>
              <a:gd name="connsiteX740" fmla="*/ 1089159 w 1460245"/>
              <a:gd name="connsiteY740" fmla="*/ 814024 h 1640769"/>
              <a:gd name="connsiteX741" fmla="*/ 1077792 w 1460245"/>
              <a:gd name="connsiteY741" fmla="*/ 771335 h 1640769"/>
              <a:gd name="connsiteX742" fmla="*/ 1077792 w 1460245"/>
              <a:gd name="connsiteY742" fmla="*/ 762819 h 1640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Lst>
            <a:rect l="l" t="t" r="r" b="b"/>
            <a:pathLst>
              <a:path w="1460245" h="1640769">
                <a:moveTo>
                  <a:pt x="1077792" y="762819"/>
                </a:moveTo>
                <a:lnTo>
                  <a:pt x="1073583" y="741579"/>
                </a:lnTo>
                <a:lnTo>
                  <a:pt x="1062217" y="720235"/>
                </a:lnTo>
                <a:lnTo>
                  <a:pt x="1052219" y="711719"/>
                </a:lnTo>
                <a:lnTo>
                  <a:pt x="1050745" y="706041"/>
                </a:lnTo>
                <a:lnTo>
                  <a:pt x="1050745" y="697524"/>
                </a:lnTo>
                <a:lnTo>
                  <a:pt x="1057901" y="691846"/>
                </a:lnTo>
                <a:lnTo>
                  <a:pt x="1055060" y="681858"/>
                </a:lnTo>
                <a:lnTo>
                  <a:pt x="1056533" y="677652"/>
                </a:lnTo>
                <a:lnTo>
                  <a:pt x="1053587" y="671869"/>
                </a:lnTo>
                <a:lnTo>
                  <a:pt x="1049377" y="671869"/>
                </a:lnTo>
                <a:lnTo>
                  <a:pt x="1042220" y="670502"/>
                </a:lnTo>
                <a:lnTo>
                  <a:pt x="1025171" y="660619"/>
                </a:lnTo>
                <a:lnTo>
                  <a:pt x="1020962" y="654941"/>
                </a:lnTo>
                <a:lnTo>
                  <a:pt x="1019488" y="651997"/>
                </a:lnTo>
                <a:lnTo>
                  <a:pt x="1016646" y="649158"/>
                </a:lnTo>
                <a:lnTo>
                  <a:pt x="1020962" y="639275"/>
                </a:lnTo>
                <a:lnTo>
                  <a:pt x="1033696" y="625080"/>
                </a:lnTo>
                <a:lnTo>
                  <a:pt x="1049377" y="619402"/>
                </a:lnTo>
                <a:lnTo>
                  <a:pt x="1057901" y="619402"/>
                </a:lnTo>
                <a:lnTo>
                  <a:pt x="1060743" y="613725"/>
                </a:lnTo>
                <a:lnTo>
                  <a:pt x="1050745" y="603736"/>
                </a:lnTo>
                <a:lnTo>
                  <a:pt x="1043694" y="600897"/>
                </a:lnTo>
                <a:lnTo>
                  <a:pt x="1010963" y="582497"/>
                </a:lnTo>
                <a:lnTo>
                  <a:pt x="1009595" y="579658"/>
                </a:lnTo>
                <a:lnTo>
                  <a:pt x="1008122" y="575347"/>
                </a:lnTo>
                <a:lnTo>
                  <a:pt x="1009595" y="562520"/>
                </a:lnTo>
                <a:lnTo>
                  <a:pt x="1016646" y="539808"/>
                </a:lnTo>
                <a:lnTo>
                  <a:pt x="1018120" y="536970"/>
                </a:lnTo>
                <a:lnTo>
                  <a:pt x="1026645" y="542647"/>
                </a:lnTo>
                <a:lnTo>
                  <a:pt x="1038011" y="551164"/>
                </a:lnTo>
                <a:lnTo>
                  <a:pt x="1047904" y="555475"/>
                </a:lnTo>
                <a:lnTo>
                  <a:pt x="1050745" y="555475"/>
                </a:lnTo>
                <a:lnTo>
                  <a:pt x="1070636" y="569669"/>
                </a:lnTo>
                <a:lnTo>
                  <a:pt x="1080634" y="569669"/>
                </a:lnTo>
                <a:lnTo>
                  <a:pt x="1083475" y="563992"/>
                </a:lnTo>
                <a:lnTo>
                  <a:pt x="1082108" y="559681"/>
                </a:lnTo>
                <a:lnTo>
                  <a:pt x="1084949" y="556842"/>
                </a:lnTo>
                <a:lnTo>
                  <a:pt x="1089159" y="561153"/>
                </a:lnTo>
                <a:lnTo>
                  <a:pt x="1097684" y="573875"/>
                </a:lnTo>
                <a:lnTo>
                  <a:pt x="1100525" y="592380"/>
                </a:lnTo>
                <a:lnTo>
                  <a:pt x="1101998" y="600897"/>
                </a:lnTo>
                <a:lnTo>
                  <a:pt x="1100525" y="606575"/>
                </a:lnTo>
                <a:lnTo>
                  <a:pt x="1103366" y="612253"/>
                </a:lnTo>
                <a:lnTo>
                  <a:pt x="1130414" y="619402"/>
                </a:lnTo>
                <a:lnTo>
                  <a:pt x="1136097" y="619402"/>
                </a:lnTo>
                <a:lnTo>
                  <a:pt x="1155988" y="620769"/>
                </a:lnTo>
                <a:lnTo>
                  <a:pt x="1200085" y="619402"/>
                </a:lnTo>
                <a:lnTo>
                  <a:pt x="1211451" y="617930"/>
                </a:lnTo>
                <a:lnTo>
                  <a:pt x="1217134" y="617930"/>
                </a:lnTo>
                <a:lnTo>
                  <a:pt x="1219976" y="619402"/>
                </a:lnTo>
                <a:lnTo>
                  <a:pt x="1237025" y="626447"/>
                </a:lnTo>
                <a:lnTo>
                  <a:pt x="1238499" y="630758"/>
                </a:lnTo>
                <a:lnTo>
                  <a:pt x="1242708" y="636436"/>
                </a:lnTo>
                <a:lnTo>
                  <a:pt x="1237025" y="637908"/>
                </a:lnTo>
                <a:lnTo>
                  <a:pt x="1231342" y="644952"/>
                </a:lnTo>
                <a:lnTo>
                  <a:pt x="1229974" y="654941"/>
                </a:lnTo>
                <a:lnTo>
                  <a:pt x="1228500" y="664824"/>
                </a:lnTo>
                <a:lnTo>
                  <a:pt x="1221449" y="670502"/>
                </a:lnTo>
                <a:lnTo>
                  <a:pt x="1219976" y="667663"/>
                </a:lnTo>
                <a:lnTo>
                  <a:pt x="1219976" y="673341"/>
                </a:lnTo>
                <a:lnTo>
                  <a:pt x="1218608" y="679019"/>
                </a:lnTo>
                <a:lnTo>
                  <a:pt x="1201558" y="683330"/>
                </a:lnTo>
                <a:lnTo>
                  <a:pt x="1197244" y="683330"/>
                </a:lnTo>
                <a:lnTo>
                  <a:pt x="1192928" y="683330"/>
                </a:lnTo>
                <a:lnTo>
                  <a:pt x="1187245" y="690374"/>
                </a:lnTo>
                <a:lnTo>
                  <a:pt x="1187245" y="694685"/>
                </a:lnTo>
                <a:lnTo>
                  <a:pt x="1184404" y="704569"/>
                </a:lnTo>
                <a:lnTo>
                  <a:pt x="1184404" y="710352"/>
                </a:lnTo>
                <a:lnTo>
                  <a:pt x="1188718" y="717396"/>
                </a:lnTo>
                <a:lnTo>
                  <a:pt x="1194402" y="731591"/>
                </a:lnTo>
                <a:lnTo>
                  <a:pt x="1210083" y="750096"/>
                </a:lnTo>
                <a:lnTo>
                  <a:pt x="1214293" y="752935"/>
                </a:lnTo>
                <a:lnTo>
                  <a:pt x="1218608" y="748624"/>
                </a:lnTo>
                <a:lnTo>
                  <a:pt x="1221449" y="747257"/>
                </a:lnTo>
                <a:lnTo>
                  <a:pt x="1222818" y="742946"/>
                </a:lnTo>
                <a:lnTo>
                  <a:pt x="1221449" y="738741"/>
                </a:lnTo>
                <a:lnTo>
                  <a:pt x="1219976" y="734430"/>
                </a:lnTo>
                <a:lnTo>
                  <a:pt x="1219976" y="730224"/>
                </a:lnTo>
                <a:lnTo>
                  <a:pt x="1221449" y="724546"/>
                </a:lnTo>
                <a:lnTo>
                  <a:pt x="1235657" y="704569"/>
                </a:lnTo>
                <a:lnTo>
                  <a:pt x="1242708" y="708880"/>
                </a:lnTo>
                <a:lnTo>
                  <a:pt x="1249865" y="727385"/>
                </a:lnTo>
                <a:lnTo>
                  <a:pt x="1251338" y="731591"/>
                </a:lnTo>
                <a:lnTo>
                  <a:pt x="1249865" y="734430"/>
                </a:lnTo>
                <a:lnTo>
                  <a:pt x="1252706" y="752935"/>
                </a:lnTo>
                <a:lnTo>
                  <a:pt x="1261231" y="764291"/>
                </a:lnTo>
                <a:lnTo>
                  <a:pt x="1268283" y="792679"/>
                </a:lnTo>
                <a:lnTo>
                  <a:pt x="1272597" y="809713"/>
                </a:lnTo>
                <a:lnTo>
                  <a:pt x="1299645" y="796990"/>
                </a:lnTo>
                <a:lnTo>
                  <a:pt x="1301013" y="791313"/>
                </a:lnTo>
                <a:lnTo>
                  <a:pt x="1299645" y="787002"/>
                </a:lnTo>
                <a:lnTo>
                  <a:pt x="1296803" y="781324"/>
                </a:lnTo>
                <a:lnTo>
                  <a:pt x="1295329" y="777013"/>
                </a:lnTo>
                <a:lnTo>
                  <a:pt x="1292488" y="767129"/>
                </a:lnTo>
                <a:lnTo>
                  <a:pt x="1291120" y="761452"/>
                </a:lnTo>
                <a:lnTo>
                  <a:pt x="1292488" y="751463"/>
                </a:lnTo>
                <a:lnTo>
                  <a:pt x="1296803" y="748624"/>
                </a:lnTo>
                <a:lnTo>
                  <a:pt x="1299645" y="748624"/>
                </a:lnTo>
                <a:lnTo>
                  <a:pt x="1302486" y="744418"/>
                </a:lnTo>
                <a:lnTo>
                  <a:pt x="1302486" y="740107"/>
                </a:lnTo>
                <a:lnTo>
                  <a:pt x="1302486" y="713085"/>
                </a:lnTo>
                <a:lnTo>
                  <a:pt x="1301013" y="707408"/>
                </a:lnTo>
                <a:lnTo>
                  <a:pt x="1299645" y="701730"/>
                </a:lnTo>
                <a:lnTo>
                  <a:pt x="1296803" y="694685"/>
                </a:lnTo>
                <a:lnTo>
                  <a:pt x="1301013" y="690374"/>
                </a:lnTo>
                <a:lnTo>
                  <a:pt x="1308169" y="687536"/>
                </a:lnTo>
                <a:lnTo>
                  <a:pt x="1312379" y="687536"/>
                </a:lnTo>
                <a:lnTo>
                  <a:pt x="1315220" y="689008"/>
                </a:lnTo>
                <a:lnTo>
                  <a:pt x="1325219" y="691846"/>
                </a:lnTo>
                <a:lnTo>
                  <a:pt x="1330902" y="694685"/>
                </a:lnTo>
                <a:lnTo>
                  <a:pt x="1339426" y="680491"/>
                </a:lnTo>
                <a:lnTo>
                  <a:pt x="1353634" y="644952"/>
                </a:lnTo>
                <a:lnTo>
                  <a:pt x="1355108" y="637908"/>
                </a:lnTo>
                <a:lnTo>
                  <a:pt x="1356475" y="633597"/>
                </a:lnTo>
                <a:lnTo>
                  <a:pt x="1356475" y="627919"/>
                </a:lnTo>
                <a:lnTo>
                  <a:pt x="1363633" y="585231"/>
                </a:lnTo>
                <a:lnTo>
                  <a:pt x="1363633" y="576819"/>
                </a:lnTo>
                <a:lnTo>
                  <a:pt x="1362159" y="573875"/>
                </a:lnTo>
                <a:lnTo>
                  <a:pt x="1367842" y="563992"/>
                </a:lnTo>
                <a:lnTo>
                  <a:pt x="1365000" y="561153"/>
                </a:lnTo>
                <a:lnTo>
                  <a:pt x="1362159" y="555475"/>
                </a:lnTo>
                <a:lnTo>
                  <a:pt x="1360791" y="551164"/>
                </a:lnTo>
                <a:lnTo>
                  <a:pt x="1359317" y="541280"/>
                </a:lnTo>
                <a:lnTo>
                  <a:pt x="1362159" y="532764"/>
                </a:lnTo>
                <a:lnTo>
                  <a:pt x="1377840" y="521408"/>
                </a:lnTo>
                <a:lnTo>
                  <a:pt x="1383523" y="517097"/>
                </a:lnTo>
                <a:lnTo>
                  <a:pt x="1396362" y="507214"/>
                </a:lnTo>
                <a:lnTo>
                  <a:pt x="1399204" y="502903"/>
                </a:lnTo>
                <a:lnTo>
                  <a:pt x="1400572" y="498592"/>
                </a:lnTo>
                <a:lnTo>
                  <a:pt x="1403414" y="495753"/>
                </a:lnTo>
                <a:lnTo>
                  <a:pt x="1406256" y="494386"/>
                </a:lnTo>
                <a:lnTo>
                  <a:pt x="1433303" y="488709"/>
                </a:lnTo>
                <a:lnTo>
                  <a:pt x="1438986" y="473042"/>
                </a:lnTo>
                <a:lnTo>
                  <a:pt x="1460245" y="454642"/>
                </a:lnTo>
                <a:lnTo>
                  <a:pt x="1460245" y="450331"/>
                </a:lnTo>
                <a:lnTo>
                  <a:pt x="1456036" y="436137"/>
                </a:lnTo>
                <a:lnTo>
                  <a:pt x="1447512" y="430459"/>
                </a:lnTo>
                <a:lnTo>
                  <a:pt x="1443196" y="427620"/>
                </a:lnTo>
                <a:lnTo>
                  <a:pt x="1410571" y="424781"/>
                </a:lnTo>
                <a:lnTo>
                  <a:pt x="1406256" y="427620"/>
                </a:lnTo>
                <a:lnTo>
                  <a:pt x="1403414" y="427620"/>
                </a:lnTo>
                <a:lnTo>
                  <a:pt x="1399204" y="426148"/>
                </a:lnTo>
                <a:lnTo>
                  <a:pt x="1404888" y="411954"/>
                </a:lnTo>
                <a:lnTo>
                  <a:pt x="1410571" y="406276"/>
                </a:lnTo>
                <a:lnTo>
                  <a:pt x="1410571" y="402070"/>
                </a:lnTo>
                <a:lnTo>
                  <a:pt x="1402046" y="390715"/>
                </a:lnTo>
                <a:lnTo>
                  <a:pt x="1379208" y="366531"/>
                </a:lnTo>
                <a:lnTo>
                  <a:pt x="1374998" y="362326"/>
                </a:lnTo>
                <a:lnTo>
                  <a:pt x="1360791" y="370842"/>
                </a:lnTo>
                <a:lnTo>
                  <a:pt x="1355108" y="375048"/>
                </a:lnTo>
                <a:lnTo>
                  <a:pt x="1350793" y="377887"/>
                </a:lnTo>
                <a:lnTo>
                  <a:pt x="1350793" y="382198"/>
                </a:lnTo>
                <a:lnTo>
                  <a:pt x="1347951" y="387771"/>
                </a:lnTo>
                <a:lnTo>
                  <a:pt x="1345110" y="387771"/>
                </a:lnTo>
                <a:lnTo>
                  <a:pt x="1338058" y="386404"/>
                </a:lnTo>
                <a:lnTo>
                  <a:pt x="1324377" y="382303"/>
                </a:lnTo>
                <a:lnTo>
                  <a:pt x="1325219" y="383565"/>
                </a:lnTo>
                <a:lnTo>
                  <a:pt x="1324377" y="382303"/>
                </a:lnTo>
                <a:lnTo>
                  <a:pt x="1323850" y="382198"/>
                </a:lnTo>
                <a:lnTo>
                  <a:pt x="1318062" y="379359"/>
                </a:lnTo>
                <a:lnTo>
                  <a:pt x="1311011" y="375048"/>
                </a:lnTo>
                <a:lnTo>
                  <a:pt x="1306696" y="372209"/>
                </a:lnTo>
                <a:lnTo>
                  <a:pt x="1303854" y="370842"/>
                </a:lnTo>
                <a:lnTo>
                  <a:pt x="1299645" y="376415"/>
                </a:lnTo>
                <a:lnTo>
                  <a:pt x="1279754" y="399231"/>
                </a:lnTo>
                <a:lnTo>
                  <a:pt x="1265441" y="409115"/>
                </a:lnTo>
                <a:lnTo>
                  <a:pt x="1261231" y="409115"/>
                </a:lnTo>
                <a:lnTo>
                  <a:pt x="1239867" y="419103"/>
                </a:lnTo>
                <a:lnTo>
                  <a:pt x="1221449" y="451803"/>
                </a:lnTo>
                <a:lnTo>
                  <a:pt x="1219976" y="454642"/>
                </a:lnTo>
                <a:lnTo>
                  <a:pt x="1214293" y="458848"/>
                </a:lnTo>
                <a:lnTo>
                  <a:pt x="1210083" y="460320"/>
                </a:lnTo>
                <a:lnTo>
                  <a:pt x="1204400" y="461687"/>
                </a:lnTo>
                <a:lnTo>
                  <a:pt x="1178721" y="464525"/>
                </a:lnTo>
                <a:lnTo>
                  <a:pt x="1170196" y="464525"/>
                </a:lnTo>
                <a:lnTo>
                  <a:pt x="1168828" y="471675"/>
                </a:lnTo>
                <a:lnTo>
                  <a:pt x="1171669" y="477353"/>
                </a:lnTo>
                <a:lnTo>
                  <a:pt x="1174511" y="480192"/>
                </a:lnTo>
                <a:lnTo>
                  <a:pt x="1180194" y="484398"/>
                </a:lnTo>
                <a:lnTo>
                  <a:pt x="1184404" y="484398"/>
                </a:lnTo>
                <a:lnTo>
                  <a:pt x="1188718" y="483031"/>
                </a:lnTo>
                <a:lnTo>
                  <a:pt x="1197244" y="494386"/>
                </a:lnTo>
                <a:lnTo>
                  <a:pt x="1202926" y="515731"/>
                </a:lnTo>
                <a:lnTo>
                  <a:pt x="1201558" y="518569"/>
                </a:lnTo>
                <a:lnTo>
                  <a:pt x="1184404" y="521408"/>
                </a:lnTo>
                <a:lnTo>
                  <a:pt x="1146095" y="522775"/>
                </a:lnTo>
                <a:lnTo>
                  <a:pt x="1129046" y="522775"/>
                </a:lnTo>
                <a:lnTo>
                  <a:pt x="1089159" y="527086"/>
                </a:lnTo>
                <a:lnTo>
                  <a:pt x="1084949" y="527086"/>
                </a:lnTo>
                <a:lnTo>
                  <a:pt x="1052219" y="519936"/>
                </a:lnTo>
                <a:lnTo>
                  <a:pt x="1039379" y="510053"/>
                </a:lnTo>
                <a:lnTo>
                  <a:pt x="1028013" y="501431"/>
                </a:lnTo>
                <a:lnTo>
                  <a:pt x="1035169" y="490075"/>
                </a:lnTo>
                <a:lnTo>
                  <a:pt x="1032327" y="488709"/>
                </a:lnTo>
                <a:lnTo>
                  <a:pt x="1029486" y="487237"/>
                </a:lnTo>
                <a:lnTo>
                  <a:pt x="1028013" y="484398"/>
                </a:lnTo>
                <a:lnTo>
                  <a:pt x="1025171" y="477353"/>
                </a:lnTo>
                <a:lnTo>
                  <a:pt x="1026645" y="473042"/>
                </a:lnTo>
                <a:lnTo>
                  <a:pt x="1028013" y="470203"/>
                </a:lnTo>
                <a:lnTo>
                  <a:pt x="1028013" y="465997"/>
                </a:lnTo>
                <a:lnTo>
                  <a:pt x="1028013" y="458848"/>
                </a:lnTo>
                <a:lnTo>
                  <a:pt x="1023803" y="450331"/>
                </a:lnTo>
                <a:lnTo>
                  <a:pt x="1019488" y="446125"/>
                </a:lnTo>
                <a:lnTo>
                  <a:pt x="1012436" y="443286"/>
                </a:lnTo>
                <a:lnTo>
                  <a:pt x="988231" y="454642"/>
                </a:lnTo>
                <a:lnTo>
                  <a:pt x="989599" y="457481"/>
                </a:lnTo>
                <a:lnTo>
                  <a:pt x="992441" y="458848"/>
                </a:lnTo>
                <a:lnTo>
                  <a:pt x="992441" y="463159"/>
                </a:lnTo>
                <a:lnTo>
                  <a:pt x="991072" y="473042"/>
                </a:lnTo>
                <a:lnTo>
                  <a:pt x="989599" y="497225"/>
                </a:lnTo>
                <a:lnTo>
                  <a:pt x="998123" y="511420"/>
                </a:lnTo>
                <a:lnTo>
                  <a:pt x="1000965" y="518569"/>
                </a:lnTo>
                <a:lnTo>
                  <a:pt x="1003912" y="524247"/>
                </a:lnTo>
                <a:lnTo>
                  <a:pt x="1003912" y="527086"/>
                </a:lnTo>
                <a:lnTo>
                  <a:pt x="1002439" y="544119"/>
                </a:lnTo>
                <a:lnTo>
                  <a:pt x="999597" y="548325"/>
                </a:lnTo>
                <a:lnTo>
                  <a:pt x="965498" y="548325"/>
                </a:lnTo>
                <a:lnTo>
                  <a:pt x="942661" y="538442"/>
                </a:lnTo>
                <a:lnTo>
                  <a:pt x="939924" y="541280"/>
                </a:lnTo>
                <a:lnTo>
                  <a:pt x="937083" y="544119"/>
                </a:lnTo>
                <a:lnTo>
                  <a:pt x="932768" y="544119"/>
                </a:lnTo>
                <a:lnTo>
                  <a:pt x="890144" y="532764"/>
                </a:lnTo>
                <a:lnTo>
                  <a:pt x="877305" y="522775"/>
                </a:lnTo>
                <a:lnTo>
                  <a:pt x="863097" y="522775"/>
                </a:lnTo>
                <a:lnTo>
                  <a:pt x="857414" y="525614"/>
                </a:lnTo>
                <a:lnTo>
                  <a:pt x="851731" y="524247"/>
                </a:lnTo>
                <a:lnTo>
                  <a:pt x="841733" y="518569"/>
                </a:lnTo>
                <a:lnTo>
                  <a:pt x="827525" y="510053"/>
                </a:lnTo>
                <a:lnTo>
                  <a:pt x="820368" y="501431"/>
                </a:lnTo>
                <a:lnTo>
                  <a:pt x="820368" y="497225"/>
                </a:lnTo>
                <a:lnTo>
                  <a:pt x="816159" y="491547"/>
                </a:lnTo>
                <a:lnTo>
                  <a:pt x="796268" y="483031"/>
                </a:lnTo>
                <a:lnTo>
                  <a:pt x="786269" y="481559"/>
                </a:lnTo>
                <a:lnTo>
                  <a:pt x="779218" y="483031"/>
                </a:lnTo>
                <a:lnTo>
                  <a:pt x="776377" y="488709"/>
                </a:lnTo>
                <a:lnTo>
                  <a:pt x="773535" y="487237"/>
                </a:lnTo>
                <a:lnTo>
                  <a:pt x="770694" y="485870"/>
                </a:lnTo>
                <a:lnTo>
                  <a:pt x="763537" y="481559"/>
                </a:lnTo>
                <a:lnTo>
                  <a:pt x="759327" y="481559"/>
                </a:lnTo>
                <a:lnTo>
                  <a:pt x="750697" y="483031"/>
                </a:lnTo>
                <a:lnTo>
                  <a:pt x="742278" y="483031"/>
                </a:lnTo>
                <a:lnTo>
                  <a:pt x="733648" y="483031"/>
                </a:lnTo>
                <a:lnTo>
                  <a:pt x="719440" y="480192"/>
                </a:lnTo>
                <a:lnTo>
                  <a:pt x="685342" y="458848"/>
                </a:lnTo>
                <a:lnTo>
                  <a:pt x="679658" y="454642"/>
                </a:lnTo>
                <a:lnTo>
                  <a:pt x="675344" y="454642"/>
                </a:lnTo>
                <a:lnTo>
                  <a:pt x="672502" y="457481"/>
                </a:lnTo>
                <a:lnTo>
                  <a:pt x="638403" y="440342"/>
                </a:lnTo>
                <a:lnTo>
                  <a:pt x="617144" y="423309"/>
                </a:lnTo>
                <a:lnTo>
                  <a:pt x="595780" y="410587"/>
                </a:lnTo>
                <a:lnTo>
                  <a:pt x="592938" y="414792"/>
                </a:lnTo>
                <a:lnTo>
                  <a:pt x="587255" y="413426"/>
                </a:lnTo>
                <a:lnTo>
                  <a:pt x="567364" y="400598"/>
                </a:lnTo>
                <a:lnTo>
                  <a:pt x="567364" y="396287"/>
                </a:lnTo>
                <a:lnTo>
                  <a:pt x="570206" y="383565"/>
                </a:lnTo>
                <a:lnTo>
                  <a:pt x="571574" y="382198"/>
                </a:lnTo>
                <a:lnTo>
                  <a:pt x="574415" y="379359"/>
                </a:lnTo>
                <a:lnTo>
                  <a:pt x="575889" y="372209"/>
                </a:lnTo>
                <a:lnTo>
                  <a:pt x="575889" y="359382"/>
                </a:lnTo>
                <a:lnTo>
                  <a:pt x="577257" y="350865"/>
                </a:lnTo>
                <a:lnTo>
                  <a:pt x="578731" y="342348"/>
                </a:lnTo>
                <a:lnTo>
                  <a:pt x="587255" y="332465"/>
                </a:lnTo>
                <a:lnTo>
                  <a:pt x="590097" y="329626"/>
                </a:lnTo>
                <a:lnTo>
                  <a:pt x="595780" y="322476"/>
                </a:lnTo>
                <a:lnTo>
                  <a:pt x="594412" y="319637"/>
                </a:lnTo>
                <a:lnTo>
                  <a:pt x="602831" y="318270"/>
                </a:lnTo>
                <a:lnTo>
                  <a:pt x="597148" y="313959"/>
                </a:lnTo>
                <a:lnTo>
                  <a:pt x="585782" y="306915"/>
                </a:lnTo>
                <a:lnTo>
                  <a:pt x="578731" y="302604"/>
                </a:lnTo>
                <a:lnTo>
                  <a:pt x="555998" y="289776"/>
                </a:lnTo>
                <a:lnTo>
                  <a:pt x="551683" y="282732"/>
                </a:lnTo>
                <a:lnTo>
                  <a:pt x="534634" y="272743"/>
                </a:lnTo>
                <a:lnTo>
                  <a:pt x="500430" y="257182"/>
                </a:lnTo>
                <a:lnTo>
                  <a:pt x="482012" y="252871"/>
                </a:lnTo>
                <a:lnTo>
                  <a:pt x="470646" y="238677"/>
                </a:lnTo>
                <a:lnTo>
                  <a:pt x="472014" y="230160"/>
                </a:lnTo>
                <a:lnTo>
                  <a:pt x="462121" y="208816"/>
                </a:lnTo>
                <a:lnTo>
                  <a:pt x="457807" y="204610"/>
                </a:lnTo>
                <a:lnTo>
                  <a:pt x="450755" y="197460"/>
                </a:lnTo>
                <a:lnTo>
                  <a:pt x="442230" y="177588"/>
                </a:lnTo>
                <a:lnTo>
                  <a:pt x="446440" y="176221"/>
                </a:lnTo>
                <a:lnTo>
                  <a:pt x="454965" y="176221"/>
                </a:lnTo>
                <a:lnTo>
                  <a:pt x="460648" y="179060"/>
                </a:lnTo>
                <a:lnTo>
                  <a:pt x="462121" y="183266"/>
                </a:lnTo>
                <a:lnTo>
                  <a:pt x="472014" y="190415"/>
                </a:lnTo>
                <a:lnTo>
                  <a:pt x="477697" y="188943"/>
                </a:lnTo>
                <a:lnTo>
                  <a:pt x="489169" y="180427"/>
                </a:lnTo>
                <a:lnTo>
                  <a:pt x="494852" y="174749"/>
                </a:lnTo>
                <a:lnTo>
                  <a:pt x="496220" y="171910"/>
                </a:lnTo>
                <a:lnTo>
                  <a:pt x="496220" y="166232"/>
                </a:lnTo>
                <a:lnTo>
                  <a:pt x="457807" y="126488"/>
                </a:lnTo>
                <a:lnTo>
                  <a:pt x="454965" y="125016"/>
                </a:lnTo>
                <a:lnTo>
                  <a:pt x="452123" y="123649"/>
                </a:lnTo>
                <a:lnTo>
                  <a:pt x="450755" y="119338"/>
                </a:lnTo>
                <a:lnTo>
                  <a:pt x="443599" y="96627"/>
                </a:lnTo>
                <a:lnTo>
                  <a:pt x="445072" y="83800"/>
                </a:lnTo>
                <a:lnTo>
                  <a:pt x="447914" y="80961"/>
                </a:lnTo>
                <a:lnTo>
                  <a:pt x="450755" y="79594"/>
                </a:lnTo>
                <a:lnTo>
                  <a:pt x="450755" y="75283"/>
                </a:lnTo>
                <a:lnTo>
                  <a:pt x="446440" y="69605"/>
                </a:lnTo>
                <a:lnTo>
                  <a:pt x="430759" y="59722"/>
                </a:lnTo>
                <a:lnTo>
                  <a:pt x="426549" y="58250"/>
                </a:lnTo>
                <a:lnTo>
                  <a:pt x="420866" y="58250"/>
                </a:lnTo>
                <a:lnTo>
                  <a:pt x="416656" y="56883"/>
                </a:lnTo>
                <a:lnTo>
                  <a:pt x="412342" y="55411"/>
                </a:lnTo>
                <a:lnTo>
                  <a:pt x="409500" y="52572"/>
                </a:lnTo>
                <a:lnTo>
                  <a:pt x="389609" y="19977"/>
                </a:lnTo>
                <a:lnTo>
                  <a:pt x="386768" y="12828"/>
                </a:lnTo>
                <a:lnTo>
                  <a:pt x="381084" y="0"/>
                </a:lnTo>
                <a:lnTo>
                  <a:pt x="373928" y="1472"/>
                </a:lnTo>
                <a:lnTo>
                  <a:pt x="371087" y="2839"/>
                </a:lnTo>
                <a:lnTo>
                  <a:pt x="362561" y="15666"/>
                </a:lnTo>
                <a:lnTo>
                  <a:pt x="354037" y="25655"/>
                </a:lnTo>
                <a:lnTo>
                  <a:pt x="341197" y="41216"/>
                </a:lnTo>
                <a:lnTo>
                  <a:pt x="328463" y="45527"/>
                </a:lnTo>
                <a:lnTo>
                  <a:pt x="292891" y="58250"/>
                </a:lnTo>
                <a:lnTo>
                  <a:pt x="291522" y="59722"/>
                </a:lnTo>
                <a:lnTo>
                  <a:pt x="288681" y="62561"/>
                </a:lnTo>
                <a:lnTo>
                  <a:pt x="280051" y="63927"/>
                </a:lnTo>
                <a:lnTo>
                  <a:pt x="275841" y="63927"/>
                </a:lnTo>
                <a:lnTo>
                  <a:pt x="273000" y="63927"/>
                </a:lnTo>
                <a:lnTo>
                  <a:pt x="265844" y="61089"/>
                </a:lnTo>
                <a:lnTo>
                  <a:pt x="260160" y="56883"/>
                </a:lnTo>
                <a:lnTo>
                  <a:pt x="248794" y="52572"/>
                </a:lnTo>
                <a:lnTo>
                  <a:pt x="220379" y="45527"/>
                </a:lnTo>
                <a:lnTo>
                  <a:pt x="213222" y="45527"/>
                </a:lnTo>
                <a:lnTo>
                  <a:pt x="210380" y="45527"/>
                </a:lnTo>
                <a:lnTo>
                  <a:pt x="193331" y="52572"/>
                </a:lnTo>
                <a:lnTo>
                  <a:pt x="186279" y="71077"/>
                </a:lnTo>
                <a:lnTo>
                  <a:pt x="193331" y="72444"/>
                </a:lnTo>
                <a:lnTo>
                  <a:pt x="203329" y="76755"/>
                </a:lnTo>
                <a:lnTo>
                  <a:pt x="217537" y="92316"/>
                </a:lnTo>
                <a:lnTo>
                  <a:pt x="217537" y="95260"/>
                </a:lnTo>
                <a:lnTo>
                  <a:pt x="217537" y="97994"/>
                </a:lnTo>
                <a:lnTo>
                  <a:pt x="211854" y="102305"/>
                </a:lnTo>
                <a:lnTo>
                  <a:pt x="216063" y="135005"/>
                </a:lnTo>
                <a:lnTo>
                  <a:pt x="238901" y="164760"/>
                </a:lnTo>
                <a:lnTo>
                  <a:pt x="257318" y="181899"/>
                </a:lnTo>
                <a:lnTo>
                  <a:pt x="267317" y="183266"/>
                </a:lnTo>
                <a:lnTo>
                  <a:pt x="274473" y="183266"/>
                </a:lnTo>
                <a:lnTo>
                  <a:pt x="284366" y="187577"/>
                </a:lnTo>
                <a:lnTo>
                  <a:pt x="290049" y="190415"/>
                </a:lnTo>
                <a:lnTo>
                  <a:pt x="291522" y="193254"/>
                </a:lnTo>
                <a:lnTo>
                  <a:pt x="291522" y="200299"/>
                </a:lnTo>
                <a:lnTo>
                  <a:pt x="277209" y="205977"/>
                </a:lnTo>
                <a:lnTo>
                  <a:pt x="261634" y="215965"/>
                </a:lnTo>
                <a:lnTo>
                  <a:pt x="258792" y="220171"/>
                </a:lnTo>
                <a:lnTo>
                  <a:pt x="255951" y="221643"/>
                </a:lnTo>
                <a:lnTo>
                  <a:pt x="255951" y="227321"/>
                </a:lnTo>
                <a:lnTo>
                  <a:pt x="261634" y="235838"/>
                </a:lnTo>
                <a:lnTo>
                  <a:pt x="263002" y="247193"/>
                </a:lnTo>
                <a:lnTo>
                  <a:pt x="263002" y="254343"/>
                </a:lnTo>
                <a:lnTo>
                  <a:pt x="264476" y="262860"/>
                </a:lnTo>
                <a:lnTo>
                  <a:pt x="271632" y="265699"/>
                </a:lnTo>
                <a:lnTo>
                  <a:pt x="264476" y="271376"/>
                </a:lnTo>
                <a:lnTo>
                  <a:pt x="255951" y="279893"/>
                </a:lnTo>
                <a:lnTo>
                  <a:pt x="254477" y="285571"/>
                </a:lnTo>
                <a:lnTo>
                  <a:pt x="238901" y="306915"/>
                </a:lnTo>
                <a:lnTo>
                  <a:pt x="237428" y="308282"/>
                </a:lnTo>
                <a:lnTo>
                  <a:pt x="244584" y="319637"/>
                </a:lnTo>
                <a:lnTo>
                  <a:pt x="237428" y="326787"/>
                </a:lnTo>
                <a:lnTo>
                  <a:pt x="234586" y="328154"/>
                </a:lnTo>
                <a:lnTo>
                  <a:pt x="227535" y="329626"/>
                </a:lnTo>
                <a:lnTo>
                  <a:pt x="219010" y="333832"/>
                </a:lnTo>
                <a:lnTo>
                  <a:pt x="217537" y="336671"/>
                </a:lnTo>
                <a:lnTo>
                  <a:pt x="216063" y="348026"/>
                </a:lnTo>
                <a:lnTo>
                  <a:pt x="216063" y="356543"/>
                </a:lnTo>
                <a:lnTo>
                  <a:pt x="210380" y="370842"/>
                </a:lnTo>
                <a:lnTo>
                  <a:pt x="209012" y="375048"/>
                </a:lnTo>
                <a:lnTo>
                  <a:pt x="204697" y="387771"/>
                </a:lnTo>
                <a:lnTo>
                  <a:pt x="199014" y="390715"/>
                </a:lnTo>
                <a:lnTo>
                  <a:pt x="177650" y="403437"/>
                </a:lnTo>
                <a:lnTo>
                  <a:pt x="173440" y="409115"/>
                </a:lnTo>
                <a:lnTo>
                  <a:pt x="173440" y="417631"/>
                </a:lnTo>
                <a:lnTo>
                  <a:pt x="172072" y="426148"/>
                </a:lnTo>
                <a:lnTo>
                  <a:pt x="160601" y="453170"/>
                </a:lnTo>
                <a:lnTo>
                  <a:pt x="150708" y="457481"/>
                </a:lnTo>
                <a:lnTo>
                  <a:pt x="109452" y="467364"/>
                </a:lnTo>
                <a:lnTo>
                  <a:pt x="103769" y="467364"/>
                </a:lnTo>
                <a:lnTo>
                  <a:pt x="98086" y="458848"/>
                </a:lnTo>
                <a:lnTo>
                  <a:pt x="98086" y="454642"/>
                </a:lnTo>
                <a:lnTo>
                  <a:pt x="92403" y="450331"/>
                </a:lnTo>
                <a:lnTo>
                  <a:pt x="88088" y="447492"/>
                </a:lnTo>
                <a:lnTo>
                  <a:pt x="81037" y="448964"/>
                </a:lnTo>
                <a:lnTo>
                  <a:pt x="75354" y="456009"/>
                </a:lnTo>
                <a:lnTo>
                  <a:pt x="71039" y="461687"/>
                </a:lnTo>
                <a:lnTo>
                  <a:pt x="69671" y="465997"/>
                </a:lnTo>
                <a:lnTo>
                  <a:pt x="68197" y="473042"/>
                </a:lnTo>
                <a:lnTo>
                  <a:pt x="61146" y="484398"/>
                </a:lnTo>
                <a:lnTo>
                  <a:pt x="53990" y="492914"/>
                </a:lnTo>
                <a:lnTo>
                  <a:pt x="48306" y="498592"/>
                </a:lnTo>
                <a:lnTo>
                  <a:pt x="45465" y="510053"/>
                </a:lnTo>
                <a:lnTo>
                  <a:pt x="46938" y="521408"/>
                </a:lnTo>
                <a:lnTo>
                  <a:pt x="48306" y="524247"/>
                </a:lnTo>
                <a:lnTo>
                  <a:pt x="65355" y="534131"/>
                </a:lnTo>
                <a:lnTo>
                  <a:pt x="71039" y="534131"/>
                </a:lnTo>
                <a:lnTo>
                  <a:pt x="75354" y="534131"/>
                </a:lnTo>
                <a:lnTo>
                  <a:pt x="79669" y="534131"/>
                </a:lnTo>
                <a:lnTo>
                  <a:pt x="83878" y="536970"/>
                </a:lnTo>
                <a:lnTo>
                  <a:pt x="85247" y="546958"/>
                </a:lnTo>
                <a:lnTo>
                  <a:pt x="85247" y="555475"/>
                </a:lnTo>
                <a:lnTo>
                  <a:pt x="85247" y="559681"/>
                </a:lnTo>
                <a:lnTo>
                  <a:pt x="83878" y="562520"/>
                </a:lnTo>
                <a:lnTo>
                  <a:pt x="83878" y="571141"/>
                </a:lnTo>
                <a:lnTo>
                  <a:pt x="85247" y="573875"/>
                </a:lnTo>
                <a:lnTo>
                  <a:pt x="96718" y="588175"/>
                </a:lnTo>
                <a:lnTo>
                  <a:pt x="100928" y="589541"/>
                </a:lnTo>
                <a:lnTo>
                  <a:pt x="117977" y="605208"/>
                </a:lnTo>
                <a:lnTo>
                  <a:pt x="142183" y="644952"/>
                </a:lnTo>
                <a:lnTo>
                  <a:pt x="143551" y="647791"/>
                </a:lnTo>
                <a:lnTo>
                  <a:pt x="139342" y="651997"/>
                </a:lnTo>
                <a:lnTo>
                  <a:pt x="142183" y="661986"/>
                </a:lnTo>
                <a:lnTo>
                  <a:pt x="146498" y="663352"/>
                </a:lnTo>
                <a:lnTo>
                  <a:pt x="142183" y="667663"/>
                </a:lnTo>
                <a:lnTo>
                  <a:pt x="135026" y="673341"/>
                </a:lnTo>
                <a:lnTo>
                  <a:pt x="130817" y="674813"/>
                </a:lnTo>
                <a:lnTo>
                  <a:pt x="123660" y="674813"/>
                </a:lnTo>
                <a:lnTo>
                  <a:pt x="120819" y="670502"/>
                </a:lnTo>
                <a:lnTo>
                  <a:pt x="119450" y="666296"/>
                </a:lnTo>
                <a:lnTo>
                  <a:pt x="103769" y="669135"/>
                </a:lnTo>
                <a:lnTo>
                  <a:pt x="96718" y="670502"/>
                </a:lnTo>
                <a:lnTo>
                  <a:pt x="93877" y="677652"/>
                </a:lnTo>
                <a:lnTo>
                  <a:pt x="82405" y="679019"/>
                </a:lnTo>
                <a:lnTo>
                  <a:pt x="78195" y="679019"/>
                </a:lnTo>
                <a:lnTo>
                  <a:pt x="75354" y="677652"/>
                </a:lnTo>
                <a:lnTo>
                  <a:pt x="72512" y="674813"/>
                </a:lnTo>
                <a:lnTo>
                  <a:pt x="69671" y="673341"/>
                </a:lnTo>
                <a:lnTo>
                  <a:pt x="53990" y="671869"/>
                </a:lnTo>
                <a:lnTo>
                  <a:pt x="51148" y="673341"/>
                </a:lnTo>
                <a:lnTo>
                  <a:pt x="34099" y="669135"/>
                </a:lnTo>
                <a:lnTo>
                  <a:pt x="26942" y="670502"/>
                </a:lnTo>
                <a:lnTo>
                  <a:pt x="26942" y="683330"/>
                </a:lnTo>
                <a:lnTo>
                  <a:pt x="26942" y="690374"/>
                </a:lnTo>
                <a:lnTo>
                  <a:pt x="8525" y="691846"/>
                </a:lnTo>
                <a:lnTo>
                  <a:pt x="4209" y="693213"/>
                </a:lnTo>
                <a:lnTo>
                  <a:pt x="1368" y="697524"/>
                </a:lnTo>
                <a:lnTo>
                  <a:pt x="0" y="703202"/>
                </a:lnTo>
                <a:lnTo>
                  <a:pt x="1368" y="708880"/>
                </a:lnTo>
                <a:lnTo>
                  <a:pt x="21364" y="733063"/>
                </a:lnTo>
                <a:lnTo>
                  <a:pt x="28415" y="740107"/>
                </a:lnTo>
                <a:lnTo>
                  <a:pt x="32625" y="742946"/>
                </a:lnTo>
                <a:lnTo>
                  <a:pt x="53990" y="757141"/>
                </a:lnTo>
                <a:lnTo>
                  <a:pt x="58304" y="758613"/>
                </a:lnTo>
                <a:lnTo>
                  <a:pt x="61146" y="758613"/>
                </a:lnTo>
                <a:lnTo>
                  <a:pt x="72512" y="761452"/>
                </a:lnTo>
                <a:lnTo>
                  <a:pt x="78195" y="764291"/>
                </a:lnTo>
                <a:lnTo>
                  <a:pt x="85247" y="762819"/>
                </a:lnTo>
                <a:lnTo>
                  <a:pt x="89562" y="758613"/>
                </a:lnTo>
                <a:lnTo>
                  <a:pt x="119450" y="748624"/>
                </a:lnTo>
                <a:lnTo>
                  <a:pt x="122292" y="751463"/>
                </a:lnTo>
                <a:lnTo>
                  <a:pt x="107979" y="775646"/>
                </a:lnTo>
                <a:lnTo>
                  <a:pt x="82405" y="787002"/>
                </a:lnTo>
                <a:lnTo>
                  <a:pt x="65355" y="791313"/>
                </a:lnTo>
                <a:lnTo>
                  <a:pt x="61146" y="792679"/>
                </a:lnTo>
                <a:lnTo>
                  <a:pt x="59673" y="787002"/>
                </a:lnTo>
                <a:lnTo>
                  <a:pt x="55463" y="784163"/>
                </a:lnTo>
                <a:lnTo>
                  <a:pt x="52621" y="781324"/>
                </a:lnTo>
                <a:lnTo>
                  <a:pt x="49780" y="782691"/>
                </a:lnTo>
                <a:lnTo>
                  <a:pt x="48306" y="785635"/>
                </a:lnTo>
                <a:lnTo>
                  <a:pt x="46938" y="789840"/>
                </a:lnTo>
                <a:lnTo>
                  <a:pt x="49780" y="794151"/>
                </a:lnTo>
                <a:lnTo>
                  <a:pt x="51148" y="796990"/>
                </a:lnTo>
                <a:lnTo>
                  <a:pt x="56831" y="804035"/>
                </a:lnTo>
                <a:lnTo>
                  <a:pt x="61146" y="809713"/>
                </a:lnTo>
                <a:lnTo>
                  <a:pt x="65355" y="812552"/>
                </a:lnTo>
                <a:lnTo>
                  <a:pt x="82405" y="829585"/>
                </a:lnTo>
                <a:lnTo>
                  <a:pt x="109452" y="858079"/>
                </a:lnTo>
                <a:lnTo>
                  <a:pt x="115136" y="863757"/>
                </a:lnTo>
                <a:lnTo>
                  <a:pt x="123660" y="869434"/>
                </a:lnTo>
                <a:lnTo>
                  <a:pt x="126502" y="872273"/>
                </a:lnTo>
                <a:lnTo>
                  <a:pt x="133658" y="877951"/>
                </a:lnTo>
                <a:lnTo>
                  <a:pt x="139342" y="880790"/>
                </a:lnTo>
                <a:lnTo>
                  <a:pt x="147866" y="883629"/>
                </a:lnTo>
                <a:lnTo>
                  <a:pt x="153549" y="886468"/>
                </a:lnTo>
                <a:lnTo>
                  <a:pt x="159233" y="886468"/>
                </a:lnTo>
                <a:lnTo>
                  <a:pt x="162074" y="884996"/>
                </a:lnTo>
                <a:lnTo>
                  <a:pt x="169230" y="882157"/>
                </a:lnTo>
                <a:lnTo>
                  <a:pt x="186279" y="875112"/>
                </a:lnTo>
                <a:lnTo>
                  <a:pt x="209012" y="860918"/>
                </a:lnTo>
                <a:lnTo>
                  <a:pt x="211854" y="860918"/>
                </a:lnTo>
                <a:lnTo>
                  <a:pt x="213222" y="859446"/>
                </a:lnTo>
                <a:lnTo>
                  <a:pt x="217537" y="856607"/>
                </a:lnTo>
                <a:lnTo>
                  <a:pt x="223220" y="839573"/>
                </a:lnTo>
                <a:lnTo>
                  <a:pt x="224588" y="831057"/>
                </a:lnTo>
                <a:lnTo>
                  <a:pt x="223220" y="826746"/>
                </a:lnTo>
                <a:lnTo>
                  <a:pt x="217537" y="821068"/>
                </a:lnTo>
                <a:lnTo>
                  <a:pt x="213222" y="791313"/>
                </a:lnTo>
                <a:lnTo>
                  <a:pt x="217537" y="791313"/>
                </a:lnTo>
                <a:lnTo>
                  <a:pt x="253109" y="794151"/>
                </a:lnTo>
                <a:lnTo>
                  <a:pt x="244584" y="798357"/>
                </a:lnTo>
                <a:lnTo>
                  <a:pt x="241743" y="798357"/>
                </a:lnTo>
                <a:lnTo>
                  <a:pt x="238901" y="796990"/>
                </a:lnTo>
                <a:lnTo>
                  <a:pt x="236060" y="796990"/>
                </a:lnTo>
                <a:lnTo>
                  <a:pt x="233113" y="802668"/>
                </a:lnTo>
                <a:lnTo>
                  <a:pt x="233113" y="809713"/>
                </a:lnTo>
                <a:lnTo>
                  <a:pt x="236060" y="828218"/>
                </a:lnTo>
                <a:lnTo>
                  <a:pt x="250267" y="829585"/>
                </a:lnTo>
                <a:lnTo>
                  <a:pt x="243111" y="838101"/>
                </a:lnTo>
                <a:lnTo>
                  <a:pt x="240269" y="846723"/>
                </a:lnTo>
                <a:lnTo>
                  <a:pt x="243111" y="852296"/>
                </a:lnTo>
                <a:lnTo>
                  <a:pt x="248794" y="856607"/>
                </a:lnTo>
                <a:lnTo>
                  <a:pt x="254477" y="866595"/>
                </a:lnTo>
                <a:lnTo>
                  <a:pt x="257318" y="875112"/>
                </a:lnTo>
                <a:lnTo>
                  <a:pt x="260160" y="880790"/>
                </a:lnTo>
                <a:lnTo>
                  <a:pt x="263002" y="882157"/>
                </a:lnTo>
                <a:lnTo>
                  <a:pt x="260160" y="890673"/>
                </a:lnTo>
                <a:lnTo>
                  <a:pt x="255951" y="910546"/>
                </a:lnTo>
                <a:lnTo>
                  <a:pt x="253109" y="934729"/>
                </a:lnTo>
                <a:lnTo>
                  <a:pt x="254477" y="939040"/>
                </a:lnTo>
                <a:lnTo>
                  <a:pt x="257318" y="953234"/>
                </a:lnTo>
                <a:lnTo>
                  <a:pt x="261634" y="965956"/>
                </a:lnTo>
                <a:lnTo>
                  <a:pt x="264476" y="968795"/>
                </a:lnTo>
                <a:lnTo>
                  <a:pt x="263002" y="974473"/>
                </a:lnTo>
                <a:lnTo>
                  <a:pt x="273000" y="1021367"/>
                </a:lnTo>
                <a:lnTo>
                  <a:pt x="280051" y="1044078"/>
                </a:lnTo>
                <a:lnTo>
                  <a:pt x="282893" y="1051228"/>
                </a:lnTo>
                <a:lnTo>
                  <a:pt x="284366" y="1054067"/>
                </a:lnTo>
                <a:lnTo>
                  <a:pt x="288681" y="1061217"/>
                </a:lnTo>
                <a:lnTo>
                  <a:pt x="288681" y="1064056"/>
                </a:lnTo>
                <a:lnTo>
                  <a:pt x="294364" y="1081089"/>
                </a:lnTo>
                <a:lnTo>
                  <a:pt x="292891" y="1083928"/>
                </a:lnTo>
                <a:lnTo>
                  <a:pt x="295732" y="1085295"/>
                </a:lnTo>
                <a:lnTo>
                  <a:pt x="297206" y="1089606"/>
                </a:lnTo>
                <a:lnTo>
                  <a:pt x="300048" y="1103800"/>
                </a:lnTo>
                <a:lnTo>
                  <a:pt x="301415" y="1113684"/>
                </a:lnTo>
                <a:lnTo>
                  <a:pt x="301415" y="1117994"/>
                </a:lnTo>
                <a:lnTo>
                  <a:pt x="304257" y="1130822"/>
                </a:lnTo>
                <a:lnTo>
                  <a:pt x="308572" y="1142177"/>
                </a:lnTo>
                <a:lnTo>
                  <a:pt x="314255" y="1159211"/>
                </a:lnTo>
                <a:lnTo>
                  <a:pt x="314255" y="1163417"/>
                </a:lnTo>
                <a:lnTo>
                  <a:pt x="334146" y="1197588"/>
                </a:lnTo>
                <a:lnTo>
                  <a:pt x="338356" y="1194644"/>
                </a:lnTo>
                <a:lnTo>
                  <a:pt x="339829" y="1201794"/>
                </a:lnTo>
                <a:lnTo>
                  <a:pt x="344144" y="1218827"/>
                </a:lnTo>
                <a:lnTo>
                  <a:pt x="345512" y="1223033"/>
                </a:lnTo>
                <a:lnTo>
                  <a:pt x="373928" y="1270032"/>
                </a:lnTo>
                <a:lnTo>
                  <a:pt x="375401" y="1275710"/>
                </a:lnTo>
                <a:lnTo>
                  <a:pt x="378243" y="1285594"/>
                </a:lnTo>
                <a:lnTo>
                  <a:pt x="381084" y="1289905"/>
                </a:lnTo>
                <a:lnTo>
                  <a:pt x="390977" y="1306938"/>
                </a:lnTo>
                <a:lnTo>
                  <a:pt x="388136" y="1308305"/>
                </a:lnTo>
                <a:lnTo>
                  <a:pt x="389609" y="1318293"/>
                </a:lnTo>
                <a:lnTo>
                  <a:pt x="389609" y="1319660"/>
                </a:lnTo>
                <a:lnTo>
                  <a:pt x="390977" y="1321132"/>
                </a:lnTo>
                <a:lnTo>
                  <a:pt x="392451" y="1325338"/>
                </a:lnTo>
                <a:lnTo>
                  <a:pt x="395292" y="1338166"/>
                </a:lnTo>
                <a:lnTo>
                  <a:pt x="396661" y="1342476"/>
                </a:lnTo>
                <a:lnTo>
                  <a:pt x="396661" y="1345315"/>
                </a:lnTo>
                <a:lnTo>
                  <a:pt x="399502" y="1355199"/>
                </a:lnTo>
                <a:lnTo>
                  <a:pt x="402343" y="1360877"/>
                </a:lnTo>
                <a:lnTo>
                  <a:pt x="422340" y="1406404"/>
                </a:lnTo>
                <a:lnTo>
                  <a:pt x="426549" y="1406404"/>
                </a:lnTo>
                <a:lnTo>
                  <a:pt x="450755" y="1440471"/>
                </a:lnTo>
                <a:lnTo>
                  <a:pt x="452123" y="1444676"/>
                </a:lnTo>
                <a:lnTo>
                  <a:pt x="457807" y="1458871"/>
                </a:lnTo>
                <a:lnTo>
                  <a:pt x="462121" y="1471698"/>
                </a:lnTo>
                <a:lnTo>
                  <a:pt x="470646" y="1493042"/>
                </a:lnTo>
                <a:lnTo>
                  <a:pt x="479171" y="1514281"/>
                </a:lnTo>
                <a:lnTo>
                  <a:pt x="483381" y="1521431"/>
                </a:lnTo>
                <a:lnTo>
                  <a:pt x="486327" y="1524270"/>
                </a:lnTo>
                <a:lnTo>
                  <a:pt x="489169" y="1529948"/>
                </a:lnTo>
                <a:lnTo>
                  <a:pt x="492011" y="1536993"/>
                </a:lnTo>
                <a:lnTo>
                  <a:pt x="493379" y="1545614"/>
                </a:lnTo>
                <a:lnTo>
                  <a:pt x="487695" y="1545614"/>
                </a:lnTo>
                <a:lnTo>
                  <a:pt x="487695" y="1549820"/>
                </a:lnTo>
                <a:lnTo>
                  <a:pt x="489169" y="1556970"/>
                </a:lnTo>
                <a:lnTo>
                  <a:pt x="490537" y="1561176"/>
                </a:lnTo>
                <a:lnTo>
                  <a:pt x="492011" y="1565487"/>
                </a:lnTo>
                <a:lnTo>
                  <a:pt x="493379" y="1569692"/>
                </a:lnTo>
                <a:lnTo>
                  <a:pt x="496220" y="1576842"/>
                </a:lnTo>
                <a:lnTo>
                  <a:pt x="506218" y="1593875"/>
                </a:lnTo>
                <a:lnTo>
                  <a:pt x="526109" y="1622264"/>
                </a:lnTo>
                <a:lnTo>
                  <a:pt x="537476" y="1632253"/>
                </a:lnTo>
                <a:lnTo>
                  <a:pt x="541790" y="1635092"/>
                </a:lnTo>
                <a:lnTo>
                  <a:pt x="544527" y="1636459"/>
                </a:lnTo>
                <a:lnTo>
                  <a:pt x="553051" y="1640769"/>
                </a:lnTo>
                <a:lnTo>
                  <a:pt x="557366" y="1640769"/>
                </a:lnTo>
                <a:lnTo>
                  <a:pt x="584414" y="1623631"/>
                </a:lnTo>
                <a:lnTo>
                  <a:pt x="587255" y="1616586"/>
                </a:lnTo>
                <a:lnTo>
                  <a:pt x="587255" y="1610909"/>
                </a:lnTo>
                <a:lnTo>
                  <a:pt x="588624" y="1608070"/>
                </a:lnTo>
                <a:lnTo>
                  <a:pt x="585782" y="1606598"/>
                </a:lnTo>
                <a:lnTo>
                  <a:pt x="588624" y="1592403"/>
                </a:lnTo>
                <a:lnTo>
                  <a:pt x="591570" y="1586726"/>
                </a:lnTo>
                <a:lnTo>
                  <a:pt x="599990" y="1579681"/>
                </a:lnTo>
                <a:lnTo>
                  <a:pt x="624196" y="1571164"/>
                </a:lnTo>
                <a:lnTo>
                  <a:pt x="629879" y="1564015"/>
                </a:lnTo>
                <a:lnTo>
                  <a:pt x="627037" y="1561176"/>
                </a:lnTo>
                <a:lnTo>
                  <a:pt x="625564" y="1556970"/>
                </a:lnTo>
                <a:lnTo>
                  <a:pt x="627037" y="1549820"/>
                </a:lnTo>
                <a:lnTo>
                  <a:pt x="628510" y="1545614"/>
                </a:lnTo>
                <a:lnTo>
                  <a:pt x="631352" y="1541303"/>
                </a:lnTo>
                <a:lnTo>
                  <a:pt x="642719" y="1524270"/>
                </a:lnTo>
                <a:lnTo>
                  <a:pt x="641245" y="1517120"/>
                </a:lnTo>
                <a:lnTo>
                  <a:pt x="641245" y="1512915"/>
                </a:lnTo>
                <a:lnTo>
                  <a:pt x="642719" y="1511443"/>
                </a:lnTo>
                <a:lnTo>
                  <a:pt x="645560" y="1508604"/>
                </a:lnTo>
                <a:lnTo>
                  <a:pt x="648401" y="1507237"/>
                </a:lnTo>
                <a:lnTo>
                  <a:pt x="656926" y="1507237"/>
                </a:lnTo>
                <a:lnTo>
                  <a:pt x="668293" y="1510076"/>
                </a:lnTo>
                <a:lnTo>
                  <a:pt x="672502" y="1508604"/>
                </a:lnTo>
                <a:lnTo>
                  <a:pt x="672502" y="1502926"/>
                </a:lnTo>
                <a:lnTo>
                  <a:pt x="669661" y="1457504"/>
                </a:lnTo>
                <a:lnTo>
                  <a:pt x="668293" y="1444676"/>
                </a:lnTo>
                <a:lnTo>
                  <a:pt x="665451" y="1440471"/>
                </a:lnTo>
                <a:lnTo>
                  <a:pt x="664083" y="1433321"/>
                </a:lnTo>
                <a:lnTo>
                  <a:pt x="664083" y="1426276"/>
                </a:lnTo>
                <a:lnTo>
                  <a:pt x="664083" y="1420598"/>
                </a:lnTo>
                <a:lnTo>
                  <a:pt x="665451" y="1416287"/>
                </a:lnTo>
                <a:lnTo>
                  <a:pt x="666819" y="1404932"/>
                </a:lnTo>
                <a:lnTo>
                  <a:pt x="671134" y="1397887"/>
                </a:lnTo>
                <a:lnTo>
                  <a:pt x="672502" y="1393576"/>
                </a:lnTo>
                <a:lnTo>
                  <a:pt x="675344" y="1389265"/>
                </a:lnTo>
                <a:lnTo>
                  <a:pt x="678185" y="1385060"/>
                </a:lnTo>
                <a:lnTo>
                  <a:pt x="681132" y="1380749"/>
                </a:lnTo>
                <a:lnTo>
                  <a:pt x="683974" y="1366554"/>
                </a:lnTo>
                <a:lnTo>
                  <a:pt x="685342" y="1359510"/>
                </a:lnTo>
                <a:lnTo>
                  <a:pt x="686815" y="1332488"/>
                </a:lnTo>
                <a:lnTo>
                  <a:pt x="686815" y="1325338"/>
                </a:lnTo>
                <a:lnTo>
                  <a:pt x="685342" y="1321132"/>
                </a:lnTo>
                <a:lnTo>
                  <a:pt x="681132" y="1318293"/>
                </a:lnTo>
                <a:lnTo>
                  <a:pt x="679658" y="1295582"/>
                </a:lnTo>
                <a:lnTo>
                  <a:pt x="673975" y="1261411"/>
                </a:lnTo>
                <a:lnTo>
                  <a:pt x="671134" y="1252894"/>
                </a:lnTo>
                <a:lnTo>
                  <a:pt x="665451" y="1228816"/>
                </a:lnTo>
                <a:lnTo>
                  <a:pt x="664083" y="1223033"/>
                </a:lnTo>
                <a:lnTo>
                  <a:pt x="664083" y="1220299"/>
                </a:lnTo>
                <a:lnTo>
                  <a:pt x="665451" y="1208944"/>
                </a:lnTo>
                <a:lnTo>
                  <a:pt x="672502" y="1186128"/>
                </a:lnTo>
                <a:lnTo>
                  <a:pt x="675344" y="1183289"/>
                </a:lnTo>
                <a:lnTo>
                  <a:pt x="678185" y="1180450"/>
                </a:lnTo>
                <a:lnTo>
                  <a:pt x="682500" y="1177611"/>
                </a:lnTo>
                <a:lnTo>
                  <a:pt x="692498" y="1173405"/>
                </a:lnTo>
                <a:lnTo>
                  <a:pt x="696708" y="1173405"/>
                </a:lnTo>
                <a:lnTo>
                  <a:pt x="699549" y="1177611"/>
                </a:lnTo>
                <a:lnTo>
                  <a:pt x="701023" y="1180450"/>
                </a:lnTo>
                <a:lnTo>
                  <a:pt x="703865" y="1174772"/>
                </a:lnTo>
                <a:lnTo>
                  <a:pt x="710916" y="1180450"/>
                </a:lnTo>
                <a:lnTo>
                  <a:pt x="716599" y="1169094"/>
                </a:lnTo>
                <a:lnTo>
                  <a:pt x="716599" y="1163417"/>
                </a:lnTo>
                <a:lnTo>
                  <a:pt x="720914" y="1147855"/>
                </a:lnTo>
                <a:lnTo>
                  <a:pt x="723755" y="1145016"/>
                </a:lnTo>
                <a:lnTo>
                  <a:pt x="727965" y="1143544"/>
                </a:lnTo>
                <a:lnTo>
                  <a:pt x="745120" y="1147855"/>
                </a:lnTo>
                <a:lnTo>
                  <a:pt x="757854" y="1143544"/>
                </a:lnTo>
                <a:lnTo>
                  <a:pt x="763537" y="1140705"/>
                </a:lnTo>
                <a:lnTo>
                  <a:pt x="766379" y="1137867"/>
                </a:lnTo>
                <a:lnTo>
                  <a:pt x="770694" y="1135028"/>
                </a:lnTo>
                <a:lnTo>
                  <a:pt x="773535" y="1133556"/>
                </a:lnTo>
                <a:lnTo>
                  <a:pt x="773535" y="1129350"/>
                </a:lnTo>
                <a:lnTo>
                  <a:pt x="776377" y="1116522"/>
                </a:lnTo>
                <a:lnTo>
                  <a:pt x="770694" y="1115156"/>
                </a:lnTo>
                <a:lnTo>
                  <a:pt x="772062" y="1105167"/>
                </a:lnTo>
                <a:lnTo>
                  <a:pt x="773535" y="1100961"/>
                </a:lnTo>
                <a:lnTo>
                  <a:pt x="779218" y="1095283"/>
                </a:lnTo>
                <a:lnTo>
                  <a:pt x="782060" y="1092444"/>
                </a:lnTo>
                <a:lnTo>
                  <a:pt x="786269" y="1090972"/>
                </a:lnTo>
                <a:lnTo>
                  <a:pt x="794794" y="1085295"/>
                </a:lnTo>
                <a:lnTo>
                  <a:pt x="797636" y="1083928"/>
                </a:lnTo>
                <a:lnTo>
                  <a:pt x="813317" y="1073939"/>
                </a:lnTo>
                <a:lnTo>
                  <a:pt x="816159" y="1072572"/>
                </a:lnTo>
                <a:lnTo>
                  <a:pt x="821842" y="1065422"/>
                </a:lnTo>
                <a:lnTo>
                  <a:pt x="824683" y="1059745"/>
                </a:lnTo>
                <a:lnTo>
                  <a:pt x="826157" y="1054067"/>
                </a:lnTo>
                <a:lnTo>
                  <a:pt x="831840" y="1046917"/>
                </a:lnTo>
                <a:lnTo>
                  <a:pt x="836050" y="1044078"/>
                </a:lnTo>
                <a:lnTo>
                  <a:pt x="841733" y="1039873"/>
                </a:lnTo>
                <a:lnTo>
                  <a:pt x="858887" y="1028517"/>
                </a:lnTo>
                <a:lnTo>
                  <a:pt x="865938" y="1017161"/>
                </a:lnTo>
                <a:lnTo>
                  <a:pt x="868780" y="1014323"/>
                </a:lnTo>
                <a:lnTo>
                  <a:pt x="872989" y="1008645"/>
                </a:lnTo>
                <a:lnTo>
                  <a:pt x="878778" y="997289"/>
                </a:lnTo>
                <a:lnTo>
                  <a:pt x="891512" y="975945"/>
                </a:lnTo>
                <a:lnTo>
                  <a:pt x="904352" y="960279"/>
                </a:lnTo>
                <a:lnTo>
                  <a:pt x="901511" y="957440"/>
                </a:lnTo>
                <a:lnTo>
                  <a:pt x="905721" y="944717"/>
                </a:lnTo>
                <a:lnTo>
                  <a:pt x="907193" y="941878"/>
                </a:lnTo>
                <a:lnTo>
                  <a:pt x="915719" y="934729"/>
                </a:lnTo>
                <a:lnTo>
                  <a:pt x="924243" y="937568"/>
                </a:lnTo>
                <a:lnTo>
                  <a:pt x="924243" y="943245"/>
                </a:lnTo>
                <a:lnTo>
                  <a:pt x="921402" y="944717"/>
                </a:lnTo>
                <a:lnTo>
                  <a:pt x="917086" y="947556"/>
                </a:lnTo>
                <a:lnTo>
                  <a:pt x="908562" y="948923"/>
                </a:lnTo>
                <a:lnTo>
                  <a:pt x="907193" y="954601"/>
                </a:lnTo>
                <a:lnTo>
                  <a:pt x="907193" y="957440"/>
                </a:lnTo>
                <a:lnTo>
                  <a:pt x="912877" y="953234"/>
                </a:lnTo>
                <a:lnTo>
                  <a:pt x="915719" y="951762"/>
                </a:lnTo>
                <a:lnTo>
                  <a:pt x="918560" y="950395"/>
                </a:lnTo>
                <a:lnTo>
                  <a:pt x="921402" y="948923"/>
                </a:lnTo>
                <a:lnTo>
                  <a:pt x="924243" y="947556"/>
                </a:lnTo>
                <a:lnTo>
                  <a:pt x="929926" y="943245"/>
                </a:lnTo>
                <a:lnTo>
                  <a:pt x="934241" y="941878"/>
                </a:lnTo>
                <a:lnTo>
                  <a:pt x="939924" y="940406"/>
                </a:lnTo>
                <a:lnTo>
                  <a:pt x="942661" y="939040"/>
                </a:lnTo>
                <a:lnTo>
                  <a:pt x="946976" y="937568"/>
                </a:lnTo>
                <a:lnTo>
                  <a:pt x="951290" y="937568"/>
                </a:lnTo>
                <a:lnTo>
                  <a:pt x="956974" y="934729"/>
                </a:lnTo>
                <a:lnTo>
                  <a:pt x="964025" y="930523"/>
                </a:lnTo>
                <a:lnTo>
                  <a:pt x="956974" y="926212"/>
                </a:lnTo>
                <a:lnTo>
                  <a:pt x="952658" y="922006"/>
                </a:lnTo>
                <a:lnTo>
                  <a:pt x="958342" y="924740"/>
                </a:lnTo>
                <a:lnTo>
                  <a:pt x="966867" y="926212"/>
                </a:lnTo>
                <a:lnTo>
                  <a:pt x="968340" y="922006"/>
                </a:lnTo>
                <a:lnTo>
                  <a:pt x="968340" y="917695"/>
                </a:lnTo>
                <a:lnTo>
                  <a:pt x="971181" y="916223"/>
                </a:lnTo>
                <a:lnTo>
                  <a:pt x="975391" y="913490"/>
                </a:lnTo>
                <a:lnTo>
                  <a:pt x="979706" y="910546"/>
                </a:lnTo>
                <a:lnTo>
                  <a:pt x="993914" y="887835"/>
                </a:lnTo>
                <a:lnTo>
                  <a:pt x="991072" y="887835"/>
                </a:lnTo>
                <a:lnTo>
                  <a:pt x="988231" y="886468"/>
                </a:lnTo>
                <a:lnTo>
                  <a:pt x="986758" y="883629"/>
                </a:lnTo>
                <a:lnTo>
                  <a:pt x="989599" y="880790"/>
                </a:lnTo>
                <a:lnTo>
                  <a:pt x="985389" y="870801"/>
                </a:lnTo>
                <a:lnTo>
                  <a:pt x="982548" y="867962"/>
                </a:lnTo>
                <a:lnTo>
                  <a:pt x="979706" y="860918"/>
                </a:lnTo>
                <a:lnTo>
                  <a:pt x="979706" y="856607"/>
                </a:lnTo>
                <a:lnTo>
                  <a:pt x="981074" y="852296"/>
                </a:lnTo>
                <a:lnTo>
                  <a:pt x="985389" y="845251"/>
                </a:lnTo>
                <a:lnTo>
                  <a:pt x="988231" y="840940"/>
                </a:lnTo>
                <a:lnTo>
                  <a:pt x="992441" y="838101"/>
                </a:lnTo>
                <a:lnTo>
                  <a:pt x="996755" y="835263"/>
                </a:lnTo>
                <a:lnTo>
                  <a:pt x="1000965" y="835263"/>
                </a:lnTo>
                <a:lnTo>
                  <a:pt x="1020962" y="829585"/>
                </a:lnTo>
                <a:lnTo>
                  <a:pt x="1026645" y="825379"/>
                </a:lnTo>
                <a:lnTo>
                  <a:pt x="1029486" y="823907"/>
                </a:lnTo>
                <a:lnTo>
                  <a:pt x="1033696" y="818229"/>
                </a:lnTo>
                <a:lnTo>
                  <a:pt x="1042220" y="802668"/>
                </a:lnTo>
                <a:lnTo>
                  <a:pt x="1045062" y="805507"/>
                </a:lnTo>
                <a:lnTo>
                  <a:pt x="1042220" y="811185"/>
                </a:lnTo>
                <a:lnTo>
                  <a:pt x="1046536" y="821068"/>
                </a:lnTo>
                <a:lnTo>
                  <a:pt x="1046536" y="825379"/>
                </a:lnTo>
                <a:lnTo>
                  <a:pt x="1046536" y="829585"/>
                </a:lnTo>
                <a:lnTo>
                  <a:pt x="1050745" y="835263"/>
                </a:lnTo>
                <a:lnTo>
                  <a:pt x="1063585" y="836735"/>
                </a:lnTo>
                <a:lnTo>
                  <a:pt x="1077792" y="835263"/>
                </a:lnTo>
                <a:lnTo>
                  <a:pt x="1079266" y="829585"/>
                </a:lnTo>
                <a:lnTo>
                  <a:pt x="1089159" y="832424"/>
                </a:lnTo>
                <a:lnTo>
                  <a:pt x="1093474" y="831057"/>
                </a:lnTo>
                <a:lnTo>
                  <a:pt x="1087791" y="816862"/>
                </a:lnTo>
                <a:lnTo>
                  <a:pt x="1089159" y="814024"/>
                </a:lnTo>
                <a:lnTo>
                  <a:pt x="1077792" y="771335"/>
                </a:lnTo>
                <a:lnTo>
                  <a:pt x="1077792" y="762819"/>
                </a:lnTo>
                <a:close/>
              </a:path>
            </a:pathLst>
          </a:custGeom>
          <a:solidFill>
            <a:schemeClr val="tx2"/>
          </a:solidFill>
          <a:ln w="3175" cap="flat">
            <a:solidFill>
              <a:srgbClr val="FFFFFF"/>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157" name="Freihandform 295">
            <a:extLst>
              <a:ext uri="{FF2B5EF4-FFF2-40B4-BE49-F238E27FC236}">
                <a16:creationId xmlns:a16="http://schemas.microsoft.com/office/drawing/2014/main" id="{3DFC318E-2DB4-A830-59E4-4EA40ED13B44}"/>
              </a:ext>
            </a:extLst>
          </p:cNvPr>
          <p:cNvSpPr/>
          <p:nvPr userDrawn="1"/>
        </p:nvSpPr>
        <p:spPr>
          <a:xfrm>
            <a:off x="9840419" y="3105098"/>
            <a:ext cx="228878" cy="547151"/>
          </a:xfrm>
          <a:custGeom>
            <a:avLst/>
            <a:gdLst>
              <a:gd name="connsiteX0" fmla="*/ 412342 w 463489"/>
              <a:gd name="connsiteY0" fmla="*/ 1064056 h 1108005"/>
              <a:gd name="connsiteX1" fmla="*/ 416552 w 463489"/>
              <a:gd name="connsiteY1" fmla="*/ 1059745 h 1108005"/>
              <a:gd name="connsiteX2" fmla="*/ 420866 w 463489"/>
              <a:gd name="connsiteY2" fmla="*/ 1058378 h 1108005"/>
              <a:gd name="connsiteX3" fmla="*/ 427917 w 463489"/>
              <a:gd name="connsiteY3" fmla="*/ 1045550 h 1108005"/>
              <a:gd name="connsiteX4" fmla="*/ 430759 w 463489"/>
              <a:gd name="connsiteY4" fmla="*/ 1042711 h 1108005"/>
              <a:gd name="connsiteX5" fmla="*/ 432233 w 463489"/>
              <a:gd name="connsiteY5" fmla="*/ 1038400 h 1108005"/>
              <a:gd name="connsiteX6" fmla="*/ 449282 w 463489"/>
              <a:gd name="connsiteY6" fmla="*/ 1004334 h 1108005"/>
              <a:gd name="connsiteX7" fmla="*/ 450650 w 463489"/>
              <a:gd name="connsiteY7" fmla="*/ 998656 h 1108005"/>
              <a:gd name="connsiteX8" fmla="*/ 446440 w 463489"/>
              <a:gd name="connsiteY8" fmla="*/ 997289 h 1108005"/>
              <a:gd name="connsiteX9" fmla="*/ 439283 w 463489"/>
              <a:gd name="connsiteY9" fmla="*/ 978784 h 1108005"/>
              <a:gd name="connsiteX10" fmla="*/ 427917 w 463489"/>
              <a:gd name="connsiteY10" fmla="*/ 948923 h 1108005"/>
              <a:gd name="connsiteX11" fmla="*/ 420866 w 463489"/>
              <a:gd name="connsiteY11" fmla="*/ 939040 h 1108005"/>
              <a:gd name="connsiteX12" fmla="*/ 415183 w 463489"/>
              <a:gd name="connsiteY12" fmla="*/ 924845 h 1108005"/>
              <a:gd name="connsiteX13" fmla="*/ 415183 w 463489"/>
              <a:gd name="connsiteY13" fmla="*/ 917695 h 1108005"/>
              <a:gd name="connsiteX14" fmla="*/ 419393 w 463489"/>
              <a:gd name="connsiteY14" fmla="*/ 909179 h 1108005"/>
              <a:gd name="connsiteX15" fmla="*/ 419393 w 463489"/>
              <a:gd name="connsiteY15" fmla="*/ 904868 h 1108005"/>
              <a:gd name="connsiteX16" fmla="*/ 418025 w 463489"/>
              <a:gd name="connsiteY16" fmla="*/ 900662 h 1108005"/>
              <a:gd name="connsiteX17" fmla="*/ 415183 w 463489"/>
              <a:gd name="connsiteY17" fmla="*/ 889306 h 1108005"/>
              <a:gd name="connsiteX18" fmla="*/ 410868 w 463489"/>
              <a:gd name="connsiteY18" fmla="*/ 876479 h 1108005"/>
              <a:gd name="connsiteX19" fmla="*/ 402343 w 463489"/>
              <a:gd name="connsiteY19" fmla="*/ 863757 h 1108005"/>
              <a:gd name="connsiteX20" fmla="*/ 393819 w 463489"/>
              <a:gd name="connsiteY20" fmla="*/ 858079 h 1108005"/>
              <a:gd name="connsiteX21" fmla="*/ 390977 w 463489"/>
              <a:gd name="connsiteY21" fmla="*/ 856607 h 1108005"/>
              <a:gd name="connsiteX22" fmla="*/ 382453 w 463489"/>
              <a:gd name="connsiteY22" fmla="*/ 849562 h 1108005"/>
              <a:gd name="connsiteX23" fmla="*/ 365404 w 463489"/>
              <a:gd name="connsiteY23" fmla="*/ 825379 h 1108005"/>
              <a:gd name="connsiteX24" fmla="*/ 361088 w 463489"/>
              <a:gd name="connsiteY24" fmla="*/ 821068 h 1108005"/>
              <a:gd name="connsiteX25" fmla="*/ 355405 w 463489"/>
              <a:gd name="connsiteY25" fmla="*/ 802668 h 1108005"/>
              <a:gd name="connsiteX26" fmla="*/ 356878 w 463489"/>
              <a:gd name="connsiteY26" fmla="*/ 795518 h 1108005"/>
              <a:gd name="connsiteX27" fmla="*/ 361088 w 463489"/>
              <a:gd name="connsiteY27" fmla="*/ 791313 h 1108005"/>
              <a:gd name="connsiteX28" fmla="*/ 366772 w 463489"/>
              <a:gd name="connsiteY28" fmla="*/ 787002 h 1108005"/>
              <a:gd name="connsiteX29" fmla="*/ 369612 w 463489"/>
              <a:gd name="connsiteY29" fmla="*/ 785635 h 1108005"/>
              <a:gd name="connsiteX30" fmla="*/ 371086 w 463489"/>
              <a:gd name="connsiteY30" fmla="*/ 747257 h 1108005"/>
              <a:gd name="connsiteX31" fmla="*/ 375296 w 463489"/>
              <a:gd name="connsiteY31" fmla="*/ 742946 h 1108005"/>
              <a:gd name="connsiteX32" fmla="*/ 373928 w 463489"/>
              <a:gd name="connsiteY32" fmla="*/ 733063 h 1108005"/>
              <a:gd name="connsiteX33" fmla="*/ 359720 w 463489"/>
              <a:gd name="connsiteY33" fmla="*/ 704569 h 1108005"/>
              <a:gd name="connsiteX34" fmla="*/ 362562 w 463489"/>
              <a:gd name="connsiteY34" fmla="*/ 697524 h 1108005"/>
              <a:gd name="connsiteX35" fmla="*/ 352563 w 463489"/>
              <a:gd name="connsiteY35" fmla="*/ 686169 h 1108005"/>
              <a:gd name="connsiteX36" fmla="*/ 336987 w 463489"/>
              <a:gd name="connsiteY36" fmla="*/ 670502 h 1108005"/>
              <a:gd name="connsiteX37" fmla="*/ 321306 w 463489"/>
              <a:gd name="connsiteY37" fmla="*/ 651997 h 1108005"/>
              <a:gd name="connsiteX38" fmla="*/ 315623 w 463489"/>
              <a:gd name="connsiteY38" fmla="*/ 646424 h 1108005"/>
              <a:gd name="connsiteX39" fmla="*/ 311309 w 463489"/>
              <a:gd name="connsiteY39" fmla="*/ 640641 h 1108005"/>
              <a:gd name="connsiteX40" fmla="*/ 312782 w 463489"/>
              <a:gd name="connsiteY40" fmla="*/ 632125 h 1108005"/>
              <a:gd name="connsiteX41" fmla="*/ 305625 w 463489"/>
              <a:gd name="connsiteY41" fmla="*/ 613725 h 1108005"/>
              <a:gd name="connsiteX42" fmla="*/ 299942 w 463489"/>
              <a:gd name="connsiteY42" fmla="*/ 613725 h 1108005"/>
              <a:gd name="connsiteX43" fmla="*/ 295733 w 463489"/>
              <a:gd name="connsiteY43" fmla="*/ 610886 h 1108005"/>
              <a:gd name="connsiteX44" fmla="*/ 290049 w 463489"/>
              <a:gd name="connsiteY44" fmla="*/ 600897 h 1108005"/>
              <a:gd name="connsiteX45" fmla="*/ 288576 w 463489"/>
              <a:gd name="connsiteY45" fmla="*/ 595219 h 1108005"/>
              <a:gd name="connsiteX46" fmla="*/ 294259 w 463489"/>
              <a:gd name="connsiteY46" fmla="*/ 600897 h 1108005"/>
              <a:gd name="connsiteX47" fmla="*/ 298573 w 463489"/>
              <a:gd name="connsiteY47" fmla="*/ 600897 h 1108005"/>
              <a:gd name="connsiteX48" fmla="*/ 309941 w 463489"/>
              <a:gd name="connsiteY48" fmla="*/ 595219 h 1108005"/>
              <a:gd name="connsiteX49" fmla="*/ 309941 w 463489"/>
              <a:gd name="connsiteY49" fmla="*/ 589541 h 1108005"/>
              <a:gd name="connsiteX50" fmla="*/ 307099 w 463489"/>
              <a:gd name="connsiteY50" fmla="*/ 578186 h 1108005"/>
              <a:gd name="connsiteX51" fmla="*/ 304257 w 463489"/>
              <a:gd name="connsiteY51" fmla="*/ 546958 h 1108005"/>
              <a:gd name="connsiteX52" fmla="*/ 308467 w 463489"/>
              <a:gd name="connsiteY52" fmla="*/ 535603 h 1108005"/>
              <a:gd name="connsiteX53" fmla="*/ 314150 w 463489"/>
              <a:gd name="connsiteY53" fmla="*/ 528453 h 1108005"/>
              <a:gd name="connsiteX54" fmla="*/ 324148 w 463489"/>
              <a:gd name="connsiteY54" fmla="*/ 527086 h 1108005"/>
              <a:gd name="connsiteX55" fmla="*/ 329832 w 463489"/>
              <a:gd name="connsiteY55" fmla="*/ 528453 h 1108005"/>
              <a:gd name="connsiteX56" fmla="*/ 344039 w 463489"/>
              <a:gd name="connsiteY56" fmla="*/ 528453 h 1108005"/>
              <a:gd name="connsiteX57" fmla="*/ 385294 w 463489"/>
              <a:gd name="connsiteY57" fmla="*/ 504270 h 1108005"/>
              <a:gd name="connsiteX58" fmla="*/ 389503 w 463489"/>
              <a:gd name="connsiteY58" fmla="*/ 500064 h 1108005"/>
              <a:gd name="connsiteX59" fmla="*/ 386767 w 463489"/>
              <a:gd name="connsiteY59" fmla="*/ 490075 h 1108005"/>
              <a:gd name="connsiteX60" fmla="*/ 395292 w 463489"/>
              <a:gd name="connsiteY60" fmla="*/ 491547 h 1108005"/>
              <a:gd name="connsiteX61" fmla="*/ 402343 w 463489"/>
              <a:gd name="connsiteY61" fmla="*/ 490075 h 1108005"/>
              <a:gd name="connsiteX62" fmla="*/ 403816 w 463489"/>
              <a:gd name="connsiteY62" fmla="*/ 485870 h 1108005"/>
              <a:gd name="connsiteX63" fmla="*/ 408026 w 463489"/>
              <a:gd name="connsiteY63" fmla="*/ 483031 h 1108005"/>
              <a:gd name="connsiteX64" fmla="*/ 416552 w 463489"/>
              <a:gd name="connsiteY64" fmla="*/ 490075 h 1108005"/>
              <a:gd name="connsiteX65" fmla="*/ 418025 w 463489"/>
              <a:gd name="connsiteY65" fmla="*/ 473042 h 1108005"/>
              <a:gd name="connsiteX66" fmla="*/ 419393 w 463489"/>
              <a:gd name="connsiteY66" fmla="*/ 468836 h 1108005"/>
              <a:gd name="connsiteX67" fmla="*/ 422234 w 463489"/>
              <a:gd name="connsiteY67" fmla="*/ 465997 h 1108005"/>
              <a:gd name="connsiteX68" fmla="*/ 426549 w 463489"/>
              <a:gd name="connsiteY68" fmla="*/ 461687 h 1108005"/>
              <a:gd name="connsiteX69" fmla="*/ 433601 w 463489"/>
              <a:gd name="connsiteY69" fmla="*/ 457481 h 1108005"/>
              <a:gd name="connsiteX70" fmla="*/ 437915 w 463489"/>
              <a:gd name="connsiteY70" fmla="*/ 447492 h 1108005"/>
              <a:gd name="connsiteX71" fmla="*/ 439283 w 463489"/>
              <a:gd name="connsiteY71" fmla="*/ 443286 h 1108005"/>
              <a:gd name="connsiteX72" fmla="*/ 440757 w 463489"/>
              <a:gd name="connsiteY72" fmla="*/ 440448 h 1108005"/>
              <a:gd name="connsiteX73" fmla="*/ 440757 w 463489"/>
              <a:gd name="connsiteY73" fmla="*/ 431826 h 1108005"/>
              <a:gd name="connsiteX74" fmla="*/ 443599 w 463489"/>
              <a:gd name="connsiteY74" fmla="*/ 433298 h 1108005"/>
              <a:gd name="connsiteX75" fmla="*/ 446440 w 463489"/>
              <a:gd name="connsiteY75" fmla="*/ 431826 h 1108005"/>
              <a:gd name="connsiteX76" fmla="*/ 454964 w 463489"/>
              <a:gd name="connsiteY76" fmla="*/ 427620 h 1108005"/>
              <a:gd name="connsiteX77" fmla="*/ 459280 w 463489"/>
              <a:gd name="connsiteY77" fmla="*/ 421942 h 1108005"/>
              <a:gd name="connsiteX78" fmla="*/ 463490 w 463489"/>
              <a:gd name="connsiteY78" fmla="*/ 420470 h 1108005"/>
              <a:gd name="connsiteX79" fmla="*/ 460648 w 463489"/>
              <a:gd name="connsiteY79" fmla="*/ 417631 h 1108005"/>
              <a:gd name="connsiteX80" fmla="*/ 457806 w 463489"/>
              <a:gd name="connsiteY80" fmla="*/ 404909 h 1108005"/>
              <a:gd name="connsiteX81" fmla="*/ 446440 w 463489"/>
              <a:gd name="connsiteY81" fmla="*/ 410587 h 1108005"/>
              <a:gd name="connsiteX82" fmla="*/ 425076 w 463489"/>
              <a:gd name="connsiteY82" fmla="*/ 421942 h 1108005"/>
              <a:gd name="connsiteX83" fmla="*/ 413710 w 463489"/>
              <a:gd name="connsiteY83" fmla="*/ 424781 h 1108005"/>
              <a:gd name="connsiteX84" fmla="*/ 410868 w 463489"/>
              <a:gd name="connsiteY84" fmla="*/ 423309 h 1108005"/>
              <a:gd name="connsiteX85" fmla="*/ 408026 w 463489"/>
              <a:gd name="connsiteY85" fmla="*/ 420470 h 1108005"/>
              <a:gd name="connsiteX86" fmla="*/ 399502 w 463489"/>
              <a:gd name="connsiteY86" fmla="*/ 407748 h 1108005"/>
              <a:gd name="connsiteX87" fmla="*/ 396661 w 463489"/>
              <a:gd name="connsiteY87" fmla="*/ 402070 h 1108005"/>
              <a:gd name="connsiteX88" fmla="*/ 395292 w 463489"/>
              <a:gd name="connsiteY88" fmla="*/ 387876 h 1108005"/>
              <a:gd name="connsiteX89" fmla="*/ 368244 w 463489"/>
              <a:gd name="connsiteY89" fmla="*/ 383565 h 1108005"/>
              <a:gd name="connsiteX90" fmla="*/ 365404 w 463489"/>
              <a:gd name="connsiteY90" fmla="*/ 385037 h 1108005"/>
              <a:gd name="connsiteX91" fmla="*/ 358247 w 463489"/>
              <a:gd name="connsiteY91" fmla="*/ 385037 h 1108005"/>
              <a:gd name="connsiteX92" fmla="*/ 354037 w 463489"/>
              <a:gd name="connsiteY92" fmla="*/ 382198 h 1108005"/>
              <a:gd name="connsiteX93" fmla="*/ 356878 w 463489"/>
              <a:gd name="connsiteY93" fmla="*/ 348026 h 1108005"/>
              <a:gd name="connsiteX94" fmla="*/ 358247 w 463489"/>
              <a:gd name="connsiteY94" fmla="*/ 345187 h 1108005"/>
              <a:gd name="connsiteX95" fmla="*/ 361088 w 463489"/>
              <a:gd name="connsiteY95" fmla="*/ 339509 h 1108005"/>
              <a:gd name="connsiteX96" fmla="*/ 346881 w 463489"/>
              <a:gd name="connsiteY96" fmla="*/ 325315 h 1108005"/>
              <a:gd name="connsiteX97" fmla="*/ 341197 w 463489"/>
              <a:gd name="connsiteY97" fmla="*/ 325315 h 1108005"/>
              <a:gd name="connsiteX98" fmla="*/ 331200 w 463489"/>
              <a:gd name="connsiteY98" fmla="*/ 319637 h 1108005"/>
              <a:gd name="connsiteX99" fmla="*/ 321306 w 463489"/>
              <a:gd name="connsiteY99" fmla="*/ 285571 h 1108005"/>
              <a:gd name="connsiteX100" fmla="*/ 321306 w 463489"/>
              <a:gd name="connsiteY100" fmla="*/ 267065 h 1108005"/>
              <a:gd name="connsiteX101" fmla="*/ 321306 w 463489"/>
              <a:gd name="connsiteY101" fmla="*/ 261388 h 1108005"/>
              <a:gd name="connsiteX102" fmla="*/ 307099 w 463489"/>
              <a:gd name="connsiteY102" fmla="*/ 267065 h 1108005"/>
              <a:gd name="connsiteX103" fmla="*/ 291418 w 463489"/>
              <a:gd name="connsiteY103" fmla="*/ 264226 h 1108005"/>
              <a:gd name="connsiteX104" fmla="*/ 275842 w 463489"/>
              <a:gd name="connsiteY104" fmla="*/ 268537 h 1108005"/>
              <a:gd name="connsiteX105" fmla="*/ 268685 w 463489"/>
              <a:gd name="connsiteY105" fmla="*/ 274215 h 1108005"/>
              <a:gd name="connsiteX106" fmla="*/ 263001 w 463489"/>
              <a:gd name="connsiteY106" fmla="*/ 278421 h 1108005"/>
              <a:gd name="connsiteX107" fmla="*/ 254477 w 463489"/>
              <a:gd name="connsiteY107" fmla="*/ 275582 h 1108005"/>
              <a:gd name="connsiteX108" fmla="*/ 255846 w 463489"/>
              <a:gd name="connsiteY108" fmla="*/ 271376 h 1108005"/>
              <a:gd name="connsiteX109" fmla="*/ 261633 w 463489"/>
              <a:gd name="connsiteY109" fmla="*/ 262860 h 1108005"/>
              <a:gd name="connsiteX110" fmla="*/ 263001 w 463489"/>
              <a:gd name="connsiteY110" fmla="*/ 255710 h 1108005"/>
              <a:gd name="connsiteX111" fmla="*/ 258687 w 463489"/>
              <a:gd name="connsiteY111" fmla="*/ 248665 h 1108005"/>
              <a:gd name="connsiteX112" fmla="*/ 255846 w 463489"/>
              <a:gd name="connsiteY112" fmla="*/ 245826 h 1108005"/>
              <a:gd name="connsiteX113" fmla="*/ 250162 w 463489"/>
              <a:gd name="connsiteY113" fmla="*/ 238676 h 1108005"/>
              <a:gd name="connsiteX114" fmla="*/ 248794 w 463489"/>
              <a:gd name="connsiteY114" fmla="*/ 228688 h 1108005"/>
              <a:gd name="connsiteX115" fmla="*/ 258687 w 463489"/>
              <a:gd name="connsiteY115" fmla="*/ 196093 h 1108005"/>
              <a:gd name="connsiteX116" fmla="*/ 261633 w 463489"/>
              <a:gd name="connsiteY116" fmla="*/ 198932 h 1108005"/>
              <a:gd name="connsiteX117" fmla="*/ 268685 w 463489"/>
              <a:gd name="connsiteY117" fmla="*/ 193254 h 1108005"/>
              <a:gd name="connsiteX118" fmla="*/ 290049 w 463489"/>
              <a:gd name="connsiteY118" fmla="*/ 163394 h 1108005"/>
              <a:gd name="connsiteX119" fmla="*/ 290049 w 463489"/>
              <a:gd name="connsiteY119" fmla="*/ 153405 h 1108005"/>
              <a:gd name="connsiteX120" fmla="*/ 291418 w 463489"/>
              <a:gd name="connsiteY120" fmla="*/ 137844 h 1108005"/>
              <a:gd name="connsiteX121" fmla="*/ 291418 w 463489"/>
              <a:gd name="connsiteY121" fmla="*/ 126488 h 1108005"/>
              <a:gd name="connsiteX122" fmla="*/ 290049 w 463489"/>
              <a:gd name="connsiteY122" fmla="*/ 115132 h 1108005"/>
              <a:gd name="connsiteX123" fmla="*/ 288576 w 463489"/>
              <a:gd name="connsiteY123" fmla="*/ 105144 h 1108005"/>
              <a:gd name="connsiteX124" fmla="*/ 275842 w 463489"/>
              <a:gd name="connsiteY124" fmla="*/ 59722 h 1108005"/>
              <a:gd name="connsiteX125" fmla="*/ 271527 w 463489"/>
              <a:gd name="connsiteY125" fmla="*/ 55411 h 1108005"/>
              <a:gd name="connsiteX126" fmla="*/ 265843 w 463489"/>
              <a:gd name="connsiteY126" fmla="*/ 54044 h 1108005"/>
              <a:gd name="connsiteX127" fmla="*/ 261633 w 463489"/>
              <a:gd name="connsiteY127" fmla="*/ 52572 h 1108005"/>
              <a:gd name="connsiteX128" fmla="*/ 254477 w 463489"/>
              <a:gd name="connsiteY128" fmla="*/ 54044 h 1108005"/>
              <a:gd name="connsiteX129" fmla="*/ 244584 w 463489"/>
              <a:gd name="connsiteY129" fmla="*/ 39850 h 1108005"/>
              <a:gd name="connsiteX130" fmla="*/ 241638 w 463489"/>
              <a:gd name="connsiteY130" fmla="*/ 32700 h 1108005"/>
              <a:gd name="connsiteX131" fmla="*/ 240270 w 463489"/>
              <a:gd name="connsiteY131" fmla="*/ 25550 h 1108005"/>
              <a:gd name="connsiteX132" fmla="*/ 224589 w 463489"/>
              <a:gd name="connsiteY132" fmla="*/ 9989 h 1108005"/>
              <a:gd name="connsiteX133" fmla="*/ 213222 w 463489"/>
              <a:gd name="connsiteY133" fmla="*/ 1472 h 1108005"/>
              <a:gd name="connsiteX134" fmla="*/ 204698 w 463489"/>
              <a:gd name="connsiteY134" fmla="*/ 0 h 1108005"/>
              <a:gd name="connsiteX135" fmla="*/ 203224 w 463489"/>
              <a:gd name="connsiteY135" fmla="*/ 8517 h 1108005"/>
              <a:gd name="connsiteX136" fmla="*/ 201856 w 463489"/>
              <a:gd name="connsiteY136" fmla="*/ 14194 h 1108005"/>
              <a:gd name="connsiteX137" fmla="*/ 199014 w 463489"/>
              <a:gd name="connsiteY137" fmla="*/ 18505 h 1108005"/>
              <a:gd name="connsiteX138" fmla="*/ 203224 w 463489"/>
              <a:gd name="connsiteY138" fmla="*/ 32700 h 1108005"/>
              <a:gd name="connsiteX139" fmla="*/ 203224 w 463489"/>
              <a:gd name="connsiteY139" fmla="*/ 37011 h 1108005"/>
              <a:gd name="connsiteX140" fmla="*/ 181965 w 463489"/>
              <a:gd name="connsiteY140" fmla="*/ 55411 h 1108005"/>
              <a:gd name="connsiteX141" fmla="*/ 176281 w 463489"/>
              <a:gd name="connsiteY141" fmla="*/ 71077 h 1108005"/>
              <a:gd name="connsiteX142" fmla="*/ 149234 w 463489"/>
              <a:gd name="connsiteY142" fmla="*/ 76755 h 1108005"/>
              <a:gd name="connsiteX143" fmla="*/ 146393 w 463489"/>
              <a:gd name="connsiteY143" fmla="*/ 78122 h 1108005"/>
              <a:gd name="connsiteX144" fmla="*/ 143551 w 463489"/>
              <a:gd name="connsiteY144" fmla="*/ 80961 h 1108005"/>
              <a:gd name="connsiteX145" fmla="*/ 142183 w 463489"/>
              <a:gd name="connsiteY145" fmla="*/ 85272 h 1108005"/>
              <a:gd name="connsiteX146" fmla="*/ 139341 w 463489"/>
              <a:gd name="connsiteY146" fmla="*/ 89583 h 1108005"/>
              <a:gd name="connsiteX147" fmla="*/ 126502 w 463489"/>
              <a:gd name="connsiteY147" fmla="*/ 99466 h 1108005"/>
              <a:gd name="connsiteX148" fmla="*/ 120819 w 463489"/>
              <a:gd name="connsiteY148" fmla="*/ 103777 h 1108005"/>
              <a:gd name="connsiteX149" fmla="*/ 105138 w 463489"/>
              <a:gd name="connsiteY149" fmla="*/ 115132 h 1108005"/>
              <a:gd name="connsiteX150" fmla="*/ 102296 w 463489"/>
              <a:gd name="connsiteY150" fmla="*/ 123649 h 1108005"/>
              <a:gd name="connsiteX151" fmla="*/ 103769 w 463489"/>
              <a:gd name="connsiteY151" fmla="*/ 133533 h 1108005"/>
              <a:gd name="connsiteX152" fmla="*/ 105138 w 463489"/>
              <a:gd name="connsiteY152" fmla="*/ 137844 h 1108005"/>
              <a:gd name="connsiteX153" fmla="*/ 107979 w 463489"/>
              <a:gd name="connsiteY153" fmla="*/ 143521 h 1108005"/>
              <a:gd name="connsiteX154" fmla="*/ 110820 w 463489"/>
              <a:gd name="connsiteY154" fmla="*/ 146360 h 1108005"/>
              <a:gd name="connsiteX155" fmla="*/ 105138 w 463489"/>
              <a:gd name="connsiteY155" fmla="*/ 156244 h 1108005"/>
              <a:gd name="connsiteX156" fmla="*/ 106611 w 463489"/>
              <a:gd name="connsiteY156" fmla="*/ 159083 h 1108005"/>
              <a:gd name="connsiteX157" fmla="*/ 106611 w 463489"/>
              <a:gd name="connsiteY157" fmla="*/ 167704 h 1108005"/>
              <a:gd name="connsiteX158" fmla="*/ 99454 w 463489"/>
              <a:gd name="connsiteY158" fmla="*/ 210288 h 1108005"/>
              <a:gd name="connsiteX159" fmla="*/ 99454 w 463489"/>
              <a:gd name="connsiteY159" fmla="*/ 215965 h 1108005"/>
              <a:gd name="connsiteX160" fmla="*/ 98086 w 463489"/>
              <a:gd name="connsiteY160" fmla="*/ 220171 h 1108005"/>
              <a:gd name="connsiteX161" fmla="*/ 96613 w 463489"/>
              <a:gd name="connsiteY161" fmla="*/ 227321 h 1108005"/>
              <a:gd name="connsiteX162" fmla="*/ 82405 w 463489"/>
              <a:gd name="connsiteY162" fmla="*/ 262860 h 1108005"/>
              <a:gd name="connsiteX163" fmla="*/ 73880 w 463489"/>
              <a:gd name="connsiteY163" fmla="*/ 277054 h 1108005"/>
              <a:gd name="connsiteX164" fmla="*/ 68197 w 463489"/>
              <a:gd name="connsiteY164" fmla="*/ 274215 h 1108005"/>
              <a:gd name="connsiteX165" fmla="*/ 58199 w 463489"/>
              <a:gd name="connsiteY165" fmla="*/ 271376 h 1108005"/>
              <a:gd name="connsiteX166" fmla="*/ 55357 w 463489"/>
              <a:gd name="connsiteY166" fmla="*/ 269904 h 1108005"/>
              <a:gd name="connsiteX167" fmla="*/ 51148 w 463489"/>
              <a:gd name="connsiteY167" fmla="*/ 269904 h 1108005"/>
              <a:gd name="connsiteX168" fmla="*/ 43991 w 463489"/>
              <a:gd name="connsiteY168" fmla="*/ 272743 h 1108005"/>
              <a:gd name="connsiteX169" fmla="*/ 39781 w 463489"/>
              <a:gd name="connsiteY169" fmla="*/ 277054 h 1108005"/>
              <a:gd name="connsiteX170" fmla="*/ 42623 w 463489"/>
              <a:gd name="connsiteY170" fmla="*/ 284099 h 1108005"/>
              <a:gd name="connsiteX171" fmla="*/ 43991 w 463489"/>
              <a:gd name="connsiteY171" fmla="*/ 289776 h 1108005"/>
              <a:gd name="connsiteX172" fmla="*/ 45465 w 463489"/>
              <a:gd name="connsiteY172" fmla="*/ 295454 h 1108005"/>
              <a:gd name="connsiteX173" fmla="*/ 45465 w 463489"/>
              <a:gd name="connsiteY173" fmla="*/ 322476 h 1108005"/>
              <a:gd name="connsiteX174" fmla="*/ 45465 w 463489"/>
              <a:gd name="connsiteY174" fmla="*/ 326787 h 1108005"/>
              <a:gd name="connsiteX175" fmla="*/ 42623 w 463489"/>
              <a:gd name="connsiteY175" fmla="*/ 330993 h 1108005"/>
              <a:gd name="connsiteX176" fmla="*/ 39781 w 463489"/>
              <a:gd name="connsiteY176" fmla="*/ 330993 h 1108005"/>
              <a:gd name="connsiteX177" fmla="*/ 35467 w 463489"/>
              <a:gd name="connsiteY177" fmla="*/ 333832 h 1108005"/>
              <a:gd name="connsiteX178" fmla="*/ 34099 w 463489"/>
              <a:gd name="connsiteY178" fmla="*/ 343820 h 1108005"/>
              <a:gd name="connsiteX179" fmla="*/ 35467 w 463489"/>
              <a:gd name="connsiteY179" fmla="*/ 349498 h 1108005"/>
              <a:gd name="connsiteX180" fmla="*/ 38308 w 463489"/>
              <a:gd name="connsiteY180" fmla="*/ 359382 h 1108005"/>
              <a:gd name="connsiteX181" fmla="*/ 39781 w 463489"/>
              <a:gd name="connsiteY181" fmla="*/ 363693 h 1108005"/>
              <a:gd name="connsiteX182" fmla="*/ 42623 w 463489"/>
              <a:gd name="connsiteY182" fmla="*/ 369370 h 1108005"/>
              <a:gd name="connsiteX183" fmla="*/ 43991 w 463489"/>
              <a:gd name="connsiteY183" fmla="*/ 373681 h 1108005"/>
              <a:gd name="connsiteX184" fmla="*/ 42623 w 463489"/>
              <a:gd name="connsiteY184" fmla="*/ 379359 h 1108005"/>
              <a:gd name="connsiteX185" fmla="*/ 15576 w 463489"/>
              <a:gd name="connsiteY185" fmla="*/ 392081 h 1108005"/>
              <a:gd name="connsiteX186" fmla="*/ 17049 w 463489"/>
              <a:gd name="connsiteY186" fmla="*/ 410587 h 1108005"/>
              <a:gd name="connsiteX187" fmla="*/ 7051 w 463489"/>
              <a:gd name="connsiteY187" fmla="*/ 421942 h 1108005"/>
              <a:gd name="connsiteX188" fmla="*/ 2841 w 463489"/>
              <a:gd name="connsiteY188" fmla="*/ 426148 h 1108005"/>
              <a:gd name="connsiteX189" fmla="*/ 0 w 463489"/>
              <a:gd name="connsiteY189" fmla="*/ 428987 h 1108005"/>
              <a:gd name="connsiteX190" fmla="*/ 0 w 463489"/>
              <a:gd name="connsiteY190" fmla="*/ 433298 h 1108005"/>
              <a:gd name="connsiteX191" fmla="*/ 0 w 463489"/>
              <a:gd name="connsiteY191" fmla="*/ 438975 h 1108005"/>
              <a:gd name="connsiteX192" fmla="*/ 9893 w 463489"/>
              <a:gd name="connsiteY192" fmla="*/ 464525 h 1108005"/>
              <a:gd name="connsiteX193" fmla="*/ 34099 w 463489"/>
              <a:gd name="connsiteY193" fmla="*/ 492914 h 1108005"/>
              <a:gd name="connsiteX194" fmla="*/ 36940 w 463489"/>
              <a:gd name="connsiteY194" fmla="*/ 498592 h 1108005"/>
              <a:gd name="connsiteX195" fmla="*/ 43991 w 463489"/>
              <a:gd name="connsiteY195" fmla="*/ 502903 h 1108005"/>
              <a:gd name="connsiteX196" fmla="*/ 48306 w 463489"/>
              <a:gd name="connsiteY196" fmla="*/ 497225 h 1108005"/>
              <a:gd name="connsiteX197" fmla="*/ 51148 w 463489"/>
              <a:gd name="connsiteY197" fmla="*/ 502903 h 1108005"/>
              <a:gd name="connsiteX198" fmla="*/ 49674 w 463489"/>
              <a:gd name="connsiteY198" fmla="*/ 505742 h 1108005"/>
              <a:gd name="connsiteX199" fmla="*/ 58199 w 463489"/>
              <a:gd name="connsiteY199" fmla="*/ 518569 h 1108005"/>
              <a:gd name="connsiteX200" fmla="*/ 56831 w 463489"/>
              <a:gd name="connsiteY200" fmla="*/ 512892 h 1108005"/>
              <a:gd name="connsiteX201" fmla="*/ 58199 w 463489"/>
              <a:gd name="connsiteY201" fmla="*/ 505742 h 1108005"/>
              <a:gd name="connsiteX202" fmla="*/ 65355 w 463489"/>
              <a:gd name="connsiteY202" fmla="*/ 507214 h 1108005"/>
              <a:gd name="connsiteX203" fmla="*/ 81037 w 463489"/>
              <a:gd name="connsiteY203" fmla="*/ 517097 h 1108005"/>
              <a:gd name="connsiteX204" fmla="*/ 106611 w 463489"/>
              <a:gd name="connsiteY204" fmla="*/ 542647 h 1108005"/>
              <a:gd name="connsiteX205" fmla="*/ 106611 w 463489"/>
              <a:gd name="connsiteY205" fmla="*/ 546958 h 1108005"/>
              <a:gd name="connsiteX206" fmla="*/ 103769 w 463489"/>
              <a:gd name="connsiteY206" fmla="*/ 552636 h 1108005"/>
              <a:gd name="connsiteX207" fmla="*/ 102296 w 463489"/>
              <a:gd name="connsiteY207" fmla="*/ 555475 h 1108005"/>
              <a:gd name="connsiteX208" fmla="*/ 103769 w 463489"/>
              <a:gd name="connsiteY208" fmla="*/ 558314 h 1108005"/>
              <a:gd name="connsiteX209" fmla="*/ 110820 w 463489"/>
              <a:gd name="connsiteY209" fmla="*/ 549797 h 1108005"/>
              <a:gd name="connsiteX210" fmla="*/ 110820 w 463489"/>
              <a:gd name="connsiteY210" fmla="*/ 554003 h 1108005"/>
              <a:gd name="connsiteX211" fmla="*/ 110820 w 463489"/>
              <a:gd name="connsiteY211" fmla="*/ 561153 h 1108005"/>
              <a:gd name="connsiteX212" fmla="*/ 110820 w 463489"/>
              <a:gd name="connsiteY212" fmla="*/ 565358 h 1108005"/>
              <a:gd name="connsiteX213" fmla="*/ 113662 w 463489"/>
              <a:gd name="connsiteY213" fmla="*/ 578186 h 1108005"/>
              <a:gd name="connsiteX214" fmla="*/ 117977 w 463489"/>
              <a:gd name="connsiteY214" fmla="*/ 581025 h 1108005"/>
              <a:gd name="connsiteX215" fmla="*/ 123660 w 463489"/>
              <a:gd name="connsiteY215" fmla="*/ 586703 h 1108005"/>
              <a:gd name="connsiteX216" fmla="*/ 142183 w 463489"/>
              <a:gd name="connsiteY216" fmla="*/ 626447 h 1108005"/>
              <a:gd name="connsiteX217" fmla="*/ 153550 w 463489"/>
              <a:gd name="connsiteY217" fmla="*/ 657780 h 1108005"/>
              <a:gd name="connsiteX218" fmla="*/ 150708 w 463489"/>
              <a:gd name="connsiteY218" fmla="*/ 679019 h 1108005"/>
              <a:gd name="connsiteX219" fmla="*/ 149234 w 463489"/>
              <a:gd name="connsiteY219" fmla="*/ 691846 h 1108005"/>
              <a:gd name="connsiteX220" fmla="*/ 146393 w 463489"/>
              <a:gd name="connsiteY220" fmla="*/ 696052 h 1108005"/>
              <a:gd name="connsiteX221" fmla="*/ 142183 w 463489"/>
              <a:gd name="connsiteY221" fmla="*/ 720235 h 1108005"/>
              <a:gd name="connsiteX222" fmla="*/ 140709 w 463489"/>
              <a:gd name="connsiteY222" fmla="*/ 728752 h 1108005"/>
              <a:gd name="connsiteX223" fmla="*/ 140709 w 463489"/>
              <a:gd name="connsiteY223" fmla="*/ 742946 h 1108005"/>
              <a:gd name="connsiteX224" fmla="*/ 142183 w 463489"/>
              <a:gd name="connsiteY224" fmla="*/ 747257 h 1108005"/>
              <a:gd name="connsiteX225" fmla="*/ 145024 w 463489"/>
              <a:gd name="connsiteY225" fmla="*/ 751463 h 1108005"/>
              <a:gd name="connsiteX226" fmla="*/ 149234 w 463489"/>
              <a:gd name="connsiteY226" fmla="*/ 750096 h 1108005"/>
              <a:gd name="connsiteX227" fmla="*/ 153550 w 463489"/>
              <a:gd name="connsiteY227" fmla="*/ 755774 h 1108005"/>
              <a:gd name="connsiteX228" fmla="*/ 162074 w 463489"/>
              <a:gd name="connsiteY228" fmla="*/ 748624 h 1108005"/>
              <a:gd name="connsiteX229" fmla="*/ 164915 w 463489"/>
              <a:gd name="connsiteY229" fmla="*/ 741580 h 1108005"/>
              <a:gd name="connsiteX230" fmla="*/ 164915 w 463489"/>
              <a:gd name="connsiteY230" fmla="*/ 738741 h 1108005"/>
              <a:gd name="connsiteX231" fmla="*/ 170599 w 463489"/>
              <a:gd name="connsiteY231" fmla="*/ 742946 h 1108005"/>
              <a:gd name="connsiteX232" fmla="*/ 167757 w 463489"/>
              <a:gd name="connsiteY232" fmla="*/ 750096 h 1108005"/>
              <a:gd name="connsiteX233" fmla="*/ 166284 w 463489"/>
              <a:gd name="connsiteY233" fmla="*/ 752935 h 1108005"/>
              <a:gd name="connsiteX234" fmla="*/ 163442 w 463489"/>
              <a:gd name="connsiteY234" fmla="*/ 755774 h 1108005"/>
              <a:gd name="connsiteX235" fmla="*/ 166284 w 463489"/>
              <a:gd name="connsiteY235" fmla="*/ 758613 h 1108005"/>
              <a:gd name="connsiteX236" fmla="*/ 170599 w 463489"/>
              <a:gd name="connsiteY236" fmla="*/ 757141 h 1108005"/>
              <a:gd name="connsiteX237" fmla="*/ 171967 w 463489"/>
              <a:gd name="connsiteY237" fmla="*/ 752935 h 1108005"/>
              <a:gd name="connsiteX238" fmla="*/ 174808 w 463489"/>
              <a:gd name="connsiteY238" fmla="*/ 751463 h 1108005"/>
              <a:gd name="connsiteX239" fmla="*/ 176281 w 463489"/>
              <a:gd name="connsiteY239" fmla="*/ 762818 h 1108005"/>
              <a:gd name="connsiteX240" fmla="*/ 181965 w 463489"/>
              <a:gd name="connsiteY240" fmla="*/ 764290 h 1108005"/>
              <a:gd name="connsiteX241" fmla="*/ 206066 w 463489"/>
              <a:gd name="connsiteY241" fmla="*/ 765657 h 1108005"/>
              <a:gd name="connsiteX242" fmla="*/ 211853 w 463489"/>
              <a:gd name="connsiteY242" fmla="*/ 762818 h 1108005"/>
              <a:gd name="connsiteX243" fmla="*/ 234586 w 463489"/>
              <a:gd name="connsiteY243" fmla="*/ 734430 h 1108005"/>
              <a:gd name="connsiteX244" fmla="*/ 238796 w 463489"/>
              <a:gd name="connsiteY244" fmla="*/ 730224 h 1108005"/>
              <a:gd name="connsiteX245" fmla="*/ 264475 w 463489"/>
              <a:gd name="connsiteY245" fmla="*/ 715924 h 1108005"/>
              <a:gd name="connsiteX246" fmla="*/ 267317 w 463489"/>
              <a:gd name="connsiteY246" fmla="*/ 713085 h 1108005"/>
              <a:gd name="connsiteX247" fmla="*/ 271527 w 463489"/>
              <a:gd name="connsiteY247" fmla="*/ 707408 h 1108005"/>
              <a:gd name="connsiteX248" fmla="*/ 274368 w 463489"/>
              <a:gd name="connsiteY248" fmla="*/ 698891 h 1108005"/>
              <a:gd name="connsiteX249" fmla="*/ 275842 w 463489"/>
              <a:gd name="connsiteY249" fmla="*/ 694685 h 1108005"/>
              <a:gd name="connsiteX250" fmla="*/ 275842 w 463489"/>
              <a:gd name="connsiteY250" fmla="*/ 687536 h 1108005"/>
              <a:gd name="connsiteX251" fmla="*/ 273000 w 463489"/>
              <a:gd name="connsiteY251" fmla="*/ 669135 h 1108005"/>
              <a:gd name="connsiteX252" fmla="*/ 271527 w 463489"/>
              <a:gd name="connsiteY252" fmla="*/ 663458 h 1108005"/>
              <a:gd name="connsiteX253" fmla="*/ 282892 w 463489"/>
              <a:gd name="connsiteY253" fmla="*/ 674813 h 1108005"/>
              <a:gd name="connsiteX254" fmla="*/ 288576 w 463489"/>
              <a:gd name="connsiteY254" fmla="*/ 681858 h 1108005"/>
              <a:gd name="connsiteX255" fmla="*/ 291418 w 463489"/>
              <a:gd name="connsiteY255" fmla="*/ 689008 h 1108005"/>
              <a:gd name="connsiteX256" fmla="*/ 292891 w 463489"/>
              <a:gd name="connsiteY256" fmla="*/ 697524 h 1108005"/>
              <a:gd name="connsiteX257" fmla="*/ 295733 w 463489"/>
              <a:gd name="connsiteY257" fmla="*/ 704569 h 1108005"/>
              <a:gd name="connsiteX258" fmla="*/ 304257 w 463489"/>
              <a:gd name="connsiteY258" fmla="*/ 720235 h 1108005"/>
              <a:gd name="connsiteX259" fmla="*/ 308467 w 463489"/>
              <a:gd name="connsiteY259" fmla="*/ 721707 h 1108005"/>
              <a:gd name="connsiteX260" fmla="*/ 311309 w 463489"/>
              <a:gd name="connsiteY260" fmla="*/ 718868 h 1108005"/>
              <a:gd name="connsiteX261" fmla="*/ 319938 w 463489"/>
              <a:gd name="connsiteY261" fmla="*/ 715924 h 1108005"/>
              <a:gd name="connsiteX262" fmla="*/ 316991 w 463489"/>
              <a:gd name="connsiteY262" fmla="*/ 721707 h 1108005"/>
              <a:gd name="connsiteX263" fmla="*/ 316991 w 463489"/>
              <a:gd name="connsiteY263" fmla="*/ 727385 h 1108005"/>
              <a:gd name="connsiteX264" fmla="*/ 319938 w 463489"/>
              <a:gd name="connsiteY264" fmla="*/ 742946 h 1108005"/>
              <a:gd name="connsiteX265" fmla="*/ 326990 w 463489"/>
              <a:gd name="connsiteY265" fmla="*/ 758613 h 1108005"/>
              <a:gd name="connsiteX266" fmla="*/ 331200 w 463489"/>
              <a:gd name="connsiteY266" fmla="*/ 777013 h 1108005"/>
              <a:gd name="connsiteX267" fmla="*/ 331200 w 463489"/>
              <a:gd name="connsiteY267" fmla="*/ 785635 h 1108005"/>
              <a:gd name="connsiteX268" fmla="*/ 336987 w 463489"/>
              <a:gd name="connsiteY268" fmla="*/ 818229 h 1108005"/>
              <a:gd name="connsiteX269" fmla="*/ 339829 w 463489"/>
              <a:gd name="connsiteY269" fmla="*/ 823907 h 1108005"/>
              <a:gd name="connsiteX270" fmla="*/ 349721 w 463489"/>
              <a:gd name="connsiteY270" fmla="*/ 848090 h 1108005"/>
              <a:gd name="connsiteX271" fmla="*/ 358247 w 463489"/>
              <a:gd name="connsiteY271" fmla="*/ 880790 h 1108005"/>
              <a:gd name="connsiteX272" fmla="*/ 362562 w 463489"/>
              <a:gd name="connsiteY272" fmla="*/ 875112 h 1108005"/>
              <a:gd name="connsiteX273" fmla="*/ 365404 w 463489"/>
              <a:gd name="connsiteY273" fmla="*/ 877951 h 1108005"/>
              <a:gd name="connsiteX274" fmla="*/ 378138 w 463489"/>
              <a:gd name="connsiteY274" fmla="*/ 900662 h 1108005"/>
              <a:gd name="connsiteX275" fmla="*/ 380979 w 463489"/>
              <a:gd name="connsiteY275" fmla="*/ 909179 h 1108005"/>
              <a:gd name="connsiteX276" fmla="*/ 386767 w 463489"/>
              <a:gd name="connsiteY276" fmla="*/ 917695 h 1108005"/>
              <a:gd name="connsiteX277" fmla="*/ 392451 w 463489"/>
              <a:gd name="connsiteY277" fmla="*/ 940406 h 1108005"/>
              <a:gd name="connsiteX278" fmla="*/ 393819 w 463489"/>
              <a:gd name="connsiteY278" fmla="*/ 947556 h 1108005"/>
              <a:gd name="connsiteX279" fmla="*/ 393819 w 463489"/>
              <a:gd name="connsiteY279" fmla="*/ 951762 h 1108005"/>
              <a:gd name="connsiteX280" fmla="*/ 392451 w 463489"/>
              <a:gd name="connsiteY280" fmla="*/ 956073 h 1108005"/>
              <a:gd name="connsiteX281" fmla="*/ 392451 w 463489"/>
              <a:gd name="connsiteY281" fmla="*/ 961751 h 1108005"/>
              <a:gd name="connsiteX282" fmla="*/ 395292 w 463489"/>
              <a:gd name="connsiteY282" fmla="*/ 965956 h 1108005"/>
              <a:gd name="connsiteX283" fmla="*/ 396661 w 463489"/>
              <a:gd name="connsiteY283" fmla="*/ 968795 h 1108005"/>
              <a:gd name="connsiteX284" fmla="*/ 392451 w 463489"/>
              <a:gd name="connsiteY284" fmla="*/ 971634 h 1108005"/>
              <a:gd name="connsiteX285" fmla="*/ 392451 w 463489"/>
              <a:gd name="connsiteY285" fmla="*/ 977312 h 1108005"/>
              <a:gd name="connsiteX286" fmla="*/ 398029 w 463489"/>
              <a:gd name="connsiteY286" fmla="*/ 992978 h 1108005"/>
              <a:gd name="connsiteX287" fmla="*/ 402343 w 463489"/>
              <a:gd name="connsiteY287" fmla="*/ 1011484 h 1108005"/>
              <a:gd name="connsiteX288" fmla="*/ 405185 w 463489"/>
              <a:gd name="connsiteY288" fmla="*/ 1032723 h 1108005"/>
              <a:gd name="connsiteX289" fmla="*/ 405185 w 463489"/>
              <a:gd name="connsiteY289" fmla="*/ 1052595 h 1108005"/>
              <a:gd name="connsiteX290" fmla="*/ 398029 w 463489"/>
              <a:gd name="connsiteY290" fmla="*/ 1062584 h 1108005"/>
              <a:gd name="connsiteX291" fmla="*/ 393819 w 463489"/>
              <a:gd name="connsiteY291" fmla="*/ 1064056 h 1108005"/>
              <a:gd name="connsiteX292" fmla="*/ 392451 w 463489"/>
              <a:gd name="connsiteY292" fmla="*/ 1068261 h 1108005"/>
              <a:gd name="connsiteX293" fmla="*/ 396661 w 463489"/>
              <a:gd name="connsiteY293" fmla="*/ 1098122 h 1108005"/>
              <a:gd name="connsiteX294" fmla="*/ 399502 w 463489"/>
              <a:gd name="connsiteY294" fmla="*/ 1108006 h 1108005"/>
              <a:gd name="connsiteX295" fmla="*/ 402343 w 463489"/>
              <a:gd name="connsiteY295" fmla="*/ 1103800 h 1108005"/>
              <a:gd name="connsiteX296" fmla="*/ 408026 w 463489"/>
              <a:gd name="connsiteY296" fmla="*/ 1092444 h 1108005"/>
              <a:gd name="connsiteX297" fmla="*/ 409500 w 463489"/>
              <a:gd name="connsiteY297" fmla="*/ 1068261 h 1108005"/>
              <a:gd name="connsiteX298" fmla="*/ 412342 w 463489"/>
              <a:gd name="connsiteY298" fmla="*/ 1064056 h 110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Lst>
            <a:rect l="l" t="t" r="r" b="b"/>
            <a:pathLst>
              <a:path w="463489" h="1108005">
                <a:moveTo>
                  <a:pt x="412342" y="1064056"/>
                </a:moveTo>
                <a:lnTo>
                  <a:pt x="416552" y="1059745"/>
                </a:lnTo>
                <a:lnTo>
                  <a:pt x="420866" y="1058378"/>
                </a:lnTo>
                <a:lnTo>
                  <a:pt x="427917" y="1045550"/>
                </a:lnTo>
                <a:lnTo>
                  <a:pt x="430759" y="1042711"/>
                </a:lnTo>
                <a:lnTo>
                  <a:pt x="432233" y="1038400"/>
                </a:lnTo>
                <a:lnTo>
                  <a:pt x="449282" y="1004334"/>
                </a:lnTo>
                <a:lnTo>
                  <a:pt x="450650" y="998656"/>
                </a:lnTo>
                <a:lnTo>
                  <a:pt x="446440" y="997289"/>
                </a:lnTo>
                <a:lnTo>
                  <a:pt x="439283" y="978784"/>
                </a:lnTo>
                <a:lnTo>
                  <a:pt x="427917" y="948923"/>
                </a:lnTo>
                <a:lnTo>
                  <a:pt x="420866" y="939040"/>
                </a:lnTo>
                <a:lnTo>
                  <a:pt x="415183" y="924845"/>
                </a:lnTo>
                <a:lnTo>
                  <a:pt x="415183" y="917695"/>
                </a:lnTo>
                <a:lnTo>
                  <a:pt x="419393" y="909179"/>
                </a:lnTo>
                <a:lnTo>
                  <a:pt x="419393" y="904868"/>
                </a:lnTo>
                <a:lnTo>
                  <a:pt x="418025" y="900662"/>
                </a:lnTo>
                <a:lnTo>
                  <a:pt x="415183" y="889306"/>
                </a:lnTo>
                <a:lnTo>
                  <a:pt x="410868" y="876479"/>
                </a:lnTo>
                <a:lnTo>
                  <a:pt x="402343" y="863757"/>
                </a:lnTo>
                <a:lnTo>
                  <a:pt x="393819" y="858079"/>
                </a:lnTo>
                <a:lnTo>
                  <a:pt x="390977" y="856607"/>
                </a:lnTo>
                <a:lnTo>
                  <a:pt x="382453" y="849562"/>
                </a:lnTo>
                <a:lnTo>
                  <a:pt x="365404" y="825379"/>
                </a:lnTo>
                <a:lnTo>
                  <a:pt x="361088" y="821068"/>
                </a:lnTo>
                <a:lnTo>
                  <a:pt x="355405" y="802668"/>
                </a:lnTo>
                <a:lnTo>
                  <a:pt x="356878" y="795518"/>
                </a:lnTo>
                <a:lnTo>
                  <a:pt x="361088" y="791313"/>
                </a:lnTo>
                <a:lnTo>
                  <a:pt x="366772" y="787002"/>
                </a:lnTo>
                <a:lnTo>
                  <a:pt x="369612" y="785635"/>
                </a:lnTo>
                <a:lnTo>
                  <a:pt x="371086" y="747257"/>
                </a:lnTo>
                <a:lnTo>
                  <a:pt x="375296" y="742946"/>
                </a:lnTo>
                <a:lnTo>
                  <a:pt x="373928" y="733063"/>
                </a:lnTo>
                <a:lnTo>
                  <a:pt x="359720" y="704569"/>
                </a:lnTo>
                <a:lnTo>
                  <a:pt x="362562" y="697524"/>
                </a:lnTo>
                <a:lnTo>
                  <a:pt x="352563" y="686169"/>
                </a:lnTo>
                <a:lnTo>
                  <a:pt x="336987" y="670502"/>
                </a:lnTo>
                <a:lnTo>
                  <a:pt x="321306" y="651997"/>
                </a:lnTo>
                <a:lnTo>
                  <a:pt x="315623" y="646424"/>
                </a:lnTo>
                <a:lnTo>
                  <a:pt x="311309" y="640641"/>
                </a:lnTo>
                <a:lnTo>
                  <a:pt x="312782" y="632125"/>
                </a:lnTo>
                <a:lnTo>
                  <a:pt x="305625" y="613725"/>
                </a:lnTo>
                <a:lnTo>
                  <a:pt x="299942" y="613725"/>
                </a:lnTo>
                <a:lnTo>
                  <a:pt x="295733" y="610886"/>
                </a:lnTo>
                <a:lnTo>
                  <a:pt x="290049" y="600897"/>
                </a:lnTo>
                <a:lnTo>
                  <a:pt x="288576" y="595219"/>
                </a:lnTo>
                <a:lnTo>
                  <a:pt x="294259" y="600897"/>
                </a:lnTo>
                <a:lnTo>
                  <a:pt x="298573" y="600897"/>
                </a:lnTo>
                <a:lnTo>
                  <a:pt x="309941" y="595219"/>
                </a:lnTo>
                <a:lnTo>
                  <a:pt x="309941" y="589541"/>
                </a:lnTo>
                <a:lnTo>
                  <a:pt x="307099" y="578186"/>
                </a:lnTo>
                <a:lnTo>
                  <a:pt x="304257" y="546958"/>
                </a:lnTo>
                <a:lnTo>
                  <a:pt x="308467" y="535603"/>
                </a:lnTo>
                <a:lnTo>
                  <a:pt x="314150" y="528453"/>
                </a:lnTo>
                <a:lnTo>
                  <a:pt x="324148" y="527086"/>
                </a:lnTo>
                <a:lnTo>
                  <a:pt x="329832" y="528453"/>
                </a:lnTo>
                <a:lnTo>
                  <a:pt x="344039" y="528453"/>
                </a:lnTo>
                <a:lnTo>
                  <a:pt x="385294" y="504270"/>
                </a:lnTo>
                <a:lnTo>
                  <a:pt x="389503" y="500064"/>
                </a:lnTo>
                <a:lnTo>
                  <a:pt x="386767" y="490075"/>
                </a:lnTo>
                <a:lnTo>
                  <a:pt x="395292" y="491547"/>
                </a:lnTo>
                <a:lnTo>
                  <a:pt x="402343" y="490075"/>
                </a:lnTo>
                <a:lnTo>
                  <a:pt x="403816" y="485870"/>
                </a:lnTo>
                <a:lnTo>
                  <a:pt x="408026" y="483031"/>
                </a:lnTo>
                <a:lnTo>
                  <a:pt x="416552" y="490075"/>
                </a:lnTo>
                <a:lnTo>
                  <a:pt x="418025" y="473042"/>
                </a:lnTo>
                <a:lnTo>
                  <a:pt x="419393" y="468836"/>
                </a:lnTo>
                <a:lnTo>
                  <a:pt x="422234" y="465997"/>
                </a:lnTo>
                <a:lnTo>
                  <a:pt x="426549" y="461687"/>
                </a:lnTo>
                <a:lnTo>
                  <a:pt x="433601" y="457481"/>
                </a:lnTo>
                <a:lnTo>
                  <a:pt x="437915" y="447492"/>
                </a:lnTo>
                <a:lnTo>
                  <a:pt x="439283" y="443286"/>
                </a:lnTo>
                <a:lnTo>
                  <a:pt x="440757" y="440448"/>
                </a:lnTo>
                <a:lnTo>
                  <a:pt x="440757" y="431826"/>
                </a:lnTo>
                <a:lnTo>
                  <a:pt x="443599" y="433298"/>
                </a:lnTo>
                <a:lnTo>
                  <a:pt x="446440" y="431826"/>
                </a:lnTo>
                <a:lnTo>
                  <a:pt x="454964" y="427620"/>
                </a:lnTo>
                <a:lnTo>
                  <a:pt x="459280" y="421942"/>
                </a:lnTo>
                <a:lnTo>
                  <a:pt x="463490" y="420470"/>
                </a:lnTo>
                <a:lnTo>
                  <a:pt x="460648" y="417631"/>
                </a:lnTo>
                <a:lnTo>
                  <a:pt x="457806" y="404909"/>
                </a:lnTo>
                <a:lnTo>
                  <a:pt x="446440" y="410587"/>
                </a:lnTo>
                <a:lnTo>
                  <a:pt x="425076" y="421942"/>
                </a:lnTo>
                <a:lnTo>
                  <a:pt x="413710" y="424781"/>
                </a:lnTo>
                <a:lnTo>
                  <a:pt x="410868" y="423309"/>
                </a:lnTo>
                <a:lnTo>
                  <a:pt x="408026" y="420470"/>
                </a:lnTo>
                <a:lnTo>
                  <a:pt x="399502" y="407748"/>
                </a:lnTo>
                <a:lnTo>
                  <a:pt x="396661" y="402070"/>
                </a:lnTo>
                <a:lnTo>
                  <a:pt x="395292" y="387876"/>
                </a:lnTo>
                <a:lnTo>
                  <a:pt x="368244" y="383565"/>
                </a:lnTo>
                <a:lnTo>
                  <a:pt x="365404" y="385037"/>
                </a:lnTo>
                <a:lnTo>
                  <a:pt x="358247" y="385037"/>
                </a:lnTo>
                <a:lnTo>
                  <a:pt x="354037" y="382198"/>
                </a:lnTo>
                <a:lnTo>
                  <a:pt x="356878" y="348026"/>
                </a:lnTo>
                <a:lnTo>
                  <a:pt x="358247" y="345187"/>
                </a:lnTo>
                <a:lnTo>
                  <a:pt x="361088" y="339509"/>
                </a:lnTo>
                <a:lnTo>
                  <a:pt x="346881" y="325315"/>
                </a:lnTo>
                <a:lnTo>
                  <a:pt x="341197" y="325315"/>
                </a:lnTo>
                <a:lnTo>
                  <a:pt x="331200" y="319637"/>
                </a:lnTo>
                <a:lnTo>
                  <a:pt x="321306" y="285571"/>
                </a:lnTo>
                <a:lnTo>
                  <a:pt x="321306" y="267065"/>
                </a:lnTo>
                <a:lnTo>
                  <a:pt x="321306" y="261388"/>
                </a:lnTo>
                <a:lnTo>
                  <a:pt x="307099" y="267065"/>
                </a:lnTo>
                <a:lnTo>
                  <a:pt x="291418" y="264226"/>
                </a:lnTo>
                <a:lnTo>
                  <a:pt x="275842" y="268537"/>
                </a:lnTo>
                <a:lnTo>
                  <a:pt x="268685" y="274215"/>
                </a:lnTo>
                <a:lnTo>
                  <a:pt x="263001" y="278421"/>
                </a:lnTo>
                <a:lnTo>
                  <a:pt x="254477" y="275582"/>
                </a:lnTo>
                <a:lnTo>
                  <a:pt x="255846" y="271376"/>
                </a:lnTo>
                <a:lnTo>
                  <a:pt x="261633" y="262860"/>
                </a:lnTo>
                <a:lnTo>
                  <a:pt x="263001" y="255710"/>
                </a:lnTo>
                <a:lnTo>
                  <a:pt x="258687" y="248665"/>
                </a:lnTo>
                <a:lnTo>
                  <a:pt x="255846" y="245826"/>
                </a:lnTo>
                <a:lnTo>
                  <a:pt x="250162" y="238676"/>
                </a:lnTo>
                <a:lnTo>
                  <a:pt x="248794" y="228688"/>
                </a:lnTo>
                <a:lnTo>
                  <a:pt x="258687" y="196093"/>
                </a:lnTo>
                <a:lnTo>
                  <a:pt x="261633" y="198932"/>
                </a:lnTo>
                <a:lnTo>
                  <a:pt x="268685" y="193254"/>
                </a:lnTo>
                <a:lnTo>
                  <a:pt x="290049" y="163394"/>
                </a:lnTo>
                <a:lnTo>
                  <a:pt x="290049" y="153405"/>
                </a:lnTo>
                <a:lnTo>
                  <a:pt x="291418" y="137844"/>
                </a:lnTo>
                <a:lnTo>
                  <a:pt x="291418" y="126488"/>
                </a:lnTo>
                <a:lnTo>
                  <a:pt x="290049" y="115132"/>
                </a:lnTo>
                <a:lnTo>
                  <a:pt x="288576" y="105144"/>
                </a:lnTo>
                <a:lnTo>
                  <a:pt x="275842" y="59722"/>
                </a:lnTo>
                <a:lnTo>
                  <a:pt x="271527" y="55411"/>
                </a:lnTo>
                <a:lnTo>
                  <a:pt x="265843" y="54044"/>
                </a:lnTo>
                <a:lnTo>
                  <a:pt x="261633" y="52572"/>
                </a:lnTo>
                <a:lnTo>
                  <a:pt x="254477" y="54044"/>
                </a:lnTo>
                <a:lnTo>
                  <a:pt x="244584" y="39850"/>
                </a:lnTo>
                <a:lnTo>
                  <a:pt x="241638" y="32700"/>
                </a:lnTo>
                <a:lnTo>
                  <a:pt x="240270" y="25550"/>
                </a:lnTo>
                <a:lnTo>
                  <a:pt x="224589" y="9989"/>
                </a:lnTo>
                <a:lnTo>
                  <a:pt x="213222" y="1472"/>
                </a:lnTo>
                <a:lnTo>
                  <a:pt x="204698" y="0"/>
                </a:lnTo>
                <a:lnTo>
                  <a:pt x="203224" y="8517"/>
                </a:lnTo>
                <a:lnTo>
                  <a:pt x="201856" y="14194"/>
                </a:lnTo>
                <a:lnTo>
                  <a:pt x="199014" y="18505"/>
                </a:lnTo>
                <a:lnTo>
                  <a:pt x="203224" y="32700"/>
                </a:lnTo>
                <a:lnTo>
                  <a:pt x="203224" y="37011"/>
                </a:lnTo>
                <a:lnTo>
                  <a:pt x="181965" y="55411"/>
                </a:lnTo>
                <a:lnTo>
                  <a:pt x="176281" y="71077"/>
                </a:lnTo>
                <a:lnTo>
                  <a:pt x="149234" y="76755"/>
                </a:lnTo>
                <a:lnTo>
                  <a:pt x="146393" y="78122"/>
                </a:lnTo>
                <a:lnTo>
                  <a:pt x="143551" y="80961"/>
                </a:lnTo>
                <a:lnTo>
                  <a:pt x="142183" y="85272"/>
                </a:lnTo>
                <a:lnTo>
                  <a:pt x="139341" y="89583"/>
                </a:lnTo>
                <a:lnTo>
                  <a:pt x="126502" y="99466"/>
                </a:lnTo>
                <a:lnTo>
                  <a:pt x="120819" y="103777"/>
                </a:lnTo>
                <a:lnTo>
                  <a:pt x="105138" y="115132"/>
                </a:lnTo>
                <a:lnTo>
                  <a:pt x="102296" y="123649"/>
                </a:lnTo>
                <a:lnTo>
                  <a:pt x="103769" y="133533"/>
                </a:lnTo>
                <a:lnTo>
                  <a:pt x="105138" y="137844"/>
                </a:lnTo>
                <a:lnTo>
                  <a:pt x="107979" y="143521"/>
                </a:lnTo>
                <a:lnTo>
                  <a:pt x="110820" y="146360"/>
                </a:lnTo>
                <a:lnTo>
                  <a:pt x="105138" y="156244"/>
                </a:lnTo>
                <a:lnTo>
                  <a:pt x="106611" y="159083"/>
                </a:lnTo>
                <a:lnTo>
                  <a:pt x="106611" y="167704"/>
                </a:lnTo>
                <a:lnTo>
                  <a:pt x="99454" y="210288"/>
                </a:lnTo>
                <a:lnTo>
                  <a:pt x="99454" y="215965"/>
                </a:lnTo>
                <a:lnTo>
                  <a:pt x="98086" y="220171"/>
                </a:lnTo>
                <a:lnTo>
                  <a:pt x="96613" y="227321"/>
                </a:lnTo>
                <a:lnTo>
                  <a:pt x="82405" y="262860"/>
                </a:lnTo>
                <a:lnTo>
                  <a:pt x="73880" y="277054"/>
                </a:lnTo>
                <a:lnTo>
                  <a:pt x="68197" y="274215"/>
                </a:lnTo>
                <a:lnTo>
                  <a:pt x="58199" y="271376"/>
                </a:lnTo>
                <a:lnTo>
                  <a:pt x="55357" y="269904"/>
                </a:lnTo>
                <a:lnTo>
                  <a:pt x="51148" y="269904"/>
                </a:lnTo>
                <a:lnTo>
                  <a:pt x="43991" y="272743"/>
                </a:lnTo>
                <a:lnTo>
                  <a:pt x="39781" y="277054"/>
                </a:lnTo>
                <a:lnTo>
                  <a:pt x="42623" y="284099"/>
                </a:lnTo>
                <a:lnTo>
                  <a:pt x="43991" y="289776"/>
                </a:lnTo>
                <a:lnTo>
                  <a:pt x="45465" y="295454"/>
                </a:lnTo>
                <a:lnTo>
                  <a:pt x="45465" y="322476"/>
                </a:lnTo>
                <a:lnTo>
                  <a:pt x="45465" y="326787"/>
                </a:lnTo>
                <a:lnTo>
                  <a:pt x="42623" y="330993"/>
                </a:lnTo>
                <a:lnTo>
                  <a:pt x="39781" y="330993"/>
                </a:lnTo>
                <a:lnTo>
                  <a:pt x="35467" y="333832"/>
                </a:lnTo>
                <a:lnTo>
                  <a:pt x="34099" y="343820"/>
                </a:lnTo>
                <a:lnTo>
                  <a:pt x="35467" y="349498"/>
                </a:lnTo>
                <a:lnTo>
                  <a:pt x="38308" y="359382"/>
                </a:lnTo>
                <a:lnTo>
                  <a:pt x="39781" y="363693"/>
                </a:lnTo>
                <a:lnTo>
                  <a:pt x="42623" y="369370"/>
                </a:lnTo>
                <a:lnTo>
                  <a:pt x="43991" y="373681"/>
                </a:lnTo>
                <a:lnTo>
                  <a:pt x="42623" y="379359"/>
                </a:lnTo>
                <a:lnTo>
                  <a:pt x="15576" y="392081"/>
                </a:lnTo>
                <a:lnTo>
                  <a:pt x="17049" y="410587"/>
                </a:lnTo>
                <a:lnTo>
                  <a:pt x="7051" y="421942"/>
                </a:lnTo>
                <a:lnTo>
                  <a:pt x="2841" y="426148"/>
                </a:lnTo>
                <a:lnTo>
                  <a:pt x="0" y="428987"/>
                </a:lnTo>
                <a:lnTo>
                  <a:pt x="0" y="433298"/>
                </a:lnTo>
                <a:lnTo>
                  <a:pt x="0" y="438975"/>
                </a:lnTo>
                <a:lnTo>
                  <a:pt x="9893" y="464525"/>
                </a:lnTo>
                <a:lnTo>
                  <a:pt x="34099" y="492914"/>
                </a:lnTo>
                <a:lnTo>
                  <a:pt x="36940" y="498592"/>
                </a:lnTo>
                <a:lnTo>
                  <a:pt x="43991" y="502903"/>
                </a:lnTo>
                <a:lnTo>
                  <a:pt x="48306" y="497225"/>
                </a:lnTo>
                <a:lnTo>
                  <a:pt x="51148" y="502903"/>
                </a:lnTo>
                <a:lnTo>
                  <a:pt x="49674" y="505742"/>
                </a:lnTo>
                <a:lnTo>
                  <a:pt x="58199" y="518569"/>
                </a:lnTo>
                <a:lnTo>
                  <a:pt x="56831" y="512892"/>
                </a:lnTo>
                <a:lnTo>
                  <a:pt x="58199" y="505742"/>
                </a:lnTo>
                <a:lnTo>
                  <a:pt x="65355" y="507214"/>
                </a:lnTo>
                <a:lnTo>
                  <a:pt x="81037" y="517097"/>
                </a:lnTo>
                <a:lnTo>
                  <a:pt x="106611" y="542647"/>
                </a:lnTo>
                <a:lnTo>
                  <a:pt x="106611" y="546958"/>
                </a:lnTo>
                <a:lnTo>
                  <a:pt x="103769" y="552636"/>
                </a:lnTo>
                <a:lnTo>
                  <a:pt x="102296" y="555475"/>
                </a:lnTo>
                <a:lnTo>
                  <a:pt x="103769" y="558314"/>
                </a:lnTo>
                <a:lnTo>
                  <a:pt x="110820" y="549797"/>
                </a:lnTo>
                <a:lnTo>
                  <a:pt x="110820" y="554003"/>
                </a:lnTo>
                <a:lnTo>
                  <a:pt x="110820" y="561153"/>
                </a:lnTo>
                <a:lnTo>
                  <a:pt x="110820" y="565358"/>
                </a:lnTo>
                <a:lnTo>
                  <a:pt x="113662" y="578186"/>
                </a:lnTo>
                <a:lnTo>
                  <a:pt x="117977" y="581025"/>
                </a:lnTo>
                <a:lnTo>
                  <a:pt x="123660" y="586703"/>
                </a:lnTo>
                <a:lnTo>
                  <a:pt x="142183" y="626447"/>
                </a:lnTo>
                <a:lnTo>
                  <a:pt x="153550" y="657780"/>
                </a:lnTo>
                <a:lnTo>
                  <a:pt x="150708" y="679019"/>
                </a:lnTo>
                <a:lnTo>
                  <a:pt x="149234" y="691846"/>
                </a:lnTo>
                <a:lnTo>
                  <a:pt x="146393" y="696052"/>
                </a:lnTo>
                <a:lnTo>
                  <a:pt x="142183" y="720235"/>
                </a:lnTo>
                <a:lnTo>
                  <a:pt x="140709" y="728752"/>
                </a:lnTo>
                <a:lnTo>
                  <a:pt x="140709" y="742946"/>
                </a:lnTo>
                <a:lnTo>
                  <a:pt x="142183" y="747257"/>
                </a:lnTo>
                <a:lnTo>
                  <a:pt x="145024" y="751463"/>
                </a:lnTo>
                <a:lnTo>
                  <a:pt x="149234" y="750096"/>
                </a:lnTo>
                <a:lnTo>
                  <a:pt x="153550" y="755774"/>
                </a:lnTo>
                <a:lnTo>
                  <a:pt x="162074" y="748624"/>
                </a:lnTo>
                <a:lnTo>
                  <a:pt x="164915" y="741580"/>
                </a:lnTo>
                <a:lnTo>
                  <a:pt x="164915" y="738741"/>
                </a:lnTo>
                <a:lnTo>
                  <a:pt x="170599" y="742946"/>
                </a:lnTo>
                <a:lnTo>
                  <a:pt x="167757" y="750096"/>
                </a:lnTo>
                <a:lnTo>
                  <a:pt x="166284" y="752935"/>
                </a:lnTo>
                <a:lnTo>
                  <a:pt x="163442" y="755774"/>
                </a:lnTo>
                <a:lnTo>
                  <a:pt x="166284" y="758613"/>
                </a:lnTo>
                <a:lnTo>
                  <a:pt x="170599" y="757141"/>
                </a:lnTo>
                <a:lnTo>
                  <a:pt x="171967" y="752935"/>
                </a:lnTo>
                <a:lnTo>
                  <a:pt x="174808" y="751463"/>
                </a:lnTo>
                <a:lnTo>
                  <a:pt x="176281" y="762818"/>
                </a:lnTo>
                <a:lnTo>
                  <a:pt x="181965" y="764290"/>
                </a:lnTo>
                <a:lnTo>
                  <a:pt x="206066" y="765657"/>
                </a:lnTo>
                <a:lnTo>
                  <a:pt x="211853" y="762818"/>
                </a:lnTo>
                <a:lnTo>
                  <a:pt x="234586" y="734430"/>
                </a:lnTo>
                <a:lnTo>
                  <a:pt x="238796" y="730224"/>
                </a:lnTo>
                <a:lnTo>
                  <a:pt x="264475" y="715924"/>
                </a:lnTo>
                <a:lnTo>
                  <a:pt x="267317" y="713085"/>
                </a:lnTo>
                <a:lnTo>
                  <a:pt x="271527" y="707408"/>
                </a:lnTo>
                <a:lnTo>
                  <a:pt x="274368" y="698891"/>
                </a:lnTo>
                <a:lnTo>
                  <a:pt x="275842" y="694685"/>
                </a:lnTo>
                <a:lnTo>
                  <a:pt x="275842" y="687536"/>
                </a:lnTo>
                <a:lnTo>
                  <a:pt x="273000" y="669135"/>
                </a:lnTo>
                <a:lnTo>
                  <a:pt x="271527" y="663458"/>
                </a:lnTo>
                <a:lnTo>
                  <a:pt x="282892" y="674813"/>
                </a:lnTo>
                <a:lnTo>
                  <a:pt x="288576" y="681858"/>
                </a:lnTo>
                <a:lnTo>
                  <a:pt x="291418" y="689008"/>
                </a:lnTo>
                <a:lnTo>
                  <a:pt x="292891" y="697524"/>
                </a:lnTo>
                <a:lnTo>
                  <a:pt x="295733" y="704569"/>
                </a:lnTo>
                <a:lnTo>
                  <a:pt x="304257" y="720235"/>
                </a:lnTo>
                <a:lnTo>
                  <a:pt x="308467" y="721707"/>
                </a:lnTo>
                <a:lnTo>
                  <a:pt x="311309" y="718868"/>
                </a:lnTo>
                <a:lnTo>
                  <a:pt x="319938" y="715924"/>
                </a:lnTo>
                <a:lnTo>
                  <a:pt x="316991" y="721707"/>
                </a:lnTo>
                <a:lnTo>
                  <a:pt x="316991" y="727385"/>
                </a:lnTo>
                <a:lnTo>
                  <a:pt x="319938" y="742946"/>
                </a:lnTo>
                <a:lnTo>
                  <a:pt x="326990" y="758613"/>
                </a:lnTo>
                <a:lnTo>
                  <a:pt x="331200" y="777013"/>
                </a:lnTo>
                <a:lnTo>
                  <a:pt x="331200" y="785635"/>
                </a:lnTo>
                <a:lnTo>
                  <a:pt x="336987" y="818229"/>
                </a:lnTo>
                <a:lnTo>
                  <a:pt x="339829" y="823907"/>
                </a:lnTo>
                <a:lnTo>
                  <a:pt x="349721" y="848090"/>
                </a:lnTo>
                <a:lnTo>
                  <a:pt x="358247" y="880790"/>
                </a:lnTo>
                <a:lnTo>
                  <a:pt x="362562" y="875112"/>
                </a:lnTo>
                <a:lnTo>
                  <a:pt x="365404" y="877951"/>
                </a:lnTo>
                <a:lnTo>
                  <a:pt x="378138" y="900662"/>
                </a:lnTo>
                <a:lnTo>
                  <a:pt x="380979" y="909179"/>
                </a:lnTo>
                <a:lnTo>
                  <a:pt x="386767" y="917695"/>
                </a:lnTo>
                <a:lnTo>
                  <a:pt x="392451" y="940406"/>
                </a:lnTo>
                <a:lnTo>
                  <a:pt x="393819" y="947556"/>
                </a:lnTo>
                <a:lnTo>
                  <a:pt x="393819" y="951762"/>
                </a:lnTo>
                <a:lnTo>
                  <a:pt x="392451" y="956073"/>
                </a:lnTo>
                <a:lnTo>
                  <a:pt x="392451" y="961751"/>
                </a:lnTo>
                <a:lnTo>
                  <a:pt x="395292" y="965956"/>
                </a:lnTo>
                <a:lnTo>
                  <a:pt x="396661" y="968795"/>
                </a:lnTo>
                <a:lnTo>
                  <a:pt x="392451" y="971634"/>
                </a:lnTo>
                <a:lnTo>
                  <a:pt x="392451" y="977312"/>
                </a:lnTo>
                <a:lnTo>
                  <a:pt x="398029" y="992978"/>
                </a:lnTo>
                <a:lnTo>
                  <a:pt x="402343" y="1011484"/>
                </a:lnTo>
                <a:lnTo>
                  <a:pt x="405185" y="1032723"/>
                </a:lnTo>
                <a:lnTo>
                  <a:pt x="405185" y="1052595"/>
                </a:lnTo>
                <a:lnTo>
                  <a:pt x="398029" y="1062584"/>
                </a:lnTo>
                <a:lnTo>
                  <a:pt x="393819" y="1064056"/>
                </a:lnTo>
                <a:lnTo>
                  <a:pt x="392451" y="1068261"/>
                </a:lnTo>
                <a:lnTo>
                  <a:pt x="396661" y="1098122"/>
                </a:lnTo>
                <a:lnTo>
                  <a:pt x="399502" y="1108006"/>
                </a:lnTo>
                <a:lnTo>
                  <a:pt x="402343" y="1103800"/>
                </a:lnTo>
                <a:lnTo>
                  <a:pt x="408026" y="1092444"/>
                </a:lnTo>
                <a:lnTo>
                  <a:pt x="409500" y="1068261"/>
                </a:lnTo>
                <a:lnTo>
                  <a:pt x="412342" y="106405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8" name="Freihandform 81">
            <a:extLst>
              <a:ext uri="{FF2B5EF4-FFF2-40B4-BE49-F238E27FC236}">
                <a16:creationId xmlns:a16="http://schemas.microsoft.com/office/drawing/2014/main" id="{4672C557-C37C-8787-620B-F736A1F8657F}"/>
              </a:ext>
            </a:extLst>
          </p:cNvPr>
          <p:cNvSpPr/>
          <p:nvPr userDrawn="1"/>
        </p:nvSpPr>
        <p:spPr>
          <a:xfrm>
            <a:off x="8333642" y="4221858"/>
            <a:ext cx="81489" cy="230065"/>
          </a:xfrm>
          <a:custGeom>
            <a:avLst/>
            <a:gdLst>
              <a:gd name="connsiteX0" fmla="*/ 28731 w 165020"/>
              <a:gd name="connsiteY0" fmla="*/ 12933 h 465892"/>
              <a:gd name="connsiteX1" fmla="*/ 34415 w 165020"/>
              <a:gd name="connsiteY1" fmla="*/ 24393 h 465892"/>
              <a:gd name="connsiteX2" fmla="*/ 47359 w 165020"/>
              <a:gd name="connsiteY2" fmla="*/ 60248 h 465892"/>
              <a:gd name="connsiteX3" fmla="*/ 38729 w 165020"/>
              <a:gd name="connsiteY3" fmla="*/ 84536 h 465892"/>
              <a:gd name="connsiteX4" fmla="*/ 34415 w 165020"/>
              <a:gd name="connsiteY4" fmla="*/ 98940 h 465892"/>
              <a:gd name="connsiteX5" fmla="*/ 31573 w 165020"/>
              <a:gd name="connsiteY5" fmla="*/ 120390 h 465892"/>
              <a:gd name="connsiteX6" fmla="*/ 33046 w 165020"/>
              <a:gd name="connsiteY6" fmla="*/ 154877 h 465892"/>
              <a:gd name="connsiteX7" fmla="*/ 40203 w 165020"/>
              <a:gd name="connsiteY7" fmla="*/ 176326 h 465892"/>
              <a:gd name="connsiteX8" fmla="*/ 22943 w 165020"/>
              <a:gd name="connsiteY8" fmla="*/ 193570 h 465892"/>
              <a:gd name="connsiteX9" fmla="*/ 12945 w 165020"/>
              <a:gd name="connsiteY9" fmla="*/ 209341 h 465892"/>
              <a:gd name="connsiteX10" fmla="*/ 14313 w 165020"/>
              <a:gd name="connsiteY10" fmla="*/ 216491 h 465892"/>
              <a:gd name="connsiteX11" fmla="*/ 14313 w 165020"/>
              <a:gd name="connsiteY11" fmla="*/ 227952 h 465892"/>
              <a:gd name="connsiteX12" fmla="*/ 9998 w 165020"/>
              <a:gd name="connsiteY12" fmla="*/ 240885 h 465892"/>
              <a:gd name="connsiteX13" fmla="*/ 7156 w 165020"/>
              <a:gd name="connsiteY13" fmla="*/ 245195 h 465892"/>
              <a:gd name="connsiteX14" fmla="*/ 4315 w 165020"/>
              <a:gd name="connsiteY14" fmla="*/ 249401 h 465892"/>
              <a:gd name="connsiteX15" fmla="*/ 0 w 165020"/>
              <a:gd name="connsiteY15" fmla="*/ 252345 h 465892"/>
              <a:gd name="connsiteX16" fmla="*/ 0 w 165020"/>
              <a:gd name="connsiteY16" fmla="*/ 256551 h 465892"/>
              <a:gd name="connsiteX17" fmla="*/ 2842 w 165020"/>
              <a:gd name="connsiteY17" fmla="*/ 262334 h 465892"/>
              <a:gd name="connsiteX18" fmla="*/ 12945 w 165020"/>
              <a:gd name="connsiteY18" fmla="*/ 273795 h 465892"/>
              <a:gd name="connsiteX19" fmla="*/ 17260 w 165020"/>
              <a:gd name="connsiteY19" fmla="*/ 275266 h 465892"/>
              <a:gd name="connsiteX20" fmla="*/ 24416 w 165020"/>
              <a:gd name="connsiteY20" fmla="*/ 278106 h 465892"/>
              <a:gd name="connsiteX21" fmla="*/ 28731 w 165020"/>
              <a:gd name="connsiteY21" fmla="*/ 285255 h 465892"/>
              <a:gd name="connsiteX22" fmla="*/ 35888 w 165020"/>
              <a:gd name="connsiteY22" fmla="*/ 298188 h 465892"/>
              <a:gd name="connsiteX23" fmla="*/ 38729 w 165020"/>
              <a:gd name="connsiteY23" fmla="*/ 302499 h 465892"/>
              <a:gd name="connsiteX24" fmla="*/ 44412 w 165020"/>
              <a:gd name="connsiteY24" fmla="*/ 308177 h 465892"/>
              <a:gd name="connsiteX25" fmla="*/ 48833 w 165020"/>
              <a:gd name="connsiteY25" fmla="*/ 309649 h 465892"/>
              <a:gd name="connsiteX26" fmla="*/ 55989 w 165020"/>
              <a:gd name="connsiteY26" fmla="*/ 308177 h 465892"/>
              <a:gd name="connsiteX27" fmla="*/ 60199 w 165020"/>
              <a:gd name="connsiteY27" fmla="*/ 306810 h 465892"/>
              <a:gd name="connsiteX28" fmla="*/ 84615 w 165020"/>
              <a:gd name="connsiteY28" fmla="*/ 302499 h 465892"/>
              <a:gd name="connsiteX29" fmla="*/ 93245 w 165020"/>
              <a:gd name="connsiteY29" fmla="*/ 312487 h 465892"/>
              <a:gd name="connsiteX30" fmla="*/ 94719 w 165020"/>
              <a:gd name="connsiteY30" fmla="*/ 326787 h 465892"/>
              <a:gd name="connsiteX31" fmla="*/ 96087 w 165020"/>
              <a:gd name="connsiteY31" fmla="*/ 336881 h 465892"/>
              <a:gd name="connsiteX32" fmla="*/ 94719 w 165020"/>
              <a:gd name="connsiteY32" fmla="*/ 355491 h 465892"/>
              <a:gd name="connsiteX33" fmla="*/ 91772 w 165020"/>
              <a:gd name="connsiteY33" fmla="*/ 358435 h 465892"/>
              <a:gd name="connsiteX34" fmla="*/ 87562 w 165020"/>
              <a:gd name="connsiteY34" fmla="*/ 364113 h 465892"/>
              <a:gd name="connsiteX35" fmla="*/ 80300 w 165020"/>
              <a:gd name="connsiteY35" fmla="*/ 384196 h 465892"/>
              <a:gd name="connsiteX36" fmla="*/ 77459 w 165020"/>
              <a:gd name="connsiteY36" fmla="*/ 394184 h 465892"/>
              <a:gd name="connsiteX37" fmla="*/ 87562 w 165020"/>
              <a:gd name="connsiteY37" fmla="*/ 415739 h 465892"/>
              <a:gd name="connsiteX38" fmla="*/ 96087 w 165020"/>
              <a:gd name="connsiteY38" fmla="*/ 425727 h 465892"/>
              <a:gd name="connsiteX39" fmla="*/ 110505 w 165020"/>
              <a:gd name="connsiteY39" fmla="*/ 442971 h 465892"/>
              <a:gd name="connsiteX40" fmla="*/ 116188 w 165020"/>
              <a:gd name="connsiteY40" fmla="*/ 460110 h 465892"/>
              <a:gd name="connsiteX41" fmla="*/ 117662 w 165020"/>
              <a:gd name="connsiteY41" fmla="*/ 465892 h 465892"/>
              <a:gd name="connsiteX42" fmla="*/ 124818 w 165020"/>
              <a:gd name="connsiteY42" fmla="*/ 465892 h 465892"/>
              <a:gd name="connsiteX43" fmla="*/ 127660 w 165020"/>
              <a:gd name="connsiteY43" fmla="*/ 465892 h 465892"/>
              <a:gd name="connsiteX44" fmla="*/ 129133 w 165020"/>
              <a:gd name="connsiteY44" fmla="*/ 463054 h 465892"/>
              <a:gd name="connsiteX45" fmla="*/ 129133 w 165020"/>
              <a:gd name="connsiteY45" fmla="*/ 447282 h 465892"/>
              <a:gd name="connsiteX46" fmla="*/ 127660 w 165020"/>
              <a:gd name="connsiteY46" fmla="*/ 440027 h 465892"/>
              <a:gd name="connsiteX47" fmla="*/ 120503 w 165020"/>
              <a:gd name="connsiteY47" fmla="*/ 431510 h 465892"/>
              <a:gd name="connsiteX48" fmla="*/ 127660 w 165020"/>
              <a:gd name="connsiteY48" fmla="*/ 422889 h 465892"/>
              <a:gd name="connsiteX49" fmla="*/ 143446 w 165020"/>
              <a:gd name="connsiteY49" fmla="*/ 407117 h 465892"/>
              <a:gd name="connsiteX50" fmla="*/ 156391 w 165020"/>
              <a:gd name="connsiteY50" fmla="*/ 401334 h 465892"/>
              <a:gd name="connsiteX51" fmla="*/ 157864 w 165020"/>
              <a:gd name="connsiteY51" fmla="*/ 398495 h 465892"/>
              <a:gd name="connsiteX52" fmla="*/ 159233 w 165020"/>
              <a:gd name="connsiteY52" fmla="*/ 392817 h 465892"/>
              <a:gd name="connsiteX53" fmla="*/ 165021 w 165020"/>
              <a:gd name="connsiteY53" fmla="*/ 331098 h 465892"/>
              <a:gd name="connsiteX54" fmla="*/ 163547 w 165020"/>
              <a:gd name="connsiteY54" fmla="*/ 316798 h 465892"/>
              <a:gd name="connsiteX55" fmla="*/ 143446 w 165020"/>
              <a:gd name="connsiteY55" fmla="*/ 286727 h 465892"/>
              <a:gd name="connsiteX56" fmla="*/ 123450 w 165020"/>
              <a:gd name="connsiteY56" fmla="*/ 258023 h 465892"/>
              <a:gd name="connsiteX57" fmla="*/ 111873 w 165020"/>
              <a:gd name="connsiteY57" fmla="*/ 246562 h 465892"/>
              <a:gd name="connsiteX58" fmla="*/ 100402 w 165020"/>
              <a:gd name="connsiteY58" fmla="*/ 246562 h 465892"/>
              <a:gd name="connsiteX59" fmla="*/ 96087 w 165020"/>
              <a:gd name="connsiteY59" fmla="*/ 236574 h 465892"/>
              <a:gd name="connsiteX60" fmla="*/ 90404 w 165020"/>
              <a:gd name="connsiteY60" fmla="*/ 186315 h 465892"/>
              <a:gd name="connsiteX61" fmla="*/ 87562 w 165020"/>
              <a:gd name="connsiteY61" fmla="*/ 169176 h 465892"/>
              <a:gd name="connsiteX62" fmla="*/ 88930 w 165020"/>
              <a:gd name="connsiteY62" fmla="*/ 164865 h 465892"/>
              <a:gd name="connsiteX63" fmla="*/ 93245 w 165020"/>
              <a:gd name="connsiteY63" fmla="*/ 156244 h 465892"/>
              <a:gd name="connsiteX64" fmla="*/ 97560 w 165020"/>
              <a:gd name="connsiteY64" fmla="*/ 149094 h 465892"/>
              <a:gd name="connsiteX65" fmla="*/ 100402 w 165020"/>
              <a:gd name="connsiteY65" fmla="*/ 141944 h 465892"/>
              <a:gd name="connsiteX66" fmla="*/ 101875 w 165020"/>
              <a:gd name="connsiteY66" fmla="*/ 137633 h 465892"/>
              <a:gd name="connsiteX67" fmla="*/ 101875 w 165020"/>
              <a:gd name="connsiteY67" fmla="*/ 134794 h 465892"/>
              <a:gd name="connsiteX68" fmla="*/ 101875 w 165020"/>
              <a:gd name="connsiteY68" fmla="*/ 130484 h 465892"/>
              <a:gd name="connsiteX69" fmla="*/ 119135 w 165020"/>
              <a:gd name="connsiteY69" fmla="*/ 130484 h 465892"/>
              <a:gd name="connsiteX70" fmla="*/ 119135 w 165020"/>
              <a:gd name="connsiteY70" fmla="*/ 126173 h 465892"/>
              <a:gd name="connsiteX71" fmla="*/ 116188 w 165020"/>
              <a:gd name="connsiteY71" fmla="*/ 119023 h 465892"/>
              <a:gd name="connsiteX72" fmla="*/ 106190 w 165020"/>
              <a:gd name="connsiteY72" fmla="*/ 108929 h 465892"/>
              <a:gd name="connsiteX73" fmla="*/ 103349 w 165020"/>
              <a:gd name="connsiteY73" fmla="*/ 91791 h 465892"/>
              <a:gd name="connsiteX74" fmla="*/ 104717 w 165020"/>
              <a:gd name="connsiteY74" fmla="*/ 80330 h 465892"/>
              <a:gd name="connsiteX75" fmla="*/ 104717 w 165020"/>
              <a:gd name="connsiteY75" fmla="*/ 76019 h 465892"/>
              <a:gd name="connsiteX76" fmla="*/ 101875 w 165020"/>
              <a:gd name="connsiteY76" fmla="*/ 52993 h 465892"/>
              <a:gd name="connsiteX77" fmla="*/ 99033 w 165020"/>
              <a:gd name="connsiteY77" fmla="*/ 37326 h 465892"/>
              <a:gd name="connsiteX78" fmla="*/ 97560 w 165020"/>
              <a:gd name="connsiteY78" fmla="*/ 34382 h 465892"/>
              <a:gd name="connsiteX79" fmla="*/ 87562 w 165020"/>
              <a:gd name="connsiteY79" fmla="*/ 20083 h 465892"/>
              <a:gd name="connsiteX80" fmla="*/ 74618 w 165020"/>
              <a:gd name="connsiteY80" fmla="*/ 7150 h 465892"/>
              <a:gd name="connsiteX81" fmla="*/ 71776 w 165020"/>
              <a:gd name="connsiteY81" fmla="*/ 5783 h 465892"/>
              <a:gd name="connsiteX82" fmla="*/ 68829 w 165020"/>
              <a:gd name="connsiteY82" fmla="*/ 8622 h 465892"/>
              <a:gd name="connsiteX83" fmla="*/ 67460 w 165020"/>
              <a:gd name="connsiteY83" fmla="*/ 18610 h 465892"/>
              <a:gd name="connsiteX84" fmla="*/ 55989 w 165020"/>
              <a:gd name="connsiteY84" fmla="*/ 11461 h 465892"/>
              <a:gd name="connsiteX85" fmla="*/ 40203 w 165020"/>
              <a:gd name="connsiteY85" fmla="*/ 11461 h 465892"/>
              <a:gd name="connsiteX86" fmla="*/ 24416 w 165020"/>
              <a:gd name="connsiteY86" fmla="*/ 5783 h 465892"/>
              <a:gd name="connsiteX87" fmla="*/ 21469 w 165020"/>
              <a:gd name="connsiteY87" fmla="*/ 2839 h 465892"/>
              <a:gd name="connsiteX88" fmla="*/ 20101 w 165020"/>
              <a:gd name="connsiteY88" fmla="*/ 0 h 465892"/>
              <a:gd name="connsiteX89" fmla="*/ 14313 w 165020"/>
              <a:gd name="connsiteY89" fmla="*/ 0 h 465892"/>
              <a:gd name="connsiteX90" fmla="*/ 17260 w 165020"/>
              <a:gd name="connsiteY90" fmla="*/ 4311 h 465892"/>
              <a:gd name="connsiteX91" fmla="*/ 28731 w 165020"/>
              <a:gd name="connsiteY91" fmla="*/ 12933 h 4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5020" h="465892">
                <a:moveTo>
                  <a:pt x="28731" y="12933"/>
                </a:moveTo>
                <a:lnTo>
                  <a:pt x="34415" y="24393"/>
                </a:lnTo>
                <a:lnTo>
                  <a:pt x="47359" y="60248"/>
                </a:lnTo>
                <a:lnTo>
                  <a:pt x="38729" y="84536"/>
                </a:lnTo>
                <a:lnTo>
                  <a:pt x="34415" y="98940"/>
                </a:lnTo>
                <a:lnTo>
                  <a:pt x="31573" y="120390"/>
                </a:lnTo>
                <a:lnTo>
                  <a:pt x="33046" y="154877"/>
                </a:lnTo>
                <a:lnTo>
                  <a:pt x="40203" y="176326"/>
                </a:lnTo>
                <a:lnTo>
                  <a:pt x="22943" y="193570"/>
                </a:lnTo>
                <a:lnTo>
                  <a:pt x="12945" y="209341"/>
                </a:lnTo>
                <a:lnTo>
                  <a:pt x="14313" y="216491"/>
                </a:lnTo>
                <a:lnTo>
                  <a:pt x="14313" y="227952"/>
                </a:lnTo>
                <a:lnTo>
                  <a:pt x="9998" y="240885"/>
                </a:lnTo>
                <a:lnTo>
                  <a:pt x="7156" y="245195"/>
                </a:lnTo>
                <a:lnTo>
                  <a:pt x="4315" y="249401"/>
                </a:lnTo>
                <a:lnTo>
                  <a:pt x="0" y="252345"/>
                </a:lnTo>
                <a:lnTo>
                  <a:pt x="0" y="256551"/>
                </a:lnTo>
                <a:lnTo>
                  <a:pt x="2842" y="262334"/>
                </a:lnTo>
                <a:lnTo>
                  <a:pt x="12945" y="273795"/>
                </a:lnTo>
                <a:lnTo>
                  <a:pt x="17260" y="275266"/>
                </a:lnTo>
                <a:lnTo>
                  <a:pt x="24416" y="278106"/>
                </a:lnTo>
                <a:lnTo>
                  <a:pt x="28731" y="285255"/>
                </a:lnTo>
                <a:lnTo>
                  <a:pt x="35888" y="298188"/>
                </a:lnTo>
                <a:lnTo>
                  <a:pt x="38729" y="302499"/>
                </a:lnTo>
                <a:lnTo>
                  <a:pt x="44412" y="308177"/>
                </a:lnTo>
                <a:lnTo>
                  <a:pt x="48833" y="309649"/>
                </a:lnTo>
                <a:lnTo>
                  <a:pt x="55989" y="308177"/>
                </a:lnTo>
                <a:lnTo>
                  <a:pt x="60199" y="306810"/>
                </a:lnTo>
                <a:lnTo>
                  <a:pt x="84615" y="302499"/>
                </a:lnTo>
                <a:lnTo>
                  <a:pt x="93245" y="312487"/>
                </a:lnTo>
                <a:lnTo>
                  <a:pt x="94719" y="326787"/>
                </a:lnTo>
                <a:lnTo>
                  <a:pt x="96087" y="336881"/>
                </a:lnTo>
                <a:lnTo>
                  <a:pt x="94719" y="355491"/>
                </a:lnTo>
                <a:lnTo>
                  <a:pt x="91772" y="358435"/>
                </a:lnTo>
                <a:lnTo>
                  <a:pt x="87562" y="364113"/>
                </a:lnTo>
                <a:lnTo>
                  <a:pt x="80300" y="384196"/>
                </a:lnTo>
                <a:lnTo>
                  <a:pt x="77459" y="394184"/>
                </a:lnTo>
                <a:lnTo>
                  <a:pt x="87562" y="415739"/>
                </a:lnTo>
                <a:lnTo>
                  <a:pt x="96087" y="425727"/>
                </a:lnTo>
                <a:lnTo>
                  <a:pt x="110505" y="442971"/>
                </a:lnTo>
                <a:lnTo>
                  <a:pt x="116188" y="460110"/>
                </a:lnTo>
                <a:lnTo>
                  <a:pt x="117662" y="465892"/>
                </a:lnTo>
                <a:lnTo>
                  <a:pt x="124818" y="465892"/>
                </a:lnTo>
                <a:lnTo>
                  <a:pt x="127660" y="465892"/>
                </a:lnTo>
                <a:lnTo>
                  <a:pt x="129133" y="463054"/>
                </a:lnTo>
                <a:lnTo>
                  <a:pt x="129133" y="447282"/>
                </a:lnTo>
                <a:lnTo>
                  <a:pt x="127660" y="440027"/>
                </a:lnTo>
                <a:lnTo>
                  <a:pt x="120503" y="431510"/>
                </a:lnTo>
                <a:lnTo>
                  <a:pt x="127660" y="422889"/>
                </a:lnTo>
                <a:lnTo>
                  <a:pt x="143446" y="407117"/>
                </a:lnTo>
                <a:lnTo>
                  <a:pt x="156391" y="401334"/>
                </a:lnTo>
                <a:lnTo>
                  <a:pt x="157864" y="398495"/>
                </a:lnTo>
                <a:lnTo>
                  <a:pt x="159233" y="392817"/>
                </a:lnTo>
                <a:lnTo>
                  <a:pt x="165021" y="331098"/>
                </a:lnTo>
                <a:lnTo>
                  <a:pt x="163547" y="316798"/>
                </a:lnTo>
                <a:lnTo>
                  <a:pt x="143446" y="286727"/>
                </a:lnTo>
                <a:lnTo>
                  <a:pt x="123450" y="258023"/>
                </a:lnTo>
                <a:lnTo>
                  <a:pt x="111873" y="246562"/>
                </a:lnTo>
                <a:lnTo>
                  <a:pt x="100402" y="246562"/>
                </a:lnTo>
                <a:lnTo>
                  <a:pt x="96087" y="236574"/>
                </a:lnTo>
                <a:lnTo>
                  <a:pt x="90404" y="186315"/>
                </a:lnTo>
                <a:lnTo>
                  <a:pt x="87562" y="169176"/>
                </a:lnTo>
                <a:lnTo>
                  <a:pt x="88930" y="164865"/>
                </a:lnTo>
                <a:lnTo>
                  <a:pt x="93245" y="156244"/>
                </a:lnTo>
                <a:lnTo>
                  <a:pt x="97560" y="149094"/>
                </a:lnTo>
                <a:lnTo>
                  <a:pt x="100402" y="141944"/>
                </a:lnTo>
                <a:lnTo>
                  <a:pt x="101875" y="137633"/>
                </a:lnTo>
                <a:lnTo>
                  <a:pt x="101875" y="134794"/>
                </a:lnTo>
                <a:lnTo>
                  <a:pt x="101875" y="130484"/>
                </a:lnTo>
                <a:lnTo>
                  <a:pt x="119135" y="130484"/>
                </a:lnTo>
                <a:lnTo>
                  <a:pt x="119135" y="126173"/>
                </a:lnTo>
                <a:lnTo>
                  <a:pt x="116188" y="119023"/>
                </a:lnTo>
                <a:lnTo>
                  <a:pt x="106190" y="108929"/>
                </a:lnTo>
                <a:lnTo>
                  <a:pt x="103349" y="91791"/>
                </a:lnTo>
                <a:lnTo>
                  <a:pt x="104717" y="80330"/>
                </a:lnTo>
                <a:lnTo>
                  <a:pt x="104717" y="76019"/>
                </a:lnTo>
                <a:lnTo>
                  <a:pt x="101875" y="52993"/>
                </a:lnTo>
                <a:lnTo>
                  <a:pt x="99033" y="37326"/>
                </a:lnTo>
                <a:lnTo>
                  <a:pt x="97560" y="34382"/>
                </a:lnTo>
                <a:lnTo>
                  <a:pt x="87562" y="20083"/>
                </a:lnTo>
                <a:lnTo>
                  <a:pt x="74618" y="7150"/>
                </a:lnTo>
                <a:lnTo>
                  <a:pt x="71776" y="5783"/>
                </a:lnTo>
                <a:lnTo>
                  <a:pt x="68829" y="8622"/>
                </a:lnTo>
                <a:lnTo>
                  <a:pt x="67460" y="18610"/>
                </a:lnTo>
                <a:lnTo>
                  <a:pt x="55989" y="11461"/>
                </a:lnTo>
                <a:lnTo>
                  <a:pt x="40203" y="11461"/>
                </a:lnTo>
                <a:lnTo>
                  <a:pt x="24416" y="5783"/>
                </a:lnTo>
                <a:lnTo>
                  <a:pt x="21469" y="2839"/>
                </a:lnTo>
                <a:lnTo>
                  <a:pt x="20101" y="0"/>
                </a:lnTo>
                <a:lnTo>
                  <a:pt x="14313" y="0"/>
                </a:lnTo>
                <a:lnTo>
                  <a:pt x="17260" y="4311"/>
                </a:lnTo>
                <a:lnTo>
                  <a:pt x="28731" y="12933"/>
                </a:lnTo>
                <a:close/>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9" name="Freihandform 290">
            <a:extLst>
              <a:ext uri="{FF2B5EF4-FFF2-40B4-BE49-F238E27FC236}">
                <a16:creationId xmlns:a16="http://schemas.microsoft.com/office/drawing/2014/main" id="{C021BA9C-BA48-477C-6FD9-8D239228844D}"/>
              </a:ext>
            </a:extLst>
          </p:cNvPr>
          <p:cNvSpPr/>
          <p:nvPr userDrawn="1"/>
        </p:nvSpPr>
        <p:spPr>
          <a:xfrm>
            <a:off x="8261611" y="4709092"/>
            <a:ext cx="51970" cy="51921"/>
          </a:xfrm>
          <a:custGeom>
            <a:avLst/>
            <a:gdLst>
              <a:gd name="connsiteX0" fmla="*/ 52621 w 105242"/>
              <a:gd name="connsiteY0" fmla="*/ 105144 h 105143"/>
              <a:gd name="connsiteX1" fmla="*/ 105243 w 105242"/>
              <a:gd name="connsiteY1" fmla="*/ 52572 h 105143"/>
              <a:gd name="connsiteX2" fmla="*/ 52621 w 105242"/>
              <a:gd name="connsiteY2" fmla="*/ 0 h 105143"/>
              <a:gd name="connsiteX3" fmla="*/ 0 w 105242"/>
              <a:gd name="connsiteY3" fmla="*/ 52572 h 105143"/>
              <a:gd name="connsiteX4" fmla="*/ 52621 w 105242"/>
              <a:gd name="connsiteY4" fmla="*/ 105144 h 105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42" h="105143">
                <a:moveTo>
                  <a:pt x="52621" y="105144"/>
                </a:moveTo>
                <a:cubicBezTo>
                  <a:pt x="81669" y="105144"/>
                  <a:pt x="105243" y="81592"/>
                  <a:pt x="105243" y="52572"/>
                </a:cubicBezTo>
                <a:cubicBezTo>
                  <a:pt x="105243" y="23552"/>
                  <a:pt x="81669" y="0"/>
                  <a:pt x="52621" y="0"/>
                </a:cubicBezTo>
                <a:cubicBezTo>
                  <a:pt x="23574" y="0"/>
                  <a:pt x="0" y="23552"/>
                  <a:pt x="0" y="52572"/>
                </a:cubicBezTo>
                <a:cubicBezTo>
                  <a:pt x="0" y="81592"/>
                  <a:pt x="23574" y="105144"/>
                  <a:pt x="52621" y="105144"/>
                </a:cubicBezTo>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0" name="Freihandform 279">
            <a:extLst>
              <a:ext uri="{FF2B5EF4-FFF2-40B4-BE49-F238E27FC236}">
                <a16:creationId xmlns:a16="http://schemas.microsoft.com/office/drawing/2014/main" id="{2240FF07-8832-02A9-0A72-DB71038684A4}"/>
              </a:ext>
            </a:extLst>
          </p:cNvPr>
          <p:cNvSpPr/>
          <p:nvPr userDrawn="1"/>
        </p:nvSpPr>
        <p:spPr>
          <a:xfrm>
            <a:off x="7904988" y="4602652"/>
            <a:ext cx="418676" cy="374615"/>
          </a:xfrm>
          <a:custGeom>
            <a:avLst/>
            <a:gdLst>
              <a:gd name="connsiteX0" fmla="*/ 662820 w 847836"/>
              <a:gd name="connsiteY0" fmla="*/ 435821 h 758612"/>
              <a:gd name="connsiteX1" fmla="*/ 648507 w 847836"/>
              <a:gd name="connsiteY1" fmla="*/ 465892 h 758612"/>
              <a:gd name="connsiteX2" fmla="*/ 634193 w 847836"/>
              <a:gd name="connsiteY2" fmla="*/ 474514 h 758612"/>
              <a:gd name="connsiteX3" fmla="*/ 629879 w 847836"/>
              <a:gd name="connsiteY3" fmla="*/ 475881 h 758612"/>
              <a:gd name="connsiteX4" fmla="*/ 622722 w 847836"/>
              <a:gd name="connsiteY4" fmla="*/ 478720 h 758612"/>
              <a:gd name="connsiteX5" fmla="*/ 599779 w 847836"/>
              <a:gd name="connsiteY5" fmla="*/ 491653 h 758612"/>
              <a:gd name="connsiteX6" fmla="*/ 594096 w 847836"/>
              <a:gd name="connsiteY6" fmla="*/ 504585 h 758612"/>
              <a:gd name="connsiteX7" fmla="*/ 589781 w 847836"/>
              <a:gd name="connsiteY7" fmla="*/ 508896 h 758612"/>
              <a:gd name="connsiteX8" fmla="*/ 584098 w 847836"/>
              <a:gd name="connsiteY8" fmla="*/ 508896 h 758612"/>
              <a:gd name="connsiteX9" fmla="*/ 574100 w 847836"/>
              <a:gd name="connsiteY9" fmla="*/ 507424 h 758612"/>
              <a:gd name="connsiteX10" fmla="*/ 566944 w 847836"/>
              <a:gd name="connsiteY10" fmla="*/ 500275 h 758612"/>
              <a:gd name="connsiteX11" fmla="*/ 565470 w 847836"/>
              <a:gd name="connsiteY11" fmla="*/ 494597 h 758612"/>
              <a:gd name="connsiteX12" fmla="*/ 555472 w 847836"/>
              <a:gd name="connsiteY12" fmla="*/ 490286 h 758612"/>
              <a:gd name="connsiteX13" fmla="*/ 555472 w 847836"/>
              <a:gd name="connsiteY13" fmla="*/ 484503 h 758612"/>
              <a:gd name="connsiteX14" fmla="*/ 552630 w 847836"/>
              <a:gd name="connsiteY14" fmla="*/ 473042 h 758612"/>
              <a:gd name="connsiteX15" fmla="*/ 542632 w 847836"/>
              <a:gd name="connsiteY15" fmla="*/ 452960 h 758612"/>
              <a:gd name="connsiteX16" fmla="*/ 538317 w 847836"/>
              <a:gd name="connsiteY16" fmla="*/ 448649 h 758612"/>
              <a:gd name="connsiteX17" fmla="*/ 546947 w 847836"/>
              <a:gd name="connsiteY17" fmla="*/ 444338 h 758612"/>
              <a:gd name="connsiteX18" fmla="*/ 562734 w 847836"/>
              <a:gd name="connsiteY18" fmla="*/ 428566 h 758612"/>
              <a:gd name="connsiteX19" fmla="*/ 565575 w 847836"/>
              <a:gd name="connsiteY19" fmla="*/ 422889 h 758612"/>
              <a:gd name="connsiteX20" fmla="*/ 575678 w 847836"/>
              <a:gd name="connsiteY20" fmla="*/ 409956 h 758612"/>
              <a:gd name="connsiteX21" fmla="*/ 581362 w 847836"/>
              <a:gd name="connsiteY21" fmla="*/ 405645 h 758612"/>
              <a:gd name="connsiteX22" fmla="*/ 601463 w 847836"/>
              <a:gd name="connsiteY22" fmla="*/ 392712 h 758612"/>
              <a:gd name="connsiteX23" fmla="*/ 612935 w 847836"/>
              <a:gd name="connsiteY23" fmla="*/ 388401 h 758612"/>
              <a:gd name="connsiteX24" fmla="*/ 625879 w 847836"/>
              <a:gd name="connsiteY24" fmla="*/ 384090 h 758612"/>
              <a:gd name="connsiteX25" fmla="*/ 628721 w 847836"/>
              <a:gd name="connsiteY25" fmla="*/ 386929 h 758612"/>
              <a:gd name="connsiteX26" fmla="*/ 630195 w 847836"/>
              <a:gd name="connsiteY26" fmla="*/ 391240 h 758612"/>
              <a:gd name="connsiteX27" fmla="*/ 640192 w 847836"/>
              <a:gd name="connsiteY27" fmla="*/ 402701 h 758612"/>
              <a:gd name="connsiteX28" fmla="*/ 643034 w 847836"/>
              <a:gd name="connsiteY28" fmla="*/ 404068 h 758612"/>
              <a:gd name="connsiteX29" fmla="*/ 653138 w 847836"/>
              <a:gd name="connsiteY29" fmla="*/ 412690 h 758612"/>
              <a:gd name="connsiteX30" fmla="*/ 657452 w 847836"/>
              <a:gd name="connsiteY30" fmla="*/ 415528 h 758612"/>
              <a:gd name="connsiteX31" fmla="*/ 663240 w 847836"/>
              <a:gd name="connsiteY31" fmla="*/ 426989 h 758612"/>
              <a:gd name="connsiteX32" fmla="*/ 664714 w 847836"/>
              <a:gd name="connsiteY32" fmla="*/ 431300 h 758612"/>
              <a:gd name="connsiteX33" fmla="*/ 663240 w 847836"/>
              <a:gd name="connsiteY33" fmla="*/ 435611 h 758612"/>
              <a:gd name="connsiteX34" fmla="*/ 809212 w 847836"/>
              <a:gd name="connsiteY34" fmla="*/ 279577 h 758612"/>
              <a:gd name="connsiteX35" fmla="*/ 807739 w 847836"/>
              <a:gd name="connsiteY35" fmla="*/ 278106 h 758612"/>
              <a:gd name="connsiteX36" fmla="*/ 803424 w 847836"/>
              <a:gd name="connsiteY36" fmla="*/ 278106 h 758612"/>
              <a:gd name="connsiteX37" fmla="*/ 799109 w 847836"/>
              <a:gd name="connsiteY37" fmla="*/ 296716 h 758612"/>
              <a:gd name="connsiteX38" fmla="*/ 800583 w 847836"/>
              <a:gd name="connsiteY38" fmla="*/ 306810 h 758612"/>
              <a:gd name="connsiteX39" fmla="*/ 774798 w 847836"/>
              <a:gd name="connsiteY39" fmla="*/ 306810 h 758612"/>
              <a:gd name="connsiteX40" fmla="*/ 757538 w 847836"/>
              <a:gd name="connsiteY40" fmla="*/ 299660 h 758612"/>
              <a:gd name="connsiteX41" fmla="*/ 753224 w 847836"/>
              <a:gd name="connsiteY41" fmla="*/ 293982 h 758612"/>
              <a:gd name="connsiteX42" fmla="*/ 741752 w 847836"/>
              <a:gd name="connsiteY42" fmla="*/ 278210 h 758612"/>
              <a:gd name="connsiteX43" fmla="*/ 740278 w 847836"/>
              <a:gd name="connsiteY43" fmla="*/ 272533 h 758612"/>
              <a:gd name="connsiteX44" fmla="*/ 741752 w 847836"/>
              <a:gd name="connsiteY44" fmla="*/ 262439 h 758612"/>
              <a:gd name="connsiteX45" fmla="*/ 741752 w 847836"/>
              <a:gd name="connsiteY45" fmla="*/ 258128 h 758612"/>
              <a:gd name="connsiteX46" fmla="*/ 743225 w 847836"/>
              <a:gd name="connsiteY46" fmla="*/ 253817 h 758612"/>
              <a:gd name="connsiteX47" fmla="*/ 760485 w 847836"/>
              <a:gd name="connsiteY47" fmla="*/ 225113 h 758612"/>
              <a:gd name="connsiteX48" fmla="*/ 770588 w 847836"/>
              <a:gd name="connsiteY48" fmla="*/ 215124 h 758612"/>
              <a:gd name="connsiteX49" fmla="*/ 774904 w 847836"/>
              <a:gd name="connsiteY49" fmla="*/ 213652 h 758612"/>
              <a:gd name="connsiteX50" fmla="*/ 786375 w 847836"/>
              <a:gd name="connsiteY50" fmla="*/ 220802 h 758612"/>
              <a:gd name="connsiteX51" fmla="*/ 793531 w 847836"/>
              <a:gd name="connsiteY51" fmla="*/ 226480 h 758612"/>
              <a:gd name="connsiteX52" fmla="*/ 797847 w 847836"/>
              <a:gd name="connsiteY52" fmla="*/ 229319 h 758612"/>
              <a:gd name="connsiteX53" fmla="*/ 803529 w 847836"/>
              <a:gd name="connsiteY53" fmla="*/ 226480 h 758612"/>
              <a:gd name="connsiteX54" fmla="*/ 800688 w 847836"/>
              <a:gd name="connsiteY54" fmla="*/ 217858 h 758612"/>
              <a:gd name="connsiteX55" fmla="*/ 805003 w 847836"/>
              <a:gd name="connsiteY55" fmla="*/ 209236 h 758612"/>
              <a:gd name="connsiteX56" fmla="*/ 806477 w 847836"/>
              <a:gd name="connsiteY56" fmla="*/ 190626 h 758612"/>
              <a:gd name="connsiteX57" fmla="*/ 807949 w 847836"/>
              <a:gd name="connsiteY57" fmla="*/ 176326 h 758612"/>
              <a:gd name="connsiteX58" fmla="*/ 807949 w 847836"/>
              <a:gd name="connsiteY58" fmla="*/ 172015 h 758612"/>
              <a:gd name="connsiteX59" fmla="*/ 809423 w 847836"/>
              <a:gd name="connsiteY59" fmla="*/ 136161 h 758612"/>
              <a:gd name="connsiteX60" fmla="*/ 802267 w 847836"/>
              <a:gd name="connsiteY60" fmla="*/ 104618 h 758612"/>
              <a:gd name="connsiteX61" fmla="*/ 797952 w 847836"/>
              <a:gd name="connsiteY61" fmla="*/ 100307 h 758612"/>
              <a:gd name="connsiteX62" fmla="*/ 787848 w 847836"/>
              <a:gd name="connsiteY62" fmla="*/ 77386 h 758612"/>
              <a:gd name="connsiteX63" fmla="*/ 786375 w 847836"/>
              <a:gd name="connsiteY63" fmla="*/ 73075 h 758612"/>
              <a:gd name="connsiteX64" fmla="*/ 787848 w 847836"/>
              <a:gd name="connsiteY64" fmla="*/ 65925 h 758612"/>
              <a:gd name="connsiteX65" fmla="*/ 789322 w 847836"/>
              <a:gd name="connsiteY65" fmla="*/ 60142 h 758612"/>
              <a:gd name="connsiteX66" fmla="*/ 786375 w 847836"/>
              <a:gd name="connsiteY66" fmla="*/ 51520 h 758612"/>
              <a:gd name="connsiteX67" fmla="*/ 776377 w 847836"/>
              <a:gd name="connsiteY67" fmla="*/ 12828 h 758612"/>
              <a:gd name="connsiteX68" fmla="*/ 774904 w 847836"/>
              <a:gd name="connsiteY68" fmla="*/ 9884 h 758612"/>
              <a:gd name="connsiteX69" fmla="*/ 769115 w 847836"/>
              <a:gd name="connsiteY69" fmla="*/ 8517 h 758612"/>
              <a:gd name="connsiteX70" fmla="*/ 756275 w 847836"/>
              <a:gd name="connsiteY70" fmla="*/ 5678 h 758612"/>
              <a:gd name="connsiteX71" fmla="*/ 749119 w 847836"/>
              <a:gd name="connsiteY71" fmla="*/ 5678 h 758612"/>
              <a:gd name="connsiteX72" fmla="*/ 746277 w 847836"/>
              <a:gd name="connsiteY72" fmla="*/ 7150 h 758612"/>
              <a:gd name="connsiteX73" fmla="*/ 727649 w 847836"/>
              <a:gd name="connsiteY73" fmla="*/ 8622 h 758612"/>
              <a:gd name="connsiteX74" fmla="*/ 724808 w 847836"/>
              <a:gd name="connsiteY74" fmla="*/ 8622 h 758612"/>
              <a:gd name="connsiteX75" fmla="*/ 716178 w 847836"/>
              <a:gd name="connsiteY75" fmla="*/ 5783 h 758612"/>
              <a:gd name="connsiteX76" fmla="*/ 707548 w 847836"/>
              <a:gd name="connsiteY76" fmla="*/ 1472 h 758612"/>
              <a:gd name="connsiteX77" fmla="*/ 706074 w 847836"/>
              <a:gd name="connsiteY77" fmla="*/ 0 h 758612"/>
              <a:gd name="connsiteX78" fmla="*/ 668819 w 847836"/>
              <a:gd name="connsiteY78" fmla="*/ 0 h 758612"/>
              <a:gd name="connsiteX79" fmla="*/ 658715 w 847836"/>
              <a:gd name="connsiteY79" fmla="*/ 1472 h 758612"/>
              <a:gd name="connsiteX80" fmla="*/ 654400 w 847836"/>
              <a:gd name="connsiteY80" fmla="*/ 7150 h 758612"/>
              <a:gd name="connsiteX81" fmla="*/ 651559 w 847836"/>
              <a:gd name="connsiteY81" fmla="*/ 15772 h 758612"/>
              <a:gd name="connsiteX82" fmla="*/ 648717 w 847836"/>
              <a:gd name="connsiteY82" fmla="*/ 14300 h 758612"/>
              <a:gd name="connsiteX83" fmla="*/ 648717 w 847836"/>
              <a:gd name="connsiteY83" fmla="*/ 15772 h 758612"/>
              <a:gd name="connsiteX84" fmla="*/ 622828 w 847836"/>
              <a:gd name="connsiteY84" fmla="*/ 22921 h 758612"/>
              <a:gd name="connsiteX85" fmla="*/ 619986 w 847836"/>
              <a:gd name="connsiteY85" fmla="*/ 25760 h 758612"/>
              <a:gd name="connsiteX86" fmla="*/ 614198 w 847836"/>
              <a:gd name="connsiteY86" fmla="*/ 30071 h 758612"/>
              <a:gd name="connsiteX87" fmla="*/ 602726 w 847836"/>
              <a:gd name="connsiteY87" fmla="*/ 45843 h 758612"/>
              <a:gd name="connsiteX88" fmla="*/ 599885 w 847836"/>
              <a:gd name="connsiteY88" fmla="*/ 50153 h 758612"/>
              <a:gd name="connsiteX89" fmla="*/ 579783 w 847836"/>
              <a:gd name="connsiteY89" fmla="*/ 67397 h 758612"/>
              <a:gd name="connsiteX90" fmla="*/ 575468 w 847836"/>
              <a:gd name="connsiteY90" fmla="*/ 71708 h 758612"/>
              <a:gd name="connsiteX91" fmla="*/ 566838 w 847836"/>
              <a:gd name="connsiteY91" fmla="*/ 74547 h 758612"/>
              <a:gd name="connsiteX92" fmla="*/ 556840 w 847836"/>
              <a:gd name="connsiteY92" fmla="*/ 80330 h 758612"/>
              <a:gd name="connsiteX93" fmla="*/ 549684 w 847836"/>
              <a:gd name="connsiteY93" fmla="*/ 88952 h 758612"/>
              <a:gd name="connsiteX94" fmla="*/ 548210 w 847836"/>
              <a:gd name="connsiteY94" fmla="*/ 94629 h 758612"/>
              <a:gd name="connsiteX95" fmla="*/ 542527 w 847836"/>
              <a:gd name="connsiteY95" fmla="*/ 120390 h 758612"/>
              <a:gd name="connsiteX96" fmla="*/ 518111 w 847836"/>
              <a:gd name="connsiteY96" fmla="*/ 147622 h 758612"/>
              <a:gd name="connsiteX97" fmla="*/ 489380 w 847836"/>
              <a:gd name="connsiteY97" fmla="*/ 153300 h 758612"/>
              <a:gd name="connsiteX98" fmla="*/ 487906 w 847836"/>
              <a:gd name="connsiteY98" fmla="*/ 170543 h 758612"/>
              <a:gd name="connsiteX99" fmla="*/ 473593 w 847836"/>
              <a:gd name="connsiteY99" fmla="*/ 206397 h 758612"/>
              <a:gd name="connsiteX100" fmla="*/ 470751 w 847836"/>
              <a:gd name="connsiteY100" fmla="*/ 209236 h 758612"/>
              <a:gd name="connsiteX101" fmla="*/ 463595 w 847836"/>
              <a:gd name="connsiteY101" fmla="*/ 213547 h 758612"/>
              <a:gd name="connsiteX102" fmla="*/ 433496 w 847836"/>
              <a:gd name="connsiteY102" fmla="*/ 219330 h 758612"/>
              <a:gd name="connsiteX103" fmla="*/ 426339 w 847836"/>
              <a:gd name="connsiteY103" fmla="*/ 219330 h 758612"/>
              <a:gd name="connsiteX104" fmla="*/ 409079 w 847836"/>
              <a:gd name="connsiteY104" fmla="*/ 215019 h 758612"/>
              <a:gd name="connsiteX105" fmla="*/ 388977 w 847836"/>
              <a:gd name="connsiteY105" fmla="*/ 207869 h 758612"/>
              <a:gd name="connsiteX106" fmla="*/ 386136 w 847836"/>
              <a:gd name="connsiteY106" fmla="*/ 205030 h 758612"/>
              <a:gd name="connsiteX107" fmla="*/ 378979 w 847836"/>
              <a:gd name="connsiteY107" fmla="*/ 197881 h 758612"/>
              <a:gd name="connsiteX108" fmla="*/ 364666 w 847836"/>
              <a:gd name="connsiteY108" fmla="*/ 186420 h 758612"/>
              <a:gd name="connsiteX109" fmla="*/ 351722 w 847836"/>
              <a:gd name="connsiteY109" fmla="*/ 184948 h 758612"/>
              <a:gd name="connsiteX110" fmla="*/ 340250 w 847836"/>
              <a:gd name="connsiteY110" fmla="*/ 187787 h 758612"/>
              <a:gd name="connsiteX111" fmla="*/ 335935 w 847836"/>
              <a:gd name="connsiteY111" fmla="*/ 193465 h 758612"/>
              <a:gd name="connsiteX112" fmla="*/ 330252 w 847836"/>
              <a:gd name="connsiteY112" fmla="*/ 202086 h 758612"/>
              <a:gd name="connsiteX113" fmla="*/ 327411 w 847836"/>
              <a:gd name="connsiteY113" fmla="*/ 219330 h 758612"/>
              <a:gd name="connsiteX114" fmla="*/ 324569 w 847836"/>
              <a:gd name="connsiteY114" fmla="*/ 229319 h 758612"/>
              <a:gd name="connsiteX115" fmla="*/ 320254 w 847836"/>
              <a:gd name="connsiteY115" fmla="*/ 236468 h 758612"/>
              <a:gd name="connsiteX116" fmla="*/ 314571 w 847836"/>
              <a:gd name="connsiteY116" fmla="*/ 242146 h 758612"/>
              <a:gd name="connsiteX117" fmla="*/ 290155 w 847836"/>
              <a:gd name="connsiteY117" fmla="*/ 268012 h 758612"/>
              <a:gd name="connsiteX118" fmla="*/ 272895 w 847836"/>
              <a:gd name="connsiteY118" fmla="*/ 279472 h 758612"/>
              <a:gd name="connsiteX119" fmla="*/ 270053 w 847836"/>
              <a:gd name="connsiteY119" fmla="*/ 282311 h 758612"/>
              <a:gd name="connsiteX120" fmla="*/ 241322 w 847836"/>
              <a:gd name="connsiteY120" fmla="*/ 282311 h 758612"/>
              <a:gd name="connsiteX121" fmla="*/ 234165 w 847836"/>
              <a:gd name="connsiteY121" fmla="*/ 279472 h 758612"/>
              <a:gd name="connsiteX122" fmla="*/ 229850 w 847836"/>
              <a:gd name="connsiteY122" fmla="*/ 278000 h 758612"/>
              <a:gd name="connsiteX123" fmla="*/ 227009 w 847836"/>
              <a:gd name="connsiteY123" fmla="*/ 278000 h 758612"/>
              <a:gd name="connsiteX124" fmla="*/ 218379 w 847836"/>
              <a:gd name="connsiteY124" fmla="*/ 283783 h 758612"/>
              <a:gd name="connsiteX125" fmla="*/ 216905 w 847836"/>
              <a:gd name="connsiteY125" fmla="*/ 279472 h 758612"/>
              <a:gd name="connsiteX126" fmla="*/ 215432 w 847836"/>
              <a:gd name="connsiteY126" fmla="*/ 276633 h 758612"/>
              <a:gd name="connsiteX127" fmla="*/ 213958 w 847836"/>
              <a:gd name="connsiteY127" fmla="*/ 270956 h 758612"/>
              <a:gd name="connsiteX128" fmla="*/ 213958 w 847836"/>
              <a:gd name="connsiteY128" fmla="*/ 260862 h 758612"/>
              <a:gd name="connsiteX129" fmla="*/ 216800 w 847836"/>
              <a:gd name="connsiteY129" fmla="*/ 256551 h 758612"/>
              <a:gd name="connsiteX130" fmla="*/ 219642 w 847836"/>
              <a:gd name="connsiteY130" fmla="*/ 252240 h 758612"/>
              <a:gd name="connsiteX131" fmla="*/ 222483 w 847836"/>
              <a:gd name="connsiteY131" fmla="*/ 247929 h 758612"/>
              <a:gd name="connsiteX132" fmla="*/ 223957 w 847836"/>
              <a:gd name="connsiteY132" fmla="*/ 245090 h 758612"/>
              <a:gd name="connsiteX133" fmla="*/ 228272 w 847836"/>
              <a:gd name="connsiteY133" fmla="*/ 237941 h 758612"/>
              <a:gd name="connsiteX134" fmla="*/ 226798 w 847836"/>
              <a:gd name="connsiteY134" fmla="*/ 222169 h 758612"/>
              <a:gd name="connsiteX135" fmla="*/ 218168 w 847836"/>
              <a:gd name="connsiteY135" fmla="*/ 197776 h 758612"/>
              <a:gd name="connsiteX136" fmla="*/ 216695 w 847836"/>
              <a:gd name="connsiteY136" fmla="*/ 194937 h 758612"/>
              <a:gd name="connsiteX137" fmla="*/ 205224 w 847836"/>
              <a:gd name="connsiteY137" fmla="*/ 172015 h 758612"/>
              <a:gd name="connsiteX138" fmla="*/ 198067 w 847836"/>
              <a:gd name="connsiteY138" fmla="*/ 164865 h 758612"/>
              <a:gd name="connsiteX139" fmla="*/ 185122 w 847836"/>
              <a:gd name="connsiteY139" fmla="*/ 154877 h 758612"/>
              <a:gd name="connsiteX140" fmla="*/ 185122 w 847836"/>
              <a:gd name="connsiteY140" fmla="*/ 177798 h 758612"/>
              <a:gd name="connsiteX141" fmla="*/ 182281 w 847836"/>
              <a:gd name="connsiteY141" fmla="*/ 309649 h 758612"/>
              <a:gd name="connsiteX142" fmla="*/ 180807 w 847836"/>
              <a:gd name="connsiteY142" fmla="*/ 371263 h 758612"/>
              <a:gd name="connsiteX143" fmla="*/ 180807 w 847836"/>
              <a:gd name="connsiteY143" fmla="*/ 375574 h 758612"/>
              <a:gd name="connsiteX144" fmla="*/ 175019 w 847836"/>
              <a:gd name="connsiteY144" fmla="*/ 377046 h 758612"/>
              <a:gd name="connsiteX145" fmla="*/ 159233 w 847836"/>
              <a:gd name="connsiteY145" fmla="*/ 381357 h 758612"/>
              <a:gd name="connsiteX146" fmla="*/ 146287 w 847836"/>
              <a:gd name="connsiteY146" fmla="*/ 394289 h 758612"/>
              <a:gd name="connsiteX147" fmla="*/ 127660 w 847836"/>
              <a:gd name="connsiteY147" fmla="*/ 402911 h 758612"/>
              <a:gd name="connsiteX148" fmla="*/ 77459 w 847836"/>
              <a:gd name="connsiteY148" fmla="*/ 400072 h 758612"/>
              <a:gd name="connsiteX149" fmla="*/ 50200 w 847836"/>
              <a:gd name="connsiteY149" fmla="*/ 392922 h 758612"/>
              <a:gd name="connsiteX150" fmla="*/ 47359 w 847836"/>
              <a:gd name="connsiteY150" fmla="*/ 390084 h 758612"/>
              <a:gd name="connsiteX151" fmla="*/ 45886 w 847836"/>
              <a:gd name="connsiteY151" fmla="*/ 375784 h 758612"/>
              <a:gd name="connsiteX152" fmla="*/ 47359 w 847836"/>
              <a:gd name="connsiteY152" fmla="*/ 371473 h 758612"/>
              <a:gd name="connsiteX153" fmla="*/ 44518 w 847836"/>
              <a:gd name="connsiteY153" fmla="*/ 364323 h 758612"/>
              <a:gd name="connsiteX154" fmla="*/ 31573 w 847836"/>
              <a:gd name="connsiteY154" fmla="*/ 352863 h 758612"/>
              <a:gd name="connsiteX155" fmla="*/ 22943 w 847836"/>
              <a:gd name="connsiteY155" fmla="*/ 354335 h 758612"/>
              <a:gd name="connsiteX156" fmla="*/ 9998 w 847836"/>
              <a:gd name="connsiteY156" fmla="*/ 378728 h 758612"/>
              <a:gd name="connsiteX157" fmla="*/ 0 w 847836"/>
              <a:gd name="connsiteY157" fmla="*/ 388717 h 758612"/>
              <a:gd name="connsiteX158" fmla="*/ 8630 w 847836"/>
              <a:gd name="connsiteY158" fmla="*/ 404488 h 758612"/>
              <a:gd name="connsiteX159" fmla="*/ 11471 w 847836"/>
              <a:gd name="connsiteY159" fmla="*/ 410271 h 758612"/>
              <a:gd name="connsiteX160" fmla="*/ 17259 w 847836"/>
              <a:gd name="connsiteY160" fmla="*/ 417421 h 758612"/>
              <a:gd name="connsiteX161" fmla="*/ 22943 w 847836"/>
              <a:gd name="connsiteY161" fmla="*/ 433193 h 758612"/>
              <a:gd name="connsiteX162" fmla="*/ 25784 w 847836"/>
              <a:gd name="connsiteY162" fmla="*/ 443286 h 758612"/>
              <a:gd name="connsiteX163" fmla="*/ 28626 w 847836"/>
              <a:gd name="connsiteY163" fmla="*/ 451908 h 758612"/>
              <a:gd name="connsiteX164" fmla="*/ 28626 w 847836"/>
              <a:gd name="connsiteY164" fmla="*/ 454747 h 758612"/>
              <a:gd name="connsiteX165" fmla="*/ 30099 w 847836"/>
              <a:gd name="connsiteY165" fmla="*/ 463369 h 758612"/>
              <a:gd name="connsiteX166" fmla="*/ 38729 w 847836"/>
              <a:gd name="connsiteY166" fmla="*/ 492073 h 758612"/>
              <a:gd name="connsiteX167" fmla="*/ 55989 w 847836"/>
              <a:gd name="connsiteY167" fmla="*/ 527927 h 758612"/>
              <a:gd name="connsiteX168" fmla="*/ 64619 w 847836"/>
              <a:gd name="connsiteY168" fmla="*/ 543699 h 758612"/>
              <a:gd name="connsiteX169" fmla="*/ 68934 w 847836"/>
              <a:gd name="connsiteY169" fmla="*/ 552321 h 758612"/>
              <a:gd name="connsiteX170" fmla="*/ 84720 w 847836"/>
              <a:gd name="connsiteY170" fmla="*/ 573770 h 758612"/>
              <a:gd name="connsiteX171" fmla="*/ 86089 w 847836"/>
              <a:gd name="connsiteY171" fmla="*/ 576609 h 758612"/>
              <a:gd name="connsiteX172" fmla="*/ 89035 w 847836"/>
              <a:gd name="connsiteY172" fmla="*/ 585231 h 758612"/>
              <a:gd name="connsiteX173" fmla="*/ 90509 w 847836"/>
              <a:gd name="connsiteY173" fmla="*/ 610991 h 758612"/>
              <a:gd name="connsiteX174" fmla="*/ 90509 w 847836"/>
              <a:gd name="connsiteY174" fmla="*/ 623923 h 758612"/>
              <a:gd name="connsiteX175" fmla="*/ 89035 w 847836"/>
              <a:gd name="connsiteY175" fmla="*/ 628234 h 758612"/>
              <a:gd name="connsiteX176" fmla="*/ 86089 w 847836"/>
              <a:gd name="connsiteY176" fmla="*/ 632545 h 758612"/>
              <a:gd name="connsiteX177" fmla="*/ 80405 w 847836"/>
              <a:gd name="connsiteY177" fmla="*/ 638328 h 758612"/>
              <a:gd name="connsiteX178" fmla="*/ 70408 w 847836"/>
              <a:gd name="connsiteY178" fmla="*/ 635489 h 758612"/>
              <a:gd name="connsiteX179" fmla="*/ 66092 w 847836"/>
              <a:gd name="connsiteY179" fmla="*/ 644111 h 758612"/>
              <a:gd name="connsiteX180" fmla="*/ 67460 w 847836"/>
              <a:gd name="connsiteY180" fmla="*/ 652733 h 758612"/>
              <a:gd name="connsiteX181" fmla="*/ 78932 w 847836"/>
              <a:gd name="connsiteY181" fmla="*/ 664194 h 758612"/>
              <a:gd name="connsiteX182" fmla="*/ 93245 w 847836"/>
              <a:gd name="connsiteY182" fmla="*/ 694265 h 758612"/>
              <a:gd name="connsiteX183" fmla="*/ 94719 w 847836"/>
              <a:gd name="connsiteY183" fmla="*/ 701414 h 758612"/>
              <a:gd name="connsiteX184" fmla="*/ 93245 w 847836"/>
              <a:gd name="connsiteY184" fmla="*/ 707092 h 758612"/>
              <a:gd name="connsiteX185" fmla="*/ 90403 w 847836"/>
              <a:gd name="connsiteY185" fmla="*/ 707092 h 758612"/>
              <a:gd name="connsiteX186" fmla="*/ 88930 w 847836"/>
              <a:gd name="connsiteY186" fmla="*/ 711403 h 758612"/>
              <a:gd name="connsiteX187" fmla="*/ 88930 w 847836"/>
              <a:gd name="connsiteY187" fmla="*/ 717186 h 758612"/>
              <a:gd name="connsiteX188" fmla="*/ 90403 w 847836"/>
              <a:gd name="connsiteY188" fmla="*/ 730119 h 758612"/>
              <a:gd name="connsiteX189" fmla="*/ 96087 w 847836"/>
              <a:gd name="connsiteY189" fmla="*/ 732958 h 758612"/>
              <a:gd name="connsiteX190" fmla="*/ 93245 w 847836"/>
              <a:gd name="connsiteY190" fmla="*/ 721497 h 758612"/>
              <a:gd name="connsiteX191" fmla="*/ 97560 w 847836"/>
              <a:gd name="connsiteY191" fmla="*/ 717186 h 758612"/>
              <a:gd name="connsiteX192" fmla="*/ 109032 w 847836"/>
              <a:gd name="connsiteY192" fmla="*/ 717186 h 758612"/>
              <a:gd name="connsiteX193" fmla="*/ 111873 w 847836"/>
              <a:gd name="connsiteY193" fmla="*/ 718553 h 758612"/>
              <a:gd name="connsiteX194" fmla="*/ 114714 w 847836"/>
              <a:gd name="connsiteY194" fmla="*/ 721392 h 758612"/>
              <a:gd name="connsiteX195" fmla="*/ 119030 w 847836"/>
              <a:gd name="connsiteY195" fmla="*/ 734324 h 758612"/>
              <a:gd name="connsiteX196" fmla="*/ 149129 w 847836"/>
              <a:gd name="connsiteY196" fmla="*/ 755774 h 758612"/>
              <a:gd name="connsiteX197" fmla="*/ 154917 w 847836"/>
              <a:gd name="connsiteY197" fmla="*/ 758613 h 758612"/>
              <a:gd name="connsiteX198" fmla="*/ 164915 w 847836"/>
              <a:gd name="connsiteY198" fmla="*/ 758613 h 758612"/>
              <a:gd name="connsiteX199" fmla="*/ 173545 w 847836"/>
              <a:gd name="connsiteY199" fmla="*/ 757141 h 758612"/>
              <a:gd name="connsiteX200" fmla="*/ 196488 w 847836"/>
              <a:gd name="connsiteY200" fmla="*/ 739897 h 758612"/>
              <a:gd name="connsiteX201" fmla="*/ 199330 w 847836"/>
              <a:gd name="connsiteY201" fmla="*/ 739897 h 758612"/>
              <a:gd name="connsiteX202" fmla="*/ 212169 w 847836"/>
              <a:gd name="connsiteY202" fmla="*/ 735586 h 758612"/>
              <a:gd name="connsiteX203" fmla="*/ 217958 w 847836"/>
              <a:gd name="connsiteY203" fmla="*/ 734114 h 758612"/>
              <a:gd name="connsiteX204" fmla="*/ 225114 w 847836"/>
              <a:gd name="connsiteY204" fmla="*/ 734114 h 758612"/>
              <a:gd name="connsiteX205" fmla="*/ 230903 w 847836"/>
              <a:gd name="connsiteY205" fmla="*/ 735586 h 758612"/>
              <a:gd name="connsiteX206" fmla="*/ 236586 w 847836"/>
              <a:gd name="connsiteY206" fmla="*/ 738425 h 758612"/>
              <a:gd name="connsiteX207" fmla="*/ 258161 w 847836"/>
              <a:gd name="connsiteY207" fmla="*/ 735586 h 758612"/>
              <a:gd name="connsiteX208" fmla="*/ 263844 w 847836"/>
              <a:gd name="connsiteY208" fmla="*/ 734114 h 758612"/>
              <a:gd name="connsiteX209" fmla="*/ 266685 w 847836"/>
              <a:gd name="connsiteY209" fmla="*/ 732642 h 758612"/>
              <a:gd name="connsiteX210" fmla="*/ 269632 w 847836"/>
              <a:gd name="connsiteY210" fmla="*/ 726859 h 758612"/>
              <a:gd name="connsiteX211" fmla="*/ 282472 w 847836"/>
              <a:gd name="connsiteY211" fmla="*/ 716871 h 758612"/>
              <a:gd name="connsiteX212" fmla="*/ 286787 w 847836"/>
              <a:gd name="connsiteY212" fmla="*/ 715399 h 758612"/>
              <a:gd name="connsiteX213" fmla="*/ 299626 w 847836"/>
              <a:gd name="connsiteY213" fmla="*/ 713927 h 758612"/>
              <a:gd name="connsiteX214" fmla="*/ 306783 w 847836"/>
              <a:gd name="connsiteY214" fmla="*/ 712455 h 758612"/>
              <a:gd name="connsiteX215" fmla="*/ 312466 w 847836"/>
              <a:gd name="connsiteY215" fmla="*/ 713927 h 758612"/>
              <a:gd name="connsiteX216" fmla="*/ 321096 w 847836"/>
              <a:gd name="connsiteY216" fmla="*/ 716766 h 758612"/>
              <a:gd name="connsiteX217" fmla="*/ 326779 w 847836"/>
              <a:gd name="connsiteY217" fmla="*/ 716766 h 758612"/>
              <a:gd name="connsiteX218" fmla="*/ 335409 w 847836"/>
              <a:gd name="connsiteY218" fmla="*/ 718133 h 758612"/>
              <a:gd name="connsiteX219" fmla="*/ 341197 w 847836"/>
              <a:gd name="connsiteY219" fmla="*/ 716766 h 758612"/>
              <a:gd name="connsiteX220" fmla="*/ 342671 w 847836"/>
              <a:gd name="connsiteY220" fmla="*/ 713927 h 758612"/>
              <a:gd name="connsiteX221" fmla="*/ 345512 w 847836"/>
              <a:gd name="connsiteY221" fmla="*/ 712455 h 758612"/>
              <a:gd name="connsiteX222" fmla="*/ 352668 w 847836"/>
              <a:gd name="connsiteY222" fmla="*/ 710983 h 758612"/>
              <a:gd name="connsiteX223" fmla="*/ 356984 w 847836"/>
              <a:gd name="connsiteY223" fmla="*/ 710983 h 758612"/>
              <a:gd name="connsiteX224" fmla="*/ 375612 w 847836"/>
              <a:gd name="connsiteY224" fmla="*/ 715293 h 758612"/>
              <a:gd name="connsiteX225" fmla="*/ 394240 w 847836"/>
              <a:gd name="connsiteY225" fmla="*/ 719604 h 758612"/>
              <a:gd name="connsiteX226" fmla="*/ 398555 w 847836"/>
              <a:gd name="connsiteY226" fmla="*/ 722443 h 758612"/>
              <a:gd name="connsiteX227" fmla="*/ 402870 w 847836"/>
              <a:gd name="connsiteY227" fmla="*/ 722443 h 758612"/>
              <a:gd name="connsiteX228" fmla="*/ 414341 w 847836"/>
              <a:gd name="connsiteY228" fmla="*/ 723915 h 758612"/>
              <a:gd name="connsiteX229" fmla="*/ 415814 w 847836"/>
              <a:gd name="connsiteY229" fmla="*/ 721077 h 758612"/>
              <a:gd name="connsiteX230" fmla="*/ 418656 w 847836"/>
              <a:gd name="connsiteY230" fmla="*/ 718237 h 758612"/>
              <a:gd name="connsiteX231" fmla="*/ 420130 w 847836"/>
              <a:gd name="connsiteY231" fmla="*/ 712560 h 758612"/>
              <a:gd name="connsiteX232" fmla="*/ 424444 w 847836"/>
              <a:gd name="connsiteY232" fmla="*/ 709721 h 758612"/>
              <a:gd name="connsiteX233" fmla="*/ 433074 w 847836"/>
              <a:gd name="connsiteY233" fmla="*/ 709721 h 758612"/>
              <a:gd name="connsiteX234" fmla="*/ 437390 w 847836"/>
              <a:gd name="connsiteY234" fmla="*/ 711193 h 758612"/>
              <a:gd name="connsiteX235" fmla="*/ 440231 w 847836"/>
              <a:gd name="connsiteY235" fmla="*/ 712665 h 758612"/>
              <a:gd name="connsiteX236" fmla="*/ 444546 w 847836"/>
              <a:gd name="connsiteY236" fmla="*/ 714137 h 758612"/>
              <a:gd name="connsiteX237" fmla="*/ 454649 w 847836"/>
              <a:gd name="connsiteY237" fmla="*/ 715609 h 758612"/>
              <a:gd name="connsiteX238" fmla="*/ 460332 w 847836"/>
              <a:gd name="connsiteY238" fmla="*/ 714137 h 758612"/>
              <a:gd name="connsiteX239" fmla="*/ 456017 w 847836"/>
              <a:gd name="connsiteY239" fmla="*/ 709826 h 758612"/>
              <a:gd name="connsiteX240" fmla="*/ 456017 w 847836"/>
              <a:gd name="connsiteY240" fmla="*/ 704148 h 758612"/>
              <a:gd name="connsiteX241" fmla="*/ 458859 w 847836"/>
              <a:gd name="connsiteY241" fmla="*/ 699837 h 758612"/>
              <a:gd name="connsiteX242" fmla="*/ 463174 w 847836"/>
              <a:gd name="connsiteY242" fmla="*/ 696999 h 758612"/>
              <a:gd name="connsiteX243" fmla="*/ 468962 w 847836"/>
              <a:gd name="connsiteY243" fmla="*/ 695526 h 758612"/>
              <a:gd name="connsiteX244" fmla="*/ 474645 w 847836"/>
              <a:gd name="connsiteY244" fmla="*/ 694055 h 758612"/>
              <a:gd name="connsiteX245" fmla="*/ 480328 w 847836"/>
              <a:gd name="connsiteY245" fmla="*/ 695526 h 758612"/>
              <a:gd name="connsiteX246" fmla="*/ 486117 w 847836"/>
              <a:gd name="connsiteY246" fmla="*/ 696999 h 758612"/>
              <a:gd name="connsiteX247" fmla="*/ 507586 w 847836"/>
              <a:gd name="connsiteY247" fmla="*/ 694159 h 758612"/>
              <a:gd name="connsiteX248" fmla="*/ 532003 w 847836"/>
              <a:gd name="connsiteY248" fmla="*/ 684171 h 758612"/>
              <a:gd name="connsiteX249" fmla="*/ 570732 w 847836"/>
              <a:gd name="connsiteY249" fmla="*/ 656939 h 758612"/>
              <a:gd name="connsiteX250" fmla="*/ 606620 w 847836"/>
              <a:gd name="connsiteY250" fmla="*/ 626867 h 758612"/>
              <a:gd name="connsiteX251" fmla="*/ 628195 w 847836"/>
              <a:gd name="connsiteY251" fmla="*/ 606785 h 758612"/>
              <a:gd name="connsiteX252" fmla="*/ 638193 w 847836"/>
              <a:gd name="connsiteY252" fmla="*/ 595324 h 758612"/>
              <a:gd name="connsiteX253" fmla="*/ 639666 w 847836"/>
              <a:gd name="connsiteY253" fmla="*/ 591013 h 758612"/>
              <a:gd name="connsiteX254" fmla="*/ 649770 w 847836"/>
              <a:gd name="connsiteY254" fmla="*/ 579553 h 758612"/>
              <a:gd name="connsiteX255" fmla="*/ 659768 w 847836"/>
              <a:gd name="connsiteY255" fmla="*/ 570931 h 758612"/>
              <a:gd name="connsiteX256" fmla="*/ 668397 w 847836"/>
              <a:gd name="connsiteY256" fmla="*/ 563781 h 758612"/>
              <a:gd name="connsiteX257" fmla="*/ 678395 w 847836"/>
              <a:gd name="connsiteY257" fmla="*/ 556631 h 758612"/>
              <a:gd name="connsiteX258" fmla="*/ 679869 w 847836"/>
              <a:gd name="connsiteY258" fmla="*/ 555160 h 758612"/>
              <a:gd name="connsiteX259" fmla="*/ 687025 w 847836"/>
              <a:gd name="connsiteY259" fmla="*/ 549482 h 758612"/>
              <a:gd name="connsiteX260" fmla="*/ 689867 w 847836"/>
              <a:gd name="connsiteY260" fmla="*/ 546643 h 758612"/>
              <a:gd name="connsiteX261" fmla="*/ 702812 w 847836"/>
              <a:gd name="connsiteY261" fmla="*/ 528032 h 758612"/>
              <a:gd name="connsiteX262" fmla="*/ 711442 w 847836"/>
              <a:gd name="connsiteY262" fmla="*/ 516572 h 758612"/>
              <a:gd name="connsiteX263" fmla="*/ 721545 w 847836"/>
              <a:gd name="connsiteY263" fmla="*/ 499328 h 758612"/>
              <a:gd name="connsiteX264" fmla="*/ 733017 w 847836"/>
              <a:gd name="connsiteY264" fmla="*/ 480718 h 758612"/>
              <a:gd name="connsiteX265" fmla="*/ 744488 w 847836"/>
              <a:gd name="connsiteY265" fmla="*/ 463474 h 758612"/>
              <a:gd name="connsiteX266" fmla="*/ 741647 w 847836"/>
              <a:gd name="connsiteY266" fmla="*/ 464946 h 758612"/>
              <a:gd name="connsiteX267" fmla="*/ 748803 w 847836"/>
              <a:gd name="connsiteY267" fmla="*/ 450647 h 758612"/>
              <a:gd name="connsiteX268" fmla="*/ 753118 w 847836"/>
              <a:gd name="connsiteY268" fmla="*/ 444969 h 758612"/>
              <a:gd name="connsiteX269" fmla="*/ 761748 w 847836"/>
              <a:gd name="connsiteY269" fmla="*/ 433508 h 758612"/>
              <a:gd name="connsiteX270" fmla="*/ 768905 w 847836"/>
              <a:gd name="connsiteY270" fmla="*/ 423519 h 758612"/>
              <a:gd name="connsiteX271" fmla="*/ 796162 w 847836"/>
              <a:gd name="connsiteY271" fmla="*/ 403437 h 758612"/>
              <a:gd name="connsiteX272" fmla="*/ 806160 w 847836"/>
              <a:gd name="connsiteY272" fmla="*/ 394815 h 758612"/>
              <a:gd name="connsiteX273" fmla="*/ 813317 w 847836"/>
              <a:gd name="connsiteY273" fmla="*/ 387665 h 758612"/>
              <a:gd name="connsiteX274" fmla="*/ 817632 w 847836"/>
              <a:gd name="connsiteY274" fmla="*/ 383354 h 758612"/>
              <a:gd name="connsiteX275" fmla="*/ 827630 w 847836"/>
              <a:gd name="connsiteY275" fmla="*/ 358961 h 758612"/>
              <a:gd name="connsiteX276" fmla="*/ 827630 w 847836"/>
              <a:gd name="connsiteY276" fmla="*/ 353178 h 758612"/>
              <a:gd name="connsiteX277" fmla="*/ 829103 w 847836"/>
              <a:gd name="connsiteY277" fmla="*/ 344556 h 758612"/>
              <a:gd name="connsiteX278" fmla="*/ 831945 w 847836"/>
              <a:gd name="connsiteY278" fmla="*/ 333096 h 758612"/>
              <a:gd name="connsiteX279" fmla="*/ 833419 w 847836"/>
              <a:gd name="connsiteY279" fmla="*/ 325946 h 758612"/>
              <a:gd name="connsiteX280" fmla="*/ 834892 w 847836"/>
              <a:gd name="connsiteY280" fmla="*/ 321635 h 758612"/>
              <a:gd name="connsiteX281" fmla="*/ 842048 w 847836"/>
              <a:gd name="connsiteY281" fmla="*/ 305863 h 758612"/>
              <a:gd name="connsiteX282" fmla="*/ 847837 w 847836"/>
              <a:gd name="connsiteY282" fmla="*/ 287253 h 758612"/>
              <a:gd name="connsiteX283" fmla="*/ 847837 w 847836"/>
              <a:gd name="connsiteY283" fmla="*/ 281470 h 758612"/>
              <a:gd name="connsiteX284" fmla="*/ 819105 w 847836"/>
              <a:gd name="connsiteY284" fmla="*/ 281470 h 758612"/>
              <a:gd name="connsiteX285" fmla="*/ 809108 w 847836"/>
              <a:gd name="connsiteY285" fmla="*/ 279998 h 75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Lst>
            <a:rect l="l" t="t" r="r" b="b"/>
            <a:pathLst>
              <a:path w="847836" h="758612">
                <a:moveTo>
                  <a:pt x="662820" y="435821"/>
                </a:moveTo>
                <a:lnTo>
                  <a:pt x="648507" y="465892"/>
                </a:lnTo>
                <a:lnTo>
                  <a:pt x="634193" y="474514"/>
                </a:lnTo>
                <a:lnTo>
                  <a:pt x="629879" y="475881"/>
                </a:lnTo>
                <a:lnTo>
                  <a:pt x="622722" y="478720"/>
                </a:lnTo>
                <a:lnTo>
                  <a:pt x="599779" y="491653"/>
                </a:lnTo>
                <a:lnTo>
                  <a:pt x="594096" y="504585"/>
                </a:lnTo>
                <a:lnTo>
                  <a:pt x="589781" y="508896"/>
                </a:lnTo>
                <a:lnTo>
                  <a:pt x="584098" y="508896"/>
                </a:lnTo>
                <a:lnTo>
                  <a:pt x="574100" y="507424"/>
                </a:lnTo>
                <a:lnTo>
                  <a:pt x="566944" y="500275"/>
                </a:lnTo>
                <a:lnTo>
                  <a:pt x="565470" y="494597"/>
                </a:lnTo>
                <a:lnTo>
                  <a:pt x="555472" y="490286"/>
                </a:lnTo>
                <a:lnTo>
                  <a:pt x="555472" y="484503"/>
                </a:lnTo>
                <a:lnTo>
                  <a:pt x="552630" y="473042"/>
                </a:lnTo>
                <a:lnTo>
                  <a:pt x="542632" y="452960"/>
                </a:lnTo>
                <a:lnTo>
                  <a:pt x="538317" y="448649"/>
                </a:lnTo>
                <a:lnTo>
                  <a:pt x="546947" y="444338"/>
                </a:lnTo>
                <a:lnTo>
                  <a:pt x="562734" y="428566"/>
                </a:lnTo>
                <a:lnTo>
                  <a:pt x="565575" y="422889"/>
                </a:lnTo>
                <a:lnTo>
                  <a:pt x="575678" y="409956"/>
                </a:lnTo>
                <a:lnTo>
                  <a:pt x="581362" y="405645"/>
                </a:lnTo>
                <a:lnTo>
                  <a:pt x="601463" y="392712"/>
                </a:lnTo>
                <a:lnTo>
                  <a:pt x="612935" y="388401"/>
                </a:lnTo>
                <a:lnTo>
                  <a:pt x="625879" y="384090"/>
                </a:lnTo>
                <a:lnTo>
                  <a:pt x="628721" y="386929"/>
                </a:lnTo>
                <a:lnTo>
                  <a:pt x="630195" y="391240"/>
                </a:lnTo>
                <a:lnTo>
                  <a:pt x="640192" y="402701"/>
                </a:lnTo>
                <a:lnTo>
                  <a:pt x="643034" y="404068"/>
                </a:lnTo>
                <a:lnTo>
                  <a:pt x="653138" y="412690"/>
                </a:lnTo>
                <a:lnTo>
                  <a:pt x="657452" y="415528"/>
                </a:lnTo>
                <a:lnTo>
                  <a:pt x="663240" y="426989"/>
                </a:lnTo>
                <a:lnTo>
                  <a:pt x="664714" y="431300"/>
                </a:lnTo>
                <a:lnTo>
                  <a:pt x="663240" y="435611"/>
                </a:lnTo>
                <a:close/>
                <a:moveTo>
                  <a:pt x="809212" y="279577"/>
                </a:moveTo>
                <a:lnTo>
                  <a:pt x="807739" y="278106"/>
                </a:lnTo>
                <a:lnTo>
                  <a:pt x="803424" y="278106"/>
                </a:lnTo>
                <a:lnTo>
                  <a:pt x="799109" y="296716"/>
                </a:lnTo>
                <a:lnTo>
                  <a:pt x="800583" y="306810"/>
                </a:lnTo>
                <a:lnTo>
                  <a:pt x="774798" y="306810"/>
                </a:lnTo>
                <a:lnTo>
                  <a:pt x="757538" y="299660"/>
                </a:lnTo>
                <a:lnTo>
                  <a:pt x="753224" y="293982"/>
                </a:lnTo>
                <a:lnTo>
                  <a:pt x="741752" y="278210"/>
                </a:lnTo>
                <a:lnTo>
                  <a:pt x="740278" y="272533"/>
                </a:lnTo>
                <a:lnTo>
                  <a:pt x="741752" y="262439"/>
                </a:lnTo>
                <a:lnTo>
                  <a:pt x="741752" y="258128"/>
                </a:lnTo>
                <a:lnTo>
                  <a:pt x="743225" y="253817"/>
                </a:lnTo>
                <a:lnTo>
                  <a:pt x="760485" y="225113"/>
                </a:lnTo>
                <a:lnTo>
                  <a:pt x="770588" y="215124"/>
                </a:lnTo>
                <a:lnTo>
                  <a:pt x="774904" y="213652"/>
                </a:lnTo>
                <a:lnTo>
                  <a:pt x="786375" y="220802"/>
                </a:lnTo>
                <a:lnTo>
                  <a:pt x="793531" y="226480"/>
                </a:lnTo>
                <a:lnTo>
                  <a:pt x="797847" y="229319"/>
                </a:lnTo>
                <a:lnTo>
                  <a:pt x="803529" y="226480"/>
                </a:lnTo>
                <a:lnTo>
                  <a:pt x="800688" y="217858"/>
                </a:lnTo>
                <a:lnTo>
                  <a:pt x="805003" y="209236"/>
                </a:lnTo>
                <a:lnTo>
                  <a:pt x="806477" y="190626"/>
                </a:lnTo>
                <a:lnTo>
                  <a:pt x="807949" y="176326"/>
                </a:lnTo>
                <a:lnTo>
                  <a:pt x="807949" y="172015"/>
                </a:lnTo>
                <a:lnTo>
                  <a:pt x="809423" y="136161"/>
                </a:lnTo>
                <a:lnTo>
                  <a:pt x="802267" y="104618"/>
                </a:lnTo>
                <a:lnTo>
                  <a:pt x="797952" y="100307"/>
                </a:lnTo>
                <a:lnTo>
                  <a:pt x="787848" y="77386"/>
                </a:lnTo>
                <a:lnTo>
                  <a:pt x="786375" y="73075"/>
                </a:lnTo>
                <a:lnTo>
                  <a:pt x="787848" y="65925"/>
                </a:lnTo>
                <a:lnTo>
                  <a:pt x="789322" y="60142"/>
                </a:lnTo>
                <a:lnTo>
                  <a:pt x="786375" y="51520"/>
                </a:lnTo>
                <a:lnTo>
                  <a:pt x="776377" y="12828"/>
                </a:lnTo>
                <a:lnTo>
                  <a:pt x="774904" y="9884"/>
                </a:lnTo>
                <a:lnTo>
                  <a:pt x="769115" y="8517"/>
                </a:lnTo>
                <a:lnTo>
                  <a:pt x="756275" y="5678"/>
                </a:lnTo>
                <a:lnTo>
                  <a:pt x="749119" y="5678"/>
                </a:lnTo>
                <a:lnTo>
                  <a:pt x="746277" y="7150"/>
                </a:lnTo>
                <a:lnTo>
                  <a:pt x="727649" y="8622"/>
                </a:lnTo>
                <a:lnTo>
                  <a:pt x="724808" y="8622"/>
                </a:lnTo>
                <a:lnTo>
                  <a:pt x="716178" y="5783"/>
                </a:lnTo>
                <a:lnTo>
                  <a:pt x="707548" y="1472"/>
                </a:lnTo>
                <a:lnTo>
                  <a:pt x="706074" y="0"/>
                </a:lnTo>
                <a:lnTo>
                  <a:pt x="668819" y="0"/>
                </a:lnTo>
                <a:lnTo>
                  <a:pt x="658715" y="1472"/>
                </a:lnTo>
                <a:lnTo>
                  <a:pt x="654400" y="7150"/>
                </a:lnTo>
                <a:lnTo>
                  <a:pt x="651559" y="15772"/>
                </a:lnTo>
                <a:lnTo>
                  <a:pt x="648717" y="14300"/>
                </a:lnTo>
                <a:lnTo>
                  <a:pt x="648717" y="15772"/>
                </a:lnTo>
                <a:lnTo>
                  <a:pt x="622828" y="22921"/>
                </a:lnTo>
                <a:lnTo>
                  <a:pt x="619986" y="25760"/>
                </a:lnTo>
                <a:lnTo>
                  <a:pt x="614198" y="30071"/>
                </a:lnTo>
                <a:lnTo>
                  <a:pt x="602726" y="45843"/>
                </a:lnTo>
                <a:lnTo>
                  <a:pt x="599885" y="50153"/>
                </a:lnTo>
                <a:lnTo>
                  <a:pt x="579783" y="67397"/>
                </a:lnTo>
                <a:lnTo>
                  <a:pt x="575468" y="71708"/>
                </a:lnTo>
                <a:lnTo>
                  <a:pt x="566838" y="74547"/>
                </a:lnTo>
                <a:lnTo>
                  <a:pt x="556840" y="80330"/>
                </a:lnTo>
                <a:lnTo>
                  <a:pt x="549684" y="88952"/>
                </a:lnTo>
                <a:lnTo>
                  <a:pt x="548210" y="94629"/>
                </a:lnTo>
                <a:lnTo>
                  <a:pt x="542527" y="120390"/>
                </a:lnTo>
                <a:lnTo>
                  <a:pt x="518111" y="147622"/>
                </a:lnTo>
                <a:lnTo>
                  <a:pt x="489380" y="153300"/>
                </a:lnTo>
                <a:lnTo>
                  <a:pt x="487906" y="170543"/>
                </a:lnTo>
                <a:lnTo>
                  <a:pt x="473593" y="206397"/>
                </a:lnTo>
                <a:lnTo>
                  <a:pt x="470751" y="209236"/>
                </a:lnTo>
                <a:lnTo>
                  <a:pt x="463595" y="213547"/>
                </a:lnTo>
                <a:lnTo>
                  <a:pt x="433496" y="219330"/>
                </a:lnTo>
                <a:lnTo>
                  <a:pt x="426339" y="219330"/>
                </a:lnTo>
                <a:lnTo>
                  <a:pt x="409079" y="215019"/>
                </a:lnTo>
                <a:lnTo>
                  <a:pt x="388977" y="207869"/>
                </a:lnTo>
                <a:lnTo>
                  <a:pt x="386136" y="205030"/>
                </a:lnTo>
                <a:lnTo>
                  <a:pt x="378979" y="197881"/>
                </a:lnTo>
                <a:lnTo>
                  <a:pt x="364666" y="186420"/>
                </a:lnTo>
                <a:lnTo>
                  <a:pt x="351722" y="184948"/>
                </a:lnTo>
                <a:lnTo>
                  <a:pt x="340250" y="187787"/>
                </a:lnTo>
                <a:lnTo>
                  <a:pt x="335935" y="193465"/>
                </a:lnTo>
                <a:lnTo>
                  <a:pt x="330252" y="202086"/>
                </a:lnTo>
                <a:lnTo>
                  <a:pt x="327411" y="219330"/>
                </a:lnTo>
                <a:lnTo>
                  <a:pt x="324569" y="229319"/>
                </a:lnTo>
                <a:lnTo>
                  <a:pt x="320254" y="236468"/>
                </a:lnTo>
                <a:lnTo>
                  <a:pt x="314571" y="242146"/>
                </a:lnTo>
                <a:lnTo>
                  <a:pt x="290155" y="268012"/>
                </a:lnTo>
                <a:lnTo>
                  <a:pt x="272895" y="279472"/>
                </a:lnTo>
                <a:lnTo>
                  <a:pt x="270053" y="282311"/>
                </a:lnTo>
                <a:lnTo>
                  <a:pt x="241322" y="282311"/>
                </a:lnTo>
                <a:lnTo>
                  <a:pt x="234165" y="279472"/>
                </a:lnTo>
                <a:lnTo>
                  <a:pt x="229850" y="278000"/>
                </a:lnTo>
                <a:lnTo>
                  <a:pt x="227009" y="278000"/>
                </a:lnTo>
                <a:lnTo>
                  <a:pt x="218379" y="283783"/>
                </a:lnTo>
                <a:lnTo>
                  <a:pt x="216905" y="279472"/>
                </a:lnTo>
                <a:lnTo>
                  <a:pt x="215432" y="276633"/>
                </a:lnTo>
                <a:lnTo>
                  <a:pt x="213958" y="270956"/>
                </a:lnTo>
                <a:lnTo>
                  <a:pt x="213958" y="260862"/>
                </a:lnTo>
                <a:lnTo>
                  <a:pt x="216800" y="256551"/>
                </a:lnTo>
                <a:lnTo>
                  <a:pt x="219642" y="252240"/>
                </a:lnTo>
                <a:lnTo>
                  <a:pt x="222483" y="247929"/>
                </a:lnTo>
                <a:lnTo>
                  <a:pt x="223957" y="245090"/>
                </a:lnTo>
                <a:lnTo>
                  <a:pt x="228272" y="237941"/>
                </a:lnTo>
                <a:lnTo>
                  <a:pt x="226798" y="222169"/>
                </a:lnTo>
                <a:lnTo>
                  <a:pt x="218168" y="197776"/>
                </a:lnTo>
                <a:lnTo>
                  <a:pt x="216695" y="194937"/>
                </a:lnTo>
                <a:lnTo>
                  <a:pt x="205224" y="172015"/>
                </a:lnTo>
                <a:lnTo>
                  <a:pt x="198067" y="164865"/>
                </a:lnTo>
                <a:lnTo>
                  <a:pt x="185122" y="154877"/>
                </a:lnTo>
                <a:lnTo>
                  <a:pt x="185122" y="177798"/>
                </a:lnTo>
                <a:lnTo>
                  <a:pt x="182281" y="309649"/>
                </a:lnTo>
                <a:lnTo>
                  <a:pt x="180807" y="371263"/>
                </a:lnTo>
                <a:lnTo>
                  <a:pt x="180807" y="375574"/>
                </a:lnTo>
                <a:lnTo>
                  <a:pt x="175019" y="377046"/>
                </a:lnTo>
                <a:lnTo>
                  <a:pt x="159233" y="381357"/>
                </a:lnTo>
                <a:lnTo>
                  <a:pt x="146287" y="394289"/>
                </a:lnTo>
                <a:lnTo>
                  <a:pt x="127660" y="402911"/>
                </a:lnTo>
                <a:lnTo>
                  <a:pt x="77459" y="400072"/>
                </a:lnTo>
                <a:lnTo>
                  <a:pt x="50200" y="392922"/>
                </a:lnTo>
                <a:lnTo>
                  <a:pt x="47359" y="390084"/>
                </a:lnTo>
                <a:lnTo>
                  <a:pt x="45886" y="375784"/>
                </a:lnTo>
                <a:lnTo>
                  <a:pt x="47359" y="371473"/>
                </a:lnTo>
                <a:lnTo>
                  <a:pt x="44518" y="364323"/>
                </a:lnTo>
                <a:lnTo>
                  <a:pt x="31573" y="352863"/>
                </a:lnTo>
                <a:lnTo>
                  <a:pt x="22943" y="354335"/>
                </a:lnTo>
                <a:lnTo>
                  <a:pt x="9998" y="378728"/>
                </a:lnTo>
                <a:lnTo>
                  <a:pt x="0" y="388717"/>
                </a:lnTo>
                <a:lnTo>
                  <a:pt x="8630" y="404488"/>
                </a:lnTo>
                <a:lnTo>
                  <a:pt x="11471" y="410271"/>
                </a:lnTo>
                <a:lnTo>
                  <a:pt x="17259" y="417421"/>
                </a:lnTo>
                <a:lnTo>
                  <a:pt x="22943" y="433193"/>
                </a:lnTo>
                <a:lnTo>
                  <a:pt x="25784" y="443286"/>
                </a:lnTo>
                <a:lnTo>
                  <a:pt x="28626" y="451908"/>
                </a:lnTo>
                <a:lnTo>
                  <a:pt x="28626" y="454747"/>
                </a:lnTo>
                <a:lnTo>
                  <a:pt x="30099" y="463369"/>
                </a:lnTo>
                <a:lnTo>
                  <a:pt x="38729" y="492073"/>
                </a:lnTo>
                <a:lnTo>
                  <a:pt x="55989" y="527927"/>
                </a:lnTo>
                <a:lnTo>
                  <a:pt x="64619" y="543699"/>
                </a:lnTo>
                <a:lnTo>
                  <a:pt x="68934" y="552321"/>
                </a:lnTo>
                <a:lnTo>
                  <a:pt x="84720" y="573770"/>
                </a:lnTo>
                <a:lnTo>
                  <a:pt x="86089" y="576609"/>
                </a:lnTo>
                <a:lnTo>
                  <a:pt x="89035" y="585231"/>
                </a:lnTo>
                <a:lnTo>
                  <a:pt x="90509" y="610991"/>
                </a:lnTo>
                <a:lnTo>
                  <a:pt x="90509" y="623923"/>
                </a:lnTo>
                <a:lnTo>
                  <a:pt x="89035" y="628234"/>
                </a:lnTo>
                <a:lnTo>
                  <a:pt x="86089" y="632545"/>
                </a:lnTo>
                <a:lnTo>
                  <a:pt x="80405" y="638328"/>
                </a:lnTo>
                <a:lnTo>
                  <a:pt x="70408" y="635489"/>
                </a:lnTo>
                <a:lnTo>
                  <a:pt x="66092" y="644111"/>
                </a:lnTo>
                <a:lnTo>
                  <a:pt x="67460" y="652733"/>
                </a:lnTo>
                <a:lnTo>
                  <a:pt x="78932" y="664194"/>
                </a:lnTo>
                <a:lnTo>
                  <a:pt x="93245" y="694265"/>
                </a:lnTo>
                <a:lnTo>
                  <a:pt x="94719" y="701414"/>
                </a:lnTo>
                <a:lnTo>
                  <a:pt x="93245" y="707092"/>
                </a:lnTo>
                <a:lnTo>
                  <a:pt x="90403" y="707092"/>
                </a:lnTo>
                <a:lnTo>
                  <a:pt x="88930" y="711403"/>
                </a:lnTo>
                <a:lnTo>
                  <a:pt x="88930" y="717186"/>
                </a:lnTo>
                <a:lnTo>
                  <a:pt x="90403" y="730119"/>
                </a:lnTo>
                <a:lnTo>
                  <a:pt x="96087" y="732958"/>
                </a:lnTo>
                <a:lnTo>
                  <a:pt x="93245" y="721497"/>
                </a:lnTo>
                <a:lnTo>
                  <a:pt x="97560" y="717186"/>
                </a:lnTo>
                <a:lnTo>
                  <a:pt x="109032" y="717186"/>
                </a:lnTo>
                <a:lnTo>
                  <a:pt x="111873" y="718553"/>
                </a:lnTo>
                <a:lnTo>
                  <a:pt x="114714" y="721392"/>
                </a:lnTo>
                <a:lnTo>
                  <a:pt x="119030" y="734324"/>
                </a:lnTo>
                <a:lnTo>
                  <a:pt x="149129" y="755774"/>
                </a:lnTo>
                <a:lnTo>
                  <a:pt x="154917" y="758613"/>
                </a:lnTo>
                <a:lnTo>
                  <a:pt x="164915" y="758613"/>
                </a:lnTo>
                <a:lnTo>
                  <a:pt x="173545" y="757141"/>
                </a:lnTo>
                <a:lnTo>
                  <a:pt x="196488" y="739897"/>
                </a:lnTo>
                <a:lnTo>
                  <a:pt x="199330" y="739897"/>
                </a:lnTo>
                <a:lnTo>
                  <a:pt x="212169" y="735586"/>
                </a:lnTo>
                <a:lnTo>
                  <a:pt x="217958" y="734114"/>
                </a:lnTo>
                <a:lnTo>
                  <a:pt x="225114" y="734114"/>
                </a:lnTo>
                <a:lnTo>
                  <a:pt x="230903" y="735586"/>
                </a:lnTo>
                <a:lnTo>
                  <a:pt x="236586" y="738425"/>
                </a:lnTo>
                <a:lnTo>
                  <a:pt x="258161" y="735586"/>
                </a:lnTo>
                <a:lnTo>
                  <a:pt x="263844" y="734114"/>
                </a:lnTo>
                <a:lnTo>
                  <a:pt x="266685" y="732642"/>
                </a:lnTo>
                <a:lnTo>
                  <a:pt x="269632" y="726859"/>
                </a:lnTo>
                <a:lnTo>
                  <a:pt x="282472" y="716871"/>
                </a:lnTo>
                <a:lnTo>
                  <a:pt x="286787" y="715399"/>
                </a:lnTo>
                <a:lnTo>
                  <a:pt x="299626" y="713927"/>
                </a:lnTo>
                <a:lnTo>
                  <a:pt x="306783" y="712455"/>
                </a:lnTo>
                <a:lnTo>
                  <a:pt x="312466" y="713927"/>
                </a:lnTo>
                <a:lnTo>
                  <a:pt x="321096" y="716766"/>
                </a:lnTo>
                <a:lnTo>
                  <a:pt x="326779" y="716766"/>
                </a:lnTo>
                <a:lnTo>
                  <a:pt x="335409" y="718133"/>
                </a:lnTo>
                <a:lnTo>
                  <a:pt x="341197" y="716766"/>
                </a:lnTo>
                <a:lnTo>
                  <a:pt x="342671" y="713927"/>
                </a:lnTo>
                <a:lnTo>
                  <a:pt x="345512" y="712455"/>
                </a:lnTo>
                <a:lnTo>
                  <a:pt x="352668" y="710983"/>
                </a:lnTo>
                <a:lnTo>
                  <a:pt x="356984" y="710983"/>
                </a:lnTo>
                <a:lnTo>
                  <a:pt x="375612" y="715293"/>
                </a:lnTo>
                <a:lnTo>
                  <a:pt x="394240" y="719604"/>
                </a:lnTo>
                <a:lnTo>
                  <a:pt x="398555" y="722443"/>
                </a:lnTo>
                <a:lnTo>
                  <a:pt x="402870" y="722443"/>
                </a:lnTo>
                <a:lnTo>
                  <a:pt x="414341" y="723915"/>
                </a:lnTo>
                <a:lnTo>
                  <a:pt x="415814" y="721077"/>
                </a:lnTo>
                <a:lnTo>
                  <a:pt x="418656" y="718237"/>
                </a:lnTo>
                <a:lnTo>
                  <a:pt x="420130" y="712560"/>
                </a:lnTo>
                <a:lnTo>
                  <a:pt x="424444" y="709721"/>
                </a:lnTo>
                <a:lnTo>
                  <a:pt x="433074" y="709721"/>
                </a:lnTo>
                <a:lnTo>
                  <a:pt x="437390" y="711193"/>
                </a:lnTo>
                <a:lnTo>
                  <a:pt x="440231" y="712665"/>
                </a:lnTo>
                <a:lnTo>
                  <a:pt x="444546" y="714137"/>
                </a:lnTo>
                <a:lnTo>
                  <a:pt x="454649" y="715609"/>
                </a:lnTo>
                <a:lnTo>
                  <a:pt x="460332" y="714137"/>
                </a:lnTo>
                <a:lnTo>
                  <a:pt x="456017" y="709826"/>
                </a:lnTo>
                <a:lnTo>
                  <a:pt x="456017" y="704148"/>
                </a:lnTo>
                <a:lnTo>
                  <a:pt x="458859" y="699837"/>
                </a:lnTo>
                <a:lnTo>
                  <a:pt x="463174" y="696999"/>
                </a:lnTo>
                <a:lnTo>
                  <a:pt x="468962" y="695526"/>
                </a:lnTo>
                <a:lnTo>
                  <a:pt x="474645" y="694055"/>
                </a:lnTo>
                <a:lnTo>
                  <a:pt x="480328" y="695526"/>
                </a:lnTo>
                <a:lnTo>
                  <a:pt x="486117" y="696999"/>
                </a:lnTo>
                <a:lnTo>
                  <a:pt x="507586" y="694159"/>
                </a:lnTo>
                <a:lnTo>
                  <a:pt x="532003" y="684171"/>
                </a:lnTo>
                <a:lnTo>
                  <a:pt x="570732" y="656939"/>
                </a:lnTo>
                <a:lnTo>
                  <a:pt x="606620" y="626867"/>
                </a:lnTo>
                <a:lnTo>
                  <a:pt x="628195" y="606785"/>
                </a:lnTo>
                <a:lnTo>
                  <a:pt x="638193" y="595324"/>
                </a:lnTo>
                <a:lnTo>
                  <a:pt x="639666" y="591013"/>
                </a:lnTo>
                <a:lnTo>
                  <a:pt x="649770" y="579553"/>
                </a:lnTo>
                <a:lnTo>
                  <a:pt x="659768" y="570931"/>
                </a:lnTo>
                <a:lnTo>
                  <a:pt x="668397" y="563781"/>
                </a:lnTo>
                <a:lnTo>
                  <a:pt x="678395" y="556631"/>
                </a:lnTo>
                <a:lnTo>
                  <a:pt x="679869" y="555160"/>
                </a:lnTo>
                <a:lnTo>
                  <a:pt x="687025" y="549482"/>
                </a:lnTo>
                <a:lnTo>
                  <a:pt x="689867" y="546643"/>
                </a:lnTo>
                <a:lnTo>
                  <a:pt x="702812" y="528032"/>
                </a:lnTo>
                <a:lnTo>
                  <a:pt x="711442" y="516572"/>
                </a:lnTo>
                <a:lnTo>
                  <a:pt x="721545" y="499328"/>
                </a:lnTo>
                <a:lnTo>
                  <a:pt x="733017" y="480718"/>
                </a:lnTo>
                <a:lnTo>
                  <a:pt x="744488" y="463474"/>
                </a:lnTo>
                <a:lnTo>
                  <a:pt x="741647" y="464946"/>
                </a:lnTo>
                <a:lnTo>
                  <a:pt x="748803" y="450647"/>
                </a:lnTo>
                <a:lnTo>
                  <a:pt x="753118" y="444969"/>
                </a:lnTo>
                <a:lnTo>
                  <a:pt x="761748" y="433508"/>
                </a:lnTo>
                <a:lnTo>
                  <a:pt x="768905" y="423519"/>
                </a:lnTo>
                <a:lnTo>
                  <a:pt x="796162" y="403437"/>
                </a:lnTo>
                <a:lnTo>
                  <a:pt x="806160" y="394815"/>
                </a:lnTo>
                <a:lnTo>
                  <a:pt x="813317" y="387665"/>
                </a:lnTo>
                <a:lnTo>
                  <a:pt x="817632" y="383354"/>
                </a:lnTo>
                <a:lnTo>
                  <a:pt x="827630" y="358961"/>
                </a:lnTo>
                <a:lnTo>
                  <a:pt x="827630" y="353178"/>
                </a:lnTo>
                <a:lnTo>
                  <a:pt x="829103" y="344556"/>
                </a:lnTo>
                <a:lnTo>
                  <a:pt x="831945" y="333096"/>
                </a:lnTo>
                <a:lnTo>
                  <a:pt x="833419" y="325946"/>
                </a:lnTo>
                <a:lnTo>
                  <a:pt x="834892" y="321635"/>
                </a:lnTo>
                <a:lnTo>
                  <a:pt x="842048" y="305863"/>
                </a:lnTo>
                <a:lnTo>
                  <a:pt x="847837" y="287253"/>
                </a:lnTo>
                <a:lnTo>
                  <a:pt x="847837" y="281470"/>
                </a:lnTo>
                <a:lnTo>
                  <a:pt x="819105" y="281470"/>
                </a:lnTo>
                <a:lnTo>
                  <a:pt x="809108" y="2799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1" name="Freihandform 280">
            <a:extLst>
              <a:ext uri="{FF2B5EF4-FFF2-40B4-BE49-F238E27FC236}">
                <a16:creationId xmlns:a16="http://schemas.microsoft.com/office/drawing/2014/main" id="{81CC4D80-A62C-B004-1E56-2E67EB33B2C2}"/>
              </a:ext>
            </a:extLst>
          </p:cNvPr>
          <p:cNvSpPr/>
          <p:nvPr userDrawn="1"/>
        </p:nvSpPr>
        <p:spPr>
          <a:xfrm>
            <a:off x="8266340" y="4253739"/>
            <a:ext cx="277731" cy="487701"/>
          </a:xfrm>
          <a:custGeom>
            <a:avLst/>
            <a:gdLst>
              <a:gd name="connsiteX0" fmla="*/ 526531 w 562418"/>
              <a:gd name="connsiteY0" fmla="*/ 17138 h 987615"/>
              <a:gd name="connsiteX1" fmla="*/ 515059 w 562418"/>
              <a:gd name="connsiteY1" fmla="*/ 24288 h 987615"/>
              <a:gd name="connsiteX2" fmla="*/ 483486 w 562418"/>
              <a:gd name="connsiteY2" fmla="*/ 41532 h 987615"/>
              <a:gd name="connsiteX3" fmla="*/ 476330 w 562418"/>
              <a:gd name="connsiteY3" fmla="*/ 41532 h 987615"/>
              <a:gd name="connsiteX4" fmla="*/ 466331 w 562418"/>
              <a:gd name="connsiteY4" fmla="*/ 41532 h 987615"/>
              <a:gd name="connsiteX5" fmla="*/ 451913 w 562418"/>
              <a:gd name="connsiteY5" fmla="*/ 48681 h 987615"/>
              <a:gd name="connsiteX6" fmla="*/ 446230 w 562418"/>
              <a:gd name="connsiteY6" fmla="*/ 52992 h 987615"/>
              <a:gd name="connsiteX7" fmla="*/ 443388 w 562418"/>
              <a:gd name="connsiteY7" fmla="*/ 57303 h 987615"/>
              <a:gd name="connsiteX8" fmla="*/ 430444 w 562418"/>
              <a:gd name="connsiteY8" fmla="*/ 48681 h 987615"/>
              <a:gd name="connsiteX9" fmla="*/ 423287 w 562418"/>
              <a:gd name="connsiteY9" fmla="*/ 47315 h 987615"/>
              <a:gd name="connsiteX10" fmla="*/ 418972 w 562418"/>
              <a:gd name="connsiteY10" fmla="*/ 47315 h 987615"/>
              <a:gd name="connsiteX11" fmla="*/ 414657 w 562418"/>
              <a:gd name="connsiteY11" fmla="*/ 48681 h 987615"/>
              <a:gd name="connsiteX12" fmla="*/ 411816 w 562418"/>
              <a:gd name="connsiteY12" fmla="*/ 51520 h 987615"/>
              <a:gd name="connsiteX13" fmla="*/ 407501 w 562418"/>
              <a:gd name="connsiteY13" fmla="*/ 60142 h 987615"/>
              <a:gd name="connsiteX14" fmla="*/ 406027 w 562418"/>
              <a:gd name="connsiteY14" fmla="*/ 65925 h 987615"/>
              <a:gd name="connsiteX15" fmla="*/ 388767 w 562418"/>
              <a:gd name="connsiteY15" fmla="*/ 75914 h 987615"/>
              <a:gd name="connsiteX16" fmla="*/ 377296 w 562418"/>
              <a:gd name="connsiteY16" fmla="*/ 74547 h 987615"/>
              <a:gd name="connsiteX17" fmla="*/ 340040 w 562418"/>
              <a:gd name="connsiteY17" fmla="*/ 75914 h 987615"/>
              <a:gd name="connsiteX18" fmla="*/ 319939 w 562418"/>
              <a:gd name="connsiteY18" fmla="*/ 73075 h 987615"/>
              <a:gd name="connsiteX19" fmla="*/ 319939 w 562418"/>
              <a:gd name="connsiteY19" fmla="*/ 67292 h 987615"/>
              <a:gd name="connsiteX20" fmla="*/ 308467 w 562418"/>
              <a:gd name="connsiteY20" fmla="*/ 57303 h 987615"/>
              <a:gd name="connsiteX21" fmla="*/ 302679 w 562418"/>
              <a:gd name="connsiteY21" fmla="*/ 57303 h 987615"/>
              <a:gd name="connsiteX22" fmla="*/ 295522 w 562418"/>
              <a:gd name="connsiteY22" fmla="*/ 62981 h 987615"/>
              <a:gd name="connsiteX23" fmla="*/ 292681 w 562418"/>
              <a:gd name="connsiteY23" fmla="*/ 67292 h 987615"/>
              <a:gd name="connsiteX24" fmla="*/ 288366 w 562418"/>
              <a:gd name="connsiteY24" fmla="*/ 68764 h 987615"/>
              <a:gd name="connsiteX25" fmla="*/ 279736 w 562418"/>
              <a:gd name="connsiteY25" fmla="*/ 65925 h 987615"/>
              <a:gd name="connsiteX26" fmla="*/ 255425 w 562418"/>
              <a:gd name="connsiteY26" fmla="*/ 65925 h 987615"/>
              <a:gd name="connsiteX27" fmla="*/ 238165 w 562418"/>
              <a:gd name="connsiteY27" fmla="*/ 65925 h 987615"/>
              <a:gd name="connsiteX28" fmla="*/ 238165 w 562418"/>
              <a:gd name="connsiteY28" fmla="*/ 70236 h 987615"/>
              <a:gd name="connsiteX29" fmla="*/ 238165 w 562418"/>
              <a:gd name="connsiteY29" fmla="*/ 73075 h 987615"/>
              <a:gd name="connsiteX30" fmla="*/ 236691 w 562418"/>
              <a:gd name="connsiteY30" fmla="*/ 77386 h 987615"/>
              <a:gd name="connsiteX31" fmla="*/ 233850 w 562418"/>
              <a:gd name="connsiteY31" fmla="*/ 84535 h 987615"/>
              <a:gd name="connsiteX32" fmla="*/ 229535 w 562418"/>
              <a:gd name="connsiteY32" fmla="*/ 91685 h 987615"/>
              <a:gd name="connsiteX33" fmla="*/ 225220 w 562418"/>
              <a:gd name="connsiteY33" fmla="*/ 100307 h 987615"/>
              <a:gd name="connsiteX34" fmla="*/ 223852 w 562418"/>
              <a:gd name="connsiteY34" fmla="*/ 104618 h 987615"/>
              <a:gd name="connsiteX35" fmla="*/ 226694 w 562418"/>
              <a:gd name="connsiteY35" fmla="*/ 121756 h 987615"/>
              <a:gd name="connsiteX36" fmla="*/ 232377 w 562418"/>
              <a:gd name="connsiteY36" fmla="*/ 172015 h 987615"/>
              <a:gd name="connsiteX37" fmla="*/ 236691 w 562418"/>
              <a:gd name="connsiteY37" fmla="*/ 182004 h 987615"/>
              <a:gd name="connsiteX38" fmla="*/ 248163 w 562418"/>
              <a:gd name="connsiteY38" fmla="*/ 182004 h 987615"/>
              <a:gd name="connsiteX39" fmla="*/ 259634 w 562418"/>
              <a:gd name="connsiteY39" fmla="*/ 193465 h 987615"/>
              <a:gd name="connsiteX40" fmla="*/ 279736 w 562418"/>
              <a:gd name="connsiteY40" fmla="*/ 222169 h 987615"/>
              <a:gd name="connsiteX41" fmla="*/ 299837 w 562418"/>
              <a:gd name="connsiteY41" fmla="*/ 252240 h 987615"/>
              <a:gd name="connsiteX42" fmla="*/ 301311 w 562418"/>
              <a:gd name="connsiteY42" fmla="*/ 266539 h 987615"/>
              <a:gd name="connsiteX43" fmla="*/ 295522 w 562418"/>
              <a:gd name="connsiteY43" fmla="*/ 328259 h 987615"/>
              <a:gd name="connsiteX44" fmla="*/ 294154 w 562418"/>
              <a:gd name="connsiteY44" fmla="*/ 333937 h 987615"/>
              <a:gd name="connsiteX45" fmla="*/ 292681 w 562418"/>
              <a:gd name="connsiteY45" fmla="*/ 336776 h 987615"/>
              <a:gd name="connsiteX46" fmla="*/ 279736 w 562418"/>
              <a:gd name="connsiteY46" fmla="*/ 342558 h 987615"/>
              <a:gd name="connsiteX47" fmla="*/ 263949 w 562418"/>
              <a:gd name="connsiteY47" fmla="*/ 358330 h 987615"/>
              <a:gd name="connsiteX48" fmla="*/ 256793 w 562418"/>
              <a:gd name="connsiteY48" fmla="*/ 366952 h 987615"/>
              <a:gd name="connsiteX49" fmla="*/ 263949 w 562418"/>
              <a:gd name="connsiteY49" fmla="*/ 375469 h 987615"/>
              <a:gd name="connsiteX50" fmla="*/ 265423 w 562418"/>
              <a:gd name="connsiteY50" fmla="*/ 382723 h 987615"/>
              <a:gd name="connsiteX51" fmla="*/ 265423 w 562418"/>
              <a:gd name="connsiteY51" fmla="*/ 398390 h 987615"/>
              <a:gd name="connsiteX52" fmla="*/ 263949 w 562418"/>
              <a:gd name="connsiteY52" fmla="*/ 401334 h 987615"/>
              <a:gd name="connsiteX53" fmla="*/ 261108 w 562418"/>
              <a:gd name="connsiteY53" fmla="*/ 401334 h 987615"/>
              <a:gd name="connsiteX54" fmla="*/ 253951 w 562418"/>
              <a:gd name="connsiteY54" fmla="*/ 401334 h 987615"/>
              <a:gd name="connsiteX55" fmla="*/ 252478 w 562418"/>
              <a:gd name="connsiteY55" fmla="*/ 395551 h 987615"/>
              <a:gd name="connsiteX56" fmla="*/ 246795 w 562418"/>
              <a:gd name="connsiteY56" fmla="*/ 378413 h 987615"/>
              <a:gd name="connsiteX57" fmla="*/ 232377 w 562418"/>
              <a:gd name="connsiteY57" fmla="*/ 361169 h 987615"/>
              <a:gd name="connsiteX58" fmla="*/ 223852 w 562418"/>
              <a:gd name="connsiteY58" fmla="*/ 351180 h 987615"/>
              <a:gd name="connsiteX59" fmla="*/ 213748 w 562418"/>
              <a:gd name="connsiteY59" fmla="*/ 329626 h 987615"/>
              <a:gd name="connsiteX60" fmla="*/ 216590 w 562418"/>
              <a:gd name="connsiteY60" fmla="*/ 319637 h 987615"/>
              <a:gd name="connsiteX61" fmla="*/ 223852 w 562418"/>
              <a:gd name="connsiteY61" fmla="*/ 299555 h 987615"/>
              <a:gd name="connsiteX62" fmla="*/ 228061 w 562418"/>
              <a:gd name="connsiteY62" fmla="*/ 293877 h 987615"/>
              <a:gd name="connsiteX63" fmla="*/ 231008 w 562418"/>
              <a:gd name="connsiteY63" fmla="*/ 290933 h 987615"/>
              <a:gd name="connsiteX64" fmla="*/ 232377 w 562418"/>
              <a:gd name="connsiteY64" fmla="*/ 272322 h 987615"/>
              <a:gd name="connsiteX65" fmla="*/ 231008 w 562418"/>
              <a:gd name="connsiteY65" fmla="*/ 262228 h 987615"/>
              <a:gd name="connsiteX66" fmla="*/ 229535 w 562418"/>
              <a:gd name="connsiteY66" fmla="*/ 247929 h 987615"/>
              <a:gd name="connsiteX67" fmla="*/ 220905 w 562418"/>
              <a:gd name="connsiteY67" fmla="*/ 237940 h 987615"/>
              <a:gd name="connsiteX68" fmla="*/ 196488 w 562418"/>
              <a:gd name="connsiteY68" fmla="*/ 242251 h 987615"/>
              <a:gd name="connsiteX69" fmla="*/ 192279 w 562418"/>
              <a:gd name="connsiteY69" fmla="*/ 243618 h 987615"/>
              <a:gd name="connsiteX70" fmla="*/ 185123 w 562418"/>
              <a:gd name="connsiteY70" fmla="*/ 245090 h 987615"/>
              <a:gd name="connsiteX71" fmla="*/ 180702 w 562418"/>
              <a:gd name="connsiteY71" fmla="*/ 243618 h 987615"/>
              <a:gd name="connsiteX72" fmla="*/ 175019 w 562418"/>
              <a:gd name="connsiteY72" fmla="*/ 237940 h 987615"/>
              <a:gd name="connsiteX73" fmla="*/ 172177 w 562418"/>
              <a:gd name="connsiteY73" fmla="*/ 233629 h 987615"/>
              <a:gd name="connsiteX74" fmla="*/ 165021 w 562418"/>
              <a:gd name="connsiteY74" fmla="*/ 220697 h 987615"/>
              <a:gd name="connsiteX75" fmla="*/ 160706 w 562418"/>
              <a:gd name="connsiteY75" fmla="*/ 213547 h 987615"/>
              <a:gd name="connsiteX76" fmla="*/ 134816 w 562418"/>
              <a:gd name="connsiteY76" fmla="*/ 223536 h 987615"/>
              <a:gd name="connsiteX77" fmla="*/ 114715 w 562418"/>
              <a:gd name="connsiteY77" fmla="*/ 232157 h 987615"/>
              <a:gd name="connsiteX78" fmla="*/ 74512 w 562418"/>
              <a:gd name="connsiteY78" fmla="*/ 245090 h 987615"/>
              <a:gd name="connsiteX79" fmla="*/ 31573 w 562418"/>
              <a:gd name="connsiteY79" fmla="*/ 259390 h 987615"/>
              <a:gd name="connsiteX80" fmla="*/ 21470 w 562418"/>
              <a:gd name="connsiteY80" fmla="*/ 263701 h 987615"/>
              <a:gd name="connsiteX81" fmla="*/ 15786 w 562418"/>
              <a:gd name="connsiteY81" fmla="*/ 266539 h 987615"/>
              <a:gd name="connsiteX82" fmla="*/ 7156 w 562418"/>
              <a:gd name="connsiteY82" fmla="*/ 270850 h 987615"/>
              <a:gd name="connsiteX83" fmla="*/ 0 w 562418"/>
              <a:gd name="connsiteY83" fmla="*/ 272322 h 987615"/>
              <a:gd name="connsiteX84" fmla="*/ 1368 w 562418"/>
              <a:gd name="connsiteY84" fmla="*/ 279472 h 987615"/>
              <a:gd name="connsiteX85" fmla="*/ 2842 w 562418"/>
              <a:gd name="connsiteY85" fmla="*/ 286622 h 987615"/>
              <a:gd name="connsiteX86" fmla="*/ 5684 w 562418"/>
              <a:gd name="connsiteY86" fmla="*/ 290933 h 987615"/>
              <a:gd name="connsiteX87" fmla="*/ 7156 w 562418"/>
              <a:gd name="connsiteY87" fmla="*/ 293877 h 987615"/>
              <a:gd name="connsiteX88" fmla="*/ 8630 w 562418"/>
              <a:gd name="connsiteY88" fmla="*/ 302393 h 987615"/>
              <a:gd name="connsiteX89" fmla="*/ 9998 w 562418"/>
              <a:gd name="connsiteY89" fmla="*/ 311015 h 987615"/>
              <a:gd name="connsiteX90" fmla="*/ 9998 w 562418"/>
              <a:gd name="connsiteY90" fmla="*/ 333937 h 987615"/>
              <a:gd name="connsiteX91" fmla="*/ 31573 w 562418"/>
              <a:gd name="connsiteY91" fmla="*/ 333937 h 987615"/>
              <a:gd name="connsiteX92" fmla="*/ 48728 w 562418"/>
              <a:gd name="connsiteY92" fmla="*/ 332570 h 987615"/>
              <a:gd name="connsiteX93" fmla="*/ 55884 w 562418"/>
              <a:gd name="connsiteY93" fmla="*/ 335409 h 987615"/>
              <a:gd name="connsiteX94" fmla="*/ 74512 w 562418"/>
              <a:gd name="connsiteY94" fmla="*/ 345397 h 987615"/>
              <a:gd name="connsiteX95" fmla="*/ 107559 w 562418"/>
              <a:gd name="connsiteY95" fmla="*/ 359697 h 987615"/>
              <a:gd name="connsiteX96" fmla="*/ 111873 w 562418"/>
              <a:gd name="connsiteY96" fmla="*/ 361169 h 987615"/>
              <a:gd name="connsiteX97" fmla="*/ 119030 w 562418"/>
              <a:gd name="connsiteY97" fmla="*/ 365480 h 987615"/>
              <a:gd name="connsiteX98" fmla="*/ 129133 w 562418"/>
              <a:gd name="connsiteY98" fmla="*/ 369791 h 987615"/>
              <a:gd name="connsiteX99" fmla="*/ 131975 w 562418"/>
              <a:gd name="connsiteY99" fmla="*/ 376940 h 987615"/>
              <a:gd name="connsiteX100" fmla="*/ 143446 w 562418"/>
              <a:gd name="connsiteY100" fmla="*/ 375469 h 987615"/>
              <a:gd name="connsiteX101" fmla="*/ 140604 w 562418"/>
              <a:gd name="connsiteY101" fmla="*/ 385562 h 987615"/>
              <a:gd name="connsiteX102" fmla="*/ 141973 w 562418"/>
              <a:gd name="connsiteY102" fmla="*/ 404173 h 987615"/>
              <a:gd name="connsiteX103" fmla="*/ 144920 w 562418"/>
              <a:gd name="connsiteY103" fmla="*/ 415634 h 987615"/>
              <a:gd name="connsiteX104" fmla="*/ 140604 w 562418"/>
              <a:gd name="connsiteY104" fmla="*/ 424255 h 987615"/>
              <a:gd name="connsiteX105" fmla="*/ 139131 w 562418"/>
              <a:gd name="connsiteY105" fmla="*/ 455798 h 987615"/>
              <a:gd name="connsiteX106" fmla="*/ 140604 w 562418"/>
              <a:gd name="connsiteY106" fmla="*/ 460109 h 987615"/>
              <a:gd name="connsiteX107" fmla="*/ 144920 w 562418"/>
              <a:gd name="connsiteY107" fmla="*/ 474409 h 987615"/>
              <a:gd name="connsiteX108" fmla="*/ 141973 w 562418"/>
              <a:gd name="connsiteY108" fmla="*/ 478720 h 987615"/>
              <a:gd name="connsiteX109" fmla="*/ 141973 w 562418"/>
              <a:gd name="connsiteY109" fmla="*/ 481559 h 987615"/>
              <a:gd name="connsiteX110" fmla="*/ 136290 w 562418"/>
              <a:gd name="connsiteY110" fmla="*/ 501641 h 987615"/>
              <a:gd name="connsiteX111" fmla="*/ 127660 w 562418"/>
              <a:gd name="connsiteY111" fmla="*/ 516046 h 987615"/>
              <a:gd name="connsiteX112" fmla="*/ 129133 w 562418"/>
              <a:gd name="connsiteY112" fmla="*/ 536128 h 987615"/>
              <a:gd name="connsiteX113" fmla="*/ 130501 w 562418"/>
              <a:gd name="connsiteY113" fmla="*/ 551900 h 987615"/>
              <a:gd name="connsiteX114" fmla="*/ 141973 w 562418"/>
              <a:gd name="connsiteY114" fmla="*/ 561888 h 987615"/>
              <a:gd name="connsiteX115" fmla="*/ 139131 w 562418"/>
              <a:gd name="connsiteY115" fmla="*/ 570510 h 987615"/>
              <a:gd name="connsiteX116" fmla="*/ 127660 w 562418"/>
              <a:gd name="connsiteY116" fmla="*/ 594798 h 987615"/>
              <a:gd name="connsiteX117" fmla="*/ 119030 w 562418"/>
              <a:gd name="connsiteY117" fmla="*/ 607731 h 987615"/>
              <a:gd name="connsiteX118" fmla="*/ 111873 w 562418"/>
              <a:gd name="connsiteY118" fmla="*/ 609203 h 987615"/>
              <a:gd name="connsiteX119" fmla="*/ 110400 w 562418"/>
              <a:gd name="connsiteY119" fmla="*/ 614881 h 987615"/>
              <a:gd name="connsiteX120" fmla="*/ 103243 w 562418"/>
              <a:gd name="connsiteY120" fmla="*/ 643585 h 987615"/>
              <a:gd name="connsiteX121" fmla="*/ 104717 w 562418"/>
              <a:gd name="connsiteY121" fmla="*/ 646424 h 987615"/>
              <a:gd name="connsiteX122" fmla="*/ 106085 w 562418"/>
              <a:gd name="connsiteY122" fmla="*/ 650735 h 987615"/>
              <a:gd name="connsiteX123" fmla="*/ 109032 w 562418"/>
              <a:gd name="connsiteY123" fmla="*/ 655046 h 987615"/>
              <a:gd name="connsiteX124" fmla="*/ 104717 w 562418"/>
              <a:gd name="connsiteY124" fmla="*/ 653574 h 987615"/>
              <a:gd name="connsiteX125" fmla="*/ 78932 w 562418"/>
              <a:gd name="connsiteY125" fmla="*/ 683750 h 987615"/>
              <a:gd name="connsiteX126" fmla="*/ 61672 w 562418"/>
              <a:gd name="connsiteY126" fmla="*/ 703833 h 987615"/>
              <a:gd name="connsiteX127" fmla="*/ 48728 w 562418"/>
              <a:gd name="connsiteY127" fmla="*/ 716660 h 987615"/>
              <a:gd name="connsiteX128" fmla="*/ 44413 w 562418"/>
              <a:gd name="connsiteY128" fmla="*/ 719604 h 987615"/>
              <a:gd name="connsiteX129" fmla="*/ 54516 w 562418"/>
              <a:gd name="connsiteY129" fmla="*/ 758297 h 987615"/>
              <a:gd name="connsiteX130" fmla="*/ 57358 w 562418"/>
              <a:gd name="connsiteY130" fmla="*/ 766814 h 987615"/>
              <a:gd name="connsiteX131" fmla="*/ 55884 w 562418"/>
              <a:gd name="connsiteY131" fmla="*/ 772597 h 987615"/>
              <a:gd name="connsiteX132" fmla="*/ 54516 w 562418"/>
              <a:gd name="connsiteY132" fmla="*/ 779746 h 987615"/>
              <a:gd name="connsiteX133" fmla="*/ 55884 w 562418"/>
              <a:gd name="connsiteY133" fmla="*/ 784057 h 987615"/>
              <a:gd name="connsiteX134" fmla="*/ 65988 w 562418"/>
              <a:gd name="connsiteY134" fmla="*/ 806979 h 987615"/>
              <a:gd name="connsiteX135" fmla="*/ 70302 w 562418"/>
              <a:gd name="connsiteY135" fmla="*/ 811290 h 987615"/>
              <a:gd name="connsiteX136" fmla="*/ 77459 w 562418"/>
              <a:gd name="connsiteY136" fmla="*/ 842833 h 987615"/>
              <a:gd name="connsiteX137" fmla="*/ 75986 w 562418"/>
              <a:gd name="connsiteY137" fmla="*/ 878687 h 987615"/>
              <a:gd name="connsiteX138" fmla="*/ 75986 w 562418"/>
              <a:gd name="connsiteY138" fmla="*/ 882998 h 987615"/>
              <a:gd name="connsiteX139" fmla="*/ 74512 w 562418"/>
              <a:gd name="connsiteY139" fmla="*/ 897297 h 987615"/>
              <a:gd name="connsiteX140" fmla="*/ 73144 w 562418"/>
              <a:gd name="connsiteY140" fmla="*/ 915908 h 987615"/>
              <a:gd name="connsiteX141" fmla="*/ 68829 w 562418"/>
              <a:gd name="connsiteY141" fmla="*/ 924530 h 987615"/>
              <a:gd name="connsiteX142" fmla="*/ 71670 w 562418"/>
              <a:gd name="connsiteY142" fmla="*/ 933152 h 987615"/>
              <a:gd name="connsiteX143" fmla="*/ 77459 w 562418"/>
              <a:gd name="connsiteY143" fmla="*/ 938829 h 987615"/>
              <a:gd name="connsiteX144" fmla="*/ 77459 w 562418"/>
              <a:gd name="connsiteY144" fmla="*/ 946084 h 987615"/>
              <a:gd name="connsiteX145" fmla="*/ 78932 w 562418"/>
              <a:gd name="connsiteY145" fmla="*/ 967533 h 987615"/>
              <a:gd name="connsiteX146" fmla="*/ 75986 w 562418"/>
              <a:gd name="connsiteY146" fmla="*/ 984777 h 987615"/>
              <a:gd name="connsiteX147" fmla="*/ 77459 w 562418"/>
              <a:gd name="connsiteY147" fmla="*/ 986144 h 987615"/>
              <a:gd name="connsiteX148" fmla="*/ 87457 w 562418"/>
              <a:gd name="connsiteY148" fmla="*/ 987616 h 987615"/>
              <a:gd name="connsiteX149" fmla="*/ 116189 w 562418"/>
              <a:gd name="connsiteY149" fmla="*/ 987616 h 987615"/>
              <a:gd name="connsiteX150" fmla="*/ 120503 w 562418"/>
              <a:gd name="connsiteY150" fmla="*/ 941773 h 987615"/>
              <a:gd name="connsiteX151" fmla="*/ 117662 w 562418"/>
              <a:gd name="connsiteY151" fmla="*/ 950290 h 987615"/>
              <a:gd name="connsiteX152" fmla="*/ 113347 w 562418"/>
              <a:gd name="connsiteY152" fmla="*/ 950290 h 987615"/>
              <a:gd name="connsiteX153" fmla="*/ 109032 w 562418"/>
              <a:gd name="connsiteY153" fmla="*/ 947451 h 987615"/>
              <a:gd name="connsiteX154" fmla="*/ 104717 w 562418"/>
              <a:gd name="connsiteY154" fmla="*/ 938829 h 987615"/>
              <a:gd name="connsiteX155" fmla="*/ 103243 w 562418"/>
              <a:gd name="connsiteY155" fmla="*/ 934518 h 987615"/>
              <a:gd name="connsiteX156" fmla="*/ 111873 w 562418"/>
              <a:gd name="connsiteY156" fmla="*/ 924530 h 987615"/>
              <a:gd name="connsiteX157" fmla="*/ 111873 w 562418"/>
              <a:gd name="connsiteY157" fmla="*/ 921691 h 987615"/>
              <a:gd name="connsiteX158" fmla="*/ 113347 w 562418"/>
              <a:gd name="connsiteY158" fmla="*/ 917380 h 987615"/>
              <a:gd name="connsiteX159" fmla="*/ 116189 w 562418"/>
              <a:gd name="connsiteY159" fmla="*/ 911597 h 987615"/>
              <a:gd name="connsiteX160" fmla="*/ 119030 w 562418"/>
              <a:gd name="connsiteY160" fmla="*/ 908758 h 987615"/>
              <a:gd name="connsiteX161" fmla="*/ 130501 w 562418"/>
              <a:gd name="connsiteY161" fmla="*/ 900136 h 987615"/>
              <a:gd name="connsiteX162" fmla="*/ 133448 w 562418"/>
              <a:gd name="connsiteY162" fmla="*/ 898769 h 987615"/>
              <a:gd name="connsiteX163" fmla="*/ 141973 w 562418"/>
              <a:gd name="connsiteY163" fmla="*/ 894458 h 987615"/>
              <a:gd name="connsiteX164" fmla="*/ 147761 w 562418"/>
              <a:gd name="connsiteY164" fmla="*/ 891620 h 987615"/>
              <a:gd name="connsiteX165" fmla="*/ 150603 w 562418"/>
              <a:gd name="connsiteY165" fmla="*/ 888676 h 987615"/>
              <a:gd name="connsiteX166" fmla="*/ 153550 w 562418"/>
              <a:gd name="connsiteY166" fmla="*/ 887309 h 987615"/>
              <a:gd name="connsiteX167" fmla="*/ 163548 w 562418"/>
              <a:gd name="connsiteY167" fmla="*/ 882998 h 987615"/>
              <a:gd name="connsiteX168" fmla="*/ 176493 w 562418"/>
              <a:gd name="connsiteY168" fmla="*/ 878687 h 987615"/>
              <a:gd name="connsiteX169" fmla="*/ 196488 w 562418"/>
              <a:gd name="connsiteY169" fmla="*/ 870065 h 987615"/>
              <a:gd name="connsiteX170" fmla="*/ 205118 w 562418"/>
              <a:gd name="connsiteY170" fmla="*/ 867226 h 987615"/>
              <a:gd name="connsiteX171" fmla="*/ 218064 w 562418"/>
              <a:gd name="connsiteY171" fmla="*/ 861443 h 987615"/>
              <a:gd name="connsiteX172" fmla="*/ 222378 w 562418"/>
              <a:gd name="connsiteY172" fmla="*/ 859971 h 987615"/>
              <a:gd name="connsiteX173" fmla="*/ 231008 w 562418"/>
              <a:gd name="connsiteY173" fmla="*/ 855765 h 987615"/>
              <a:gd name="connsiteX174" fmla="*/ 233850 w 562418"/>
              <a:gd name="connsiteY174" fmla="*/ 854294 h 987615"/>
              <a:gd name="connsiteX175" fmla="*/ 236691 w 562418"/>
              <a:gd name="connsiteY175" fmla="*/ 852821 h 987615"/>
              <a:gd name="connsiteX176" fmla="*/ 241007 w 562418"/>
              <a:gd name="connsiteY176" fmla="*/ 848616 h 987615"/>
              <a:gd name="connsiteX177" fmla="*/ 253951 w 562418"/>
              <a:gd name="connsiteY177" fmla="*/ 831372 h 987615"/>
              <a:gd name="connsiteX178" fmla="*/ 256793 w 562418"/>
              <a:gd name="connsiteY178" fmla="*/ 825589 h 987615"/>
              <a:gd name="connsiteX179" fmla="*/ 259634 w 562418"/>
              <a:gd name="connsiteY179" fmla="*/ 821278 h 987615"/>
              <a:gd name="connsiteX180" fmla="*/ 261108 w 562418"/>
              <a:gd name="connsiteY180" fmla="*/ 811290 h 987615"/>
              <a:gd name="connsiteX181" fmla="*/ 258267 w 562418"/>
              <a:gd name="connsiteY181" fmla="*/ 805612 h 987615"/>
              <a:gd name="connsiteX182" fmla="*/ 256793 w 562418"/>
              <a:gd name="connsiteY182" fmla="*/ 808451 h 987615"/>
              <a:gd name="connsiteX183" fmla="*/ 252478 w 562418"/>
              <a:gd name="connsiteY183" fmla="*/ 809818 h 987615"/>
              <a:gd name="connsiteX184" fmla="*/ 253951 w 562418"/>
              <a:gd name="connsiteY184" fmla="*/ 799829 h 987615"/>
              <a:gd name="connsiteX185" fmla="*/ 261108 w 562418"/>
              <a:gd name="connsiteY185" fmla="*/ 766814 h 987615"/>
              <a:gd name="connsiteX186" fmla="*/ 263949 w 562418"/>
              <a:gd name="connsiteY186" fmla="*/ 752514 h 987615"/>
              <a:gd name="connsiteX187" fmla="*/ 266896 w 562418"/>
              <a:gd name="connsiteY187" fmla="*/ 706672 h 987615"/>
              <a:gd name="connsiteX188" fmla="*/ 263949 w 562418"/>
              <a:gd name="connsiteY188" fmla="*/ 700889 h 987615"/>
              <a:gd name="connsiteX189" fmla="*/ 255425 w 562418"/>
              <a:gd name="connsiteY189" fmla="*/ 689428 h 987615"/>
              <a:gd name="connsiteX190" fmla="*/ 243848 w 562418"/>
              <a:gd name="connsiteY190" fmla="*/ 653574 h 987615"/>
              <a:gd name="connsiteX191" fmla="*/ 243848 w 562418"/>
              <a:gd name="connsiteY191" fmla="*/ 646424 h 987615"/>
              <a:gd name="connsiteX192" fmla="*/ 242480 w 562418"/>
              <a:gd name="connsiteY192" fmla="*/ 640746 h 987615"/>
              <a:gd name="connsiteX193" fmla="*/ 246795 w 562418"/>
              <a:gd name="connsiteY193" fmla="*/ 632125 h 987615"/>
              <a:gd name="connsiteX194" fmla="*/ 239638 w 562418"/>
              <a:gd name="connsiteY194" fmla="*/ 617720 h 987615"/>
              <a:gd name="connsiteX195" fmla="*/ 235218 w 562418"/>
              <a:gd name="connsiteY195" fmla="*/ 616353 h 987615"/>
              <a:gd name="connsiteX196" fmla="*/ 233850 w 562418"/>
              <a:gd name="connsiteY196" fmla="*/ 613514 h 987615"/>
              <a:gd name="connsiteX197" fmla="*/ 228061 w 562418"/>
              <a:gd name="connsiteY197" fmla="*/ 606364 h 987615"/>
              <a:gd name="connsiteX198" fmla="*/ 226694 w 562418"/>
              <a:gd name="connsiteY198" fmla="*/ 600582 h 987615"/>
              <a:gd name="connsiteX199" fmla="*/ 226694 w 562418"/>
              <a:gd name="connsiteY199" fmla="*/ 594798 h 987615"/>
              <a:gd name="connsiteX200" fmla="*/ 236691 w 562418"/>
              <a:gd name="connsiteY200" fmla="*/ 566199 h 987615"/>
              <a:gd name="connsiteX201" fmla="*/ 249637 w 562418"/>
              <a:gd name="connsiteY201" fmla="*/ 557578 h 987615"/>
              <a:gd name="connsiteX202" fmla="*/ 262581 w 562418"/>
              <a:gd name="connsiteY202" fmla="*/ 544645 h 987615"/>
              <a:gd name="connsiteX203" fmla="*/ 269738 w 562418"/>
              <a:gd name="connsiteY203" fmla="*/ 537495 h 987615"/>
              <a:gd name="connsiteX204" fmla="*/ 275421 w 562418"/>
              <a:gd name="connsiteY204" fmla="*/ 528873 h 987615"/>
              <a:gd name="connsiteX205" fmla="*/ 279736 w 562418"/>
              <a:gd name="connsiteY205" fmla="*/ 523195 h 987615"/>
              <a:gd name="connsiteX206" fmla="*/ 288366 w 562418"/>
              <a:gd name="connsiteY206" fmla="*/ 516046 h 987615"/>
              <a:gd name="connsiteX207" fmla="*/ 292681 w 562418"/>
              <a:gd name="connsiteY207" fmla="*/ 511735 h 987615"/>
              <a:gd name="connsiteX208" fmla="*/ 305626 w 562418"/>
              <a:gd name="connsiteY208" fmla="*/ 503113 h 987615"/>
              <a:gd name="connsiteX209" fmla="*/ 311309 w 562418"/>
              <a:gd name="connsiteY209" fmla="*/ 505952 h 987615"/>
              <a:gd name="connsiteX210" fmla="*/ 312782 w 562418"/>
              <a:gd name="connsiteY210" fmla="*/ 503113 h 987615"/>
              <a:gd name="connsiteX211" fmla="*/ 312782 w 562418"/>
              <a:gd name="connsiteY211" fmla="*/ 500274 h 987615"/>
              <a:gd name="connsiteX212" fmla="*/ 319939 w 562418"/>
              <a:gd name="connsiteY212" fmla="*/ 498802 h 987615"/>
              <a:gd name="connsiteX213" fmla="*/ 322780 w 562418"/>
              <a:gd name="connsiteY213" fmla="*/ 487341 h 987615"/>
              <a:gd name="connsiteX214" fmla="*/ 327095 w 562418"/>
              <a:gd name="connsiteY214" fmla="*/ 485870 h 987615"/>
              <a:gd name="connsiteX215" fmla="*/ 345828 w 562418"/>
              <a:gd name="connsiteY215" fmla="*/ 464420 h 987615"/>
              <a:gd name="connsiteX216" fmla="*/ 350038 w 562418"/>
              <a:gd name="connsiteY216" fmla="*/ 458637 h 987615"/>
              <a:gd name="connsiteX217" fmla="*/ 354353 w 562418"/>
              <a:gd name="connsiteY217" fmla="*/ 451487 h 987615"/>
              <a:gd name="connsiteX218" fmla="*/ 358668 w 562418"/>
              <a:gd name="connsiteY218" fmla="*/ 444338 h 987615"/>
              <a:gd name="connsiteX219" fmla="*/ 362983 w 562418"/>
              <a:gd name="connsiteY219" fmla="*/ 440027 h 987615"/>
              <a:gd name="connsiteX220" fmla="*/ 367298 w 562418"/>
              <a:gd name="connsiteY220" fmla="*/ 437188 h 987615"/>
              <a:gd name="connsiteX221" fmla="*/ 394556 w 562418"/>
              <a:gd name="connsiteY221" fmla="*/ 419944 h 987615"/>
              <a:gd name="connsiteX222" fmla="*/ 398871 w 562418"/>
              <a:gd name="connsiteY222" fmla="*/ 417105 h 987615"/>
              <a:gd name="connsiteX223" fmla="*/ 401712 w 562418"/>
              <a:gd name="connsiteY223" fmla="*/ 415634 h 987615"/>
              <a:gd name="connsiteX224" fmla="*/ 418972 w 562418"/>
              <a:gd name="connsiteY224" fmla="*/ 407012 h 987615"/>
              <a:gd name="connsiteX225" fmla="*/ 424656 w 562418"/>
              <a:gd name="connsiteY225" fmla="*/ 405645 h 987615"/>
              <a:gd name="connsiteX226" fmla="*/ 428970 w 562418"/>
              <a:gd name="connsiteY226" fmla="*/ 404173 h 987615"/>
              <a:gd name="connsiteX227" fmla="*/ 444757 w 562418"/>
              <a:gd name="connsiteY227" fmla="*/ 397023 h 987615"/>
              <a:gd name="connsiteX228" fmla="*/ 466331 w 562418"/>
              <a:gd name="connsiteY228" fmla="*/ 389873 h 987615"/>
              <a:gd name="connsiteX229" fmla="*/ 497904 w 562418"/>
              <a:gd name="connsiteY229" fmla="*/ 365480 h 987615"/>
              <a:gd name="connsiteX230" fmla="*/ 503588 w 562418"/>
              <a:gd name="connsiteY230" fmla="*/ 356858 h 987615"/>
              <a:gd name="connsiteX231" fmla="*/ 503588 w 562418"/>
              <a:gd name="connsiteY231" fmla="*/ 351180 h 987615"/>
              <a:gd name="connsiteX232" fmla="*/ 512217 w 562418"/>
              <a:gd name="connsiteY232" fmla="*/ 348341 h 987615"/>
              <a:gd name="connsiteX233" fmla="*/ 516532 w 562418"/>
              <a:gd name="connsiteY233" fmla="*/ 344030 h 987615"/>
              <a:gd name="connsiteX234" fmla="*/ 543790 w 562418"/>
              <a:gd name="connsiteY234" fmla="*/ 305337 h 987615"/>
              <a:gd name="connsiteX235" fmla="*/ 552420 w 562418"/>
              <a:gd name="connsiteY235" fmla="*/ 289566 h 987615"/>
              <a:gd name="connsiteX236" fmla="*/ 550947 w 562418"/>
              <a:gd name="connsiteY236" fmla="*/ 283783 h 987615"/>
              <a:gd name="connsiteX237" fmla="*/ 548105 w 562418"/>
              <a:gd name="connsiteY237" fmla="*/ 282311 h 987615"/>
              <a:gd name="connsiteX238" fmla="*/ 556735 w 562418"/>
              <a:gd name="connsiteY238" fmla="*/ 265172 h 987615"/>
              <a:gd name="connsiteX239" fmla="*/ 561050 w 562418"/>
              <a:gd name="connsiteY239" fmla="*/ 260862 h 987615"/>
              <a:gd name="connsiteX240" fmla="*/ 562418 w 562418"/>
              <a:gd name="connsiteY240" fmla="*/ 255079 h 987615"/>
              <a:gd name="connsiteX241" fmla="*/ 561050 w 562418"/>
              <a:gd name="connsiteY241" fmla="*/ 237940 h 987615"/>
              <a:gd name="connsiteX242" fmla="*/ 556735 w 562418"/>
              <a:gd name="connsiteY242" fmla="*/ 233629 h 987615"/>
              <a:gd name="connsiteX243" fmla="*/ 549579 w 562418"/>
              <a:gd name="connsiteY243" fmla="*/ 194936 h 987615"/>
              <a:gd name="connsiteX244" fmla="*/ 552420 w 562418"/>
              <a:gd name="connsiteY244" fmla="*/ 151933 h 987615"/>
              <a:gd name="connsiteX245" fmla="*/ 555262 w 562418"/>
              <a:gd name="connsiteY245" fmla="*/ 139000 h 987615"/>
              <a:gd name="connsiteX246" fmla="*/ 548105 w 562418"/>
              <a:gd name="connsiteY246" fmla="*/ 118918 h 987615"/>
              <a:gd name="connsiteX247" fmla="*/ 545264 w 562418"/>
              <a:gd name="connsiteY247" fmla="*/ 65925 h 987615"/>
              <a:gd name="connsiteX248" fmla="*/ 545264 w 562418"/>
              <a:gd name="connsiteY248" fmla="*/ 48681 h 987615"/>
              <a:gd name="connsiteX249" fmla="*/ 550947 w 562418"/>
              <a:gd name="connsiteY249" fmla="*/ 18610 h 987615"/>
              <a:gd name="connsiteX250" fmla="*/ 556735 w 562418"/>
              <a:gd name="connsiteY250" fmla="*/ 12827 h 987615"/>
              <a:gd name="connsiteX251" fmla="*/ 553788 w 562418"/>
              <a:gd name="connsiteY251" fmla="*/ 1367 h 987615"/>
              <a:gd name="connsiteX252" fmla="*/ 548105 w 562418"/>
              <a:gd name="connsiteY252" fmla="*/ 0 h 987615"/>
              <a:gd name="connsiteX253" fmla="*/ 543790 w 562418"/>
              <a:gd name="connsiteY253" fmla="*/ 4206 h 987615"/>
              <a:gd name="connsiteX254" fmla="*/ 526531 w 562418"/>
              <a:gd name="connsiteY254" fmla="*/ 17138 h 98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562418" h="987615">
                <a:moveTo>
                  <a:pt x="526531" y="17138"/>
                </a:moveTo>
                <a:lnTo>
                  <a:pt x="515059" y="24288"/>
                </a:lnTo>
                <a:lnTo>
                  <a:pt x="483486" y="41532"/>
                </a:lnTo>
                <a:lnTo>
                  <a:pt x="476330" y="41532"/>
                </a:lnTo>
                <a:lnTo>
                  <a:pt x="466331" y="41532"/>
                </a:lnTo>
                <a:lnTo>
                  <a:pt x="451913" y="48681"/>
                </a:lnTo>
                <a:lnTo>
                  <a:pt x="446230" y="52992"/>
                </a:lnTo>
                <a:lnTo>
                  <a:pt x="443388" y="57303"/>
                </a:lnTo>
                <a:lnTo>
                  <a:pt x="430444" y="48681"/>
                </a:lnTo>
                <a:lnTo>
                  <a:pt x="423287" y="47315"/>
                </a:lnTo>
                <a:lnTo>
                  <a:pt x="418972" y="47315"/>
                </a:lnTo>
                <a:lnTo>
                  <a:pt x="414657" y="48681"/>
                </a:lnTo>
                <a:lnTo>
                  <a:pt x="411816" y="51520"/>
                </a:lnTo>
                <a:lnTo>
                  <a:pt x="407501" y="60142"/>
                </a:lnTo>
                <a:lnTo>
                  <a:pt x="406027" y="65925"/>
                </a:lnTo>
                <a:lnTo>
                  <a:pt x="388767" y="75914"/>
                </a:lnTo>
                <a:lnTo>
                  <a:pt x="377296" y="74547"/>
                </a:lnTo>
                <a:lnTo>
                  <a:pt x="340040" y="75914"/>
                </a:lnTo>
                <a:lnTo>
                  <a:pt x="319939" y="73075"/>
                </a:lnTo>
                <a:lnTo>
                  <a:pt x="319939" y="67292"/>
                </a:lnTo>
                <a:lnTo>
                  <a:pt x="308467" y="57303"/>
                </a:lnTo>
                <a:lnTo>
                  <a:pt x="302679" y="57303"/>
                </a:lnTo>
                <a:lnTo>
                  <a:pt x="295522" y="62981"/>
                </a:lnTo>
                <a:lnTo>
                  <a:pt x="292681" y="67292"/>
                </a:lnTo>
                <a:lnTo>
                  <a:pt x="288366" y="68764"/>
                </a:lnTo>
                <a:lnTo>
                  <a:pt x="279736" y="65925"/>
                </a:lnTo>
                <a:lnTo>
                  <a:pt x="255425" y="65925"/>
                </a:lnTo>
                <a:lnTo>
                  <a:pt x="238165" y="65925"/>
                </a:lnTo>
                <a:lnTo>
                  <a:pt x="238165" y="70236"/>
                </a:lnTo>
                <a:lnTo>
                  <a:pt x="238165" y="73075"/>
                </a:lnTo>
                <a:lnTo>
                  <a:pt x="236691" y="77386"/>
                </a:lnTo>
                <a:lnTo>
                  <a:pt x="233850" y="84535"/>
                </a:lnTo>
                <a:lnTo>
                  <a:pt x="229535" y="91685"/>
                </a:lnTo>
                <a:lnTo>
                  <a:pt x="225220" y="100307"/>
                </a:lnTo>
                <a:lnTo>
                  <a:pt x="223852" y="104618"/>
                </a:lnTo>
                <a:lnTo>
                  <a:pt x="226694" y="121756"/>
                </a:lnTo>
                <a:lnTo>
                  <a:pt x="232377" y="172015"/>
                </a:lnTo>
                <a:lnTo>
                  <a:pt x="236691" y="182004"/>
                </a:lnTo>
                <a:lnTo>
                  <a:pt x="248163" y="182004"/>
                </a:lnTo>
                <a:lnTo>
                  <a:pt x="259634" y="193465"/>
                </a:lnTo>
                <a:lnTo>
                  <a:pt x="279736" y="222169"/>
                </a:lnTo>
                <a:lnTo>
                  <a:pt x="299837" y="252240"/>
                </a:lnTo>
                <a:lnTo>
                  <a:pt x="301311" y="266539"/>
                </a:lnTo>
                <a:lnTo>
                  <a:pt x="295522" y="328259"/>
                </a:lnTo>
                <a:lnTo>
                  <a:pt x="294154" y="333937"/>
                </a:lnTo>
                <a:lnTo>
                  <a:pt x="292681" y="336776"/>
                </a:lnTo>
                <a:lnTo>
                  <a:pt x="279736" y="342558"/>
                </a:lnTo>
                <a:lnTo>
                  <a:pt x="263949" y="358330"/>
                </a:lnTo>
                <a:lnTo>
                  <a:pt x="256793" y="366952"/>
                </a:lnTo>
                <a:lnTo>
                  <a:pt x="263949" y="375469"/>
                </a:lnTo>
                <a:lnTo>
                  <a:pt x="265423" y="382723"/>
                </a:lnTo>
                <a:lnTo>
                  <a:pt x="265423" y="398390"/>
                </a:lnTo>
                <a:lnTo>
                  <a:pt x="263949" y="401334"/>
                </a:lnTo>
                <a:lnTo>
                  <a:pt x="261108" y="401334"/>
                </a:lnTo>
                <a:lnTo>
                  <a:pt x="253951" y="401334"/>
                </a:lnTo>
                <a:lnTo>
                  <a:pt x="252478" y="395551"/>
                </a:lnTo>
                <a:lnTo>
                  <a:pt x="246795" y="378413"/>
                </a:lnTo>
                <a:lnTo>
                  <a:pt x="232377" y="361169"/>
                </a:lnTo>
                <a:lnTo>
                  <a:pt x="223852" y="351180"/>
                </a:lnTo>
                <a:lnTo>
                  <a:pt x="213748" y="329626"/>
                </a:lnTo>
                <a:lnTo>
                  <a:pt x="216590" y="319637"/>
                </a:lnTo>
                <a:lnTo>
                  <a:pt x="223852" y="299555"/>
                </a:lnTo>
                <a:lnTo>
                  <a:pt x="228061" y="293877"/>
                </a:lnTo>
                <a:lnTo>
                  <a:pt x="231008" y="290933"/>
                </a:lnTo>
                <a:lnTo>
                  <a:pt x="232377" y="272322"/>
                </a:lnTo>
                <a:lnTo>
                  <a:pt x="231008" y="262228"/>
                </a:lnTo>
                <a:lnTo>
                  <a:pt x="229535" y="247929"/>
                </a:lnTo>
                <a:lnTo>
                  <a:pt x="220905" y="237940"/>
                </a:lnTo>
                <a:lnTo>
                  <a:pt x="196488" y="242251"/>
                </a:lnTo>
                <a:lnTo>
                  <a:pt x="192279" y="243618"/>
                </a:lnTo>
                <a:lnTo>
                  <a:pt x="185123" y="245090"/>
                </a:lnTo>
                <a:lnTo>
                  <a:pt x="180702" y="243618"/>
                </a:lnTo>
                <a:lnTo>
                  <a:pt x="175019" y="237940"/>
                </a:lnTo>
                <a:lnTo>
                  <a:pt x="172177" y="233629"/>
                </a:lnTo>
                <a:lnTo>
                  <a:pt x="165021" y="220697"/>
                </a:lnTo>
                <a:lnTo>
                  <a:pt x="160706" y="213547"/>
                </a:lnTo>
                <a:lnTo>
                  <a:pt x="134816" y="223536"/>
                </a:lnTo>
                <a:lnTo>
                  <a:pt x="114715" y="232157"/>
                </a:lnTo>
                <a:lnTo>
                  <a:pt x="74512" y="245090"/>
                </a:lnTo>
                <a:lnTo>
                  <a:pt x="31573" y="259390"/>
                </a:lnTo>
                <a:lnTo>
                  <a:pt x="21470" y="263701"/>
                </a:lnTo>
                <a:lnTo>
                  <a:pt x="15786" y="266539"/>
                </a:lnTo>
                <a:lnTo>
                  <a:pt x="7156" y="270850"/>
                </a:lnTo>
                <a:lnTo>
                  <a:pt x="0" y="272322"/>
                </a:lnTo>
                <a:lnTo>
                  <a:pt x="1368" y="279472"/>
                </a:lnTo>
                <a:lnTo>
                  <a:pt x="2842" y="286622"/>
                </a:lnTo>
                <a:lnTo>
                  <a:pt x="5684" y="290933"/>
                </a:lnTo>
                <a:lnTo>
                  <a:pt x="7156" y="293877"/>
                </a:lnTo>
                <a:lnTo>
                  <a:pt x="8630" y="302393"/>
                </a:lnTo>
                <a:lnTo>
                  <a:pt x="9998" y="311015"/>
                </a:lnTo>
                <a:lnTo>
                  <a:pt x="9998" y="333937"/>
                </a:lnTo>
                <a:lnTo>
                  <a:pt x="31573" y="333937"/>
                </a:lnTo>
                <a:lnTo>
                  <a:pt x="48728" y="332570"/>
                </a:lnTo>
                <a:lnTo>
                  <a:pt x="55884" y="335409"/>
                </a:lnTo>
                <a:lnTo>
                  <a:pt x="74512" y="345397"/>
                </a:lnTo>
                <a:lnTo>
                  <a:pt x="107559" y="359697"/>
                </a:lnTo>
                <a:lnTo>
                  <a:pt x="111873" y="361169"/>
                </a:lnTo>
                <a:lnTo>
                  <a:pt x="119030" y="365480"/>
                </a:lnTo>
                <a:lnTo>
                  <a:pt x="129133" y="369791"/>
                </a:lnTo>
                <a:lnTo>
                  <a:pt x="131975" y="376940"/>
                </a:lnTo>
                <a:lnTo>
                  <a:pt x="143446" y="375469"/>
                </a:lnTo>
                <a:lnTo>
                  <a:pt x="140604" y="385562"/>
                </a:lnTo>
                <a:lnTo>
                  <a:pt x="141973" y="404173"/>
                </a:lnTo>
                <a:lnTo>
                  <a:pt x="144920" y="415634"/>
                </a:lnTo>
                <a:lnTo>
                  <a:pt x="140604" y="424255"/>
                </a:lnTo>
                <a:lnTo>
                  <a:pt x="139131" y="455798"/>
                </a:lnTo>
                <a:lnTo>
                  <a:pt x="140604" y="460109"/>
                </a:lnTo>
                <a:lnTo>
                  <a:pt x="144920" y="474409"/>
                </a:lnTo>
                <a:lnTo>
                  <a:pt x="141973" y="478720"/>
                </a:lnTo>
                <a:lnTo>
                  <a:pt x="141973" y="481559"/>
                </a:lnTo>
                <a:lnTo>
                  <a:pt x="136290" y="501641"/>
                </a:lnTo>
                <a:lnTo>
                  <a:pt x="127660" y="516046"/>
                </a:lnTo>
                <a:lnTo>
                  <a:pt x="129133" y="536128"/>
                </a:lnTo>
                <a:lnTo>
                  <a:pt x="130501" y="551900"/>
                </a:lnTo>
                <a:lnTo>
                  <a:pt x="141973" y="561888"/>
                </a:lnTo>
                <a:lnTo>
                  <a:pt x="139131" y="570510"/>
                </a:lnTo>
                <a:lnTo>
                  <a:pt x="127660" y="594798"/>
                </a:lnTo>
                <a:lnTo>
                  <a:pt x="119030" y="607731"/>
                </a:lnTo>
                <a:lnTo>
                  <a:pt x="111873" y="609203"/>
                </a:lnTo>
                <a:lnTo>
                  <a:pt x="110400" y="614881"/>
                </a:lnTo>
                <a:lnTo>
                  <a:pt x="103243" y="643585"/>
                </a:lnTo>
                <a:lnTo>
                  <a:pt x="104717" y="646424"/>
                </a:lnTo>
                <a:lnTo>
                  <a:pt x="106085" y="650735"/>
                </a:lnTo>
                <a:lnTo>
                  <a:pt x="109032" y="655046"/>
                </a:lnTo>
                <a:lnTo>
                  <a:pt x="104717" y="653574"/>
                </a:lnTo>
                <a:lnTo>
                  <a:pt x="78932" y="683750"/>
                </a:lnTo>
                <a:lnTo>
                  <a:pt x="61672" y="703833"/>
                </a:lnTo>
                <a:lnTo>
                  <a:pt x="48728" y="716660"/>
                </a:lnTo>
                <a:lnTo>
                  <a:pt x="44413" y="719604"/>
                </a:lnTo>
                <a:lnTo>
                  <a:pt x="54516" y="758297"/>
                </a:lnTo>
                <a:lnTo>
                  <a:pt x="57358" y="766814"/>
                </a:lnTo>
                <a:lnTo>
                  <a:pt x="55884" y="772597"/>
                </a:lnTo>
                <a:lnTo>
                  <a:pt x="54516" y="779746"/>
                </a:lnTo>
                <a:lnTo>
                  <a:pt x="55884" y="784057"/>
                </a:lnTo>
                <a:lnTo>
                  <a:pt x="65988" y="806979"/>
                </a:lnTo>
                <a:lnTo>
                  <a:pt x="70302" y="811290"/>
                </a:lnTo>
                <a:lnTo>
                  <a:pt x="77459" y="842833"/>
                </a:lnTo>
                <a:lnTo>
                  <a:pt x="75986" y="878687"/>
                </a:lnTo>
                <a:lnTo>
                  <a:pt x="75986" y="882998"/>
                </a:lnTo>
                <a:lnTo>
                  <a:pt x="74512" y="897297"/>
                </a:lnTo>
                <a:lnTo>
                  <a:pt x="73144" y="915908"/>
                </a:lnTo>
                <a:lnTo>
                  <a:pt x="68829" y="924530"/>
                </a:lnTo>
                <a:lnTo>
                  <a:pt x="71670" y="933152"/>
                </a:lnTo>
                <a:lnTo>
                  <a:pt x="77459" y="938829"/>
                </a:lnTo>
                <a:lnTo>
                  <a:pt x="77459" y="946084"/>
                </a:lnTo>
                <a:lnTo>
                  <a:pt x="78932" y="967533"/>
                </a:lnTo>
                <a:lnTo>
                  <a:pt x="75986" y="984777"/>
                </a:lnTo>
                <a:lnTo>
                  <a:pt x="77459" y="986144"/>
                </a:lnTo>
                <a:lnTo>
                  <a:pt x="87457" y="987616"/>
                </a:lnTo>
                <a:lnTo>
                  <a:pt x="116189" y="987616"/>
                </a:lnTo>
                <a:lnTo>
                  <a:pt x="120503" y="941773"/>
                </a:lnTo>
                <a:lnTo>
                  <a:pt x="117662" y="950290"/>
                </a:lnTo>
                <a:lnTo>
                  <a:pt x="113347" y="950290"/>
                </a:lnTo>
                <a:lnTo>
                  <a:pt x="109032" y="947451"/>
                </a:lnTo>
                <a:lnTo>
                  <a:pt x="104717" y="938829"/>
                </a:lnTo>
                <a:lnTo>
                  <a:pt x="103243" y="934518"/>
                </a:lnTo>
                <a:lnTo>
                  <a:pt x="111873" y="924530"/>
                </a:lnTo>
                <a:lnTo>
                  <a:pt x="111873" y="921691"/>
                </a:lnTo>
                <a:lnTo>
                  <a:pt x="113347" y="917380"/>
                </a:lnTo>
                <a:lnTo>
                  <a:pt x="116189" y="911597"/>
                </a:lnTo>
                <a:lnTo>
                  <a:pt x="119030" y="908758"/>
                </a:lnTo>
                <a:lnTo>
                  <a:pt x="130501" y="900136"/>
                </a:lnTo>
                <a:lnTo>
                  <a:pt x="133448" y="898769"/>
                </a:lnTo>
                <a:lnTo>
                  <a:pt x="141973" y="894458"/>
                </a:lnTo>
                <a:lnTo>
                  <a:pt x="147761" y="891620"/>
                </a:lnTo>
                <a:lnTo>
                  <a:pt x="150603" y="888676"/>
                </a:lnTo>
                <a:lnTo>
                  <a:pt x="153550" y="887309"/>
                </a:lnTo>
                <a:lnTo>
                  <a:pt x="163548" y="882998"/>
                </a:lnTo>
                <a:lnTo>
                  <a:pt x="176493" y="878687"/>
                </a:lnTo>
                <a:lnTo>
                  <a:pt x="196488" y="870065"/>
                </a:lnTo>
                <a:lnTo>
                  <a:pt x="205118" y="867226"/>
                </a:lnTo>
                <a:lnTo>
                  <a:pt x="218064" y="861443"/>
                </a:lnTo>
                <a:lnTo>
                  <a:pt x="222378" y="859971"/>
                </a:lnTo>
                <a:lnTo>
                  <a:pt x="231008" y="855765"/>
                </a:lnTo>
                <a:lnTo>
                  <a:pt x="233850" y="854294"/>
                </a:lnTo>
                <a:lnTo>
                  <a:pt x="236691" y="852821"/>
                </a:lnTo>
                <a:lnTo>
                  <a:pt x="241007" y="848616"/>
                </a:lnTo>
                <a:lnTo>
                  <a:pt x="253951" y="831372"/>
                </a:lnTo>
                <a:lnTo>
                  <a:pt x="256793" y="825589"/>
                </a:lnTo>
                <a:lnTo>
                  <a:pt x="259634" y="821278"/>
                </a:lnTo>
                <a:lnTo>
                  <a:pt x="261108" y="811290"/>
                </a:lnTo>
                <a:lnTo>
                  <a:pt x="258267" y="805612"/>
                </a:lnTo>
                <a:lnTo>
                  <a:pt x="256793" y="808451"/>
                </a:lnTo>
                <a:lnTo>
                  <a:pt x="252478" y="809818"/>
                </a:lnTo>
                <a:lnTo>
                  <a:pt x="253951" y="799829"/>
                </a:lnTo>
                <a:lnTo>
                  <a:pt x="261108" y="766814"/>
                </a:lnTo>
                <a:lnTo>
                  <a:pt x="263949" y="752514"/>
                </a:lnTo>
                <a:lnTo>
                  <a:pt x="266896" y="706672"/>
                </a:lnTo>
                <a:lnTo>
                  <a:pt x="263949" y="700889"/>
                </a:lnTo>
                <a:lnTo>
                  <a:pt x="255425" y="689428"/>
                </a:lnTo>
                <a:lnTo>
                  <a:pt x="243848" y="653574"/>
                </a:lnTo>
                <a:lnTo>
                  <a:pt x="243848" y="646424"/>
                </a:lnTo>
                <a:lnTo>
                  <a:pt x="242480" y="640746"/>
                </a:lnTo>
                <a:lnTo>
                  <a:pt x="246795" y="632125"/>
                </a:lnTo>
                <a:lnTo>
                  <a:pt x="239638" y="617720"/>
                </a:lnTo>
                <a:lnTo>
                  <a:pt x="235218" y="616353"/>
                </a:lnTo>
                <a:lnTo>
                  <a:pt x="233850" y="613514"/>
                </a:lnTo>
                <a:lnTo>
                  <a:pt x="228061" y="606364"/>
                </a:lnTo>
                <a:lnTo>
                  <a:pt x="226694" y="600582"/>
                </a:lnTo>
                <a:lnTo>
                  <a:pt x="226694" y="594798"/>
                </a:lnTo>
                <a:lnTo>
                  <a:pt x="236691" y="566199"/>
                </a:lnTo>
                <a:lnTo>
                  <a:pt x="249637" y="557578"/>
                </a:lnTo>
                <a:lnTo>
                  <a:pt x="262581" y="544645"/>
                </a:lnTo>
                <a:lnTo>
                  <a:pt x="269738" y="537495"/>
                </a:lnTo>
                <a:lnTo>
                  <a:pt x="275421" y="528873"/>
                </a:lnTo>
                <a:lnTo>
                  <a:pt x="279736" y="523195"/>
                </a:lnTo>
                <a:lnTo>
                  <a:pt x="288366" y="516046"/>
                </a:lnTo>
                <a:lnTo>
                  <a:pt x="292681" y="511735"/>
                </a:lnTo>
                <a:lnTo>
                  <a:pt x="305626" y="503113"/>
                </a:lnTo>
                <a:lnTo>
                  <a:pt x="311309" y="505952"/>
                </a:lnTo>
                <a:lnTo>
                  <a:pt x="312782" y="503113"/>
                </a:lnTo>
                <a:lnTo>
                  <a:pt x="312782" y="500274"/>
                </a:lnTo>
                <a:lnTo>
                  <a:pt x="319939" y="498802"/>
                </a:lnTo>
                <a:lnTo>
                  <a:pt x="322780" y="487341"/>
                </a:lnTo>
                <a:lnTo>
                  <a:pt x="327095" y="485870"/>
                </a:lnTo>
                <a:lnTo>
                  <a:pt x="345828" y="464420"/>
                </a:lnTo>
                <a:lnTo>
                  <a:pt x="350038" y="458637"/>
                </a:lnTo>
                <a:lnTo>
                  <a:pt x="354353" y="451487"/>
                </a:lnTo>
                <a:lnTo>
                  <a:pt x="358668" y="444338"/>
                </a:lnTo>
                <a:lnTo>
                  <a:pt x="362983" y="440027"/>
                </a:lnTo>
                <a:lnTo>
                  <a:pt x="367298" y="437188"/>
                </a:lnTo>
                <a:lnTo>
                  <a:pt x="394556" y="419944"/>
                </a:lnTo>
                <a:lnTo>
                  <a:pt x="398871" y="417105"/>
                </a:lnTo>
                <a:lnTo>
                  <a:pt x="401712" y="415634"/>
                </a:lnTo>
                <a:lnTo>
                  <a:pt x="418972" y="407012"/>
                </a:lnTo>
                <a:lnTo>
                  <a:pt x="424656" y="405645"/>
                </a:lnTo>
                <a:lnTo>
                  <a:pt x="428970" y="404173"/>
                </a:lnTo>
                <a:lnTo>
                  <a:pt x="444757" y="397023"/>
                </a:lnTo>
                <a:lnTo>
                  <a:pt x="466331" y="389873"/>
                </a:lnTo>
                <a:lnTo>
                  <a:pt x="497904" y="365480"/>
                </a:lnTo>
                <a:lnTo>
                  <a:pt x="503588" y="356858"/>
                </a:lnTo>
                <a:lnTo>
                  <a:pt x="503588" y="351180"/>
                </a:lnTo>
                <a:lnTo>
                  <a:pt x="512217" y="348341"/>
                </a:lnTo>
                <a:lnTo>
                  <a:pt x="516532" y="344030"/>
                </a:lnTo>
                <a:lnTo>
                  <a:pt x="543790" y="305337"/>
                </a:lnTo>
                <a:lnTo>
                  <a:pt x="552420" y="289566"/>
                </a:lnTo>
                <a:lnTo>
                  <a:pt x="550947" y="283783"/>
                </a:lnTo>
                <a:lnTo>
                  <a:pt x="548105" y="282311"/>
                </a:lnTo>
                <a:lnTo>
                  <a:pt x="556735" y="265172"/>
                </a:lnTo>
                <a:lnTo>
                  <a:pt x="561050" y="260862"/>
                </a:lnTo>
                <a:lnTo>
                  <a:pt x="562418" y="255079"/>
                </a:lnTo>
                <a:lnTo>
                  <a:pt x="561050" y="237940"/>
                </a:lnTo>
                <a:lnTo>
                  <a:pt x="556735" y="233629"/>
                </a:lnTo>
                <a:lnTo>
                  <a:pt x="549579" y="194936"/>
                </a:lnTo>
                <a:lnTo>
                  <a:pt x="552420" y="151933"/>
                </a:lnTo>
                <a:lnTo>
                  <a:pt x="555262" y="139000"/>
                </a:lnTo>
                <a:lnTo>
                  <a:pt x="548105" y="118918"/>
                </a:lnTo>
                <a:lnTo>
                  <a:pt x="545264" y="65925"/>
                </a:lnTo>
                <a:lnTo>
                  <a:pt x="545264" y="48681"/>
                </a:lnTo>
                <a:lnTo>
                  <a:pt x="550947" y="18610"/>
                </a:lnTo>
                <a:lnTo>
                  <a:pt x="556735" y="12827"/>
                </a:lnTo>
                <a:lnTo>
                  <a:pt x="553788" y="1367"/>
                </a:lnTo>
                <a:lnTo>
                  <a:pt x="548105" y="0"/>
                </a:lnTo>
                <a:lnTo>
                  <a:pt x="543790" y="4206"/>
                </a:lnTo>
                <a:lnTo>
                  <a:pt x="526531" y="1713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2" name="Freihandform 281">
            <a:extLst>
              <a:ext uri="{FF2B5EF4-FFF2-40B4-BE49-F238E27FC236}">
                <a16:creationId xmlns:a16="http://schemas.microsoft.com/office/drawing/2014/main" id="{A8BA8E0B-2AA5-50DC-4B37-6835220356EA}"/>
              </a:ext>
            </a:extLst>
          </p:cNvPr>
          <p:cNvSpPr/>
          <p:nvPr userDrawn="1"/>
        </p:nvSpPr>
        <p:spPr>
          <a:xfrm>
            <a:off x="8369087" y="3804252"/>
            <a:ext cx="209701" cy="276743"/>
          </a:xfrm>
          <a:custGeom>
            <a:avLst/>
            <a:gdLst>
              <a:gd name="connsiteX0" fmla="*/ 398870 w 424654"/>
              <a:gd name="connsiteY0" fmla="*/ 364008 h 560416"/>
              <a:gd name="connsiteX1" fmla="*/ 394556 w 424654"/>
              <a:gd name="connsiteY1" fmla="*/ 356858 h 560416"/>
              <a:gd name="connsiteX2" fmla="*/ 383084 w 424654"/>
              <a:gd name="connsiteY2" fmla="*/ 338248 h 560416"/>
              <a:gd name="connsiteX3" fmla="*/ 377296 w 424654"/>
              <a:gd name="connsiteY3" fmla="*/ 331098 h 560416"/>
              <a:gd name="connsiteX4" fmla="*/ 377296 w 424654"/>
              <a:gd name="connsiteY4" fmla="*/ 279472 h 560416"/>
              <a:gd name="connsiteX5" fmla="*/ 375927 w 424654"/>
              <a:gd name="connsiteY5" fmla="*/ 107457 h 560416"/>
              <a:gd name="connsiteX6" fmla="*/ 378769 w 424654"/>
              <a:gd name="connsiteY6" fmla="*/ 105985 h 560416"/>
              <a:gd name="connsiteX7" fmla="*/ 394556 w 424654"/>
              <a:gd name="connsiteY7" fmla="*/ 87374 h 560416"/>
              <a:gd name="connsiteX8" fmla="*/ 418972 w 424654"/>
              <a:gd name="connsiteY8" fmla="*/ 48681 h 560416"/>
              <a:gd name="connsiteX9" fmla="*/ 423287 w 424654"/>
              <a:gd name="connsiteY9" fmla="*/ 41532 h 560416"/>
              <a:gd name="connsiteX10" fmla="*/ 424655 w 424654"/>
              <a:gd name="connsiteY10" fmla="*/ 38693 h 560416"/>
              <a:gd name="connsiteX11" fmla="*/ 418972 w 424654"/>
              <a:gd name="connsiteY11" fmla="*/ 40060 h 560416"/>
              <a:gd name="connsiteX12" fmla="*/ 384452 w 424654"/>
              <a:gd name="connsiteY12" fmla="*/ 40060 h 560416"/>
              <a:gd name="connsiteX13" fmla="*/ 371613 w 424654"/>
              <a:gd name="connsiteY13" fmla="*/ 28599 h 560416"/>
              <a:gd name="connsiteX14" fmla="*/ 365824 w 424654"/>
              <a:gd name="connsiteY14" fmla="*/ 22921 h 560416"/>
              <a:gd name="connsiteX15" fmla="*/ 364456 w 424654"/>
              <a:gd name="connsiteY15" fmla="*/ 19977 h 560416"/>
              <a:gd name="connsiteX16" fmla="*/ 352985 w 424654"/>
              <a:gd name="connsiteY16" fmla="*/ 25760 h 560416"/>
              <a:gd name="connsiteX17" fmla="*/ 332883 w 424654"/>
              <a:gd name="connsiteY17" fmla="*/ 34382 h 560416"/>
              <a:gd name="connsiteX18" fmla="*/ 315623 w 424654"/>
              <a:gd name="connsiteY18" fmla="*/ 45843 h 560416"/>
              <a:gd name="connsiteX19" fmla="*/ 311309 w 424654"/>
              <a:gd name="connsiteY19" fmla="*/ 57303 h 560416"/>
              <a:gd name="connsiteX20" fmla="*/ 298469 w 424654"/>
              <a:gd name="connsiteY20" fmla="*/ 71603 h 560416"/>
              <a:gd name="connsiteX21" fmla="*/ 289839 w 424654"/>
              <a:gd name="connsiteY21" fmla="*/ 68764 h 560416"/>
              <a:gd name="connsiteX22" fmla="*/ 276894 w 424654"/>
              <a:gd name="connsiteY22" fmla="*/ 64453 h 560416"/>
              <a:gd name="connsiteX23" fmla="*/ 272579 w 424654"/>
              <a:gd name="connsiteY23" fmla="*/ 64453 h 560416"/>
              <a:gd name="connsiteX24" fmla="*/ 239533 w 424654"/>
              <a:gd name="connsiteY24" fmla="*/ 60142 h 560416"/>
              <a:gd name="connsiteX25" fmla="*/ 222378 w 424654"/>
              <a:gd name="connsiteY25" fmla="*/ 60142 h 560416"/>
              <a:gd name="connsiteX26" fmla="*/ 216590 w 424654"/>
              <a:gd name="connsiteY26" fmla="*/ 54464 h 560416"/>
              <a:gd name="connsiteX27" fmla="*/ 165021 w 424654"/>
              <a:gd name="connsiteY27" fmla="*/ 17138 h 560416"/>
              <a:gd name="connsiteX28" fmla="*/ 159233 w 424654"/>
              <a:gd name="connsiteY28" fmla="*/ 12827 h 560416"/>
              <a:gd name="connsiteX29" fmla="*/ 152076 w 424654"/>
              <a:gd name="connsiteY29" fmla="*/ 8517 h 560416"/>
              <a:gd name="connsiteX30" fmla="*/ 140604 w 424654"/>
              <a:gd name="connsiteY30" fmla="*/ 8517 h 560416"/>
              <a:gd name="connsiteX31" fmla="*/ 110400 w 424654"/>
              <a:gd name="connsiteY31" fmla="*/ 8517 h 560416"/>
              <a:gd name="connsiteX32" fmla="*/ 107558 w 424654"/>
              <a:gd name="connsiteY32" fmla="*/ 5678 h 560416"/>
              <a:gd name="connsiteX33" fmla="*/ 106190 w 424654"/>
              <a:gd name="connsiteY33" fmla="*/ 0 h 560416"/>
              <a:gd name="connsiteX34" fmla="*/ 93245 w 424654"/>
              <a:gd name="connsiteY34" fmla="*/ 0 h 560416"/>
              <a:gd name="connsiteX35" fmla="*/ 88930 w 424654"/>
              <a:gd name="connsiteY35" fmla="*/ 0 h 560416"/>
              <a:gd name="connsiteX36" fmla="*/ 83247 w 424654"/>
              <a:gd name="connsiteY36" fmla="*/ 0 h 560416"/>
              <a:gd name="connsiteX37" fmla="*/ 22943 w 424654"/>
              <a:gd name="connsiteY37" fmla="*/ 1367 h 560416"/>
              <a:gd name="connsiteX38" fmla="*/ 2842 w 424654"/>
              <a:gd name="connsiteY38" fmla="*/ 24288 h 560416"/>
              <a:gd name="connsiteX39" fmla="*/ 8525 w 424654"/>
              <a:gd name="connsiteY39" fmla="*/ 31438 h 560416"/>
              <a:gd name="connsiteX40" fmla="*/ 25785 w 424654"/>
              <a:gd name="connsiteY40" fmla="*/ 68764 h 560416"/>
              <a:gd name="connsiteX41" fmla="*/ 25785 w 424654"/>
              <a:gd name="connsiteY41" fmla="*/ 74442 h 560416"/>
              <a:gd name="connsiteX42" fmla="*/ 27258 w 424654"/>
              <a:gd name="connsiteY42" fmla="*/ 83064 h 560416"/>
              <a:gd name="connsiteX43" fmla="*/ 35782 w 424654"/>
              <a:gd name="connsiteY43" fmla="*/ 101674 h 560416"/>
              <a:gd name="connsiteX44" fmla="*/ 38729 w 424654"/>
              <a:gd name="connsiteY44" fmla="*/ 105985 h 560416"/>
              <a:gd name="connsiteX45" fmla="*/ 45886 w 424654"/>
              <a:gd name="connsiteY45" fmla="*/ 116079 h 560416"/>
              <a:gd name="connsiteX46" fmla="*/ 50201 w 424654"/>
              <a:gd name="connsiteY46" fmla="*/ 121756 h 560416"/>
              <a:gd name="connsiteX47" fmla="*/ 54516 w 424654"/>
              <a:gd name="connsiteY47" fmla="*/ 127539 h 560416"/>
              <a:gd name="connsiteX48" fmla="*/ 57358 w 424654"/>
              <a:gd name="connsiteY48" fmla="*/ 153300 h 560416"/>
              <a:gd name="connsiteX49" fmla="*/ 57358 w 424654"/>
              <a:gd name="connsiteY49" fmla="*/ 161921 h 560416"/>
              <a:gd name="connsiteX50" fmla="*/ 57358 w 424654"/>
              <a:gd name="connsiteY50" fmla="*/ 177693 h 560416"/>
              <a:gd name="connsiteX51" fmla="*/ 55884 w 424654"/>
              <a:gd name="connsiteY51" fmla="*/ 183476 h 560416"/>
              <a:gd name="connsiteX52" fmla="*/ 41571 w 424654"/>
              <a:gd name="connsiteY52" fmla="*/ 206397 h 560416"/>
              <a:gd name="connsiteX53" fmla="*/ 32941 w 424654"/>
              <a:gd name="connsiteY53" fmla="*/ 212075 h 560416"/>
              <a:gd name="connsiteX54" fmla="*/ 30099 w 424654"/>
              <a:gd name="connsiteY54" fmla="*/ 220697 h 560416"/>
              <a:gd name="connsiteX55" fmla="*/ 28626 w 424654"/>
              <a:gd name="connsiteY55" fmla="*/ 226480 h 560416"/>
              <a:gd name="connsiteX56" fmla="*/ 25785 w 424654"/>
              <a:gd name="connsiteY56" fmla="*/ 229319 h 560416"/>
              <a:gd name="connsiteX57" fmla="*/ 18628 w 424654"/>
              <a:gd name="connsiteY57" fmla="*/ 239307 h 560416"/>
              <a:gd name="connsiteX58" fmla="*/ 12839 w 424654"/>
              <a:gd name="connsiteY58" fmla="*/ 242251 h 560416"/>
              <a:gd name="connsiteX59" fmla="*/ 4209 w 424654"/>
              <a:gd name="connsiteY59" fmla="*/ 265173 h 560416"/>
              <a:gd name="connsiteX60" fmla="*/ 0 w 424654"/>
              <a:gd name="connsiteY60" fmla="*/ 273689 h 560416"/>
              <a:gd name="connsiteX61" fmla="*/ 0 w 424654"/>
              <a:gd name="connsiteY61" fmla="*/ 313854 h 560416"/>
              <a:gd name="connsiteX62" fmla="*/ 0 w 424654"/>
              <a:gd name="connsiteY62" fmla="*/ 339720 h 560416"/>
              <a:gd name="connsiteX63" fmla="*/ 8525 w 424654"/>
              <a:gd name="connsiteY63" fmla="*/ 341086 h 560416"/>
              <a:gd name="connsiteX64" fmla="*/ 25785 w 424654"/>
              <a:gd name="connsiteY64" fmla="*/ 352547 h 560416"/>
              <a:gd name="connsiteX65" fmla="*/ 58830 w 424654"/>
              <a:gd name="connsiteY65" fmla="*/ 372630 h 560416"/>
              <a:gd name="connsiteX66" fmla="*/ 93245 w 424654"/>
              <a:gd name="connsiteY66" fmla="*/ 395551 h 560416"/>
              <a:gd name="connsiteX67" fmla="*/ 126186 w 424654"/>
              <a:gd name="connsiteY67" fmla="*/ 415634 h 560416"/>
              <a:gd name="connsiteX68" fmla="*/ 140604 w 424654"/>
              <a:gd name="connsiteY68" fmla="*/ 425727 h 560416"/>
              <a:gd name="connsiteX69" fmla="*/ 173545 w 424654"/>
              <a:gd name="connsiteY69" fmla="*/ 445705 h 560416"/>
              <a:gd name="connsiteX70" fmla="*/ 189332 w 424654"/>
              <a:gd name="connsiteY70" fmla="*/ 455799 h 560416"/>
              <a:gd name="connsiteX71" fmla="*/ 199435 w 424654"/>
              <a:gd name="connsiteY71" fmla="*/ 462948 h 560416"/>
              <a:gd name="connsiteX72" fmla="*/ 202277 w 424654"/>
              <a:gd name="connsiteY72" fmla="*/ 478720 h 560416"/>
              <a:gd name="connsiteX73" fmla="*/ 202277 w 424654"/>
              <a:gd name="connsiteY73" fmla="*/ 491652 h 560416"/>
              <a:gd name="connsiteX74" fmla="*/ 205118 w 424654"/>
              <a:gd name="connsiteY74" fmla="*/ 498802 h 560416"/>
              <a:gd name="connsiteX75" fmla="*/ 279736 w 424654"/>
              <a:gd name="connsiteY75" fmla="*/ 560417 h 560416"/>
              <a:gd name="connsiteX76" fmla="*/ 291207 w 424654"/>
              <a:gd name="connsiteY76" fmla="*/ 557578 h 560416"/>
              <a:gd name="connsiteX77" fmla="*/ 295522 w 424654"/>
              <a:gd name="connsiteY77" fmla="*/ 547484 h 560416"/>
              <a:gd name="connsiteX78" fmla="*/ 299837 w 424654"/>
              <a:gd name="connsiteY78" fmla="*/ 540334 h 560416"/>
              <a:gd name="connsiteX79" fmla="*/ 311309 w 424654"/>
              <a:gd name="connsiteY79" fmla="*/ 515941 h 560416"/>
              <a:gd name="connsiteX80" fmla="*/ 312782 w 424654"/>
              <a:gd name="connsiteY80" fmla="*/ 513102 h 560416"/>
              <a:gd name="connsiteX81" fmla="*/ 314150 w 424654"/>
              <a:gd name="connsiteY81" fmla="*/ 507424 h 560416"/>
              <a:gd name="connsiteX82" fmla="*/ 315623 w 424654"/>
              <a:gd name="connsiteY82" fmla="*/ 501641 h 560416"/>
              <a:gd name="connsiteX83" fmla="*/ 317097 w 424654"/>
              <a:gd name="connsiteY83" fmla="*/ 495963 h 560416"/>
              <a:gd name="connsiteX84" fmla="*/ 321412 w 424654"/>
              <a:gd name="connsiteY84" fmla="*/ 483031 h 560416"/>
              <a:gd name="connsiteX85" fmla="*/ 335725 w 424654"/>
              <a:gd name="connsiteY85" fmla="*/ 458637 h 560416"/>
              <a:gd name="connsiteX86" fmla="*/ 332883 w 424654"/>
              <a:gd name="connsiteY86" fmla="*/ 458637 h 560416"/>
              <a:gd name="connsiteX87" fmla="*/ 331410 w 424654"/>
              <a:gd name="connsiteY87" fmla="*/ 447177 h 560416"/>
              <a:gd name="connsiteX88" fmla="*/ 332883 w 424654"/>
              <a:gd name="connsiteY88" fmla="*/ 442866 h 560416"/>
              <a:gd name="connsiteX89" fmla="*/ 341513 w 424654"/>
              <a:gd name="connsiteY89" fmla="*/ 435716 h 560416"/>
              <a:gd name="connsiteX90" fmla="*/ 344355 w 424654"/>
              <a:gd name="connsiteY90" fmla="*/ 432877 h 560416"/>
              <a:gd name="connsiteX91" fmla="*/ 348670 w 424654"/>
              <a:gd name="connsiteY91" fmla="*/ 431405 h 560416"/>
              <a:gd name="connsiteX92" fmla="*/ 351511 w 424654"/>
              <a:gd name="connsiteY92" fmla="*/ 431405 h 560416"/>
              <a:gd name="connsiteX93" fmla="*/ 355826 w 424654"/>
              <a:gd name="connsiteY93" fmla="*/ 432877 h 560416"/>
              <a:gd name="connsiteX94" fmla="*/ 367297 w 424654"/>
              <a:gd name="connsiteY94" fmla="*/ 424255 h 560416"/>
              <a:gd name="connsiteX95" fmla="*/ 373086 w 424654"/>
              <a:gd name="connsiteY95" fmla="*/ 417106 h 560416"/>
              <a:gd name="connsiteX96" fmla="*/ 374454 w 424654"/>
              <a:gd name="connsiteY96" fmla="*/ 418472 h 560416"/>
              <a:gd name="connsiteX97" fmla="*/ 375927 w 424654"/>
              <a:gd name="connsiteY97" fmla="*/ 414267 h 560416"/>
              <a:gd name="connsiteX98" fmla="*/ 371613 w 424654"/>
              <a:gd name="connsiteY98" fmla="*/ 399862 h 560416"/>
              <a:gd name="connsiteX99" fmla="*/ 375927 w 424654"/>
              <a:gd name="connsiteY99" fmla="*/ 398390 h 560416"/>
              <a:gd name="connsiteX100" fmla="*/ 381611 w 424654"/>
              <a:gd name="connsiteY100" fmla="*/ 399862 h 560416"/>
              <a:gd name="connsiteX101" fmla="*/ 393082 w 424654"/>
              <a:gd name="connsiteY101" fmla="*/ 397023 h 560416"/>
              <a:gd name="connsiteX102" fmla="*/ 397397 w 424654"/>
              <a:gd name="connsiteY102" fmla="*/ 392712 h 560416"/>
              <a:gd name="connsiteX103" fmla="*/ 407500 w 424654"/>
              <a:gd name="connsiteY103" fmla="*/ 379779 h 560416"/>
              <a:gd name="connsiteX104" fmla="*/ 407500 w 424654"/>
              <a:gd name="connsiteY104" fmla="*/ 375469 h 560416"/>
              <a:gd name="connsiteX105" fmla="*/ 398870 w 424654"/>
              <a:gd name="connsiteY105" fmla="*/ 364008 h 560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424654" h="560416">
                <a:moveTo>
                  <a:pt x="398870" y="364008"/>
                </a:moveTo>
                <a:lnTo>
                  <a:pt x="394556" y="356858"/>
                </a:lnTo>
                <a:lnTo>
                  <a:pt x="383084" y="338248"/>
                </a:lnTo>
                <a:lnTo>
                  <a:pt x="377296" y="331098"/>
                </a:lnTo>
                <a:lnTo>
                  <a:pt x="377296" y="279472"/>
                </a:lnTo>
                <a:lnTo>
                  <a:pt x="375927" y="107457"/>
                </a:lnTo>
                <a:lnTo>
                  <a:pt x="378769" y="105985"/>
                </a:lnTo>
                <a:lnTo>
                  <a:pt x="394556" y="87374"/>
                </a:lnTo>
                <a:lnTo>
                  <a:pt x="418972" y="48681"/>
                </a:lnTo>
                <a:lnTo>
                  <a:pt x="423287" y="41532"/>
                </a:lnTo>
                <a:lnTo>
                  <a:pt x="424655" y="38693"/>
                </a:lnTo>
                <a:lnTo>
                  <a:pt x="418972" y="40060"/>
                </a:lnTo>
                <a:lnTo>
                  <a:pt x="384452" y="40060"/>
                </a:lnTo>
                <a:lnTo>
                  <a:pt x="371613" y="28599"/>
                </a:lnTo>
                <a:lnTo>
                  <a:pt x="365824" y="22921"/>
                </a:lnTo>
                <a:lnTo>
                  <a:pt x="364456" y="19977"/>
                </a:lnTo>
                <a:lnTo>
                  <a:pt x="352985" y="25760"/>
                </a:lnTo>
                <a:lnTo>
                  <a:pt x="332883" y="34382"/>
                </a:lnTo>
                <a:lnTo>
                  <a:pt x="315623" y="45843"/>
                </a:lnTo>
                <a:lnTo>
                  <a:pt x="311309" y="57303"/>
                </a:lnTo>
                <a:lnTo>
                  <a:pt x="298469" y="71603"/>
                </a:lnTo>
                <a:lnTo>
                  <a:pt x="289839" y="68764"/>
                </a:lnTo>
                <a:lnTo>
                  <a:pt x="276894" y="64453"/>
                </a:lnTo>
                <a:lnTo>
                  <a:pt x="272579" y="64453"/>
                </a:lnTo>
                <a:lnTo>
                  <a:pt x="239533" y="60142"/>
                </a:lnTo>
                <a:lnTo>
                  <a:pt x="222378" y="60142"/>
                </a:lnTo>
                <a:lnTo>
                  <a:pt x="216590" y="54464"/>
                </a:lnTo>
                <a:lnTo>
                  <a:pt x="165021" y="17138"/>
                </a:lnTo>
                <a:lnTo>
                  <a:pt x="159233" y="12827"/>
                </a:lnTo>
                <a:lnTo>
                  <a:pt x="152076" y="8517"/>
                </a:lnTo>
                <a:lnTo>
                  <a:pt x="140604" y="8517"/>
                </a:lnTo>
                <a:lnTo>
                  <a:pt x="110400" y="8517"/>
                </a:lnTo>
                <a:lnTo>
                  <a:pt x="107558" y="5678"/>
                </a:lnTo>
                <a:lnTo>
                  <a:pt x="106190" y="0"/>
                </a:lnTo>
                <a:lnTo>
                  <a:pt x="93245" y="0"/>
                </a:lnTo>
                <a:lnTo>
                  <a:pt x="88930" y="0"/>
                </a:lnTo>
                <a:lnTo>
                  <a:pt x="83247" y="0"/>
                </a:lnTo>
                <a:lnTo>
                  <a:pt x="22943" y="1367"/>
                </a:lnTo>
                <a:lnTo>
                  <a:pt x="2842" y="24288"/>
                </a:lnTo>
                <a:lnTo>
                  <a:pt x="8525" y="31438"/>
                </a:lnTo>
                <a:lnTo>
                  <a:pt x="25785" y="68764"/>
                </a:lnTo>
                <a:lnTo>
                  <a:pt x="25785" y="74442"/>
                </a:lnTo>
                <a:lnTo>
                  <a:pt x="27258" y="83064"/>
                </a:lnTo>
                <a:lnTo>
                  <a:pt x="35782" y="101674"/>
                </a:lnTo>
                <a:lnTo>
                  <a:pt x="38729" y="105985"/>
                </a:lnTo>
                <a:lnTo>
                  <a:pt x="45886" y="116079"/>
                </a:lnTo>
                <a:lnTo>
                  <a:pt x="50201" y="121756"/>
                </a:lnTo>
                <a:lnTo>
                  <a:pt x="54516" y="127539"/>
                </a:lnTo>
                <a:lnTo>
                  <a:pt x="57358" y="153300"/>
                </a:lnTo>
                <a:lnTo>
                  <a:pt x="57358" y="161921"/>
                </a:lnTo>
                <a:lnTo>
                  <a:pt x="57358" y="177693"/>
                </a:lnTo>
                <a:lnTo>
                  <a:pt x="55884" y="183476"/>
                </a:lnTo>
                <a:lnTo>
                  <a:pt x="41571" y="206397"/>
                </a:lnTo>
                <a:lnTo>
                  <a:pt x="32941" y="212075"/>
                </a:lnTo>
                <a:lnTo>
                  <a:pt x="30099" y="220697"/>
                </a:lnTo>
                <a:lnTo>
                  <a:pt x="28626" y="226480"/>
                </a:lnTo>
                <a:lnTo>
                  <a:pt x="25785" y="229319"/>
                </a:lnTo>
                <a:lnTo>
                  <a:pt x="18628" y="239307"/>
                </a:lnTo>
                <a:lnTo>
                  <a:pt x="12839" y="242251"/>
                </a:lnTo>
                <a:lnTo>
                  <a:pt x="4209" y="265173"/>
                </a:lnTo>
                <a:lnTo>
                  <a:pt x="0" y="273689"/>
                </a:lnTo>
                <a:lnTo>
                  <a:pt x="0" y="313854"/>
                </a:lnTo>
                <a:lnTo>
                  <a:pt x="0" y="339720"/>
                </a:lnTo>
                <a:lnTo>
                  <a:pt x="8525" y="341086"/>
                </a:lnTo>
                <a:lnTo>
                  <a:pt x="25785" y="352547"/>
                </a:lnTo>
                <a:lnTo>
                  <a:pt x="58830" y="372630"/>
                </a:lnTo>
                <a:lnTo>
                  <a:pt x="93245" y="395551"/>
                </a:lnTo>
                <a:lnTo>
                  <a:pt x="126186" y="415634"/>
                </a:lnTo>
                <a:lnTo>
                  <a:pt x="140604" y="425727"/>
                </a:lnTo>
                <a:lnTo>
                  <a:pt x="173545" y="445705"/>
                </a:lnTo>
                <a:lnTo>
                  <a:pt x="189332" y="455799"/>
                </a:lnTo>
                <a:lnTo>
                  <a:pt x="199435" y="462948"/>
                </a:lnTo>
                <a:lnTo>
                  <a:pt x="202277" y="478720"/>
                </a:lnTo>
                <a:lnTo>
                  <a:pt x="202277" y="491652"/>
                </a:lnTo>
                <a:lnTo>
                  <a:pt x="205118" y="498802"/>
                </a:lnTo>
                <a:lnTo>
                  <a:pt x="279736" y="560417"/>
                </a:lnTo>
                <a:lnTo>
                  <a:pt x="291207" y="557578"/>
                </a:lnTo>
                <a:lnTo>
                  <a:pt x="295522" y="547484"/>
                </a:lnTo>
                <a:lnTo>
                  <a:pt x="299837" y="540334"/>
                </a:lnTo>
                <a:lnTo>
                  <a:pt x="311309" y="515941"/>
                </a:lnTo>
                <a:lnTo>
                  <a:pt x="312782" y="513102"/>
                </a:lnTo>
                <a:lnTo>
                  <a:pt x="314150" y="507424"/>
                </a:lnTo>
                <a:lnTo>
                  <a:pt x="315623" y="501641"/>
                </a:lnTo>
                <a:lnTo>
                  <a:pt x="317097" y="495963"/>
                </a:lnTo>
                <a:lnTo>
                  <a:pt x="321412" y="483031"/>
                </a:lnTo>
                <a:lnTo>
                  <a:pt x="335725" y="458637"/>
                </a:lnTo>
                <a:lnTo>
                  <a:pt x="332883" y="458637"/>
                </a:lnTo>
                <a:lnTo>
                  <a:pt x="331410" y="447177"/>
                </a:lnTo>
                <a:lnTo>
                  <a:pt x="332883" y="442866"/>
                </a:lnTo>
                <a:lnTo>
                  <a:pt x="341513" y="435716"/>
                </a:lnTo>
                <a:lnTo>
                  <a:pt x="344355" y="432877"/>
                </a:lnTo>
                <a:lnTo>
                  <a:pt x="348670" y="431405"/>
                </a:lnTo>
                <a:lnTo>
                  <a:pt x="351511" y="431405"/>
                </a:lnTo>
                <a:lnTo>
                  <a:pt x="355826" y="432877"/>
                </a:lnTo>
                <a:lnTo>
                  <a:pt x="367297" y="424255"/>
                </a:lnTo>
                <a:lnTo>
                  <a:pt x="373086" y="417106"/>
                </a:lnTo>
                <a:lnTo>
                  <a:pt x="374454" y="418472"/>
                </a:lnTo>
                <a:lnTo>
                  <a:pt x="375927" y="414267"/>
                </a:lnTo>
                <a:lnTo>
                  <a:pt x="371613" y="399862"/>
                </a:lnTo>
                <a:lnTo>
                  <a:pt x="375927" y="398390"/>
                </a:lnTo>
                <a:lnTo>
                  <a:pt x="381611" y="399862"/>
                </a:lnTo>
                <a:lnTo>
                  <a:pt x="393082" y="397023"/>
                </a:lnTo>
                <a:lnTo>
                  <a:pt x="397397" y="392712"/>
                </a:lnTo>
                <a:lnTo>
                  <a:pt x="407500" y="379779"/>
                </a:lnTo>
                <a:lnTo>
                  <a:pt x="407500" y="375469"/>
                </a:lnTo>
                <a:lnTo>
                  <a:pt x="398870" y="36400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3" name="Freihandform 282">
            <a:extLst>
              <a:ext uri="{FF2B5EF4-FFF2-40B4-BE49-F238E27FC236}">
                <a16:creationId xmlns:a16="http://schemas.microsoft.com/office/drawing/2014/main" id="{5D0B20CB-D2D8-C904-DE24-9BA7A9A96AF3}"/>
              </a:ext>
            </a:extLst>
          </p:cNvPr>
          <p:cNvSpPr/>
          <p:nvPr userDrawn="1"/>
        </p:nvSpPr>
        <p:spPr>
          <a:xfrm>
            <a:off x="8254959" y="3816246"/>
            <a:ext cx="142452" cy="169212"/>
          </a:xfrm>
          <a:custGeom>
            <a:avLst/>
            <a:gdLst>
              <a:gd name="connsiteX0" fmla="*/ 70408 w 288471"/>
              <a:gd name="connsiteY0" fmla="*/ 43004 h 342663"/>
              <a:gd name="connsiteX1" fmla="*/ 71776 w 288471"/>
              <a:gd name="connsiteY1" fmla="*/ 48787 h 342663"/>
              <a:gd name="connsiteX2" fmla="*/ 63146 w 288471"/>
              <a:gd name="connsiteY2" fmla="*/ 71708 h 342663"/>
              <a:gd name="connsiteX3" fmla="*/ 60305 w 288471"/>
              <a:gd name="connsiteY3" fmla="*/ 106090 h 342663"/>
              <a:gd name="connsiteX4" fmla="*/ 70408 w 288471"/>
              <a:gd name="connsiteY4" fmla="*/ 113240 h 342663"/>
              <a:gd name="connsiteX5" fmla="*/ 86194 w 288471"/>
              <a:gd name="connsiteY5" fmla="*/ 120390 h 342663"/>
              <a:gd name="connsiteX6" fmla="*/ 90404 w 288471"/>
              <a:gd name="connsiteY6" fmla="*/ 123334 h 342663"/>
              <a:gd name="connsiteX7" fmla="*/ 91878 w 288471"/>
              <a:gd name="connsiteY7" fmla="*/ 126173 h 342663"/>
              <a:gd name="connsiteX8" fmla="*/ 86194 w 288471"/>
              <a:gd name="connsiteY8" fmla="*/ 134794 h 342663"/>
              <a:gd name="connsiteX9" fmla="*/ 77564 w 288471"/>
              <a:gd name="connsiteY9" fmla="*/ 147622 h 342663"/>
              <a:gd name="connsiteX10" fmla="*/ 58831 w 288471"/>
              <a:gd name="connsiteY10" fmla="*/ 164865 h 342663"/>
              <a:gd name="connsiteX11" fmla="*/ 47359 w 288471"/>
              <a:gd name="connsiteY11" fmla="*/ 180637 h 342663"/>
              <a:gd name="connsiteX12" fmla="*/ 38835 w 288471"/>
              <a:gd name="connsiteY12" fmla="*/ 183476 h 342663"/>
              <a:gd name="connsiteX13" fmla="*/ 27364 w 288471"/>
              <a:gd name="connsiteY13" fmla="*/ 200720 h 342663"/>
              <a:gd name="connsiteX14" fmla="*/ 20102 w 288471"/>
              <a:gd name="connsiteY14" fmla="*/ 205030 h 342663"/>
              <a:gd name="connsiteX15" fmla="*/ 18734 w 288471"/>
              <a:gd name="connsiteY15" fmla="*/ 216491 h 342663"/>
              <a:gd name="connsiteX16" fmla="*/ 14418 w 288471"/>
              <a:gd name="connsiteY16" fmla="*/ 232263 h 342663"/>
              <a:gd name="connsiteX17" fmla="*/ 11577 w 288471"/>
              <a:gd name="connsiteY17" fmla="*/ 245090 h 342663"/>
              <a:gd name="connsiteX18" fmla="*/ 7156 w 288471"/>
              <a:gd name="connsiteY18" fmla="*/ 258023 h 342663"/>
              <a:gd name="connsiteX19" fmla="*/ 4315 w 288471"/>
              <a:gd name="connsiteY19" fmla="*/ 283888 h 342663"/>
              <a:gd name="connsiteX20" fmla="*/ 5788 w 288471"/>
              <a:gd name="connsiteY20" fmla="*/ 286727 h 342663"/>
              <a:gd name="connsiteX21" fmla="*/ 4315 w 288471"/>
              <a:gd name="connsiteY21" fmla="*/ 289566 h 342663"/>
              <a:gd name="connsiteX22" fmla="*/ 2947 w 288471"/>
              <a:gd name="connsiteY22" fmla="*/ 308177 h 342663"/>
              <a:gd name="connsiteX23" fmla="*/ 0 w 288471"/>
              <a:gd name="connsiteY23" fmla="*/ 338353 h 342663"/>
              <a:gd name="connsiteX24" fmla="*/ 20102 w 288471"/>
              <a:gd name="connsiteY24" fmla="*/ 342664 h 342663"/>
              <a:gd name="connsiteX25" fmla="*/ 31573 w 288471"/>
              <a:gd name="connsiteY25" fmla="*/ 334042 h 342663"/>
              <a:gd name="connsiteX26" fmla="*/ 34520 w 288471"/>
              <a:gd name="connsiteY26" fmla="*/ 331203 h 342663"/>
              <a:gd name="connsiteX27" fmla="*/ 37361 w 288471"/>
              <a:gd name="connsiteY27" fmla="*/ 328259 h 342663"/>
              <a:gd name="connsiteX28" fmla="*/ 40203 w 288471"/>
              <a:gd name="connsiteY28" fmla="*/ 322581 h 342663"/>
              <a:gd name="connsiteX29" fmla="*/ 41676 w 288471"/>
              <a:gd name="connsiteY29" fmla="*/ 318270 h 342663"/>
              <a:gd name="connsiteX30" fmla="*/ 44518 w 288471"/>
              <a:gd name="connsiteY30" fmla="*/ 318270 h 342663"/>
              <a:gd name="connsiteX31" fmla="*/ 47359 w 288471"/>
              <a:gd name="connsiteY31" fmla="*/ 318270 h 342663"/>
              <a:gd name="connsiteX32" fmla="*/ 61778 w 288471"/>
              <a:gd name="connsiteY32" fmla="*/ 315431 h 342663"/>
              <a:gd name="connsiteX33" fmla="*/ 83248 w 288471"/>
              <a:gd name="connsiteY33" fmla="*/ 315431 h 342663"/>
              <a:gd name="connsiteX34" fmla="*/ 198067 w 288471"/>
              <a:gd name="connsiteY34" fmla="*/ 315431 h 342663"/>
              <a:gd name="connsiteX35" fmla="*/ 231114 w 288471"/>
              <a:gd name="connsiteY35" fmla="*/ 315431 h 342663"/>
              <a:gd name="connsiteX36" fmla="*/ 231114 w 288471"/>
              <a:gd name="connsiteY36" fmla="*/ 289566 h 342663"/>
              <a:gd name="connsiteX37" fmla="*/ 231114 w 288471"/>
              <a:gd name="connsiteY37" fmla="*/ 249401 h 342663"/>
              <a:gd name="connsiteX38" fmla="*/ 235323 w 288471"/>
              <a:gd name="connsiteY38" fmla="*/ 240884 h 342663"/>
              <a:gd name="connsiteX39" fmla="*/ 243953 w 288471"/>
              <a:gd name="connsiteY39" fmla="*/ 217858 h 342663"/>
              <a:gd name="connsiteX40" fmla="*/ 249742 w 288471"/>
              <a:gd name="connsiteY40" fmla="*/ 215019 h 342663"/>
              <a:gd name="connsiteX41" fmla="*/ 256898 w 288471"/>
              <a:gd name="connsiteY41" fmla="*/ 205030 h 342663"/>
              <a:gd name="connsiteX42" fmla="*/ 259739 w 288471"/>
              <a:gd name="connsiteY42" fmla="*/ 202192 h 342663"/>
              <a:gd name="connsiteX43" fmla="*/ 261213 w 288471"/>
              <a:gd name="connsiteY43" fmla="*/ 196409 h 342663"/>
              <a:gd name="connsiteX44" fmla="*/ 264055 w 288471"/>
              <a:gd name="connsiteY44" fmla="*/ 187787 h 342663"/>
              <a:gd name="connsiteX45" fmla="*/ 272685 w 288471"/>
              <a:gd name="connsiteY45" fmla="*/ 182109 h 342663"/>
              <a:gd name="connsiteX46" fmla="*/ 286998 w 288471"/>
              <a:gd name="connsiteY46" fmla="*/ 159188 h 342663"/>
              <a:gd name="connsiteX47" fmla="*/ 288471 w 288471"/>
              <a:gd name="connsiteY47" fmla="*/ 153405 h 342663"/>
              <a:gd name="connsiteX48" fmla="*/ 288471 w 288471"/>
              <a:gd name="connsiteY48" fmla="*/ 137633 h 342663"/>
              <a:gd name="connsiteX49" fmla="*/ 288471 w 288471"/>
              <a:gd name="connsiteY49" fmla="*/ 129011 h 342663"/>
              <a:gd name="connsiteX50" fmla="*/ 285629 w 288471"/>
              <a:gd name="connsiteY50" fmla="*/ 103251 h 342663"/>
              <a:gd name="connsiteX51" fmla="*/ 281315 w 288471"/>
              <a:gd name="connsiteY51" fmla="*/ 97468 h 342663"/>
              <a:gd name="connsiteX52" fmla="*/ 276999 w 288471"/>
              <a:gd name="connsiteY52" fmla="*/ 91791 h 342663"/>
              <a:gd name="connsiteX53" fmla="*/ 269843 w 288471"/>
              <a:gd name="connsiteY53" fmla="*/ 81697 h 342663"/>
              <a:gd name="connsiteX54" fmla="*/ 266896 w 288471"/>
              <a:gd name="connsiteY54" fmla="*/ 77386 h 342663"/>
              <a:gd name="connsiteX55" fmla="*/ 258267 w 288471"/>
              <a:gd name="connsiteY55" fmla="*/ 58775 h 342663"/>
              <a:gd name="connsiteX56" fmla="*/ 256898 w 288471"/>
              <a:gd name="connsiteY56" fmla="*/ 50153 h 342663"/>
              <a:gd name="connsiteX57" fmla="*/ 256898 w 288471"/>
              <a:gd name="connsiteY57" fmla="*/ 44476 h 342663"/>
              <a:gd name="connsiteX58" fmla="*/ 239638 w 288471"/>
              <a:gd name="connsiteY58" fmla="*/ 7150 h 342663"/>
              <a:gd name="connsiteX59" fmla="*/ 233955 w 288471"/>
              <a:gd name="connsiteY59" fmla="*/ 0 h 342663"/>
              <a:gd name="connsiteX60" fmla="*/ 225325 w 288471"/>
              <a:gd name="connsiteY60" fmla="*/ 10094 h 342663"/>
              <a:gd name="connsiteX61" fmla="*/ 208171 w 288471"/>
              <a:gd name="connsiteY61" fmla="*/ 28704 h 342663"/>
              <a:gd name="connsiteX62" fmla="*/ 190911 w 288471"/>
              <a:gd name="connsiteY62" fmla="*/ 27232 h 342663"/>
              <a:gd name="connsiteX63" fmla="*/ 170810 w 288471"/>
              <a:gd name="connsiteY63" fmla="*/ 27232 h 342663"/>
              <a:gd name="connsiteX64" fmla="*/ 149234 w 288471"/>
              <a:gd name="connsiteY64" fmla="*/ 28704 h 342663"/>
              <a:gd name="connsiteX65" fmla="*/ 137763 w 288471"/>
              <a:gd name="connsiteY65" fmla="*/ 37326 h 342663"/>
              <a:gd name="connsiteX66" fmla="*/ 137763 w 288471"/>
              <a:gd name="connsiteY66" fmla="*/ 43004 h 342663"/>
              <a:gd name="connsiteX67" fmla="*/ 124923 w 288471"/>
              <a:gd name="connsiteY67" fmla="*/ 33015 h 342663"/>
              <a:gd name="connsiteX68" fmla="*/ 121977 w 288471"/>
              <a:gd name="connsiteY68" fmla="*/ 30176 h 342663"/>
              <a:gd name="connsiteX69" fmla="*/ 117767 w 288471"/>
              <a:gd name="connsiteY69" fmla="*/ 24393 h 342663"/>
              <a:gd name="connsiteX70" fmla="*/ 116293 w 288471"/>
              <a:gd name="connsiteY70" fmla="*/ 27232 h 342663"/>
              <a:gd name="connsiteX71" fmla="*/ 111979 w 288471"/>
              <a:gd name="connsiteY71" fmla="*/ 30176 h 342663"/>
              <a:gd name="connsiteX72" fmla="*/ 103349 w 288471"/>
              <a:gd name="connsiteY72" fmla="*/ 34382 h 342663"/>
              <a:gd name="connsiteX73" fmla="*/ 99034 w 288471"/>
              <a:gd name="connsiteY73" fmla="*/ 31543 h 342663"/>
              <a:gd name="connsiteX74" fmla="*/ 90404 w 288471"/>
              <a:gd name="connsiteY74" fmla="*/ 25865 h 342663"/>
              <a:gd name="connsiteX75" fmla="*/ 84720 w 288471"/>
              <a:gd name="connsiteY75" fmla="*/ 25865 h 342663"/>
              <a:gd name="connsiteX76" fmla="*/ 73249 w 288471"/>
              <a:gd name="connsiteY76" fmla="*/ 33015 h 342663"/>
              <a:gd name="connsiteX77" fmla="*/ 68934 w 288471"/>
              <a:gd name="connsiteY77" fmla="*/ 40165 h 342663"/>
              <a:gd name="connsiteX78" fmla="*/ 67461 w 288471"/>
              <a:gd name="connsiteY78" fmla="*/ 40165 h 342663"/>
              <a:gd name="connsiteX79" fmla="*/ 67461 w 288471"/>
              <a:gd name="connsiteY79" fmla="*/ 44476 h 342663"/>
              <a:gd name="connsiteX80" fmla="*/ 70408 w 288471"/>
              <a:gd name="connsiteY80" fmla="*/ 43004 h 34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88471" h="342663">
                <a:moveTo>
                  <a:pt x="70408" y="43004"/>
                </a:moveTo>
                <a:lnTo>
                  <a:pt x="71776" y="48787"/>
                </a:lnTo>
                <a:lnTo>
                  <a:pt x="63146" y="71708"/>
                </a:lnTo>
                <a:lnTo>
                  <a:pt x="60305" y="106090"/>
                </a:lnTo>
                <a:lnTo>
                  <a:pt x="70408" y="113240"/>
                </a:lnTo>
                <a:lnTo>
                  <a:pt x="86194" y="120390"/>
                </a:lnTo>
                <a:lnTo>
                  <a:pt x="90404" y="123334"/>
                </a:lnTo>
                <a:lnTo>
                  <a:pt x="91878" y="126173"/>
                </a:lnTo>
                <a:lnTo>
                  <a:pt x="86194" y="134794"/>
                </a:lnTo>
                <a:lnTo>
                  <a:pt x="77564" y="147622"/>
                </a:lnTo>
                <a:lnTo>
                  <a:pt x="58831" y="164865"/>
                </a:lnTo>
                <a:lnTo>
                  <a:pt x="47359" y="180637"/>
                </a:lnTo>
                <a:lnTo>
                  <a:pt x="38835" y="183476"/>
                </a:lnTo>
                <a:lnTo>
                  <a:pt x="27364" y="200720"/>
                </a:lnTo>
                <a:lnTo>
                  <a:pt x="20102" y="205030"/>
                </a:lnTo>
                <a:lnTo>
                  <a:pt x="18734" y="216491"/>
                </a:lnTo>
                <a:lnTo>
                  <a:pt x="14418" y="232263"/>
                </a:lnTo>
                <a:lnTo>
                  <a:pt x="11577" y="245090"/>
                </a:lnTo>
                <a:lnTo>
                  <a:pt x="7156" y="258023"/>
                </a:lnTo>
                <a:lnTo>
                  <a:pt x="4315" y="283888"/>
                </a:lnTo>
                <a:lnTo>
                  <a:pt x="5788" y="286727"/>
                </a:lnTo>
                <a:lnTo>
                  <a:pt x="4315" y="289566"/>
                </a:lnTo>
                <a:lnTo>
                  <a:pt x="2947" y="308177"/>
                </a:lnTo>
                <a:lnTo>
                  <a:pt x="0" y="338353"/>
                </a:lnTo>
                <a:lnTo>
                  <a:pt x="20102" y="342664"/>
                </a:lnTo>
                <a:lnTo>
                  <a:pt x="31573" y="334042"/>
                </a:lnTo>
                <a:lnTo>
                  <a:pt x="34520" y="331203"/>
                </a:lnTo>
                <a:lnTo>
                  <a:pt x="37361" y="328259"/>
                </a:lnTo>
                <a:lnTo>
                  <a:pt x="40203" y="322581"/>
                </a:lnTo>
                <a:lnTo>
                  <a:pt x="41676" y="318270"/>
                </a:lnTo>
                <a:lnTo>
                  <a:pt x="44518" y="318270"/>
                </a:lnTo>
                <a:lnTo>
                  <a:pt x="47359" y="318270"/>
                </a:lnTo>
                <a:lnTo>
                  <a:pt x="61778" y="315431"/>
                </a:lnTo>
                <a:lnTo>
                  <a:pt x="83248" y="315431"/>
                </a:lnTo>
                <a:lnTo>
                  <a:pt x="198067" y="315431"/>
                </a:lnTo>
                <a:lnTo>
                  <a:pt x="231114" y="315431"/>
                </a:lnTo>
                <a:lnTo>
                  <a:pt x="231114" y="289566"/>
                </a:lnTo>
                <a:lnTo>
                  <a:pt x="231114" y="249401"/>
                </a:lnTo>
                <a:lnTo>
                  <a:pt x="235323" y="240884"/>
                </a:lnTo>
                <a:lnTo>
                  <a:pt x="243953" y="217858"/>
                </a:lnTo>
                <a:lnTo>
                  <a:pt x="249742" y="215019"/>
                </a:lnTo>
                <a:lnTo>
                  <a:pt x="256898" y="205030"/>
                </a:lnTo>
                <a:lnTo>
                  <a:pt x="259739" y="202192"/>
                </a:lnTo>
                <a:lnTo>
                  <a:pt x="261213" y="196409"/>
                </a:lnTo>
                <a:lnTo>
                  <a:pt x="264055" y="187787"/>
                </a:lnTo>
                <a:lnTo>
                  <a:pt x="272685" y="182109"/>
                </a:lnTo>
                <a:lnTo>
                  <a:pt x="286998" y="159188"/>
                </a:lnTo>
                <a:lnTo>
                  <a:pt x="288471" y="153405"/>
                </a:lnTo>
                <a:lnTo>
                  <a:pt x="288471" y="137633"/>
                </a:lnTo>
                <a:lnTo>
                  <a:pt x="288471" y="129011"/>
                </a:lnTo>
                <a:lnTo>
                  <a:pt x="285629" y="103251"/>
                </a:lnTo>
                <a:lnTo>
                  <a:pt x="281315" y="97468"/>
                </a:lnTo>
                <a:lnTo>
                  <a:pt x="276999" y="91791"/>
                </a:lnTo>
                <a:lnTo>
                  <a:pt x="269843" y="81697"/>
                </a:lnTo>
                <a:lnTo>
                  <a:pt x="266896" y="77386"/>
                </a:lnTo>
                <a:lnTo>
                  <a:pt x="258267" y="58775"/>
                </a:lnTo>
                <a:lnTo>
                  <a:pt x="256898" y="50153"/>
                </a:lnTo>
                <a:lnTo>
                  <a:pt x="256898" y="44476"/>
                </a:lnTo>
                <a:lnTo>
                  <a:pt x="239638" y="7150"/>
                </a:lnTo>
                <a:lnTo>
                  <a:pt x="233955" y="0"/>
                </a:lnTo>
                <a:lnTo>
                  <a:pt x="225325" y="10094"/>
                </a:lnTo>
                <a:lnTo>
                  <a:pt x="208171" y="28704"/>
                </a:lnTo>
                <a:lnTo>
                  <a:pt x="190911" y="27232"/>
                </a:lnTo>
                <a:lnTo>
                  <a:pt x="170810" y="27232"/>
                </a:lnTo>
                <a:lnTo>
                  <a:pt x="149234" y="28704"/>
                </a:lnTo>
                <a:lnTo>
                  <a:pt x="137763" y="37326"/>
                </a:lnTo>
                <a:lnTo>
                  <a:pt x="137763" y="43004"/>
                </a:lnTo>
                <a:lnTo>
                  <a:pt x="124923" y="33015"/>
                </a:lnTo>
                <a:lnTo>
                  <a:pt x="121977" y="30176"/>
                </a:lnTo>
                <a:lnTo>
                  <a:pt x="117767" y="24393"/>
                </a:lnTo>
                <a:lnTo>
                  <a:pt x="116293" y="27232"/>
                </a:lnTo>
                <a:lnTo>
                  <a:pt x="111979" y="30176"/>
                </a:lnTo>
                <a:lnTo>
                  <a:pt x="103349" y="34382"/>
                </a:lnTo>
                <a:lnTo>
                  <a:pt x="99034" y="31543"/>
                </a:lnTo>
                <a:lnTo>
                  <a:pt x="90404" y="25865"/>
                </a:lnTo>
                <a:lnTo>
                  <a:pt x="84720" y="25865"/>
                </a:lnTo>
                <a:lnTo>
                  <a:pt x="73249" y="33015"/>
                </a:lnTo>
                <a:lnTo>
                  <a:pt x="68934" y="40165"/>
                </a:lnTo>
                <a:lnTo>
                  <a:pt x="67461" y="40165"/>
                </a:lnTo>
                <a:lnTo>
                  <a:pt x="67461" y="44476"/>
                </a:lnTo>
                <a:lnTo>
                  <a:pt x="70408" y="43004"/>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4" name="Freihandform 283">
            <a:extLst>
              <a:ext uri="{FF2B5EF4-FFF2-40B4-BE49-F238E27FC236}">
                <a16:creationId xmlns:a16="http://schemas.microsoft.com/office/drawing/2014/main" id="{4F1D246F-E7CF-75AA-71F6-8C88E7C63A56}"/>
              </a:ext>
            </a:extLst>
          </p:cNvPr>
          <p:cNvSpPr/>
          <p:nvPr userDrawn="1"/>
        </p:nvSpPr>
        <p:spPr>
          <a:xfrm>
            <a:off x="7681879" y="2830200"/>
            <a:ext cx="102070" cy="211633"/>
          </a:xfrm>
          <a:custGeom>
            <a:avLst/>
            <a:gdLst>
              <a:gd name="connsiteX0" fmla="*/ 50200 w 206696"/>
              <a:gd name="connsiteY0" fmla="*/ 41532 h 428566"/>
              <a:gd name="connsiteX1" fmla="*/ 44518 w 206696"/>
              <a:gd name="connsiteY1" fmla="*/ 44476 h 428566"/>
              <a:gd name="connsiteX2" fmla="*/ 43044 w 206696"/>
              <a:gd name="connsiteY2" fmla="*/ 51626 h 428566"/>
              <a:gd name="connsiteX3" fmla="*/ 41676 w 206696"/>
              <a:gd name="connsiteY3" fmla="*/ 95996 h 428566"/>
              <a:gd name="connsiteX4" fmla="*/ 43044 w 206696"/>
              <a:gd name="connsiteY4" fmla="*/ 113240 h 428566"/>
              <a:gd name="connsiteX5" fmla="*/ 44518 w 206696"/>
              <a:gd name="connsiteY5" fmla="*/ 123229 h 428566"/>
              <a:gd name="connsiteX6" fmla="*/ 43044 w 206696"/>
              <a:gd name="connsiteY6" fmla="*/ 137633 h 428566"/>
              <a:gd name="connsiteX7" fmla="*/ 41676 w 206696"/>
              <a:gd name="connsiteY7" fmla="*/ 156244 h 428566"/>
              <a:gd name="connsiteX8" fmla="*/ 38729 w 206696"/>
              <a:gd name="connsiteY8" fmla="*/ 162027 h 428566"/>
              <a:gd name="connsiteX9" fmla="*/ 31573 w 206696"/>
              <a:gd name="connsiteY9" fmla="*/ 169176 h 428566"/>
              <a:gd name="connsiteX10" fmla="*/ 25889 w 206696"/>
              <a:gd name="connsiteY10" fmla="*/ 172015 h 428566"/>
              <a:gd name="connsiteX11" fmla="*/ 20101 w 206696"/>
              <a:gd name="connsiteY11" fmla="*/ 174854 h 428566"/>
              <a:gd name="connsiteX12" fmla="*/ 1473 w 206696"/>
              <a:gd name="connsiteY12" fmla="*/ 196409 h 428566"/>
              <a:gd name="connsiteX13" fmla="*/ 0 w 206696"/>
              <a:gd name="connsiteY13" fmla="*/ 206397 h 428566"/>
              <a:gd name="connsiteX14" fmla="*/ 2841 w 206696"/>
              <a:gd name="connsiteY14" fmla="*/ 220697 h 428566"/>
              <a:gd name="connsiteX15" fmla="*/ 12945 w 206696"/>
              <a:gd name="connsiteY15" fmla="*/ 248034 h 428566"/>
              <a:gd name="connsiteX16" fmla="*/ 28731 w 206696"/>
              <a:gd name="connsiteY16" fmla="*/ 255184 h 428566"/>
              <a:gd name="connsiteX17" fmla="*/ 33046 w 206696"/>
              <a:gd name="connsiteY17" fmla="*/ 259495 h 428566"/>
              <a:gd name="connsiteX18" fmla="*/ 35888 w 206696"/>
              <a:gd name="connsiteY18" fmla="*/ 265173 h 428566"/>
              <a:gd name="connsiteX19" fmla="*/ 40202 w 206696"/>
              <a:gd name="connsiteY19" fmla="*/ 270956 h 428566"/>
              <a:gd name="connsiteX20" fmla="*/ 43044 w 206696"/>
              <a:gd name="connsiteY20" fmla="*/ 289566 h 428566"/>
              <a:gd name="connsiteX21" fmla="*/ 53148 w 206696"/>
              <a:gd name="connsiteY21" fmla="*/ 298188 h 428566"/>
              <a:gd name="connsiteX22" fmla="*/ 60304 w 206696"/>
              <a:gd name="connsiteY22" fmla="*/ 302499 h 428566"/>
              <a:gd name="connsiteX23" fmla="*/ 73249 w 206696"/>
              <a:gd name="connsiteY23" fmla="*/ 312487 h 428566"/>
              <a:gd name="connsiteX24" fmla="*/ 78932 w 206696"/>
              <a:gd name="connsiteY24" fmla="*/ 318270 h 428566"/>
              <a:gd name="connsiteX25" fmla="*/ 80405 w 206696"/>
              <a:gd name="connsiteY25" fmla="*/ 325420 h 428566"/>
              <a:gd name="connsiteX26" fmla="*/ 83247 w 206696"/>
              <a:gd name="connsiteY26" fmla="*/ 341192 h 428566"/>
              <a:gd name="connsiteX27" fmla="*/ 90403 w 206696"/>
              <a:gd name="connsiteY27" fmla="*/ 372735 h 428566"/>
              <a:gd name="connsiteX28" fmla="*/ 91877 w 206696"/>
              <a:gd name="connsiteY28" fmla="*/ 375574 h 428566"/>
              <a:gd name="connsiteX29" fmla="*/ 93245 w 206696"/>
              <a:gd name="connsiteY29" fmla="*/ 384196 h 428566"/>
              <a:gd name="connsiteX30" fmla="*/ 96192 w 206696"/>
              <a:gd name="connsiteY30" fmla="*/ 399967 h 428566"/>
              <a:gd name="connsiteX31" fmla="*/ 100507 w 206696"/>
              <a:gd name="connsiteY31" fmla="*/ 421417 h 428566"/>
              <a:gd name="connsiteX32" fmla="*/ 101875 w 206696"/>
              <a:gd name="connsiteY32" fmla="*/ 428566 h 428566"/>
              <a:gd name="connsiteX33" fmla="*/ 111978 w 206696"/>
              <a:gd name="connsiteY33" fmla="*/ 422889 h 428566"/>
              <a:gd name="connsiteX34" fmla="*/ 120503 w 206696"/>
              <a:gd name="connsiteY34" fmla="*/ 421417 h 428566"/>
              <a:gd name="connsiteX35" fmla="*/ 137763 w 206696"/>
              <a:gd name="connsiteY35" fmla="*/ 398495 h 428566"/>
              <a:gd name="connsiteX36" fmla="*/ 140604 w 206696"/>
              <a:gd name="connsiteY36" fmla="*/ 389873 h 428566"/>
              <a:gd name="connsiteX37" fmla="*/ 137763 w 206696"/>
              <a:gd name="connsiteY37" fmla="*/ 371263 h 428566"/>
              <a:gd name="connsiteX38" fmla="*/ 132080 w 206696"/>
              <a:gd name="connsiteY38" fmla="*/ 356963 h 428566"/>
              <a:gd name="connsiteX39" fmla="*/ 133448 w 206696"/>
              <a:gd name="connsiteY39" fmla="*/ 351180 h 428566"/>
              <a:gd name="connsiteX40" fmla="*/ 142078 w 206696"/>
              <a:gd name="connsiteY40" fmla="*/ 339720 h 428566"/>
              <a:gd name="connsiteX41" fmla="*/ 170809 w 206696"/>
              <a:gd name="connsiteY41" fmla="*/ 313960 h 428566"/>
              <a:gd name="connsiteX42" fmla="*/ 180807 w 206696"/>
              <a:gd name="connsiteY42" fmla="*/ 308177 h 428566"/>
              <a:gd name="connsiteX43" fmla="*/ 190910 w 206696"/>
              <a:gd name="connsiteY43" fmla="*/ 303866 h 428566"/>
              <a:gd name="connsiteX44" fmla="*/ 199435 w 206696"/>
              <a:gd name="connsiteY44" fmla="*/ 299555 h 428566"/>
              <a:gd name="connsiteX45" fmla="*/ 205224 w 206696"/>
              <a:gd name="connsiteY45" fmla="*/ 295244 h 428566"/>
              <a:gd name="connsiteX46" fmla="*/ 206697 w 206696"/>
              <a:gd name="connsiteY46" fmla="*/ 292405 h 428566"/>
              <a:gd name="connsiteX47" fmla="*/ 205224 w 206696"/>
              <a:gd name="connsiteY47" fmla="*/ 288094 h 428566"/>
              <a:gd name="connsiteX48" fmla="*/ 202382 w 206696"/>
              <a:gd name="connsiteY48" fmla="*/ 285255 h 428566"/>
              <a:gd name="connsiteX49" fmla="*/ 202382 w 206696"/>
              <a:gd name="connsiteY49" fmla="*/ 265173 h 428566"/>
              <a:gd name="connsiteX50" fmla="*/ 202382 w 206696"/>
              <a:gd name="connsiteY50" fmla="*/ 259495 h 428566"/>
              <a:gd name="connsiteX51" fmla="*/ 203750 w 206696"/>
              <a:gd name="connsiteY51" fmla="*/ 250873 h 428566"/>
              <a:gd name="connsiteX52" fmla="*/ 199435 w 206696"/>
              <a:gd name="connsiteY52" fmla="*/ 250873 h 428566"/>
              <a:gd name="connsiteX53" fmla="*/ 195120 w 206696"/>
              <a:gd name="connsiteY53" fmla="*/ 250873 h 428566"/>
              <a:gd name="connsiteX54" fmla="*/ 186595 w 206696"/>
              <a:gd name="connsiteY54" fmla="*/ 249401 h 428566"/>
              <a:gd name="connsiteX55" fmla="*/ 183648 w 206696"/>
              <a:gd name="connsiteY55" fmla="*/ 245090 h 428566"/>
              <a:gd name="connsiteX56" fmla="*/ 182280 w 206696"/>
              <a:gd name="connsiteY56" fmla="*/ 236468 h 428566"/>
              <a:gd name="connsiteX57" fmla="*/ 173651 w 206696"/>
              <a:gd name="connsiteY57" fmla="*/ 227952 h 428566"/>
              <a:gd name="connsiteX58" fmla="*/ 162179 w 206696"/>
              <a:gd name="connsiteY58" fmla="*/ 232263 h 428566"/>
              <a:gd name="connsiteX59" fmla="*/ 143551 w 206696"/>
              <a:gd name="connsiteY59" fmla="*/ 219330 h 428566"/>
              <a:gd name="connsiteX60" fmla="*/ 140604 w 206696"/>
              <a:gd name="connsiteY60" fmla="*/ 216491 h 428566"/>
              <a:gd name="connsiteX61" fmla="*/ 134921 w 206696"/>
              <a:gd name="connsiteY61" fmla="*/ 212180 h 428566"/>
              <a:gd name="connsiteX62" fmla="*/ 130606 w 206696"/>
              <a:gd name="connsiteY62" fmla="*/ 205030 h 428566"/>
              <a:gd name="connsiteX63" fmla="*/ 129133 w 206696"/>
              <a:gd name="connsiteY63" fmla="*/ 200720 h 428566"/>
              <a:gd name="connsiteX64" fmla="*/ 127764 w 206696"/>
              <a:gd name="connsiteY64" fmla="*/ 196409 h 428566"/>
              <a:gd name="connsiteX65" fmla="*/ 127764 w 206696"/>
              <a:gd name="connsiteY65" fmla="*/ 189259 h 428566"/>
              <a:gd name="connsiteX66" fmla="*/ 132080 w 206696"/>
              <a:gd name="connsiteY66" fmla="*/ 182004 h 428566"/>
              <a:gd name="connsiteX67" fmla="*/ 139236 w 206696"/>
              <a:gd name="connsiteY67" fmla="*/ 179165 h 428566"/>
              <a:gd name="connsiteX68" fmla="*/ 152181 w 206696"/>
              <a:gd name="connsiteY68" fmla="*/ 170543 h 428566"/>
              <a:gd name="connsiteX69" fmla="*/ 159337 w 206696"/>
              <a:gd name="connsiteY69" fmla="*/ 163394 h 428566"/>
              <a:gd name="connsiteX70" fmla="*/ 165021 w 206696"/>
              <a:gd name="connsiteY70" fmla="*/ 157716 h 428566"/>
              <a:gd name="connsiteX71" fmla="*/ 170809 w 206696"/>
              <a:gd name="connsiteY71" fmla="*/ 151933 h 428566"/>
              <a:gd name="connsiteX72" fmla="*/ 172177 w 206696"/>
              <a:gd name="connsiteY72" fmla="*/ 149094 h 428566"/>
              <a:gd name="connsiteX73" fmla="*/ 177965 w 206696"/>
              <a:gd name="connsiteY73" fmla="*/ 137633 h 428566"/>
              <a:gd name="connsiteX74" fmla="*/ 185122 w 206696"/>
              <a:gd name="connsiteY74" fmla="*/ 127539 h 428566"/>
              <a:gd name="connsiteX75" fmla="*/ 182280 w 206696"/>
              <a:gd name="connsiteY75" fmla="*/ 124701 h 428566"/>
              <a:gd name="connsiteX76" fmla="*/ 169335 w 206696"/>
              <a:gd name="connsiteY76" fmla="*/ 98940 h 428566"/>
              <a:gd name="connsiteX77" fmla="*/ 162179 w 206696"/>
              <a:gd name="connsiteY77" fmla="*/ 93157 h 428566"/>
              <a:gd name="connsiteX78" fmla="*/ 157864 w 206696"/>
              <a:gd name="connsiteY78" fmla="*/ 90319 h 428566"/>
              <a:gd name="connsiteX79" fmla="*/ 153549 w 206696"/>
              <a:gd name="connsiteY79" fmla="*/ 83169 h 428566"/>
              <a:gd name="connsiteX80" fmla="*/ 150707 w 206696"/>
              <a:gd name="connsiteY80" fmla="*/ 77386 h 428566"/>
              <a:gd name="connsiteX81" fmla="*/ 150707 w 206696"/>
              <a:gd name="connsiteY81" fmla="*/ 74547 h 428566"/>
              <a:gd name="connsiteX82" fmla="*/ 150707 w 206696"/>
              <a:gd name="connsiteY82" fmla="*/ 70236 h 428566"/>
              <a:gd name="connsiteX83" fmla="*/ 150707 w 206696"/>
              <a:gd name="connsiteY83" fmla="*/ 64558 h 428566"/>
              <a:gd name="connsiteX84" fmla="*/ 153549 w 206696"/>
              <a:gd name="connsiteY84" fmla="*/ 60247 h 428566"/>
              <a:gd name="connsiteX85" fmla="*/ 155023 w 206696"/>
              <a:gd name="connsiteY85" fmla="*/ 57303 h 428566"/>
              <a:gd name="connsiteX86" fmla="*/ 162179 w 206696"/>
              <a:gd name="connsiteY86" fmla="*/ 54465 h 428566"/>
              <a:gd name="connsiteX87" fmla="*/ 169335 w 206696"/>
              <a:gd name="connsiteY87" fmla="*/ 47315 h 428566"/>
              <a:gd name="connsiteX88" fmla="*/ 183648 w 206696"/>
              <a:gd name="connsiteY88" fmla="*/ 28704 h 428566"/>
              <a:gd name="connsiteX89" fmla="*/ 179439 w 206696"/>
              <a:gd name="connsiteY89" fmla="*/ 17244 h 428566"/>
              <a:gd name="connsiteX90" fmla="*/ 172177 w 206696"/>
              <a:gd name="connsiteY90" fmla="*/ 18610 h 428566"/>
              <a:gd name="connsiteX91" fmla="*/ 167862 w 206696"/>
              <a:gd name="connsiteY91" fmla="*/ 24393 h 428566"/>
              <a:gd name="connsiteX92" fmla="*/ 163653 w 206696"/>
              <a:gd name="connsiteY92" fmla="*/ 27232 h 428566"/>
              <a:gd name="connsiteX93" fmla="*/ 153549 w 206696"/>
              <a:gd name="connsiteY93" fmla="*/ 34382 h 428566"/>
              <a:gd name="connsiteX94" fmla="*/ 150707 w 206696"/>
              <a:gd name="connsiteY94" fmla="*/ 37221 h 428566"/>
              <a:gd name="connsiteX95" fmla="*/ 147866 w 206696"/>
              <a:gd name="connsiteY95" fmla="*/ 37221 h 428566"/>
              <a:gd name="connsiteX96" fmla="*/ 143551 w 206696"/>
              <a:gd name="connsiteY96" fmla="*/ 37221 h 428566"/>
              <a:gd name="connsiteX97" fmla="*/ 142078 w 206696"/>
              <a:gd name="connsiteY97" fmla="*/ 34382 h 428566"/>
              <a:gd name="connsiteX98" fmla="*/ 137763 w 206696"/>
              <a:gd name="connsiteY98" fmla="*/ 14300 h 428566"/>
              <a:gd name="connsiteX99" fmla="*/ 140604 w 206696"/>
              <a:gd name="connsiteY99" fmla="*/ 9989 h 428566"/>
              <a:gd name="connsiteX100" fmla="*/ 120503 w 206696"/>
              <a:gd name="connsiteY100" fmla="*/ 1472 h 428566"/>
              <a:gd name="connsiteX101" fmla="*/ 114820 w 206696"/>
              <a:gd name="connsiteY101" fmla="*/ 0 h 428566"/>
              <a:gd name="connsiteX102" fmla="*/ 110505 w 206696"/>
              <a:gd name="connsiteY102" fmla="*/ 0 h 428566"/>
              <a:gd name="connsiteX103" fmla="*/ 86089 w 206696"/>
              <a:gd name="connsiteY103" fmla="*/ 8622 h 428566"/>
              <a:gd name="connsiteX104" fmla="*/ 80405 w 206696"/>
              <a:gd name="connsiteY104" fmla="*/ 11461 h 428566"/>
              <a:gd name="connsiteX105" fmla="*/ 76090 w 206696"/>
              <a:gd name="connsiteY105" fmla="*/ 15772 h 428566"/>
              <a:gd name="connsiteX106" fmla="*/ 74617 w 206696"/>
              <a:gd name="connsiteY106" fmla="*/ 18610 h 428566"/>
              <a:gd name="connsiteX107" fmla="*/ 71775 w 206696"/>
              <a:gd name="connsiteY107" fmla="*/ 20082 h 428566"/>
              <a:gd name="connsiteX108" fmla="*/ 67460 w 206696"/>
              <a:gd name="connsiteY108" fmla="*/ 22921 h 428566"/>
              <a:gd name="connsiteX109" fmla="*/ 58830 w 206696"/>
              <a:gd name="connsiteY109" fmla="*/ 24393 h 428566"/>
              <a:gd name="connsiteX110" fmla="*/ 60304 w 206696"/>
              <a:gd name="connsiteY110" fmla="*/ 30071 h 428566"/>
              <a:gd name="connsiteX111" fmla="*/ 50200 w 206696"/>
              <a:gd name="connsiteY111" fmla="*/ 41532 h 42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06696" h="428566">
                <a:moveTo>
                  <a:pt x="50200" y="41532"/>
                </a:moveTo>
                <a:lnTo>
                  <a:pt x="44518" y="44476"/>
                </a:lnTo>
                <a:lnTo>
                  <a:pt x="43044" y="51626"/>
                </a:lnTo>
                <a:lnTo>
                  <a:pt x="41676" y="95996"/>
                </a:lnTo>
                <a:lnTo>
                  <a:pt x="43044" y="113240"/>
                </a:lnTo>
                <a:lnTo>
                  <a:pt x="44518" y="123229"/>
                </a:lnTo>
                <a:lnTo>
                  <a:pt x="43044" y="137633"/>
                </a:lnTo>
                <a:lnTo>
                  <a:pt x="41676" y="156244"/>
                </a:lnTo>
                <a:lnTo>
                  <a:pt x="38729" y="162027"/>
                </a:lnTo>
                <a:lnTo>
                  <a:pt x="31573" y="169176"/>
                </a:lnTo>
                <a:lnTo>
                  <a:pt x="25889" y="172015"/>
                </a:lnTo>
                <a:lnTo>
                  <a:pt x="20101" y="174854"/>
                </a:lnTo>
                <a:lnTo>
                  <a:pt x="1473" y="196409"/>
                </a:lnTo>
                <a:lnTo>
                  <a:pt x="0" y="206397"/>
                </a:lnTo>
                <a:lnTo>
                  <a:pt x="2841" y="220697"/>
                </a:lnTo>
                <a:lnTo>
                  <a:pt x="12945" y="248034"/>
                </a:lnTo>
                <a:lnTo>
                  <a:pt x="28731" y="255184"/>
                </a:lnTo>
                <a:lnTo>
                  <a:pt x="33046" y="259495"/>
                </a:lnTo>
                <a:lnTo>
                  <a:pt x="35888" y="265173"/>
                </a:lnTo>
                <a:lnTo>
                  <a:pt x="40202" y="270956"/>
                </a:lnTo>
                <a:lnTo>
                  <a:pt x="43044" y="289566"/>
                </a:lnTo>
                <a:lnTo>
                  <a:pt x="53148" y="298188"/>
                </a:lnTo>
                <a:lnTo>
                  <a:pt x="60304" y="302499"/>
                </a:lnTo>
                <a:lnTo>
                  <a:pt x="73249" y="312487"/>
                </a:lnTo>
                <a:lnTo>
                  <a:pt x="78932" y="318270"/>
                </a:lnTo>
                <a:lnTo>
                  <a:pt x="80405" y="325420"/>
                </a:lnTo>
                <a:lnTo>
                  <a:pt x="83247" y="341192"/>
                </a:lnTo>
                <a:lnTo>
                  <a:pt x="90403" y="372735"/>
                </a:lnTo>
                <a:lnTo>
                  <a:pt x="91877" y="375574"/>
                </a:lnTo>
                <a:lnTo>
                  <a:pt x="93245" y="384196"/>
                </a:lnTo>
                <a:lnTo>
                  <a:pt x="96192" y="399967"/>
                </a:lnTo>
                <a:lnTo>
                  <a:pt x="100507" y="421417"/>
                </a:lnTo>
                <a:lnTo>
                  <a:pt x="101875" y="428566"/>
                </a:lnTo>
                <a:lnTo>
                  <a:pt x="111978" y="422889"/>
                </a:lnTo>
                <a:lnTo>
                  <a:pt x="120503" y="421417"/>
                </a:lnTo>
                <a:lnTo>
                  <a:pt x="137763" y="398495"/>
                </a:lnTo>
                <a:lnTo>
                  <a:pt x="140604" y="389873"/>
                </a:lnTo>
                <a:lnTo>
                  <a:pt x="137763" y="371263"/>
                </a:lnTo>
                <a:lnTo>
                  <a:pt x="132080" y="356963"/>
                </a:lnTo>
                <a:lnTo>
                  <a:pt x="133448" y="351180"/>
                </a:lnTo>
                <a:lnTo>
                  <a:pt x="142078" y="339720"/>
                </a:lnTo>
                <a:lnTo>
                  <a:pt x="170809" y="313960"/>
                </a:lnTo>
                <a:lnTo>
                  <a:pt x="180807" y="308177"/>
                </a:lnTo>
                <a:lnTo>
                  <a:pt x="190910" y="303866"/>
                </a:lnTo>
                <a:lnTo>
                  <a:pt x="199435" y="299555"/>
                </a:lnTo>
                <a:lnTo>
                  <a:pt x="205224" y="295244"/>
                </a:lnTo>
                <a:lnTo>
                  <a:pt x="206697" y="292405"/>
                </a:lnTo>
                <a:lnTo>
                  <a:pt x="205224" y="288094"/>
                </a:lnTo>
                <a:lnTo>
                  <a:pt x="202382" y="285255"/>
                </a:lnTo>
                <a:lnTo>
                  <a:pt x="202382" y="265173"/>
                </a:lnTo>
                <a:lnTo>
                  <a:pt x="202382" y="259495"/>
                </a:lnTo>
                <a:lnTo>
                  <a:pt x="203750" y="250873"/>
                </a:lnTo>
                <a:lnTo>
                  <a:pt x="199435" y="250873"/>
                </a:lnTo>
                <a:lnTo>
                  <a:pt x="195120" y="250873"/>
                </a:lnTo>
                <a:lnTo>
                  <a:pt x="186595" y="249401"/>
                </a:lnTo>
                <a:lnTo>
                  <a:pt x="183648" y="245090"/>
                </a:lnTo>
                <a:lnTo>
                  <a:pt x="182280" y="236468"/>
                </a:lnTo>
                <a:lnTo>
                  <a:pt x="173651" y="227952"/>
                </a:lnTo>
                <a:lnTo>
                  <a:pt x="162179" y="232263"/>
                </a:lnTo>
                <a:lnTo>
                  <a:pt x="143551" y="219330"/>
                </a:lnTo>
                <a:lnTo>
                  <a:pt x="140604" y="216491"/>
                </a:lnTo>
                <a:lnTo>
                  <a:pt x="134921" y="212180"/>
                </a:lnTo>
                <a:lnTo>
                  <a:pt x="130606" y="205030"/>
                </a:lnTo>
                <a:lnTo>
                  <a:pt x="129133" y="200720"/>
                </a:lnTo>
                <a:lnTo>
                  <a:pt x="127764" y="196409"/>
                </a:lnTo>
                <a:lnTo>
                  <a:pt x="127764" y="189259"/>
                </a:lnTo>
                <a:lnTo>
                  <a:pt x="132080" y="182004"/>
                </a:lnTo>
                <a:lnTo>
                  <a:pt x="139236" y="179165"/>
                </a:lnTo>
                <a:lnTo>
                  <a:pt x="152181" y="170543"/>
                </a:lnTo>
                <a:lnTo>
                  <a:pt x="159337" y="163394"/>
                </a:lnTo>
                <a:lnTo>
                  <a:pt x="165021" y="157716"/>
                </a:lnTo>
                <a:lnTo>
                  <a:pt x="170809" y="151933"/>
                </a:lnTo>
                <a:lnTo>
                  <a:pt x="172177" y="149094"/>
                </a:lnTo>
                <a:lnTo>
                  <a:pt x="177965" y="137633"/>
                </a:lnTo>
                <a:lnTo>
                  <a:pt x="185122" y="127539"/>
                </a:lnTo>
                <a:lnTo>
                  <a:pt x="182280" y="124701"/>
                </a:lnTo>
                <a:lnTo>
                  <a:pt x="169335" y="98940"/>
                </a:lnTo>
                <a:lnTo>
                  <a:pt x="162179" y="93157"/>
                </a:lnTo>
                <a:lnTo>
                  <a:pt x="157864" y="90319"/>
                </a:lnTo>
                <a:lnTo>
                  <a:pt x="153549" y="83169"/>
                </a:lnTo>
                <a:lnTo>
                  <a:pt x="150707" y="77386"/>
                </a:lnTo>
                <a:lnTo>
                  <a:pt x="150707" y="74547"/>
                </a:lnTo>
                <a:lnTo>
                  <a:pt x="150707" y="70236"/>
                </a:lnTo>
                <a:lnTo>
                  <a:pt x="150707" y="64558"/>
                </a:lnTo>
                <a:lnTo>
                  <a:pt x="153549" y="60247"/>
                </a:lnTo>
                <a:lnTo>
                  <a:pt x="155023" y="57303"/>
                </a:lnTo>
                <a:lnTo>
                  <a:pt x="162179" y="54465"/>
                </a:lnTo>
                <a:lnTo>
                  <a:pt x="169335" y="47315"/>
                </a:lnTo>
                <a:lnTo>
                  <a:pt x="183648" y="28704"/>
                </a:lnTo>
                <a:lnTo>
                  <a:pt x="179439" y="17244"/>
                </a:lnTo>
                <a:lnTo>
                  <a:pt x="172177" y="18610"/>
                </a:lnTo>
                <a:lnTo>
                  <a:pt x="167862" y="24393"/>
                </a:lnTo>
                <a:lnTo>
                  <a:pt x="163653" y="27232"/>
                </a:lnTo>
                <a:lnTo>
                  <a:pt x="153549" y="34382"/>
                </a:lnTo>
                <a:lnTo>
                  <a:pt x="150707" y="37221"/>
                </a:lnTo>
                <a:lnTo>
                  <a:pt x="147866" y="37221"/>
                </a:lnTo>
                <a:lnTo>
                  <a:pt x="143551" y="37221"/>
                </a:lnTo>
                <a:lnTo>
                  <a:pt x="142078" y="34382"/>
                </a:lnTo>
                <a:lnTo>
                  <a:pt x="137763" y="14300"/>
                </a:lnTo>
                <a:lnTo>
                  <a:pt x="140604" y="9989"/>
                </a:lnTo>
                <a:lnTo>
                  <a:pt x="120503" y="1472"/>
                </a:lnTo>
                <a:lnTo>
                  <a:pt x="114820" y="0"/>
                </a:lnTo>
                <a:lnTo>
                  <a:pt x="110505" y="0"/>
                </a:lnTo>
                <a:lnTo>
                  <a:pt x="86089" y="8622"/>
                </a:lnTo>
                <a:lnTo>
                  <a:pt x="80405" y="11461"/>
                </a:lnTo>
                <a:lnTo>
                  <a:pt x="76090" y="15772"/>
                </a:lnTo>
                <a:lnTo>
                  <a:pt x="74617" y="18610"/>
                </a:lnTo>
                <a:lnTo>
                  <a:pt x="71775" y="20082"/>
                </a:lnTo>
                <a:lnTo>
                  <a:pt x="67460" y="22921"/>
                </a:lnTo>
                <a:lnTo>
                  <a:pt x="58830" y="24393"/>
                </a:lnTo>
                <a:lnTo>
                  <a:pt x="60304" y="30071"/>
                </a:lnTo>
                <a:lnTo>
                  <a:pt x="50200" y="41532"/>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5" name="Freihandform 284">
            <a:extLst>
              <a:ext uri="{FF2B5EF4-FFF2-40B4-BE49-F238E27FC236}">
                <a16:creationId xmlns:a16="http://schemas.microsoft.com/office/drawing/2014/main" id="{2B920E3E-C623-78F3-E0D8-62E30E385D91}"/>
              </a:ext>
            </a:extLst>
          </p:cNvPr>
          <p:cNvSpPr/>
          <p:nvPr userDrawn="1"/>
        </p:nvSpPr>
        <p:spPr>
          <a:xfrm>
            <a:off x="7996353" y="4471031"/>
            <a:ext cx="242338" cy="271810"/>
          </a:xfrm>
          <a:custGeom>
            <a:avLst/>
            <a:gdLst>
              <a:gd name="connsiteX0" fmla="*/ 480750 w 490747"/>
              <a:gd name="connsiteY0" fmla="*/ 259495 h 550428"/>
              <a:gd name="connsiteX1" fmla="*/ 476330 w 490747"/>
              <a:gd name="connsiteY1" fmla="*/ 258023 h 550428"/>
              <a:gd name="connsiteX2" fmla="*/ 474961 w 490747"/>
              <a:gd name="connsiteY2" fmla="*/ 253712 h 550428"/>
              <a:gd name="connsiteX3" fmla="*/ 474961 w 490747"/>
              <a:gd name="connsiteY3" fmla="*/ 249401 h 550428"/>
              <a:gd name="connsiteX4" fmla="*/ 476330 w 490747"/>
              <a:gd name="connsiteY4" fmla="*/ 245090 h 550428"/>
              <a:gd name="connsiteX5" fmla="*/ 474961 w 490747"/>
              <a:gd name="connsiteY5" fmla="*/ 242251 h 550428"/>
              <a:gd name="connsiteX6" fmla="*/ 472120 w 490747"/>
              <a:gd name="connsiteY6" fmla="*/ 240885 h 550428"/>
              <a:gd name="connsiteX7" fmla="*/ 454860 w 490747"/>
              <a:gd name="connsiteY7" fmla="*/ 233630 h 550428"/>
              <a:gd name="connsiteX8" fmla="*/ 450545 w 490747"/>
              <a:gd name="connsiteY8" fmla="*/ 232263 h 550428"/>
              <a:gd name="connsiteX9" fmla="*/ 439074 w 490747"/>
              <a:gd name="connsiteY9" fmla="*/ 230791 h 550428"/>
              <a:gd name="connsiteX10" fmla="*/ 431917 w 490747"/>
              <a:gd name="connsiteY10" fmla="*/ 230791 h 550428"/>
              <a:gd name="connsiteX11" fmla="*/ 423287 w 490747"/>
              <a:gd name="connsiteY11" fmla="*/ 229319 h 550428"/>
              <a:gd name="connsiteX12" fmla="*/ 418972 w 490747"/>
              <a:gd name="connsiteY12" fmla="*/ 225113 h 550428"/>
              <a:gd name="connsiteX13" fmla="*/ 404659 w 490747"/>
              <a:gd name="connsiteY13" fmla="*/ 199248 h 550428"/>
              <a:gd name="connsiteX14" fmla="*/ 406133 w 490747"/>
              <a:gd name="connsiteY14" fmla="*/ 186315 h 550428"/>
              <a:gd name="connsiteX15" fmla="*/ 407501 w 490747"/>
              <a:gd name="connsiteY15" fmla="*/ 180637 h 550428"/>
              <a:gd name="connsiteX16" fmla="*/ 408974 w 490747"/>
              <a:gd name="connsiteY16" fmla="*/ 167705 h 550428"/>
              <a:gd name="connsiteX17" fmla="*/ 407501 w 490747"/>
              <a:gd name="connsiteY17" fmla="*/ 164866 h 550428"/>
              <a:gd name="connsiteX18" fmla="*/ 404659 w 490747"/>
              <a:gd name="connsiteY18" fmla="*/ 163394 h 550428"/>
              <a:gd name="connsiteX19" fmla="*/ 388873 w 490747"/>
              <a:gd name="connsiteY19" fmla="*/ 162027 h 550428"/>
              <a:gd name="connsiteX20" fmla="*/ 385926 w 490747"/>
              <a:gd name="connsiteY20" fmla="*/ 149094 h 550428"/>
              <a:gd name="connsiteX21" fmla="*/ 383084 w 490747"/>
              <a:gd name="connsiteY21" fmla="*/ 140472 h 550428"/>
              <a:gd name="connsiteX22" fmla="*/ 374560 w 490747"/>
              <a:gd name="connsiteY22" fmla="*/ 136161 h 550428"/>
              <a:gd name="connsiteX23" fmla="*/ 364456 w 490747"/>
              <a:gd name="connsiteY23" fmla="*/ 133323 h 550428"/>
              <a:gd name="connsiteX24" fmla="*/ 357300 w 490747"/>
              <a:gd name="connsiteY24" fmla="*/ 130484 h 550428"/>
              <a:gd name="connsiteX25" fmla="*/ 351512 w 490747"/>
              <a:gd name="connsiteY25" fmla="*/ 126173 h 550428"/>
              <a:gd name="connsiteX26" fmla="*/ 327201 w 490747"/>
              <a:gd name="connsiteY26" fmla="*/ 106090 h 550428"/>
              <a:gd name="connsiteX27" fmla="*/ 321412 w 490747"/>
              <a:gd name="connsiteY27" fmla="*/ 86008 h 550428"/>
              <a:gd name="connsiteX28" fmla="*/ 318571 w 490747"/>
              <a:gd name="connsiteY28" fmla="*/ 73075 h 550428"/>
              <a:gd name="connsiteX29" fmla="*/ 317097 w 490747"/>
              <a:gd name="connsiteY29" fmla="*/ 68764 h 550428"/>
              <a:gd name="connsiteX30" fmla="*/ 304258 w 490747"/>
              <a:gd name="connsiteY30" fmla="*/ 48682 h 550428"/>
              <a:gd name="connsiteX31" fmla="*/ 299942 w 490747"/>
              <a:gd name="connsiteY31" fmla="*/ 43004 h 550428"/>
              <a:gd name="connsiteX32" fmla="*/ 295628 w 490747"/>
              <a:gd name="connsiteY32" fmla="*/ 37326 h 550428"/>
              <a:gd name="connsiteX33" fmla="*/ 285524 w 490747"/>
              <a:gd name="connsiteY33" fmla="*/ 17244 h 550428"/>
              <a:gd name="connsiteX34" fmla="*/ 282683 w 490747"/>
              <a:gd name="connsiteY34" fmla="*/ 14300 h 550428"/>
              <a:gd name="connsiteX35" fmla="*/ 281209 w 490747"/>
              <a:gd name="connsiteY35" fmla="*/ 8622 h 550428"/>
              <a:gd name="connsiteX36" fmla="*/ 281209 w 490747"/>
              <a:gd name="connsiteY36" fmla="*/ 4311 h 550428"/>
              <a:gd name="connsiteX37" fmla="*/ 282683 w 490747"/>
              <a:gd name="connsiteY37" fmla="*/ 1472 h 550428"/>
              <a:gd name="connsiteX38" fmla="*/ 278368 w 490747"/>
              <a:gd name="connsiteY38" fmla="*/ 0 h 550428"/>
              <a:gd name="connsiteX39" fmla="*/ 265423 w 490747"/>
              <a:gd name="connsiteY39" fmla="*/ 2839 h 550428"/>
              <a:gd name="connsiteX40" fmla="*/ 261108 w 490747"/>
              <a:gd name="connsiteY40" fmla="*/ 4311 h 550428"/>
              <a:gd name="connsiteX41" fmla="*/ 235324 w 490747"/>
              <a:gd name="connsiteY41" fmla="*/ 9989 h 550428"/>
              <a:gd name="connsiteX42" fmla="*/ 226694 w 490747"/>
              <a:gd name="connsiteY42" fmla="*/ 15772 h 550428"/>
              <a:gd name="connsiteX43" fmla="*/ 210907 w 490747"/>
              <a:gd name="connsiteY43" fmla="*/ 25760 h 550428"/>
              <a:gd name="connsiteX44" fmla="*/ 208065 w 490747"/>
              <a:gd name="connsiteY44" fmla="*/ 30071 h 550428"/>
              <a:gd name="connsiteX45" fmla="*/ 205224 w 490747"/>
              <a:gd name="connsiteY45" fmla="*/ 34382 h 550428"/>
              <a:gd name="connsiteX46" fmla="*/ 200909 w 490747"/>
              <a:gd name="connsiteY46" fmla="*/ 38693 h 550428"/>
              <a:gd name="connsiteX47" fmla="*/ 196594 w 490747"/>
              <a:gd name="connsiteY47" fmla="*/ 41532 h 550428"/>
              <a:gd name="connsiteX48" fmla="*/ 193753 w 490747"/>
              <a:gd name="connsiteY48" fmla="*/ 43004 h 550428"/>
              <a:gd name="connsiteX49" fmla="*/ 180807 w 490747"/>
              <a:gd name="connsiteY49" fmla="*/ 18611 h 550428"/>
              <a:gd name="connsiteX50" fmla="*/ 179334 w 490747"/>
              <a:gd name="connsiteY50" fmla="*/ 14300 h 550428"/>
              <a:gd name="connsiteX51" fmla="*/ 167863 w 490747"/>
              <a:gd name="connsiteY51" fmla="*/ 14300 h 550428"/>
              <a:gd name="connsiteX52" fmla="*/ 124819 w 490747"/>
              <a:gd name="connsiteY52" fmla="*/ 22922 h 550428"/>
              <a:gd name="connsiteX53" fmla="*/ 101875 w 490747"/>
              <a:gd name="connsiteY53" fmla="*/ 28704 h 550428"/>
              <a:gd name="connsiteX54" fmla="*/ 83248 w 490747"/>
              <a:gd name="connsiteY54" fmla="*/ 31543 h 550428"/>
              <a:gd name="connsiteX55" fmla="*/ 70302 w 490747"/>
              <a:gd name="connsiteY55" fmla="*/ 33015 h 550428"/>
              <a:gd name="connsiteX56" fmla="*/ 57358 w 490747"/>
              <a:gd name="connsiteY56" fmla="*/ 33015 h 550428"/>
              <a:gd name="connsiteX57" fmla="*/ 57358 w 490747"/>
              <a:gd name="connsiteY57" fmla="*/ 48682 h 550428"/>
              <a:gd name="connsiteX58" fmla="*/ 57358 w 490747"/>
              <a:gd name="connsiteY58" fmla="*/ 87480 h 550428"/>
              <a:gd name="connsiteX59" fmla="*/ 57358 w 490747"/>
              <a:gd name="connsiteY59" fmla="*/ 95996 h 550428"/>
              <a:gd name="connsiteX60" fmla="*/ 55989 w 490747"/>
              <a:gd name="connsiteY60" fmla="*/ 127540 h 550428"/>
              <a:gd name="connsiteX61" fmla="*/ 55989 w 490747"/>
              <a:gd name="connsiteY61" fmla="*/ 134794 h 550428"/>
              <a:gd name="connsiteX62" fmla="*/ 54516 w 490747"/>
              <a:gd name="connsiteY62" fmla="*/ 253712 h 550428"/>
              <a:gd name="connsiteX63" fmla="*/ 50201 w 490747"/>
              <a:gd name="connsiteY63" fmla="*/ 255184 h 550428"/>
              <a:gd name="connsiteX64" fmla="*/ 35888 w 490747"/>
              <a:gd name="connsiteY64" fmla="*/ 255184 h 550428"/>
              <a:gd name="connsiteX65" fmla="*/ 8630 w 490747"/>
              <a:gd name="connsiteY65" fmla="*/ 255184 h 550428"/>
              <a:gd name="connsiteX66" fmla="*/ 2842 w 490747"/>
              <a:gd name="connsiteY66" fmla="*/ 255184 h 550428"/>
              <a:gd name="connsiteX67" fmla="*/ 2842 w 490747"/>
              <a:gd name="connsiteY67" fmla="*/ 276633 h 550428"/>
              <a:gd name="connsiteX68" fmla="*/ 1474 w 490747"/>
              <a:gd name="connsiteY68" fmla="*/ 298188 h 550428"/>
              <a:gd name="connsiteX69" fmla="*/ 1474 w 490747"/>
              <a:gd name="connsiteY69" fmla="*/ 325420 h 550428"/>
              <a:gd name="connsiteX70" fmla="*/ 1474 w 490747"/>
              <a:gd name="connsiteY70" fmla="*/ 384196 h 550428"/>
              <a:gd name="connsiteX71" fmla="*/ 0 w 490747"/>
              <a:gd name="connsiteY71" fmla="*/ 421417 h 550428"/>
              <a:gd name="connsiteX72" fmla="*/ 12945 w 490747"/>
              <a:gd name="connsiteY72" fmla="*/ 431510 h 550428"/>
              <a:gd name="connsiteX73" fmla="*/ 20102 w 490747"/>
              <a:gd name="connsiteY73" fmla="*/ 438660 h 550428"/>
              <a:gd name="connsiteX74" fmla="*/ 31573 w 490747"/>
              <a:gd name="connsiteY74" fmla="*/ 461582 h 550428"/>
              <a:gd name="connsiteX75" fmla="*/ 33046 w 490747"/>
              <a:gd name="connsiteY75" fmla="*/ 464420 h 550428"/>
              <a:gd name="connsiteX76" fmla="*/ 41571 w 490747"/>
              <a:gd name="connsiteY76" fmla="*/ 488814 h 550428"/>
              <a:gd name="connsiteX77" fmla="*/ 43045 w 490747"/>
              <a:gd name="connsiteY77" fmla="*/ 504585 h 550428"/>
              <a:gd name="connsiteX78" fmla="*/ 38729 w 490747"/>
              <a:gd name="connsiteY78" fmla="*/ 511735 h 550428"/>
              <a:gd name="connsiteX79" fmla="*/ 37256 w 490747"/>
              <a:gd name="connsiteY79" fmla="*/ 514574 h 550428"/>
              <a:gd name="connsiteX80" fmla="*/ 34415 w 490747"/>
              <a:gd name="connsiteY80" fmla="*/ 518885 h 550428"/>
              <a:gd name="connsiteX81" fmla="*/ 31573 w 490747"/>
              <a:gd name="connsiteY81" fmla="*/ 523196 h 550428"/>
              <a:gd name="connsiteX82" fmla="*/ 28732 w 490747"/>
              <a:gd name="connsiteY82" fmla="*/ 527507 h 550428"/>
              <a:gd name="connsiteX83" fmla="*/ 28732 w 490747"/>
              <a:gd name="connsiteY83" fmla="*/ 537600 h 550428"/>
              <a:gd name="connsiteX84" fmla="*/ 30100 w 490747"/>
              <a:gd name="connsiteY84" fmla="*/ 543278 h 550428"/>
              <a:gd name="connsiteX85" fmla="*/ 31573 w 490747"/>
              <a:gd name="connsiteY85" fmla="*/ 546117 h 550428"/>
              <a:gd name="connsiteX86" fmla="*/ 33046 w 490747"/>
              <a:gd name="connsiteY86" fmla="*/ 550428 h 550428"/>
              <a:gd name="connsiteX87" fmla="*/ 41571 w 490747"/>
              <a:gd name="connsiteY87" fmla="*/ 544750 h 550428"/>
              <a:gd name="connsiteX88" fmla="*/ 44518 w 490747"/>
              <a:gd name="connsiteY88" fmla="*/ 544750 h 550428"/>
              <a:gd name="connsiteX89" fmla="*/ 48833 w 490747"/>
              <a:gd name="connsiteY89" fmla="*/ 546117 h 550428"/>
              <a:gd name="connsiteX90" fmla="*/ 55989 w 490747"/>
              <a:gd name="connsiteY90" fmla="*/ 548956 h 550428"/>
              <a:gd name="connsiteX91" fmla="*/ 84721 w 490747"/>
              <a:gd name="connsiteY91" fmla="*/ 548956 h 550428"/>
              <a:gd name="connsiteX92" fmla="*/ 87562 w 490747"/>
              <a:gd name="connsiteY92" fmla="*/ 546117 h 550428"/>
              <a:gd name="connsiteX93" fmla="*/ 104717 w 490747"/>
              <a:gd name="connsiteY93" fmla="*/ 534656 h 550428"/>
              <a:gd name="connsiteX94" fmla="*/ 129133 w 490747"/>
              <a:gd name="connsiteY94" fmla="*/ 508896 h 550428"/>
              <a:gd name="connsiteX95" fmla="*/ 134922 w 490747"/>
              <a:gd name="connsiteY95" fmla="*/ 503113 h 550428"/>
              <a:gd name="connsiteX96" fmla="*/ 139237 w 490747"/>
              <a:gd name="connsiteY96" fmla="*/ 495964 h 550428"/>
              <a:gd name="connsiteX97" fmla="*/ 142078 w 490747"/>
              <a:gd name="connsiteY97" fmla="*/ 485975 h 550428"/>
              <a:gd name="connsiteX98" fmla="*/ 144920 w 490747"/>
              <a:gd name="connsiteY98" fmla="*/ 468731 h 550428"/>
              <a:gd name="connsiteX99" fmla="*/ 150708 w 490747"/>
              <a:gd name="connsiteY99" fmla="*/ 460110 h 550428"/>
              <a:gd name="connsiteX100" fmla="*/ 155023 w 490747"/>
              <a:gd name="connsiteY100" fmla="*/ 454432 h 550428"/>
              <a:gd name="connsiteX101" fmla="*/ 166494 w 490747"/>
              <a:gd name="connsiteY101" fmla="*/ 451593 h 550428"/>
              <a:gd name="connsiteX102" fmla="*/ 179334 w 490747"/>
              <a:gd name="connsiteY102" fmla="*/ 452960 h 550428"/>
              <a:gd name="connsiteX103" fmla="*/ 193753 w 490747"/>
              <a:gd name="connsiteY103" fmla="*/ 464420 h 550428"/>
              <a:gd name="connsiteX104" fmla="*/ 200909 w 490747"/>
              <a:gd name="connsiteY104" fmla="*/ 471570 h 550428"/>
              <a:gd name="connsiteX105" fmla="*/ 203751 w 490747"/>
              <a:gd name="connsiteY105" fmla="*/ 474514 h 550428"/>
              <a:gd name="connsiteX106" fmla="*/ 223852 w 490747"/>
              <a:gd name="connsiteY106" fmla="*/ 481664 h 550428"/>
              <a:gd name="connsiteX107" fmla="*/ 241007 w 490747"/>
              <a:gd name="connsiteY107" fmla="*/ 485975 h 550428"/>
              <a:gd name="connsiteX108" fmla="*/ 248268 w 490747"/>
              <a:gd name="connsiteY108" fmla="*/ 485975 h 550428"/>
              <a:gd name="connsiteX109" fmla="*/ 278368 w 490747"/>
              <a:gd name="connsiteY109" fmla="*/ 480192 h 550428"/>
              <a:gd name="connsiteX110" fmla="*/ 285524 w 490747"/>
              <a:gd name="connsiteY110" fmla="*/ 475881 h 550428"/>
              <a:gd name="connsiteX111" fmla="*/ 288366 w 490747"/>
              <a:gd name="connsiteY111" fmla="*/ 473042 h 550428"/>
              <a:gd name="connsiteX112" fmla="*/ 302784 w 490747"/>
              <a:gd name="connsiteY112" fmla="*/ 437188 h 550428"/>
              <a:gd name="connsiteX113" fmla="*/ 304258 w 490747"/>
              <a:gd name="connsiteY113" fmla="*/ 419944 h 550428"/>
              <a:gd name="connsiteX114" fmla="*/ 332883 w 490747"/>
              <a:gd name="connsiteY114" fmla="*/ 414267 h 550428"/>
              <a:gd name="connsiteX115" fmla="*/ 357300 w 490747"/>
              <a:gd name="connsiteY115" fmla="*/ 387034 h 550428"/>
              <a:gd name="connsiteX116" fmla="*/ 362983 w 490747"/>
              <a:gd name="connsiteY116" fmla="*/ 361274 h 550428"/>
              <a:gd name="connsiteX117" fmla="*/ 364456 w 490747"/>
              <a:gd name="connsiteY117" fmla="*/ 355491 h 550428"/>
              <a:gd name="connsiteX118" fmla="*/ 371613 w 490747"/>
              <a:gd name="connsiteY118" fmla="*/ 346870 h 550428"/>
              <a:gd name="connsiteX119" fmla="*/ 381716 w 490747"/>
              <a:gd name="connsiteY119" fmla="*/ 341192 h 550428"/>
              <a:gd name="connsiteX120" fmla="*/ 390346 w 490747"/>
              <a:gd name="connsiteY120" fmla="*/ 338353 h 550428"/>
              <a:gd name="connsiteX121" fmla="*/ 394556 w 490747"/>
              <a:gd name="connsiteY121" fmla="*/ 334042 h 550428"/>
              <a:gd name="connsiteX122" fmla="*/ 414657 w 490747"/>
              <a:gd name="connsiteY122" fmla="*/ 316798 h 550428"/>
              <a:gd name="connsiteX123" fmla="*/ 417604 w 490747"/>
              <a:gd name="connsiteY123" fmla="*/ 312487 h 550428"/>
              <a:gd name="connsiteX124" fmla="*/ 429076 w 490747"/>
              <a:gd name="connsiteY124" fmla="*/ 296716 h 550428"/>
              <a:gd name="connsiteX125" fmla="*/ 434758 w 490747"/>
              <a:gd name="connsiteY125" fmla="*/ 292405 h 550428"/>
              <a:gd name="connsiteX126" fmla="*/ 437600 w 490747"/>
              <a:gd name="connsiteY126" fmla="*/ 289566 h 550428"/>
              <a:gd name="connsiteX127" fmla="*/ 463490 w 490747"/>
              <a:gd name="connsiteY127" fmla="*/ 282417 h 550428"/>
              <a:gd name="connsiteX128" fmla="*/ 463490 w 490747"/>
              <a:gd name="connsiteY128" fmla="*/ 280944 h 550428"/>
              <a:gd name="connsiteX129" fmla="*/ 466331 w 490747"/>
              <a:gd name="connsiteY129" fmla="*/ 282417 h 550428"/>
              <a:gd name="connsiteX130" fmla="*/ 469173 w 490747"/>
              <a:gd name="connsiteY130" fmla="*/ 273795 h 550428"/>
              <a:gd name="connsiteX131" fmla="*/ 473488 w 490747"/>
              <a:gd name="connsiteY131" fmla="*/ 268012 h 550428"/>
              <a:gd name="connsiteX132" fmla="*/ 483591 w 490747"/>
              <a:gd name="connsiteY132" fmla="*/ 266645 h 550428"/>
              <a:gd name="connsiteX133" fmla="*/ 490748 w 490747"/>
              <a:gd name="connsiteY133" fmla="*/ 266645 h 550428"/>
              <a:gd name="connsiteX134" fmla="*/ 484960 w 490747"/>
              <a:gd name="connsiteY134" fmla="*/ 259495 h 550428"/>
              <a:gd name="connsiteX135" fmla="*/ 480750 w 490747"/>
              <a:gd name="connsiteY135" fmla="*/ 259495 h 550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490747" h="550428">
                <a:moveTo>
                  <a:pt x="480750" y="259495"/>
                </a:moveTo>
                <a:lnTo>
                  <a:pt x="476330" y="258023"/>
                </a:lnTo>
                <a:lnTo>
                  <a:pt x="474961" y="253712"/>
                </a:lnTo>
                <a:lnTo>
                  <a:pt x="474961" y="249401"/>
                </a:lnTo>
                <a:lnTo>
                  <a:pt x="476330" y="245090"/>
                </a:lnTo>
                <a:lnTo>
                  <a:pt x="474961" y="242251"/>
                </a:lnTo>
                <a:lnTo>
                  <a:pt x="472120" y="240885"/>
                </a:lnTo>
                <a:lnTo>
                  <a:pt x="454860" y="233630"/>
                </a:lnTo>
                <a:lnTo>
                  <a:pt x="450545" y="232263"/>
                </a:lnTo>
                <a:lnTo>
                  <a:pt x="439074" y="230791"/>
                </a:lnTo>
                <a:lnTo>
                  <a:pt x="431917" y="230791"/>
                </a:lnTo>
                <a:lnTo>
                  <a:pt x="423287" y="229319"/>
                </a:lnTo>
                <a:lnTo>
                  <a:pt x="418972" y="225113"/>
                </a:lnTo>
                <a:lnTo>
                  <a:pt x="404659" y="199248"/>
                </a:lnTo>
                <a:lnTo>
                  <a:pt x="406133" y="186315"/>
                </a:lnTo>
                <a:lnTo>
                  <a:pt x="407501" y="180637"/>
                </a:lnTo>
                <a:lnTo>
                  <a:pt x="408974" y="167705"/>
                </a:lnTo>
                <a:lnTo>
                  <a:pt x="407501" y="164866"/>
                </a:lnTo>
                <a:lnTo>
                  <a:pt x="404659" y="163394"/>
                </a:lnTo>
                <a:lnTo>
                  <a:pt x="388873" y="162027"/>
                </a:lnTo>
                <a:lnTo>
                  <a:pt x="385926" y="149094"/>
                </a:lnTo>
                <a:lnTo>
                  <a:pt x="383084" y="140472"/>
                </a:lnTo>
                <a:lnTo>
                  <a:pt x="374560" y="136161"/>
                </a:lnTo>
                <a:lnTo>
                  <a:pt x="364456" y="133323"/>
                </a:lnTo>
                <a:lnTo>
                  <a:pt x="357300" y="130484"/>
                </a:lnTo>
                <a:lnTo>
                  <a:pt x="351512" y="126173"/>
                </a:lnTo>
                <a:lnTo>
                  <a:pt x="327201" y="106090"/>
                </a:lnTo>
                <a:lnTo>
                  <a:pt x="321412" y="86008"/>
                </a:lnTo>
                <a:lnTo>
                  <a:pt x="318571" y="73075"/>
                </a:lnTo>
                <a:lnTo>
                  <a:pt x="317097" y="68764"/>
                </a:lnTo>
                <a:lnTo>
                  <a:pt x="304258" y="48682"/>
                </a:lnTo>
                <a:lnTo>
                  <a:pt x="299942" y="43004"/>
                </a:lnTo>
                <a:lnTo>
                  <a:pt x="295628" y="37326"/>
                </a:lnTo>
                <a:lnTo>
                  <a:pt x="285524" y="17244"/>
                </a:lnTo>
                <a:lnTo>
                  <a:pt x="282683" y="14300"/>
                </a:lnTo>
                <a:lnTo>
                  <a:pt x="281209" y="8622"/>
                </a:lnTo>
                <a:lnTo>
                  <a:pt x="281209" y="4311"/>
                </a:lnTo>
                <a:lnTo>
                  <a:pt x="282683" y="1472"/>
                </a:lnTo>
                <a:lnTo>
                  <a:pt x="278368" y="0"/>
                </a:lnTo>
                <a:lnTo>
                  <a:pt x="265423" y="2839"/>
                </a:lnTo>
                <a:lnTo>
                  <a:pt x="261108" y="4311"/>
                </a:lnTo>
                <a:lnTo>
                  <a:pt x="235324" y="9989"/>
                </a:lnTo>
                <a:lnTo>
                  <a:pt x="226694" y="15772"/>
                </a:lnTo>
                <a:lnTo>
                  <a:pt x="210907" y="25760"/>
                </a:lnTo>
                <a:lnTo>
                  <a:pt x="208065" y="30071"/>
                </a:lnTo>
                <a:lnTo>
                  <a:pt x="205224" y="34382"/>
                </a:lnTo>
                <a:lnTo>
                  <a:pt x="200909" y="38693"/>
                </a:lnTo>
                <a:lnTo>
                  <a:pt x="196594" y="41532"/>
                </a:lnTo>
                <a:lnTo>
                  <a:pt x="193753" y="43004"/>
                </a:lnTo>
                <a:lnTo>
                  <a:pt x="180807" y="18611"/>
                </a:lnTo>
                <a:lnTo>
                  <a:pt x="179334" y="14300"/>
                </a:lnTo>
                <a:lnTo>
                  <a:pt x="167863" y="14300"/>
                </a:lnTo>
                <a:lnTo>
                  <a:pt x="124819" y="22922"/>
                </a:lnTo>
                <a:lnTo>
                  <a:pt x="101875" y="28704"/>
                </a:lnTo>
                <a:lnTo>
                  <a:pt x="83248" y="31543"/>
                </a:lnTo>
                <a:lnTo>
                  <a:pt x="70302" y="33015"/>
                </a:lnTo>
                <a:lnTo>
                  <a:pt x="57358" y="33015"/>
                </a:lnTo>
                <a:lnTo>
                  <a:pt x="57358" y="48682"/>
                </a:lnTo>
                <a:lnTo>
                  <a:pt x="57358" y="87480"/>
                </a:lnTo>
                <a:lnTo>
                  <a:pt x="57358" y="95996"/>
                </a:lnTo>
                <a:lnTo>
                  <a:pt x="55989" y="127540"/>
                </a:lnTo>
                <a:lnTo>
                  <a:pt x="55989" y="134794"/>
                </a:lnTo>
                <a:lnTo>
                  <a:pt x="54516" y="253712"/>
                </a:lnTo>
                <a:lnTo>
                  <a:pt x="50201" y="255184"/>
                </a:lnTo>
                <a:lnTo>
                  <a:pt x="35888" y="255184"/>
                </a:lnTo>
                <a:lnTo>
                  <a:pt x="8630" y="255184"/>
                </a:lnTo>
                <a:lnTo>
                  <a:pt x="2842" y="255184"/>
                </a:lnTo>
                <a:lnTo>
                  <a:pt x="2842" y="276633"/>
                </a:lnTo>
                <a:lnTo>
                  <a:pt x="1474" y="298188"/>
                </a:lnTo>
                <a:lnTo>
                  <a:pt x="1474" y="325420"/>
                </a:lnTo>
                <a:lnTo>
                  <a:pt x="1474" y="384196"/>
                </a:lnTo>
                <a:lnTo>
                  <a:pt x="0" y="421417"/>
                </a:lnTo>
                <a:lnTo>
                  <a:pt x="12945" y="431510"/>
                </a:lnTo>
                <a:lnTo>
                  <a:pt x="20102" y="438660"/>
                </a:lnTo>
                <a:lnTo>
                  <a:pt x="31573" y="461582"/>
                </a:lnTo>
                <a:lnTo>
                  <a:pt x="33046" y="464420"/>
                </a:lnTo>
                <a:lnTo>
                  <a:pt x="41571" y="488814"/>
                </a:lnTo>
                <a:lnTo>
                  <a:pt x="43045" y="504585"/>
                </a:lnTo>
                <a:lnTo>
                  <a:pt x="38729" y="511735"/>
                </a:lnTo>
                <a:lnTo>
                  <a:pt x="37256" y="514574"/>
                </a:lnTo>
                <a:lnTo>
                  <a:pt x="34415" y="518885"/>
                </a:lnTo>
                <a:lnTo>
                  <a:pt x="31573" y="523196"/>
                </a:lnTo>
                <a:lnTo>
                  <a:pt x="28732" y="527507"/>
                </a:lnTo>
                <a:lnTo>
                  <a:pt x="28732" y="537600"/>
                </a:lnTo>
                <a:lnTo>
                  <a:pt x="30100" y="543278"/>
                </a:lnTo>
                <a:lnTo>
                  <a:pt x="31573" y="546117"/>
                </a:lnTo>
                <a:lnTo>
                  <a:pt x="33046" y="550428"/>
                </a:lnTo>
                <a:lnTo>
                  <a:pt x="41571" y="544750"/>
                </a:lnTo>
                <a:lnTo>
                  <a:pt x="44518" y="544750"/>
                </a:lnTo>
                <a:lnTo>
                  <a:pt x="48833" y="546117"/>
                </a:lnTo>
                <a:lnTo>
                  <a:pt x="55989" y="548956"/>
                </a:lnTo>
                <a:lnTo>
                  <a:pt x="84721" y="548956"/>
                </a:lnTo>
                <a:lnTo>
                  <a:pt x="87562" y="546117"/>
                </a:lnTo>
                <a:lnTo>
                  <a:pt x="104717" y="534656"/>
                </a:lnTo>
                <a:lnTo>
                  <a:pt x="129133" y="508896"/>
                </a:lnTo>
                <a:lnTo>
                  <a:pt x="134922" y="503113"/>
                </a:lnTo>
                <a:lnTo>
                  <a:pt x="139237" y="495964"/>
                </a:lnTo>
                <a:lnTo>
                  <a:pt x="142078" y="485975"/>
                </a:lnTo>
                <a:lnTo>
                  <a:pt x="144920" y="468731"/>
                </a:lnTo>
                <a:lnTo>
                  <a:pt x="150708" y="460110"/>
                </a:lnTo>
                <a:lnTo>
                  <a:pt x="155023" y="454432"/>
                </a:lnTo>
                <a:lnTo>
                  <a:pt x="166494" y="451593"/>
                </a:lnTo>
                <a:lnTo>
                  <a:pt x="179334" y="452960"/>
                </a:lnTo>
                <a:lnTo>
                  <a:pt x="193753" y="464420"/>
                </a:lnTo>
                <a:lnTo>
                  <a:pt x="200909" y="471570"/>
                </a:lnTo>
                <a:lnTo>
                  <a:pt x="203751" y="474514"/>
                </a:lnTo>
                <a:lnTo>
                  <a:pt x="223852" y="481664"/>
                </a:lnTo>
                <a:lnTo>
                  <a:pt x="241007" y="485975"/>
                </a:lnTo>
                <a:lnTo>
                  <a:pt x="248268" y="485975"/>
                </a:lnTo>
                <a:lnTo>
                  <a:pt x="278368" y="480192"/>
                </a:lnTo>
                <a:lnTo>
                  <a:pt x="285524" y="475881"/>
                </a:lnTo>
                <a:lnTo>
                  <a:pt x="288366" y="473042"/>
                </a:lnTo>
                <a:lnTo>
                  <a:pt x="302784" y="437188"/>
                </a:lnTo>
                <a:lnTo>
                  <a:pt x="304258" y="419944"/>
                </a:lnTo>
                <a:lnTo>
                  <a:pt x="332883" y="414267"/>
                </a:lnTo>
                <a:lnTo>
                  <a:pt x="357300" y="387034"/>
                </a:lnTo>
                <a:lnTo>
                  <a:pt x="362983" y="361274"/>
                </a:lnTo>
                <a:lnTo>
                  <a:pt x="364456" y="355491"/>
                </a:lnTo>
                <a:lnTo>
                  <a:pt x="371613" y="346870"/>
                </a:lnTo>
                <a:lnTo>
                  <a:pt x="381716" y="341192"/>
                </a:lnTo>
                <a:lnTo>
                  <a:pt x="390346" y="338353"/>
                </a:lnTo>
                <a:lnTo>
                  <a:pt x="394556" y="334042"/>
                </a:lnTo>
                <a:lnTo>
                  <a:pt x="414657" y="316798"/>
                </a:lnTo>
                <a:lnTo>
                  <a:pt x="417604" y="312487"/>
                </a:lnTo>
                <a:lnTo>
                  <a:pt x="429076" y="296716"/>
                </a:lnTo>
                <a:lnTo>
                  <a:pt x="434758" y="292405"/>
                </a:lnTo>
                <a:lnTo>
                  <a:pt x="437600" y="289566"/>
                </a:lnTo>
                <a:lnTo>
                  <a:pt x="463490" y="282417"/>
                </a:lnTo>
                <a:lnTo>
                  <a:pt x="463490" y="280944"/>
                </a:lnTo>
                <a:lnTo>
                  <a:pt x="466331" y="282417"/>
                </a:lnTo>
                <a:lnTo>
                  <a:pt x="469173" y="273795"/>
                </a:lnTo>
                <a:lnTo>
                  <a:pt x="473488" y="268012"/>
                </a:lnTo>
                <a:lnTo>
                  <a:pt x="483591" y="266645"/>
                </a:lnTo>
                <a:lnTo>
                  <a:pt x="490748" y="266645"/>
                </a:lnTo>
                <a:lnTo>
                  <a:pt x="484960" y="259495"/>
                </a:lnTo>
                <a:lnTo>
                  <a:pt x="480750" y="259495"/>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6" name="Freihandform 285">
            <a:extLst>
              <a:ext uri="{FF2B5EF4-FFF2-40B4-BE49-F238E27FC236}">
                <a16:creationId xmlns:a16="http://schemas.microsoft.com/office/drawing/2014/main" id="{8163D3B5-3ACD-D191-FEAC-4D682970A854}"/>
              </a:ext>
            </a:extLst>
          </p:cNvPr>
          <p:cNvSpPr/>
          <p:nvPr userDrawn="1"/>
        </p:nvSpPr>
        <p:spPr>
          <a:xfrm>
            <a:off x="8333642" y="4221858"/>
            <a:ext cx="81489" cy="230065"/>
          </a:xfrm>
          <a:custGeom>
            <a:avLst/>
            <a:gdLst>
              <a:gd name="connsiteX0" fmla="*/ 28731 w 165020"/>
              <a:gd name="connsiteY0" fmla="*/ 12933 h 465892"/>
              <a:gd name="connsiteX1" fmla="*/ 34415 w 165020"/>
              <a:gd name="connsiteY1" fmla="*/ 24393 h 465892"/>
              <a:gd name="connsiteX2" fmla="*/ 47359 w 165020"/>
              <a:gd name="connsiteY2" fmla="*/ 60248 h 465892"/>
              <a:gd name="connsiteX3" fmla="*/ 38729 w 165020"/>
              <a:gd name="connsiteY3" fmla="*/ 84536 h 465892"/>
              <a:gd name="connsiteX4" fmla="*/ 34415 w 165020"/>
              <a:gd name="connsiteY4" fmla="*/ 98940 h 465892"/>
              <a:gd name="connsiteX5" fmla="*/ 31573 w 165020"/>
              <a:gd name="connsiteY5" fmla="*/ 120390 h 465892"/>
              <a:gd name="connsiteX6" fmla="*/ 33046 w 165020"/>
              <a:gd name="connsiteY6" fmla="*/ 154877 h 465892"/>
              <a:gd name="connsiteX7" fmla="*/ 40203 w 165020"/>
              <a:gd name="connsiteY7" fmla="*/ 176326 h 465892"/>
              <a:gd name="connsiteX8" fmla="*/ 22943 w 165020"/>
              <a:gd name="connsiteY8" fmla="*/ 193570 h 465892"/>
              <a:gd name="connsiteX9" fmla="*/ 12945 w 165020"/>
              <a:gd name="connsiteY9" fmla="*/ 209341 h 465892"/>
              <a:gd name="connsiteX10" fmla="*/ 14313 w 165020"/>
              <a:gd name="connsiteY10" fmla="*/ 216491 h 465892"/>
              <a:gd name="connsiteX11" fmla="*/ 14313 w 165020"/>
              <a:gd name="connsiteY11" fmla="*/ 227952 h 465892"/>
              <a:gd name="connsiteX12" fmla="*/ 9998 w 165020"/>
              <a:gd name="connsiteY12" fmla="*/ 240885 h 465892"/>
              <a:gd name="connsiteX13" fmla="*/ 7156 w 165020"/>
              <a:gd name="connsiteY13" fmla="*/ 245195 h 465892"/>
              <a:gd name="connsiteX14" fmla="*/ 4315 w 165020"/>
              <a:gd name="connsiteY14" fmla="*/ 249401 h 465892"/>
              <a:gd name="connsiteX15" fmla="*/ 0 w 165020"/>
              <a:gd name="connsiteY15" fmla="*/ 252345 h 465892"/>
              <a:gd name="connsiteX16" fmla="*/ 0 w 165020"/>
              <a:gd name="connsiteY16" fmla="*/ 256551 h 465892"/>
              <a:gd name="connsiteX17" fmla="*/ 2842 w 165020"/>
              <a:gd name="connsiteY17" fmla="*/ 262334 h 465892"/>
              <a:gd name="connsiteX18" fmla="*/ 12945 w 165020"/>
              <a:gd name="connsiteY18" fmla="*/ 273795 h 465892"/>
              <a:gd name="connsiteX19" fmla="*/ 17260 w 165020"/>
              <a:gd name="connsiteY19" fmla="*/ 275266 h 465892"/>
              <a:gd name="connsiteX20" fmla="*/ 24416 w 165020"/>
              <a:gd name="connsiteY20" fmla="*/ 278106 h 465892"/>
              <a:gd name="connsiteX21" fmla="*/ 28731 w 165020"/>
              <a:gd name="connsiteY21" fmla="*/ 285255 h 465892"/>
              <a:gd name="connsiteX22" fmla="*/ 35888 w 165020"/>
              <a:gd name="connsiteY22" fmla="*/ 298188 h 465892"/>
              <a:gd name="connsiteX23" fmla="*/ 38729 w 165020"/>
              <a:gd name="connsiteY23" fmla="*/ 302499 h 465892"/>
              <a:gd name="connsiteX24" fmla="*/ 44412 w 165020"/>
              <a:gd name="connsiteY24" fmla="*/ 308177 h 465892"/>
              <a:gd name="connsiteX25" fmla="*/ 48833 w 165020"/>
              <a:gd name="connsiteY25" fmla="*/ 309649 h 465892"/>
              <a:gd name="connsiteX26" fmla="*/ 55989 w 165020"/>
              <a:gd name="connsiteY26" fmla="*/ 308177 h 465892"/>
              <a:gd name="connsiteX27" fmla="*/ 60199 w 165020"/>
              <a:gd name="connsiteY27" fmla="*/ 306810 h 465892"/>
              <a:gd name="connsiteX28" fmla="*/ 84615 w 165020"/>
              <a:gd name="connsiteY28" fmla="*/ 302499 h 465892"/>
              <a:gd name="connsiteX29" fmla="*/ 93245 w 165020"/>
              <a:gd name="connsiteY29" fmla="*/ 312487 h 465892"/>
              <a:gd name="connsiteX30" fmla="*/ 94719 w 165020"/>
              <a:gd name="connsiteY30" fmla="*/ 326787 h 465892"/>
              <a:gd name="connsiteX31" fmla="*/ 96087 w 165020"/>
              <a:gd name="connsiteY31" fmla="*/ 336881 h 465892"/>
              <a:gd name="connsiteX32" fmla="*/ 94719 w 165020"/>
              <a:gd name="connsiteY32" fmla="*/ 355491 h 465892"/>
              <a:gd name="connsiteX33" fmla="*/ 91772 w 165020"/>
              <a:gd name="connsiteY33" fmla="*/ 358435 h 465892"/>
              <a:gd name="connsiteX34" fmla="*/ 87562 w 165020"/>
              <a:gd name="connsiteY34" fmla="*/ 364113 h 465892"/>
              <a:gd name="connsiteX35" fmla="*/ 80300 w 165020"/>
              <a:gd name="connsiteY35" fmla="*/ 384196 h 465892"/>
              <a:gd name="connsiteX36" fmla="*/ 77459 w 165020"/>
              <a:gd name="connsiteY36" fmla="*/ 394184 h 465892"/>
              <a:gd name="connsiteX37" fmla="*/ 87562 w 165020"/>
              <a:gd name="connsiteY37" fmla="*/ 415739 h 465892"/>
              <a:gd name="connsiteX38" fmla="*/ 96087 w 165020"/>
              <a:gd name="connsiteY38" fmla="*/ 425727 h 465892"/>
              <a:gd name="connsiteX39" fmla="*/ 110505 w 165020"/>
              <a:gd name="connsiteY39" fmla="*/ 442971 h 465892"/>
              <a:gd name="connsiteX40" fmla="*/ 116188 w 165020"/>
              <a:gd name="connsiteY40" fmla="*/ 460110 h 465892"/>
              <a:gd name="connsiteX41" fmla="*/ 117662 w 165020"/>
              <a:gd name="connsiteY41" fmla="*/ 465892 h 465892"/>
              <a:gd name="connsiteX42" fmla="*/ 124818 w 165020"/>
              <a:gd name="connsiteY42" fmla="*/ 465892 h 465892"/>
              <a:gd name="connsiteX43" fmla="*/ 127660 w 165020"/>
              <a:gd name="connsiteY43" fmla="*/ 465892 h 465892"/>
              <a:gd name="connsiteX44" fmla="*/ 129133 w 165020"/>
              <a:gd name="connsiteY44" fmla="*/ 463054 h 465892"/>
              <a:gd name="connsiteX45" fmla="*/ 129133 w 165020"/>
              <a:gd name="connsiteY45" fmla="*/ 447282 h 465892"/>
              <a:gd name="connsiteX46" fmla="*/ 127660 w 165020"/>
              <a:gd name="connsiteY46" fmla="*/ 440027 h 465892"/>
              <a:gd name="connsiteX47" fmla="*/ 120503 w 165020"/>
              <a:gd name="connsiteY47" fmla="*/ 431510 h 465892"/>
              <a:gd name="connsiteX48" fmla="*/ 127660 w 165020"/>
              <a:gd name="connsiteY48" fmla="*/ 422889 h 465892"/>
              <a:gd name="connsiteX49" fmla="*/ 143446 w 165020"/>
              <a:gd name="connsiteY49" fmla="*/ 407117 h 465892"/>
              <a:gd name="connsiteX50" fmla="*/ 156391 w 165020"/>
              <a:gd name="connsiteY50" fmla="*/ 401334 h 465892"/>
              <a:gd name="connsiteX51" fmla="*/ 157864 w 165020"/>
              <a:gd name="connsiteY51" fmla="*/ 398495 h 465892"/>
              <a:gd name="connsiteX52" fmla="*/ 159233 w 165020"/>
              <a:gd name="connsiteY52" fmla="*/ 392817 h 465892"/>
              <a:gd name="connsiteX53" fmla="*/ 165021 w 165020"/>
              <a:gd name="connsiteY53" fmla="*/ 331098 h 465892"/>
              <a:gd name="connsiteX54" fmla="*/ 163547 w 165020"/>
              <a:gd name="connsiteY54" fmla="*/ 316798 h 465892"/>
              <a:gd name="connsiteX55" fmla="*/ 143446 w 165020"/>
              <a:gd name="connsiteY55" fmla="*/ 286727 h 465892"/>
              <a:gd name="connsiteX56" fmla="*/ 123450 w 165020"/>
              <a:gd name="connsiteY56" fmla="*/ 258023 h 465892"/>
              <a:gd name="connsiteX57" fmla="*/ 111873 w 165020"/>
              <a:gd name="connsiteY57" fmla="*/ 246562 h 465892"/>
              <a:gd name="connsiteX58" fmla="*/ 100402 w 165020"/>
              <a:gd name="connsiteY58" fmla="*/ 246562 h 465892"/>
              <a:gd name="connsiteX59" fmla="*/ 96087 w 165020"/>
              <a:gd name="connsiteY59" fmla="*/ 236574 h 465892"/>
              <a:gd name="connsiteX60" fmla="*/ 90404 w 165020"/>
              <a:gd name="connsiteY60" fmla="*/ 186315 h 465892"/>
              <a:gd name="connsiteX61" fmla="*/ 87562 w 165020"/>
              <a:gd name="connsiteY61" fmla="*/ 169176 h 465892"/>
              <a:gd name="connsiteX62" fmla="*/ 88930 w 165020"/>
              <a:gd name="connsiteY62" fmla="*/ 164865 h 465892"/>
              <a:gd name="connsiteX63" fmla="*/ 93245 w 165020"/>
              <a:gd name="connsiteY63" fmla="*/ 156244 h 465892"/>
              <a:gd name="connsiteX64" fmla="*/ 97560 w 165020"/>
              <a:gd name="connsiteY64" fmla="*/ 149094 h 465892"/>
              <a:gd name="connsiteX65" fmla="*/ 100402 w 165020"/>
              <a:gd name="connsiteY65" fmla="*/ 141944 h 465892"/>
              <a:gd name="connsiteX66" fmla="*/ 101875 w 165020"/>
              <a:gd name="connsiteY66" fmla="*/ 137633 h 465892"/>
              <a:gd name="connsiteX67" fmla="*/ 101875 w 165020"/>
              <a:gd name="connsiteY67" fmla="*/ 134794 h 465892"/>
              <a:gd name="connsiteX68" fmla="*/ 101875 w 165020"/>
              <a:gd name="connsiteY68" fmla="*/ 130484 h 465892"/>
              <a:gd name="connsiteX69" fmla="*/ 119135 w 165020"/>
              <a:gd name="connsiteY69" fmla="*/ 130484 h 465892"/>
              <a:gd name="connsiteX70" fmla="*/ 119135 w 165020"/>
              <a:gd name="connsiteY70" fmla="*/ 126173 h 465892"/>
              <a:gd name="connsiteX71" fmla="*/ 116188 w 165020"/>
              <a:gd name="connsiteY71" fmla="*/ 119023 h 465892"/>
              <a:gd name="connsiteX72" fmla="*/ 106190 w 165020"/>
              <a:gd name="connsiteY72" fmla="*/ 108929 h 465892"/>
              <a:gd name="connsiteX73" fmla="*/ 103349 w 165020"/>
              <a:gd name="connsiteY73" fmla="*/ 91791 h 465892"/>
              <a:gd name="connsiteX74" fmla="*/ 104717 w 165020"/>
              <a:gd name="connsiteY74" fmla="*/ 80330 h 465892"/>
              <a:gd name="connsiteX75" fmla="*/ 104717 w 165020"/>
              <a:gd name="connsiteY75" fmla="*/ 76019 h 465892"/>
              <a:gd name="connsiteX76" fmla="*/ 101875 w 165020"/>
              <a:gd name="connsiteY76" fmla="*/ 52993 h 465892"/>
              <a:gd name="connsiteX77" fmla="*/ 99033 w 165020"/>
              <a:gd name="connsiteY77" fmla="*/ 37326 h 465892"/>
              <a:gd name="connsiteX78" fmla="*/ 97560 w 165020"/>
              <a:gd name="connsiteY78" fmla="*/ 34382 h 465892"/>
              <a:gd name="connsiteX79" fmla="*/ 87562 w 165020"/>
              <a:gd name="connsiteY79" fmla="*/ 20083 h 465892"/>
              <a:gd name="connsiteX80" fmla="*/ 74618 w 165020"/>
              <a:gd name="connsiteY80" fmla="*/ 7150 h 465892"/>
              <a:gd name="connsiteX81" fmla="*/ 71776 w 165020"/>
              <a:gd name="connsiteY81" fmla="*/ 5783 h 465892"/>
              <a:gd name="connsiteX82" fmla="*/ 68829 w 165020"/>
              <a:gd name="connsiteY82" fmla="*/ 8622 h 465892"/>
              <a:gd name="connsiteX83" fmla="*/ 67460 w 165020"/>
              <a:gd name="connsiteY83" fmla="*/ 18610 h 465892"/>
              <a:gd name="connsiteX84" fmla="*/ 55989 w 165020"/>
              <a:gd name="connsiteY84" fmla="*/ 11461 h 465892"/>
              <a:gd name="connsiteX85" fmla="*/ 40203 w 165020"/>
              <a:gd name="connsiteY85" fmla="*/ 11461 h 465892"/>
              <a:gd name="connsiteX86" fmla="*/ 24416 w 165020"/>
              <a:gd name="connsiteY86" fmla="*/ 5783 h 465892"/>
              <a:gd name="connsiteX87" fmla="*/ 21469 w 165020"/>
              <a:gd name="connsiteY87" fmla="*/ 2839 h 465892"/>
              <a:gd name="connsiteX88" fmla="*/ 20101 w 165020"/>
              <a:gd name="connsiteY88" fmla="*/ 0 h 465892"/>
              <a:gd name="connsiteX89" fmla="*/ 14313 w 165020"/>
              <a:gd name="connsiteY89" fmla="*/ 0 h 465892"/>
              <a:gd name="connsiteX90" fmla="*/ 17260 w 165020"/>
              <a:gd name="connsiteY90" fmla="*/ 4311 h 465892"/>
              <a:gd name="connsiteX91" fmla="*/ 28731 w 165020"/>
              <a:gd name="connsiteY91" fmla="*/ 12933 h 4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5020" h="465892">
                <a:moveTo>
                  <a:pt x="28731" y="12933"/>
                </a:moveTo>
                <a:lnTo>
                  <a:pt x="34415" y="24393"/>
                </a:lnTo>
                <a:lnTo>
                  <a:pt x="47359" y="60248"/>
                </a:lnTo>
                <a:lnTo>
                  <a:pt x="38729" y="84536"/>
                </a:lnTo>
                <a:lnTo>
                  <a:pt x="34415" y="98940"/>
                </a:lnTo>
                <a:lnTo>
                  <a:pt x="31573" y="120390"/>
                </a:lnTo>
                <a:lnTo>
                  <a:pt x="33046" y="154877"/>
                </a:lnTo>
                <a:lnTo>
                  <a:pt x="40203" y="176326"/>
                </a:lnTo>
                <a:lnTo>
                  <a:pt x="22943" y="193570"/>
                </a:lnTo>
                <a:lnTo>
                  <a:pt x="12945" y="209341"/>
                </a:lnTo>
                <a:lnTo>
                  <a:pt x="14313" y="216491"/>
                </a:lnTo>
                <a:lnTo>
                  <a:pt x="14313" y="227952"/>
                </a:lnTo>
                <a:lnTo>
                  <a:pt x="9998" y="240885"/>
                </a:lnTo>
                <a:lnTo>
                  <a:pt x="7156" y="245195"/>
                </a:lnTo>
                <a:lnTo>
                  <a:pt x="4315" y="249401"/>
                </a:lnTo>
                <a:lnTo>
                  <a:pt x="0" y="252345"/>
                </a:lnTo>
                <a:lnTo>
                  <a:pt x="0" y="256551"/>
                </a:lnTo>
                <a:lnTo>
                  <a:pt x="2842" y="262334"/>
                </a:lnTo>
                <a:lnTo>
                  <a:pt x="12945" y="273795"/>
                </a:lnTo>
                <a:lnTo>
                  <a:pt x="17260" y="275266"/>
                </a:lnTo>
                <a:lnTo>
                  <a:pt x="24416" y="278106"/>
                </a:lnTo>
                <a:lnTo>
                  <a:pt x="28731" y="285255"/>
                </a:lnTo>
                <a:lnTo>
                  <a:pt x="35888" y="298188"/>
                </a:lnTo>
                <a:lnTo>
                  <a:pt x="38729" y="302499"/>
                </a:lnTo>
                <a:lnTo>
                  <a:pt x="44412" y="308177"/>
                </a:lnTo>
                <a:lnTo>
                  <a:pt x="48833" y="309649"/>
                </a:lnTo>
                <a:lnTo>
                  <a:pt x="55989" y="308177"/>
                </a:lnTo>
                <a:lnTo>
                  <a:pt x="60199" y="306810"/>
                </a:lnTo>
                <a:lnTo>
                  <a:pt x="84615" y="302499"/>
                </a:lnTo>
                <a:lnTo>
                  <a:pt x="93245" y="312487"/>
                </a:lnTo>
                <a:lnTo>
                  <a:pt x="94719" y="326787"/>
                </a:lnTo>
                <a:lnTo>
                  <a:pt x="96087" y="336881"/>
                </a:lnTo>
                <a:lnTo>
                  <a:pt x="94719" y="355491"/>
                </a:lnTo>
                <a:lnTo>
                  <a:pt x="91772" y="358435"/>
                </a:lnTo>
                <a:lnTo>
                  <a:pt x="87562" y="364113"/>
                </a:lnTo>
                <a:lnTo>
                  <a:pt x="80300" y="384196"/>
                </a:lnTo>
                <a:lnTo>
                  <a:pt x="77459" y="394184"/>
                </a:lnTo>
                <a:lnTo>
                  <a:pt x="87562" y="415739"/>
                </a:lnTo>
                <a:lnTo>
                  <a:pt x="96087" y="425727"/>
                </a:lnTo>
                <a:lnTo>
                  <a:pt x="110505" y="442971"/>
                </a:lnTo>
                <a:lnTo>
                  <a:pt x="116188" y="460110"/>
                </a:lnTo>
                <a:lnTo>
                  <a:pt x="117662" y="465892"/>
                </a:lnTo>
                <a:lnTo>
                  <a:pt x="124818" y="465892"/>
                </a:lnTo>
                <a:lnTo>
                  <a:pt x="127660" y="465892"/>
                </a:lnTo>
                <a:lnTo>
                  <a:pt x="129133" y="463054"/>
                </a:lnTo>
                <a:lnTo>
                  <a:pt x="129133" y="447282"/>
                </a:lnTo>
                <a:lnTo>
                  <a:pt x="127660" y="440027"/>
                </a:lnTo>
                <a:lnTo>
                  <a:pt x="120503" y="431510"/>
                </a:lnTo>
                <a:lnTo>
                  <a:pt x="127660" y="422889"/>
                </a:lnTo>
                <a:lnTo>
                  <a:pt x="143446" y="407117"/>
                </a:lnTo>
                <a:lnTo>
                  <a:pt x="156391" y="401334"/>
                </a:lnTo>
                <a:lnTo>
                  <a:pt x="157864" y="398495"/>
                </a:lnTo>
                <a:lnTo>
                  <a:pt x="159233" y="392817"/>
                </a:lnTo>
                <a:lnTo>
                  <a:pt x="165021" y="331098"/>
                </a:lnTo>
                <a:lnTo>
                  <a:pt x="163547" y="316798"/>
                </a:lnTo>
                <a:lnTo>
                  <a:pt x="143446" y="286727"/>
                </a:lnTo>
                <a:lnTo>
                  <a:pt x="123450" y="258023"/>
                </a:lnTo>
                <a:lnTo>
                  <a:pt x="111873" y="246562"/>
                </a:lnTo>
                <a:lnTo>
                  <a:pt x="100402" y="246562"/>
                </a:lnTo>
                <a:lnTo>
                  <a:pt x="96087" y="236574"/>
                </a:lnTo>
                <a:lnTo>
                  <a:pt x="90404" y="186315"/>
                </a:lnTo>
                <a:lnTo>
                  <a:pt x="87562" y="169176"/>
                </a:lnTo>
                <a:lnTo>
                  <a:pt x="88930" y="164865"/>
                </a:lnTo>
                <a:lnTo>
                  <a:pt x="93245" y="156244"/>
                </a:lnTo>
                <a:lnTo>
                  <a:pt x="97560" y="149094"/>
                </a:lnTo>
                <a:lnTo>
                  <a:pt x="100402" y="141944"/>
                </a:lnTo>
                <a:lnTo>
                  <a:pt x="101875" y="137633"/>
                </a:lnTo>
                <a:lnTo>
                  <a:pt x="101875" y="134794"/>
                </a:lnTo>
                <a:lnTo>
                  <a:pt x="101875" y="130484"/>
                </a:lnTo>
                <a:lnTo>
                  <a:pt x="119135" y="130484"/>
                </a:lnTo>
                <a:lnTo>
                  <a:pt x="119135" y="126173"/>
                </a:lnTo>
                <a:lnTo>
                  <a:pt x="116188" y="119023"/>
                </a:lnTo>
                <a:lnTo>
                  <a:pt x="106190" y="108929"/>
                </a:lnTo>
                <a:lnTo>
                  <a:pt x="103349" y="91791"/>
                </a:lnTo>
                <a:lnTo>
                  <a:pt x="104717" y="80330"/>
                </a:lnTo>
                <a:lnTo>
                  <a:pt x="104717" y="76019"/>
                </a:lnTo>
                <a:lnTo>
                  <a:pt x="101875" y="52993"/>
                </a:lnTo>
                <a:lnTo>
                  <a:pt x="99033" y="37326"/>
                </a:lnTo>
                <a:lnTo>
                  <a:pt x="97560" y="34382"/>
                </a:lnTo>
                <a:lnTo>
                  <a:pt x="87562" y="20083"/>
                </a:lnTo>
                <a:lnTo>
                  <a:pt x="74618" y="7150"/>
                </a:lnTo>
                <a:lnTo>
                  <a:pt x="71776" y="5783"/>
                </a:lnTo>
                <a:lnTo>
                  <a:pt x="68829" y="8622"/>
                </a:lnTo>
                <a:lnTo>
                  <a:pt x="67460" y="18610"/>
                </a:lnTo>
                <a:lnTo>
                  <a:pt x="55989" y="11461"/>
                </a:lnTo>
                <a:lnTo>
                  <a:pt x="40203" y="11461"/>
                </a:lnTo>
                <a:lnTo>
                  <a:pt x="24416" y="5783"/>
                </a:lnTo>
                <a:lnTo>
                  <a:pt x="21469" y="2839"/>
                </a:lnTo>
                <a:lnTo>
                  <a:pt x="20101" y="0"/>
                </a:lnTo>
                <a:lnTo>
                  <a:pt x="14313" y="0"/>
                </a:lnTo>
                <a:lnTo>
                  <a:pt x="17260" y="4311"/>
                </a:lnTo>
                <a:lnTo>
                  <a:pt x="28731" y="12933"/>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7" name="Freihandform 286">
            <a:extLst>
              <a:ext uri="{FF2B5EF4-FFF2-40B4-BE49-F238E27FC236}">
                <a16:creationId xmlns:a16="http://schemas.microsoft.com/office/drawing/2014/main" id="{D2567C73-4100-F8BF-946F-BC4B215CABE3}"/>
              </a:ext>
            </a:extLst>
          </p:cNvPr>
          <p:cNvSpPr/>
          <p:nvPr userDrawn="1"/>
        </p:nvSpPr>
        <p:spPr>
          <a:xfrm>
            <a:off x="7498214" y="3576419"/>
            <a:ext cx="80086" cy="183336"/>
          </a:xfrm>
          <a:custGeom>
            <a:avLst/>
            <a:gdLst>
              <a:gd name="connsiteX0" fmla="*/ 104822 w 162179"/>
              <a:gd name="connsiteY0" fmla="*/ 316798 h 371262"/>
              <a:gd name="connsiteX1" fmla="*/ 104822 w 162179"/>
              <a:gd name="connsiteY1" fmla="*/ 293877 h 371262"/>
              <a:gd name="connsiteX2" fmla="*/ 103349 w 162179"/>
              <a:gd name="connsiteY2" fmla="*/ 276633 h 371262"/>
              <a:gd name="connsiteX3" fmla="*/ 100507 w 162179"/>
              <a:gd name="connsiteY3" fmla="*/ 272322 h 371262"/>
              <a:gd name="connsiteX4" fmla="*/ 100507 w 162179"/>
              <a:gd name="connsiteY4" fmla="*/ 268117 h 371262"/>
              <a:gd name="connsiteX5" fmla="*/ 103349 w 162179"/>
              <a:gd name="connsiteY5" fmla="*/ 252345 h 371262"/>
              <a:gd name="connsiteX6" fmla="*/ 103349 w 162179"/>
              <a:gd name="connsiteY6" fmla="*/ 237941 h 371262"/>
              <a:gd name="connsiteX7" fmla="*/ 103349 w 162179"/>
              <a:gd name="connsiteY7" fmla="*/ 230791 h 371262"/>
              <a:gd name="connsiteX8" fmla="*/ 106190 w 162179"/>
              <a:gd name="connsiteY8" fmla="*/ 202192 h 371262"/>
              <a:gd name="connsiteX9" fmla="*/ 116293 w 162179"/>
              <a:gd name="connsiteY9" fmla="*/ 200720 h 371262"/>
              <a:gd name="connsiteX10" fmla="*/ 121977 w 162179"/>
              <a:gd name="connsiteY10" fmla="*/ 199248 h 371262"/>
              <a:gd name="connsiteX11" fmla="*/ 126292 w 162179"/>
              <a:gd name="connsiteY11" fmla="*/ 187787 h 371262"/>
              <a:gd name="connsiteX12" fmla="*/ 126292 w 162179"/>
              <a:gd name="connsiteY12" fmla="*/ 183476 h 371262"/>
              <a:gd name="connsiteX13" fmla="*/ 146393 w 162179"/>
              <a:gd name="connsiteY13" fmla="*/ 153405 h 371262"/>
              <a:gd name="connsiteX14" fmla="*/ 149234 w 162179"/>
              <a:gd name="connsiteY14" fmla="*/ 147622 h 371262"/>
              <a:gd name="connsiteX15" fmla="*/ 153550 w 162179"/>
              <a:gd name="connsiteY15" fmla="*/ 139105 h 371262"/>
              <a:gd name="connsiteX16" fmla="*/ 160706 w 162179"/>
              <a:gd name="connsiteY16" fmla="*/ 117551 h 371262"/>
              <a:gd name="connsiteX17" fmla="*/ 162179 w 162179"/>
              <a:gd name="connsiteY17" fmla="*/ 108929 h 371262"/>
              <a:gd name="connsiteX18" fmla="*/ 162179 w 162179"/>
              <a:gd name="connsiteY18" fmla="*/ 103251 h 371262"/>
              <a:gd name="connsiteX19" fmla="*/ 156391 w 162179"/>
              <a:gd name="connsiteY19" fmla="*/ 78858 h 371262"/>
              <a:gd name="connsiteX20" fmla="*/ 155023 w 162179"/>
              <a:gd name="connsiteY20" fmla="*/ 76019 h 371262"/>
              <a:gd name="connsiteX21" fmla="*/ 143551 w 162179"/>
              <a:gd name="connsiteY21" fmla="*/ 58775 h 371262"/>
              <a:gd name="connsiteX22" fmla="*/ 144920 w 162179"/>
              <a:gd name="connsiteY22" fmla="*/ 52992 h 371262"/>
              <a:gd name="connsiteX23" fmla="*/ 146393 w 162179"/>
              <a:gd name="connsiteY23" fmla="*/ 48787 h 371262"/>
              <a:gd name="connsiteX24" fmla="*/ 147761 w 162179"/>
              <a:gd name="connsiteY24" fmla="*/ 45843 h 371262"/>
              <a:gd name="connsiteX25" fmla="*/ 150708 w 162179"/>
              <a:gd name="connsiteY25" fmla="*/ 43004 h 371262"/>
              <a:gd name="connsiteX26" fmla="*/ 147761 w 162179"/>
              <a:gd name="connsiteY26" fmla="*/ 38693 h 371262"/>
              <a:gd name="connsiteX27" fmla="*/ 143551 w 162179"/>
              <a:gd name="connsiteY27" fmla="*/ 33015 h 371262"/>
              <a:gd name="connsiteX28" fmla="*/ 119135 w 162179"/>
              <a:gd name="connsiteY28" fmla="*/ 8622 h 371262"/>
              <a:gd name="connsiteX29" fmla="*/ 111979 w 162179"/>
              <a:gd name="connsiteY29" fmla="*/ 1472 h 371262"/>
              <a:gd name="connsiteX30" fmla="*/ 110505 w 162179"/>
              <a:gd name="connsiteY30" fmla="*/ 0 h 371262"/>
              <a:gd name="connsiteX31" fmla="*/ 84720 w 162179"/>
              <a:gd name="connsiteY31" fmla="*/ 10094 h 371262"/>
              <a:gd name="connsiteX32" fmla="*/ 86089 w 162179"/>
              <a:gd name="connsiteY32" fmla="*/ 30071 h 371262"/>
              <a:gd name="connsiteX33" fmla="*/ 81879 w 162179"/>
              <a:gd name="connsiteY33" fmla="*/ 43004 h 371262"/>
              <a:gd name="connsiteX34" fmla="*/ 60304 w 162179"/>
              <a:gd name="connsiteY34" fmla="*/ 58775 h 371262"/>
              <a:gd name="connsiteX35" fmla="*/ 54516 w 162179"/>
              <a:gd name="connsiteY35" fmla="*/ 57408 h 371262"/>
              <a:gd name="connsiteX36" fmla="*/ 34519 w 162179"/>
              <a:gd name="connsiteY36" fmla="*/ 57408 h 371262"/>
              <a:gd name="connsiteX37" fmla="*/ 15786 w 162179"/>
              <a:gd name="connsiteY37" fmla="*/ 77491 h 371262"/>
              <a:gd name="connsiteX38" fmla="*/ 8630 w 162179"/>
              <a:gd name="connsiteY38" fmla="*/ 84641 h 371262"/>
              <a:gd name="connsiteX39" fmla="*/ 10104 w 162179"/>
              <a:gd name="connsiteY39" fmla="*/ 84641 h 371262"/>
              <a:gd name="connsiteX40" fmla="*/ 8630 w 162179"/>
              <a:gd name="connsiteY40" fmla="*/ 84641 h 371262"/>
              <a:gd name="connsiteX41" fmla="*/ 5788 w 162179"/>
              <a:gd name="connsiteY41" fmla="*/ 88847 h 371262"/>
              <a:gd name="connsiteX42" fmla="*/ 1474 w 162179"/>
              <a:gd name="connsiteY42" fmla="*/ 101779 h 371262"/>
              <a:gd name="connsiteX43" fmla="*/ 0 w 162179"/>
              <a:gd name="connsiteY43" fmla="*/ 113240 h 371262"/>
              <a:gd name="connsiteX44" fmla="*/ 0 w 162179"/>
              <a:gd name="connsiteY44" fmla="*/ 121862 h 371262"/>
              <a:gd name="connsiteX45" fmla="*/ 14418 w 162179"/>
              <a:gd name="connsiteY45" fmla="*/ 133322 h 371262"/>
              <a:gd name="connsiteX46" fmla="*/ 21575 w 162179"/>
              <a:gd name="connsiteY46" fmla="*/ 139105 h 371262"/>
              <a:gd name="connsiteX47" fmla="*/ 30205 w 162179"/>
              <a:gd name="connsiteY47" fmla="*/ 144783 h 371262"/>
              <a:gd name="connsiteX48" fmla="*/ 30205 w 162179"/>
              <a:gd name="connsiteY48" fmla="*/ 153405 h 371262"/>
              <a:gd name="connsiteX49" fmla="*/ 30205 w 162179"/>
              <a:gd name="connsiteY49" fmla="*/ 167704 h 371262"/>
              <a:gd name="connsiteX50" fmla="*/ 41676 w 162179"/>
              <a:gd name="connsiteY50" fmla="*/ 194937 h 371262"/>
              <a:gd name="connsiteX51" fmla="*/ 43045 w 162179"/>
              <a:gd name="connsiteY51" fmla="*/ 199248 h 371262"/>
              <a:gd name="connsiteX52" fmla="*/ 43045 w 162179"/>
              <a:gd name="connsiteY52" fmla="*/ 203558 h 371262"/>
              <a:gd name="connsiteX53" fmla="*/ 44518 w 162179"/>
              <a:gd name="connsiteY53" fmla="*/ 213652 h 371262"/>
              <a:gd name="connsiteX54" fmla="*/ 44518 w 162179"/>
              <a:gd name="connsiteY54" fmla="*/ 243723 h 371262"/>
              <a:gd name="connsiteX55" fmla="*/ 44518 w 162179"/>
              <a:gd name="connsiteY55" fmla="*/ 305338 h 371262"/>
              <a:gd name="connsiteX56" fmla="*/ 44518 w 162179"/>
              <a:gd name="connsiteY56" fmla="*/ 325420 h 371262"/>
              <a:gd name="connsiteX57" fmla="*/ 38729 w 162179"/>
              <a:gd name="connsiteY57" fmla="*/ 325420 h 371262"/>
              <a:gd name="connsiteX58" fmla="*/ 53148 w 162179"/>
              <a:gd name="connsiteY58" fmla="*/ 371263 h 371262"/>
              <a:gd name="connsiteX59" fmla="*/ 58831 w 162179"/>
              <a:gd name="connsiteY59" fmla="*/ 369896 h 371262"/>
              <a:gd name="connsiteX60" fmla="*/ 87562 w 162179"/>
              <a:gd name="connsiteY60" fmla="*/ 365585 h 371262"/>
              <a:gd name="connsiteX61" fmla="*/ 100507 w 162179"/>
              <a:gd name="connsiteY61" fmla="*/ 364113 h 371262"/>
              <a:gd name="connsiteX62" fmla="*/ 101875 w 162179"/>
              <a:gd name="connsiteY62" fmla="*/ 348342 h 371262"/>
              <a:gd name="connsiteX63" fmla="*/ 104822 w 162179"/>
              <a:gd name="connsiteY63" fmla="*/ 316798 h 371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62179" h="371262">
                <a:moveTo>
                  <a:pt x="104822" y="316798"/>
                </a:moveTo>
                <a:lnTo>
                  <a:pt x="104822" y="293877"/>
                </a:lnTo>
                <a:lnTo>
                  <a:pt x="103349" y="276633"/>
                </a:lnTo>
                <a:lnTo>
                  <a:pt x="100507" y="272322"/>
                </a:lnTo>
                <a:lnTo>
                  <a:pt x="100507" y="268117"/>
                </a:lnTo>
                <a:lnTo>
                  <a:pt x="103349" y="252345"/>
                </a:lnTo>
                <a:lnTo>
                  <a:pt x="103349" y="237941"/>
                </a:lnTo>
                <a:lnTo>
                  <a:pt x="103349" y="230791"/>
                </a:lnTo>
                <a:lnTo>
                  <a:pt x="106190" y="202192"/>
                </a:lnTo>
                <a:lnTo>
                  <a:pt x="116293" y="200720"/>
                </a:lnTo>
                <a:lnTo>
                  <a:pt x="121977" y="199248"/>
                </a:lnTo>
                <a:lnTo>
                  <a:pt x="126292" y="187787"/>
                </a:lnTo>
                <a:lnTo>
                  <a:pt x="126292" y="183476"/>
                </a:lnTo>
                <a:lnTo>
                  <a:pt x="146393" y="153405"/>
                </a:lnTo>
                <a:lnTo>
                  <a:pt x="149234" y="147622"/>
                </a:lnTo>
                <a:lnTo>
                  <a:pt x="153550" y="139105"/>
                </a:lnTo>
                <a:lnTo>
                  <a:pt x="160706" y="117551"/>
                </a:lnTo>
                <a:lnTo>
                  <a:pt x="162179" y="108929"/>
                </a:lnTo>
                <a:lnTo>
                  <a:pt x="162179" y="103251"/>
                </a:lnTo>
                <a:lnTo>
                  <a:pt x="156391" y="78858"/>
                </a:lnTo>
                <a:lnTo>
                  <a:pt x="155023" y="76019"/>
                </a:lnTo>
                <a:lnTo>
                  <a:pt x="143551" y="58775"/>
                </a:lnTo>
                <a:lnTo>
                  <a:pt x="144920" y="52992"/>
                </a:lnTo>
                <a:lnTo>
                  <a:pt x="146393" y="48787"/>
                </a:lnTo>
                <a:lnTo>
                  <a:pt x="147761" y="45843"/>
                </a:lnTo>
                <a:lnTo>
                  <a:pt x="150708" y="43004"/>
                </a:lnTo>
                <a:lnTo>
                  <a:pt x="147761" y="38693"/>
                </a:lnTo>
                <a:lnTo>
                  <a:pt x="143551" y="33015"/>
                </a:lnTo>
                <a:lnTo>
                  <a:pt x="119135" y="8622"/>
                </a:lnTo>
                <a:lnTo>
                  <a:pt x="111979" y="1472"/>
                </a:lnTo>
                <a:lnTo>
                  <a:pt x="110505" y="0"/>
                </a:lnTo>
                <a:lnTo>
                  <a:pt x="84720" y="10094"/>
                </a:lnTo>
                <a:lnTo>
                  <a:pt x="86089" y="30071"/>
                </a:lnTo>
                <a:lnTo>
                  <a:pt x="81879" y="43004"/>
                </a:lnTo>
                <a:lnTo>
                  <a:pt x="60304" y="58775"/>
                </a:lnTo>
                <a:lnTo>
                  <a:pt x="54516" y="57408"/>
                </a:lnTo>
                <a:lnTo>
                  <a:pt x="34519" y="57408"/>
                </a:lnTo>
                <a:lnTo>
                  <a:pt x="15786" y="77491"/>
                </a:lnTo>
                <a:lnTo>
                  <a:pt x="8630" y="84641"/>
                </a:lnTo>
                <a:lnTo>
                  <a:pt x="10104" y="84641"/>
                </a:lnTo>
                <a:lnTo>
                  <a:pt x="8630" y="84641"/>
                </a:lnTo>
                <a:lnTo>
                  <a:pt x="5788" y="88847"/>
                </a:lnTo>
                <a:lnTo>
                  <a:pt x="1474" y="101779"/>
                </a:lnTo>
                <a:lnTo>
                  <a:pt x="0" y="113240"/>
                </a:lnTo>
                <a:lnTo>
                  <a:pt x="0" y="121862"/>
                </a:lnTo>
                <a:lnTo>
                  <a:pt x="14418" y="133322"/>
                </a:lnTo>
                <a:lnTo>
                  <a:pt x="21575" y="139105"/>
                </a:lnTo>
                <a:lnTo>
                  <a:pt x="30205" y="144783"/>
                </a:lnTo>
                <a:lnTo>
                  <a:pt x="30205" y="153405"/>
                </a:lnTo>
                <a:lnTo>
                  <a:pt x="30205" y="167704"/>
                </a:lnTo>
                <a:lnTo>
                  <a:pt x="41676" y="194937"/>
                </a:lnTo>
                <a:lnTo>
                  <a:pt x="43045" y="199248"/>
                </a:lnTo>
                <a:lnTo>
                  <a:pt x="43045" y="203558"/>
                </a:lnTo>
                <a:lnTo>
                  <a:pt x="44518" y="213652"/>
                </a:lnTo>
                <a:lnTo>
                  <a:pt x="44518" y="243723"/>
                </a:lnTo>
                <a:lnTo>
                  <a:pt x="44518" y="305338"/>
                </a:lnTo>
                <a:lnTo>
                  <a:pt x="44518" y="325420"/>
                </a:lnTo>
                <a:lnTo>
                  <a:pt x="38729" y="325420"/>
                </a:lnTo>
                <a:lnTo>
                  <a:pt x="53148" y="371263"/>
                </a:lnTo>
                <a:lnTo>
                  <a:pt x="58831" y="369896"/>
                </a:lnTo>
                <a:lnTo>
                  <a:pt x="87562" y="365585"/>
                </a:lnTo>
                <a:lnTo>
                  <a:pt x="100507" y="364113"/>
                </a:lnTo>
                <a:lnTo>
                  <a:pt x="101875" y="348342"/>
                </a:lnTo>
                <a:lnTo>
                  <a:pt x="104822" y="3167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8" name="Freihandform 287">
            <a:extLst>
              <a:ext uri="{FF2B5EF4-FFF2-40B4-BE49-F238E27FC236}">
                <a16:creationId xmlns:a16="http://schemas.microsoft.com/office/drawing/2014/main" id="{5F82A277-94AD-F1CC-3239-D47FB2AF20FD}"/>
              </a:ext>
            </a:extLst>
          </p:cNvPr>
          <p:cNvSpPr/>
          <p:nvPr userDrawn="1"/>
        </p:nvSpPr>
        <p:spPr>
          <a:xfrm>
            <a:off x="7707551" y="3552224"/>
            <a:ext cx="202634" cy="340502"/>
          </a:xfrm>
          <a:custGeom>
            <a:avLst/>
            <a:gdLst>
              <a:gd name="connsiteX0" fmla="*/ 80300 w 410342"/>
              <a:gd name="connsiteY0" fmla="*/ 657990 h 689533"/>
              <a:gd name="connsiteX1" fmla="*/ 84616 w 410342"/>
              <a:gd name="connsiteY1" fmla="*/ 657990 h 689533"/>
              <a:gd name="connsiteX2" fmla="*/ 109032 w 410342"/>
              <a:gd name="connsiteY2" fmla="*/ 657990 h 689533"/>
              <a:gd name="connsiteX3" fmla="*/ 126292 w 410342"/>
              <a:gd name="connsiteY3" fmla="*/ 657990 h 689533"/>
              <a:gd name="connsiteX4" fmla="*/ 150603 w 410342"/>
              <a:gd name="connsiteY4" fmla="*/ 657990 h 689533"/>
              <a:gd name="connsiteX5" fmla="*/ 152076 w 410342"/>
              <a:gd name="connsiteY5" fmla="*/ 650735 h 689533"/>
              <a:gd name="connsiteX6" fmla="*/ 162074 w 410342"/>
              <a:gd name="connsiteY6" fmla="*/ 649368 h 689533"/>
              <a:gd name="connsiteX7" fmla="*/ 169231 w 410342"/>
              <a:gd name="connsiteY7" fmla="*/ 649368 h 689533"/>
              <a:gd name="connsiteX8" fmla="*/ 179334 w 410342"/>
              <a:gd name="connsiteY8" fmla="*/ 650735 h 689533"/>
              <a:gd name="connsiteX9" fmla="*/ 197963 w 410342"/>
              <a:gd name="connsiteY9" fmla="*/ 650735 h 689533"/>
              <a:gd name="connsiteX10" fmla="*/ 200909 w 410342"/>
              <a:gd name="connsiteY10" fmla="*/ 650735 h 689533"/>
              <a:gd name="connsiteX11" fmla="*/ 203751 w 410342"/>
              <a:gd name="connsiteY11" fmla="*/ 649368 h 689533"/>
              <a:gd name="connsiteX12" fmla="*/ 216695 w 410342"/>
              <a:gd name="connsiteY12" fmla="*/ 652207 h 689533"/>
              <a:gd name="connsiteX13" fmla="*/ 219537 w 410342"/>
              <a:gd name="connsiteY13" fmla="*/ 653679 h 689533"/>
              <a:gd name="connsiteX14" fmla="*/ 226694 w 410342"/>
              <a:gd name="connsiteY14" fmla="*/ 655046 h 689533"/>
              <a:gd name="connsiteX15" fmla="*/ 232482 w 410342"/>
              <a:gd name="connsiteY15" fmla="*/ 653679 h 689533"/>
              <a:gd name="connsiteX16" fmla="*/ 239638 w 410342"/>
              <a:gd name="connsiteY16" fmla="*/ 653679 h 689533"/>
              <a:gd name="connsiteX17" fmla="*/ 246795 w 410342"/>
              <a:gd name="connsiteY17" fmla="*/ 652207 h 689533"/>
              <a:gd name="connsiteX18" fmla="*/ 252478 w 410342"/>
              <a:gd name="connsiteY18" fmla="*/ 652207 h 689533"/>
              <a:gd name="connsiteX19" fmla="*/ 255425 w 410342"/>
              <a:gd name="connsiteY19" fmla="*/ 655046 h 689533"/>
              <a:gd name="connsiteX20" fmla="*/ 255425 w 410342"/>
              <a:gd name="connsiteY20" fmla="*/ 659357 h 689533"/>
              <a:gd name="connsiteX21" fmla="*/ 291313 w 410342"/>
              <a:gd name="connsiteY21" fmla="*/ 659357 h 689533"/>
              <a:gd name="connsiteX22" fmla="*/ 308468 w 410342"/>
              <a:gd name="connsiteY22" fmla="*/ 659357 h 689533"/>
              <a:gd name="connsiteX23" fmla="*/ 318465 w 410342"/>
              <a:gd name="connsiteY23" fmla="*/ 659357 h 689533"/>
              <a:gd name="connsiteX24" fmla="*/ 321412 w 410342"/>
              <a:gd name="connsiteY24" fmla="*/ 659357 h 689533"/>
              <a:gd name="connsiteX25" fmla="*/ 322780 w 410342"/>
              <a:gd name="connsiteY25" fmla="*/ 656518 h 689533"/>
              <a:gd name="connsiteX26" fmla="*/ 327095 w 410342"/>
              <a:gd name="connsiteY26" fmla="*/ 660829 h 689533"/>
              <a:gd name="connsiteX27" fmla="*/ 340040 w 410342"/>
              <a:gd name="connsiteY27" fmla="*/ 669451 h 689533"/>
              <a:gd name="connsiteX28" fmla="*/ 351512 w 410342"/>
              <a:gd name="connsiteY28" fmla="*/ 669451 h 689533"/>
              <a:gd name="connsiteX29" fmla="*/ 355827 w 410342"/>
              <a:gd name="connsiteY29" fmla="*/ 666612 h 689533"/>
              <a:gd name="connsiteX30" fmla="*/ 361615 w 410342"/>
              <a:gd name="connsiteY30" fmla="*/ 670923 h 689533"/>
              <a:gd name="connsiteX31" fmla="*/ 371613 w 410342"/>
              <a:gd name="connsiteY31" fmla="*/ 669451 h 689533"/>
              <a:gd name="connsiteX32" fmla="*/ 384558 w 410342"/>
              <a:gd name="connsiteY32" fmla="*/ 673762 h 689533"/>
              <a:gd name="connsiteX33" fmla="*/ 398871 w 410342"/>
              <a:gd name="connsiteY33" fmla="*/ 682383 h 689533"/>
              <a:gd name="connsiteX34" fmla="*/ 403186 w 410342"/>
              <a:gd name="connsiteY34" fmla="*/ 689533 h 689533"/>
              <a:gd name="connsiteX35" fmla="*/ 407501 w 410342"/>
              <a:gd name="connsiteY35" fmla="*/ 685222 h 689533"/>
              <a:gd name="connsiteX36" fmla="*/ 407501 w 410342"/>
              <a:gd name="connsiteY36" fmla="*/ 682383 h 689533"/>
              <a:gd name="connsiteX37" fmla="*/ 406027 w 410342"/>
              <a:gd name="connsiteY37" fmla="*/ 676601 h 689533"/>
              <a:gd name="connsiteX38" fmla="*/ 404554 w 410342"/>
              <a:gd name="connsiteY38" fmla="*/ 670923 h 689533"/>
              <a:gd name="connsiteX39" fmla="*/ 403186 w 410342"/>
              <a:gd name="connsiteY39" fmla="*/ 666612 h 689533"/>
              <a:gd name="connsiteX40" fmla="*/ 404554 w 410342"/>
              <a:gd name="connsiteY40" fmla="*/ 657990 h 689533"/>
              <a:gd name="connsiteX41" fmla="*/ 410343 w 410342"/>
              <a:gd name="connsiteY41" fmla="*/ 655046 h 689533"/>
              <a:gd name="connsiteX42" fmla="*/ 406027 w 410342"/>
              <a:gd name="connsiteY42" fmla="*/ 647896 h 689533"/>
              <a:gd name="connsiteX43" fmla="*/ 404554 w 410342"/>
              <a:gd name="connsiteY43" fmla="*/ 643585 h 689533"/>
              <a:gd name="connsiteX44" fmla="*/ 404554 w 410342"/>
              <a:gd name="connsiteY44" fmla="*/ 637908 h 689533"/>
              <a:gd name="connsiteX45" fmla="*/ 404554 w 410342"/>
              <a:gd name="connsiteY45" fmla="*/ 629286 h 689533"/>
              <a:gd name="connsiteX46" fmla="*/ 406027 w 410342"/>
              <a:gd name="connsiteY46" fmla="*/ 626447 h 689533"/>
              <a:gd name="connsiteX47" fmla="*/ 396029 w 410342"/>
              <a:gd name="connsiteY47" fmla="*/ 602054 h 689533"/>
              <a:gd name="connsiteX48" fmla="*/ 388767 w 410342"/>
              <a:gd name="connsiteY48" fmla="*/ 602054 h 689533"/>
              <a:gd name="connsiteX49" fmla="*/ 360142 w 410342"/>
              <a:gd name="connsiteY49" fmla="*/ 567672 h 689533"/>
              <a:gd name="connsiteX50" fmla="*/ 350038 w 410342"/>
              <a:gd name="connsiteY50" fmla="*/ 551900 h 689533"/>
              <a:gd name="connsiteX51" fmla="*/ 348670 w 410342"/>
              <a:gd name="connsiteY51" fmla="*/ 546117 h 689533"/>
              <a:gd name="connsiteX52" fmla="*/ 352985 w 410342"/>
              <a:gd name="connsiteY52" fmla="*/ 546117 h 689533"/>
              <a:gd name="connsiteX53" fmla="*/ 355827 w 410342"/>
              <a:gd name="connsiteY53" fmla="*/ 544750 h 689533"/>
              <a:gd name="connsiteX54" fmla="*/ 352985 w 410342"/>
              <a:gd name="connsiteY54" fmla="*/ 541806 h 689533"/>
              <a:gd name="connsiteX55" fmla="*/ 350038 w 410342"/>
              <a:gd name="connsiteY55" fmla="*/ 530346 h 689533"/>
              <a:gd name="connsiteX56" fmla="*/ 345829 w 410342"/>
              <a:gd name="connsiteY56" fmla="*/ 523196 h 689533"/>
              <a:gd name="connsiteX57" fmla="*/ 344355 w 410342"/>
              <a:gd name="connsiteY57" fmla="*/ 521829 h 689533"/>
              <a:gd name="connsiteX58" fmla="*/ 340040 w 410342"/>
              <a:gd name="connsiteY58" fmla="*/ 518990 h 689533"/>
              <a:gd name="connsiteX59" fmla="*/ 334252 w 410342"/>
              <a:gd name="connsiteY59" fmla="*/ 514574 h 689533"/>
              <a:gd name="connsiteX60" fmla="*/ 331410 w 410342"/>
              <a:gd name="connsiteY60" fmla="*/ 510368 h 689533"/>
              <a:gd name="connsiteX61" fmla="*/ 328569 w 410342"/>
              <a:gd name="connsiteY61" fmla="*/ 480192 h 689533"/>
              <a:gd name="connsiteX62" fmla="*/ 321412 w 410342"/>
              <a:gd name="connsiteY62" fmla="*/ 470203 h 689533"/>
              <a:gd name="connsiteX63" fmla="*/ 324254 w 410342"/>
              <a:gd name="connsiteY63" fmla="*/ 463054 h 689533"/>
              <a:gd name="connsiteX64" fmla="*/ 325727 w 410342"/>
              <a:gd name="connsiteY64" fmla="*/ 457271 h 689533"/>
              <a:gd name="connsiteX65" fmla="*/ 325727 w 410342"/>
              <a:gd name="connsiteY65" fmla="*/ 444338 h 689533"/>
              <a:gd name="connsiteX66" fmla="*/ 325727 w 410342"/>
              <a:gd name="connsiteY66" fmla="*/ 437188 h 689533"/>
              <a:gd name="connsiteX67" fmla="*/ 325727 w 410342"/>
              <a:gd name="connsiteY67" fmla="*/ 432877 h 689533"/>
              <a:gd name="connsiteX68" fmla="*/ 322780 w 410342"/>
              <a:gd name="connsiteY68" fmla="*/ 432877 h 689533"/>
              <a:gd name="connsiteX69" fmla="*/ 314256 w 410342"/>
              <a:gd name="connsiteY69" fmla="*/ 424361 h 689533"/>
              <a:gd name="connsiteX70" fmla="*/ 315624 w 410342"/>
              <a:gd name="connsiteY70" fmla="*/ 422889 h 689533"/>
              <a:gd name="connsiteX71" fmla="*/ 318465 w 410342"/>
              <a:gd name="connsiteY71" fmla="*/ 420050 h 689533"/>
              <a:gd name="connsiteX72" fmla="*/ 322780 w 410342"/>
              <a:gd name="connsiteY72" fmla="*/ 415739 h 689533"/>
              <a:gd name="connsiteX73" fmla="*/ 331410 w 410342"/>
              <a:gd name="connsiteY73" fmla="*/ 411428 h 689533"/>
              <a:gd name="connsiteX74" fmla="*/ 335725 w 410342"/>
              <a:gd name="connsiteY74" fmla="*/ 407117 h 689533"/>
              <a:gd name="connsiteX75" fmla="*/ 344355 w 410342"/>
              <a:gd name="connsiteY75" fmla="*/ 382723 h 689533"/>
              <a:gd name="connsiteX76" fmla="*/ 357300 w 410342"/>
              <a:gd name="connsiteY76" fmla="*/ 352653 h 689533"/>
              <a:gd name="connsiteX77" fmla="*/ 371613 w 410342"/>
              <a:gd name="connsiteY77" fmla="*/ 335409 h 689533"/>
              <a:gd name="connsiteX78" fmla="*/ 375928 w 410342"/>
              <a:gd name="connsiteY78" fmla="*/ 321109 h 689533"/>
              <a:gd name="connsiteX79" fmla="*/ 371613 w 410342"/>
              <a:gd name="connsiteY79" fmla="*/ 321109 h 689533"/>
              <a:gd name="connsiteX80" fmla="*/ 364456 w 410342"/>
              <a:gd name="connsiteY80" fmla="*/ 298188 h 689533"/>
              <a:gd name="connsiteX81" fmla="*/ 355827 w 410342"/>
              <a:gd name="connsiteY81" fmla="*/ 278105 h 689533"/>
              <a:gd name="connsiteX82" fmla="*/ 348670 w 410342"/>
              <a:gd name="connsiteY82" fmla="*/ 268117 h 689533"/>
              <a:gd name="connsiteX83" fmla="*/ 341513 w 410342"/>
              <a:gd name="connsiteY83" fmla="*/ 259495 h 689533"/>
              <a:gd name="connsiteX84" fmla="*/ 337199 w 410342"/>
              <a:gd name="connsiteY84" fmla="*/ 258023 h 689533"/>
              <a:gd name="connsiteX85" fmla="*/ 322780 w 410342"/>
              <a:gd name="connsiteY85" fmla="*/ 246562 h 689533"/>
              <a:gd name="connsiteX86" fmla="*/ 314256 w 410342"/>
              <a:gd name="connsiteY86" fmla="*/ 237941 h 689533"/>
              <a:gd name="connsiteX87" fmla="*/ 309941 w 410342"/>
              <a:gd name="connsiteY87" fmla="*/ 235102 h 689533"/>
              <a:gd name="connsiteX88" fmla="*/ 292681 w 410342"/>
              <a:gd name="connsiteY88" fmla="*/ 209341 h 689533"/>
              <a:gd name="connsiteX89" fmla="*/ 295522 w 410342"/>
              <a:gd name="connsiteY89" fmla="*/ 199248 h 689533"/>
              <a:gd name="connsiteX90" fmla="*/ 302679 w 410342"/>
              <a:gd name="connsiteY90" fmla="*/ 187787 h 689533"/>
              <a:gd name="connsiteX91" fmla="*/ 317097 w 410342"/>
              <a:gd name="connsiteY91" fmla="*/ 186315 h 689533"/>
              <a:gd name="connsiteX92" fmla="*/ 341513 w 410342"/>
              <a:gd name="connsiteY92" fmla="*/ 187787 h 689533"/>
              <a:gd name="connsiteX93" fmla="*/ 367298 w 410342"/>
              <a:gd name="connsiteY93" fmla="*/ 190626 h 689533"/>
              <a:gd name="connsiteX94" fmla="*/ 375928 w 410342"/>
              <a:gd name="connsiteY94" fmla="*/ 187787 h 689533"/>
              <a:gd name="connsiteX95" fmla="*/ 381611 w 410342"/>
              <a:gd name="connsiteY95" fmla="*/ 186315 h 689533"/>
              <a:gd name="connsiteX96" fmla="*/ 375928 w 410342"/>
              <a:gd name="connsiteY96" fmla="*/ 183476 h 689533"/>
              <a:gd name="connsiteX97" fmla="*/ 368772 w 410342"/>
              <a:gd name="connsiteY97" fmla="*/ 176326 h 689533"/>
              <a:gd name="connsiteX98" fmla="*/ 362983 w 410342"/>
              <a:gd name="connsiteY98" fmla="*/ 169176 h 689533"/>
              <a:gd name="connsiteX99" fmla="*/ 354353 w 410342"/>
              <a:gd name="connsiteY99" fmla="*/ 156244 h 689533"/>
              <a:gd name="connsiteX100" fmla="*/ 351512 w 410342"/>
              <a:gd name="connsiteY100" fmla="*/ 150461 h 689533"/>
              <a:gd name="connsiteX101" fmla="*/ 348670 w 410342"/>
              <a:gd name="connsiteY101" fmla="*/ 137633 h 689533"/>
              <a:gd name="connsiteX102" fmla="*/ 347197 w 410342"/>
              <a:gd name="connsiteY102" fmla="*/ 126173 h 689533"/>
              <a:gd name="connsiteX103" fmla="*/ 345829 w 410342"/>
              <a:gd name="connsiteY103" fmla="*/ 117551 h 689533"/>
              <a:gd name="connsiteX104" fmla="*/ 345829 w 410342"/>
              <a:gd name="connsiteY104" fmla="*/ 113240 h 689533"/>
              <a:gd name="connsiteX105" fmla="*/ 348670 w 410342"/>
              <a:gd name="connsiteY105" fmla="*/ 100412 h 689533"/>
              <a:gd name="connsiteX106" fmla="*/ 350038 w 410342"/>
              <a:gd name="connsiteY106" fmla="*/ 96101 h 689533"/>
              <a:gd name="connsiteX107" fmla="*/ 348670 w 410342"/>
              <a:gd name="connsiteY107" fmla="*/ 80225 h 689533"/>
              <a:gd name="connsiteX108" fmla="*/ 348670 w 410342"/>
              <a:gd name="connsiteY108" fmla="*/ 74547 h 689533"/>
              <a:gd name="connsiteX109" fmla="*/ 347197 w 410342"/>
              <a:gd name="connsiteY109" fmla="*/ 64558 h 689533"/>
              <a:gd name="connsiteX110" fmla="*/ 347197 w 410342"/>
              <a:gd name="connsiteY110" fmla="*/ 63086 h 689533"/>
              <a:gd name="connsiteX111" fmla="*/ 347197 w 410342"/>
              <a:gd name="connsiteY111" fmla="*/ 61614 h 689533"/>
              <a:gd name="connsiteX112" fmla="*/ 344355 w 410342"/>
              <a:gd name="connsiteY112" fmla="*/ 60247 h 689533"/>
              <a:gd name="connsiteX113" fmla="*/ 338567 w 410342"/>
              <a:gd name="connsiteY113" fmla="*/ 54465 h 689533"/>
              <a:gd name="connsiteX114" fmla="*/ 340040 w 410342"/>
              <a:gd name="connsiteY114" fmla="*/ 47315 h 689533"/>
              <a:gd name="connsiteX115" fmla="*/ 340040 w 410342"/>
              <a:gd name="connsiteY115" fmla="*/ 43004 h 689533"/>
              <a:gd name="connsiteX116" fmla="*/ 335725 w 410342"/>
              <a:gd name="connsiteY116" fmla="*/ 27232 h 689533"/>
              <a:gd name="connsiteX117" fmla="*/ 327095 w 410342"/>
              <a:gd name="connsiteY117" fmla="*/ 22921 h 689533"/>
              <a:gd name="connsiteX118" fmla="*/ 321412 w 410342"/>
              <a:gd name="connsiteY118" fmla="*/ 20083 h 689533"/>
              <a:gd name="connsiteX119" fmla="*/ 321412 w 410342"/>
              <a:gd name="connsiteY119" fmla="*/ 12933 h 689533"/>
              <a:gd name="connsiteX120" fmla="*/ 317097 w 410342"/>
              <a:gd name="connsiteY120" fmla="*/ 4311 h 689533"/>
              <a:gd name="connsiteX121" fmla="*/ 314256 w 410342"/>
              <a:gd name="connsiteY121" fmla="*/ 0 h 689533"/>
              <a:gd name="connsiteX122" fmla="*/ 299838 w 410342"/>
              <a:gd name="connsiteY122" fmla="*/ 0 h 689533"/>
              <a:gd name="connsiteX123" fmla="*/ 295522 w 410342"/>
              <a:gd name="connsiteY123" fmla="*/ 0 h 689533"/>
              <a:gd name="connsiteX124" fmla="*/ 296996 w 410342"/>
              <a:gd name="connsiteY124" fmla="*/ 8622 h 689533"/>
              <a:gd name="connsiteX125" fmla="*/ 301311 w 410342"/>
              <a:gd name="connsiteY125" fmla="*/ 35854 h 689533"/>
              <a:gd name="connsiteX126" fmla="*/ 301311 w 410342"/>
              <a:gd name="connsiteY126" fmla="*/ 41637 h 689533"/>
              <a:gd name="connsiteX127" fmla="*/ 304152 w 410342"/>
              <a:gd name="connsiteY127" fmla="*/ 44476 h 689533"/>
              <a:gd name="connsiteX128" fmla="*/ 308468 w 410342"/>
              <a:gd name="connsiteY128" fmla="*/ 44476 h 689533"/>
              <a:gd name="connsiteX129" fmla="*/ 314256 w 410342"/>
              <a:gd name="connsiteY129" fmla="*/ 44476 h 689533"/>
              <a:gd name="connsiteX130" fmla="*/ 318465 w 410342"/>
              <a:gd name="connsiteY130" fmla="*/ 45843 h 689533"/>
              <a:gd name="connsiteX131" fmla="*/ 325727 w 410342"/>
              <a:gd name="connsiteY131" fmla="*/ 52993 h 689533"/>
              <a:gd name="connsiteX132" fmla="*/ 327095 w 410342"/>
              <a:gd name="connsiteY132" fmla="*/ 57303 h 689533"/>
              <a:gd name="connsiteX133" fmla="*/ 325727 w 410342"/>
              <a:gd name="connsiteY133" fmla="*/ 58775 h 689533"/>
              <a:gd name="connsiteX134" fmla="*/ 324254 w 410342"/>
              <a:gd name="connsiteY134" fmla="*/ 63086 h 689533"/>
              <a:gd name="connsiteX135" fmla="*/ 322780 w 410342"/>
              <a:gd name="connsiteY135" fmla="*/ 80225 h 689533"/>
              <a:gd name="connsiteX136" fmla="*/ 322780 w 410342"/>
              <a:gd name="connsiteY136" fmla="*/ 84536 h 689533"/>
              <a:gd name="connsiteX137" fmla="*/ 325727 w 410342"/>
              <a:gd name="connsiteY137" fmla="*/ 87480 h 689533"/>
              <a:gd name="connsiteX138" fmla="*/ 325727 w 410342"/>
              <a:gd name="connsiteY138" fmla="*/ 91791 h 689533"/>
              <a:gd name="connsiteX139" fmla="*/ 324254 w 410342"/>
              <a:gd name="connsiteY139" fmla="*/ 96101 h 689533"/>
              <a:gd name="connsiteX140" fmla="*/ 306994 w 410342"/>
              <a:gd name="connsiteY140" fmla="*/ 107457 h 689533"/>
              <a:gd name="connsiteX141" fmla="*/ 301311 w 410342"/>
              <a:gd name="connsiteY141" fmla="*/ 111768 h 689533"/>
              <a:gd name="connsiteX142" fmla="*/ 296996 w 410342"/>
              <a:gd name="connsiteY142" fmla="*/ 110401 h 689533"/>
              <a:gd name="connsiteX143" fmla="*/ 292681 w 410342"/>
              <a:gd name="connsiteY143" fmla="*/ 108929 h 689533"/>
              <a:gd name="connsiteX144" fmla="*/ 285524 w 410342"/>
              <a:gd name="connsiteY144" fmla="*/ 116079 h 689533"/>
              <a:gd name="connsiteX145" fmla="*/ 269738 w 410342"/>
              <a:gd name="connsiteY145" fmla="*/ 146255 h 689533"/>
              <a:gd name="connsiteX146" fmla="*/ 256793 w 410342"/>
              <a:gd name="connsiteY146" fmla="*/ 180637 h 689533"/>
              <a:gd name="connsiteX147" fmla="*/ 251110 w 410342"/>
              <a:gd name="connsiteY147" fmla="*/ 194937 h 689533"/>
              <a:gd name="connsiteX148" fmla="*/ 252478 w 410342"/>
              <a:gd name="connsiteY148" fmla="*/ 200720 h 689533"/>
              <a:gd name="connsiteX149" fmla="*/ 251110 w 410342"/>
              <a:gd name="connsiteY149" fmla="*/ 212180 h 689533"/>
              <a:gd name="connsiteX150" fmla="*/ 231008 w 410342"/>
              <a:gd name="connsiteY150" fmla="*/ 225113 h 689533"/>
              <a:gd name="connsiteX151" fmla="*/ 233850 w 410342"/>
              <a:gd name="connsiteY151" fmla="*/ 226480 h 689533"/>
              <a:gd name="connsiteX152" fmla="*/ 235324 w 410342"/>
              <a:gd name="connsiteY152" fmla="*/ 230791 h 689533"/>
              <a:gd name="connsiteX153" fmla="*/ 229535 w 410342"/>
              <a:gd name="connsiteY153" fmla="*/ 256551 h 689533"/>
              <a:gd name="connsiteX154" fmla="*/ 228062 w 410342"/>
              <a:gd name="connsiteY154" fmla="*/ 260862 h 689533"/>
              <a:gd name="connsiteX155" fmla="*/ 222378 w 410342"/>
              <a:gd name="connsiteY155" fmla="*/ 266645 h 689533"/>
              <a:gd name="connsiteX156" fmla="*/ 215222 w 410342"/>
              <a:gd name="connsiteY156" fmla="*/ 270956 h 689533"/>
              <a:gd name="connsiteX157" fmla="*/ 212275 w 410342"/>
              <a:gd name="connsiteY157" fmla="*/ 269484 h 689533"/>
              <a:gd name="connsiteX158" fmla="*/ 206592 w 410342"/>
              <a:gd name="connsiteY158" fmla="*/ 270956 h 689533"/>
              <a:gd name="connsiteX159" fmla="*/ 199435 w 410342"/>
              <a:gd name="connsiteY159" fmla="*/ 283783 h 689533"/>
              <a:gd name="connsiteX160" fmla="*/ 196594 w 410342"/>
              <a:gd name="connsiteY160" fmla="*/ 302499 h 689533"/>
              <a:gd name="connsiteX161" fmla="*/ 187964 w 410342"/>
              <a:gd name="connsiteY161" fmla="*/ 325420 h 689533"/>
              <a:gd name="connsiteX162" fmla="*/ 177861 w 410342"/>
              <a:gd name="connsiteY162" fmla="*/ 344031 h 689533"/>
              <a:gd name="connsiteX163" fmla="*/ 173546 w 410342"/>
              <a:gd name="connsiteY163" fmla="*/ 351180 h 689533"/>
              <a:gd name="connsiteX164" fmla="*/ 176493 w 410342"/>
              <a:gd name="connsiteY164" fmla="*/ 362641 h 689533"/>
              <a:gd name="connsiteX165" fmla="*/ 160706 w 410342"/>
              <a:gd name="connsiteY165" fmla="*/ 389873 h 689533"/>
              <a:gd name="connsiteX166" fmla="*/ 153444 w 410342"/>
              <a:gd name="connsiteY166" fmla="*/ 399967 h 689533"/>
              <a:gd name="connsiteX167" fmla="*/ 150603 w 410342"/>
              <a:gd name="connsiteY167" fmla="*/ 401334 h 689533"/>
              <a:gd name="connsiteX168" fmla="*/ 142078 w 410342"/>
              <a:gd name="connsiteY168" fmla="*/ 401334 h 689533"/>
              <a:gd name="connsiteX169" fmla="*/ 139131 w 410342"/>
              <a:gd name="connsiteY169" fmla="*/ 401334 h 689533"/>
              <a:gd name="connsiteX170" fmla="*/ 137763 w 410342"/>
              <a:gd name="connsiteY170" fmla="*/ 397128 h 689533"/>
              <a:gd name="connsiteX171" fmla="*/ 133449 w 410342"/>
              <a:gd name="connsiteY171" fmla="*/ 379885 h 689533"/>
              <a:gd name="connsiteX172" fmla="*/ 111873 w 410342"/>
              <a:gd name="connsiteY172" fmla="*/ 359802 h 689533"/>
              <a:gd name="connsiteX173" fmla="*/ 107559 w 410342"/>
              <a:gd name="connsiteY173" fmla="*/ 374102 h 689533"/>
              <a:gd name="connsiteX174" fmla="*/ 93246 w 410342"/>
              <a:gd name="connsiteY174" fmla="*/ 374102 h 689533"/>
              <a:gd name="connsiteX175" fmla="*/ 90404 w 410342"/>
              <a:gd name="connsiteY175" fmla="*/ 371263 h 689533"/>
              <a:gd name="connsiteX176" fmla="*/ 88930 w 410342"/>
              <a:gd name="connsiteY176" fmla="*/ 366952 h 689533"/>
              <a:gd name="connsiteX177" fmla="*/ 84616 w 410342"/>
              <a:gd name="connsiteY177" fmla="*/ 369791 h 689533"/>
              <a:gd name="connsiteX178" fmla="*/ 73144 w 410342"/>
              <a:gd name="connsiteY178" fmla="*/ 381357 h 689533"/>
              <a:gd name="connsiteX179" fmla="*/ 61673 w 410342"/>
              <a:gd name="connsiteY179" fmla="*/ 395656 h 689533"/>
              <a:gd name="connsiteX180" fmla="*/ 48728 w 410342"/>
              <a:gd name="connsiteY180" fmla="*/ 408484 h 689533"/>
              <a:gd name="connsiteX181" fmla="*/ 43045 w 410342"/>
              <a:gd name="connsiteY181" fmla="*/ 414267 h 689533"/>
              <a:gd name="connsiteX182" fmla="*/ 35888 w 410342"/>
              <a:gd name="connsiteY182" fmla="*/ 420050 h 689533"/>
              <a:gd name="connsiteX183" fmla="*/ 27258 w 410342"/>
              <a:gd name="connsiteY183" fmla="*/ 432877 h 689533"/>
              <a:gd name="connsiteX184" fmla="*/ 18628 w 410342"/>
              <a:gd name="connsiteY184" fmla="*/ 438660 h 689533"/>
              <a:gd name="connsiteX185" fmla="*/ 21470 w 410342"/>
              <a:gd name="connsiteY185" fmla="*/ 441499 h 689533"/>
              <a:gd name="connsiteX186" fmla="*/ 21470 w 410342"/>
              <a:gd name="connsiteY186" fmla="*/ 452960 h 689533"/>
              <a:gd name="connsiteX187" fmla="*/ 20102 w 410342"/>
              <a:gd name="connsiteY187" fmla="*/ 455904 h 689533"/>
              <a:gd name="connsiteX188" fmla="*/ 17155 w 410342"/>
              <a:gd name="connsiteY188" fmla="*/ 465892 h 689533"/>
              <a:gd name="connsiteX189" fmla="*/ 17155 w 410342"/>
              <a:gd name="connsiteY189" fmla="*/ 475881 h 689533"/>
              <a:gd name="connsiteX190" fmla="*/ 4315 w 410342"/>
              <a:gd name="connsiteY190" fmla="*/ 498802 h 689533"/>
              <a:gd name="connsiteX191" fmla="*/ 2842 w 410342"/>
              <a:gd name="connsiteY191" fmla="*/ 501746 h 689533"/>
              <a:gd name="connsiteX192" fmla="*/ 0 w 410342"/>
              <a:gd name="connsiteY192" fmla="*/ 508896 h 689533"/>
              <a:gd name="connsiteX193" fmla="*/ 0 w 410342"/>
              <a:gd name="connsiteY193" fmla="*/ 517518 h 689533"/>
              <a:gd name="connsiteX194" fmla="*/ 4315 w 410342"/>
              <a:gd name="connsiteY194" fmla="*/ 518990 h 689533"/>
              <a:gd name="connsiteX195" fmla="*/ 11472 w 410342"/>
              <a:gd name="connsiteY195" fmla="*/ 516046 h 689533"/>
              <a:gd name="connsiteX196" fmla="*/ 9998 w 410342"/>
              <a:gd name="connsiteY196" fmla="*/ 507424 h 689533"/>
              <a:gd name="connsiteX197" fmla="*/ 16629 w 410342"/>
              <a:gd name="connsiteY197" fmla="*/ 510053 h 689533"/>
              <a:gd name="connsiteX198" fmla="*/ 17155 w 410342"/>
              <a:gd name="connsiteY198" fmla="*/ 510368 h 689533"/>
              <a:gd name="connsiteX199" fmla="*/ 21470 w 410342"/>
              <a:gd name="connsiteY199" fmla="*/ 513207 h 689533"/>
              <a:gd name="connsiteX200" fmla="*/ 21470 w 410342"/>
              <a:gd name="connsiteY200" fmla="*/ 517518 h 689533"/>
              <a:gd name="connsiteX201" fmla="*/ 21470 w 410342"/>
              <a:gd name="connsiteY201" fmla="*/ 520357 h 689533"/>
              <a:gd name="connsiteX202" fmla="*/ 21470 w 410342"/>
              <a:gd name="connsiteY202" fmla="*/ 526035 h 689533"/>
              <a:gd name="connsiteX203" fmla="*/ 22944 w 410342"/>
              <a:gd name="connsiteY203" fmla="*/ 531818 h 689533"/>
              <a:gd name="connsiteX204" fmla="*/ 25785 w 410342"/>
              <a:gd name="connsiteY204" fmla="*/ 534656 h 689533"/>
              <a:gd name="connsiteX205" fmla="*/ 43045 w 410342"/>
              <a:gd name="connsiteY205" fmla="*/ 547589 h 689533"/>
              <a:gd name="connsiteX206" fmla="*/ 48728 w 410342"/>
              <a:gd name="connsiteY206" fmla="*/ 547589 h 689533"/>
              <a:gd name="connsiteX207" fmla="*/ 50201 w 410342"/>
              <a:gd name="connsiteY207" fmla="*/ 547589 h 689533"/>
              <a:gd name="connsiteX208" fmla="*/ 51569 w 410342"/>
              <a:gd name="connsiteY208" fmla="*/ 547589 h 689533"/>
              <a:gd name="connsiteX209" fmla="*/ 54516 w 410342"/>
              <a:gd name="connsiteY209" fmla="*/ 547589 h 689533"/>
              <a:gd name="connsiteX210" fmla="*/ 64514 w 410342"/>
              <a:gd name="connsiteY210" fmla="*/ 540439 h 689533"/>
              <a:gd name="connsiteX211" fmla="*/ 64199 w 410342"/>
              <a:gd name="connsiteY211" fmla="*/ 541280 h 689533"/>
              <a:gd name="connsiteX212" fmla="*/ 63146 w 410342"/>
              <a:gd name="connsiteY212" fmla="*/ 544750 h 689533"/>
              <a:gd name="connsiteX213" fmla="*/ 58831 w 410342"/>
              <a:gd name="connsiteY213" fmla="*/ 549061 h 689533"/>
              <a:gd name="connsiteX214" fmla="*/ 57358 w 410342"/>
              <a:gd name="connsiteY214" fmla="*/ 560522 h 689533"/>
              <a:gd name="connsiteX215" fmla="*/ 58831 w 410342"/>
              <a:gd name="connsiteY215" fmla="*/ 564833 h 689533"/>
              <a:gd name="connsiteX216" fmla="*/ 60199 w 410342"/>
              <a:gd name="connsiteY216" fmla="*/ 571982 h 689533"/>
              <a:gd name="connsiteX217" fmla="*/ 64514 w 410342"/>
              <a:gd name="connsiteY217" fmla="*/ 571982 h 689533"/>
              <a:gd name="connsiteX218" fmla="*/ 68829 w 410342"/>
              <a:gd name="connsiteY218" fmla="*/ 570510 h 689533"/>
              <a:gd name="connsiteX219" fmla="*/ 75986 w 410342"/>
              <a:gd name="connsiteY219" fmla="*/ 592065 h 689533"/>
              <a:gd name="connsiteX220" fmla="*/ 73144 w 410342"/>
              <a:gd name="connsiteY220" fmla="*/ 617825 h 689533"/>
              <a:gd name="connsiteX221" fmla="*/ 70303 w 410342"/>
              <a:gd name="connsiteY221" fmla="*/ 635069 h 689533"/>
              <a:gd name="connsiteX222" fmla="*/ 70303 w 410342"/>
              <a:gd name="connsiteY222" fmla="*/ 639380 h 689533"/>
              <a:gd name="connsiteX223" fmla="*/ 68829 w 410342"/>
              <a:gd name="connsiteY223" fmla="*/ 647896 h 689533"/>
              <a:gd name="connsiteX224" fmla="*/ 70303 w 410342"/>
              <a:gd name="connsiteY224" fmla="*/ 650735 h 689533"/>
              <a:gd name="connsiteX225" fmla="*/ 80300 w 410342"/>
              <a:gd name="connsiteY225" fmla="*/ 657990 h 689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Lst>
            <a:rect l="l" t="t" r="r" b="b"/>
            <a:pathLst>
              <a:path w="410342" h="689533">
                <a:moveTo>
                  <a:pt x="80300" y="657990"/>
                </a:moveTo>
                <a:lnTo>
                  <a:pt x="84616" y="657990"/>
                </a:lnTo>
                <a:lnTo>
                  <a:pt x="109032" y="657990"/>
                </a:lnTo>
                <a:lnTo>
                  <a:pt x="126292" y="657990"/>
                </a:lnTo>
                <a:lnTo>
                  <a:pt x="150603" y="657990"/>
                </a:lnTo>
                <a:lnTo>
                  <a:pt x="152076" y="650735"/>
                </a:lnTo>
                <a:lnTo>
                  <a:pt x="162074" y="649368"/>
                </a:lnTo>
                <a:lnTo>
                  <a:pt x="169231" y="649368"/>
                </a:lnTo>
                <a:lnTo>
                  <a:pt x="179334" y="650735"/>
                </a:lnTo>
                <a:lnTo>
                  <a:pt x="197963" y="650735"/>
                </a:lnTo>
                <a:lnTo>
                  <a:pt x="200909" y="650735"/>
                </a:lnTo>
                <a:lnTo>
                  <a:pt x="203751" y="649368"/>
                </a:lnTo>
                <a:lnTo>
                  <a:pt x="216695" y="652207"/>
                </a:lnTo>
                <a:lnTo>
                  <a:pt x="219537" y="653679"/>
                </a:lnTo>
                <a:lnTo>
                  <a:pt x="226694" y="655046"/>
                </a:lnTo>
                <a:lnTo>
                  <a:pt x="232482" y="653679"/>
                </a:lnTo>
                <a:lnTo>
                  <a:pt x="239638" y="653679"/>
                </a:lnTo>
                <a:lnTo>
                  <a:pt x="246795" y="652207"/>
                </a:lnTo>
                <a:lnTo>
                  <a:pt x="252478" y="652207"/>
                </a:lnTo>
                <a:lnTo>
                  <a:pt x="255425" y="655046"/>
                </a:lnTo>
                <a:lnTo>
                  <a:pt x="255425" y="659357"/>
                </a:lnTo>
                <a:lnTo>
                  <a:pt x="291313" y="659357"/>
                </a:lnTo>
                <a:lnTo>
                  <a:pt x="308468" y="659357"/>
                </a:lnTo>
                <a:lnTo>
                  <a:pt x="318465" y="659357"/>
                </a:lnTo>
                <a:lnTo>
                  <a:pt x="321412" y="659357"/>
                </a:lnTo>
                <a:lnTo>
                  <a:pt x="322780" y="656518"/>
                </a:lnTo>
                <a:lnTo>
                  <a:pt x="327095" y="660829"/>
                </a:lnTo>
                <a:lnTo>
                  <a:pt x="340040" y="669451"/>
                </a:lnTo>
                <a:lnTo>
                  <a:pt x="351512" y="669451"/>
                </a:lnTo>
                <a:lnTo>
                  <a:pt x="355827" y="666612"/>
                </a:lnTo>
                <a:lnTo>
                  <a:pt x="361615" y="670923"/>
                </a:lnTo>
                <a:lnTo>
                  <a:pt x="371613" y="669451"/>
                </a:lnTo>
                <a:lnTo>
                  <a:pt x="384558" y="673762"/>
                </a:lnTo>
                <a:lnTo>
                  <a:pt x="398871" y="682383"/>
                </a:lnTo>
                <a:lnTo>
                  <a:pt x="403186" y="689533"/>
                </a:lnTo>
                <a:lnTo>
                  <a:pt x="407501" y="685222"/>
                </a:lnTo>
                <a:lnTo>
                  <a:pt x="407501" y="682383"/>
                </a:lnTo>
                <a:lnTo>
                  <a:pt x="406027" y="676601"/>
                </a:lnTo>
                <a:lnTo>
                  <a:pt x="404554" y="670923"/>
                </a:lnTo>
                <a:lnTo>
                  <a:pt x="403186" y="666612"/>
                </a:lnTo>
                <a:lnTo>
                  <a:pt x="404554" y="657990"/>
                </a:lnTo>
                <a:lnTo>
                  <a:pt x="410343" y="655046"/>
                </a:lnTo>
                <a:lnTo>
                  <a:pt x="406027" y="647896"/>
                </a:lnTo>
                <a:lnTo>
                  <a:pt x="404554" y="643585"/>
                </a:lnTo>
                <a:lnTo>
                  <a:pt x="404554" y="637908"/>
                </a:lnTo>
                <a:lnTo>
                  <a:pt x="404554" y="629286"/>
                </a:lnTo>
                <a:lnTo>
                  <a:pt x="406027" y="626447"/>
                </a:lnTo>
                <a:lnTo>
                  <a:pt x="396029" y="602054"/>
                </a:lnTo>
                <a:lnTo>
                  <a:pt x="388767" y="602054"/>
                </a:lnTo>
                <a:lnTo>
                  <a:pt x="360142" y="567672"/>
                </a:lnTo>
                <a:lnTo>
                  <a:pt x="350038" y="551900"/>
                </a:lnTo>
                <a:lnTo>
                  <a:pt x="348670" y="546117"/>
                </a:lnTo>
                <a:lnTo>
                  <a:pt x="352985" y="546117"/>
                </a:lnTo>
                <a:lnTo>
                  <a:pt x="355827" y="544750"/>
                </a:lnTo>
                <a:lnTo>
                  <a:pt x="352985" y="541806"/>
                </a:lnTo>
                <a:lnTo>
                  <a:pt x="350038" y="530346"/>
                </a:lnTo>
                <a:lnTo>
                  <a:pt x="345829" y="523196"/>
                </a:lnTo>
                <a:lnTo>
                  <a:pt x="344355" y="521829"/>
                </a:lnTo>
                <a:lnTo>
                  <a:pt x="340040" y="518990"/>
                </a:lnTo>
                <a:lnTo>
                  <a:pt x="334252" y="514574"/>
                </a:lnTo>
                <a:lnTo>
                  <a:pt x="331410" y="510368"/>
                </a:lnTo>
                <a:lnTo>
                  <a:pt x="328569" y="480192"/>
                </a:lnTo>
                <a:lnTo>
                  <a:pt x="321412" y="470203"/>
                </a:lnTo>
                <a:lnTo>
                  <a:pt x="324254" y="463054"/>
                </a:lnTo>
                <a:lnTo>
                  <a:pt x="325727" y="457271"/>
                </a:lnTo>
                <a:lnTo>
                  <a:pt x="325727" y="444338"/>
                </a:lnTo>
                <a:lnTo>
                  <a:pt x="325727" y="437188"/>
                </a:lnTo>
                <a:lnTo>
                  <a:pt x="325727" y="432877"/>
                </a:lnTo>
                <a:lnTo>
                  <a:pt x="322780" y="432877"/>
                </a:lnTo>
                <a:lnTo>
                  <a:pt x="314256" y="424361"/>
                </a:lnTo>
                <a:lnTo>
                  <a:pt x="315624" y="422889"/>
                </a:lnTo>
                <a:lnTo>
                  <a:pt x="318465" y="420050"/>
                </a:lnTo>
                <a:lnTo>
                  <a:pt x="322780" y="415739"/>
                </a:lnTo>
                <a:lnTo>
                  <a:pt x="331410" y="411428"/>
                </a:lnTo>
                <a:lnTo>
                  <a:pt x="335725" y="407117"/>
                </a:lnTo>
                <a:lnTo>
                  <a:pt x="344355" y="382723"/>
                </a:lnTo>
                <a:lnTo>
                  <a:pt x="357300" y="352653"/>
                </a:lnTo>
                <a:lnTo>
                  <a:pt x="371613" y="335409"/>
                </a:lnTo>
                <a:lnTo>
                  <a:pt x="375928" y="321109"/>
                </a:lnTo>
                <a:lnTo>
                  <a:pt x="371613" y="321109"/>
                </a:lnTo>
                <a:lnTo>
                  <a:pt x="364456" y="298188"/>
                </a:lnTo>
                <a:lnTo>
                  <a:pt x="355827" y="278105"/>
                </a:lnTo>
                <a:lnTo>
                  <a:pt x="348670" y="268117"/>
                </a:lnTo>
                <a:lnTo>
                  <a:pt x="341513" y="259495"/>
                </a:lnTo>
                <a:lnTo>
                  <a:pt x="337199" y="258023"/>
                </a:lnTo>
                <a:lnTo>
                  <a:pt x="322780" y="246562"/>
                </a:lnTo>
                <a:lnTo>
                  <a:pt x="314256" y="237941"/>
                </a:lnTo>
                <a:lnTo>
                  <a:pt x="309941" y="235102"/>
                </a:lnTo>
                <a:lnTo>
                  <a:pt x="292681" y="209341"/>
                </a:lnTo>
                <a:lnTo>
                  <a:pt x="295522" y="199248"/>
                </a:lnTo>
                <a:lnTo>
                  <a:pt x="302679" y="187787"/>
                </a:lnTo>
                <a:lnTo>
                  <a:pt x="317097" y="186315"/>
                </a:lnTo>
                <a:lnTo>
                  <a:pt x="341513" y="187787"/>
                </a:lnTo>
                <a:lnTo>
                  <a:pt x="367298" y="190626"/>
                </a:lnTo>
                <a:lnTo>
                  <a:pt x="375928" y="187787"/>
                </a:lnTo>
                <a:lnTo>
                  <a:pt x="381611" y="186315"/>
                </a:lnTo>
                <a:lnTo>
                  <a:pt x="375928" y="183476"/>
                </a:lnTo>
                <a:lnTo>
                  <a:pt x="368772" y="176326"/>
                </a:lnTo>
                <a:lnTo>
                  <a:pt x="362983" y="169176"/>
                </a:lnTo>
                <a:lnTo>
                  <a:pt x="354353" y="156244"/>
                </a:lnTo>
                <a:lnTo>
                  <a:pt x="351512" y="150461"/>
                </a:lnTo>
                <a:lnTo>
                  <a:pt x="348670" y="137633"/>
                </a:lnTo>
                <a:lnTo>
                  <a:pt x="347197" y="126173"/>
                </a:lnTo>
                <a:lnTo>
                  <a:pt x="345829" y="117551"/>
                </a:lnTo>
                <a:lnTo>
                  <a:pt x="345829" y="113240"/>
                </a:lnTo>
                <a:lnTo>
                  <a:pt x="348670" y="100412"/>
                </a:lnTo>
                <a:lnTo>
                  <a:pt x="350038" y="96101"/>
                </a:lnTo>
                <a:lnTo>
                  <a:pt x="348670" y="80225"/>
                </a:lnTo>
                <a:lnTo>
                  <a:pt x="348670" y="74547"/>
                </a:lnTo>
                <a:lnTo>
                  <a:pt x="347197" y="64558"/>
                </a:lnTo>
                <a:lnTo>
                  <a:pt x="347197" y="63086"/>
                </a:lnTo>
                <a:lnTo>
                  <a:pt x="347197" y="61614"/>
                </a:lnTo>
                <a:lnTo>
                  <a:pt x="344355" y="60247"/>
                </a:lnTo>
                <a:lnTo>
                  <a:pt x="338567" y="54465"/>
                </a:lnTo>
                <a:lnTo>
                  <a:pt x="340040" y="47315"/>
                </a:lnTo>
                <a:lnTo>
                  <a:pt x="340040" y="43004"/>
                </a:lnTo>
                <a:lnTo>
                  <a:pt x="335725" y="27232"/>
                </a:lnTo>
                <a:lnTo>
                  <a:pt x="327095" y="22921"/>
                </a:lnTo>
                <a:lnTo>
                  <a:pt x="321412" y="20083"/>
                </a:lnTo>
                <a:lnTo>
                  <a:pt x="321412" y="12933"/>
                </a:lnTo>
                <a:lnTo>
                  <a:pt x="317097" y="4311"/>
                </a:lnTo>
                <a:lnTo>
                  <a:pt x="314256" y="0"/>
                </a:lnTo>
                <a:lnTo>
                  <a:pt x="299838" y="0"/>
                </a:lnTo>
                <a:lnTo>
                  <a:pt x="295522" y="0"/>
                </a:lnTo>
                <a:lnTo>
                  <a:pt x="296996" y="8622"/>
                </a:lnTo>
                <a:lnTo>
                  <a:pt x="301311" y="35854"/>
                </a:lnTo>
                <a:lnTo>
                  <a:pt x="301311" y="41637"/>
                </a:lnTo>
                <a:lnTo>
                  <a:pt x="304152" y="44476"/>
                </a:lnTo>
                <a:lnTo>
                  <a:pt x="308468" y="44476"/>
                </a:lnTo>
                <a:lnTo>
                  <a:pt x="314256" y="44476"/>
                </a:lnTo>
                <a:lnTo>
                  <a:pt x="318465" y="45843"/>
                </a:lnTo>
                <a:lnTo>
                  <a:pt x="325727" y="52993"/>
                </a:lnTo>
                <a:lnTo>
                  <a:pt x="327095" y="57303"/>
                </a:lnTo>
                <a:lnTo>
                  <a:pt x="325727" y="58775"/>
                </a:lnTo>
                <a:lnTo>
                  <a:pt x="324254" y="63086"/>
                </a:lnTo>
                <a:lnTo>
                  <a:pt x="322780" y="80225"/>
                </a:lnTo>
                <a:lnTo>
                  <a:pt x="322780" y="84536"/>
                </a:lnTo>
                <a:lnTo>
                  <a:pt x="325727" y="87480"/>
                </a:lnTo>
                <a:lnTo>
                  <a:pt x="325727" y="91791"/>
                </a:lnTo>
                <a:lnTo>
                  <a:pt x="324254" y="96101"/>
                </a:lnTo>
                <a:lnTo>
                  <a:pt x="306994" y="107457"/>
                </a:lnTo>
                <a:lnTo>
                  <a:pt x="301311" y="111768"/>
                </a:lnTo>
                <a:lnTo>
                  <a:pt x="296996" y="110401"/>
                </a:lnTo>
                <a:lnTo>
                  <a:pt x="292681" y="108929"/>
                </a:lnTo>
                <a:lnTo>
                  <a:pt x="285524" y="116079"/>
                </a:lnTo>
                <a:lnTo>
                  <a:pt x="269738" y="146255"/>
                </a:lnTo>
                <a:lnTo>
                  <a:pt x="256793" y="180637"/>
                </a:lnTo>
                <a:lnTo>
                  <a:pt x="251110" y="194937"/>
                </a:lnTo>
                <a:lnTo>
                  <a:pt x="252478" y="200720"/>
                </a:lnTo>
                <a:lnTo>
                  <a:pt x="251110" y="212180"/>
                </a:lnTo>
                <a:lnTo>
                  <a:pt x="231008" y="225113"/>
                </a:lnTo>
                <a:lnTo>
                  <a:pt x="233850" y="226480"/>
                </a:lnTo>
                <a:lnTo>
                  <a:pt x="235324" y="230791"/>
                </a:lnTo>
                <a:lnTo>
                  <a:pt x="229535" y="256551"/>
                </a:lnTo>
                <a:lnTo>
                  <a:pt x="228062" y="260862"/>
                </a:lnTo>
                <a:lnTo>
                  <a:pt x="222378" y="266645"/>
                </a:lnTo>
                <a:lnTo>
                  <a:pt x="215222" y="270956"/>
                </a:lnTo>
                <a:lnTo>
                  <a:pt x="212275" y="269484"/>
                </a:lnTo>
                <a:lnTo>
                  <a:pt x="206592" y="270956"/>
                </a:lnTo>
                <a:lnTo>
                  <a:pt x="199435" y="283783"/>
                </a:lnTo>
                <a:lnTo>
                  <a:pt x="196594" y="302499"/>
                </a:lnTo>
                <a:lnTo>
                  <a:pt x="187964" y="325420"/>
                </a:lnTo>
                <a:lnTo>
                  <a:pt x="177861" y="344031"/>
                </a:lnTo>
                <a:lnTo>
                  <a:pt x="173546" y="351180"/>
                </a:lnTo>
                <a:lnTo>
                  <a:pt x="176493" y="362641"/>
                </a:lnTo>
                <a:lnTo>
                  <a:pt x="160706" y="389873"/>
                </a:lnTo>
                <a:lnTo>
                  <a:pt x="153444" y="399967"/>
                </a:lnTo>
                <a:lnTo>
                  <a:pt x="150603" y="401334"/>
                </a:lnTo>
                <a:lnTo>
                  <a:pt x="142078" y="401334"/>
                </a:lnTo>
                <a:lnTo>
                  <a:pt x="139131" y="401334"/>
                </a:lnTo>
                <a:lnTo>
                  <a:pt x="137763" y="397128"/>
                </a:lnTo>
                <a:lnTo>
                  <a:pt x="133449" y="379885"/>
                </a:lnTo>
                <a:lnTo>
                  <a:pt x="111873" y="359802"/>
                </a:lnTo>
                <a:lnTo>
                  <a:pt x="107559" y="374102"/>
                </a:lnTo>
                <a:lnTo>
                  <a:pt x="93246" y="374102"/>
                </a:lnTo>
                <a:lnTo>
                  <a:pt x="90404" y="371263"/>
                </a:lnTo>
                <a:lnTo>
                  <a:pt x="88930" y="366952"/>
                </a:lnTo>
                <a:lnTo>
                  <a:pt x="84616" y="369791"/>
                </a:lnTo>
                <a:lnTo>
                  <a:pt x="73144" y="381357"/>
                </a:lnTo>
                <a:lnTo>
                  <a:pt x="61673" y="395656"/>
                </a:lnTo>
                <a:lnTo>
                  <a:pt x="48728" y="408484"/>
                </a:lnTo>
                <a:lnTo>
                  <a:pt x="43045" y="414267"/>
                </a:lnTo>
                <a:lnTo>
                  <a:pt x="35888" y="420050"/>
                </a:lnTo>
                <a:lnTo>
                  <a:pt x="27258" y="432877"/>
                </a:lnTo>
                <a:lnTo>
                  <a:pt x="18628" y="438660"/>
                </a:lnTo>
                <a:lnTo>
                  <a:pt x="21470" y="441499"/>
                </a:lnTo>
                <a:lnTo>
                  <a:pt x="21470" y="452960"/>
                </a:lnTo>
                <a:lnTo>
                  <a:pt x="20102" y="455904"/>
                </a:lnTo>
                <a:lnTo>
                  <a:pt x="17155" y="465892"/>
                </a:lnTo>
                <a:lnTo>
                  <a:pt x="17155" y="475881"/>
                </a:lnTo>
                <a:lnTo>
                  <a:pt x="4315" y="498802"/>
                </a:lnTo>
                <a:lnTo>
                  <a:pt x="2842" y="501746"/>
                </a:lnTo>
                <a:lnTo>
                  <a:pt x="0" y="508896"/>
                </a:lnTo>
                <a:lnTo>
                  <a:pt x="0" y="517518"/>
                </a:lnTo>
                <a:lnTo>
                  <a:pt x="4315" y="518990"/>
                </a:lnTo>
                <a:lnTo>
                  <a:pt x="11472" y="516046"/>
                </a:lnTo>
                <a:lnTo>
                  <a:pt x="9998" y="507424"/>
                </a:lnTo>
                <a:lnTo>
                  <a:pt x="16629" y="510053"/>
                </a:lnTo>
                <a:lnTo>
                  <a:pt x="17155" y="510368"/>
                </a:lnTo>
                <a:lnTo>
                  <a:pt x="21470" y="513207"/>
                </a:lnTo>
                <a:lnTo>
                  <a:pt x="21470" y="517518"/>
                </a:lnTo>
                <a:lnTo>
                  <a:pt x="21470" y="520357"/>
                </a:lnTo>
                <a:lnTo>
                  <a:pt x="21470" y="526035"/>
                </a:lnTo>
                <a:lnTo>
                  <a:pt x="22944" y="531818"/>
                </a:lnTo>
                <a:lnTo>
                  <a:pt x="25785" y="534656"/>
                </a:lnTo>
                <a:lnTo>
                  <a:pt x="43045" y="547589"/>
                </a:lnTo>
                <a:lnTo>
                  <a:pt x="48728" y="547589"/>
                </a:lnTo>
                <a:lnTo>
                  <a:pt x="50201" y="547589"/>
                </a:lnTo>
                <a:lnTo>
                  <a:pt x="51569" y="547589"/>
                </a:lnTo>
                <a:lnTo>
                  <a:pt x="54516" y="547589"/>
                </a:lnTo>
                <a:lnTo>
                  <a:pt x="64514" y="540439"/>
                </a:lnTo>
                <a:lnTo>
                  <a:pt x="64199" y="541280"/>
                </a:lnTo>
                <a:lnTo>
                  <a:pt x="63146" y="544750"/>
                </a:lnTo>
                <a:lnTo>
                  <a:pt x="58831" y="549061"/>
                </a:lnTo>
                <a:lnTo>
                  <a:pt x="57358" y="560522"/>
                </a:lnTo>
                <a:lnTo>
                  <a:pt x="58831" y="564833"/>
                </a:lnTo>
                <a:lnTo>
                  <a:pt x="60199" y="571982"/>
                </a:lnTo>
                <a:lnTo>
                  <a:pt x="64514" y="571982"/>
                </a:lnTo>
                <a:lnTo>
                  <a:pt x="68829" y="570510"/>
                </a:lnTo>
                <a:lnTo>
                  <a:pt x="75986" y="592065"/>
                </a:lnTo>
                <a:lnTo>
                  <a:pt x="73144" y="617825"/>
                </a:lnTo>
                <a:lnTo>
                  <a:pt x="70303" y="635069"/>
                </a:lnTo>
                <a:lnTo>
                  <a:pt x="70303" y="639380"/>
                </a:lnTo>
                <a:lnTo>
                  <a:pt x="68829" y="647896"/>
                </a:lnTo>
                <a:lnTo>
                  <a:pt x="70303" y="650735"/>
                </a:lnTo>
                <a:lnTo>
                  <a:pt x="80300" y="657990"/>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9" name="Freihandform 288">
            <a:extLst>
              <a:ext uri="{FF2B5EF4-FFF2-40B4-BE49-F238E27FC236}">
                <a16:creationId xmlns:a16="http://schemas.microsoft.com/office/drawing/2014/main" id="{EA110490-C60D-557E-E626-1C856E9E39B9}"/>
              </a:ext>
            </a:extLst>
          </p:cNvPr>
          <p:cNvSpPr/>
          <p:nvPr userDrawn="1"/>
        </p:nvSpPr>
        <p:spPr>
          <a:xfrm>
            <a:off x="8595782" y="4297612"/>
            <a:ext cx="199151" cy="406287"/>
          </a:xfrm>
          <a:custGeom>
            <a:avLst/>
            <a:gdLst>
              <a:gd name="connsiteX0" fmla="*/ 370245 w 403290"/>
              <a:gd name="connsiteY0" fmla="*/ 217858 h 822750"/>
              <a:gd name="connsiteX1" fmla="*/ 373086 w 403290"/>
              <a:gd name="connsiteY1" fmla="*/ 227952 h 822750"/>
              <a:gd name="connsiteX2" fmla="*/ 377401 w 403290"/>
              <a:gd name="connsiteY2" fmla="*/ 236468 h 822750"/>
              <a:gd name="connsiteX3" fmla="*/ 380348 w 403290"/>
              <a:gd name="connsiteY3" fmla="*/ 239412 h 822750"/>
              <a:gd name="connsiteX4" fmla="*/ 386031 w 403290"/>
              <a:gd name="connsiteY4" fmla="*/ 242251 h 822750"/>
              <a:gd name="connsiteX5" fmla="*/ 393187 w 403290"/>
              <a:gd name="connsiteY5" fmla="*/ 232158 h 822750"/>
              <a:gd name="connsiteX6" fmla="*/ 397503 w 403290"/>
              <a:gd name="connsiteY6" fmla="*/ 222169 h 822750"/>
              <a:gd name="connsiteX7" fmla="*/ 398976 w 403290"/>
              <a:gd name="connsiteY7" fmla="*/ 219330 h 822750"/>
              <a:gd name="connsiteX8" fmla="*/ 401817 w 403290"/>
              <a:gd name="connsiteY8" fmla="*/ 209236 h 822750"/>
              <a:gd name="connsiteX9" fmla="*/ 403291 w 403290"/>
              <a:gd name="connsiteY9" fmla="*/ 203559 h 822750"/>
              <a:gd name="connsiteX10" fmla="*/ 403291 w 403290"/>
              <a:gd name="connsiteY10" fmla="*/ 200720 h 822750"/>
              <a:gd name="connsiteX11" fmla="*/ 396029 w 403290"/>
              <a:gd name="connsiteY11" fmla="*/ 184948 h 822750"/>
              <a:gd name="connsiteX12" fmla="*/ 394661 w 403290"/>
              <a:gd name="connsiteY12" fmla="*/ 179165 h 822750"/>
              <a:gd name="connsiteX13" fmla="*/ 393187 w 403290"/>
              <a:gd name="connsiteY13" fmla="*/ 174854 h 822750"/>
              <a:gd name="connsiteX14" fmla="*/ 388873 w 403290"/>
              <a:gd name="connsiteY14" fmla="*/ 157611 h 822750"/>
              <a:gd name="connsiteX15" fmla="*/ 388873 w 403290"/>
              <a:gd name="connsiteY15" fmla="*/ 150461 h 822750"/>
              <a:gd name="connsiteX16" fmla="*/ 388873 w 403290"/>
              <a:gd name="connsiteY16" fmla="*/ 139000 h 822750"/>
              <a:gd name="connsiteX17" fmla="*/ 388873 w 403290"/>
              <a:gd name="connsiteY17" fmla="*/ 127540 h 822750"/>
              <a:gd name="connsiteX18" fmla="*/ 388873 w 403290"/>
              <a:gd name="connsiteY18" fmla="*/ 111768 h 822750"/>
              <a:gd name="connsiteX19" fmla="*/ 386031 w 403290"/>
              <a:gd name="connsiteY19" fmla="*/ 101779 h 822750"/>
              <a:gd name="connsiteX20" fmla="*/ 378875 w 403290"/>
              <a:gd name="connsiteY20" fmla="*/ 65925 h 822750"/>
              <a:gd name="connsiteX21" fmla="*/ 377401 w 403290"/>
              <a:gd name="connsiteY21" fmla="*/ 60142 h 822750"/>
              <a:gd name="connsiteX22" fmla="*/ 370245 w 403290"/>
              <a:gd name="connsiteY22" fmla="*/ 48682 h 822750"/>
              <a:gd name="connsiteX23" fmla="*/ 361615 w 403290"/>
              <a:gd name="connsiteY23" fmla="*/ 31543 h 822750"/>
              <a:gd name="connsiteX24" fmla="*/ 351616 w 403290"/>
              <a:gd name="connsiteY24" fmla="*/ 8622 h 822750"/>
              <a:gd name="connsiteX25" fmla="*/ 348775 w 403290"/>
              <a:gd name="connsiteY25" fmla="*/ 1472 h 822750"/>
              <a:gd name="connsiteX26" fmla="*/ 345828 w 403290"/>
              <a:gd name="connsiteY26" fmla="*/ 0 h 822750"/>
              <a:gd name="connsiteX27" fmla="*/ 342986 w 403290"/>
              <a:gd name="connsiteY27" fmla="*/ 1472 h 822750"/>
              <a:gd name="connsiteX28" fmla="*/ 340145 w 403290"/>
              <a:gd name="connsiteY28" fmla="*/ 7150 h 822750"/>
              <a:gd name="connsiteX29" fmla="*/ 320043 w 403290"/>
              <a:gd name="connsiteY29" fmla="*/ 32910 h 822750"/>
              <a:gd name="connsiteX30" fmla="*/ 327200 w 403290"/>
              <a:gd name="connsiteY30" fmla="*/ 52993 h 822750"/>
              <a:gd name="connsiteX31" fmla="*/ 327200 w 403290"/>
              <a:gd name="connsiteY31" fmla="*/ 55937 h 822750"/>
              <a:gd name="connsiteX32" fmla="*/ 318571 w 403290"/>
              <a:gd name="connsiteY32" fmla="*/ 86008 h 822750"/>
              <a:gd name="connsiteX33" fmla="*/ 315729 w 403290"/>
              <a:gd name="connsiteY33" fmla="*/ 88847 h 822750"/>
              <a:gd name="connsiteX34" fmla="*/ 292786 w 403290"/>
              <a:gd name="connsiteY34" fmla="*/ 97468 h 822750"/>
              <a:gd name="connsiteX35" fmla="*/ 284156 w 403290"/>
              <a:gd name="connsiteY35" fmla="*/ 100307 h 822750"/>
              <a:gd name="connsiteX36" fmla="*/ 279841 w 403290"/>
              <a:gd name="connsiteY36" fmla="*/ 100307 h 822750"/>
              <a:gd name="connsiteX37" fmla="*/ 279841 w 403290"/>
              <a:gd name="connsiteY37" fmla="*/ 95996 h 822750"/>
              <a:gd name="connsiteX38" fmla="*/ 279841 w 403290"/>
              <a:gd name="connsiteY38" fmla="*/ 94629 h 822750"/>
              <a:gd name="connsiteX39" fmla="*/ 274158 w 403290"/>
              <a:gd name="connsiteY39" fmla="*/ 94629 h 822750"/>
              <a:gd name="connsiteX40" fmla="*/ 269843 w 403290"/>
              <a:gd name="connsiteY40" fmla="*/ 101779 h 822750"/>
              <a:gd name="connsiteX41" fmla="*/ 268369 w 403290"/>
              <a:gd name="connsiteY41" fmla="*/ 111768 h 822750"/>
              <a:gd name="connsiteX42" fmla="*/ 269843 w 403290"/>
              <a:gd name="connsiteY42" fmla="*/ 117551 h 822750"/>
              <a:gd name="connsiteX43" fmla="*/ 259739 w 403290"/>
              <a:gd name="connsiteY43" fmla="*/ 160555 h 822750"/>
              <a:gd name="connsiteX44" fmla="*/ 254057 w 403290"/>
              <a:gd name="connsiteY44" fmla="*/ 173382 h 822750"/>
              <a:gd name="connsiteX45" fmla="*/ 245427 w 403290"/>
              <a:gd name="connsiteY45" fmla="*/ 189259 h 822750"/>
              <a:gd name="connsiteX46" fmla="*/ 241111 w 403290"/>
              <a:gd name="connsiteY46" fmla="*/ 189259 h 822750"/>
              <a:gd name="connsiteX47" fmla="*/ 241111 w 403290"/>
              <a:gd name="connsiteY47" fmla="*/ 183476 h 822750"/>
              <a:gd name="connsiteX48" fmla="*/ 245427 w 403290"/>
              <a:gd name="connsiteY48" fmla="*/ 169176 h 822750"/>
              <a:gd name="connsiteX49" fmla="*/ 246795 w 403290"/>
              <a:gd name="connsiteY49" fmla="*/ 166232 h 822750"/>
              <a:gd name="connsiteX50" fmla="*/ 243953 w 403290"/>
              <a:gd name="connsiteY50" fmla="*/ 163394 h 822750"/>
              <a:gd name="connsiteX51" fmla="*/ 239638 w 403290"/>
              <a:gd name="connsiteY51" fmla="*/ 167705 h 822750"/>
              <a:gd name="connsiteX52" fmla="*/ 211012 w 403290"/>
              <a:gd name="connsiteY52" fmla="*/ 199248 h 822750"/>
              <a:gd name="connsiteX53" fmla="*/ 190911 w 403290"/>
              <a:gd name="connsiteY53" fmla="*/ 215019 h 822750"/>
              <a:gd name="connsiteX54" fmla="*/ 183754 w 403290"/>
              <a:gd name="connsiteY54" fmla="*/ 223641 h 822750"/>
              <a:gd name="connsiteX55" fmla="*/ 182281 w 403290"/>
              <a:gd name="connsiteY55" fmla="*/ 226480 h 822750"/>
              <a:gd name="connsiteX56" fmla="*/ 182281 w 403290"/>
              <a:gd name="connsiteY56" fmla="*/ 233630 h 822750"/>
              <a:gd name="connsiteX57" fmla="*/ 163653 w 403290"/>
              <a:gd name="connsiteY57" fmla="*/ 236468 h 822750"/>
              <a:gd name="connsiteX58" fmla="*/ 147866 w 403290"/>
              <a:gd name="connsiteY58" fmla="*/ 230791 h 822750"/>
              <a:gd name="connsiteX59" fmla="*/ 140710 w 403290"/>
              <a:gd name="connsiteY59" fmla="*/ 242251 h 822750"/>
              <a:gd name="connsiteX60" fmla="*/ 104822 w 403290"/>
              <a:gd name="connsiteY60" fmla="*/ 256551 h 822750"/>
              <a:gd name="connsiteX61" fmla="*/ 94719 w 403290"/>
              <a:gd name="connsiteY61" fmla="*/ 256551 h 822750"/>
              <a:gd name="connsiteX62" fmla="*/ 84720 w 403290"/>
              <a:gd name="connsiteY62" fmla="*/ 255184 h 822750"/>
              <a:gd name="connsiteX63" fmla="*/ 80406 w 403290"/>
              <a:gd name="connsiteY63" fmla="*/ 266645 h 822750"/>
              <a:gd name="connsiteX64" fmla="*/ 83247 w 403290"/>
              <a:gd name="connsiteY64" fmla="*/ 273795 h 822750"/>
              <a:gd name="connsiteX65" fmla="*/ 80406 w 403290"/>
              <a:gd name="connsiteY65" fmla="*/ 286622 h 822750"/>
              <a:gd name="connsiteX66" fmla="*/ 55989 w 403290"/>
              <a:gd name="connsiteY66" fmla="*/ 325420 h 822750"/>
              <a:gd name="connsiteX67" fmla="*/ 53148 w 403290"/>
              <a:gd name="connsiteY67" fmla="*/ 331098 h 822750"/>
              <a:gd name="connsiteX68" fmla="*/ 51674 w 403290"/>
              <a:gd name="connsiteY68" fmla="*/ 335409 h 822750"/>
              <a:gd name="connsiteX69" fmla="*/ 51674 w 403290"/>
              <a:gd name="connsiteY69" fmla="*/ 339720 h 822750"/>
              <a:gd name="connsiteX70" fmla="*/ 55989 w 403290"/>
              <a:gd name="connsiteY70" fmla="*/ 389874 h 822750"/>
              <a:gd name="connsiteX71" fmla="*/ 64619 w 403290"/>
              <a:gd name="connsiteY71" fmla="*/ 417106 h 822750"/>
              <a:gd name="connsiteX72" fmla="*/ 74722 w 403290"/>
              <a:gd name="connsiteY72" fmla="*/ 452960 h 822750"/>
              <a:gd name="connsiteX73" fmla="*/ 74722 w 403290"/>
              <a:gd name="connsiteY73" fmla="*/ 455799 h 822750"/>
              <a:gd name="connsiteX74" fmla="*/ 73249 w 403290"/>
              <a:gd name="connsiteY74" fmla="*/ 484503 h 822750"/>
              <a:gd name="connsiteX75" fmla="*/ 60304 w 403290"/>
              <a:gd name="connsiteY75" fmla="*/ 505952 h 822750"/>
              <a:gd name="connsiteX76" fmla="*/ 44518 w 403290"/>
              <a:gd name="connsiteY76" fmla="*/ 530346 h 822750"/>
              <a:gd name="connsiteX77" fmla="*/ 27363 w 403290"/>
              <a:gd name="connsiteY77" fmla="*/ 561889 h 822750"/>
              <a:gd name="connsiteX78" fmla="*/ 20101 w 403290"/>
              <a:gd name="connsiteY78" fmla="*/ 563361 h 822750"/>
              <a:gd name="connsiteX79" fmla="*/ 17260 w 403290"/>
              <a:gd name="connsiteY79" fmla="*/ 566200 h 822750"/>
              <a:gd name="connsiteX80" fmla="*/ 15786 w 403290"/>
              <a:gd name="connsiteY80" fmla="*/ 570511 h 822750"/>
              <a:gd name="connsiteX81" fmla="*/ 12945 w 403290"/>
              <a:gd name="connsiteY81" fmla="*/ 586282 h 822750"/>
              <a:gd name="connsiteX82" fmla="*/ 7262 w 403290"/>
              <a:gd name="connsiteY82" fmla="*/ 594904 h 822750"/>
              <a:gd name="connsiteX83" fmla="*/ 5788 w 403290"/>
              <a:gd name="connsiteY83" fmla="*/ 597743 h 822750"/>
              <a:gd name="connsiteX84" fmla="*/ 4315 w 403290"/>
              <a:gd name="connsiteY84" fmla="*/ 600582 h 822750"/>
              <a:gd name="connsiteX85" fmla="*/ 2946 w 403290"/>
              <a:gd name="connsiteY85" fmla="*/ 603421 h 822750"/>
              <a:gd name="connsiteX86" fmla="*/ 1474 w 403290"/>
              <a:gd name="connsiteY86" fmla="*/ 610676 h 822750"/>
              <a:gd name="connsiteX87" fmla="*/ 0 w 403290"/>
              <a:gd name="connsiteY87" fmla="*/ 622136 h 822750"/>
              <a:gd name="connsiteX88" fmla="*/ 0 w 403290"/>
              <a:gd name="connsiteY88" fmla="*/ 624975 h 822750"/>
              <a:gd name="connsiteX89" fmla="*/ 5788 w 403290"/>
              <a:gd name="connsiteY89" fmla="*/ 655046 h 822750"/>
              <a:gd name="connsiteX90" fmla="*/ 7262 w 403290"/>
              <a:gd name="connsiteY90" fmla="*/ 659357 h 822750"/>
              <a:gd name="connsiteX91" fmla="*/ 11576 w 403290"/>
              <a:gd name="connsiteY91" fmla="*/ 666507 h 822750"/>
              <a:gd name="connsiteX92" fmla="*/ 18733 w 403290"/>
              <a:gd name="connsiteY92" fmla="*/ 677968 h 822750"/>
              <a:gd name="connsiteX93" fmla="*/ 21575 w 403290"/>
              <a:gd name="connsiteY93" fmla="*/ 690900 h 822750"/>
              <a:gd name="connsiteX94" fmla="*/ 18733 w 403290"/>
              <a:gd name="connsiteY94" fmla="*/ 702361 h 822750"/>
              <a:gd name="connsiteX95" fmla="*/ 18733 w 403290"/>
              <a:gd name="connsiteY95" fmla="*/ 706672 h 822750"/>
              <a:gd name="connsiteX96" fmla="*/ 17260 w 403290"/>
              <a:gd name="connsiteY96" fmla="*/ 710983 h 822750"/>
              <a:gd name="connsiteX97" fmla="*/ 17260 w 403290"/>
              <a:gd name="connsiteY97" fmla="*/ 742526 h 822750"/>
              <a:gd name="connsiteX98" fmla="*/ 17260 w 403290"/>
              <a:gd name="connsiteY98" fmla="*/ 748204 h 822750"/>
              <a:gd name="connsiteX99" fmla="*/ 34519 w 403290"/>
              <a:gd name="connsiteY99" fmla="*/ 787002 h 822750"/>
              <a:gd name="connsiteX100" fmla="*/ 37361 w 403290"/>
              <a:gd name="connsiteY100" fmla="*/ 789840 h 822750"/>
              <a:gd name="connsiteX101" fmla="*/ 53148 w 403290"/>
              <a:gd name="connsiteY101" fmla="*/ 799829 h 822750"/>
              <a:gd name="connsiteX102" fmla="*/ 70302 w 403290"/>
              <a:gd name="connsiteY102" fmla="*/ 805612 h 822750"/>
              <a:gd name="connsiteX103" fmla="*/ 77564 w 403290"/>
              <a:gd name="connsiteY103" fmla="*/ 809923 h 822750"/>
              <a:gd name="connsiteX104" fmla="*/ 89036 w 403290"/>
              <a:gd name="connsiteY104" fmla="*/ 818545 h 822750"/>
              <a:gd name="connsiteX105" fmla="*/ 90403 w 403290"/>
              <a:gd name="connsiteY105" fmla="*/ 822750 h 822750"/>
              <a:gd name="connsiteX106" fmla="*/ 97665 w 403290"/>
              <a:gd name="connsiteY106" fmla="*/ 821384 h 822750"/>
              <a:gd name="connsiteX107" fmla="*/ 119135 w 403290"/>
              <a:gd name="connsiteY107" fmla="*/ 812762 h 822750"/>
              <a:gd name="connsiteX108" fmla="*/ 121976 w 403290"/>
              <a:gd name="connsiteY108" fmla="*/ 811290 h 822750"/>
              <a:gd name="connsiteX109" fmla="*/ 124923 w 403290"/>
              <a:gd name="connsiteY109" fmla="*/ 809923 h 822750"/>
              <a:gd name="connsiteX110" fmla="*/ 127765 w 403290"/>
              <a:gd name="connsiteY110" fmla="*/ 806979 h 822750"/>
              <a:gd name="connsiteX111" fmla="*/ 130606 w 403290"/>
              <a:gd name="connsiteY111" fmla="*/ 805612 h 822750"/>
              <a:gd name="connsiteX112" fmla="*/ 143551 w 403290"/>
              <a:gd name="connsiteY112" fmla="*/ 799829 h 822750"/>
              <a:gd name="connsiteX113" fmla="*/ 150708 w 403290"/>
              <a:gd name="connsiteY113" fmla="*/ 796990 h 822750"/>
              <a:gd name="connsiteX114" fmla="*/ 153549 w 403290"/>
              <a:gd name="connsiteY114" fmla="*/ 796990 h 822750"/>
              <a:gd name="connsiteX115" fmla="*/ 162179 w 403290"/>
              <a:gd name="connsiteY115" fmla="*/ 795518 h 822750"/>
              <a:gd name="connsiteX116" fmla="*/ 167968 w 403290"/>
              <a:gd name="connsiteY116" fmla="*/ 796990 h 822750"/>
              <a:gd name="connsiteX117" fmla="*/ 173651 w 403290"/>
              <a:gd name="connsiteY117" fmla="*/ 795518 h 822750"/>
              <a:gd name="connsiteX118" fmla="*/ 192279 w 403290"/>
              <a:gd name="connsiteY118" fmla="*/ 785529 h 822750"/>
              <a:gd name="connsiteX119" fmla="*/ 193752 w 403290"/>
              <a:gd name="connsiteY119" fmla="*/ 782691 h 822750"/>
              <a:gd name="connsiteX120" fmla="*/ 222484 w 403290"/>
              <a:gd name="connsiteY120" fmla="*/ 715293 h 822750"/>
              <a:gd name="connsiteX121" fmla="*/ 233955 w 403290"/>
              <a:gd name="connsiteY121" fmla="*/ 679439 h 822750"/>
              <a:gd name="connsiteX122" fmla="*/ 239638 w 403290"/>
              <a:gd name="connsiteY122" fmla="*/ 659357 h 822750"/>
              <a:gd name="connsiteX123" fmla="*/ 241111 w 403290"/>
              <a:gd name="connsiteY123" fmla="*/ 650735 h 822750"/>
              <a:gd name="connsiteX124" fmla="*/ 241111 w 403290"/>
              <a:gd name="connsiteY124" fmla="*/ 645057 h 822750"/>
              <a:gd name="connsiteX125" fmla="*/ 243953 w 403290"/>
              <a:gd name="connsiteY125" fmla="*/ 635069 h 822750"/>
              <a:gd name="connsiteX126" fmla="*/ 252583 w 403290"/>
              <a:gd name="connsiteY126" fmla="*/ 612042 h 822750"/>
              <a:gd name="connsiteX127" fmla="*/ 255425 w 403290"/>
              <a:gd name="connsiteY127" fmla="*/ 604892 h 822750"/>
              <a:gd name="connsiteX128" fmla="*/ 256898 w 403290"/>
              <a:gd name="connsiteY128" fmla="*/ 602054 h 822750"/>
              <a:gd name="connsiteX129" fmla="*/ 262581 w 403290"/>
              <a:gd name="connsiteY129" fmla="*/ 590593 h 822750"/>
              <a:gd name="connsiteX130" fmla="*/ 271211 w 403290"/>
              <a:gd name="connsiteY130" fmla="*/ 566200 h 822750"/>
              <a:gd name="connsiteX131" fmla="*/ 274158 w 403290"/>
              <a:gd name="connsiteY131" fmla="*/ 556211 h 822750"/>
              <a:gd name="connsiteX132" fmla="*/ 275526 w 403290"/>
              <a:gd name="connsiteY132" fmla="*/ 550428 h 822750"/>
              <a:gd name="connsiteX133" fmla="*/ 276999 w 403290"/>
              <a:gd name="connsiteY133" fmla="*/ 544750 h 822750"/>
              <a:gd name="connsiteX134" fmla="*/ 279841 w 403290"/>
              <a:gd name="connsiteY134" fmla="*/ 534656 h 822750"/>
              <a:gd name="connsiteX135" fmla="*/ 282682 w 403290"/>
              <a:gd name="connsiteY135" fmla="*/ 524668 h 822750"/>
              <a:gd name="connsiteX136" fmla="*/ 286998 w 403290"/>
              <a:gd name="connsiteY136" fmla="*/ 510263 h 822750"/>
              <a:gd name="connsiteX137" fmla="*/ 307099 w 403290"/>
              <a:gd name="connsiteY137" fmla="*/ 457270 h 822750"/>
              <a:gd name="connsiteX138" fmla="*/ 310046 w 403290"/>
              <a:gd name="connsiteY138" fmla="*/ 448649 h 822750"/>
              <a:gd name="connsiteX139" fmla="*/ 312887 w 403290"/>
              <a:gd name="connsiteY139" fmla="*/ 441499 h 822750"/>
              <a:gd name="connsiteX140" fmla="*/ 317202 w 403290"/>
              <a:gd name="connsiteY140" fmla="*/ 427199 h 822750"/>
              <a:gd name="connsiteX141" fmla="*/ 322885 w 403290"/>
              <a:gd name="connsiteY141" fmla="*/ 415739 h 822750"/>
              <a:gd name="connsiteX142" fmla="*/ 332989 w 403290"/>
              <a:gd name="connsiteY142" fmla="*/ 391345 h 822750"/>
              <a:gd name="connsiteX143" fmla="*/ 344460 w 403290"/>
              <a:gd name="connsiteY143" fmla="*/ 348342 h 822750"/>
              <a:gd name="connsiteX144" fmla="*/ 344460 w 403290"/>
              <a:gd name="connsiteY144" fmla="*/ 344031 h 822750"/>
              <a:gd name="connsiteX145" fmla="*/ 340145 w 403290"/>
              <a:gd name="connsiteY145" fmla="*/ 326787 h 822750"/>
              <a:gd name="connsiteX146" fmla="*/ 341513 w 403290"/>
              <a:gd name="connsiteY146" fmla="*/ 321109 h 822750"/>
              <a:gd name="connsiteX147" fmla="*/ 348775 w 403290"/>
              <a:gd name="connsiteY147" fmla="*/ 306705 h 822750"/>
              <a:gd name="connsiteX148" fmla="*/ 351616 w 403290"/>
              <a:gd name="connsiteY148" fmla="*/ 299555 h 822750"/>
              <a:gd name="connsiteX149" fmla="*/ 354458 w 403290"/>
              <a:gd name="connsiteY149" fmla="*/ 298188 h 822750"/>
              <a:gd name="connsiteX150" fmla="*/ 357300 w 403290"/>
              <a:gd name="connsiteY150" fmla="*/ 296716 h 822750"/>
              <a:gd name="connsiteX151" fmla="*/ 361615 w 403290"/>
              <a:gd name="connsiteY151" fmla="*/ 293877 h 822750"/>
              <a:gd name="connsiteX152" fmla="*/ 367403 w 403290"/>
              <a:gd name="connsiteY152" fmla="*/ 270851 h 822750"/>
              <a:gd name="connsiteX153" fmla="*/ 365930 w 403290"/>
              <a:gd name="connsiteY153" fmla="*/ 255184 h 822750"/>
              <a:gd name="connsiteX154" fmla="*/ 361615 w 403290"/>
              <a:gd name="connsiteY154" fmla="*/ 252240 h 822750"/>
              <a:gd name="connsiteX155" fmla="*/ 358773 w 403290"/>
              <a:gd name="connsiteY155" fmla="*/ 246562 h 822750"/>
              <a:gd name="connsiteX156" fmla="*/ 357300 w 403290"/>
              <a:gd name="connsiteY156" fmla="*/ 217858 h 822750"/>
              <a:gd name="connsiteX157" fmla="*/ 360141 w 403290"/>
              <a:gd name="connsiteY157" fmla="*/ 213547 h 822750"/>
              <a:gd name="connsiteX158" fmla="*/ 363088 w 403290"/>
              <a:gd name="connsiteY158" fmla="*/ 210708 h 822750"/>
              <a:gd name="connsiteX159" fmla="*/ 371718 w 403290"/>
              <a:gd name="connsiteY159" fmla="*/ 209236 h 822750"/>
              <a:gd name="connsiteX160" fmla="*/ 371718 w 403290"/>
              <a:gd name="connsiteY160" fmla="*/ 213547 h 822750"/>
              <a:gd name="connsiteX161" fmla="*/ 370245 w 403290"/>
              <a:gd name="connsiteY161" fmla="*/ 217858 h 82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403290" h="822750">
                <a:moveTo>
                  <a:pt x="370245" y="217858"/>
                </a:moveTo>
                <a:lnTo>
                  <a:pt x="373086" y="227952"/>
                </a:lnTo>
                <a:lnTo>
                  <a:pt x="377401" y="236468"/>
                </a:lnTo>
                <a:lnTo>
                  <a:pt x="380348" y="239412"/>
                </a:lnTo>
                <a:lnTo>
                  <a:pt x="386031" y="242251"/>
                </a:lnTo>
                <a:lnTo>
                  <a:pt x="393187" y="232158"/>
                </a:lnTo>
                <a:lnTo>
                  <a:pt x="397503" y="222169"/>
                </a:lnTo>
                <a:lnTo>
                  <a:pt x="398976" y="219330"/>
                </a:lnTo>
                <a:lnTo>
                  <a:pt x="401817" y="209236"/>
                </a:lnTo>
                <a:lnTo>
                  <a:pt x="403291" y="203559"/>
                </a:lnTo>
                <a:lnTo>
                  <a:pt x="403291" y="200720"/>
                </a:lnTo>
                <a:lnTo>
                  <a:pt x="396029" y="184948"/>
                </a:lnTo>
                <a:lnTo>
                  <a:pt x="394661" y="179165"/>
                </a:lnTo>
                <a:lnTo>
                  <a:pt x="393187" y="174854"/>
                </a:lnTo>
                <a:lnTo>
                  <a:pt x="388873" y="157611"/>
                </a:lnTo>
                <a:lnTo>
                  <a:pt x="388873" y="150461"/>
                </a:lnTo>
                <a:lnTo>
                  <a:pt x="388873" y="139000"/>
                </a:lnTo>
                <a:lnTo>
                  <a:pt x="388873" y="127540"/>
                </a:lnTo>
                <a:lnTo>
                  <a:pt x="388873" y="111768"/>
                </a:lnTo>
                <a:lnTo>
                  <a:pt x="386031" y="101779"/>
                </a:lnTo>
                <a:lnTo>
                  <a:pt x="378875" y="65925"/>
                </a:lnTo>
                <a:lnTo>
                  <a:pt x="377401" y="60142"/>
                </a:lnTo>
                <a:lnTo>
                  <a:pt x="370245" y="48682"/>
                </a:lnTo>
                <a:lnTo>
                  <a:pt x="361615" y="31543"/>
                </a:lnTo>
                <a:lnTo>
                  <a:pt x="351616" y="8622"/>
                </a:lnTo>
                <a:lnTo>
                  <a:pt x="348775" y="1472"/>
                </a:lnTo>
                <a:lnTo>
                  <a:pt x="345828" y="0"/>
                </a:lnTo>
                <a:lnTo>
                  <a:pt x="342986" y="1472"/>
                </a:lnTo>
                <a:lnTo>
                  <a:pt x="340145" y="7150"/>
                </a:lnTo>
                <a:lnTo>
                  <a:pt x="320043" y="32910"/>
                </a:lnTo>
                <a:lnTo>
                  <a:pt x="327200" y="52993"/>
                </a:lnTo>
                <a:lnTo>
                  <a:pt x="327200" y="55937"/>
                </a:lnTo>
                <a:lnTo>
                  <a:pt x="318571" y="86008"/>
                </a:lnTo>
                <a:lnTo>
                  <a:pt x="315729" y="88847"/>
                </a:lnTo>
                <a:lnTo>
                  <a:pt x="292786" y="97468"/>
                </a:lnTo>
                <a:lnTo>
                  <a:pt x="284156" y="100307"/>
                </a:lnTo>
                <a:lnTo>
                  <a:pt x="279841" y="100307"/>
                </a:lnTo>
                <a:lnTo>
                  <a:pt x="279841" y="95996"/>
                </a:lnTo>
                <a:lnTo>
                  <a:pt x="279841" y="94629"/>
                </a:lnTo>
                <a:lnTo>
                  <a:pt x="274158" y="94629"/>
                </a:lnTo>
                <a:lnTo>
                  <a:pt x="269843" y="101779"/>
                </a:lnTo>
                <a:lnTo>
                  <a:pt x="268369" y="111768"/>
                </a:lnTo>
                <a:lnTo>
                  <a:pt x="269843" y="117551"/>
                </a:lnTo>
                <a:lnTo>
                  <a:pt x="259739" y="160555"/>
                </a:lnTo>
                <a:lnTo>
                  <a:pt x="254057" y="173382"/>
                </a:lnTo>
                <a:lnTo>
                  <a:pt x="245427" y="189259"/>
                </a:lnTo>
                <a:lnTo>
                  <a:pt x="241111" y="189259"/>
                </a:lnTo>
                <a:lnTo>
                  <a:pt x="241111" y="183476"/>
                </a:lnTo>
                <a:lnTo>
                  <a:pt x="245427" y="169176"/>
                </a:lnTo>
                <a:lnTo>
                  <a:pt x="246795" y="166232"/>
                </a:lnTo>
                <a:lnTo>
                  <a:pt x="243953" y="163394"/>
                </a:lnTo>
                <a:lnTo>
                  <a:pt x="239638" y="167705"/>
                </a:lnTo>
                <a:lnTo>
                  <a:pt x="211012" y="199248"/>
                </a:lnTo>
                <a:lnTo>
                  <a:pt x="190911" y="215019"/>
                </a:lnTo>
                <a:lnTo>
                  <a:pt x="183754" y="223641"/>
                </a:lnTo>
                <a:lnTo>
                  <a:pt x="182281" y="226480"/>
                </a:lnTo>
                <a:lnTo>
                  <a:pt x="182281" y="233630"/>
                </a:lnTo>
                <a:lnTo>
                  <a:pt x="163653" y="236468"/>
                </a:lnTo>
                <a:lnTo>
                  <a:pt x="147866" y="230791"/>
                </a:lnTo>
                <a:lnTo>
                  <a:pt x="140710" y="242251"/>
                </a:lnTo>
                <a:lnTo>
                  <a:pt x="104822" y="256551"/>
                </a:lnTo>
                <a:lnTo>
                  <a:pt x="94719" y="256551"/>
                </a:lnTo>
                <a:lnTo>
                  <a:pt x="84720" y="255184"/>
                </a:lnTo>
                <a:lnTo>
                  <a:pt x="80406" y="266645"/>
                </a:lnTo>
                <a:lnTo>
                  <a:pt x="83247" y="273795"/>
                </a:lnTo>
                <a:lnTo>
                  <a:pt x="80406" y="286622"/>
                </a:lnTo>
                <a:lnTo>
                  <a:pt x="55989" y="325420"/>
                </a:lnTo>
                <a:lnTo>
                  <a:pt x="53148" y="331098"/>
                </a:lnTo>
                <a:lnTo>
                  <a:pt x="51674" y="335409"/>
                </a:lnTo>
                <a:lnTo>
                  <a:pt x="51674" y="339720"/>
                </a:lnTo>
                <a:lnTo>
                  <a:pt x="55989" y="389874"/>
                </a:lnTo>
                <a:lnTo>
                  <a:pt x="64619" y="417106"/>
                </a:lnTo>
                <a:lnTo>
                  <a:pt x="74722" y="452960"/>
                </a:lnTo>
                <a:lnTo>
                  <a:pt x="74722" y="455799"/>
                </a:lnTo>
                <a:lnTo>
                  <a:pt x="73249" y="484503"/>
                </a:lnTo>
                <a:lnTo>
                  <a:pt x="60304" y="505952"/>
                </a:lnTo>
                <a:lnTo>
                  <a:pt x="44518" y="530346"/>
                </a:lnTo>
                <a:lnTo>
                  <a:pt x="27363" y="561889"/>
                </a:lnTo>
                <a:lnTo>
                  <a:pt x="20101" y="563361"/>
                </a:lnTo>
                <a:lnTo>
                  <a:pt x="17260" y="566200"/>
                </a:lnTo>
                <a:lnTo>
                  <a:pt x="15786" y="570511"/>
                </a:lnTo>
                <a:lnTo>
                  <a:pt x="12945" y="586282"/>
                </a:lnTo>
                <a:lnTo>
                  <a:pt x="7262" y="594904"/>
                </a:lnTo>
                <a:lnTo>
                  <a:pt x="5788" y="597743"/>
                </a:lnTo>
                <a:lnTo>
                  <a:pt x="4315" y="600582"/>
                </a:lnTo>
                <a:lnTo>
                  <a:pt x="2946" y="603421"/>
                </a:lnTo>
                <a:lnTo>
                  <a:pt x="1474" y="610676"/>
                </a:lnTo>
                <a:lnTo>
                  <a:pt x="0" y="622136"/>
                </a:lnTo>
                <a:lnTo>
                  <a:pt x="0" y="624975"/>
                </a:lnTo>
                <a:lnTo>
                  <a:pt x="5788" y="655046"/>
                </a:lnTo>
                <a:lnTo>
                  <a:pt x="7262" y="659357"/>
                </a:lnTo>
                <a:lnTo>
                  <a:pt x="11576" y="666507"/>
                </a:lnTo>
                <a:lnTo>
                  <a:pt x="18733" y="677968"/>
                </a:lnTo>
                <a:lnTo>
                  <a:pt x="21575" y="690900"/>
                </a:lnTo>
                <a:lnTo>
                  <a:pt x="18733" y="702361"/>
                </a:lnTo>
                <a:lnTo>
                  <a:pt x="18733" y="706672"/>
                </a:lnTo>
                <a:lnTo>
                  <a:pt x="17260" y="710983"/>
                </a:lnTo>
                <a:lnTo>
                  <a:pt x="17260" y="742526"/>
                </a:lnTo>
                <a:lnTo>
                  <a:pt x="17260" y="748204"/>
                </a:lnTo>
                <a:lnTo>
                  <a:pt x="34519" y="787002"/>
                </a:lnTo>
                <a:lnTo>
                  <a:pt x="37361" y="789840"/>
                </a:lnTo>
                <a:lnTo>
                  <a:pt x="53148" y="799829"/>
                </a:lnTo>
                <a:lnTo>
                  <a:pt x="70302" y="805612"/>
                </a:lnTo>
                <a:lnTo>
                  <a:pt x="77564" y="809923"/>
                </a:lnTo>
                <a:lnTo>
                  <a:pt x="89036" y="818545"/>
                </a:lnTo>
                <a:lnTo>
                  <a:pt x="90403" y="822750"/>
                </a:lnTo>
                <a:lnTo>
                  <a:pt x="97665" y="821384"/>
                </a:lnTo>
                <a:lnTo>
                  <a:pt x="119135" y="812762"/>
                </a:lnTo>
                <a:lnTo>
                  <a:pt x="121976" y="811290"/>
                </a:lnTo>
                <a:lnTo>
                  <a:pt x="124923" y="809923"/>
                </a:lnTo>
                <a:lnTo>
                  <a:pt x="127765" y="806979"/>
                </a:lnTo>
                <a:lnTo>
                  <a:pt x="130606" y="805612"/>
                </a:lnTo>
                <a:lnTo>
                  <a:pt x="143551" y="799829"/>
                </a:lnTo>
                <a:lnTo>
                  <a:pt x="150708" y="796990"/>
                </a:lnTo>
                <a:lnTo>
                  <a:pt x="153549" y="796990"/>
                </a:lnTo>
                <a:lnTo>
                  <a:pt x="162179" y="795518"/>
                </a:lnTo>
                <a:lnTo>
                  <a:pt x="167968" y="796990"/>
                </a:lnTo>
                <a:lnTo>
                  <a:pt x="173651" y="795518"/>
                </a:lnTo>
                <a:lnTo>
                  <a:pt x="192279" y="785529"/>
                </a:lnTo>
                <a:lnTo>
                  <a:pt x="193752" y="782691"/>
                </a:lnTo>
                <a:lnTo>
                  <a:pt x="222484" y="715293"/>
                </a:lnTo>
                <a:lnTo>
                  <a:pt x="233955" y="679439"/>
                </a:lnTo>
                <a:lnTo>
                  <a:pt x="239638" y="659357"/>
                </a:lnTo>
                <a:lnTo>
                  <a:pt x="241111" y="650735"/>
                </a:lnTo>
                <a:lnTo>
                  <a:pt x="241111" y="645057"/>
                </a:lnTo>
                <a:lnTo>
                  <a:pt x="243953" y="635069"/>
                </a:lnTo>
                <a:lnTo>
                  <a:pt x="252583" y="612042"/>
                </a:lnTo>
                <a:lnTo>
                  <a:pt x="255425" y="604892"/>
                </a:lnTo>
                <a:lnTo>
                  <a:pt x="256898" y="602054"/>
                </a:lnTo>
                <a:lnTo>
                  <a:pt x="262581" y="590593"/>
                </a:lnTo>
                <a:lnTo>
                  <a:pt x="271211" y="566200"/>
                </a:lnTo>
                <a:lnTo>
                  <a:pt x="274158" y="556211"/>
                </a:lnTo>
                <a:lnTo>
                  <a:pt x="275526" y="550428"/>
                </a:lnTo>
                <a:lnTo>
                  <a:pt x="276999" y="544750"/>
                </a:lnTo>
                <a:lnTo>
                  <a:pt x="279841" y="534656"/>
                </a:lnTo>
                <a:lnTo>
                  <a:pt x="282682" y="524668"/>
                </a:lnTo>
                <a:lnTo>
                  <a:pt x="286998" y="510263"/>
                </a:lnTo>
                <a:lnTo>
                  <a:pt x="307099" y="457270"/>
                </a:lnTo>
                <a:lnTo>
                  <a:pt x="310046" y="448649"/>
                </a:lnTo>
                <a:lnTo>
                  <a:pt x="312887" y="441499"/>
                </a:lnTo>
                <a:lnTo>
                  <a:pt x="317202" y="427199"/>
                </a:lnTo>
                <a:lnTo>
                  <a:pt x="322885" y="415739"/>
                </a:lnTo>
                <a:lnTo>
                  <a:pt x="332989" y="391345"/>
                </a:lnTo>
                <a:lnTo>
                  <a:pt x="344460" y="348342"/>
                </a:lnTo>
                <a:lnTo>
                  <a:pt x="344460" y="344031"/>
                </a:lnTo>
                <a:lnTo>
                  <a:pt x="340145" y="326787"/>
                </a:lnTo>
                <a:lnTo>
                  <a:pt x="341513" y="321109"/>
                </a:lnTo>
                <a:lnTo>
                  <a:pt x="348775" y="306705"/>
                </a:lnTo>
                <a:lnTo>
                  <a:pt x="351616" y="299555"/>
                </a:lnTo>
                <a:lnTo>
                  <a:pt x="354458" y="298188"/>
                </a:lnTo>
                <a:lnTo>
                  <a:pt x="357300" y="296716"/>
                </a:lnTo>
                <a:lnTo>
                  <a:pt x="361615" y="293877"/>
                </a:lnTo>
                <a:lnTo>
                  <a:pt x="367403" y="270851"/>
                </a:lnTo>
                <a:lnTo>
                  <a:pt x="365930" y="255184"/>
                </a:lnTo>
                <a:lnTo>
                  <a:pt x="361615" y="252240"/>
                </a:lnTo>
                <a:lnTo>
                  <a:pt x="358773" y="246562"/>
                </a:lnTo>
                <a:lnTo>
                  <a:pt x="357300" y="217858"/>
                </a:lnTo>
                <a:lnTo>
                  <a:pt x="360141" y="213547"/>
                </a:lnTo>
                <a:lnTo>
                  <a:pt x="363088" y="210708"/>
                </a:lnTo>
                <a:lnTo>
                  <a:pt x="371718" y="209236"/>
                </a:lnTo>
                <a:lnTo>
                  <a:pt x="371718" y="213547"/>
                </a:lnTo>
                <a:lnTo>
                  <a:pt x="370245" y="21785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0" name="Freihandform 289">
            <a:extLst>
              <a:ext uri="{FF2B5EF4-FFF2-40B4-BE49-F238E27FC236}">
                <a16:creationId xmlns:a16="http://schemas.microsoft.com/office/drawing/2014/main" id="{D8E25F55-AED2-B153-8FAD-FFFFD531C487}"/>
              </a:ext>
            </a:extLst>
          </p:cNvPr>
          <p:cNvSpPr/>
          <p:nvPr userDrawn="1"/>
        </p:nvSpPr>
        <p:spPr>
          <a:xfrm>
            <a:off x="8170662" y="4792426"/>
            <a:ext cx="62365" cy="61579"/>
          </a:xfrm>
          <a:custGeom>
            <a:avLst/>
            <a:gdLst>
              <a:gd name="connsiteX0" fmla="*/ 0 w 126291"/>
              <a:gd name="connsiteY0" fmla="*/ 64453 h 124700"/>
              <a:gd name="connsiteX1" fmla="*/ 4315 w 126291"/>
              <a:gd name="connsiteY1" fmla="*/ 68764 h 124700"/>
              <a:gd name="connsiteX2" fmla="*/ 14313 w 126291"/>
              <a:gd name="connsiteY2" fmla="*/ 88846 h 124700"/>
              <a:gd name="connsiteX3" fmla="*/ 17259 w 126291"/>
              <a:gd name="connsiteY3" fmla="*/ 100307 h 124700"/>
              <a:gd name="connsiteX4" fmla="*/ 17259 w 126291"/>
              <a:gd name="connsiteY4" fmla="*/ 105985 h 124700"/>
              <a:gd name="connsiteX5" fmla="*/ 27258 w 126291"/>
              <a:gd name="connsiteY5" fmla="*/ 110296 h 124700"/>
              <a:gd name="connsiteX6" fmla="*/ 28731 w 126291"/>
              <a:gd name="connsiteY6" fmla="*/ 116079 h 124700"/>
              <a:gd name="connsiteX7" fmla="*/ 35888 w 126291"/>
              <a:gd name="connsiteY7" fmla="*/ 123228 h 124700"/>
              <a:gd name="connsiteX8" fmla="*/ 45886 w 126291"/>
              <a:gd name="connsiteY8" fmla="*/ 124700 h 124700"/>
              <a:gd name="connsiteX9" fmla="*/ 51674 w 126291"/>
              <a:gd name="connsiteY9" fmla="*/ 124700 h 124700"/>
              <a:gd name="connsiteX10" fmla="*/ 55989 w 126291"/>
              <a:gd name="connsiteY10" fmla="*/ 120389 h 124700"/>
              <a:gd name="connsiteX11" fmla="*/ 61672 w 126291"/>
              <a:gd name="connsiteY11" fmla="*/ 107457 h 124700"/>
              <a:gd name="connsiteX12" fmla="*/ 84615 w 126291"/>
              <a:gd name="connsiteY12" fmla="*/ 94524 h 124700"/>
              <a:gd name="connsiteX13" fmla="*/ 91877 w 126291"/>
              <a:gd name="connsiteY13" fmla="*/ 91685 h 124700"/>
              <a:gd name="connsiteX14" fmla="*/ 96192 w 126291"/>
              <a:gd name="connsiteY14" fmla="*/ 90319 h 124700"/>
              <a:gd name="connsiteX15" fmla="*/ 110505 w 126291"/>
              <a:gd name="connsiteY15" fmla="*/ 81697 h 124700"/>
              <a:gd name="connsiteX16" fmla="*/ 124818 w 126291"/>
              <a:gd name="connsiteY16" fmla="*/ 51520 h 124700"/>
              <a:gd name="connsiteX17" fmla="*/ 126292 w 126291"/>
              <a:gd name="connsiteY17" fmla="*/ 47209 h 124700"/>
              <a:gd name="connsiteX18" fmla="*/ 124818 w 126291"/>
              <a:gd name="connsiteY18" fmla="*/ 43004 h 124700"/>
              <a:gd name="connsiteX19" fmla="*/ 119135 w 126291"/>
              <a:gd name="connsiteY19" fmla="*/ 31543 h 124700"/>
              <a:gd name="connsiteX20" fmla="*/ 114820 w 126291"/>
              <a:gd name="connsiteY20" fmla="*/ 28599 h 124700"/>
              <a:gd name="connsiteX21" fmla="*/ 104717 w 126291"/>
              <a:gd name="connsiteY21" fmla="*/ 20082 h 124700"/>
              <a:gd name="connsiteX22" fmla="*/ 101875 w 126291"/>
              <a:gd name="connsiteY22" fmla="*/ 18610 h 124700"/>
              <a:gd name="connsiteX23" fmla="*/ 91877 w 126291"/>
              <a:gd name="connsiteY23" fmla="*/ 7150 h 124700"/>
              <a:gd name="connsiteX24" fmla="*/ 90403 w 126291"/>
              <a:gd name="connsiteY24" fmla="*/ 2839 h 124700"/>
              <a:gd name="connsiteX25" fmla="*/ 87562 w 126291"/>
              <a:gd name="connsiteY25" fmla="*/ 0 h 124700"/>
              <a:gd name="connsiteX26" fmla="*/ 74617 w 126291"/>
              <a:gd name="connsiteY26" fmla="*/ 4311 h 124700"/>
              <a:gd name="connsiteX27" fmla="*/ 63146 w 126291"/>
              <a:gd name="connsiteY27" fmla="*/ 8517 h 124700"/>
              <a:gd name="connsiteX28" fmla="*/ 43044 w 126291"/>
              <a:gd name="connsiteY28" fmla="*/ 21449 h 124700"/>
              <a:gd name="connsiteX29" fmla="*/ 37361 w 126291"/>
              <a:gd name="connsiteY29" fmla="*/ 25760 h 124700"/>
              <a:gd name="connsiteX30" fmla="*/ 27258 w 126291"/>
              <a:gd name="connsiteY30" fmla="*/ 38693 h 124700"/>
              <a:gd name="connsiteX31" fmla="*/ 24416 w 126291"/>
              <a:gd name="connsiteY31" fmla="*/ 44370 h 124700"/>
              <a:gd name="connsiteX32" fmla="*/ 8630 w 126291"/>
              <a:gd name="connsiteY32" fmla="*/ 60142 h 124700"/>
              <a:gd name="connsiteX33" fmla="*/ 0 w 126291"/>
              <a:gd name="connsiteY33" fmla="*/ 64453 h 12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26291" h="124700">
                <a:moveTo>
                  <a:pt x="0" y="64453"/>
                </a:moveTo>
                <a:lnTo>
                  <a:pt x="4315" y="68764"/>
                </a:lnTo>
                <a:lnTo>
                  <a:pt x="14313" y="88846"/>
                </a:lnTo>
                <a:lnTo>
                  <a:pt x="17259" y="100307"/>
                </a:lnTo>
                <a:lnTo>
                  <a:pt x="17259" y="105985"/>
                </a:lnTo>
                <a:lnTo>
                  <a:pt x="27258" y="110296"/>
                </a:lnTo>
                <a:lnTo>
                  <a:pt x="28731" y="116079"/>
                </a:lnTo>
                <a:lnTo>
                  <a:pt x="35888" y="123228"/>
                </a:lnTo>
                <a:lnTo>
                  <a:pt x="45886" y="124700"/>
                </a:lnTo>
                <a:lnTo>
                  <a:pt x="51674" y="124700"/>
                </a:lnTo>
                <a:lnTo>
                  <a:pt x="55989" y="120389"/>
                </a:lnTo>
                <a:lnTo>
                  <a:pt x="61672" y="107457"/>
                </a:lnTo>
                <a:lnTo>
                  <a:pt x="84615" y="94524"/>
                </a:lnTo>
                <a:lnTo>
                  <a:pt x="91877" y="91685"/>
                </a:lnTo>
                <a:lnTo>
                  <a:pt x="96192" y="90319"/>
                </a:lnTo>
                <a:lnTo>
                  <a:pt x="110505" y="81697"/>
                </a:lnTo>
                <a:lnTo>
                  <a:pt x="124818" y="51520"/>
                </a:lnTo>
                <a:lnTo>
                  <a:pt x="126292" y="47209"/>
                </a:lnTo>
                <a:lnTo>
                  <a:pt x="124818" y="43004"/>
                </a:lnTo>
                <a:lnTo>
                  <a:pt x="119135" y="31543"/>
                </a:lnTo>
                <a:lnTo>
                  <a:pt x="114820" y="28599"/>
                </a:lnTo>
                <a:lnTo>
                  <a:pt x="104717" y="20082"/>
                </a:lnTo>
                <a:lnTo>
                  <a:pt x="101875" y="18610"/>
                </a:lnTo>
                <a:lnTo>
                  <a:pt x="91877" y="7150"/>
                </a:lnTo>
                <a:lnTo>
                  <a:pt x="90403" y="2839"/>
                </a:lnTo>
                <a:lnTo>
                  <a:pt x="87562" y="0"/>
                </a:lnTo>
                <a:lnTo>
                  <a:pt x="74617" y="4311"/>
                </a:lnTo>
                <a:lnTo>
                  <a:pt x="63146" y="8517"/>
                </a:lnTo>
                <a:lnTo>
                  <a:pt x="43044" y="21449"/>
                </a:lnTo>
                <a:lnTo>
                  <a:pt x="37361" y="25760"/>
                </a:lnTo>
                <a:lnTo>
                  <a:pt x="27258" y="38693"/>
                </a:lnTo>
                <a:lnTo>
                  <a:pt x="24416" y="44370"/>
                </a:lnTo>
                <a:lnTo>
                  <a:pt x="8630" y="60142"/>
                </a:lnTo>
                <a:lnTo>
                  <a:pt x="0" y="64453"/>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1" name="Freihandform 67">
            <a:extLst>
              <a:ext uri="{FF2B5EF4-FFF2-40B4-BE49-F238E27FC236}">
                <a16:creationId xmlns:a16="http://schemas.microsoft.com/office/drawing/2014/main" id="{71CD6736-4821-40A7-5300-CB19E9868D94}"/>
              </a:ext>
            </a:extLst>
          </p:cNvPr>
          <p:cNvSpPr/>
          <p:nvPr userDrawn="1"/>
        </p:nvSpPr>
        <p:spPr>
          <a:xfrm>
            <a:off x="5624029" y="3357985"/>
            <a:ext cx="90585" cy="68017"/>
          </a:xfrm>
          <a:custGeom>
            <a:avLst/>
            <a:gdLst>
              <a:gd name="connsiteX0" fmla="*/ 167757 w 183438"/>
              <a:gd name="connsiteY0" fmla="*/ 92316 h 137738"/>
              <a:gd name="connsiteX1" fmla="*/ 174914 w 183438"/>
              <a:gd name="connsiteY1" fmla="*/ 90844 h 137738"/>
              <a:gd name="connsiteX2" fmla="*/ 180597 w 183438"/>
              <a:gd name="connsiteY2" fmla="*/ 83800 h 137738"/>
              <a:gd name="connsiteX3" fmla="*/ 183438 w 183438"/>
              <a:gd name="connsiteY3" fmla="*/ 79489 h 137738"/>
              <a:gd name="connsiteX4" fmla="*/ 181965 w 183438"/>
              <a:gd name="connsiteY4" fmla="*/ 75283 h 137738"/>
              <a:gd name="connsiteX5" fmla="*/ 167757 w 183438"/>
              <a:gd name="connsiteY5" fmla="*/ 61089 h 137738"/>
              <a:gd name="connsiteX6" fmla="*/ 164916 w 183438"/>
              <a:gd name="connsiteY6" fmla="*/ 58145 h 137738"/>
              <a:gd name="connsiteX7" fmla="*/ 154918 w 183438"/>
              <a:gd name="connsiteY7" fmla="*/ 52467 h 137738"/>
              <a:gd name="connsiteX8" fmla="*/ 150708 w 183438"/>
              <a:gd name="connsiteY8" fmla="*/ 53939 h 137738"/>
              <a:gd name="connsiteX9" fmla="*/ 140710 w 183438"/>
              <a:gd name="connsiteY9" fmla="*/ 53939 h 137738"/>
              <a:gd name="connsiteX10" fmla="*/ 136500 w 183438"/>
              <a:gd name="connsiteY10" fmla="*/ 52467 h 137738"/>
              <a:gd name="connsiteX11" fmla="*/ 119451 w 183438"/>
              <a:gd name="connsiteY11" fmla="*/ 42583 h 137738"/>
              <a:gd name="connsiteX12" fmla="*/ 133658 w 183438"/>
              <a:gd name="connsiteY12" fmla="*/ 42583 h 137738"/>
              <a:gd name="connsiteX13" fmla="*/ 140710 w 183438"/>
              <a:gd name="connsiteY13" fmla="*/ 43950 h 137738"/>
              <a:gd name="connsiteX14" fmla="*/ 145025 w 183438"/>
              <a:gd name="connsiteY14" fmla="*/ 36906 h 137738"/>
              <a:gd name="connsiteX15" fmla="*/ 142183 w 183438"/>
              <a:gd name="connsiteY15" fmla="*/ 32595 h 137738"/>
              <a:gd name="connsiteX16" fmla="*/ 125134 w 183438"/>
              <a:gd name="connsiteY16" fmla="*/ 35434 h 137738"/>
              <a:gd name="connsiteX17" fmla="*/ 117977 w 183438"/>
              <a:gd name="connsiteY17" fmla="*/ 36906 h 137738"/>
              <a:gd name="connsiteX18" fmla="*/ 113768 w 183438"/>
              <a:gd name="connsiteY18" fmla="*/ 36906 h 137738"/>
              <a:gd name="connsiteX19" fmla="*/ 110926 w 183438"/>
              <a:gd name="connsiteY19" fmla="*/ 32595 h 137738"/>
              <a:gd name="connsiteX20" fmla="*/ 108085 w 183438"/>
              <a:gd name="connsiteY20" fmla="*/ 28389 h 137738"/>
              <a:gd name="connsiteX21" fmla="*/ 108085 w 183438"/>
              <a:gd name="connsiteY21" fmla="*/ 22711 h 137738"/>
              <a:gd name="connsiteX22" fmla="*/ 109453 w 183438"/>
              <a:gd name="connsiteY22" fmla="*/ 18400 h 137738"/>
              <a:gd name="connsiteX23" fmla="*/ 106611 w 183438"/>
              <a:gd name="connsiteY23" fmla="*/ 14194 h 137738"/>
              <a:gd name="connsiteX24" fmla="*/ 103770 w 183438"/>
              <a:gd name="connsiteY24" fmla="*/ 14194 h 137738"/>
              <a:gd name="connsiteX25" fmla="*/ 85247 w 183438"/>
              <a:gd name="connsiteY25" fmla="*/ 12722 h 137738"/>
              <a:gd name="connsiteX26" fmla="*/ 59673 w 183438"/>
              <a:gd name="connsiteY26" fmla="*/ 1367 h 137738"/>
              <a:gd name="connsiteX27" fmla="*/ 44097 w 183438"/>
              <a:gd name="connsiteY27" fmla="*/ 4206 h 137738"/>
              <a:gd name="connsiteX28" fmla="*/ 39782 w 183438"/>
              <a:gd name="connsiteY28" fmla="*/ 5678 h 137738"/>
              <a:gd name="connsiteX29" fmla="*/ 34099 w 183438"/>
              <a:gd name="connsiteY29" fmla="*/ 4206 h 137738"/>
              <a:gd name="connsiteX30" fmla="*/ 31257 w 183438"/>
              <a:gd name="connsiteY30" fmla="*/ 2839 h 137738"/>
              <a:gd name="connsiteX31" fmla="*/ 26942 w 183438"/>
              <a:gd name="connsiteY31" fmla="*/ 0 h 137738"/>
              <a:gd name="connsiteX32" fmla="*/ 22733 w 183438"/>
              <a:gd name="connsiteY32" fmla="*/ 0 h 137738"/>
              <a:gd name="connsiteX33" fmla="*/ 18418 w 183438"/>
              <a:gd name="connsiteY33" fmla="*/ 1367 h 137738"/>
              <a:gd name="connsiteX34" fmla="*/ 18418 w 183438"/>
              <a:gd name="connsiteY34" fmla="*/ 4206 h 137738"/>
              <a:gd name="connsiteX35" fmla="*/ 12734 w 183438"/>
              <a:gd name="connsiteY35" fmla="*/ 12722 h 137738"/>
              <a:gd name="connsiteX36" fmla="*/ 14208 w 183438"/>
              <a:gd name="connsiteY36" fmla="*/ 15561 h 137738"/>
              <a:gd name="connsiteX37" fmla="*/ 14208 w 183438"/>
              <a:gd name="connsiteY37" fmla="*/ 25550 h 137738"/>
              <a:gd name="connsiteX38" fmla="*/ 12734 w 183438"/>
              <a:gd name="connsiteY38" fmla="*/ 31228 h 137738"/>
              <a:gd name="connsiteX39" fmla="*/ 9893 w 183438"/>
              <a:gd name="connsiteY39" fmla="*/ 34067 h 137738"/>
              <a:gd name="connsiteX40" fmla="*/ 11366 w 183438"/>
              <a:gd name="connsiteY40" fmla="*/ 38272 h 137738"/>
              <a:gd name="connsiteX41" fmla="*/ 12734 w 183438"/>
              <a:gd name="connsiteY41" fmla="*/ 41111 h 137738"/>
              <a:gd name="connsiteX42" fmla="*/ 15576 w 183438"/>
              <a:gd name="connsiteY42" fmla="*/ 41111 h 137738"/>
              <a:gd name="connsiteX43" fmla="*/ 12734 w 183438"/>
              <a:gd name="connsiteY43" fmla="*/ 48261 h 137738"/>
              <a:gd name="connsiteX44" fmla="*/ 2842 w 183438"/>
              <a:gd name="connsiteY44" fmla="*/ 56778 h 137738"/>
              <a:gd name="connsiteX45" fmla="*/ 5683 w 183438"/>
              <a:gd name="connsiteY45" fmla="*/ 56778 h 137738"/>
              <a:gd name="connsiteX46" fmla="*/ 8525 w 183438"/>
              <a:gd name="connsiteY46" fmla="*/ 61089 h 137738"/>
              <a:gd name="connsiteX47" fmla="*/ 8525 w 183438"/>
              <a:gd name="connsiteY47" fmla="*/ 66766 h 137738"/>
              <a:gd name="connsiteX48" fmla="*/ 1368 w 183438"/>
              <a:gd name="connsiteY48" fmla="*/ 107878 h 137738"/>
              <a:gd name="connsiteX49" fmla="*/ 0 w 183438"/>
              <a:gd name="connsiteY49" fmla="*/ 110716 h 137738"/>
              <a:gd name="connsiteX50" fmla="*/ 4210 w 183438"/>
              <a:gd name="connsiteY50" fmla="*/ 116394 h 137738"/>
              <a:gd name="connsiteX51" fmla="*/ 5683 w 183438"/>
              <a:gd name="connsiteY51" fmla="*/ 123544 h 137738"/>
              <a:gd name="connsiteX52" fmla="*/ 15576 w 183438"/>
              <a:gd name="connsiteY52" fmla="*/ 137738 h 137738"/>
              <a:gd name="connsiteX53" fmla="*/ 18418 w 183438"/>
              <a:gd name="connsiteY53" fmla="*/ 132061 h 137738"/>
              <a:gd name="connsiteX54" fmla="*/ 22733 w 183438"/>
              <a:gd name="connsiteY54" fmla="*/ 126383 h 137738"/>
              <a:gd name="connsiteX55" fmla="*/ 36940 w 183438"/>
              <a:gd name="connsiteY55" fmla="*/ 97994 h 137738"/>
              <a:gd name="connsiteX56" fmla="*/ 46938 w 183438"/>
              <a:gd name="connsiteY56" fmla="*/ 97994 h 137738"/>
              <a:gd name="connsiteX57" fmla="*/ 62514 w 183438"/>
              <a:gd name="connsiteY57" fmla="*/ 97994 h 137738"/>
              <a:gd name="connsiteX58" fmla="*/ 72512 w 183438"/>
              <a:gd name="connsiteY58" fmla="*/ 100833 h 137738"/>
              <a:gd name="connsiteX59" fmla="*/ 75354 w 183438"/>
              <a:gd name="connsiteY59" fmla="*/ 100833 h 137738"/>
              <a:gd name="connsiteX60" fmla="*/ 81037 w 183438"/>
              <a:gd name="connsiteY60" fmla="*/ 100833 h 137738"/>
              <a:gd name="connsiteX61" fmla="*/ 85247 w 183438"/>
              <a:gd name="connsiteY61" fmla="*/ 100833 h 137738"/>
              <a:gd name="connsiteX62" fmla="*/ 88088 w 183438"/>
              <a:gd name="connsiteY62" fmla="*/ 96522 h 137738"/>
              <a:gd name="connsiteX63" fmla="*/ 93771 w 183438"/>
              <a:gd name="connsiteY63" fmla="*/ 89478 h 137738"/>
              <a:gd name="connsiteX64" fmla="*/ 100928 w 183438"/>
              <a:gd name="connsiteY64" fmla="*/ 86639 h 137738"/>
              <a:gd name="connsiteX65" fmla="*/ 113768 w 183438"/>
              <a:gd name="connsiteY65" fmla="*/ 89478 h 137738"/>
              <a:gd name="connsiteX66" fmla="*/ 130817 w 183438"/>
              <a:gd name="connsiteY66" fmla="*/ 88005 h 137738"/>
              <a:gd name="connsiteX67" fmla="*/ 153549 w 183438"/>
              <a:gd name="connsiteY67" fmla="*/ 92316 h 137738"/>
              <a:gd name="connsiteX68" fmla="*/ 167757 w 183438"/>
              <a:gd name="connsiteY68" fmla="*/ 92316 h 13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183438" h="137738">
                <a:moveTo>
                  <a:pt x="167757" y="92316"/>
                </a:moveTo>
                <a:lnTo>
                  <a:pt x="174914" y="90844"/>
                </a:lnTo>
                <a:lnTo>
                  <a:pt x="180597" y="83800"/>
                </a:lnTo>
                <a:lnTo>
                  <a:pt x="183438" y="79489"/>
                </a:lnTo>
                <a:lnTo>
                  <a:pt x="181965" y="75283"/>
                </a:lnTo>
                <a:lnTo>
                  <a:pt x="167757" y="61089"/>
                </a:lnTo>
                <a:lnTo>
                  <a:pt x="164916" y="58145"/>
                </a:lnTo>
                <a:lnTo>
                  <a:pt x="154918" y="52467"/>
                </a:lnTo>
                <a:lnTo>
                  <a:pt x="150708" y="53939"/>
                </a:lnTo>
                <a:lnTo>
                  <a:pt x="140710" y="53939"/>
                </a:lnTo>
                <a:lnTo>
                  <a:pt x="136500" y="52467"/>
                </a:lnTo>
                <a:lnTo>
                  <a:pt x="119451" y="42583"/>
                </a:lnTo>
                <a:lnTo>
                  <a:pt x="133658" y="42583"/>
                </a:lnTo>
                <a:lnTo>
                  <a:pt x="140710" y="43950"/>
                </a:lnTo>
                <a:lnTo>
                  <a:pt x="145025" y="36906"/>
                </a:lnTo>
                <a:lnTo>
                  <a:pt x="142183" y="32595"/>
                </a:lnTo>
                <a:lnTo>
                  <a:pt x="125134" y="35434"/>
                </a:lnTo>
                <a:lnTo>
                  <a:pt x="117977" y="36906"/>
                </a:lnTo>
                <a:lnTo>
                  <a:pt x="113768" y="36906"/>
                </a:lnTo>
                <a:lnTo>
                  <a:pt x="110926" y="32595"/>
                </a:lnTo>
                <a:lnTo>
                  <a:pt x="108085" y="28389"/>
                </a:lnTo>
                <a:lnTo>
                  <a:pt x="108085" y="22711"/>
                </a:lnTo>
                <a:lnTo>
                  <a:pt x="109453" y="18400"/>
                </a:lnTo>
                <a:lnTo>
                  <a:pt x="106611" y="14194"/>
                </a:lnTo>
                <a:lnTo>
                  <a:pt x="103770" y="14194"/>
                </a:lnTo>
                <a:lnTo>
                  <a:pt x="85247" y="12722"/>
                </a:lnTo>
                <a:lnTo>
                  <a:pt x="59673" y="1367"/>
                </a:lnTo>
                <a:lnTo>
                  <a:pt x="44097" y="4206"/>
                </a:lnTo>
                <a:lnTo>
                  <a:pt x="39782" y="5678"/>
                </a:lnTo>
                <a:lnTo>
                  <a:pt x="34099" y="4206"/>
                </a:lnTo>
                <a:lnTo>
                  <a:pt x="31257" y="2839"/>
                </a:lnTo>
                <a:lnTo>
                  <a:pt x="26942" y="0"/>
                </a:lnTo>
                <a:lnTo>
                  <a:pt x="22733" y="0"/>
                </a:lnTo>
                <a:lnTo>
                  <a:pt x="18418" y="1367"/>
                </a:lnTo>
                <a:lnTo>
                  <a:pt x="18418" y="4206"/>
                </a:lnTo>
                <a:lnTo>
                  <a:pt x="12734" y="12722"/>
                </a:lnTo>
                <a:lnTo>
                  <a:pt x="14208" y="15561"/>
                </a:lnTo>
                <a:lnTo>
                  <a:pt x="14208" y="25550"/>
                </a:lnTo>
                <a:lnTo>
                  <a:pt x="12734" y="31228"/>
                </a:lnTo>
                <a:lnTo>
                  <a:pt x="9893" y="34067"/>
                </a:lnTo>
                <a:lnTo>
                  <a:pt x="11366" y="38272"/>
                </a:lnTo>
                <a:lnTo>
                  <a:pt x="12734" y="41111"/>
                </a:lnTo>
                <a:lnTo>
                  <a:pt x="15576" y="41111"/>
                </a:lnTo>
                <a:lnTo>
                  <a:pt x="12734" y="48261"/>
                </a:lnTo>
                <a:lnTo>
                  <a:pt x="2842" y="56778"/>
                </a:lnTo>
                <a:lnTo>
                  <a:pt x="5683" y="56778"/>
                </a:lnTo>
                <a:lnTo>
                  <a:pt x="8525" y="61089"/>
                </a:lnTo>
                <a:lnTo>
                  <a:pt x="8525" y="66766"/>
                </a:lnTo>
                <a:lnTo>
                  <a:pt x="1368" y="107878"/>
                </a:lnTo>
                <a:lnTo>
                  <a:pt x="0" y="110716"/>
                </a:lnTo>
                <a:lnTo>
                  <a:pt x="4210" y="116394"/>
                </a:lnTo>
                <a:lnTo>
                  <a:pt x="5683" y="123544"/>
                </a:lnTo>
                <a:lnTo>
                  <a:pt x="15576" y="137738"/>
                </a:lnTo>
                <a:lnTo>
                  <a:pt x="18418" y="132061"/>
                </a:lnTo>
                <a:lnTo>
                  <a:pt x="22733" y="126383"/>
                </a:lnTo>
                <a:lnTo>
                  <a:pt x="36940" y="97994"/>
                </a:lnTo>
                <a:lnTo>
                  <a:pt x="46938" y="97994"/>
                </a:lnTo>
                <a:lnTo>
                  <a:pt x="62514" y="97994"/>
                </a:lnTo>
                <a:lnTo>
                  <a:pt x="72512" y="100833"/>
                </a:lnTo>
                <a:lnTo>
                  <a:pt x="75354" y="100833"/>
                </a:lnTo>
                <a:lnTo>
                  <a:pt x="81037" y="100833"/>
                </a:lnTo>
                <a:lnTo>
                  <a:pt x="85247" y="100833"/>
                </a:lnTo>
                <a:lnTo>
                  <a:pt x="88088" y="96522"/>
                </a:lnTo>
                <a:lnTo>
                  <a:pt x="93771" y="89478"/>
                </a:lnTo>
                <a:lnTo>
                  <a:pt x="100928" y="86639"/>
                </a:lnTo>
                <a:lnTo>
                  <a:pt x="113768" y="89478"/>
                </a:lnTo>
                <a:lnTo>
                  <a:pt x="130817" y="88005"/>
                </a:lnTo>
                <a:lnTo>
                  <a:pt x="153549" y="92316"/>
                </a:lnTo>
                <a:lnTo>
                  <a:pt x="167757" y="92316"/>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2" name="Freihandform 275">
            <a:extLst>
              <a:ext uri="{FF2B5EF4-FFF2-40B4-BE49-F238E27FC236}">
                <a16:creationId xmlns:a16="http://schemas.microsoft.com/office/drawing/2014/main" id="{622C17E1-EB7A-E01D-AE72-C36E6391B04C}"/>
              </a:ext>
            </a:extLst>
          </p:cNvPr>
          <p:cNvSpPr/>
          <p:nvPr userDrawn="1"/>
        </p:nvSpPr>
        <p:spPr>
          <a:xfrm>
            <a:off x="5258539" y="3614685"/>
            <a:ext cx="83568" cy="91901"/>
          </a:xfrm>
          <a:custGeom>
            <a:avLst/>
            <a:gdLst>
              <a:gd name="connsiteX0" fmla="*/ 88193 w 169230"/>
              <a:gd name="connsiteY0" fmla="*/ 24183 h 186104"/>
              <a:gd name="connsiteX1" fmla="*/ 82510 w 169230"/>
              <a:gd name="connsiteY1" fmla="*/ 15666 h 186104"/>
              <a:gd name="connsiteX2" fmla="*/ 81037 w 169230"/>
              <a:gd name="connsiteY2" fmla="*/ 12828 h 186104"/>
              <a:gd name="connsiteX3" fmla="*/ 75354 w 169230"/>
              <a:gd name="connsiteY3" fmla="*/ 12828 h 186104"/>
              <a:gd name="connsiteX4" fmla="*/ 52621 w 169230"/>
              <a:gd name="connsiteY4" fmla="*/ 15666 h 186104"/>
              <a:gd name="connsiteX5" fmla="*/ 41255 w 169230"/>
              <a:gd name="connsiteY5" fmla="*/ 11356 h 186104"/>
              <a:gd name="connsiteX6" fmla="*/ 29889 w 169230"/>
              <a:gd name="connsiteY6" fmla="*/ 5783 h 186104"/>
              <a:gd name="connsiteX7" fmla="*/ 18523 w 169230"/>
              <a:gd name="connsiteY7" fmla="*/ 0 h 186104"/>
              <a:gd name="connsiteX8" fmla="*/ 11366 w 169230"/>
              <a:gd name="connsiteY8" fmla="*/ 8622 h 186104"/>
              <a:gd name="connsiteX9" fmla="*/ 8525 w 169230"/>
              <a:gd name="connsiteY9" fmla="*/ 24183 h 186104"/>
              <a:gd name="connsiteX10" fmla="*/ 5683 w 169230"/>
              <a:gd name="connsiteY10" fmla="*/ 41216 h 186104"/>
              <a:gd name="connsiteX11" fmla="*/ 0 w 169230"/>
              <a:gd name="connsiteY11" fmla="*/ 52572 h 186104"/>
              <a:gd name="connsiteX12" fmla="*/ 0 w 169230"/>
              <a:gd name="connsiteY12" fmla="*/ 58250 h 186104"/>
              <a:gd name="connsiteX13" fmla="*/ 1368 w 169230"/>
              <a:gd name="connsiteY13" fmla="*/ 66766 h 186104"/>
              <a:gd name="connsiteX14" fmla="*/ 4210 w 169230"/>
              <a:gd name="connsiteY14" fmla="*/ 72444 h 186104"/>
              <a:gd name="connsiteX15" fmla="*/ 7156 w 169230"/>
              <a:gd name="connsiteY15" fmla="*/ 75283 h 186104"/>
              <a:gd name="connsiteX16" fmla="*/ 8525 w 169230"/>
              <a:gd name="connsiteY16" fmla="*/ 78122 h 186104"/>
              <a:gd name="connsiteX17" fmla="*/ 12840 w 169230"/>
              <a:gd name="connsiteY17" fmla="*/ 79594 h 186104"/>
              <a:gd name="connsiteX18" fmla="*/ 18523 w 169230"/>
              <a:gd name="connsiteY18" fmla="*/ 80961 h 186104"/>
              <a:gd name="connsiteX19" fmla="*/ 22732 w 169230"/>
              <a:gd name="connsiteY19" fmla="*/ 82433 h 186104"/>
              <a:gd name="connsiteX20" fmla="*/ 28416 w 169230"/>
              <a:gd name="connsiteY20" fmla="*/ 85272 h 186104"/>
              <a:gd name="connsiteX21" fmla="*/ 29889 w 169230"/>
              <a:gd name="connsiteY21" fmla="*/ 89478 h 186104"/>
              <a:gd name="connsiteX22" fmla="*/ 35572 w 169230"/>
              <a:gd name="connsiteY22" fmla="*/ 98099 h 186104"/>
              <a:gd name="connsiteX23" fmla="*/ 46938 w 169230"/>
              <a:gd name="connsiteY23" fmla="*/ 85272 h 186104"/>
              <a:gd name="connsiteX24" fmla="*/ 46938 w 169230"/>
              <a:gd name="connsiteY24" fmla="*/ 78122 h 186104"/>
              <a:gd name="connsiteX25" fmla="*/ 44097 w 169230"/>
              <a:gd name="connsiteY25" fmla="*/ 76755 h 186104"/>
              <a:gd name="connsiteX26" fmla="*/ 34099 w 169230"/>
              <a:gd name="connsiteY26" fmla="*/ 69605 h 186104"/>
              <a:gd name="connsiteX27" fmla="*/ 29889 w 169230"/>
              <a:gd name="connsiteY27" fmla="*/ 56883 h 186104"/>
              <a:gd name="connsiteX28" fmla="*/ 39782 w 169230"/>
              <a:gd name="connsiteY28" fmla="*/ 62561 h 186104"/>
              <a:gd name="connsiteX29" fmla="*/ 58305 w 169230"/>
              <a:gd name="connsiteY29" fmla="*/ 78122 h 186104"/>
              <a:gd name="connsiteX30" fmla="*/ 61146 w 169230"/>
              <a:gd name="connsiteY30" fmla="*/ 86639 h 186104"/>
              <a:gd name="connsiteX31" fmla="*/ 76827 w 169230"/>
              <a:gd name="connsiteY31" fmla="*/ 102305 h 186104"/>
              <a:gd name="connsiteX32" fmla="*/ 91035 w 169230"/>
              <a:gd name="connsiteY32" fmla="*/ 110822 h 186104"/>
              <a:gd name="connsiteX33" fmla="*/ 96718 w 169230"/>
              <a:gd name="connsiteY33" fmla="*/ 113660 h 186104"/>
              <a:gd name="connsiteX34" fmla="*/ 103770 w 169230"/>
              <a:gd name="connsiteY34" fmla="*/ 120810 h 186104"/>
              <a:gd name="connsiteX35" fmla="*/ 106611 w 169230"/>
              <a:gd name="connsiteY35" fmla="*/ 125016 h 186104"/>
              <a:gd name="connsiteX36" fmla="*/ 112294 w 169230"/>
              <a:gd name="connsiteY36" fmla="*/ 130694 h 186104"/>
              <a:gd name="connsiteX37" fmla="*/ 112294 w 169230"/>
              <a:gd name="connsiteY37" fmla="*/ 133533 h 186104"/>
              <a:gd name="connsiteX38" fmla="*/ 113768 w 169230"/>
              <a:gd name="connsiteY38" fmla="*/ 139210 h 186104"/>
              <a:gd name="connsiteX39" fmla="*/ 112294 w 169230"/>
              <a:gd name="connsiteY39" fmla="*/ 143521 h 186104"/>
              <a:gd name="connsiteX40" fmla="*/ 106611 w 169230"/>
              <a:gd name="connsiteY40" fmla="*/ 152038 h 186104"/>
              <a:gd name="connsiteX41" fmla="*/ 105243 w 169230"/>
              <a:gd name="connsiteY41" fmla="*/ 156349 h 186104"/>
              <a:gd name="connsiteX42" fmla="*/ 112294 w 169230"/>
              <a:gd name="connsiteY42" fmla="*/ 164760 h 186104"/>
              <a:gd name="connsiteX43" fmla="*/ 126607 w 169230"/>
              <a:gd name="connsiteY43" fmla="*/ 169071 h 186104"/>
              <a:gd name="connsiteX44" fmla="*/ 127975 w 169230"/>
              <a:gd name="connsiteY44" fmla="*/ 164760 h 186104"/>
              <a:gd name="connsiteX45" fmla="*/ 126607 w 169230"/>
              <a:gd name="connsiteY45" fmla="*/ 160555 h 186104"/>
              <a:gd name="connsiteX46" fmla="*/ 123766 w 169230"/>
              <a:gd name="connsiteY46" fmla="*/ 157716 h 186104"/>
              <a:gd name="connsiteX47" fmla="*/ 120819 w 169230"/>
              <a:gd name="connsiteY47" fmla="*/ 156349 h 186104"/>
              <a:gd name="connsiteX48" fmla="*/ 117977 w 169230"/>
              <a:gd name="connsiteY48" fmla="*/ 149199 h 186104"/>
              <a:gd name="connsiteX49" fmla="*/ 122292 w 169230"/>
              <a:gd name="connsiteY49" fmla="*/ 147727 h 186104"/>
              <a:gd name="connsiteX50" fmla="*/ 125134 w 169230"/>
              <a:gd name="connsiteY50" fmla="*/ 147727 h 186104"/>
              <a:gd name="connsiteX51" fmla="*/ 133658 w 169230"/>
              <a:gd name="connsiteY51" fmla="*/ 156349 h 186104"/>
              <a:gd name="connsiteX52" fmla="*/ 145025 w 169230"/>
              <a:gd name="connsiteY52" fmla="*/ 181899 h 186104"/>
              <a:gd name="connsiteX53" fmla="*/ 146498 w 169230"/>
              <a:gd name="connsiteY53" fmla="*/ 186105 h 186104"/>
              <a:gd name="connsiteX54" fmla="*/ 150708 w 169230"/>
              <a:gd name="connsiteY54" fmla="*/ 152038 h 186104"/>
              <a:gd name="connsiteX55" fmla="*/ 156391 w 169230"/>
              <a:gd name="connsiteY55" fmla="*/ 139210 h 186104"/>
              <a:gd name="connsiteX56" fmla="*/ 159232 w 169230"/>
              <a:gd name="connsiteY56" fmla="*/ 136372 h 186104"/>
              <a:gd name="connsiteX57" fmla="*/ 157864 w 169230"/>
              <a:gd name="connsiteY57" fmla="*/ 133533 h 186104"/>
              <a:gd name="connsiteX58" fmla="*/ 150708 w 169230"/>
              <a:gd name="connsiteY58" fmla="*/ 127855 h 186104"/>
              <a:gd name="connsiteX59" fmla="*/ 147866 w 169230"/>
              <a:gd name="connsiteY59" fmla="*/ 127855 h 186104"/>
              <a:gd name="connsiteX60" fmla="*/ 149340 w 169230"/>
              <a:gd name="connsiteY60" fmla="*/ 103777 h 186104"/>
              <a:gd name="connsiteX61" fmla="*/ 155023 w 169230"/>
              <a:gd name="connsiteY61" fmla="*/ 102305 h 186104"/>
              <a:gd name="connsiteX62" fmla="*/ 153549 w 169230"/>
              <a:gd name="connsiteY62" fmla="*/ 99466 h 186104"/>
              <a:gd name="connsiteX63" fmla="*/ 153549 w 169230"/>
              <a:gd name="connsiteY63" fmla="*/ 95260 h 186104"/>
              <a:gd name="connsiteX64" fmla="*/ 155023 w 169230"/>
              <a:gd name="connsiteY64" fmla="*/ 95260 h 186104"/>
              <a:gd name="connsiteX65" fmla="*/ 160706 w 169230"/>
              <a:gd name="connsiteY65" fmla="*/ 98099 h 186104"/>
              <a:gd name="connsiteX66" fmla="*/ 164916 w 169230"/>
              <a:gd name="connsiteY66" fmla="*/ 102305 h 186104"/>
              <a:gd name="connsiteX67" fmla="*/ 169231 w 169230"/>
              <a:gd name="connsiteY67" fmla="*/ 98099 h 186104"/>
              <a:gd name="connsiteX68" fmla="*/ 153549 w 169230"/>
              <a:gd name="connsiteY68" fmla="*/ 85272 h 186104"/>
              <a:gd name="connsiteX69" fmla="*/ 139342 w 169230"/>
              <a:gd name="connsiteY69" fmla="*/ 65399 h 186104"/>
              <a:gd name="connsiteX70" fmla="*/ 132290 w 169230"/>
              <a:gd name="connsiteY70" fmla="*/ 55411 h 186104"/>
              <a:gd name="connsiteX71" fmla="*/ 125134 w 169230"/>
              <a:gd name="connsiteY71" fmla="*/ 39850 h 186104"/>
              <a:gd name="connsiteX72" fmla="*/ 117977 w 169230"/>
              <a:gd name="connsiteY72" fmla="*/ 29861 h 186104"/>
              <a:gd name="connsiteX73" fmla="*/ 117977 w 169230"/>
              <a:gd name="connsiteY73" fmla="*/ 24183 h 186104"/>
              <a:gd name="connsiteX74" fmla="*/ 105243 w 169230"/>
              <a:gd name="connsiteY74" fmla="*/ 29861 h 186104"/>
              <a:gd name="connsiteX75" fmla="*/ 88193 w 169230"/>
              <a:gd name="connsiteY75" fmla="*/ 24183 h 18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69230" h="186104">
                <a:moveTo>
                  <a:pt x="88193" y="24183"/>
                </a:moveTo>
                <a:lnTo>
                  <a:pt x="82510" y="15666"/>
                </a:lnTo>
                <a:lnTo>
                  <a:pt x="81037" y="12828"/>
                </a:lnTo>
                <a:lnTo>
                  <a:pt x="75354" y="12828"/>
                </a:lnTo>
                <a:lnTo>
                  <a:pt x="52621" y="15666"/>
                </a:lnTo>
                <a:lnTo>
                  <a:pt x="41255" y="11356"/>
                </a:lnTo>
                <a:lnTo>
                  <a:pt x="29889" y="5783"/>
                </a:lnTo>
                <a:lnTo>
                  <a:pt x="18523" y="0"/>
                </a:lnTo>
                <a:lnTo>
                  <a:pt x="11366" y="8622"/>
                </a:lnTo>
                <a:lnTo>
                  <a:pt x="8525" y="24183"/>
                </a:lnTo>
                <a:lnTo>
                  <a:pt x="5683" y="41216"/>
                </a:lnTo>
                <a:lnTo>
                  <a:pt x="0" y="52572"/>
                </a:lnTo>
                <a:lnTo>
                  <a:pt x="0" y="58250"/>
                </a:lnTo>
                <a:lnTo>
                  <a:pt x="1368" y="66766"/>
                </a:lnTo>
                <a:lnTo>
                  <a:pt x="4210" y="72444"/>
                </a:lnTo>
                <a:lnTo>
                  <a:pt x="7156" y="75283"/>
                </a:lnTo>
                <a:lnTo>
                  <a:pt x="8525" y="78122"/>
                </a:lnTo>
                <a:lnTo>
                  <a:pt x="12840" y="79594"/>
                </a:lnTo>
                <a:lnTo>
                  <a:pt x="18523" y="80961"/>
                </a:lnTo>
                <a:lnTo>
                  <a:pt x="22732" y="82433"/>
                </a:lnTo>
                <a:lnTo>
                  <a:pt x="28416" y="85272"/>
                </a:lnTo>
                <a:lnTo>
                  <a:pt x="29889" y="89478"/>
                </a:lnTo>
                <a:lnTo>
                  <a:pt x="35572" y="98099"/>
                </a:lnTo>
                <a:lnTo>
                  <a:pt x="46938" y="85272"/>
                </a:lnTo>
                <a:lnTo>
                  <a:pt x="46938" y="78122"/>
                </a:lnTo>
                <a:lnTo>
                  <a:pt x="44097" y="76755"/>
                </a:lnTo>
                <a:lnTo>
                  <a:pt x="34099" y="69605"/>
                </a:lnTo>
                <a:lnTo>
                  <a:pt x="29889" y="56883"/>
                </a:lnTo>
                <a:lnTo>
                  <a:pt x="39782" y="62561"/>
                </a:lnTo>
                <a:lnTo>
                  <a:pt x="58305" y="78122"/>
                </a:lnTo>
                <a:lnTo>
                  <a:pt x="61146" y="86639"/>
                </a:lnTo>
                <a:lnTo>
                  <a:pt x="76827" y="102305"/>
                </a:lnTo>
                <a:lnTo>
                  <a:pt x="91035" y="110822"/>
                </a:lnTo>
                <a:lnTo>
                  <a:pt x="96718" y="113660"/>
                </a:lnTo>
                <a:lnTo>
                  <a:pt x="103770" y="120810"/>
                </a:lnTo>
                <a:lnTo>
                  <a:pt x="106611" y="125016"/>
                </a:lnTo>
                <a:lnTo>
                  <a:pt x="112294" y="130694"/>
                </a:lnTo>
                <a:lnTo>
                  <a:pt x="112294" y="133533"/>
                </a:lnTo>
                <a:lnTo>
                  <a:pt x="113768" y="139210"/>
                </a:lnTo>
                <a:lnTo>
                  <a:pt x="112294" y="143521"/>
                </a:lnTo>
                <a:lnTo>
                  <a:pt x="106611" y="152038"/>
                </a:lnTo>
                <a:lnTo>
                  <a:pt x="105243" y="156349"/>
                </a:lnTo>
                <a:lnTo>
                  <a:pt x="112294" y="164760"/>
                </a:lnTo>
                <a:lnTo>
                  <a:pt x="126607" y="169071"/>
                </a:lnTo>
                <a:lnTo>
                  <a:pt x="127975" y="164760"/>
                </a:lnTo>
                <a:lnTo>
                  <a:pt x="126607" y="160555"/>
                </a:lnTo>
                <a:lnTo>
                  <a:pt x="123766" y="157716"/>
                </a:lnTo>
                <a:lnTo>
                  <a:pt x="120819" y="156349"/>
                </a:lnTo>
                <a:lnTo>
                  <a:pt x="117977" y="149199"/>
                </a:lnTo>
                <a:lnTo>
                  <a:pt x="122292" y="147727"/>
                </a:lnTo>
                <a:lnTo>
                  <a:pt x="125134" y="147727"/>
                </a:lnTo>
                <a:lnTo>
                  <a:pt x="133658" y="156349"/>
                </a:lnTo>
                <a:lnTo>
                  <a:pt x="145025" y="181899"/>
                </a:lnTo>
                <a:lnTo>
                  <a:pt x="146498" y="186105"/>
                </a:lnTo>
                <a:lnTo>
                  <a:pt x="150708" y="152038"/>
                </a:lnTo>
                <a:lnTo>
                  <a:pt x="156391" y="139210"/>
                </a:lnTo>
                <a:lnTo>
                  <a:pt x="159232" y="136372"/>
                </a:lnTo>
                <a:lnTo>
                  <a:pt x="157864" y="133533"/>
                </a:lnTo>
                <a:lnTo>
                  <a:pt x="150708" y="127855"/>
                </a:lnTo>
                <a:lnTo>
                  <a:pt x="147866" y="127855"/>
                </a:lnTo>
                <a:lnTo>
                  <a:pt x="149340" y="103777"/>
                </a:lnTo>
                <a:lnTo>
                  <a:pt x="155023" y="102305"/>
                </a:lnTo>
                <a:lnTo>
                  <a:pt x="153549" y="99466"/>
                </a:lnTo>
                <a:lnTo>
                  <a:pt x="153549" y="95260"/>
                </a:lnTo>
                <a:lnTo>
                  <a:pt x="155023" y="95260"/>
                </a:lnTo>
                <a:lnTo>
                  <a:pt x="160706" y="98099"/>
                </a:lnTo>
                <a:lnTo>
                  <a:pt x="164916" y="102305"/>
                </a:lnTo>
                <a:lnTo>
                  <a:pt x="169231" y="98099"/>
                </a:lnTo>
                <a:lnTo>
                  <a:pt x="153549" y="85272"/>
                </a:lnTo>
                <a:lnTo>
                  <a:pt x="139342" y="65399"/>
                </a:lnTo>
                <a:lnTo>
                  <a:pt x="132290" y="55411"/>
                </a:lnTo>
                <a:lnTo>
                  <a:pt x="125134" y="39850"/>
                </a:lnTo>
                <a:lnTo>
                  <a:pt x="117977" y="29861"/>
                </a:lnTo>
                <a:lnTo>
                  <a:pt x="117977" y="24183"/>
                </a:lnTo>
                <a:lnTo>
                  <a:pt x="105243" y="29861"/>
                </a:lnTo>
                <a:lnTo>
                  <a:pt x="88193"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3" name="Freihandform 276">
            <a:extLst>
              <a:ext uri="{FF2B5EF4-FFF2-40B4-BE49-F238E27FC236}">
                <a16:creationId xmlns:a16="http://schemas.microsoft.com/office/drawing/2014/main" id="{D529C807-396F-6823-F8F3-0B606253F706}"/>
              </a:ext>
            </a:extLst>
          </p:cNvPr>
          <p:cNvSpPr/>
          <p:nvPr userDrawn="1"/>
        </p:nvSpPr>
        <p:spPr>
          <a:xfrm>
            <a:off x="5179180" y="3472992"/>
            <a:ext cx="161524" cy="89097"/>
          </a:xfrm>
          <a:custGeom>
            <a:avLst/>
            <a:gdLst>
              <a:gd name="connsiteX0" fmla="*/ 61146 w 327094"/>
              <a:gd name="connsiteY0" fmla="*/ 24183 h 180426"/>
              <a:gd name="connsiteX1" fmla="*/ 41255 w 327094"/>
              <a:gd name="connsiteY1" fmla="*/ 39744 h 180426"/>
              <a:gd name="connsiteX2" fmla="*/ 24206 w 327094"/>
              <a:gd name="connsiteY2" fmla="*/ 52572 h 180426"/>
              <a:gd name="connsiteX3" fmla="*/ 14208 w 327094"/>
              <a:gd name="connsiteY3" fmla="*/ 56883 h 180426"/>
              <a:gd name="connsiteX4" fmla="*/ 12840 w 327094"/>
              <a:gd name="connsiteY4" fmla="*/ 59722 h 180426"/>
              <a:gd name="connsiteX5" fmla="*/ 9998 w 327094"/>
              <a:gd name="connsiteY5" fmla="*/ 68238 h 180426"/>
              <a:gd name="connsiteX6" fmla="*/ 7157 w 327094"/>
              <a:gd name="connsiteY6" fmla="*/ 85272 h 180426"/>
              <a:gd name="connsiteX7" fmla="*/ 0 w 327094"/>
              <a:gd name="connsiteY7" fmla="*/ 95155 h 180426"/>
              <a:gd name="connsiteX8" fmla="*/ 8525 w 327094"/>
              <a:gd name="connsiteY8" fmla="*/ 97994 h 180426"/>
              <a:gd name="connsiteX9" fmla="*/ 19891 w 327094"/>
              <a:gd name="connsiteY9" fmla="*/ 107983 h 180426"/>
              <a:gd name="connsiteX10" fmla="*/ 31257 w 327094"/>
              <a:gd name="connsiteY10" fmla="*/ 117971 h 180426"/>
              <a:gd name="connsiteX11" fmla="*/ 32731 w 327094"/>
              <a:gd name="connsiteY11" fmla="*/ 119338 h 180426"/>
              <a:gd name="connsiteX12" fmla="*/ 41255 w 327094"/>
              <a:gd name="connsiteY12" fmla="*/ 122177 h 180426"/>
              <a:gd name="connsiteX13" fmla="*/ 41255 w 327094"/>
              <a:gd name="connsiteY13" fmla="*/ 127855 h 180426"/>
              <a:gd name="connsiteX14" fmla="*/ 48412 w 327094"/>
              <a:gd name="connsiteY14" fmla="*/ 127855 h 180426"/>
              <a:gd name="connsiteX15" fmla="*/ 65461 w 327094"/>
              <a:gd name="connsiteY15" fmla="*/ 125016 h 180426"/>
              <a:gd name="connsiteX16" fmla="*/ 66829 w 327094"/>
              <a:gd name="connsiteY16" fmla="*/ 127855 h 180426"/>
              <a:gd name="connsiteX17" fmla="*/ 73986 w 327094"/>
              <a:gd name="connsiteY17" fmla="*/ 126383 h 180426"/>
              <a:gd name="connsiteX18" fmla="*/ 82510 w 327094"/>
              <a:gd name="connsiteY18" fmla="*/ 130694 h 180426"/>
              <a:gd name="connsiteX19" fmla="*/ 75354 w 327094"/>
              <a:gd name="connsiteY19" fmla="*/ 153405 h 180426"/>
              <a:gd name="connsiteX20" fmla="*/ 73986 w 327094"/>
              <a:gd name="connsiteY20" fmla="*/ 154877 h 180426"/>
              <a:gd name="connsiteX21" fmla="*/ 79669 w 327094"/>
              <a:gd name="connsiteY21" fmla="*/ 159083 h 180426"/>
              <a:gd name="connsiteX22" fmla="*/ 83879 w 327094"/>
              <a:gd name="connsiteY22" fmla="*/ 154877 h 180426"/>
              <a:gd name="connsiteX23" fmla="*/ 86720 w 327094"/>
              <a:gd name="connsiteY23" fmla="*/ 156244 h 180426"/>
              <a:gd name="connsiteX24" fmla="*/ 86720 w 327094"/>
              <a:gd name="connsiteY24" fmla="*/ 159083 h 180426"/>
              <a:gd name="connsiteX25" fmla="*/ 87562 w 327094"/>
              <a:gd name="connsiteY25" fmla="*/ 159924 h 180426"/>
              <a:gd name="connsiteX26" fmla="*/ 92403 w 327094"/>
              <a:gd name="connsiteY26" fmla="*/ 156244 h 180426"/>
              <a:gd name="connsiteX27" fmla="*/ 95350 w 327094"/>
              <a:gd name="connsiteY27" fmla="*/ 156244 h 180426"/>
              <a:gd name="connsiteX28" fmla="*/ 93877 w 327094"/>
              <a:gd name="connsiteY28" fmla="*/ 159083 h 180426"/>
              <a:gd name="connsiteX29" fmla="*/ 89562 w 327094"/>
              <a:gd name="connsiteY29" fmla="*/ 163393 h 180426"/>
              <a:gd name="connsiteX30" fmla="*/ 95350 w 327094"/>
              <a:gd name="connsiteY30" fmla="*/ 173382 h 180426"/>
              <a:gd name="connsiteX31" fmla="*/ 96087 w 327094"/>
              <a:gd name="connsiteY31" fmla="*/ 174434 h 180426"/>
              <a:gd name="connsiteX32" fmla="*/ 99560 w 327094"/>
              <a:gd name="connsiteY32" fmla="*/ 179060 h 180426"/>
              <a:gd name="connsiteX33" fmla="*/ 110926 w 327094"/>
              <a:gd name="connsiteY33" fmla="*/ 180427 h 180426"/>
              <a:gd name="connsiteX34" fmla="*/ 120924 w 327094"/>
              <a:gd name="connsiteY34" fmla="*/ 166232 h 180426"/>
              <a:gd name="connsiteX35" fmla="*/ 130817 w 327094"/>
              <a:gd name="connsiteY35" fmla="*/ 163393 h 180426"/>
              <a:gd name="connsiteX36" fmla="*/ 132290 w 327094"/>
              <a:gd name="connsiteY36" fmla="*/ 159083 h 180426"/>
              <a:gd name="connsiteX37" fmla="*/ 130817 w 327094"/>
              <a:gd name="connsiteY37" fmla="*/ 137844 h 180426"/>
              <a:gd name="connsiteX38" fmla="*/ 140815 w 327094"/>
              <a:gd name="connsiteY38" fmla="*/ 133533 h 180426"/>
              <a:gd name="connsiteX39" fmla="*/ 156391 w 327094"/>
              <a:gd name="connsiteY39" fmla="*/ 132166 h 180426"/>
              <a:gd name="connsiteX40" fmla="*/ 167862 w 327094"/>
              <a:gd name="connsiteY40" fmla="*/ 117971 h 180426"/>
              <a:gd name="connsiteX41" fmla="*/ 184912 w 327094"/>
              <a:gd name="connsiteY41" fmla="*/ 130694 h 180426"/>
              <a:gd name="connsiteX42" fmla="*/ 190595 w 327094"/>
              <a:gd name="connsiteY42" fmla="*/ 120810 h 180426"/>
              <a:gd name="connsiteX43" fmla="*/ 197646 w 327094"/>
              <a:gd name="connsiteY43" fmla="*/ 116499 h 180426"/>
              <a:gd name="connsiteX44" fmla="*/ 201961 w 327094"/>
              <a:gd name="connsiteY44" fmla="*/ 113660 h 180426"/>
              <a:gd name="connsiteX45" fmla="*/ 213327 w 327094"/>
              <a:gd name="connsiteY45" fmla="*/ 102305 h 180426"/>
              <a:gd name="connsiteX46" fmla="*/ 217537 w 327094"/>
              <a:gd name="connsiteY46" fmla="*/ 96627 h 180426"/>
              <a:gd name="connsiteX47" fmla="*/ 223220 w 327094"/>
              <a:gd name="connsiteY47" fmla="*/ 88110 h 180426"/>
              <a:gd name="connsiteX48" fmla="*/ 244585 w 327094"/>
              <a:gd name="connsiteY48" fmla="*/ 79594 h 180426"/>
              <a:gd name="connsiteX49" fmla="*/ 255951 w 327094"/>
              <a:gd name="connsiteY49" fmla="*/ 83800 h 180426"/>
              <a:gd name="connsiteX50" fmla="*/ 290049 w 327094"/>
              <a:gd name="connsiteY50" fmla="*/ 73916 h 180426"/>
              <a:gd name="connsiteX51" fmla="*/ 302889 w 327094"/>
              <a:gd name="connsiteY51" fmla="*/ 68238 h 180426"/>
              <a:gd name="connsiteX52" fmla="*/ 305731 w 327094"/>
              <a:gd name="connsiteY52" fmla="*/ 65399 h 180426"/>
              <a:gd name="connsiteX53" fmla="*/ 327095 w 327094"/>
              <a:gd name="connsiteY53" fmla="*/ 61089 h 180426"/>
              <a:gd name="connsiteX54" fmla="*/ 325622 w 327094"/>
              <a:gd name="connsiteY54" fmla="*/ 59722 h 180426"/>
              <a:gd name="connsiteX55" fmla="*/ 322780 w 327094"/>
              <a:gd name="connsiteY55" fmla="*/ 58250 h 180426"/>
              <a:gd name="connsiteX56" fmla="*/ 319938 w 327094"/>
              <a:gd name="connsiteY56" fmla="*/ 54044 h 180426"/>
              <a:gd name="connsiteX57" fmla="*/ 319938 w 327094"/>
              <a:gd name="connsiteY57" fmla="*/ 51205 h 180426"/>
              <a:gd name="connsiteX58" fmla="*/ 317097 w 327094"/>
              <a:gd name="connsiteY58" fmla="*/ 46894 h 180426"/>
              <a:gd name="connsiteX59" fmla="*/ 314255 w 327094"/>
              <a:gd name="connsiteY59" fmla="*/ 44055 h 180426"/>
              <a:gd name="connsiteX60" fmla="*/ 307204 w 327094"/>
              <a:gd name="connsiteY60" fmla="*/ 41216 h 180426"/>
              <a:gd name="connsiteX61" fmla="*/ 301521 w 327094"/>
              <a:gd name="connsiteY61" fmla="*/ 36905 h 180426"/>
              <a:gd name="connsiteX62" fmla="*/ 294364 w 327094"/>
              <a:gd name="connsiteY62" fmla="*/ 42583 h 180426"/>
              <a:gd name="connsiteX63" fmla="*/ 290049 w 327094"/>
              <a:gd name="connsiteY63" fmla="*/ 46894 h 180426"/>
              <a:gd name="connsiteX64" fmla="*/ 281525 w 327094"/>
              <a:gd name="connsiteY64" fmla="*/ 38377 h 180426"/>
              <a:gd name="connsiteX65" fmla="*/ 275842 w 327094"/>
              <a:gd name="connsiteY65" fmla="*/ 28389 h 180426"/>
              <a:gd name="connsiteX66" fmla="*/ 278683 w 327094"/>
              <a:gd name="connsiteY66" fmla="*/ 28389 h 180426"/>
              <a:gd name="connsiteX67" fmla="*/ 285840 w 327094"/>
              <a:gd name="connsiteY67" fmla="*/ 28389 h 180426"/>
              <a:gd name="connsiteX68" fmla="*/ 291523 w 327094"/>
              <a:gd name="connsiteY68" fmla="*/ 29861 h 180426"/>
              <a:gd name="connsiteX69" fmla="*/ 285840 w 327094"/>
              <a:gd name="connsiteY69" fmla="*/ 22711 h 180426"/>
              <a:gd name="connsiteX70" fmla="*/ 281525 w 327094"/>
              <a:gd name="connsiteY70" fmla="*/ 18505 h 180426"/>
              <a:gd name="connsiteX71" fmla="*/ 275842 w 327094"/>
              <a:gd name="connsiteY71" fmla="*/ 12828 h 180426"/>
              <a:gd name="connsiteX72" fmla="*/ 246058 w 327094"/>
              <a:gd name="connsiteY72" fmla="*/ 4311 h 180426"/>
              <a:gd name="connsiteX73" fmla="*/ 240375 w 327094"/>
              <a:gd name="connsiteY73" fmla="*/ 1472 h 180426"/>
              <a:gd name="connsiteX74" fmla="*/ 236060 w 327094"/>
              <a:gd name="connsiteY74" fmla="*/ 1472 h 180426"/>
              <a:gd name="connsiteX75" fmla="*/ 233218 w 327094"/>
              <a:gd name="connsiteY75" fmla="*/ 4311 h 180426"/>
              <a:gd name="connsiteX76" fmla="*/ 229009 w 327094"/>
              <a:gd name="connsiteY76" fmla="*/ 5678 h 180426"/>
              <a:gd name="connsiteX77" fmla="*/ 224694 w 327094"/>
              <a:gd name="connsiteY77" fmla="*/ 7150 h 180426"/>
              <a:gd name="connsiteX78" fmla="*/ 216169 w 327094"/>
              <a:gd name="connsiteY78" fmla="*/ 7150 h 180426"/>
              <a:gd name="connsiteX79" fmla="*/ 211854 w 327094"/>
              <a:gd name="connsiteY79" fmla="*/ 7150 h 180426"/>
              <a:gd name="connsiteX80" fmla="*/ 209012 w 327094"/>
              <a:gd name="connsiteY80" fmla="*/ 7150 h 180426"/>
              <a:gd name="connsiteX81" fmla="*/ 203329 w 327094"/>
              <a:gd name="connsiteY81" fmla="*/ 4311 h 180426"/>
              <a:gd name="connsiteX82" fmla="*/ 200488 w 327094"/>
              <a:gd name="connsiteY82" fmla="*/ 1472 h 180426"/>
              <a:gd name="connsiteX83" fmla="*/ 197646 w 327094"/>
              <a:gd name="connsiteY83" fmla="*/ 1472 h 180426"/>
              <a:gd name="connsiteX84" fmla="*/ 193437 w 327094"/>
              <a:gd name="connsiteY84" fmla="*/ 0 h 180426"/>
              <a:gd name="connsiteX85" fmla="*/ 186280 w 327094"/>
              <a:gd name="connsiteY85" fmla="*/ 0 h 180426"/>
              <a:gd name="connsiteX86" fmla="*/ 184912 w 327094"/>
              <a:gd name="connsiteY86" fmla="*/ 7150 h 180426"/>
              <a:gd name="connsiteX87" fmla="*/ 164916 w 327094"/>
              <a:gd name="connsiteY87" fmla="*/ 14194 h 180426"/>
              <a:gd name="connsiteX88" fmla="*/ 140815 w 327094"/>
              <a:gd name="connsiteY88" fmla="*/ 14194 h 180426"/>
              <a:gd name="connsiteX89" fmla="*/ 109558 w 327094"/>
              <a:gd name="connsiteY89" fmla="*/ 14194 h 180426"/>
              <a:gd name="connsiteX90" fmla="*/ 106716 w 327094"/>
              <a:gd name="connsiteY90" fmla="*/ 12828 h 180426"/>
              <a:gd name="connsiteX91" fmla="*/ 95350 w 327094"/>
              <a:gd name="connsiteY91" fmla="*/ 5678 h 180426"/>
              <a:gd name="connsiteX92" fmla="*/ 91035 w 327094"/>
              <a:gd name="connsiteY92" fmla="*/ 7150 h 180426"/>
              <a:gd name="connsiteX93" fmla="*/ 86720 w 327094"/>
              <a:gd name="connsiteY93" fmla="*/ 8517 h 180426"/>
              <a:gd name="connsiteX94" fmla="*/ 78195 w 327094"/>
              <a:gd name="connsiteY94" fmla="*/ 14194 h 180426"/>
              <a:gd name="connsiteX95" fmla="*/ 72512 w 327094"/>
              <a:gd name="connsiteY95" fmla="*/ 19872 h 180426"/>
              <a:gd name="connsiteX96" fmla="*/ 68303 w 327094"/>
              <a:gd name="connsiteY96" fmla="*/ 17033 h 180426"/>
              <a:gd name="connsiteX97" fmla="*/ 62620 w 327094"/>
              <a:gd name="connsiteY97" fmla="*/ 19872 h 180426"/>
              <a:gd name="connsiteX98" fmla="*/ 61146 w 327094"/>
              <a:gd name="connsiteY98" fmla="*/ 24183 h 180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327094" h="180426">
                <a:moveTo>
                  <a:pt x="61146" y="24183"/>
                </a:moveTo>
                <a:lnTo>
                  <a:pt x="41255" y="39744"/>
                </a:lnTo>
                <a:lnTo>
                  <a:pt x="24206" y="52572"/>
                </a:lnTo>
                <a:lnTo>
                  <a:pt x="14208" y="56883"/>
                </a:lnTo>
                <a:lnTo>
                  <a:pt x="12840" y="59722"/>
                </a:lnTo>
                <a:lnTo>
                  <a:pt x="9998" y="68238"/>
                </a:lnTo>
                <a:lnTo>
                  <a:pt x="7157" y="85272"/>
                </a:lnTo>
                <a:lnTo>
                  <a:pt x="0" y="95155"/>
                </a:lnTo>
                <a:lnTo>
                  <a:pt x="8525" y="97994"/>
                </a:lnTo>
                <a:lnTo>
                  <a:pt x="19891" y="107983"/>
                </a:lnTo>
                <a:lnTo>
                  <a:pt x="31257" y="117971"/>
                </a:lnTo>
                <a:lnTo>
                  <a:pt x="32731" y="119338"/>
                </a:lnTo>
                <a:lnTo>
                  <a:pt x="41255" y="122177"/>
                </a:lnTo>
                <a:lnTo>
                  <a:pt x="41255" y="127855"/>
                </a:lnTo>
                <a:lnTo>
                  <a:pt x="48412" y="127855"/>
                </a:lnTo>
                <a:lnTo>
                  <a:pt x="65461" y="125016"/>
                </a:lnTo>
                <a:lnTo>
                  <a:pt x="66829" y="127855"/>
                </a:lnTo>
                <a:lnTo>
                  <a:pt x="73986" y="126383"/>
                </a:lnTo>
                <a:lnTo>
                  <a:pt x="82510" y="130694"/>
                </a:lnTo>
                <a:lnTo>
                  <a:pt x="75354" y="153405"/>
                </a:lnTo>
                <a:lnTo>
                  <a:pt x="73986" y="154877"/>
                </a:lnTo>
                <a:lnTo>
                  <a:pt x="79669" y="159083"/>
                </a:lnTo>
                <a:lnTo>
                  <a:pt x="83879" y="154877"/>
                </a:lnTo>
                <a:lnTo>
                  <a:pt x="86720" y="156244"/>
                </a:lnTo>
                <a:lnTo>
                  <a:pt x="86720" y="159083"/>
                </a:lnTo>
                <a:lnTo>
                  <a:pt x="87562" y="159924"/>
                </a:lnTo>
                <a:lnTo>
                  <a:pt x="92403" y="156244"/>
                </a:lnTo>
                <a:lnTo>
                  <a:pt x="95350" y="156244"/>
                </a:lnTo>
                <a:lnTo>
                  <a:pt x="93877" y="159083"/>
                </a:lnTo>
                <a:lnTo>
                  <a:pt x="89562" y="163393"/>
                </a:lnTo>
                <a:lnTo>
                  <a:pt x="95350" y="173382"/>
                </a:lnTo>
                <a:lnTo>
                  <a:pt x="96087" y="174434"/>
                </a:lnTo>
                <a:lnTo>
                  <a:pt x="99560" y="179060"/>
                </a:lnTo>
                <a:lnTo>
                  <a:pt x="110926" y="180427"/>
                </a:lnTo>
                <a:lnTo>
                  <a:pt x="120924" y="166232"/>
                </a:lnTo>
                <a:lnTo>
                  <a:pt x="130817" y="163393"/>
                </a:lnTo>
                <a:lnTo>
                  <a:pt x="132290" y="159083"/>
                </a:lnTo>
                <a:lnTo>
                  <a:pt x="130817" y="137844"/>
                </a:lnTo>
                <a:lnTo>
                  <a:pt x="140815" y="133533"/>
                </a:lnTo>
                <a:lnTo>
                  <a:pt x="156391" y="132166"/>
                </a:lnTo>
                <a:lnTo>
                  <a:pt x="167862" y="117971"/>
                </a:lnTo>
                <a:lnTo>
                  <a:pt x="184912" y="130694"/>
                </a:lnTo>
                <a:lnTo>
                  <a:pt x="190595" y="120810"/>
                </a:lnTo>
                <a:lnTo>
                  <a:pt x="197646" y="116499"/>
                </a:lnTo>
                <a:lnTo>
                  <a:pt x="201961" y="113660"/>
                </a:lnTo>
                <a:lnTo>
                  <a:pt x="213327" y="102305"/>
                </a:lnTo>
                <a:lnTo>
                  <a:pt x="217537" y="96627"/>
                </a:lnTo>
                <a:lnTo>
                  <a:pt x="223220" y="88110"/>
                </a:lnTo>
                <a:lnTo>
                  <a:pt x="244585" y="79594"/>
                </a:lnTo>
                <a:lnTo>
                  <a:pt x="255951" y="83800"/>
                </a:lnTo>
                <a:lnTo>
                  <a:pt x="290049" y="73916"/>
                </a:lnTo>
                <a:lnTo>
                  <a:pt x="302889" y="68238"/>
                </a:lnTo>
                <a:lnTo>
                  <a:pt x="305731" y="65399"/>
                </a:lnTo>
                <a:lnTo>
                  <a:pt x="327095" y="61089"/>
                </a:lnTo>
                <a:lnTo>
                  <a:pt x="325622" y="59722"/>
                </a:lnTo>
                <a:lnTo>
                  <a:pt x="322780" y="58250"/>
                </a:lnTo>
                <a:lnTo>
                  <a:pt x="319938" y="54044"/>
                </a:lnTo>
                <a:lnTo>
                  <a:pt x="319938" y="51205"/>
                </a:lnTo>
                <a:lnTo>
                  <a:pt x="317097" y="46894"/>
                </a:lnTo>
                <a:lnTo>
                  <a:pt x="314255" y="44055"/>
                </a:lnTo>
                <a:lnTo>
                  <a:pt x="307204" y="41216"/>
                </a:lnTo>
                <a:lnTo>
                  <a:pt x="301521" y="36905"/>
                </a:lnTo>
                <a:lnTo>
                  <a:pt x="294364" y="42583"/>
                </a:lnTo>
                <a:lnTo>
                  <a:pt x="290049" y="46894"/>
                </a:lnTo>
                <a:lnTo>
                  <a:pt x="281525" y="38377"/>
                </a:lnTo>
                <a:lnTo>
                  <a:pt x="275842" y="28389"/>
                </a:lnTo>
                <a:lnTo>
                  <a:pt x="278683" y="28389"/>
                </a:lnTo>
                <a:lnTo>
                  <a:pt x="285840" y="28389"/>
                </a:lnTo>
                <a:lnTo>
                  <a:pt x="291523" y="29861"/>
                </a:lnTo>
                <a:lnTo>
                  <a:pt x="285840" y="22711"/>
                </a:lnTo>
                <a:lnTo>
                  <a:pt x="281525" y="18505"/>
                </a:lnTo>
                <a:lnTo>
                  <a:pt x="275842" y="12828"/>
                </a:lnTo>
                <a:lnTo>
                  <a:pt x="246058" y="4311"/>
                </a:lnTo>
                <a:lnTo>
                  <a:pt x="240375" y="1472"/>
                </a:lnTo>
                <a:lnTo>
                  <a:pt x="236060" y="1472"/>
                </a:lnTo>
                <a:lnTo>
                  <a:pt x="233218" y="4311"/>
                </a:lnTo>
                <a:lnTo>
                  <a:pt x="229009" y="5678"/>
                </a:lnTo>
                <a:lnTo>
                  <a:pt x="224694" y="7150"/>
                </a:lnTo>
                <a:lnTo>
                  <a:pt x="216169" y="7150"/>
                </a:lnTo>
                <a:lnTo>
                  <a:pt x="211854" y="7150"/>
                </a:lnTo>
                <a:lnTo>
                  <a:pt x="209012" y="7150"/>
                </a:lnTo>
                <a:lnTo>
                  <a:pt x="203329" y="4311"/>
                </a:lnTo>
                <a:lnTo>
                  <a:pt x="200488" y="1472"/>
                </a:lnTo>
                <a:lnTo>
                  <a:pt x="197646" y="1472"/>
                </a:lnTo>
                <a:lnTo>
                  <a:pt x="193437" y="0"/>
                </a:lnTo>
                <a:lnTo>
                  <a:pt x="186280" y="0"/>
                </a:lnTo>
                <a:lnTo>
                  <a:pt x="184912" y="7150"/>
                </a:lnTo>
                <a:lnTo>
                  <a:pt x="164916" y="14194"/>
                </a:lnTo>
                <a:lnTo>
                  <a:pt x="140815" y="14194"/>
                </a:lnTo>
                <a:lnTo>
                  <a:pt x="109558" y="14194"/>
                </a:lnTo>
                <a:lnTo>
                  <a:pt x="106716" y="12828"/>
                </a:lnTo>
                <a:lnTo>
                  <a:pt x="95350" y="5678"/>
                </a:lnTo>
                <a:lnTo>
                  <a:pt x="91035" y="7150"/>
                </a:lnTo>
                <a:lnTo>
                  <a:pt x="86720" y="8517"/>
                </a:lnTo>
                <a:lnTo>
                  <a:pt x="78195" y="14194"/>
                </a:lnTo>
                <a:lnTo>
                  <a:pt x="72512" y="19872"/>
                </a:lnTo>
                <a:lnTo>
                  <a:pt x="68303" y="17033"/>
                </a:lnTo>
                <a:lnTo>
                  <a:pt x="62620" y="19872"/>
                </a:lnTo>
                <a:lnTo>
                  <a:pt x="61146"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4" name="Freihandform 278">
            <a:extLst>
              <a:ext uri="{FF2B5EF4-FFF2-40B4-BE49-F238E27FC236}">
                <a16:creationId xmlns:a16="http://schemas.microsoft.com/office/drawing/2014/main" id="{06AC8B35-5E9E-5A03-D4EF-8D3EF10346DC}"/>
              </a:ext>
            </a:extLst>
          </p:cNvPr>
          <p:cNvSpPr/>
          <p:nvPr userDrawn="1"/>
        </p:nvSpPr>
        <p:spPr>
          <a:xfrm>
            <a:off x="4600575" y="2987186"/>
            <a:ext cx="681802" cy="536663"/>
          </a:xfrm>
          <a:custGeom>
            <a:avLst/>
            <a:gdLst>
              <a:gd name="connsiteX0" fmla="*/ 112294 w 1380681"/>
              <a:gd name="connsiteY0" fmla="*/ 1472 h 1086766"/>
              <a:gd name="connsiteX1" fmla="*/ 69671 w 1380681"/>
              <a:gd name="connsiteY1" fmla="*/ 5783 h 1086766"/>
              <a:gd name="connsiteX2" fmla="*/ 32731 w 1380681"/>
              <a:gd name="connsiteY2" fmla="*/ 8622 h 1086766"/>
              <a:gd name="connsiteX3" fmla="*/ 18523 w 1380681"/>
              <a:gd name="connsiteY3" fmla="*/ 9989 h 1086766"/>
              <a:gd name="connsiteX4" fmla="*/ 1368 w 1380681"/>
              <a:gd name="connsiteY4" fmla="*/ 11356 h 1086766"/>
              <a:gd name="connsiteX5" fmla="*/ 0 w 1380681"/>
              <a:gd name="connsiteY5" fmla="*/ 15666 h 1086766"/>
              <a:gd name="connsiteX6" fmla="*/ 0 w 1380681"/>
              <a:gd name="connsiteY6" fmla="*/ 22816 h 1086766"/>
              <a:gd name="connsiteX7" fmla="*/ 1368 w 1380681"/>
              <a:gd name="connsiteY7" fmla="*/ 27022 h 1086766"/>
              <a:gd name="connsiteX8" fmla="*/ 4315 w 1380681"/>
              <a:gd name="connsiteY8" fmla="*/ 29861 h 1086766"/>
              <a:gd name="connsiteX9" fmla="*/ 4315 w 1380681"/>
              <a:gd name="connsiteY9" fmla="*/ 34172 h 1086766"/>
              <a:gd name="connsiteX10" fmla="*/ 4315 w 1380681"/>
              <a:gd name="connsiteY10" fmla="*/ 38377 h 1086766"/>
              <a:gd name="connsiteX11" fmla="*/ 2842 w 1380681"/>
              <a:gd name="connsiteY11" fmla="*/ 41216 h 1086766"/>
              <a:gd name="connsiteX12" fmla="*/ 4315 w 1380681"/>
              <a:gd name="connsiteY12" fmla="*/ 66766 h 1086766"/>
              <a:gd name="connsiteX13" fmla="*/ 11366 w 1380681"/>
              <a:gd name="connsiteY13" fmla="*/ 90949 h 1086766"/>
              <a:gd name="connsiteX14" fmla="*/ 17049 w 1380681"/>
              <a:gd name="connsiteY14" fmla="*/ 115132 h 1086766"/>
              <a:gd name="connsiteX15" fmla="*/ 15681 w 1380681"/>
              <a:gd name="connsiteY15" fmla="*/ 119338 h 1086766"/>
              <a:gd name="connsiteX16" fmla="*/ 14208 w 1380681"/>
              <a:gd name="connsiteY16" fmla="*/ 123649 h 1086766"/>
              <a:gd name="connsiteX17" fmla="*/ 14208 w 1380681"/>
              <a:gd name="connsiteY17" fmla="*/ 133638 h 1086766"/>
              <a:gd name="connsiteX18" fmla="*/ 15681 w 1380681"/>
              <a:gd name="connsiteY18" fmla="*/ 136477 h 1086766"/>
              <a:gd name="connsiteX19" fmla="*/ 18523 w 1380681"/>
              <a:gd name="connsiteY19" fmla="*/ 140682 h 1086766"/>
              <a:gd name="connsiteX20" fmla="*/ 18523 w 1380681"/>
              <a:gd name="connsiteY20" fmla="*/ 144993 h 1086766"/>
              <a:gd name="connsiteX21" fmla="*/ 18523 w 1380681"/>
              <a:gd name="connsiteY21" fmla="*/ 149199 h 1086766"/>
              <a:gd name="connsiteX22" fmla="*/ 15681 w 1380681"/>
              <a:gd name="connsiteY22" fmla="*/ 156349 h 1086766"/>
              <a:gd name="connsiteX23" fmla="*/ 14208 w 1380681"/>
              <a:gd name="connsiteY23" fmla="*/ 176221 h 1086766"/>
              <a:gd name="connsiteX24" fmla="*/ 15681 w 1380681"/>
              <a:gd name="connsiteY24" fmla="*/ 180427 h 1086766"/>
              <a:gd name="connsiteX25" fmla="*/ 19891 w 1380681"/>
              <a:gd name="connsiteY25" fmla="*/ 186105 h 1086766"/>
              <a:gd name="connsiteX26" fmla="*/ 27047 w 1380681"/>
              <a:gd name="connsiteY26" fmla="*/ 190415 h 1086766"/>
              <a:gd name="connsiteX27" fmla="*/ 32731 w 1380681"/>
              <a:gd name="connsiteY27" fmla="*/ 197460 h 1086766"/>
              <a:gd name="connsiteX28" fmla="*/ 36940 w 1380681"/>
              <a:gd name="connsiteY28" fmla="*/ 197460 h 1086766"/>
              <a:gd name="connsiteX29" fmla="*/ 42623 w 1380681"/>
              <a:gd name="connsiteY29" fmla="*/ 198932 h 1086766"/>
              <a:gd name="connsiteX30" fmla="*/ 62514 w 1380681"/>
              <a:gd name="connsiteY30" fmla="*/ 228688 h 1086766"/>
              <a:gd name="connsiteX31" fmla="*/ 71039 w 1380681"/>
              <a:gd name="connsiteY31" fmla="*/ 244354 h 1086766"/>
              <a:gd name="connsiteX32" fmla="*/ 72512 w 1380681"/>
              <a:gd name="connsiteY32" fmla="*/ 250032 h 1086766"/>
              <a:gd name="connsiteX33" fmla="*/ 59673 w 1380681"/>
              <a:gd name="connsiteY33" fmla="*/ 279893 h 1086766"/>
              <a:gd name="connsiteX34" fmla="*/ 58305 w 1380681"/>
              <a:gd name="connsiteY34" fmla="*/ 282732 h 1086766"/>
              <a:gd name="connsiteX35" fmla="*/ 51148 w 1380681"/>
              <a:gd name="connsiteY35" fmla="*/ 285571 h 1086766"/>
              <a:gd name="connsiteX36" fmla="*/ 48307 w 1380681"/>
              <a:gd name="connsiteY36" fmla="*/ 291248 h 1086766"/>
              <a:gd name="connsiteX37" fmla="*/ 51148 w 1380681"/>
              <a:gd name="connsiteY37" fmla="*/ 292720 h 1086766"/>
              <a:gd name="connsiteX38" fmla="*/ 52621 w 1380681"/>
              <a:gd name="connsiteY38" fmla="*/ 295559 h 1086766"/>
              <a:gd name="connsiteX39" fmla="*/ 52621 w 1380681"/>
              <a:gd name="connsiteY39" fmla="*/ 299765 h 1086766"/>
              <a:gd name="connsiteX40" fmla="*/ 31257 w 1380681"/>
              <a:gd name="connsiteY40" fmla="*/ 296926 h 1086766"/>
              <a:gd name="connsiteX41" fmla="*/ 28416 w 1380681"/>
              <a:gd name="connsiteY41" fmla="*/ 295559 h 1086766"/>
              <a:gd name="connsiteX42" fmla="*/ 17049 w 1380681"/>
              <a:gd name="connsiteY42" fmla="*/ 302604 h 1086766"/>
              <a:gd name="connsiteX43" fmla="*/ 44097 w 1380681"/>
              <a:gd name="connsiteY43" fmla="*/ 333832 h 1086766"/>
              <a:gd name="connsiteX44" fmla="*/ 59673 w 1380681"/>
              <a:gd name="connsiteY44" fmla="*/ 348131 h 1086766"/>
              <a:gd name="connsiteX45" fmla="*/ 76722 w 1380681"/>
              <a:gd name="connsiteY45" fmla="*/ 352337 h 1086766"/>
              <a:gd name="connsiteX46" fmla="*/ 82405 w 1380681"/>
              <a:gd name="connsiteY46" fmla="*/ 358015 h 1086766"/>
              <a:gd name="connsiteX47" fmla="*/ 92403 w 1380681"/>
              <a:gd name="connsiteY47" fmla="*/ 365164 h 1086766"/>
              <a:gd name="connsiteX48" fmla="*/ 96718 w 1380681"/>
              <a:gd name="connsiteY48" fmla="*/ 369370 h 1086766"/>
              <a:gd name="connsiteX49" fmla="*/ 100928 w 1380681"/>
              <a:gd name="connsiteY49" fmla="*/ 376520 h 1086766"/>
              <a:gd name="connsiteX50" fmla="*/ 106611 w 1380681"/>
              <a:gd name="connsiteY50" fmla="*/ 382198 h 1086766"/>
              <a:gd name="connsiteX51" fmla="*/ 115136 w 1380681"/>
              <a:gd name="connsiteY51" fmla="*/ 386404 h 1086766"/>
              <a:gd name="connsiteX52" fmla="*/ 122292 w 1380681"/>
              <a:gd name="connsiteY52" fmla="*/ 396392 h 1086766"/>
              <a:gd name="connsiteX53" fmla="*/ 123660 w 1380681"/>
              <a:gd name="connsiteY53" fmla="*/ 399231 h 1086766"/>
              <a:gd name="connsiteX54" fmla="*/ 125134 w 1380681"/>
              <a:gd name="connsiteY54" fmla="*/ 403542 h 1086766"/>
              <a:gd name="connsiteX55" fmla="*/ 126502 w 1380681"/>
              <a:gd name="connsiteY55" fmla="*/ 416264 h 1086766"/>
              <a:gd name="connsiteX56" fmla="*/ 125134 w 1380681"/>
              <a:gd name="connsiteY56" fmla="*/ 434770 h 1086766"/>
              <a:gd name="connsiteX57" fmla="*/ 122292 w 1380681"/>
              <a:gd name="connsiteY57" fmla="*/ 438975 h 1086766"/>
              <a:gd name="connsiteX58" fmla="*/ 123660 w 1380681"/>
              <a:gd name="connsiteY58" fmla="*/ 438975 h 1086766"/>
              <a:gd name="connsiteX59" fmla="*/ 120819 w 1380681"/>
              <a:gd name="connsiteY59" fmla="*/ 447492 h 1086766"/>
              <a:gd name="connsiteX60" fmla="*/ 117977 w 1380681"/>
              <a:gd name="connsiteY60" fmla="*/ 450331 h 1086766"/>
              <a:gd name="connsiteX61" fmla="*/ 112294 w 1380681"/>
              <a:gd name="connsiteY61" fmla="*/ 464525 h 1086766"/>
              <a:gd name="connsiteX62" fmla="*/ 113768 w 1380681"/>
              <a:gd name="connsiteY62" fmla="*/ 477353 h 1086766"/>
              <a:gd name="connsiteX63" fmla="*/ 119451 w 1380681"/>
              <a:gd name="connsiteY63" fmla="*/ 475986 h 1086766"/>
              <a:gd name="connsiteX64" fmla="*/ 146498 w 1380681"/>
              <a:gd name="connsiteY64" fmla="*/ 505742 h 1086766"/>
              <a:gd name="connsiteX65" fmla="*/ 153549 w 1380681"/>
              <a:gd name="connsiteY65" fmla="*/ 511420 h 1086766"/>
              <a:gd name="connsiteX66" fmla="*/ 156391 w 1380681"/>
              <a:gd name="connsiteY66" fmla="*/ 512892 h 1086766"/>
              <a:gd name="connsiteX67" fmla="*/ 159233 w 1380681"/>
              <a:gd name="connsiteY67" fmla="*/ 515730 h 1086766"/>
              <a:gd name="connsiteX68" fmla="*/ 169231 w 1380681"/>
              <a:gd name="connsiteY68" fmla="*/ 527086 h 1086766"/>
              <a:gd name="connsiteX69" fmla="*/ 177755 w 1380681"/>
              <a:gd name="connsiteY69" fmla="*/ 539808 h 1086766"/>
              <a:gd name="connsiteX70" fmla="*/ 186280 w 1380681"/>
              <a:gd name="connsiteY70" fmla="*/ 544119 h 1086766"/>
              <a:gd name="connsiteX71" fmla="*/ 190490 w 1380681"/>
              <a:gd name="connsiteY71" fmla="*/ 548430 h 1086766"/>
              <a:gd name="connsiteX72" fmla="*/ 194805 w 1380681"/>
              <a:gd name="connsiteY72" fmla="*/ 561153 h 1086766"/>
              <a:gd name="connsiteX73" fmla="*/ 194805 w 1380681"/>
              <a:gd name="connsiteY73" fmla="*/ 568302 h 1086766"/>
              <a:gd name="connsiteX74" fmla="*/ 194805 w 1380681"/>
              <a:gd name="connsiteY74" fmla="*/ 572508 h 1086766"/>
              <a:gd name="connsiteX75" fmla="*/ 194805 w 1380681"/>
              <a:gd name="connsiteY75" fmla="*/ 578186 h 1086766"/>
              <a:gd name="connsiteX76" fmla="*/ 194805 w 1380681"/>
              <a:gd name="connsiteY76" fmla="*/ 582497 h 1086766"/>
              <a:gd name="connsiteX77" fmla="*/ 196173 w 1380681"/>
              <a:gd name="connsiteY77" fmla="*/ 586703 h 1086766"/>
              <a:gd name="connsiteX78" fmla="*/ 199014 w 1380681"/>
              <a:gd name="connsiteY78" fmla="*/ 588175 h 1086766"/>
              <a:gd name="connsiteX79" fmla="*/ 201856 w 1380681"/>
              <a:gd name="connsiteY79" fmla="*/ 589541 h 1086766"/>
              <a:gd name="connsiteX80" fmla="*/ 206171 w 1380681"/>
              <a:gd name="connsiteY80" fmla="*/ 586703 h 1086766"/>
              <a:gd name="connsiteX81" fmla="*/ 214696 w 1380681"/>
              <a:gd name="connsiteY81" fmla="*/ 582497 h 1086766"/>
              <a:gd name="connsiteX82" fmla="*/ 227535 w 1380681"/>
              <a:gd name="connsiteY82" fmla="*/ 572508 h 1086766"/>
              <a:gd name="connsiteX83" fmla="*/ 231745 w 1380681"/>
              <a:gd name="connsiteY83" fmla="*/ 566830 h 1086766"/>
              <a:gd name="connsiteX84" fmla="*/ 234586 w 1380681"/>
              <a:gd name="connsiteY84" fmla="*/ 556947 h 1086766"/>
              <a:gd name="connsiteX85" fmla="*/ 234586 w 1380681"/>
              <a:gd name="connsiteY85" fmla="*/ 552636 h 1086766"/>
              <a:gd name="connsiteX86" fmla="*/ 233218 w 1380681"/>
              <a:gd name="connsiteY86" fmla="*/ 546958 h 1086766"/>
              <a:gd name="connsiteX87" fmla="*/ 221852 w 1380681"/>
              <a:gd name="connsiteY87" fmla="*/ 521408 h 1086766"/>
              <a:gd name="connsiteX88" fmla="*/ 204803 w 1380681"/>
              <a:gd name="connsiteY88" fmla="*/ 500064 h 1086766"/>
              <a:gd name="connsiteX89" fmla="*/ 200488 w 1380681"/>
              <a:gd name="connsiteY89" fmla="*/ 502903 h 1086766"/>
              <a:gd name="connsiteX90" fmla="*/ 200488 w 1380681"/>
              <a:gd name="connsiteY90" fmla="*/ 505742 h 1086766"/>
              <a:gd name="connsiteX91" fmla="*/ 200488 w 1380681"/>
              <a:gd name="connsiteY91" fmla="*/ 510053 h 1086766"/>
              <a:gd name="connsiteX92" fmla="*/ 194805 w 1380681"/>
              <a:gd name="connsiteY92" fmla="*/ 514258 h 1086766"/>
              <a:gd name="connsiteX93" fmla="*/ 183438 w 1380681"/>
              <a:gd name="connsiteY93" fmla="*/ 504270 h 1086766"/>
              <a:gd name="connsiteX94" fmla="*/ 182070 w 1380681"/>
              <a:gd name="connsiteY94" fmla="*/ 501536 h 1086766"/>
              <a:gd name="connsiteX95" fmla="*/ 180597 w 1380681"/>
              <a:gd name="connsiteY95" fmla="*/ 498697 h 1086766"/>
              <a:gd name="connsiteX96" fmla="*/ 180597 w 1380681"/>
              <a:gd name="connsiteY96" fmla="*/ 488708 h 1086766"/>
              <a:gd name="connsiteX97" fmla="*/ 182070 w 1380681"/>
              <a:gd name="connsiteY97" fmla="*/ 481559 h 1086766"/>
              <a:gd name="connsiteX98" fmla="*/ 182070 w 1380681"/>
              <a:gd name="connsiteY98" fmla="*/ 457481 h 1086766"/>
              <a:gd name="connsiteX99" fmla="*/ 177755 w 1380681"/>
              <a:gd name="connsiteY99" fmla="*/ 437609 h 1086766"/>
              <a:gd name="connsiteX100" fmla="*/ 174914 w 1380681"/>
              <a:gd name="connsiteY100" fmla="*/ 429092 h 1086766"/>
              <a:gd name="connsiteX101" fmla="*/ 170599 w 1380681"/>
              <a:gd name="connsiteY101" fmla="*/ 400703 h 1086766"/>
              <a:gd name="connsiteX102" fmla="*/ 172072 w 1380681"/>
              <a:gd name="connsiteY102" fmla="*/ 393553 h 1086766"/>
              <a:gd name="connsiteX103" fmla="*/ 169231 w 1380681"/>
              <a:gd name="connsiteY103" fmla="*/ 359487 h 1086766"/>
              <a:gd name="connsiteX104" fmla="*/ 162074 w 1380681"/>
              <a:gd name="connsiteY104" fmla="*/ 350970 h 1086766"/>
              <a:gd name="connsiteX105" fmla="*/ 157864 w 1380681"/>
              <a:gd name="connsiteY105" fmla="*/ 349498 h 1086766"/>
              <a:gd name="connsiteX106" fmla="*/ 156391 w 1380681"/>
              <a:gd name="connsiteY106" fmla="*/ 356648 h 1086766"/>
              <a:gd name="connsiteX107" fmla="*/ 156391 w 1380681"/>
              <a:gd name="connsiteY107" fmla="*/ 359487 h 1086766"/>
              <a:gd name="connsiteX108" fmla="*/ 160706 w 1380681"/>
              <a:gd name="connsiteY108" fmla="*/ 362220 h 1086766"/>
              <a:gd name="connsiteX109" fmla="*/ 160706 w 1380681"/>
              <a:gd name="connsiteY109" fmla="*/ 366531 h 1086766"/>
              <a:gd name="connsiteX110" fmla="*/ 157864 w 1380681"/>
              <a:gd name="connsiteY110" fmla="*/ 368003 h 1086766"/>
              <a:gd name="connsiteX111" fmla="*/ 153549 w 1380681"/>
              <a:gd name="connsiteY111" fmla="*/ 362220 h 1086766"/>
              <a:gd name="connsiteX112" fmla="*/ 152181 w 1380681"/>
              <a:gd name="connsiteY112" fmla="*/ 358015 h 1086766"/>
              <a:gd name="connsiteX113" fmla="*/ 150708 w 1380681"/>
              <a:gd name="connsiteY113" fmla="*/ 340981 h 1086766"/>
              <a:gd name="connsiteX114" fmla="*/ 154602 w 1380681"/>
              <a:gd name="connsiteY114" fmla="*/ 335829 h 1086766"/>
              <a:gd name="connsiteX115" fmla="*/ 153549 w 1380681"/>
              <a:gd name="connsiteY115" fmla="*/ 335304 h 1086766"/>
              <a:gd name="connsiteX116" fmla="*/ 150708 w 1380681"/>
              <a:gd name="connsiteY116" fmla="*/ 335304 h 1086766"/>
              <a:gd name="connsiteX117" fmla="*/ 146498 w 1380681"/>
              <a:gd name="connsiteY117" fmla="*/ 332465 h 1086766"/>
              <a:gd name="connsiteX118" fmla="*/ 143657 w 1380681"/>
              <a:gd name="connsiteY118" fmla="*/ 330993 h 1086766"/>
              <a:gd name="connsiteX119" fmla="*/ 129449 w 1380681"/>
              <a:gd name="connsiteY119" fmla="*/ 298398 h 1086766"/>
              <a:gd name="connsiteX120" fmla="*/ 129449 w 1380681"/>
              <a:gd name="connsiteY120" fmla="*/ 294087 h 1086766"/>
              <a:gd name="connsiteX121" fmla="*/ 129449 w 1380681"/>
              <a:gd name="connsiteY121" fmla="*/ 289882 h 1086766"/>
              <a:gd name="connsiteX122" fmla="*/ 130817 w 1380681"/>
              <a:gd name="connsiteY122" fmla="*/ 275687 h 1086766"/>
              <a:gd name="connsiteX123" fmla="*/ 130817 w 1380681"/>
              <a:gd name="connsiteY123" fmla="*/ 258549 h 1086766"/>
              <a:gd name="connsiteX124" fmla="*/ 122292 w 1380681"/>
              <a:gd name="connsiteY124" fmla="*/ 234471 h 1086766"/>
              <a:gd name="connsiteX125" fmla="*/ 103770 w 1380681"/>
              <a:gd name="connsiteY125" fmla="*/ 197460 h 1086766"/>
              <a:gd name="connsiteX126" fmla="*/ 100928 w 1380681"/>
              <a:gd name="connsiteY126" fmla="*/ 194621 h 1086766"/>
              <a:gd name="connsiteX127" fmla="*/ 93877 w 1380681"/>
              <a:gd name="connsiteY127" fmla="*/ 186105 h 1086766"/>
              <a:gd name="connsiteX128" fmla="*/ 85247 w 1380681"/>
              <a:gd name="connsiteY128" fmla="*/ 176221 h 1086766"/>
              <a:gd name="connsiteX129" fmla="*/ 81037 w 1380681"/>
              <a:gd name="connsiteY129" fmla="*/ 171910 h 1086766"/>
              <a:gd name="connsiteX130" fmla="*/ 76722 w 1380681"/>
              <a:gd name="connsiteY130" fmla="*/ 157716 h 1086766"/>
              <a:gd name="connsiteX131" fmla="*/ 75354 w 1380681"/>
              <a:gd name="connsiteY131" fmla="*/ 152038 h 1086766"/>
              <a:gd name="connsiteX132" fmla="*/ 76722 w 1380681"/>
              <a:gd name="connsiteY132" fmla="*/ 146360 h 1086766"/>
              <a:gd name="connsiteX133" fmla="*/ 79669 w 1380681"/>
              <a:gd name="connsiteY133" fmla="*/ 142154 h 1086766"/>
              <a:gd name="connsiteX134" fmla="*/ 82405 w 1380681"/>
              <a:gd name="connsiteY134" fmla="*/ 135005 h 1086766"/>
              <a:gd name="connsiteX135" fmla="*/ 86720 w 1380681"/>
              <a:gd name="connsiteY135" fmla="*/ 106616 h 1086766"/>
              <a:gd name="connsiteX136" fmla="*/ 85247 w 1380681"/>
              <a:gd name="connsiteY136" fmla="*/ 105144 h 1086766"/>
              <a:gd name="connsiteX137" fmla="*/ 82405 w 1380681"/>
              <a:gd name="connsiteY137" fmla="*/ 103777 h 1086766"/>
              <a:gd name="connsiteX138" fmla="*/ 83879 w 1380681"/>
              <a:gd name="connsiteY138" fmla="*/ 95260 h 1086766"/>
              <a:gd name="connsiteX139" fmla="*/ 85247 w 1380681"/>
              <a:gd name="connsiteY139" fmla="*/ 89583 h 1086766"/>
              <a:gd name="connsiteX140" fmla="*/ 90930 w 1380681"/>
              <a:gd name="connsiteY140" fmla="*/ 78122 h 1086766"/>
              <a:gd name="connsiteX141" fmla="*/ 92403 w 1380681"/>
              <a:gd name="connsiteY141" fmla="*/ 72549 h 1086766"/>
              <a:gd name="connsiteX142" fmla="*/ 95245 w 1380681"/>
              <a:gd name="connsiteY142" fmla="*/ 69605 h 1086766"/>
              <a:gd name="connsiteX143" fmla="*/ 98086 w 1380681"/>
              <a:gd name="connsiteY143" fmla="*/ 65399 h 1086766"/>
              <a:gd name="connsiteX144" fmla="*/ 100928 w 1380681"/>
              <a:gd name="connsiteY144" fmla="*/ 55411 h 1086766"/>
              <a:gd name="connsiteX145" fmla="*/ 116609 w 1380681"/>
              <a:gd name="connsiteY145" fmla="*/ 65399 h 1086766"/>
              <a:gd name="connsiteX146" fmla="*/ 125134 w 1380681"/>
              <a:gd name="connsiteY146" fmla="*/ 72549 h 1086766"/>
              <a:gd name="connsiteX147" fmla="*/ 127975 w 1380681"/>
              <a:gd name="connsiteY147" fmla="*/ 73916 h 1086766"/>
              <a:gd name="connsiteX148" fmla="*/ 133659 w 1380681"/>
              <a:gd name="connsiteY148" fmla="*/ 73916 h 1086766"/>
              <a:gd name="connsiteX149" fmla="*/ 136500 w 1380681"/>
              <a:gd name="connsiteY149" fmla="*/ 72549 h 1086766"/>
              <a:gd name="connsiteX150" fmla="*/ 139342 w 1380681"/>
              <a:gd name="connsiteY150" fmla="*/ 68238 h 1086766"/>
              <a:gd name="connsiteX151" fmla="*/ 145025 w 1380681"/>
              <a:gd name="connsiteY151" fmla="*/ 68238 h 1086766"/>
              <a:gd name="connsiteX152" fmla="*/ 150708 w 1380681"/>
              <a:gd name="connsiteY152" fmla="*/ 71077 h 1086766"/>
              <a:gd name="connsiteX153" fmla="*/ 153549 w 1380681"/>
              <a:gd name="connsiteY153" fmla="*/ 73916 h 1086766"/>
              <a:gd name="connsiteX154" fmla="*/ 150708 w 1380681"/>
              <a:gd name="connsiteY154" fmla="*/ 82433 h 1086766"/>
              <a:gd name="connsiteX155" fmla="*/ 153549 w 1380681"/>
              <a:gd name="connsiteY155" fmla="*/ 83905 h 1086766"/>
              <a:gd name="connsiteX156" fmla="*/ 156391 w 1380681"/>
              <a:gd name="connsiteY156" fmla="*/ 85272 h 1086766"/>
              <a:gd name="connsiteX157" fmla="*/ 166389 w 1380681"/>
              <a:gd name="connsiteY157" fmla="*/ 88111 h 1086766"/>
              <a:gd name="connsiteX158" fmla="*/ 173440 w 1380681"/>
              <a:gd name="connsiteY158" fmla="*/ 89583 h 1086766"/>
              <a:gd name="connsiteX159" fmla="*/ 172072 w 1380681"/>
              <a:gd name="connsiteY159" fmla="*/ 102305 h 1086766"/>
              <a:gd name="connsiteX160" fmla="*/ 164916 w 1380681"/>
              <a:gd name="connsiteY160" fmla="*/ 115132 h 1086766"/>
              <a:gd name="connsiteX161" fmla="*/ 164916 w 1380681"/>
              <a:gd name="connsiteY161" fmla="*/ 123649 h 1086766"/>
              <a:gd name="connsiteX162" fmla="*/ 166389 w 1380681"/>
              <a:gd name="connsiteY162" fmla="*/ 127960 h 1086766"/>
              <a:gd name="connsiteX163" fmla="*/ 167757 w 1380681"/>
              <a:gd name="connsiteY163" fmla="*/ 133638 h 1086766"/>
              <a:gd name="connsiteX164" fmla="*/ 169231 w 1380681"/>
              <a:gd name="connsiteY164" fmla="*/ 136477 h 1086766"/>
              <a:gd name="connsiteX165" fmla="*/ 172072 w 1380681"/>
              <a:gd name="connsiteY165" fmla="*/ 150671 h 1086766"/>
              <a:gd name="connsiteX166" fmla="*/ 170599 w 1380681"/>
              <a:gd name="connsiteY166" fmla="*/ 154877 h 1086766"/>
              <a:gd name="connsiteX167" fmla="*/ 167757 w 1380681"/>
              <a:gd name="connsiteY167" fmla="*/ 160555 h 1086766"/>
              <a:gd name="connsiteX168" fmla="*/ 167757 w 1380681"/>
              <a:gd name="connsiteY168" fmla="*/ 164866 h 1086766"/>
              <a:gd name="connsiteX169" fmla="*/ 167757 w 1380681"/>
              <a:gd name="connsiteY169" fmla="*/ 167704 h 1086766"/>
              <a:gd name="connsiteX170" fmla="*/ 170599 w 1380681"/>
              <a:gd name="connsiteY170" fmla="*/ 180427 h 1086766"/>
              <a:gd name="connsiteX171" fmla="*/ 173440 w 1380681"/>
              <a:gd name="connsiteY171" fmla="*/ 186105 h 1086766"/>
              <a:gd name="connsiteX172" fmla="*/ 180597 w 1380681"/>
              <a:gd name="connsiteY172" fmla="*/ 203138 h 1086766"/>
              <a:gd name="connsiteX173" fmla="*/ 177755 w 1380681"/>
              <a:gd name="connsiteY173" fmla="*/ 220171 h 1086766"/>
              <a:gd name="connsiteX174" fmla="*/ 176282 w 1380681"/>
              <a:gd name="connsiteY174" fmla="*/ 223115 h 1086766"/>
              <a:gd name="connsiteX175" fmla="*/ 183438 w 1380681"/>
              <a:gd name="connsiteY175" fmla="*/ 230160 h 1086766"/>
              <a:gd name="connsiteX176" fmla="*/ 184807 w 1380681"/>
              <a:gd name="connsiteY176" fmla="*/ 232999 h 1086766"/>
              <a:gd name="connsiteX177" fmla="*/ 186280 w 1380681"/>
              <a:gd name="connsiteY177" fmla="*/ 235838 h 1086766"/>
              <a:gd name="connsiteX178" fmla="*/ 191963 w 1380681"/>
              <a:gd name="connsiteY178" fmla="*/ 250032 h 1086766"/>
              <a:gd name="connsiteX179" fmla="*/ 203329 w 1380681"/>
              <a:gd name="connsiteY179" fmla="*/ 260021 h 1086766"/>
              <a:gd name="connsiteX180" fmla="*/ 207644 w 1380681"/>
              <a:gd name="connsiteY180" fmla="*/ 278421 h 1086766"/>
              <a:gd name="connsiteX181" fmla="*/ 213327 w 1380681"/>
              <a:gd name="connsiteY181" fmla="*/ 286938 h 1086766"/>
              <a:gd name="connsiteX182" fmla="*/ 224694 w 1380681"/>
              <a:gd name="connsiteY182" fmla="*/ 289882 h 1086766"/>
              <a:gd name="connsiteX183" fmla="*/ 228903 w 1380681"/>
              <a:gd name="connsiteY183" fmla="*/ 286938 h 1086766"/>
              <a:gd name="connsiteX184" fmla="*/ 238901 w 1380681"/>
              <a:gd name="connsiteY184" fmla="*/ 289882 h 1086766"/>
              <a:gd name="connsiteX185" fmla="*/ 243111 w 1380681"/>
              <a:gd name="connsiteY185" fmla="*/ 291248 h 1086766"/>
              <a:gd name="connsiteX186" fmla="*/ 234586 w 1380681"/>
              <a:gd name="connsiteY186" fmla="*/ 302604 h 1086766"/>
              <a:gd name="connsiteX187" fmla="*/ 236060 w 1380681"/>
              <a:gd name="connsiteY187" fmla="*/ 319637 h 1086766"/>
              <a:gd name="connsiteX188" fmla="*/ 236060 w 1380681"/>
              <a:gd name="connsiteY188" fmla="*/ 325315 h 1086766"/>
              <a:gd name="connsiteX189" fmla="*/ 240270 w 1380681"/>
              <a:gd name="connsiteY189" fmla="*/ 332465 h 1086766"/>
              <a:gd name="connsiteX190" fmla="*/ 247426 w 1380681"/>
              <a:gd name="connsiteY190" fmla="*/ 333832 h 1086766"/>
              <a:gd name="connsiteX191" fmla="*/ 257424 w 1380681"/>
              <a:gd name="connsiteY191" fmla="*/ 335304 h 1086766"/>
              <a:gd name="connsiteX192" fmla="*/ 258792 w 1380681"/>
              <a:gd name="connsiteY192" fmla="*/ 339509 h 1086766"/>
              <a:gd name="connsiteX193" fmla="*/ 258792 w 1380681"/>
              <a:gd name="connsiteY193" fmla="*/ 345187 h 1086766"/>
              <a:gd name="connsiteX194" fmla="*/ 258792 w 1380681"/>
              <a:gd name="connsiteY194" fmla="*/ 349498 h 1086766"/>
              <a:gd name="connsiteX195" fmla="*/ 258792 w 1380681"/>
              <a:gd name="connsiteY195" fmla="*/ 355176 h 1086766"/>
              <a:gd name="connsiteX196" fmla="*/ 260160 w 1380681"/>
              <a:gd name="connsiteY196" fmla="*/ 358015 h 1086766"/>
              <a:gd name="connsiteX197" fmla="*/ 261634 w 1380681"/>
              <a:gd name="connsiteY197" fmla="*/ 360854 h 1086766"/>
              <a:gd name="connsiteX198" fmla="*/ 264475 w 1380681"/>
              <a:gd name="connsiteY198" fmla="*/ 362220 h 1086766"/>
              <a:gd name="connsiteX199" fmla="*/ 274474 w 1380681"/>
              <a:gd name="connsiteY199" fmla="*/ 356648 h 1086766"/>
              <a:gd name="connsiteX200" fmla="*/ 278683 w 1380681"/>
              <a:gd name="connsiteY200" fmla="*/ 359487 h 1086766"/>
              <a:gd name="connsiteX201" fmla="*/ 282998 w 1380681"/>
              <a:gd name="connsiteY201" fmla="*/ 368003 h 1086766"/>
              <a:gd name="connsiteX202" fmla="*/ 284366 w 1380681"/>
              <a:gd name="connsiteY202" fmla="*/ 370842 h 1086766"/>
              <a:gd name="connsiteX203" fmla="*/ 287208 w 1380681"/>
              <a:gd name="connsiteY203" fmla="*/ 379359 h 1086766"/>
              <a:gd name="connsiteX204" fmla="*/ 288681 w 1380681"/>
              <a:gd name="connsiteY204" fmla="*/ 385037 h 1086766"/>
              <a:gd name="connsiteX205" fmla="*/ 287208 w 1380681"/>
              <a:gd name="connsiteY205" fmla="*/ 389242 h 1086766"/>
              <a:gd name="connsiteX206" fmla="*/ 281525 w 1380681"/>
              <a:gd name="connsiteY206" fmla="*/ 386404 h 1086766"/>
              <a:gd name="connsiteX207" fmla="*/ 278683 w 1380681"/>
              <a:gd name="connsiteY207" fmla="*/ 389242 h 1086766"/>
              <a:gd name="connsiteX208" fmla="*/ 268685 w 1380681"/>
              <a:gd name="connsiteY208" fmla="*/ 400703 h 1086766"/>
              <a:gd name="connsiteX209" fmla="*/ 265949 w 1380681"/>
              <a:gd name="connsiteY209" fmla="*/ 404909 h 1086766"/>
              <a:gd name="connsiteX210" fmla="*/ 267317 w 1380681"/>
              <a:gd name="connsiteY210" fmla="*/ 410587 h 1086766"/>
              <a:gd name="connsiteX211" fmla="*/ 264475 w 1380681"/>
              <a:gd name="connsiteY211" fmla="*/ 414898 h 1086766"/>
              <a:gd name="connsiteX212" fmla="*/ 275842 w 1380681"/>
              <a:gd name="connsiteY212" fmla="*/ 426253 h 1086766"/>
              <a:gd name="connsiteX213" fmla="*/ 288681 w 1380681"/>
              <a:gd name="connsiteY213" fmla="*/ 430459 h 1086766"/>
              <a:gd name="connsiteX214" fmla="*/ 298574 w 1380681"/>
              <a:gd name="connsiteY214" fmla="*/ 437609 h 1086766"/>
              <a:gd name="connsiteX215" fmla="*/ 300048 w 1380681"/>
              <a:gd name="connsiteY215" fmla="*/ 440448 h 1086766"/>
              <a:gd name="connsiteX216" fmla="*/ 302889 w 1380681"/>
              <a:gd name="connsiteY216" fmla="*/ 443286 h 1086766"/>
              <a:gd name="connsiteX217" fmla="*/ 304257 w 1380681"/>
              <a:gd name="connsiteY217" fmla="*/ 444653 h 1086766"/>
              <a:gd name="connsiteX218" fmla="*/ 318465 w 1380681"/>
              <a:gd name="connsiteY218" fmla="*/ 451803 h 1086766"/>
              <a:gd name="connsiteX219" fmla="*/ 324253 w 1380681"/>
              <a:gd name="connsiteY219" fmla="*/ 456009 h 1086766"/>
              <a:gd name="connsiteX220" fmla="*/ 326990 w 1380681"/>
              <a:gd name="connsiteY220" fmla="*/ 460320 h 1086766"/>
              <a:gd name="connsiteX221" fmla="*/ 319938 w 1380681"/>
              <a:gd name="connsiteY221" fmla="*/ 463159 h 1086766"/>
              <a:gd name="connsiteX222" fmla="*/ 317097 w 1380681"/>
              <a:gd name="connsiteY222" fmla="*/ 461687 h 1086766"/>
              <a:gd name="connsiteX223" fmla="*/ 315729 w 1380681"/>
              <a:gd name="connsiteY223" fmla="*/ 457481 h 1086766"/>
              <a:gd name="connsiteX224" fmla="*/ 312782 w 1380681"/>
              <a:gd name="connsiteY224" fmla="*/ 456009 h 1086766"/>
              <a:gd name="connsiteX225" fmla="*/ 318465 w 1380681"/>
              <a:gd name="connsiteY225" fmla="*/ 471675 h 1086766"/>
              <a:gd name="connsiteX226" fmla="*/ 322780 w 1380681"/>
              <a:gd name="connsiteY226" fmla="*/ 477353 h 1086766"/>
              <a:gd name="connsiteX227" fmla="*/ 322780 w 1380681"/>
              <a:gd name="connsiteY227" fmla="*/ 481559 h 1086766"/>
              <a:gd name="connsiteX228" fmla="*/ 325622 w 1380681"/>
              <a:gd name="connsiteY228" fmla="*/ 484503 h 1086766"/>
              <a:gd name="connsiteX229" fmla="*/ 326990 w 1380681"/>
              <a:gd name="connsiteY229" fmla="*/ 485870 h 1086766"/>
              <a:gd name="connsiteX230" fmla="*/ 329831 w 1380681"/>
              <a:gd name="connsiteY230" fmla="*/ 487236 h 1086766"/>
              <a:gd name="connsiteX231" fmla="*/ 332778 w 1380681"/>
              <a:gd name="connsiteY231" fmla="*/ 490181 h 1086766"/>
              <a:gd name="connsiteX232" fmla="*/ 332778 w 1380681"/>
              <a:gd name="connsiteY232" fmla="*/ 494386 h 1086766"/>
              <a:gd name="connsiteX233" fmla="*/ 341303 w 1380681"/>
              <a:gd name="connsiteY233" fmla="*/ 498697 h 1086766"/>
              <a:gd name="connsiteX234" fmla="*/ 344144 w 1380681"/>
              <a:gd name="connsiteY234" fmla="*/ 500064 h 1086766"/>
              <a:gd name="connsiteX235" fmla="*/ 344144 w 1380681"/>
              <a:gd name="connsiteY235" fmla="*/ 504270 h 1086766"/>
              <a:gd name="connsiteX236" fmla="*/ 348354 w 1380681"/>
              <a:gd name="connsiteY236" fmla="*/ 507214 h 1086766"/>
              <a:gd name="connsiteX237" fmla="*/ 356879 w 1380681"/>
              <a:gd name="connsiteY237" fmla="*/ 517097 h 1086766"/>
              <a:gd name="connsiteX238" fmla="*/ 371087 w 1380681"/>
              <a:gd name="connsiteY238" fmla="*/ 538442 h 1086766"/>
              <a:gd name="connsiteX239" fmla="*/ 379611 w 1380681"/>
              <a:gd name="connsiteY239" fmla="*/ 554003 h 1086766"/>
              <a:gd name="connsiteX240" fmla="*/ 388136 w 1380681"/>
              <a:gd name="connsiteY240" fmla="*/ 569669 h 1086766"/>
              <a:gd name="connsiteX241" fmla="*/ 391083 w 1380681"/>
              <a:gd name="connsiteY241" fmla="*/ 575347 h 1086766"/>
              <a:gd name="connsiteX242" fmla="*/ 405290 w 1380681"/>
              <a:gd name="connsiteY242" fmla="*/ 591013 h 1086766"/>
              <a:gd name="connsiteX243" fmla="*/ 410974 w 1380681"/>
              <a:gd name="connsiteY243" fmla="*/ 602369 h 1086766"/>
              <a:gd name="connsiteX244" fmla="*/ 415183 w 1380681"/>
              <a:gd name="connsiteY244" fmla="*/ 610886 h 1086766"/>
              <a:gd name="connsiteX245" fmla="*/ 416657 w 1380681"/>
              <a:gd name="connsiteY245" fmla="*/ 622241 h 1086766"/>
              <a:gd name="connsiteX246" fmla="*/ 415183 w 1380681"/>
              <a:gd name="connsiteY246" fmla="*/ 627919 h 1086766"/>
              <a:gd name="connsiteX247" fmla="*/ 413815 w 1380681"/>
              <a:gd name="connsiteY247" fmla="*/ 633597 h 1086766"/>
              <a:gd name="connsiteX248" fmla="*/ 412342 w 1380681"/>
              <a:gd name="connsiteY248" fmla="*/ 637908 h 1086766"/>
              <a:gd name="connsiteX249" fmla="*/ 412342 w 1380681"/>
              <a:gd name="connsiteY249" fmla="*/ 642113 h 1086766"/>
              <a:gd name="connsiteX250" fmla="*/ 418025 w 1380681"/>
              <a:gd name="connsiteY250" fmla="*/ 654941 h 1086766"/>
              <a:gd name="connsiteX251" fmla="*/ 419498 w 1380681"/>
              <a:gd name="connsiteY251" fmla="*/ 660619 h 1086766"/>
              <a:gd name="connsiteX252" fmla="*/ 426550 w 1380681"/>
              <a:gd name="connsiteY252" fmla="*/ 669135 h 1086766"/>
              <a:gd name="connsiteX253" fmla="*/ 419498 w 1380681"/>
              <a:gd name="connsiteY253" fmla="*/ 698996 h 1086766"/>
              <a:gd name="connsiteX254" fmla="*/ 410974 w 1380681"/>
              <a:gd name="connsiteY254" fmla="*/ 707513 h 1086766"/>
              <a:gd name="connsiteX255" fmla="*/ 406659 w 1380681"/>
              <a:gd name="connsiteY255" fmla="*/ 713191 h 1086766"/>
              <a:gd name="connsiteX256" fmla="*/ 418025 w 1380681"/>
              <a:gd name="connsiteY256" fmla="*/ 718868 h 1086766"/>
              <a:gd name="connsiteX257" fmla="*/ 419498 w 1380681"/>
              <a:gd name="connsiteY257" fmla="*/ 723074 h 1086766"/>
              <a:gd name="connsiteX258" fmla="*/ 418025 w 1380681"/>
              <a:gd name="connsiteY258" fmla="*/ 725913 h 1086766"/>
              <a:gd name="connsiteX259" fmla="*/ 412342 w 1380681"/>
              <a:gd name="connsiteY259" fmla="*/ 730224 h 1086766"/>
              <a:gd name="connsiteX260" fmla="*/ 405290 w 1380681"/>
              <a:gd name="connsiteY260" fmla="*/ 731591 h 1086766"/>
              <a:gd name="connsiteX261" fmla="*/ 400976 w 1380681"/>
              <a:gd name="connsiteY261" fmla="*/ 731591 h 1086766"/>
              <a:gd name="connsiteX262" fmla="*/ 396661 w 1380681"/>
              <a:gd name="connsiteY262" fmla="*/ 733063 h 1086766"/>
              <a:gd name="connsiteX263" fmla="*/ 393819 w 1380681"/>
              <a:gd name="connsiteY263" fmla="*/ 735902 h 1086766"/>
              <a:gd name="connsiteX264" fmla="*/ 398134 w 1380681"/>
              <a:gd name="connsiteY264" fmla="*/ 757246 h 1086766"/>
              <a:gd name="connsiteX265" fmla="*/ 399607 w 1380681"/>
              <a:gd name="connsiteY265" fmla="*/ 765762 h 1086766"/>
              <a:gd name="connsiteX266" fmla="*/ 402449 w 1380681"/>
              <a:gd name="connsiteY266" fmla="*/ 769968 h 1086766"/>
              <a:gd name="connsiteX267" fmla="*/ 409500 w 1380681"/>
              <a:gd name="connsiteY267" fmla="*/ 781324 h 1086766"/>
              <a:gd name="connsiteX268" fmla="*/ 415183 w 1380681"/>
              <a:gd name="connsiteY268" fmla="*/ 791313 h 1086766"/>
              <a:gd name="connsiteX269" fmla="*/ 416657 w 1380681"/>
              <a:gd name="connsiteY269" fmla="*/ 798357 h 1086766"/>
              <a:gd name="connsiteX270" fmla="*/ 419498 w 1380681"/>
              <a:gd name="connsiteY270" fmla="*/ 801196 h 1086766"/>
              <a:gd name="connsiteX271" fmla="*/ 422340 w 1380681"/>
              <a:gd name="connsiteY271" fmla="*/ 802668 h 1086766"/>
              <a:gd name="connsiteX272" fmla="*/ 436548 w 1380681"/>
              <a:gd name="connsiteY272" fmla="*/ 811185 h 1086766"/>
              <a:gd name="connsiteX273" fmla="*/ 466437 w 1380681"/>
              <a:gd name="connsiteY273" fmla="*/ 828218 h 1086766"/>
              <a:gd name="connsiteX274" fmla="*/ 474961 w 1380681"/>
              <a:gd name="connsiteY274" fmla="*/ 838101 h 1086766"/>
              <a:gd name="connsiteX275" fmla="*/ 483486 w 1380681"/>
              <a:gd name="connsiteY275" fmla="*/ 850929 h 1086766"/>
              <a:gd name="connsiteX276" fmla="*/ 484854 w 1380681"/>
              <a:gd name="connsiteY276" fmla="*/ 856607 h 1086766"/>
              <a:gd name="connsiteX277" fmla="*/ 486328 w 1380681"/>
              <a:gd name="connsiteY277" fmla="*/ 860918 h 1086766"/>
              <a:gd name="connsiteX278" fmla="*/ 492011 w 1380681"/>
              <a:gd name="connsiteY278" fmla="*/ 863757 h 1086766"/>
              <a:gd name="connsiteX279" fmla="*/ 497694 w 1380681"/>
              <a:gd name="connsiteY279" fmla="*/ 865124 h 1086766"/>
              <a:gd name="connsiteX280" fmla="*/ 520426 w 1380681"/>
              <a:gd name="connsiteY280" fmla="*/ 875112 h 1086766"/>
              <a:gd name="connsiteX281" fmla="*/ 531792 w 1380681"/>
              <a:gd name="connsiteY281" fmla="*/ 877951 h 1086766"/>
              <a:gd name="connsiteX282" fmla="*/ 548842 w 1380681"/>
              <a:gd name="connsiteY282" fmla="*/ 884996 h 1086766"/>
              <a:gd name="connsiteX283" fmla="*/ 557366 w 1380681"/>
              <a:gd name="connsiteY283" fmla="*/ 880790 h 1086766"/>
              <a:gd name="connsiteX284" fmla="*/ 560208 w 1380681"/>
              <a:gd name="connsiteY284" fmla="*/ 880790 h 1086766"/>
              <a:gd name="connsiteX285" fmla="*/ 564523 w 1380681"/>
              <a:gd name="connsiteY285" fmla="*/ 883629 h 1086766"/>
              <a:gd name="connsiteX286" fmla="*/ 568733 w 1380681"/>
              <a:gd name="connsiteY286" fmla="*/ 886468 h 1086766"/>
              <a:gd name="connsiteX287" fmla="*/ 570206 w 1380681"/>
              <a:gd name="connsiteY287" fmla="*/ 889306 h 1086766"/>
              <a:gd name="connsiteX288" fmla="*/ 573048 w 1380681"/>
              <a:gd name="connsiteY288" fmla="*/ 893617 h 1086766"/>
              <a:gd name="connsiteX289" fmla="*/ 575889 w 1380681"/>
              <a:gd name="connsiteY289" fmla="*/ 899295 h 1086766"/>
              <a:gd name="connsiteX290" fmla="*/ 585887 w 1380681"/>
              <a:gd name="connsiteY290" fmla="*/ 909179 h 1086766"/>
              <a:gd name="connsiteX291" fmla="*/ 591570 w 1380681"/>
              <a:gd name="connsiteY291" fmla="*/ 910651 h 1086766"/>
              <a:gd name="connsiteX292" fmla="*/ 621354 w 1380681"/>
              <a:gd name="connsiteY292" fmla="*/ 931890 h 1086766"/>
              <a:gd name="connsiteX293" fmla="*/ 649770 w 1380681"/>
              <a:gd name="connsiteY293" fmla="*/ 943245 h 1086766"/>
              <a:gd name="connsiteX294" fmla="*/ 673976 w 1380681"/>
              <a:gd name="connsiteY294" fmla="*/ 957440 h 1086766"/>
              <a:gd name="connsiteX295" fmla="*/ 716599 w 1380681"/>
              <a:gd name="connsiteY295" fmla="*/ 968900 h 1086766"/>
              <a:gd name="connsiteX296" fmla="*/ 719546 w 1380681"/>
              <a:gd name="connsiteY296" fmla="*/ 973106 h 1086766"/>
              <a:gd name="connsiteX297" fmla="*/ 725229 w 1380681"/>
              <a:gd name="connsiteY297" fmla="*/ 981623 h 1086766"/>
              <a:gd name="connsiteX298" fmla="*/ 732280 w 1380681"/>
              <a:gd name="connsiteY298" fmla="*/ 984462 h 1086766"/>
              <a:gd name="connsiteX299" fmla="*/ 740805 w 1380681"/>
              <a:gd name="connsiteY299" fmla="*/ 985934 h 1086766"/>
              <a:gd name="connsiteX300" fmla="*/ 743646 w 1380681"/>
              <a:gd name="connsiteY300" fmla="*/ 987301 h 1086766"/>
              <a:gd name="connsiteX301" fmla="*/ 752171 w 1380681"/>
              <a:gd name="connsiteY301" fmla="*/ 992978 h 1086766"/>
              <a:gd name="connsiteX302" fmla="*/ 763537 w 1380681"/>
              <a:gd name="connsiteY302" fmla="*/ 1001495 h 1086766"/>
              <a:gd name="connsiteX303" fmla="*/ 769220 w 1380681"/>
              <a:gd name="connsiteY303" fmla="*/ 1001495 h 1086766"/>
              <a:gd name="connsiteX304" fmla="*/ 786375 w 1380681"/>
              <a:gd name="connsiteY304" fmla="*/ 1004334 h 1086766"/>
              <a:gd name="connsiteX305" fmla="*/ 790585 w 1380681"/>
              <a:gd name="connsiteY305" fmla="*/ 1004334 h 1086766"/>
              <a:gd name="connsiteX306" fmla="*/ 794900 w 1380681"/>
              <a:gd name="connsiteY306" fmla="*/ 1005806 h 1086766"/>
              <a:gd name="connsiteX307" fmla="*/ 797741 w 1380681"/>
              <a:gd name="connsiteY307" fmla="*/ 1007173 h 1086766"/>
              <a:gd name="connsiteX308" fmla="*/ 800583 w 1380681"/>
              <a:gd name="connsiteY308" fmla="*/ 1010012 h 1086766"/>
              <a:gd name="connsiteX309" fmla="*/ 809108 w 1380681"/>
              <a:gd name="connsiteY309" fmla="*/ 1015689 h 1086766"/>
              <a:gd name="connsiteX310" fmla="*/ 821842 w 1380681"/>
              <a:gd name="connsiteY310" fmla="*/ 1020000 h 1086766"/>
              <a:gd name="connsiteX311" fmla="*/ 827525 w 1380681"/>
              <a:gd name="connsiteY311" fmla="*/ 1021472 h 1086766"/>
              <a:gd name="connsiteX312" fmla="*/ 838997 w 1380681"/>
              <a:gd name="connsiteY312" fmla="*/ 1018633 h 1086766"/>
              <a:gd name="connsiteX313" fmla="*/ 843206 w 1380681"/>
              <a:gd name="connsiteY313" fmla="*/ 1018633 h 1086766"/>
              <a:gd name="connsiteX314" fmla="*/ 851731 w 1380681"/>
              <a:gd name="connsiteY314" fmla="*/ 1012850 h 1086766"/>
              <a:gd name="connsiteX315" fmla="*/ 856046 w 1380681"/>
              <a:gd name="connsiteY315" fmla="*/ 1010012 h 1086766"/>
              <a:gd name="connsiteX316" fmla="*/ 861729 w 1380681"/>
              <a:gd name="connsiteY316" fmla="*/ 1008645 h 1086766"/>
              <a:gd name="connsiteX317" fmla="*/ 868780 w 1380681"/>
              <a:gd name="connsiteY317" fmla="*/ 1005806 h 1086766"/>
              <a:gd name="connsiteX318" fmla="*/ 875937 w 1380681"/>
              <a:gd name="connsiteY318" fmla="*/ 1002967 h 1086766"/>
              <a:gd name="connsiteX319" fmla="*/ 894354 w 1380681"/>
              <a:gd name="connsiteY319" fmla="*/ 992978 h 1086766"/>
              <a:gd name="connsiteX320" fmla="*/ 901511 w 1380681"/>
              <a:gd name="connsiteY320" fmla="*/ 987301 h 1086766"/>
              <a:gd name="connsiteX321" fmla="*/ 904352 w 1380681"/>
              <a:gd name="connsiteY321" fmla="*/ 988773 h 1086766"/>
              <a:gd name="connsiteX322" fmla="*/ 912877 w 1380681"/>
              <a:gd name="connsiteY322" fmla="*/ 985934 h 1086766"/>
              <a:gd name="connsiteX323" fmla="*/ 907194 w 1380681"/>
              <a:gd name="connsiteY323" fmla="*/ 981623 h 1086766"/>
              <a:gd name="connsiteX324" fmla="*/ 915719 w 1380681"/>
              <a:gd name="connsiteY324" fmla="*/ 974578 h 1086766"/>
              <a:gd name="connsiteX325" fmla="*/ 918560 w 1380681"/>
              <a:gd name="connsiteY325" fmla="*/ 974578 h 1086766"/>
              <a:gd name="connsiteX326" fmla="*/ 928558 w 1380681"/>
              <a:gd name="connsiteY326" fmla="*/ 977417 h 1086766"/>
              <a:gd name="connsiteX327" fmla="*/ 931400 w 1380681"/>
              <a:gd name="connsiteY327" fmla="*/ 980151 h 1086766"/>
              <a:gd name="connsiteX328" fmla="*/ 934241 w 1380681"/>
              <a:gd name="connsiteY328" fmla="*/ 988773 h 1086766"/>
              <a:gd name="connsiteX329" fmla="*/ 945608 w 1380681"/>
              <a:gd name="connsiteY329" fmla="*/ 985934 h 1086766"/>
              <a:gd name="connsiteX330" fmla="*/ 956974 w 1380681"/>
              <a:gd name="connsiteY330" fmla="*/ 991612 h 1086766"/>
              <a:gd name="connsiteX331" fmla="*/ 959815 w 1380681"/>
              <a:gd name="connsiteY331" fmla="*/ 992978 h 1086766"/>
              <a:gd name="connsiteX332" fmla="*/ 981180 w 1380681"/>
              <a:gd name="connsiteY332" fmla="*/ 1014322 h 1086766"/>
              <a:gd name="connsiteX333" fmla="*/ 998229 w 1380681"/>
              <a:gd name="connsiteY333" fmla="*/ 1029989 h 1086766"/>
              <a:gd name="connsiteX334" fmla="*/ 1013805 w 1380681"/>
              <a:gd name="connsiteY334" fmla="*/ 1048389 h 1086766"/>
              <a:gd name="connsiteX335" fmla="*/ 1016647 w 1380681"/>
              <a:gd name="connsiteY335" fmla="*/ 1054067 h 1086766"/>
              <a:gd name="connsiteX336" fmla="*/ 1040852 w 1380681"/>
              <a:gd name="connsiteY336" fmla="*/ 1086767 h 1086766"/>
              <a:gd name="connsiteX337" fmla="*/ 1043694 w 1380681"/>
              <a:gd name="connsiteY337" fmla="*/ 1085295 h 1086766"/>
              <a:gd name="connsiteX338" fmla="*/ 1043694 w 1380681"/>
              <a:gd name="connsiteY338" fmla="*/ 1083928 h 1086766"/>
              <a:gd name="connsiteX339" fmla="*/ 1046536 w 1380681"/>
              <a:gd name="connsiteY339" fmla="*/ 1078250 h 1086766"/>
              <a:gd name="connsiteX340" fmla="*/ 1046536 w 1380681"/>
              <a:gd name="connsiteY340" fmla="*/ 1073939 h 1086766"/>
              <a:gd name="connsiteX341" fmla="*/ 1045167 w 1380681"/>
              <a:gd name="connsiteY341" fmla="*/ 1069733 h 1086766"/>
              <a:gd name="connsiteX342" fmla="*/ 1049377 w 1380681"/>
              <a:gd name="connsiteY342" fmla="*/ 1059745 h 1086766"/>
              <a:gd name="connsiteX343" fmla="*/ 1053692 w 1380681"/>
              <a:gd name="connsiteY343" fmla="*/ 1054067 h 1086766"/>
              <a:gd name="connsiteX344" fmla="*/ 1048009 w 1380681"/>
              <a:gd name="connsiteY344" fmla="*/ 1044183 h 1086766"/>
              <a:gd name="connsiteX345" fmla="*/ 1060743 w 1380681"/>
              <a:gd name="connsiteY345" fmla="*/ 1022839 h 1086766"/>
              <a:gd name="connsiteX346" fmla="*/ 1079266 w 1380681"/>
              <a:gd name="connsiteY346" fmla="*/ 994450 h 1086766"/>
              <a:gd name="connsiteX347" fmla="*/ 1146095 w 1380681"/>
              <a:gd name="connsiteY347" fmla="*/ 994450 h 1086766"/>
              <a:gd name="connsiteX348" fmla="*/ 1143254 w 1380681"/>
              <a:gd name="connsiteY348" fmla="*/ 970267 h 1086766"/>
              <a:gd name="connsiteX349" fmla="*/ 1138939 w 1380681"/>
              <a:gd name="connsiteY349" fmla="*/ 964589 h 1086766"/>
              <a:gd name="connsiteX350" fmla="*/ 1138939 w 1380681"/>
              <a:gd name="connsiteY350" fmla="*/ 960279 h 1086766"/>
              <a:gd name="connsiteX351" fmla="*/ 1136097 w 1380681"/>
              <a:gd name="connsiteY351" fmla="*/ 954601 h 1086766"/>
              <a:gd name="connsiteX352" fmla="*/ 1133256 w 1380681"/>
              <a:gd name="connsiteY352" fmla="*/ 951762 h 1086766"/>
              <a:gd name="connsiteX353" fmla="*/ 1129046 w 1380681"/>
              <a:gd name="connsiteY353" fmla="*/ 950395 h 1086766"/>
              <a:gd name="connsiteX354" fmla="*/ 1120521 w 1380681"/>
              <a:gd name="connsiteY354" fmla="*/ 943245 h 1086766"/>
              <a:gd name="connsiteX355" fmla="*/ 1104840 w 1380681"/>
              <a:gd name="connsiteY355" fmla="*/ 927684 h 1086766"/>
              <a:gd name="connsiteX356" fmla="*/ 1103367 w 1380681"/>
              <a:gd name="connsiteY356" fmla="*/ 924845 h 1086766"/>
              <a:gd name="connsiteX357" fmla="*/ 1127573 w 1380681"/>
              <a:gd name="connsiteY357" fmla="*/ 924845 h 1086766"/>
              <a:gd name="connsiteX358" fmla="*/ 1131888 w 1380681"/>
              <a:gd name="connsiteY358" fmla="*/ 890673 h 1086766"/>
              <a:gd name="connsiteX359" fmla="*/ 1151779 w 1380681"/>
              <a:gd name="connsiteY359" fmla="*/ 890673 h 1086766"/>
              <a:gd name="connsiteX360" fmla="*/ 1187351 w 1380681"/>
              <a:gd name="connsiteY360" fmla="*/ 890673 h 1086766"/>
              <a:gd name="connsiteX361" fmla="*/ 1228501 w 1380681"/>
              <a:gd name="connsiteY361" fmla="*/ 890673 h 1086766"/>
              <a:gd name="connsiteX362" fmla="*/ 1228501 w 1380681"/>
              <a:gd name="connsiteY362" fmla="*/ 882157 h 1086766"/>
              <a:gd name="connsiteX363" fmla="*/ 1248497 w 1380681"/>
              <a:gd name="connsiteY363" fmla="*/ 880790 h 1086766"/>
              <a:gd name="connsiteX364" fmla="*/ 1258390 w 1380681"/>
              <a:gd name="connsiteY364" fmla="*/ 866596 h 1086766"/>
              <a:gd name="connsiteX365" fmla="*/ 1261231 w 1380681"/>
              <a:gd name="connsiteY365" fmla="*/ 862285 h 1086766"/>
              <a:gd name="connsiteX366" fmla="*/ 1266914 w 1380681"/>
              <a:gd name="connsiteY366" fmla="*/ 852401 h 1086766"/>
              <a:gd name="connsiteX367" fmla="*/ 1272597 w 1380681"/>
              <a:gd name="connsiteY367" fmla="*/ 850929 h 1086766"/>
              <a:gd name="connsiteX368" fmla="*/ 1278280 w 1380681"/>
              <a:gd name="connsiteY368" fmla="*/ 850929 h 1086766"/>
              <a:gd name="connsiteX369" fmla="*/ 1284069 w 1380681"/>
              <a:gd name="connsiteY369" fmla="*/ 838101 h 1086766"/>
              <a:gd name="connsiteX370" fmla="*/ 1293962 w 1380681"/>
              <a:gd name="connsiteY370" fmla="*/ 828218 h 1086766"/>
              <a:gd name="connsiteX371" fmla="*/ 1295330 w 1380681"/>
              <a:gd name="connsiteY371" fmla="*/ 832424 h 1086766"/>
              <a:gd name="connsiteX372" fmla="*/ 1293962 w 1380681"/>
              <a:gd name="connsiteY372" fmla="*/ 841045 h 1086766"/>
              <a:gd name="connsiteX373" fmla="*/ 1289647 w 1380681"/>
              <a:gd name="connsiteY373" fmla="*/ 849562 h 1086766"/>
              <a:gd name="connsiteX374" fmla="*/ 1299645 w 1380681"/>
              <a:gd name="connsiteY374" fmla="*/ 860918 h 1086766"/>
              <a:gd name="connsiteX375" fmla="*/ 1305328 w 1380681"/>
              <a:gd name="connsiteY375" fmla="*/ 855240 h 1086766"/>
              <a:gd name="connsiteX376" fmla="*/ 1323851 w 1380681"/>
              <a:gd name="connsiteY376" fmla="*/ 806874 h 1086766"/>
              <a:gd name="connsiteX377" fmla="*/ 1325219 w 1380681"/>
              <a:gd name="connsiteY377" fmla="*/ 796990 h 1086766"/>
              <a:gd name="connsiteX378" fmla="*/ 1326692 w 1380681"/>
              <a:gd name="connsiteY378" fmla="*/ 785635 h 1086766"/>
              <a:gd name="connsiteX379" fmla="*/ 1330902 w 1380681"/>
              <a:gd name="connsiteY379" fmla="*/ 771335 h 1086766"/>
              <a:gd name="connsiteX380" fmla="*/ 1335217 w 1380681"/>
              <a:gd name="connsiteY380" fmla="*/ 754407 h 1086766"/>
              <a:gd name="connsiteX381" fmla="*/ 1336585 w 1380681"/>
              <a:gd name="connsiteY381" fmla="*/ 751568 h 1086766"/>
              <a:gd name="connsiteX382" fmla="*/ 1338058 w 1380681"/>
              <a:gd name="connsiteY382" fmla="*/ 747257 h 1086766"/>
              <a:gd name="connsiteX383" fmla="*/ 1346583 w 1380681"/>
              <a:gd name="connsiteY383" fmla="*/ 737269 h 1086766"/>
              <a:gd name="connsiteX384" fmla="*/ 1347951 w 1380681"/>
              <a:gd name="connsiteY384" fmla="*/ 733063 h 1086766"/>
              <a:gd name="connsiteX385" fmla="*/ 1352266 w 1380681"/>
              <a:gd name="connsiteY385" fmla="*/ 730224 h 1086766"/>
              <a:gd name="connsiteX386" fmla="*/ 1356476 w 1380681"/>
              <a:gd name="connsiteY386" fmla="*/ 727385 h 1086766"/>
              <a:gd name="connsiteX387" fmla="*/ 1360791 w 1380681"/>
              <a:gd name="connsiteY387" fmla="*/ 724546 h 1086766"/>
              <a:gd name="connsiteX388" fmla="*/ 1372157 w 1380681"/>
              <a:gd name="connsiteY388" fmla="*/ 711719 h 1086766"/>
              <a:gd name="connsiteX389" fmla="*/ 1379314 w 1380681"/>
              <a:gd name="connsiteY389" fmla="*/ 697524 h 1086766"/>
              <a:gd name="connsiteX390" fmla="*/ 1380682 w 1380681"/>
              <a:gd name="connsiteY390" fmla="*/ 693318 h 1086766"/>
              <a:gd name="connsiteX391" fmla="*/ 1380682 w 1380681"/>
              <a:gd name="connsiteY391" fmla="*/ 676180 h 1086766"/>
              <a:gd name="connsiteX392" fmla="*/ 1372157 w 1380681"/>
              <a:gd name="connsiteY392" fmla="*/ 666296 h 1086766"/>
              <a:gd name="connsiteX393" fmla="*/ 1367947 w 1380681"/>
              <a:gd name="connsiteY393" fmla="*/ 663458 h 1086766"/>
              <a:gd name="connsiteX394" fmla="*/ 1365001 w 1380681"/>
              <a:gd name="connsiteY394" fmla="*/ 671974 h 1086766"/>
              <a:gd name="connsiteX395" fmla="*/ 1359423 w 1380681"/>
              <a:gd name="connsiteY395" fmla="*/ 674813 h 1086766"/>
              <a:gd name="connsiteX396" fmla="*/ 1355108 w 1380681"/>
              <a:gd name="connsiteY396" fmla="*/ 673341 h 1086766"/>
              <a:gd name="connsiteX397" fmla="*/ 1346583 w 1380681"/>
              <a:gd name="connsiteY397" fmla="*/ 671974 h 1086766"/>
              <a:gd name="connsiteX398" fmla="*/ 1338058 w 1380681"/>
              <a:gd name="connsiteY398" fmla="*/ 669135 h 1086766"/>
              <a:gd name="connsiteX399" fmla="*/ 1321009 w 1380681"/>
              <a:gd name="connsiteY399" fmla="*/ 664824 h 1086766"/>
              <a:gd name="connsiteX400" fmla="*/ 1313853 w 1380681"/>
              <a:gd name="connsiteY400" fmla="*/ 664824 h 1086766"/>
              <a:gd name="connsiteX401" fmla="*/ 1296803 w 1380681"/>
              <a:gd name="connsiteY401" fmla="*/ 667663 h 1086766"/>
              <a:gd name="connsiteX402" fmla="*/ 1289647 w 1380681"/>
              <a:gd name="connsiteY402" fmla="*/ 669135 h 1086766"/>
              <a:gd name="connsiteX403" fmla="*/ 1282595 w 1380681"/>
              <a:gd name="connsiteY403" fmla="*/ 674813 h 1086766"/>
              <a:gd name="connsiteX404" fmla="*/ 1275439 w 1380681"/>
              <a:gd name="connsiteY404" fmla="*/ 676180 h 1086766"/>
              <a:gd name="connsiteX405" fmla="*/ 1262705 w 1380681"/>
              <a:gd name="connsiteY405" fmla="*/ 679019 h 1086766"/>
              <a:gd name="connsiteX406" fmla="*/ 1254180 w 1380681"/>
              <a:gd name="connsiteY406" fmla="*/ 680491 h 1086766"/>
              <a:gd name="connsiteX407" fmla="*/ 1249865 w 1380681"/>
              <a:gd name="connsiteY407" fmla="*/ 680491 h 1086766"/>
              <a:gd name="connsiteX408" fmla="*/ 1247023 w 1380681"/>
              <a:gd name="connsiteY408" fmla="*/ 680491 h 1086766"/>
              <a:gd name="connsiteX409" fmla="*/ 1229974 w 1380681"/>
              <a:gd name="connsiteY409" fmla="*/ 683330 h 1086766"/>
              <a:gd name="connsiteX410" fmla="*/ 1224291 w 1380681"/>
              <a:gd name="connsiteY410" fmla="*/ 684697 h 1086766"/>
              <a:gd name="connsiteX411" fmla="*/ 1208610 w 1380681"/>
              <a:gd name="connsiteY411" fmla="*/ 691846 h 1086766"/>
              <a:gd name="connsiteX412" fmla="*/ 1200085 w 1380681"/>
              <a:gd name="connsiteY412" fmla="*/ 696052 h 1086766"/>
              <a:gd name="connsiteX413" fmla="*/ 1194402 w 1380681"/>
              <a:gd name="connsiteY413" fmla="*/ 698996 h 1086766"/>
              <a:gd name="connsiteX414" fmla="*/ 1191560 w 1380681"/>
              <a:gd name="connsiteY414" fmla="*/ 704569 h 1086766"/>
              <a:gd name="connsiteX415" fmla="*/ 1187351 w 1380681"/>
              <a:gd name="connsiteY415" fmla="*/ 713191 h 1086766"/>
              <a:gd name="connsiteX416" fmla="*/ 1185877 w 1380681"/>
              <a:gd name="connsiteY416" fmla="*/ 717396 h 1086766"/>
              <a:gd name="connsiteX417" fmla="*/ 1181667 w 1380681"/>
              <a:gd name="connsiteY417" fmla="*/ 728752 h 1086766"/>
              <a:gd name="connsiteX418" fmla="*/ 1178826 w 1380681"/>
              <a:gd name="connsiteY418" fmla="*/ 750096 h 1086766"/>
              <a:gd name="connsiteX419" fmla="*/ 1178826 w 1380681"/>
              <a:gd name="connsiteY419" fmla="*/ 760085 h 1086766"/>
              <a:gd name="connsiteX420" fmla="*/ 1175984 w 1380681"/>
              <a:gd name="connsiteY420" fmla="*/ 765762 h 1086766"/>
              <a:gd name="connsiteX421" fmla="*/ 1163145 w 1380681"/>
              <a:gd name="connsiteY421" fmla="*/ 782796 h 1086766"/>
              <a:gd name="connsiteX422" fmla="*/ 1158935 w 1380681"/>
              <a:gd name="connsiteY422" fmla="*/ 798357 h 1086766"/>
              <a:gd name="connsiteX423" fmla="*/ 1157462 w 1380681"/>
              <a:gd name="connsiteY423" fmla="*/ 801196 h 1086766"/>
              <a:gd name="connsiteX424" fmla="*/ 1147464 w 1380681"/>
              <a:gd name="connsiteY424" fmla="*/ 809713 h 1086766"/>
              <a:gd name="connsiteX425" fmla="*/ 1129046 w 1380681"/>
              <a:gd name="connsiteY425" fmla="*/ 822540 h 1086766"/>
              <a:gd name="connsiteX426" fmla="*/ 1129046 w 1380681"/>
              <a:gd name="connsiteY426" fmla="*/ 841045 h 1086766"/>
              <a:gd name="connsiteX427" fmla="*/ 1123363 w 1380681"/>
              <a:gd name="connsiteY427" fmla="*/ 843884 h 1086766"/>
              <a:gd name="connsiteX428" fmla="*/ 1120521 w 1380681"/>
              <a:gd name="connsiteY428" fmla="*/ 843884 h 1086766"/>
              <a:gd name="connsiteX429" fmla="*/ 1111891 w 1380681"/>
              <a:gd name="connsiteY429" fmla="*/ 849562 h 1086766"/>
              <a:gd name="connsiteX430" fmla="*/ 1109050 w 1380681"/>
              <a:gd name="connsiteY430" fmla="*/ 852401 h 1086766"/>
              <a:gd name="connsiteX431" fmla="*/ 1094842 w 1380681"/>
              <a:gd name="connsiteY431" fmla="*/ 856607 h 1086766"/>
              <a:gd name="connsiteX432" fmla="*/ 1092001 w 1380681"/>
              <a:gd name="connsiteY432" fmla="*/ 853768 h 1086766"/>
              <a:gd name="connsiteX433" fmla="*/ 1093474 w 1380681"/>
              <a:gd name="connsiteY433" fmla="*/ 850929 h 1086766"/>
              <a:gd name="connsiteX434" fmla="*/ 1093474 w 1380681"/>
              <a:gd name="connsiteY434" fmla="*/ 842412 h 1086766"/>
              <a:gd name="connsiteX435" fmla="*/ 1087791 w 1380681"/>
              <a:gd name="connsiteY435" fmla="*/ 836735 h 1086766"/>
              <a:gd name="connsiteX436" fmla="*/ 1065058 w 1380681"/>
              <a:gd name="connsiteY436" fmla="*/ 839573 h 1086766"/>
              <a:gd name="connsiteX437" fmla="*/ 1062217 w 1380681"/>
              <a:gd name="connsiteY437" fmla="*/ 841045 h 1086766"/>
              <a:gd name="connsiteX438" fmla="*/ 1049377 w 1380681"/>
              <a:gd name="connsiteY438" fmla="*/ 853768 h 1086766"/>
              <a:gd name="connsiteX439" fmla="*/ 1049377 w 1380681"/>
              <a:gd name="connsiteY439" fmla="*/ 849562 h 1086766"/>
              <a:gd name="connsiteX440" fmla="*/ 1048009 w 1380681"/>
              <a:gd name="connsiteY440" fmla="*/ 845251 h 1086766"/>
              <a:gd name="connsiteX441" fmla="*/ 1043694 w 1380681"/>
              <a:gd name="connsiteY441" fmla="*/ 849562 h 1086766"/>
              <a:gd name="connsiteX442" fmla="*/ 1038011 w 1380681"/>
              <a:gd name="connsiteY442" fmla="*/ 852401 h 1086766"/>
              <a:gd name="connsiteX443" fmla="*/ 1026645 w 1380681"/>
              <a:gd name="connsiteY443" fmla="*/ 858079 h 1086766"/>
              <a:gd name="connsiteX444" fmla="*/ 1023803 w 1380681"/>
              <a:gd name="connsiteY444" fmla="*/ 855240 h 1086766"/>
              <a:gd name="connsiteX445" fmla="*/ 1009595 w 1380681"/>
              <a:gd name="connsiteY445" fmla="*/ 853768 h 1086766"/>
              <a:gd name="connsiteX446" fmla="*/ 1005280 w 1380681"/>
              <a:gd name="connsiteY446" fmla="*/ 853768 h 1086766"/>
              <a:gd name="connsiteX447" fmla="*/ 1001071 w 1380681"/>
              <a:gd name="connsiteY447" fmla="*/ 855240 h 1086766"/>
              <a:gd name="connsiteX448" fmla="*/ 1001071 w 1380681"/>
              <a:gd name="connsiteY448" fmla="*/ 859446 h 1086766"/>
              <a:gd name="connsiteX449" fmla="*/ 989704 w 1380681"/>
              <a:gd name="connsiteY449" fmla="*/ 865124 h 1086766"/>
              <a:gd name="connsiteX450" fmla="*/ 985389 w 1380681"/>
              <a:gd name="connsiteY450" fmla="*/ 865124 h 1086766"/>
              <a:gd name="connsiteX451" fmla="*/ 979706 w 1380681"/>
              <a:gd name="connsiteY451" fmla="*/ 863757 h 1086766"/>
              <a:gd name="connsiteX452" fmla="*/ 971182 w 1380681"/>
              <a:gd name="connsiteY452" fmla="*/ 867962 h 1086766"/>
              <a:gd name="connsiteX453" fmla="*/ 956974 w 1380681"/>
              <a:gd name="connsiteY453" fmla="*/ 870801 h 1086766"/>
              <a:gd name="connsiteX454" fmla="*/ 955500 w 1380681"/>
              <a:gd name="connsiteY454" fmla="*/ 870801 h 1086766"/>
              <a:gd name="connsiteX455" fmla="*/ 952659 w 1380681"/>
              <a:gd name="connsiteY455" fmla="*/ 870801 h 1086766"/>
              <a:gd name="connsiteX456" fmla="*/ 949817 w 1380681"/>
              <a:gd name="connsiteY456" fmla="*/ 869434 h 1086766"/>
              <a:gd name="connsiteX457" fmla="*/ 942766 w 1380681"/>
              <a:gd name="connsiteY457" fmla="*/ 858079 h 1086766"/>
              <a:gd name="connsiteX458" fmla="*/ 941293 w 1380681"/>
              <a:gd name="connsiteY458" fmla="*/ 855240 h 1086766"/>
              <a:gd name="connsiteX459" fmla="*/ 939924 w 1380681"/>
              <a:gd name="connsiteY459" fmla="*/ 849562 h 1086766"/>
              <a:gd name="connsiteX460" fmla="*/ 921402 w 1380681"/>
              <a:gd name="connsiteY460" fmla="*/ 838101 h 1086766"/>
              <a:gd name="connsiteX461" fmla="*/ 915719 w 1380681"/>
              <a:gd name="connsiteY461" fmla="*/ 836735 h 1086766"/>
              <a:gd name="connsiteX462" fmla="*/ 902879 w 1380681"/>
              <a:gd name="connsiteY462" fmla="*/ 838101 h 1086766"/>
              <a:gd name="connsiteX463" fmla="*/ 897301 w 1380681"/>
              <a:gd name="connsiteY463" fmla="*/ 838101 h 1086766"/>
              <a:gd name="connsiteX464" fmla="*/ 888671 w 1380681"/>
              <a:gd name="connsiteY464" fmla="*/ 835368 h 1086766"/>
              <a:gd name="connsiteX465" fmla="*/ 880146 w 1380681"/>
              <a:gd name="connsiteY465" fmla="*/ 816862 h 1086766"/>
              <a:gd name="connsiteX466" fmla="*/ 867412 w 1380681"/>
              <a:gd name="connsiteY466" fmla="*/ 775646 h 1086766"/>
              <a:gd name="connsiteX467" fmla="*/ 867412 w 1380681"/>
              <a:gd name="connsiteY467" fmla="*/ 768601 h 1086766"/>
              <a:gd name="connsiteX468" fmla="*/ 857414 w 1380681"/>
              <a:gd name="connsiteY468" fmla="*/ 751568 h 1086766"/>
              <a:gd name="connsiteX469" fmla="*/ 853204 w 1380681"/>
              <a:gd name="connsiteY469" fmla="*/ 745890 h 1086766"/>
              <a:gd name="connsiteX470" fmla="*/ 844680 w 1380681"/>
              <a:gd name="connsiteY470" fmla="*/ 731591 h 1086766"/>
              <a:gd name="connsiteX471" fmla="*/ 837523 w 1380681"/>
              <a:gd name="connsiteY471" fmla="*/ 716029 h 1086766"/>
              <a:gd name="connsiteX472" fmla="*/ 834682 w 1380681"/>
              <a:gd name="connsiteY472" fmla="*/ 704569 h 1086766"/>
              <a:gd name="connsiteX473" fmla="*/ 830472 w 1380681"/>
              <a:gd name="connsiteY473" fmla="*/ 684697 h 1086766"/>
              <a:gd name="connsiteX474" fmla="*/ 828998 w 1380681"/>
              <a:gd name="connsiteY474" fmla="*/ 677652 h 1086766"/>
              <a:gd name="connsiteX475" fmla="*/ 828998 w 1380681"/>
              <a:gd name="connsiteY475" fmla="*/ 674813 h 1086766"/>
              <a:gd name="connsiteX476" fmla="*/ 824684 w 1380681"/>
              <a:gd name="connsiteY476" fmla="*/ 671974 h 1086766"/>
              <a:gd name="connsiteX477" fmla="*/ 823315 w 1380681"/>
              <a:gd name="connsiteY477" fmla="*/ 667663 h 1086766"/>
              <a:gd name="connsiteX478" fmla="*/ 821842 w 1380681"/>
              <a:gd name="connsiteY478" fmla="*/ 661986 h 1086766"/>
              <a:gd name="connsiteX479" fmla="*/ 823315 w 1380681"/>
              <a:gd name="connsiteY479" fmla="*/ 653469 h 1086766"/>
              <a:gd name="connsiteX480" fmla="*/ 823315 w 1380681"/>
              <a:gd name="connsiteY480" fmla="*/ 652102 h 1086766"/>
              <a:gd name="connsiteX481" fmla="*/ 823315 w 1380681"/>
              <a:gd name="connsiteY481" fmla="*/ 649263 h 1086766"/>
              <a:gd name="connsiteX482" fmla="*/ 821842 w 1380681"/>
              <a:gd name="connsiteY482" fmla="*/ 643585 h 1086766"/>
              <a:gd name="connsiteX483" fmla="*/ 820474 w 1380681"/>
              <a:gd name="connsiteY483" fmla="*/ 637908 h 1086766"/>
              <a:gd name="connsiteX484" fmla="*/ 820474 w 1380681"/>
              <a:gd name="connsiteY484" fmla="*/ 636436 h 1086766"/>
              <a:gd name="connsiteX485" fmla="*/ 820474 w 1380681"/>
              <a:gd name="connsiteY485" fmla="*/ 635069 h 1086766"/>
              <a:gd name="connsiteX486" fmla="*/ 821842 w 1380681"/>
              <a:gd name="connsiteY486" fmla="*/ 629391 h 1086766"/>
              <a:gd name="connsiteX487" fmla="*/ 821842 w 1380681"/>
              <a:gd name="connsiteY487" fmla="*/ 625080 h 1086766"/>
              <a:gd name="connsiteX488" fmla="*/ 821842 w 1380681"/>
              <a:gd name="connsiteY488" fmla="*/ 622241 h 1086766"/>
              <a:gd name="connsiteX489" fmla="*/ 820474 w 1380681"/>
              <a:gd name="connsiteY489" fmla="*/ 603736 h 1086766"/>
              <a:gd name="connsiteX490" fmla="*/ 824684 w 1380681"/>
              <a:gd name="connsiteY490" fmla="*/ 595219 h 1086766"/>
              <a:gd name="connsiteX491" fmla="*/ 830472 w 1380681"/>
              <a:gd name="connsiteY491" fmla="*/ 588175 h 1086766"/>
              <a:gd name="connsiteX492" fmla="*/ 831840 w 1380681"/>
              <a:gd name="connsiteY492" fmla="*/ 581025 h 1086766"/>
              <a:gd name="connsiteX493" fmla="*/ 833208 w 1380681"/>
              <a:gd name="connsiteY493" fmla="*/ 579658 h 1086766"/>
              <a:gd name="connsiteX494" fmla="*/ 831840 w 1380681"/>
              <a:gd name="connsiteY494" fmla="*/ 575347 h 1086766"/>
              <a:gd name="connsiteX495" fmla="*/ 833208 w 1380681"/>
              <a:gd name="connsiteY495" fmla="*/ 572508 h 1086766"/>
              <a:gd name="connsiteX496" fmla="*/ 833208 w 1380681"/>
              <a:gd name="connsiteY496" fmla="*/ 569669 h 1086766"/>
              <a:gd name="connsiteX497" fmla="*/ 834682 w 1380681"/>
              <a:gd name="connsiteY497" fmla="*/ 562520 h 1086766"/>
              <a:gd name="connsiteX498" fmla="*/ 834682 w 1380681"/>
              <a:gd name="connsiteY498" fmla="*/ 556947 h 1086766"/>
              <a:gd name="connsiteX499" fmla="*/ 837523 w 1380681"/>
              <a:gd name="connsiteY499" fmla="*/ 549797 h 1086766"/>
              <a:gd name="connsiteX500" fmla="*/ 838997 w 1380681"/>
              <a:gd name="connsiteY500" fmla="*/ 544119 h 1086766"/>
              <a:gd name="connsiteX501" fmla="*/ 840365 w 1380681"/>
              <a:gd name="connsiteY501" fmla="*/ 534131 h 1086766"/>
              <a:gd name="connsiteX502" fmla="*/ 843206 w 1380681"/>
              <a:gd name="connsiteY502" fmla="*/ 525614 h 1086766"/>
              <a:gd name="connsiteX503" fmla="*/ 844680 w 1380681"/>
              <a:gd name="connsiteY503" fmla="*/ 517097 h 1086766"/>
              <a:gd name="connsiteX504" fmla="*/ 847521 w 1380681"/>
              <a:gd name="connsiteY504" fmla="*/ 505742 h 1086766"/>
              <a:gd name="connsiteX505" fmla="*/ 848889 w 1380681"/>
              <a:gd name="connsiteY505" fmla="*/ 502903 h 1086766"/>
              <a:gd name="connsiteX506" fmla="*/ 850363 w 1380681"/>
              <a:gd name="connsiteY506" fmla="*/ 497225 h 1086766"/>
              <a:gd name="connsiteX507" fmla="*/ 853204 w 1380681"/>
              <a:gd name="connsiteY507" fmla="*/ 490181 h 1086766"/>
              <a:gd name="connsiteX508" fmla="*/ 857414 w 1380681"/>
              <a:gd name="connsiteY508" fmla="*/ 480192 h 1086766"/>
              <a:gd name="connsiteX509" fmla="*/ 858887 w 1380681"/>
              <a:gd name="connsiteY509" fmla="*/ 477353 h 1086766"/>
              <a:gd name="connsiteX510" fmla="*/ 865939 w 1380681"/>
              <a:gd name="connsiteY510" fmla="*/ 460320 h 1086766"/>
              <a:gd name="connsiteX511" fmla="*/ 870254 w 1380681"/>
              <a:gd name="connsiteY511" fmla="*/ 453170 h 1086766"/>
              <a:gd name="connsiteX512" fmla="*/ 871622 w 1380681"/>
              <a:gd name="connsiteY512" fmla="*/ 450331 h 1086766"/>
              <a:gd name="connsiteX513" fmla="*/ 875937 w 1380681"/>
              <a:gd name="connsiteY513" fmla="*/ 444653 h 1086766"/>
              <a:gd name="connsiteX514" fmla="*/ 881620 w 1380681"/>
              <a:gd name="connsiteY514" fmla="*/ 438975 h 1086766"/>
              <a:gd name="connsiteX515" fmla="*/ 882988 w 1380681"/>
              <a:gd name="connsiteY515" fmla="*/ 434770 h 1086766"/>
              <a:gd name="connsiteX516" fmla="*/ 892986 w 1380681"/>
              <a:gd name="connsiteY516" fmla="*/ 419103 h 1086766"/>
              <a:gd name="connsiteX517" fmla="*/ 897301 w 1380681"/>
              <a:gd name="connsiteY517" fmla="*/ 407748 h 1086766"/>
              <a:gd name="connsiteX518" fmla="*/ 897301 w 1380681"/>
              <a:gd name="connsiteY518" fmla="*/ 403437 h 1086766"/>
              <a:gd name="connsiteX519" fmla="*/ 890145 w 1380681"/>
              <a:gd name="connsiteY519" fmla="*/ 406276 h 1086766"/>
              <a:gd name="connsiteX520" fmla="*/ 851731 w 1380681"/>
              <a:gd name="connsiteY520" fmla="*/ 399231 h 1086766"/>
              <a:gd name="connsiteX521" fmla="*/ 843206 w 1380681"/>
              <a:gd name="connsiteY521" fmla="*/ 397759 h 1086766"/>
              <a:gd name="connsiteX522" fmla="*/ 840365 w 1380681"/>
              <a:gd name="connsiteY522" fmla="*/ 396392 h 1086766"/>
              <a:gd name="connsiteX523" fmla="*/ 809108 w 1380681"/>
              <a:gd name="connsiteY523" fmla="*/ 377887 h 1086766"/>
              <a:gd name="connsiteX524" fmla="*/ 804793 w 1380681"/>
              <a:gd name="connsiteY524" fmla="*/ 375048 h 1086766"/>
              <a:gd name="connsiteX525" fmla="*/ 801951 w 1380681"/>
              <a:gd name="connsiteY525" fmla="*/ 368003 h 1086766"/>
              <a:gd name="connsiteX526" fmla="*/ 799109 w 1380681"/>
              <a:gd name="connsiteY526" fmla="*/ 350970 h 1086766"/>
              <a:gd name="connsiteX527" fmla="*/ 794900 w 1380681"/>
              <a:gd name="connsiteY527" fmla="*/ 339509 h 1086766"/>
              <a:gd name="connsiteX528" fmla="*/ 797741 w 1380681"/>
              <a:gd name="connsiteY528" fmla="*/ 330993 h 1086766"/>
              <a:gd name="connsiteX529" fmla="*/ 799109 w 1380681"/>
              <a:gd name="connsiteY529" fmla="*/ 313959 h 1086766"/>
              <a:gd name="connsiteX530" fmla="*/ 799109 w 1380681"/>
              <a:gd name="connsiteY530" fmla="*/ 306915 h 1086766"/>
              <a:gd name="connsiteX531" fmla="*/ 796268 w 1380681"/>
              <a:gd name="connsiteY531" fmla="*/ 304076 h 1086766"/>
              <a:gd name="connsiteX532" fmla="*/ 790585 w 1380681"/>
              <a:gd name="connsiteY532" fmla="*/ 302604 h 1086766"/>
              <a:gd name="connsiteX533" fmla="*/ 786375 w 1380681"/>
              <a:gd name="connsiteY533" fmla="*/ 294087 h 1086766"/>
              <a:gd name="connsiteX534" fmla="*/ 772062 w 1380681"/>
              <a:gd name="connsiteY534" fmla="*/ 262860 h 1086766"/>
              <a:gd name="connsiteX535" fmla="*/ 763537 w 1380681"/>
              <a:gd name="connsiteY535" fmla="*/ 227321 h 1086766"/>
              <a:gd name="connsiteX536" fmla="*/ 765011 w 1380681"/>
              <a:gd name="connsiteY536" fmla="*/ 224482 h 1086766"/>
              <a:gd name="connsiteX537" fmla="*/ 765011 w 1380681"/>
              <a:gd name="connsiteY537" fmla="*/ 215965 h 1086766"/>
              <a:gd name="connsiteX538" fmla="*/ 760696 w 1380681"/>
              <a:gd name="connsiteY538" fmla="*/ 207449 h 1086766"/>
              <a:gd name="connsiteX539" fmla="*/ 752171 w 1380681"/>
              <a:gd name="connsiteY539" fmla="*/ 196093 h 1086766"/>
              <a:gd name="connsiteX540" fmla="*/ 740805 w 1380681"/>
              <a:gd name="connsiteY540" fmla="*/ 184738 h 1086766"/>
              <a:gd name="connsiteX541" fmla="*/ 739437 w 1380681"/>
              <a:gd name="connsiteY541" fmla="*/ 181899 h 1086766"/>
              <a:gd name="connsiteX542" fmla="*/ 736595 w 1380681"/>
              <a:gd name="connsiteY542" fmla="*/ 177588 h 1086766"/>
              <a:gd name="connsiteX543" fmla="*/ 695340 w 1380681"/>
              <a:gd name="connsiteY543" fmla="*/ 169071 h 1086766"/>
              <a:gd name="connsiteX544" fmla="*/ 673976 w 1380681"/>
              <a:gd name="connsiteY544" fmla="*/ 179060 h 1086766"/>
              <a:gd name="connsiteX545" fmla="*/ 662609 w 1380681"/>
              <a:gd name="connsiteY545" fmla="*/ 194621 h 1086766"/>
              <a:gd name="connsiteX546" fmla="*/ 654085 w 1380681"/>
              <a:gd name="connsiteY546" fmla="*/ 207449 h 1086766"/>
              <a:gd name="connsiteX547" fmla="*/ 637035 w 1380681"/>
              <a:gd name="connsiteY547" fmla="*/ 223115 h 1086766"/>
              <a:gd name="connsiteX548" fmla="*/ 629879 w 1380681"/>
              <a:gd name="connsiteY548" fmla="*/ 223115 h 1086766"/>
              <a:gd name="connsiteX549" fmla="*/ 625669 w 1380681"/>
              <a:gd name="connsiteY549" fmla="*/ 221643 h 1086766"/>
              <a:gd name="connsiteX550" fmla="*/ 597254 w 1380681"/>
              <a:gd name="connsiteY550" fmla="*/ 203138 h 1086766"/>
              <a:gd name="connsiteX551" fmla="*/ 581572 w 1380681"/>
              <a:gd name="connsiteY551" fmla="*/ 187577 h 1086766"/>
              <a:gd name="connsiteX552" fmla="*/ 577363 w 1380681"/>
              <a:gd name="connsiteY552" fmla="*/ 181899 h 1086766"/>
              <a:gd name="connsiteX553" fmla="*/ 575889 w 1380681"/>
              <a:gd name="connsiteY553" fmla="*/ 166232 h 1086766"/>
              <a:gd name="connsiteX554" fmla="*/ 575889 w 1380681"/>
              <a:gd name="connsiteY554" fmla="*/ 163394 h 1086766"/>
              <a:gd name="connsiteX555" fmla="*/ 577363 w 1380681"/>
              <a:gd name="connsiteY555" fmla="*/ 157716 h 1086766"/>
              <a:gd name="connsiteX556" fmla="*/ 580099 w 1380681"/>
              <a:gd name="connsiteY556" fmla="*/ 150671 h 1086766"/>
              <a:gd name="connsiteX557" fmla="*/ 575889 w 1380681"/>
              <a:gd name="connsiteY557" fmla="*/ 129327 h 1086766"/>
              <a:gd name="connsiteX558" fmla="*/ 573048 w 1380681"/>
              <a:gd name="connsiteY558" fmla="*/ 122177 h 1086766"/>
              <a:gd name="connsiteX559" fmla="*/ 565891 w 1380681"/>
              <a:gd name="connsiteY559" fmla="*/ 115132 h 1086766"/>
              <a:gd name="connsiteX560" fmla="*/ 551683 w 1380681"/>
              <a:gd name="connsiteY560" fmla="*/ 100938 h 1086766"/>
              <a:gd name="connsiteX561" fmla="*/ 526109 w 1380681"/>
              <a:gd name="connsiteY561" fmla="*/ 62561 h 1086766"/>
              <a:gd name="connsiteX562" fmla="*/ 518953 w 1380681"/>
              <a:gd name="connsiteY562" fmla="*/ 56883 h 1086766"/>
              <a:gd name="connsiteX563" fmla="*/ 514743 w 1380681"/>
              <a:gd name="connsiteY563" fmla="*/ 56883 h 1086766"/>
              <a:gd name="connsiteX564" fmla="*/ 433706 w 1380681"/>
              <a:gd name="connsiteY564" fmla="*/ 56883 h 1086766"/>
              <a:gd name="connsiteX565" fmla="*/ 423708 w 1380681"/>
              <a:gd name="connsiteY565" fmla="*/ 83905 h 1086766"/>
              <a:gd name="connsiteX566" fmla="*/ 381085 w 1380681"/>
              <a:gd name="connsiteY566" fmla="*/ 83905 h 1086766"/>
              <a:gd name="connsiteX567" fmla="*/ 281525 w 1380681"/>
              <a:gd name="connsiteY567" fmla="*/ 83905 h 1086766"/>
              <a:gd name="connsiteX568" fmla="*/ 264475 w 1380681"/>
              <a:gd name="connsiteY568" fmla="*/ 76755 h 1086766"/>
              <a:gd name="connsiteX569" fmla="*/ 241743 w 1380681"/>
              <a:gd name="connsiteY569" fmla="*/ 65399 h 1086766"/>
              <a:gd name="connsiteX570" fmla="*/ 226062 w 1380681"/>
              <a:gd name="connsiteY570" fmla="*/ 59722 h 1086766"/>
              <a:gd name="connsiteX571" fmla="*/ 197646 w 1380681"/>
              <a:gd name="connsiteY571" fmla="*/ 46894 h 1086766"/>
              <a:gd name="connsiteX572" fmla="*/ 174914 w 1380681"/>
              <a:gd name="connsiteY572" fmla="*/ 37011 h 1086766"/>
              <a:gd name="connsiteX573" fmla="*/ 156391 w 1380681"/>
              <a:gd name="connsiteY573" fmla="*/ 29861 h 1086766"/>
              <a:gd name="connsiteX574" fmla="*/ 135027 w 1380681"/>
              <a:gd name="connsiteY574" fmla="*/ 19872 h 1086766"/>
              <a:gd name="connsiteX575" fmla="*/ 116609 w 1380681"/>
              <a:gd name="connsiteY575" fmla="*/ 12828 h 1086766"/>
              <a:gd name="connsiteX576" fmla="*/ 126502 w 1380681"/>
              <a:gd name="connsiteY576" fmla="*/ 0 h 1086766"/>
              <a:gd name="connsiteX577" fmla="*/ 112294 w 1380681"/>
              <a:gd name="connsiteY577" fmla="*/ 1472 h 1086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Lst>
            <a:rect l="l" t="t" r="r" b="b"/>
            <a:pathLst>
              <a:path w="1380681" h="1086766">
                <a:moveTo>
                  <a:pt x="112294" y="1472"/>
                </a:moveTo>
                <a:lnTo>
                  <a:pt x="69671" y="5783"/>
                </a:lnTo>
                <a:lnTo>
                  <a:pt x="32731" y="8622"/>
                </a:lnTo>
                <a:lnTo>
                  <a:pt x="18523" y="9989"/>
                </a:lnTo>
                <a:lnTo>
                  <a:pt x="1368" y="11356"/>
                </a:lnTo>
                <a:lnTo>
                  <a:pt x="0" y="15666"/>
                </a:lnTo>
                <a:lnTo>
                  <a:pt x="0" y="22816"/>
                </a:lnTo>
                <a:lnTo>
                  <a:pt x="1368" y="27022"/>
                </a:lnTo>
                <a:lnTo>
                  <a:pt x="4315" y="29861"/>
                </a:lnTo>
                <a:lnTo>
                  <a:pt x="4315" y="34172"/>
                </a:lnTo>
                <a:lnTo>
                  <a:pt x="4315" y="38377"/>
                </a:lnTo>
                <a:lnTo>
                  <a:pt x="2842" y="41216"/>
                </a:lnTo>
                <a:lnTo>
                  <a:pt x="4315" y="66766"/>
                </a:lnTo>
                <a:lnTo>
                  <a:pt x="11366" y="90949"/>
                </a:lnTo>
                <a:lnTo>
                  <a:pt x="17049" y="115132"/>
                </a:lnTo>
                <a:lnTo>
                  <a:pt x="15681" y="119338"/>
                </a:lnTo>
                <a:lnTo>
                  <a:pt x="14208" y="123649"/>
                </a:lnTo>
                <a:lnTo>
                  <a:pt x="14208" y="133638"/>
                </a:lnTo>
                <a:lnTo>
                  <a:pt x="15681" y="136477"/>
                </a:lnTo>
                <a:lnTo>
                  <a:pt x="18523" y="140682"/>
                </a:lnTo>
                <a:lnTo>
                  <a:pt x="18523" y="144993"/>
                </a:lnTo>
                <a:lnTo>
                  <a:pt x="18523" y="149199"/>
                </a:lnTo>
                <a:lnTo>
                  <a:pt x="15681" y="156349"/>
                </a:lnTo>
                <a:lnTo>
                  <a:pt x="14208" y="176221"/>
                </a:lnTo>
                <a:lnTo>
                  <a:pt x="15681" y="180427"/>
                </a:lnTo>
                <a:lnTo>
                  <a:pt x="19891" y="186105"/>
                </a:lnTo>
                <a:lnTo>
                  <a:pt x="27047" y="190415"/>
                </a:lnTo>
                <a:lnTo>
                  <a:pt x="32731" y="197460"/>
                </a:lnTo>
                <a:lnTo>
                  <a:pt x="36940" y="197460"/>
                </a:lnTo>
                <a:lnTo>
                  <a:pt x="42623" y="198932"/>
                </a:lnTo>
                <a:lnTo>
                  <a:pt x="62514" y="228688"/>
                </a:lnTo>
                <a:lnTo>
                  <a:pt x="71039" y="244354"/>
                </a:lnTo>
                <a:lnTo>
                  <a:pt x="72512" y="250032"/>
                </a:lnTo>
                <a:lnTo>
                  <a:pt x="59673" y="279893"/>
                </a:lnTo>
                <a:lnTo>
                  <a:pt x="58305" y="282732"/>
                </a:lnTo>
                <a:lnTo>
                  <a:pt x="51148" y="285571"/>
                </a:lnTo>
                <a:lnTo>
                  <a:pt x="48307" y="291248"/>
                </a:lnTo>
                <a:lnTo>
                  <a:pt x="51148" y="292720"/>
                </a:lnTo>
                <a:lnTo>
                  <a:pt x="52621" y="295559"/>
                </a:lnTo>
                <a:lnTo>
                  <a:pt x="52621" y="299765"/>
                </a:lnTo>
                <a:lnTo>
                  <a:pt x="31257" y="296926"/>
                </a:lnTo>
                <a:lnTo>
                  <a:pt x="28416" y="295559"/>
                </a:lnTo>
                <a:lnTo>
                  <a:pt x="17049" y="302604"/>
                </a:lnTo>
                <a:lnTo>
                  <a:pt x="44097" y="333832"/>
                </a:lnTo>
                <a:lnTo>
                  <a:pt x="59673" y="348131"/>
                </a:lnTo>
                <a:lnTo>
                  <a:pt x="76722" y="352337"/>
                </a:lnTo>
                <a:lnTo>
                  <a:pt x="82405" y="358015"/>
                </a:lnTo>
                <a:lnTo>
                  <a:pt x="92403" y="365164"/>
                </a:lnTo>
                <a:lnTo>
                  <a:pt x="96718" y="369370"/>
                </a:lnTo>
                <a:lnTo>
                  <a:pt x="100928" y="376520"/>
                </a:lnTo>
                <a:lnTo>
                  <a:pt x="106611" y="382198"/>
                </a:lnTo>
                <a:lnTo>
                  <a:pt x="115136" y="386404"/>
                </a:lnTo>
                <a:lnTo>
                  <a:pt x="122292" y="396392"/>
                </a:lnTo>
                <a:lnTo>
                  <a:pt x="123660" y="399231"/>
                </a:lnTo>
                <a:lnTo>
                  <a:pt x="125134" y="403542"/>
                </a:lnTo>
                <a:lnTo>
                  <a:pt x="126502" y="416264"/>
                </a:lnTo>
                <a:lnTo>
                  <a:pt x="125134" y="434770"/>
                </a:lnTo>
                <a:lnTo>
                  <a:pt x="122292" y="438975"/>
                </a:lnTo>
                <a:lnTo>
                  <a:pt x="123660" y="438975"/>
                </a:lnTo>
                <a:lnTo>
                  <a:pt x="120819" y="447492"/>
                </a:lnTo>
                <a:lnTo>
                  <a:pt x="117977" y="450331"/>
                </a:lnTo>
                <a:lnTo>
                  <a:pt x="112294" y="464525"/>
                </a:lnTo>
                <a:lnTo>
                  <a:pt x="113768" y="477353"/>
                </a:lnTo>
                <a:lnTo>
                  <a:pt x="119451" y="475986"/>
                </a:lnTo>
                <a:lnTo>
                  <a:pt x="146498" y="505742"/>
                </a:lnTo>
                <a:lnTo>
                  <a:pt x="153549" y="511420"/>
                </a:lnTo>
                <a:lnTo>
                  <a:pt x="156391" y="512892"/>
                </a:lnTo>
                <a:lnTo>
                  <a:pt x="159233" y="515730"/>
                </a:lnTo>
                <a:lnTo>
                  <a:pt x="169231" y="527086"/>
                </a:lnTo>
                <a:lnTo>
                  <a:pt x="177755" y="539808"/>
                </a:lnTo>
                <a:lnTo>
                  <a:pt x="186280" y="544119"/>
                </a:lnTo>
                <a:lnTo>
                  <a:pt x="190490" y="548430"/>
                </a:lnTo>
                <a:lnTo>
                  <a:pt x="194805" y="561153"/>
                </a:lnTo>
                <a:lnTo>
                  <a:pt x="194805" y="568302"/>
                </a:lnTo>
                <a:lnTo>
                  <a:pt x="194805" y="572508"/>
                </a:lnTo>
                <a:lnTo>
                  <a:pt x="194805" y="578186"/>
                </a:lnTo>
                <a:lnTo>
                  <a:pt x="194805" y="582497"/>
                </a:lnTo>
                <a:lnTo>
                  <a:pt x="196173" y="586703"/>
                </a:lnTo>
                <a:lnTo>
                  <a:pt x="199014" y="588175"/>
                </a:lnTo>
                <a:lnTo>
                  <a:pt x="201856" y="589541"/>
                </a:lnTo>
                <a:lnTo>
                  <a:pt x="206171" y="586703"/>
                </a:lnTo>
                <a:lnTo>
                  <a:pt x="214696" y="582497"/>
                </a:lnTo>
                <a:lnTo>
                  <a:pt x="227535" y="572508"/>
                </a:lnTo>
                <a:lnTo>
                  <a:pt x="231745" y="566830"/>
                </a:lnTo>
                <a:lnTo>
                  <a:pt x="234586" y="556947"/>
                </a:lnTo>
                <a:lnTo>
                  <a:pt x="234586" y="552636"/>
                </a:lnTo>
                <a:lnTo>
                  <a:pt x="233218" y="546958"/>
                </a:lnTo>
                <a:lnTo>
                  <a:pt x="221852" y="521408"/>
                </a:lnTo>
                <a:lnTo>
                  <a:pt x="204803" y="500064"/>
                </a:lnTo>
                <a:lnTo>
                  <a:pt x="200488" y="502903"/>
                </a:lnTo>
                <a:lnTo>
                  <a:pt x="200488" y="505742"/>
                </a:lnTo>
                <a:lnTo>
                  <a:pt x="200488" y="510053"/>
                </a:lnTo>
                <a:lnTo>
                  <a:pt x="194805" y="514258"/>
                </a:lnTo>
                <a:lnTo>
                  <a:pt x="183438" y="504270"/>
                </a:lnTo>
                <a:lnTo>
                  <a:pt x="182070" y="501536"/>
                </a:lnTo>
                <a:lnTo>
                  <a:pt x="180597" y="498697"/>
                </a:lnTo>
                <a:lnTo>
                  <a:pt x="180597" y="488708"/>
                </a:lnTo>
                <a:lnTo>
                  <a:pt x="182070" y="481559"/>
                </a:lnTo>
                <a:lnTo>
                  <a:pt x="182070" y="457481"/>
                </a:lnTo>
                <a:lnTo>
                  <a:pt x="177755" y="437609"/>
                </a:lnTo>
                <a:lnTo>
                  <a:pt x="174914" y="429092"/>
                </a:lnTo>
                <a:lnTo>
                  <a:pt x="170599" y="400703"/>
                </a:lnTo>
                <a:lnTo>
                  <a:pt x="172072" y="393553"/>
                </a:lnTo>
                <a:lnTo>
                  <a:pt x="169231" y="359487"/>
                </a:lnTo>
                <a:lnTo>
                  <a:pt x="162074" y="350970"/>
                </a:lnTo>
                <a:lnTo>
                  <a:pt x="157864" y="349498"/>
                </a:lnTo>
                <a:lnTo>
                  <a:pt x="156391" y="356648"/>
                </a:lnTo>
                <a:lnTo>
                  <a:pt x="156391" y="359487"/>
                </a:lnTo>
                <a:lnTo>
                  <a:pt x="160706" y="362220"/>
                </a:lnTo>
                <a:lnTo>
                  <a:pt x="160706" y="366531"/>
                </a:lnTo>
                <a:lnTo>
                  <a:pt x="157864" y="368003"/>
                </a:lnTo>
                <a:lnTo>
                  <a:pt x="153549" y="362220"/>
                </a:lnTo>
                <a:lnTo>
                  <a:pt x="152181" y="358015"/>
                </a:lnTo>
                <a:lnTo>
                  <a:pt x="150708" y="340981"/>
                </a:lnTo>
                <a:lnTo>
                  <a:pt x="154602" y="335829"/>
                </a:lnTo>
                <a:lnTo>
                  <a:pt x="153549" y="335304"/>
                </a:lnTo>
                <a:lnTo>
                  <a:pt x="150708" y="335304"/>
                </a:lnTo>
                <a:lnTo>
                  <a:pt x="146498" y="332465"/>
                </a:lnTo>
                <a:lnTo>
                  <a:pt x="143657" y="330993"/>
                </a:lnTo>
                <a:lnTo>
                  <a:pt x="129449" y="298398"/>
                </a:lnTo>
                <a:lnTo>
                  <a:pt x="129449" y="294087"/>
                </a:lnTo>
                <a:lnTo>
                  <a:pt x="129449" y="289882"/>
                </a:lnTo>
                <a:lnTo>
                  <a:pt x="130817" y="275687"/>
                </a:lnTo>
                <a:lnTo>
                  <a:pt x="130817" y="258549"/>
                </a:lnTo>
                <a:lnTo>
                  <a:pt x="122292" y="234471"/>
                </a:lnTo>
                <a:lnTo>
                  <a:pt x="103770" y="197460"/>
                </a:lnTo>
                <a:lnTo>
                  <a:pt x="100928" y="194621"/>
                </a:lnTo>
                <a:lnTo>
                  <a:pt x="93877" y="186105"/>
                </a:lnTo>
                <a:lnTo>
                  <a:pt x="85247" y="176221"/>
                </a:lnTo>
                <a:lnTo>
                  <a:pt x="81037" y="171910"/>
                </a:lnTo>
                <a:lnTo>
                  <a:pt x="76722" y="157716"/>
                </a:lnTo>
                <a:lnTo>
                  <a:pt x="75354" y="152038"/>
                </a:lnTo>
                <a:lnTo>
                  <a:pt x="76722" y="146360"/>
                </a:lnTo>
                <a:lnTo>
                  <a:pt x="79669" y="142154"/>
                </a:lnTo>
                <a:lnTo>
                  <a:pt x="82405" y="135005"/>
                </a:lnTo>
                <a:lnTo>
                  <a:pt x="86720" y="106616"/>
                </a:lnTo>
                <a:lnTo>
                  <a:pt x="85247" y="105144"/>
                </a:lnTo>
                <a:lnTo>
                  <a:pt x="82405" y="103777"/>
                </a:lnTo>
                <a:lnTo>
                  <a:pt x="83879" y="95260"/>
                </a:lnTo>
                <a:lnTo>
                  <a:pt x="85247" y="89583"/>
                </a:lnTo>
                <a:lnTo>
                  <a:pt x="90930" y="78122"/>
                </a:lnTo>
                <a:lnTo>
                  <a:pt x="92403" y="72549"/>
                </a:lnTo>
                <a:lnTo>
                  <a:pt x="95245" y="69605"/>
                </a:lnTo>
                <a:lnTo>
                  <a:pt x="98086" y="65399"/>
                </a:lnTo>
                <a:lnTo>
                  <a:pt x="100928" y="55411"/>
                </a:lnTo>
                <a:lnTo>
                  <a:pt x="116609" y="65399"/>
                </a:lnTo>
                <a:lnTo>
                  <a:pt x="125134" y="72549"/>
                </a:lnTo>
                <a:lnTo>
                  <a:pt x="127975" y="73916"/>
                </a:lnTo>
                <a:lnTo>
                  <a:pt x="133659" y="73916"/>
                </a:lnTo>
                <a:lnTo>
                  <a:pt x="136500" y="72549"/>
                </a:lnTo>
                <a:lnTo>
                  <a:pt x="139342" y="68238"/>
                </a:lnTo>
                <a:lnTo>
                  <a:pt x="145025" y="68238"/>
                </a:lnTo>
                <a:lnTo>
                  <a:pt x="150708" y="71077"/>
                </a:lnTo>
                <a:lnTo>
                  <a:pt x="153549" y="73916"/>
                </a:lnTo>
                <a:lnTo>
                  <a:pt x="150708" y="82433"/>
                </a:lnTo>
                <a:lnTo>
                  <a:pt x="153549" y="83905"/>
                </a:lnTo>
                <a:lnTo>
                  <a:pt x="156391" y="85272"/>
                </a:lnTo>
                <a:lnTo>
                  <a:pt x="166389" y="88111"/>
                </a:lnTo>
                <a:lnTo>
                  <a:pt x="173440" y="89583"/>
                </a:lnTo>
                <a:lnTo>
                  <a:pt x="172072" y="102305"/>
                </a:lnTo>
                <a:lnTo>
                  <a:pt x="164916" y="115132"/>
                </a:lnTo>
                <a:lnTo>
                  <a:pt x="164916" y="123649"/>
                </a:lnTo>
                <a:lnTo>
                  <a:pt x="166389" y="127960"/>
                </a:lnTo>
                <a:lnTo>
                  <a:pt x="167757" y="133638"/>
                </a:lnTo>
                <a:lnTo>
                  <a:pt x="169231" y="136477"/>
                </a:lnTo>
                <a:lnTo>
                  <a:pt x="172072" y="150671"/>
                </a:lnTo>
                <a:lnTo>
                  <a:pt x="170599" y="154877"/>
                </a:lnTo>
                <a:lnTo>
                  <a:pt x="167757" y="160555"/>
                </a:lnTo>
                <a:lnTo>
                  <a:pt x="167757" y="164866"/>
                </a:lnTo>
                <a:lnTo>
                  <a:pt x="167757" y="167704"/>
                </a:lnTo>
                <a:lnTo>
                  <a:pt x="170599" y="180427"/>
                </a:lnTo>
                <a:lnTo>
                  <a:pt x="173440" y="186105"/>
                </a:lnTo>
                <a:lnTo>
                  <a:pt x="180597" y="203138"/>
                </a:lnTo>
                <a:lnTo>
                  <a:pt x="177755" y="220171"/>
                </a:lnTo>
                <a:lnTo>
                  <a:pt x="176282" y="223115"/>
                </a:lnTo>
                <a:lnTo>
                  <a:pt x="183438" y="230160"/>
                </a:lnTo>
                <a:lnTo>
                  <a:pt x="184807" y="232999"/>
                </a:lnTo>
                <a:lnTo>
                  <a:pt x="186280" y="235838"/>
                </a:lnTo>
                <a:lnTo>
                  <a:pt x="191963" y="250032"/>
                </a:lnTo>
                <a:lnTo>
                  <a:pt x="203329" y="260021"/>
                </a:lnTo>
                <a:lnTo>
                  <a:pt x="207644" y="278421"/>
                </a:lnTo>
                <a:lnTo>
                  <a:pt x="213327" y="286938"/>
                </a:lnTo>
                <a:lnTo>
                  <a:pt x="224694" y="289882"/>
                </a:lnTo>
                <a:lnTo>
                  <a:pt x="228903" y="286938"/>
                </a:lnTo>
                <a:lnTo>
                  <a:pt x="238901" y="289882"/>
                </a:lnTo>
                <a:lnTo>
                  <a:pt x="243111" y="291248"/>
                </a:lnTo>
                <a:lnTo>
                  <a:pt x="234586" y="302604"/>
                </a:lnTo>
                <a:lnTo>
                  <a:pt x="236060" y="319637"/>
                </a:lnTo>
                <a:lnTo>
                  <a:pt x="236060" y="325315"/>
                </a:lnTo>
                <a:lnTo>
                  <a:pt x="240270" y="332465"/>
                </a:lnTo>
                <a:lnTo>
                  <a:pt x="247426" y="333832"/>
                </a:lnTo>
                <a:lnTo>
                  <a:pt x="257424" y="335304"/>
                </a:lnTo>
                <a:lnTo>
                  <a:pt x="258792" y="339509"/>
                </a:lnTo>
                <a:lnTo>
                  <a:pt x="258792" y="345187"/>
                </a:lnTo>
                <a:lnTo>
                  <a:pt x="258792" y="349498"/>
                </a:lnTo>
                <a:lnTo>
                  <a:pt x="258792" y="355176"/>
                </a:lnTo>
                <a:lnTo>
                  <a:pt x="260160" y="358015"/>
                </a:lnTo>
                <a:lnTo>
                  <a:pt x="261634" y="360854"/>
                </a:lnTo>
                <a:lnTo>
                  <a:pt x="264475" y="362220"/>
                </a:lnTo>
                <a:lnTo>
                  <a:pt x="274474" y="356648"/>
                </a:lnTo>
                <a:lnTo>
                  <a:pt x="278683" y="359487"/>
                </a:lnTo>
                <a:lnTo>
                  <a:pt x="282998" y="368003"/>
                </a:lnTo>
                <a:lnTo>
                  <a:pt x="284366" y="370842"/>
                </a:lnTo>
                <a:lnTo>
                  <a:pt x="287208" y="379359"/>
                </a:lnTo>
                <a:lnTo>
                  <a:pt x="288681" y="385037"/>
                </a:lnTo>
                <a:lnTo>
                  <a:pt x="287208" y="389242"/>
                </a:lnTo>
                <a:lnTo>
                  <a:pt x="281525" y="386404"/>
                </a:lnTo>
                <a:lnTo>
                  <a:pt x="278683" y="389242"/>
                </a:lnTo>
                <a:lnTo>
                  <a:pt x="268685" y="400703"/>
                </a:lnTo>
                <a:lnTo>
                  <a:pt x="265949" y="404909"/>
                </a:lnTo>
                <a:lnTo>
                  <a:pt x="267317" y="410587"/>
                </a:lnTo>
                <a:lnTo>
                  <a:pt x="264475" y="414898"/>
                </a:lnTo>
                <a:lnTo>
                  <a:pt x="275842" y="426253"/>
                </a:lnTo>
                <a:lnTo>
                  <a:pt x="288681" y="430459"/>
                </a:lnTo>
                <a:lnTo>
                  <a:pt x="298574" y="437609"/>
                </a:lnTo>
                <a:lnTo>
                  <a:pt x="300048" y="440448"/>
                </a:lnTo>
                <a:lnTo>
                  <a:pt x="302889" y="443286"/>
                </a:lnTo>
                <a:lnTo>
                  <a:pt x="304257" y="444653"/>
                </a:lnTo>
                <a:lnTo>
                  <a:pt x="318465" y="451803"/>
                </a:lnTo>
                <a:lnTo>
                  <a:pt x="324253" y="456009"/>
                </a:lnTo>
                <a:lnTo>
                  <a:pt x="326990" y="460320"/>
                </a:lnTo>
                <a:lnTo>
                  <a:pt x="319938" y="463159"/>
                </a:lnTo>
                <a:lnTo>
                  <a:pt x="317097" y="461687"/>
                </a:lnTo>
                <a:lnTo>
                  <a:pt x="315729" y="457481"/>
                </a:lnTo>
                <a:lnTo>
                  <a:pt x="312782" y="456009"/>
                </a:lnTo>
                <a:lnTo>
                  <a:pt x="318465" y="471675"/>
                </a:lnTo>
                <a:lnTo>
                  <a:pt x="322780" y="477353"/>
                </a:lnTo>
                <a:lnTo>
                  <a:pt x="322780" y="481559"/>
                </a:lnTo>
                <a:lnTo>
                  <a:pt x="325622" y="484503"/>
                </a:lnTo>
                <a:lnTo>
                  <a:pt x="326990" y="485870"/>
                </a:lnTo>
                <a:lnTo>
                  <a:pt x="329831" y="487236"/>
                </a:lnTo>
                <a:lnTo>
                  <a:pt x="332778" y="490181"/>
                </a:lnTo>
                <a:lnTo>
                  <a:pt x="332778" y="494386"/>
                </a:lnTo>
                <a:lnTo>
                  <a:pt x="341303" y="498697"/>
                </a:lnTo>
                <a:lnTo>
                  <a:pt x="344144" y="500064"/>
                </a:lnTo>
                <a:lnTo>
                  <a:pt x="344144" y="504270"/>
                </a:lnTo>
                <a:lnTo>
                  <a:pt x="348354" y="507214"/>
                </a:lnTo>
                <a:lnTo>
                  <a:pt x="356879" y="517097"/>
                </a:lnTo>
                <a:lnTo>
                  <a:pt x="371087" y="538442"/>
                </a:lnTo>
                <a:lnTo>
                  <a:pt x="379611" y="554003"/>
                </a:lnTo>
                <a:lnTo>
                  <a:pt x="388136" y="569669"/>
                </a:lnTo>
                <a:lnTo>
                  <a:pt x="391083" y="575347"/>
                </a:lnTo>
                <a:lnTo>
                  <a:pt x="405290" y="591013"/>
                </a:lnTo>
                <a:lnTo>
                  <a:pt x="410974" y="602369"/>
                </a:lnTo>
                <a:lnTo>
                  <a:pt x="415183" y="610886"/>
                </a:lnTo>
                <a:lnTo>
                  <a:pt x="416657" y="622241"/>
                </a:lnTo>
                <a:lnTo>
                  <a:pt x="415183" y="627919"/>
                </a:lnTo>
                <a:lnTo>
                  <a:pt x="413815" y="633597"/>
                </a:lnTo>
                <a:lnTo>
                  <a:pt x="412342" y="637908"/>
                </a:lnTo>
                <a:lnTo>
                  <a:pt x="412342" y="642113"/>
                </a:lnTo>
                <a:lnTo>
                  <a:pt x="418025" y="654941"/>
                </a:lnTo>
                <a:lnTo>
                  <a:pt x="419498" y="660619"/>
                </a:lnTo>
                <a:lnTo>
                  <a:pt x="426550" y="669135"/>
                </a:lnTo>
                <a:lnTo>
                  <a:pt x="419498" y="698996"/>
                </a:lnTo>
                <a:lnTo>
                  <a:pt x="410974" y="707513"/>
                </a:lnTo>
                <a:lnTo>
                  <a:pt x="406659" y="713191"/>
                </a:lnTo>
                <a:lnTo>
                  <a:pt x="418025" y="718868"/>
                </a:lnTo>
                <a:lnTo>
                  <a:pt x="419498" y="723074"/>
                </a:lnTo>
                <a:lnTo>
                  <a:pt x="418025" y="725913"/>
                </a:lnTo>
                <a:lnTo>
                  <a:pt x="412342" y="730224"/>
                </a:lnTo>
                <a:lnTo>
                  <a:pt x="405290" y="731591"/>
                </a:lnTo>
                <a:lnTo>
                  <a:pt x="400976" y="731591"/>
                </a:lnTo>
                <a:lnTo>
                  <a:pt x="396661" y="733063"/>
                </a:lnTo>
                <a:lnTo>
                  <a:pt x="393819" y="735902"/>
                </a:lnTo>
                <a:lnTo>
                  <a:pt x="398134" y="757246"/>
                </a:lnTo>
                <a:lnTo>
                  <a:pt x="399607" y="765762"/>
                </a:lnTo>
                <a:lnTo>
                  <a:pt x="402449" y="769968"/>
                </a:lnTo>
                <a:lnTo>
                  <a:pt x="409500" y="781324"/>
                </a:lnTo>
                <a:lnTo>
                  <a:pt x="415183" y="791313"/>
                </a:lnTo>
                <a:lnTo>
                  <a:pt x="416657" y="798357"/>
                </a:lnTo>
                <a:lnTo>
                  <a:pt x="419498" y="801196"/>
                </a:lnTo>
                <a:lnTo>
                  <a:pt x="422340" y="802668"/>
                </a:lnTo>
                <a:lnTo>
                  <a:pt x="436548" y="811185"/>
                </a:lnTo>
                <a:lnTo>
                  <a:pt x="466437" y="828218"/>
                </a:lnTo>
                <a:lnTo>
                  <a:pt x="474961" y="838101"/>
                </a:lnTo>
                <a:lnTo>
                  <a:pt x="483486" y="850929"/>
                </a:lnTo>
                <a:lnTo>
                  <a:pt x="484854" y="856607"/>
                </a:lnTo>
                <a:lnTo>
                  <a:pt x="486328" y="860918"/>
                </a:lnTo>
                <a:lnTo>
                  <a:pt x="492011" y="863757"/>
                </a:lnTo>
                <a:lnTo>
                  <a:pt x="497694" y="865124"/>
                </a:lnTo>
                <a:lnTo>
                  <a:pt x="520426" y="875112"/>
                </a:lnTo>
                <a:lnTo>
                  <a:pt x="531792" y="877951"/>
                </a:lnTo>
                <a:lnTo>
                  <a:pt x="548842" y="884996"/>
                </a:lnTo>
                <a:lnTo>
                  <a:pt x="557366" y="880790"/>
                </a:lnTo>
                <a:lnTo>
                  <a:pt x="560208" y="880790"/>
                </a:lnTo>
                <a:lnTo>
                  <a:pt x="564523" y="883629"/>
                </a:lnTo>
                <a:lnTo>
                  <a:pt x="568733" y="886468"/>
                </a:lnTo>
                <a:lnTo>
                  <a:pt x="570206" y="889306"/>
                </a:lnTo>
                <a:lnTo>
                  <a:pt x="573048" y="893617"/>
                </a:lnTo>
                <a:lnTo>
                  <a:pt x="575889" y="899295"/>
                </a:lnTo>
                <a:lnTo>
                  <a:pt x="585887" y="909179"/>
                </a:lnTo>
                <a:lnTo>
                  <a:pt x="591570" y="910651"/>
                </a:lnTo>
                <a:lnTo>
                  <a:pt x="621354" y="931890"/>
                </a:lnTo>
                <a:lnTo>
                  <a:pt x="649770" y="943245"/>
                </a:lnTo>
                <a:lnTo>
                  <a:pt x="673976" y="957440"/>
                </a:lnTo>
                <a:lnTo>
                  <a:pt x="716599" y="968900"/>
                </a:lnTo>
                <a:lnTo>
                  <a:pt x="719546" y="973106"/>
                </a:lnTo>
                <a:lnTo>
                  <a:pt x="725229" y="981623"/>
                </a:lnTo>
                <a:lnTo>
                  <a:pt x="732280" y="984462"/>
                </a:lnTo>
                <a:lnTo>
                  <a:pt x="740805" y="985934"/>
                </a:lnTo>
                <a:lnTo>
                  <a:pt x="743646" y="987301"/>
                </a:lnTo>
                <a:lnTo>
                  <a:pt x="752171" y="992978"/>
                </a:lnTo>
                <a:lnTo>
                  <a:pt x="763537" y="1001495"/>
                </a:lnTo>
                <a:lnTo>
                  <a:pt x="769220" y="1001495"/>
                </a:lnTo>
                <a:lnTo>
                  <a:pt x="786375" y="1004334"/>
                </a:lnTo>
                <a:lnTo>
                  <a:pt x="790585" y="1004334"/>
                </a:lnTo>
                <a:lnTo>
                  <a:pt x="794900" y="1005806"/>
                </a:lnTo>
                <a:lnTo>
                  <a:pt x="797741" y="1007173"/>
                </a:lnTo>
                <a:lnTo>
                  <a:pt x="800583" y="1010012"/>
                </a:lnTo>
                <a:lnTo>
                  <a:pt x="809108" y="1015689"/>
                </a:lnTo>
                <a:lnTo>
                  <a:pt x="821842" y="1020000"/>
                </a:lnTo>
                <a:lnTo>
                  <a:pt x="827525" y="1021472"/>
                </a:lnTo>
                <a:lnTo>
                  <a:pt x="838997" y="1018633"/>
                </a:lnTo>
                <a:lnTo>
                  <a:pt x="843206" y="1018633"/>
                </a:lnTo>
                <a:lnTo>
                  <a:pt x="851731" y="1012850"/>
                </a:lnTo>
                <a:lnTo>
                  <a:pt x="856046" y="1010012"/>
                </a:lnTo>
                <a:lnTo>
                  <a:pt x="861729" y="1008645"/>
                </a:lnTo>
                <a:lnTo>
                  <a:pt x="868780" y="1005806"/>
                </a:lnTo>
                <a:lnTo>
                  <a:pt x="875937" y="1002967"/>
                </a:lnTo>
                <a:lnTo>
                  <a:pt x="894354" y="992978"/>
                </a:lnTo>
                <a:lnTo>
                  <a:pt x="901511" y="987301"/>
                </a:lnTo>
                <a:lnTo>
                  <a:pt x="904352" y="988773"/>
                </a:lnTo>
                <a:lnTo>
                  <a:pt x="912877" y="985934"/>
                </a:lnTo>
                <a:lnTo>
                  <a:pt x="907194" y="981623"/>
                </a:lnTo>
                <a:lnTo>
                  <a:pt x="915719" y="974578"/>
                </a:lnTo>
                <a:lnTo>
                  <a:pt x="918560" y="974578"/>
                </a:lnTo>
                <a:lnTo>
                  <a:pt x="928558" y="977417"/>
                </a:lnTo>
                <a:lnTo>
                  <a:pt x="931400" y="980151"/>
                </a:lnTo>
                <a:lnTo>
                  <a:pt x="934241" y="988773"/>
                </a:lnTo>
                <a:lnTo>
                  <a:pt x="945608" y="985934"/>
                </a:lnTo>
                <a:lnTo>
                  <a:pt x="956974" y="991612"/>
                </a:lnTo>
                <a:lnTo>
                  <a:pt x="959815" y="992978"/>
                </a:lnTo>
                <a:lnTo>
                  <a:pt x="981180" y="1014322"/>
                </a:lnTo>
                <a:lnTo>
                  <a:pt x="998229" y="1029989"/>
                </a:lnTo>
                <a:lnTo>
                  <a:pt x="1013805" y="1048389"/>
                </a:lnTo>
                <a:lnTo>
                  <a:pt x="1016647" y="1054067"/>
                </a:lnTo>
                <a:lnTo>
                  <a:pt x="1040852" y="1086767"/>
                </a:lnTo>
                <a:lnTo>
                  <a:pt x="1043694" y="1085295"/>
                </a:lnTo>
                <a:lnTo>
                  <a:pt x="1043694" y="1083928"/>
                </a:lnTo>
                <a:lnTo>
                  <a:pt x="1046536" y="1078250"/>
                </a:lnTo>
                <a:lnTo>
                  <a:pt x="1046536" y="1073939"/>
                </a:lnTo>
                <a:lnTo>
                  <a:pt x="1045167" y="1069733"/>
                </a:lnTo>
                <a:lnTo>
                  <a:pt x="1049377" y="1059745"/>
                </a:lnTo>
                <a:lnTo>
                  <a:pt x="1053692" y="1054067"/>
                </a:lnTo>
                <a:lnTo>
                  <a:pt x="1048009" y="1044183"/>
                </a:lnTo>
                <a:lnTo>
                  <a:pt x="1060743" y="1022839"/>
                </a:lnTo>
                <a:lnTo>
                  <a:pt x="1079266" y="994450"/>
                </a:lnTo>
                <a:lnTo>
                  <a:pt x="1146095" y="994450"/>
                </a:lnTo>
                <a:lnTo>
                  <a:pt x="1143254" y="970267"/>
                </a:lnTo>
                <a:lnTo>
                  <a:pt x="1138939" y="964589"/>
                </a:lnTo>
                <a:lnTo>
                  <a:pt x="1138939" y="960279"/>
                </a:lnTo>
                <a:lnTo>
                  <a:pt x="1136097" y="954601"/>
                </a:lnTo>
                <a:lnTo>
                  <a:pt x="1133256" y="951762"/>
                </a:lnTo>
                <a:lnTo>
                  <a:pt x="1129046" y="950395"/>
                </a:lnTo>
                <a:lnTo>
                  <a:pt x="1120521" y="943245"/>
                </a:lnTo>
                <a:lnTo>
                  <a:pt x="1104840" y="927684"/>
                </a:lnTo>
                <a:lnTo>
                  <a:pt x="1103367" y="924845"/>
                </a:lnTo>
                <a:lnTo>
                  <a:pt x="1127573" y="924845"/>
                </a:lnTo>
                <a:lnTo>
                  <a:pt x="1131888" y="890673"/>
                </a:lnTo>
                <a:lnTo>
                  <a:pt x="1151779" y="890673"/>
                </a:lnTo>
                <a:lnTo>
                  <a:pt x="1187351" y="890673"/>
                </a:lnTo>
                <a:lnTo>
                  <a:pt x="1228501" y="890673"/>
                </a:lnTo>
                <a:lnTo>
                  <a:pt x="1228501" y="882157"/>
                </a:lnTo>
                <a:lnTo>
                  <a:pt x="1248497" y="880790"/>
                </a:lnTo>
                <a:lnTo>
                  <a:pt x="1258390" y="866596"/>
                </a:lnTo>
                <a:lnTo>
                  <a:pt x="1261231" y="862285"/>
                </a:lnTo>
                <a:lnTo>
                  <a:pt x="1266914" y="852401"/>
                </a:lnTo>
                <a:lnTo>
                  <a:pt x="1272597" y="850929"/>
                </a:lnTo>
                <a:lnTo>
                  <a:pt x="1278280" y="850929"/>
                </a:lnTo>
                <a:lnTo>
                  <a:pt x="1284069" y="838101"/>
                </a:lnTo>
                <a:lnTo>
                  <a:pt x="1293962" y="828218"/>
                </a:lnTo>
                <a:lnTo>
                  <a:pt x="1295330" y="832424"/>
                </a:lnTo>
                <a:lnTo>
                  <a:pt x="1293962" y="841045"/>
                </a:lnTo>
                <a:lnTo>
                  <a:pt x="1289647" y="849562"/>
                </a:lnTo>
                <a:lnTo>
                  <a:pt x="1299645" y="860918"/>
                </a:lnTo>
                <a:lnTo>
                  <a:pt x="1305328" y="855240"/>
                </a:lnTo>
                <a:lnTo>
                  <a:pt x="1323851" y="806874"/>
                </a:lnTo>
                <a:lnTo>
                  <a:pt x="1325219" y="796990"/>
                </a:lnTo>
                <a:lnTo>
                  <a:pt x="1326692" y="785635"/>
                </a:lnTo>
                <a:lnTo>
                  <a:pt x="1330902" y="771335"/>
                </a:lnTo>
                <a:lnTo>
                  <a:pt x="1335217" y="754407"/>
                </a:lnTo>
                <a:lnTo>
                  <a:pt x="1336585" y="751568"/>
                </a:lnTo>
                <a:lnTo>
                  <a:pt x="1338058" y="747257"/>
                </a:lnTo>
                <a:lnTo>
                  <a:pt x="1346583" y="737269"/>
                </a:lnTo>
                <a:lnTo>
                  <a:pt x="1347951" y="733063"/>
                </a:lnTo>
                <a:lnTo>
                  <a:pt x="1352266" y="730224"/>
                </a:lnTo>
                <a:lnTo>
                  <a:pt x="1356476" y="727385"/>
                </a:lnTo>
                <a:lnTo>
                  <a:pt x="1360791" y="724546"/>
                </a:lnTo>
                <a:lnTo>
                  <a:pt x="1372157" y="711719"/>
                </a:lnTo>
                <a:lnTo>
                  <a:pt x="1379314" y="697524"/>
                </a:lnTo>
                <a:lnTo>
                  <a:pt x="1380682" y="693318"/>
                </a:lnTo>
                <a:lnTo>
                  <a:pt x="1380682" y="676180"/>
                </a:lnTo>
                <a:lnTo>
                  <a:pt x="1372157" y="666296"/>
                </a:lnTo>
                <a:lnTo>
                  <a:pt x="1367947" y="663458"/>
                </a:lnTo>
                <a:lnTo>
                  <a:pt x="1365001" y="671974"/>
                </a:lnTo>
                <a:lnTo>
                  <a:pt x="1359423" y="674813"/>
                </a:lnTo>
                <a:lnTo>
                  <a:pt x="1355108" y="673341"/>
                </a:lnTo>
                <a:lnTo>
                  <a:pt x="1346583" y="671974"/>
                </a:lnTo>
                <a:lnTo>
                  <a:pt x="1338058" y="669135"/>
                </a:lnTo>
                <a:lnTo>
                  <a:pt x="1321009" y="664824"/>
                </a:lnTo>
                <a:lnTo>
                  <a:pt x="1313853" y="664824"/>
                </a:lnTo>
                <a:lnTo>
                  <a:pt x="1296803" y="667663"/>
                </a:lnTo>
                <a:lnTo>
                  <a:pt x="1289647" y="669135"/>
                </a:lnTo>
                <a:lnTo>
                  <a:pt x="1282595" y="674813"/>
                </a:lnTo>
                <a:lnTo>
                  <a:pt x="1275439" y="676180"/>
                </a:lnTo>
                <a:lnTo>
                  <a:pt x="1262705" y="679019"/>
                </a:lnTo>
                <a:lnTo>
                  <a:pt x="1254180" y="680491"/>
                </a:lnTo>
                <a:lnTo>
                  <a:pt x="1249865" y="680491"/>
                </a:lnTo>
                <a:lnTo>
                  <a:pt x="1247023" y="680491"/>
                </a:lnTo>
                <a:lnTo>
                  <a:pt x="1229974" y="683330"/>
                </a:lnTo>
                <a:lnTo>
                  <a:pt x="1224291" y="684697"/>
                </a:lnTo>
                <a:lnTo>
                  <a:pt x="1208610" y="691846"/>
                </a:lnTo>
                <a:lnTo>
                  <a:pt x="1200085" y="696052"/>
                </a:lnTo>
                <a:lnTo>
                  <a:pt x="1194402" y="698996"/>
                </a:lnTo>
                <a:lnTo>
                  <a:pt x="1191560" y="704569"/>
                </a:lnTo>
                <a:lnTo>
                  <a:pt x="1187351" y="713191"/>
                </a:lnTo>
                <a:lnTo>
                  <a:pt x="1185877" y="717396"/>
                </a:lnTo>
                <a:lnTo>
                  <a:pt x="1181667" y="728752"/>
                </a:lnTo>
                <a:lnTo>
                  <a:pt x="1178826" y="750096"/>
                </a:lnTo>
                <a:lnTo>
                  <a:pt x="1178826" y="760085"/>
                </a:lnTo>
                <a:lnTo>
                  <a:pt x="1175984" y="765762"/>
                </a:lnTo>
                <a:lnTo>
                  <a:pt x="1163145" y="782796"/>
                </a:lnTo>
                <a:lnTo>
                  <a:pt x="1158935" y="798357"/>
                </a:lnTo>
                <a:lnTo>
                  <a:pt x="1157462" y="801196"/>
                </a:lnTo>
                <a:lnTo>
                  <a:pt x="1147464" y="809713"/>
                </a:lnTo>
                <a:lnTo>
                  <a:pt x="1129046" y="822540"/>
                </a:lnTo>
                <a:lnTo>
                  <a:pt x="1129046" y="841045"/>
                </a:lnTo>
                <a:lnTo>
                  <a:pt x="1123363" y="843884"/>
                </a:lnTo>
                <a:lnTo>
                  <a:pt x="1120521" y="843884"/>
                </a:lnTo>
                <a:lnTo>
                  <a:pt x="1111891" y="849562"/>
                </a:lnTo>
                <a:lnTo>
                  <a:pt x="1109050" y="852401"/>
                </a:lnTo>
                <a:lnTo>
                  <a:pt x="1094842" y="856607"/>
                </a:lnTo>
                <a:lnTo>
                  <a:pt x="1092001" y="853768"/>
                </a:lnTo>
                <a:lnTo>
                  <a:pt x="1093474" y="850929"/>
                </a:lnTo>
                <a:lnTo>
                  <a:pt x="1093474" y="842412"/>
                </a:lnTo>
                <a:lnTo>
                  <a:pt x="1087791" y="836735"/>
                </a:lnTo>
                <a:lnTo>
                  <a:pt x="1065058" y="839573"/>
                </a:lnTo>
                <a:lnTo>
                  <a:pt x="1062217" y="841045"/>
                </a:lnTo>
                <a:lnTo>
                  <a:pt x="1049377" y="853768"/>
                </a:lnTo>
                <a:lnTo>
                  <a:pt x="1049377" y="849562"/>
                </a:lnTo>
                <a:lnTo>
                  <a:pt x="1048009" y="845251"/>
                </a:lnTo>
                <a:lnTo>
                  <a:pt x="1043694" y="849562"/>
                </a:lnTo>
                <a:lnTo>
                  <a:pt x="1038011" y="852401"/>
                </a:lnTo>
                <a:lnTo>
                  <a:pt x="1026645" y="858079"/>
                </a:lnTo>
                <a:lnTo>
                  <a:pt x="1023803" y="855240"/>
                </a:lnTo>
                <a:lnTo>
                  <a:pt x="1009595" y="853768"/>
                </a:lnTo>
                <a:lnTo>
                  <a:pt x="1005280" y="853768"/>
                </a:lnTo>
                <a:lnTo>
                  <a:pt x="1001071" y="855240"/>
                </a:lnTo>
                <a:lnTo>
                  <a:pt x="1001071" y="859446"/>
                </a:lnTo>
                <a:lnTo>
                  <a:pt x="989704" y="865124"/>
                </a:lnTo>
                <a:lnTo>
                  <a:pt x="985389" y="865124"/>
                </a:lnTo>
                <a:lnTo>
                  <a:pt x="979706" y="863757"/>
                </a:lnTo>
                <a:lnTo>
                  <a:pt x="971182" y="867962"/>
                </a:lnTo>
                <a:lnTo>
                  <a:pt x="956974" y="870801"/>
                </a:lnTo>
                <a:lnTo>
                  <a:pt x="955500" y="870801"/>
                </a:lnTo>
                <a:lnTo>
                  <a:pt x="952659" y="870801"/>
                </a:lnTo>
                <a:lnTo>
                  <a:pt x="949817" y="869434"/>
                </a:lnTo>
                <a:lnTo>
                  <a:pt x="942766" y="858079"/>
                </a:lnTo>
                <a:lnTo>
                  <a:pt x="941293" y="855240"/>
                </a:lnTo>
                <a:lnTo>
                  <a:pt x="939924" y="849562"/>
                </a:lnTo>
                <a:lnTo>
                  <a:pt x="921402" y="838101"/>
                </a:lnTo>
                <a:lnTo>
                  <a:pt x="915719" y="836735"/>
                </a:lnTo>
                <a:lnTo>
                  <a:pt x="902879" y="838101"/>
                </a:lnTo>
                <a:lnTo>
                  <a:pt x="897301" y="838101"/>
                </a:lnTo>
                <a:lnTo>
                  <a:pt x="888671" y="835368"/>
                </a:lnTo>
                <a:lnTo>
                  <a:pt x="880146" y="816862"/>
                </a:lnTo>
                <a:lnTo>
                  <a:pt x="867412" y="775646"/>
                </a:lnTo>
                <a:lnTo>
                  <a:pt x="867412" y="768601"/>
                </a:lnTo>
                <a:lnTo>
                  <a:pt x="857414" y="751568"/>
                </a:lnTo>
                <a:lnTo>
                  <a:pt x="853204" y="745890"/>
                </a:lnTo>
                <a:lnTo>
                  <a:pt x="844680" y="731591"/>
                </a:lnTo>
                <a:lnTo>
                  <a:pt x="837523" y="716029"/>
                </a:lnTo>
                <a:lnTo>
                  <a:pt x="834682" y="704569"/>
                </a:lnTo>
                <a:lnTo>
                  <a:pt x="830472" y="684697"/>
                </a:lnTo>
                <a:lnTo>
                  <a:pt x="828998" y="677652"/>
                </a:lnTo>
                <a:lnTo>
                  <a:pt x="828998" y="674813"/>
                </a:lnTo>
                <a:lnTo>
                  <a:pt x="824684" y="671974"/>
                </a:lnTo>
                <a:lnTo>
                  <a:pt x="823315" y="667663"/>
                </a:lnTo>
                <a:lnTo>
                  <a:pt x="821842" y="661986"/>
                </a:lnTo>
                <a:lnTo>
                  <a:pt x="823315" y="653469"/>
                </a:lnTo>
                <a:lnTo>
                  <a:pt x="823315" y="652102"/>
                </a:lnTo>
                <a:lnTo>
                  <a:pt x="823315" y="649263"/>
                </a:lnTo>
                <a:lnTo>
                  <a:pt x="821842" y="643585"/>
                </a:lnTo>
                <a:lnTo>
                  <a:pt x="820474" y="637908"/>
                </a:lnTo>
                <a:lnTo>
                  <a:pt x="820474" y="636436"/>
                </a:lnTo>
                <a:lnTo>
                  <a:pt x="820474" y="635069"/>
                </a:lnTo>
                <a:lnTo>
                  <a:pt x="821842" y="629391"/>
                </a:lnTo>
                <a:lnTo>
                  <a:pt x="821842" y="625080"/>
                </a:lnTo>
                <a:lnTo>
                  <a:pt x="821842" y="622241"/>
                </a:lnTo>
                <a:lnTo>
                  <a:pt x="820474" y="603736"/>
                </a:lnTo>
                <a:lnTo>
                  <a:pt x="824684" y="595219"/>
                </a:lnTo>
                <a:lnTo>
                  <a:pt x="830472" y="588175"/>
                </a:lnTo>
                <a:lnTo>
                  <a:pt x="831840" y="581025"/>
                </a:lnTo>
                <a:lnTo>
                  <a:pt x="833208" y="579658"/>
                </a:lnTo>
                <a:lnTo>
                  <a:pt x="831840" y="575347"/>
                </a:lnTo>
                <a:lnTo>
                  <a:pt x="833208" y="572508"/>
                </a:lnTo>
                <a:lnTo>
                  <a:pt x="833208" y="569669"/>
                </a:lnTo>
                <a:lnTo>
                  <a:pt x="834682" y="562520"/>
                </a:lnTo>
                <a:lnTo>
                  <a:pt x="834682" y="556947"/>
                </a:lnTo>
                <a:lnTo>
                  <a:pt x="837523" y="549797"/>
                </a:lnTo>
                <a:lnTo>
                  <a:pt x="838997" y="544119"/>
                </a:lnTo>
                <a:lnTo>
                  <a:pt x="840365" y="534131"/>
                </a:lnTo>
                <a:lnTo>
                  <a:pt x="843206" y="525614"/>
                </a:lnTo>
                <a:lnTo>
                  <a:pt x="844680" y="517097"/>
                </a:lnTo>
                <a:lnTo>
                  <a:pt x="847521" y="505742"/>
                </a:lnTo>
                <a:lnTo>
                  <a:pt x="848889" y="502903"/>
                </a:lnTo>
                <a:lnTo>
                  <a:pt x="850363" y="497225"/>
                </a:lnTo>
                <a:lnTo>
                  <a:pt x="853204" y="490181"/>
                </a:lnTo>
                <a:lnTo>
                  <a:pt x="857414" y="480192"/>
                </a:lnTo>
                <a:lnTo>
                  <a:pt x="858887" y="477353"/>
                </a:lnTo>
                <a:lnTo>
                  <a:pt x="865939" y="460320"/>
                </a:lnTo>
                <a:lnTo>
                  <a:pt x="870254" y="453170"/>
                </a:lnTo>
                <a:lnTo>
                  <a:pt x="871622" y="450331"/>
                </a:lnTo>
                <a:lnTo>
                  <a:pt x="875937" y="444653"/>
                </a:lnTo>
                <a:lnTo>
                  <a:pt x="881620" y="438975"/>
                </a:lnTo>
                <a:lnTo>
                  <a:pt x="882988" y="434770"/>
                </a:lnTo>
                <a:lnTo>
                  <a:pt x="892986" y="419103"/>
                </a:lnTo>
                <a:lnTo>
                  <a:pt x="897301" y="407748"/>
                </a:lnTo>
                <a:lnTo>
                  <a:pt x="897301" y="403437"/>
                </a:lnTo>
                <a:lnTo>
                  <a:pt x="890145" y="406276"/>
                </a:lnTo>
                <a:lnTo>
                  <a:pt x="851731" y="399231"/>
                </a:lnTo>
                <a:lnTo>
                  <a:pt x="843206" y="397759"/>
                </a:lnTo>
                <a:lnTo>
                  <a:pt x="840365" y="396392"/>
                </a:lnTo>
                <a:lnTo>
                  <a:pt x="809108" y="377887"/>
                </a:lnTo>
                <a:lnTo>
                  <a:pt x="804793" y="375048"/>
                </a:lnTo>
                <a:lnTo>
                  <a:pt x="801951" y="368003"/>
                </a:lnTo>
                <a:lnTo>
                  <a:pt x="799109" y="350970"/>
                </a:lnTo>
                <a:lnTo>
                  <a:pt x="794900" y="339509"/>
                </a:lnTo>
                <a:lnTo>
                  <a:pt x="797741" y="330993"/>
                </a:lnTo>
                <a:lnTo>
                  <a:pt x="799109" y="313959"/>
                </a:lnTo>
                <a:lnTo>
                  <a:pt x="799109" y="306915"/>
                </a:lnTo>
                <a:lnTo>
                  <a:pt x="796268" y="304076"/>
                </a:lnTo>
                <a:lnTo>
                  <a:pt x="790585" y="302604"/>
                </a:lnTo>
                <a:lnTo>
                  <a:pt x="786375" y="294087"/>
                </a:lnTo>
                <a:lnTo>
                  <a:pt x="772062" y="262860"/>
                </a:lnTo>
                <a:lnTo>
                  <a:pt x="763537" y="227321"/>
                </a:lnTo>
                <a:lnTo>
                  <a:pt x="765011" y="224482"/>
                </a:lnTo>
                <a:lnTo>
                  <a:pt x="765011" y="215965"/>
                </a:lnTo>
                <a:lnTo>
                  <a:pt x="760696" y="207449"/>
                </a:lnTo>
                <a:lnTo>
                  <a:pt x="752171" y="196093"/>
                </a:lnTo>
                <a:lnTo>
                  <a:pt x="740805" y="184738"/>
                </a:lnTo>
                <a:lnTo>
                  <a:pt x="739437" y="181899"/>
                </a:lnTo>
                <a:lnTo>
                  <a:pt x="736595" y="177588"/>
                </a:lnTo>
                <a:lnTo>
                  <a:pt x="695340" y="169071"/>
                </a:lnTo>
                <a:lnTo>
                  <a:pt x="673976" y="179060"/>
                </a:lnTo>
                <a:lnTo>
                  <a:pt x="662609" y="194621"/>
                </a:lnTo>
                <a:lnTo>
                  <a:pt x="654085" y="207449"/>
                </a:lnTo>
                <a:lnTo>
                  <a:pt x="637035" y="223115"/>
                </a:lnTo>
                <a:lnTo>
                  <a:pt x="629879" y="223115"/>
                </a:lnTo>
                <a:lnTo>
                  <a:pt x="625669" y="221643"/>
                </a:lnTo>
                <a:lnTo>
                  <a:pt x="597254" y="203138"/>
                </a:lnTo>
                <a:lnTo>
                  <a:pt x="581572" y="187577"/>
                </a:lnTo>
                <a:lnTo>
                  <a:pt x="577363" y="181899"/>
                </a:lnTo>
                <a:lnTo>
                  <a:pt x="575889" y="166232"/>
                </a:lnTo>
                <a:lnTo>
                  <a:pt x="575889" y="163394"/>
                </a:lnTo>
                <a:lnTo>
                  <a:pt x="577363" y="157716"/>
                </a:lnTo>
                <a:lnTo>
                  <a:pt x="580099" y="150671"/>
                </a:lnTo>
                <a:lnTo>
                  <a:pt x="575889" y="129327"/>
                </a:lnTo>
                <a:lnTo>
                  <a:pt x="573048" y="122177"/>
                </a:lnTo>
                <a:lnTo>
                  <a:pt x="565891" y="115132"/>
                </a:lnTo>
                <a:lnTo>
                  <a:pt x="551683" y="100938"/>
                </a:lnTo>
                <a:lnTo>
                  <a:pt x="526109" y="62561"/>
                </a:lnTo>
                <a:lnTo>
                  <a:pt x="518953" y="56883"/>
                </a:lnTo>
                <a:lnTo>
                  <a:pt x="514743" y="56883"/>
                </a:lnTo>
                <a:lnTo>
                  <a:pt x="433706" y="56883"/>
                </a:lnTo>
                <a:lnTo>
                  <a:pt x="423708" y="83905"/>
                </a:lnTo>
                <a:lnTo>
                  <a:pt x="381085" y="83905"/>
                </a:lnTo>
                <a:lnTo>
                  <a:pt x="281525" y="83905"/>
                </a:lnTo>
                <a:lnTo>
                  <a:pt x="264475" y="76755"/>
                </a:lnTo>
                <a:lnTo>
                  <a:pt x="241743" y="65399"/>
                </a:lnTo>
                <a:lnTo>
                  <a:pt x="226062" y="59722"/>
                </a:lnTo>
                <a:lnTo>
                  <a:pt x="197646" y="46894"/>
                </a:lnTo>
                <a:lnTo>
                  <a:pt x="174914" y="37011"/>
                </a:lnTo>
                <a:lnTo>
                  <a:pt x="156391" y="29861"/>
                </a:lnTo>
                <a:lnTo>
                  <a:pt x="135027" y="19872"/>
                </a:lnTo>
                <a:lnTo>
                  <a:pt x="116609" y="12828"/>
                </a:lnTo>
                <a:lnTo>
                  <a:pt x="126502" y="0"/>
                </a:lnTo>
                <a:lnTo>
                  <a:pt x="112294" y="1472"/>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5" name="Freihandform 271">
            <a:extLst>
              <a:ext uri="{FF2B5EF4-FFF2-40B4-BE49-F238E27FC236}">
                <a16:creationId xmlns:a16="http://schemas.microsoft.com/office/drawing/2014/main" id="{641CC317-6871-E660-62EF-D90A55C02EB6}"/>
              </a:ext>
            </a:extLst>
          </p:cNvPr>
          <p:cNvSpPr/>
          <p:nvPr userDrawn="1"/>
        </p:nvSpPr>
        <p:spPr>
          <a:xfrm>
            <a:off x="5562567" y="3791479"/>
            <a:ext cx="1018884" cy="1150430"/>
          </a:xfrm>
          <a:custGeom>
            <a:avLst/>
            <a:gdLst>
              <a:gd name="connsiteX0" fmla="*/ 1137571 w 2063287"/>
              <a:gd name="connsiteY0" fmla="*/ 116499 h 2329671"/>
              <a:gd name="connsiteX1" fmla="*/ 1131888 w 2063287"/>
              <a:gd name="connsiteY1" fmla="*/ 129222 h 2329671"/>
              <a:gd name="connsiteX2" fmla="*/ 1119048 w 2063287"/>
              <a:gd name="connsiteY2" fmla="*/ 154772 h 2329671"/>
              <a:gd name="connsiteX3" fmla="*/ 1120521 w 2063287"/>
              <a:gd name="connsiteY3" fmla="*/ 157716 h 2329671"/>
              <a:gd name="connsiteX4" fmla="*/ 1119048 w 2063287"/>
              <a:gd name="connsiteY4" fmla="*/ 160555 h 2329671"/>
              <a:gd name="connsiteX5" fmla="*/ 1117680 w 2063287"/>
              <a:gd name="connsiteY5" fmla="*/ 164760 h 2329671"/>
              <a:gd name="connsiteX6" fmla="*/ 1113365 w 2063287"/>
              <a:gd name="connsiteY6" fmla="*/ 170438 h 2329671"/>
              <a:gd name="connsiteX7" fmla="*/ 1100630 w 2063287"/>
              <a:gd name="connsiteY7" fmla="*/ 180427 h 2329671"/>
              <a:gd name="connsiteX8" fmla="*/ 1097789 w 2063287"/>
              <a:gd name="connsiteY8" fmla="*/ 181794 h 2329671"/>
              <a:gd name="connsiteX9" fmla="*/ 1082108 w 2063287"/>
              <a:gd name="connsiteY9" fmla="*/ 180427 h 2329671"/>
              <a:gd name="connsiteX10" fmla="*/ 1083581 w 2063287"/>
              <a:gd name="connsiteY10" fmla="*/ 176116 h 2329671"/>
              <a:gd name="connsiteX11" fmla="*/ 1077898 w 2063287"/>
              <a:gd name="connsiteY11" fmla="*/ 171910 h 2329671"/>
              <a:gd name="connsiteX12" fmla="*/ 1056534 w 2063287"/>
              <a:gd name="connsiteY12" fmla="*/ 173277 h 2329671"/>
              <a:gd name="connsiteX13" fmla="*/ 1046535 w 2063287"/>
              <a:gd name="connsiteY13" fmla="*/ 178955 h 2329671"/>
              <a:gd name="connsiteX14" fmla="*/ 1036643 w 2063287"/>
              <a:gd name="connsiteY14" fmla="*/ 186105 h 2329671"/>
              <a:gd name="connsiteX15" fmla="*/ 1025276 w 2063287"/>
              <a:gd name="connsiteY15" fmla="*/ 183266 h 2329671"/>
              <a:gd name="connsiteX16" fmla="*/ 1018120 w 2063287"/>
              <a:gd name="connsiteY16" fmla="*/ 180427 h 2329671"/>
              <a:gd name="connsiteX17" fmla="*/ 1011069 w 2063287"/>
              <a:gd name="connsiteY17" fmla="*/ 173277 h 2329671"/>
              <a:gd name="connsiteX18" fmla="*/ 1005385 w 2063287"/>
              <a:gd name="connsiteY18" fmla="*/ 170438 h 2329671"/>
              <a:gd name="connsiteX19" fmla="*/ 991073 w 2063287"/>
              <a:gd name="connsiteY19" fmla="*/ 159083 h 2329671"/>
              <a:gd name="connsiteX20" fmla="*/ 988231 w 2063287"/>
              <a:gd name="connsiteY20" fmla="*/ 157716 h 2329671"/>
              <a:gd name="connsiteX21" fmla="*/ 976865 w 2063287"/>
              <a:gd name="connsiteY21" fmla="*/ 163393 h 2329671"/>
              <a:gd name="connsiteX22" fmla="*/ 952659 w 2063287"/>
              <a:gd name="connsiteY22" fmla="*/ 169071 h 2329671"/>
              <a:gd name="connsiteX23" fmla="*/ 944134 w 2063287"/>
              <a:gd name="connsiteY23" fmla="*/ 164760 h 2329671"/>
              <a:gd name="connsiteX24" fmla="*/ 935610 w 2063287"/>
              <a:gd name="connsiteY24" fmla="*/ 181794 h 2329671"/>
              <a:gd name="connsiteX25" fmla="*/ 941398 w 2063287"/>
              <a:gd name="connsiteY25" fmla="*/ 188943 h 2329671"/>
              <a:gd name="connsiteX26" fmla="*/ 942766 w 2063287"/>
              <a:gd name="connsiteY26" fmla="*/ 198827 h 2329671"/>
              <a:gd name="connsiteX27" fmla="*/ 939924 w 2063287"/>
              <a:gd name="connsiteY27" fmla="*/ 201666 h 2329671"/>
              <a:gd name="connsiteX28" fmla="*/ 935610 w 2063287"/>
              <a:gd name="connsiteY28" fmla="*/ 201666 h 2329671"/>
              <a:gd name="connsiteX29" fmla="*/ 931400 w 2063287"/>
              <a:gd name="connsiteY29" fmla="*/ 201666 h 2329671"/>
              <a:gd name="connsiteX30" fmla="*/ 925717 w 2063287"/>
              <a:gd name="connsiteY30" fmla="*/ 198827 h 2329671"/>
              <a:gd name="connsiteX31" fmla="*/ 918560 w 2063287"/>
              <a:gd name="connsiteY31" fmla="*/ 195988 h 2329671"/>
              <a:gd name="connsiteX32" fmla="*/ 911509 w 2063287"/>
              <a:gd name="connsiteY32" fmla="*/ 195988 h 2329671"/>
              <a:gd name="connsiteX33" fmla="*/ 908667 w 2063287"/>
              <a:gd name="connsiteY33" fmla="*/ 197460 h 2329671"/>
              <a:gd name="connsiteX34" fmla="*/ 895827 w 2063287"/>
              <a:gd name="connsiteY34" fmla="*/ 200299 h 2329671"/>
              <a:gd name="connsiteX35" fmla="*/ 890145 w 2063287"/>
              <a:gd name="connsiteY35" fmla="*/ 198827 h 2329671"/>
              <a:gd name="connsiteX36" fmla="*/ 884461 w 2063287"/>
              <a:gd name="connsiteY36" fmla="*/ 197460 h 2329671"/>
              <a:gd name="connsiteX37" fmla="*/ 881620 w 2063287"/>
              <a:gd name="connsiteY37" fmla="*/ 194621 h 2329671"/>
              <a:gd name="connsiteX38" fmla="*/ 861729 w 2063287"/>
              <a:gd name="connsiteY38" fmla="*/ 198827 h 2329671"/>
              <a:gd name="connsiteX39" fmla="*/ 843206 w 2063287"/>
              <a:gd name="connsiteY39" fmla="*/ 210183 h 2329671"/>
              <a:gd name="connsiteX40" fmla="*/ 816264 w 2063287"/>
              <a:gd name="connsiteY40" fmla="*/ 218804 h 2329671"/>
              <a:gd name="connsiteX41" fmla="*/ 804792 w 2063287"/>
              <a:gd name="connsiteY41" fmla="*/ 225849 h 2329671"/>
              <a:gd name="connsiteX42" fmla="*/ 806266 w 2063287"/>
              <a:gd name="connsiteY42" fmla="*/ 231527 h 2329671"/>
              <a:gd name="connsiteX43" fmla="*/ 803424 w 2063287"/>
              <a:gd name="connsiteY43" fmla="*/ 235732 h 2329671"/>
              <a:gd name="connsiteX44" fmla="*/ 787743 w 2063287"/>
              <a:gd name="connsiteY44" fmla="*/ 241515 h 2329671"/>
              <a:gd name="connsiteX45" fmla="*/ 784902 w 2063287"/>
              <a:gd name="connsiteY45" fmla="*/ 240043 h 2329671"/>
              <a:gd name="connsiteX46" fmla="*/ 777850 w 2063287"/>
              <a:gd name="connsiteY46" fmla="*/ 232999 h 2329671"/>
              <a:gd name="connsiteX47" fmla="*/ 775009 w 2063287"/>
              <a:gd name="connsiteY47" fmla="*/ 231527 h 2329671"/>
              <a:gd name="connsiteX48" fmla="*/ 772167 w 2063287"/>
              <a:gd name="connsiteY48" fmla="*/ 231527 h 2329671"/>
              <a:gd name="connsiteX49" fmla="*/ 765011 w 2063287"/>
              <a:gd name="connsiteY49" fmla="*/ 228688 h 2329671"/>
              <a:gd name="connsiteX50" fmla="*/ 746488 w 2063287"/>
              <a:gd name="connsiteY50" fmla="*/ 208816 h 2329671"/>
              <a:gd name="connsiteX51" fmla="*/ 745120 w 2063287"/>
              <a:gd name="connsiteY51" fmla="*/ 201666 h 2329671"/>
              <a:gd name="connsiteX52" fmla="*/ 737963 w 2063287"/>
              <a:gd name="connsiteY52" fmla="*/ 197460 h 2329671"/>
              <a:gd name="connsiteX53" fmla="*/ 730912 w 2063287"/>
              <a:gd name="connsiteY53" fmla="*/ 169071 h 2329671"/>
              <a:gd name="connsiteX54" fmla="*/ 726597 w 2063287"/>
              <a:gd name="connsiteY54" fmla="*/ 151933 h 2329671"/>
              <a:gd name="connsiteX55" fmla="*/ 728071 w 2063287"/>
              <a:gd name="connsiteY55" fmla="*/ 140577 h 2329671"/>
              <a:gd name="connsiteX56" fmla="*/ 729438 w 2063287"/>
              <a:gd name="connsiteY56" fmla="*/ 130694 h 2329671"/>
              <a:gd name="connsiteX57" fmla="*/ 732280 w 2063287"/>
              <a:gd name="connsiteY57" fmla="*/ 120705 h 2329671"/>
              <a:gd name="connsiteX58" fmla="*/ 735122 w 2063287"/>
              <a:gd name="connsiteY58" fmla="*/ 115027 h 2329671"/>
              <a:gd name="connsiteX59" fmla="*/ 736595 w 2063287"/>
              <a:gd name="connsiteY59" fmla="*/ 110822 h 2329671"/>
              <a:gd name="connsiteX60" fmla="*/ 736595 w 2063287"/>
              <a:gd name="connsiteY60" fmla="*/ 103672 h 2329671"/>
              <a:gd name="connsiteX61" fmla="*/ 736595 w 2063287"/>
              <a:gd name="connsiteY61" fmla="*/ 102305 h 2329671"/>
              <a:gd name="connsiteX62" fmla="*/ 735122 w 2063287"/>
              <a:gd name="connsiteY62" fmla="*/ 99466 h 2329671"/>
              <a:gd name="connsiteX63" fmla="*/ 740805 w 2063287"/>
              <a:gd name="connsiteY63" fmla="*/ 95155 h 2329671"/>
              <a:gd name="connsiteX64" fmla="*/ 745120 w 2063287"/>
              <a:gd name="connsiteY64" fmla="*/ 90949 h 2329671"/>
              <a:gd name="connsiteX65" fmla="*/ 752276 w 2063287"/>
              <a:gd name="connsiteY65" fmla="*/ 75283 h 2329671"/>
              <a:gd name="connsiteX66" fmla="*/ 742278 w 2063287"/>
              <a:gd name="connsiteY66" fmla="*/ 55411 h 2329671"/>
              <a:gd name="connsiteX67" fmla="*/ 728071 w 2063287"/>
              <a:gd name="connsiteY67" fmla="*/ 29861 h 2329671"/>
              <a:gd name="connsiteX68" fmla="*/ 732280 w 2063287"/>
              <a:gd name="connsiteY68" fmla="*/ 8517 h 2329671"/>
              <a:gd name="connsiteX69" fmla="*/ 725229 w 2063287"/>
              <a:gd name="connsiteY69" fmla="*/ 0 h 2329671"/>
              <a:gd name="connsiteX70" fmla="*/ 695340 w 2063287"/>
              <a:gd name="connsiteY70" fmla="*/ 1367 h 2329671"/>
              <a:gd name="connsiteX71" fmla="*/ 699655 w 2063287"/>
              <a:gd name="connsiteY71" fmla="*/ 15666 h 2329671"/>
              <a:gd name="connsiteX72" fmla="*/ 696813 w 2063287"/>
              <a:gd name="connsiteY72" fmla="*/ 19872 h 2329671"/>
              <a:gd name="connsiteX73" fmla="*/ 695340 w 2063287"/>
              <a:gd name="connsiteY73" fmla="*/ 24183 h 2329671"/>
              <a:gd name="connsiteX74" fmla="*/ 676817 w 2063287"/>
              <a:gd name="connsiteY74" fmla="*/ 41216 h 2329671"/>
              <a:gd name="connsiteX75" fmla="*/ 647033 w 2063287"/>
              <a:gd name="connsiteY75" fmla="*/ 58250 h 2329671"/>
              <a:gd name="connsiteX76" fmla="*/ 614303 w 2063287"/>
              <a:gd name="connsiteY76" fmla="*/ 66766 h 2329671"/>
              <a:gd name="connsiteX77" fmla="*/ 608620 w 2063287"/>
              <a:gd name="connsiteY77" fmla="*/ 65294 h 2329671"/>
              <a:gd name="connsiteX78" fmla="*/ 600095 w 2063287"/>
              <a:gd name="connsiteY78" fmla="*/ 62455 h 2329671"/>
              <a:gd name="connsiteX79" fmla="*/ 583046 w 2063287"/>
              <a:gd name="connsiteY79" fmla="*/ 70972 h 2329671"/>
              <a:gd name="connsiteX80" fmla="*/ 581572 w 2063287"/>
              <a:gd name="connsiteY80" fmla="*/ 78122 h 2329671"/>
              <a:gd name="connsiteX81" fmla="*/ 583046 w 2063287"/>
              <a:gd name="connsiteY81" fmla="*/ 83800 h 2329671"/>
              <a:gd name="connsiteX82" fmla="*/ 583046 w 2063287"/>
              <a:gd name="connsiteY82" fmla="*/ 90949 h 2329671"/>
              <a:gd name="connsiteX83" fmla="*/ 580204 w 2063287"/>
              <a:gd name="connsiteY83" fmla="*/ 96522 h 2329671"/>
              <a:gd name="connsiteX84" fmla="*/ 574521 w 2063287"/>
              <a:gd name="connsiteY84" fmla="*/ 99466 h 2329671"/>
              <a:gd name="connsiteX85" fmla="*/ 570206 w 2063287"/>
              <a:gd name="connsiteY85" fmla="*/ 96522 h 2329671"/>
              <a:gd name="connsiteX86" fmla="*/ 561681 w 2063287"/>
              <a:gd name="connsiteY86" fmla="*/ 85272 h 2329671"/>
              <a:gd name="connsiteX87" fmla="*/ 557472 w 2063287"/>
              <a:gd name="connsiteY87" fmla="*/ 79489 h 2329671"/>
              <a:gd name="connsiteX88" fmla="*/ 553157 w 2063287"/>
              <a:gd name="connsiteY88" fmla="*/ 75283 h 2329671"/>
              <a:gd name="connsiteX89" fmla="*/ 548842 w 2063287"/>
              <a:gd name="connsiteY89" fmla="*/ 75283 h 2329671"/>
              <a:gd name="connsiteX90" fmla="*/ 521900 w 2063287"/>
              <a:gd name="connsiteY90" fmla="*/ 76650 h 2329671"/>
              <a:gd name="connsiteX91" fmla="*/ 511902 w 2063287"/>
              <a:gd name="connsiteY91" fmla="*/ 68133 h 2329671"/>
              <a:gd name="connsiteX92" fmla="*/ 493484 w 2063287"/>
              <a:gd name="connsiteY92" fmla="*/ 65294 h 2329671"/>
              <a:gd name="connsiteX93" fmla="*/ 486327 w 2063287"/>
              <a:gd name="connsiteY93" fmla="*/ 65294 h 2329671"/>
              <a:gd name="connsiteX94" fmla="*/ 484854 w 2063287"/>
              <a:gd name="connsiteY94" fmla="*/ 62455 h 2329671"/>
              <a:gd name="connsiteX95" fmla="*/ 483486 w 2063287"/>
              <a:gd name="connsiteY95" fmla="*/ 59617 h 2329671"/>
              <a:gd name="connsiteX96" fmla="*/ 482012 w 2063287"/>
              <a:gd name="connsiteY96" fmla="*/ 56778 h 2329671"/>
              <a:gd name="connsiteX97" fmla="*/ 479276 w 2063287"/>
              <a:gd name="connsiteY97" fmla="*/ 56778 h 2329671"/>
              <a:gd name="connsiteX98" fmla="*/ 474961 w 2063287"/>
              <a:gd name="connsiteY98" fmla="*/ 56778 h 2329671"/>
              <a:gd name="connsiteX99" fmla="*/ 474961 w 2063287"/>
              <a:gd name="connsiteY99" fmla="*/ 61089 h 2329671"/>
              <a:gd name="connsiteX100" fmla="*/ 482012 w 2063287"/>
              <a:gd name="connsiteY100" fmla="*/ 70972 h 2329671"/>
              <a:gd name="connsiteX101" fmla="*/ 484854 w 2063287"/>
              <a:gd name="connsiteY101" fmla="*/ 76650 h 2329671"/>
              <a:gd name="connsiteX102" fmla="*/ 489169 w 2063287"/>
              <a:gd name="connsiteY102" fmla="*/ 80961 h 2329671"/>
              <a:gd name="connsiteX103" fmla="*/ 503377 w 2063287"/>
              <a:gd name="connsiteY103" fmla="*/ 106511 h 2329671"/>
              <a:gd name="connsiteX104" fmla="*/ 516216 w 2063287"/>
              <a:gd name="connsiteY104" fmla="*/ 149094 h 2329671"/>
              <a:gd name="connsiteX105" fmla="*/ 514743 w 2063287"/>
              <a:gd name="connsiteY105" fmla="*/ 154772 h 2329671"/>
              <a:gd name="connsiteX106" fmla="*/ 513375 w 2063287"/>
              <a:gd name="connsiteY106" fmla="*/ 159083 h 2329671"/>
              <a:gd name="connsiteX107" fmla="*/ 516216 w 2063287"/>
              <a:gd name="connsiteY107" fmla="*/ 163393 h 2329671"/>
              <a:gd name="connsiteX108" fmla="*/ 526109 w 2063287"/>
              <a:gd name="connsiteY108" fmla="*/ 166232 h 2329671"/>
              <a:gd name="connsiteX109" fmla="*/ 537476 w 2063287"/>
              <a:gd name="connsiteY109" fmla="*/ 166232 h 2329671"/>
              <a:gd name="connsiteX110" fmla="*/ 547474 w 2063287"/>
              <a:gd name="connsiteY110" fmla="*/ 167599 h 2329671"/>
              <a:gd name="connsiteX111" fmla="*/ 548842 w 2063287"/>
              <a:gd name="connsiteY111" fmla="*/ 176116 h 2329671"/>
              <a:gd name="connsiteX112" fmla="*/ 546000 w 2063287"/>
              <a:gd name="connsiteY112" fmla="*/ 183266 h 2329671"/>
              <a:gd name="connsiteX113" fmla="*/ 530424 w 2063287"/>
              <a:gd name="connsiteY113" fmla="*/ 190310 h 2329671"/>
              <a:gd name="connsiteX114" fmla="*/ 514743 w 2063287"/>
              <a:gd name="connsiteY114" fmla="*/ 194621 h 2329671"/>
              <a:gd name="connsiteX115" fmla="*/ 511902 w 2063287"/>
              <a:gd name="connsiteY115" fmla="*/ 198827 h 2329671"/>
              <a:gd name="connsiteX116" fmla="*/ 511902 w 2063287"/>
              <a:gd name="connsiteY116" fmla="*/ 204505 h 2329671"/>
              <a:gd name="connsiteX117" fmla="*/ 510533 w 2063287"/>
              <a:gd name="connsiteY117" fmla="*/ 211655 h 2329671"/>
              <a:gd name="connsiteX118" fmla="*/ 510533 w 2063287"/>
              <a:gd name="connsiteY118" fmla="*/ 214493 h 2329671"/>
              <a:gd name="connsiteX119" fmla="*/ 507692 w 2063287"/>
              <a:gd name="connsiteY119" fmla="*/ 217332 h 2329671"/>
              <a:gd name="connsiteX120" fmla="*/ 499167 w 2063287"/>
              <a:gd name="connsiteY120" fmla="*/ 224377 h 2329671"/>
              <a:gd name="connsiteX121" fmla="*/ 494852 w 2063287"/>
              <a:gd name="connsiteY121" fmla="*/ 223010 h 2329671"/>
              <a:gd name="connsiteX122" fmla="*/ 470646 w 2063287"/>
              <a:gd name="connsiteY122" fmla="*/ 235732 h 2329671"/>
              <a:gd name="connsiteX123" fmla="*/ 453597 w 2063287"/>
              <a:gd name="connsiteY123" fmla="*/ 245721 h 2329671"/>
              <a:gd name="connsiteX124" fmla="*/ 447914 w 2063287"/>
              <a:gd name="connsiteY124" fmla="*/ 257077 h 2329671"/>
              <a:gd name="connsiteX125" fmla="*/ 438021 w 2063287"/>
              <a:gd name="connsiteY125" fmla="*/ 269904 h 2329671"/>
              <a:gd name="connsiteX126" fmla="*/ 433706 w 2063287"/>
              <a:gd name="connsiteY126" fmla="*/ 272743 h 2329671"/>
              <a:gd name="connsiteX127" fmla="*/ 430864 w 2063287"/>
              <a:gd name="connsiteY127" fmla="*/ 267065 h 2329671"/>
              <a:gd name="connsiteX128" fmla="*/ 433706 w 2063287"/>
              <a:gd name="connsiteY128" fmla="*/ 262754 h 2329671"/>
              <a:gd name="connsiteX129" fmla="*/ 433706 w 2063287"/>
              <a:gd name="connsiteY129" fmla="*/ 257077 h 2329671"/>
              <a:gd name="connsiteX130" fmla="*/ 430864 w 2063287"/>
              <a:gd name="connsiteY130" fmla="*/ 254238 h 2329671"/>
              <a:gd name="connsiteX131" fmla="*/ 426655 w 2063287"/>
              <a:gd name="connsiteY131" fmla="*/ 252871 h 2329671"/>
              <a:gd name="connsiteX132" fmla="*/ 422340 w 2063287"/>
              <a:gd name="connsiteY132" fmla="*/ 252871 h 2329671"/>
              <a:gd name="connsiteX133" fmla="*/ 415183 w 2063287"/>
              <a:gd name="connsiteY133" fmla="*/ 257077 h 2329671"/>
              <a:gd name="connsiteX134" fmla="*/ 412342 w 2063287"/>
              <a:gd name="connsiteY134" fmla="*/ 259916 h 2329671"/>
              <a:gd name="connsiteX135" fmla="*/ 409500 w 2063287"/>
              <a:gd name="connsiteY135" fmla="*/ 264227 h 2329671"/>
              <a:gd name="connsiteX136" fmla="*/ 400975 w 2063287"/>
              <a:gd name="connsiteY136" fmla="*/ 268432 h 2329671"/>
              <a:gd name="connsiteX137" fmla="*/ 391083 w 2063287"/>
              <a:gd name="connsiteY137" fmla="*/ 267065 h 2329671"/>
              <a:gd name="connsiteX138" fmla="*/ 362667 w 2063287"/>
              <a:gd name="connsiteY138" fmla="*/ 238676 h 2329671"/>
              <a:gd name="connsiteX139" fmla="*/ 352669 w 2063287"/>
              <a:gd name="connsiteY139" fmla="*/ 241515 h 2329671"/>
              <a:gd name="connsiteX140" fmla="*/ 351196 w 2063287"/>
              <a:gd name="connsiteY140" fmla="*/ 235732 h 2329671"/>
              <a:gd name="connsiteX141" fmla="*/ 351196 w 2063287"/>
              <a:gd name="connsiteY141" fmla="*/ 228688 h 2329671"/>
              <a:gd name="connsiteX142" fmla="*/ 352669 w 2063287"/>
              <a:gd name="connsiteY142" fmla="*/ 221538 h 2329671"/>
              <a:gd name="connsiteX143" fmla="*/ 351196 w 2063287"/>
              <a:gd name="connsiteY143" fmla="*/ 214493 h 2329671"/>
              <a:gd name="connsiteX144" fmla="*/ 349827 w 2063287"/>
              <a:gd name="connsiteY144" fmla="*/ 207344 h 2329671"/>
              <a:gd name="connsiteX145" fmla="*/ 346986 w 2063287"/>
              <a:gd name="connsiteY145" fmla="*/ 203138 h 2329671"/>
              <a:gd name="connsiteX146" fmla="*/ 338461 w 2063287"/>
              <a:gd name="connsiteY146" fmla="*/ 186105 h 2329671"/>
              <a:gd name="connsiteX147" fmla="*/ 334146 w 2063287"/>
              <a:gd name="connsiteY147" fmla="*/ 183266 h 2329671"/>
              <a:gd name="connsiteX148" fmla="*/ 329936 w 2063287"/>
              <a:gd name="connsiteY148" fmla="*/ 186105 h 2329671"/>
              <a:gd name="connsiteX149" fmla="*/ 325621 w 2063287"/>
              <a:gd name="connsiteY149" fmla="*/ 188943 h 2329671"/>
              <a:gd name="connsiteX150" fmla="*/ 321412 w 2063287"/>
              <a:gd name="connsiteY150" fmla="*/ 193149 h 2329671"/>
              <a:gd name="connsiteX151" fmla="*/ 321412 w 2063287"/>
              <a:gd name="connsiteY151" fmla="*/ 194621 h 2329671"/>
              <a:gd name="connsiteX152" fmla="*/ 318570 w 2063287"/>
              <a:gd name="connsiteY152" fmla="*/ 197460 h 2329671"/>
              <a:gd name="connsiteX153" fmla="*/ 315729 w 2063287"/>
              <a:gd name="connsiteY153" fmla="*/ 203138 h 2329671"/>
              <a:gd name="connsiteX154" fmla="*/ 311414 w 2063287"/>
              <a:gd name="connsiteY154" fmla="*/ 205977 h 2329671"/>
              <a:gd name="connsiteX155" fmla="*/ 305731 w 2063287"/>
              <a:gd name="connsiteY155" fmla="*/ 207344 h 2329671"/>
              <a:gd name="connsiteX156" fmla="*/ 302889 w 2063287"/>
              <a:gd name="connsiteY156" fmla="*/ 205977 h 2329671"/>
              <a:gd name="connsiteX157" fmla="*/ 300048 w 2063287"/>
              <a:gd name="connsiteY157" fmla="*/ 203138 h 2329671"/>
              <a:gd name="connsiteX158" fmla="*/ 298679 w 2063287"/>
              <a:gd name="connsiteY158" fmla="*/ 200299 h 2329671"/>
              <a:gd name="connsiteX159" fmla="*/ 297206 w 2063287"/>
              <a:gd name="connsiteY159" fmla="*/ 195988 h 2329671"/>
              <a:gd name="connsiteX160" fmla="*/ 294364 w 2063287"/>
              <a:gd name="connsiteY160" fmla="*/ 194621 h 2329671"/>
              <a:gd name="connsiteX161" fmla="*/ 291523 w 2063287"/>
              <a:gd name="connsiteY161" fmla="*/ 195988 h 2329671"/>
              <a:gd name="connsiteX162" fmla="*/ 290049 w 2063287"/>
              <a:gd name="connsiteY162" fmla="*/ 201666 h 2329671"/>
              <a:gd name="connsiteX163" fmla="*/ 291523 w 2063287"/>
              <a:gd name="connsiteY163" fmla="*/ 205977 h 2329671"/>
              <a:gd name="connsiteX164" fmla="*/ 294364 w 2063287"/>
              <a:gd name="connsiteY164" fmla="*/ 208816 h 2329671"/>
              <a:gd name="connsiteX165" fmla="*/ 230377 w 2063287"/>
              <a:gd name="connsiteY165" fmla="*/ 208816 h 2329671"/>
              <a:gd name="connsiteX166" fmla="*/ 206171 w 2063287"/>
              <a:gd name="connsiteY166" fmla="*/ 208816 h 2329671"/>
              <a:gd name="connsiteX167" fmla="*/ 204803 w 2063287"/>
              <a:gd name="connsiteY167" fmla="*/ 248560 h 2329671"/>
              <a:gd name="connsiteX168" fmla="*/ 207644 w 2063287"/>
              <a:gd name="connsiteY168" fmla="*/ 248560 h 2329671"/>
              <a:gd name="connsiteX169" fmla="*/ 231745 w 2063287"/>
              <a:gd name="connsiteY169" fmla="*/ 247193 h 2329671"/>
              <a:gd name="connsiteX170" fmla="*/ 236060 w 2063287"/>
              <a:gd name="connsiteY170" fmla="*/ 250032 h 2329671"/>
              <a:gd name="connsiteX171" fmla="*/ 237533 w 2063287"/>
              <a:gd name="connsiteY171" fmla="*/ 252871 h 2329671"/>
              <a:gd name="connsiteX172" fmla="*/ 241743 w 2063287"/>
              <a:gd name="connsiteY172" fmla="*/ 261388 h 2329671"/>
              <a:gd name="connsiteX173" fmla="*/ 240375 w 2063287"/>
              <a:gd name="connsiteY173" fmla="*/ 267065 h 2329671"/>
              <a:gd name="connsiteX174" fmla="*/ 240375 w 2063287"/>
              <a:gd name="connsiteY174" fmla="*/ 272743 h 2329671"/>
              <a:gd name="connsiteX175" fmla="*/ 238901 w 2063287"/>
              <a:gd name="connsiteY175" fmla="*/ 275582 h 2329671"/>
              <a:gd name="connsiteX176" fmla="*/ 224694 w 2063287"/>
              <a:gd name="connsiteY176" fmla="*/ 268432 h 2329671"/>
              <a:gd name="connsiteX177" fmla="*/ 194805 w 2063287"/>
              <a:gd name="connsiteY177" fmla="*/ 276949 h 2329671"/>
              <a:gd name="connsiteX178" fmla="*/ 194805 w 2063287"/>
              <a:gd name="connsiteY178" fmla="*/ 281260 h 2329671"/>
              <a:gd name="connsiteX179" fmla="*/ 193436 w 2063287"/>
              <a:gd name="connsiteY179" fmla="*/ 316798 h 2329671"/>
              <a:gd name="connsiteX180" fmla="*/ 193436 w 2063287"/>
              <a:gd name="connsiteY180" fmla="*/ 321004 h 2329671"/>
              <a:gd name="connsiteX181" fmla="*/ 196278 w 2063287"/>
              <a:gd name="connsiteY181" fmla="*/ 325315 h 2329671"/>
              <a:gd name="connsiteX182" fmla="*/ 200488 w 2063287"/>
              <a:gd name="connsiteY182" fmla="*/ 329521 h 2329671"/>
              <a:gd name="connsiteX183" fmla="*/ 204803 w 2063287"/>
              <a:gd name="connsiteY183" fmla="*/ 333832 h 2329671"/>
              <a:gd name="connsiteX184" fmla="*/ 213327 w 2063287"/>
              <a:gd name="connsiteY184" fmla="*/ 339509 h 2329671"/>
              <a:gd name="connsiteX185" fmla="*/ 216169 w 2063287"/>
              <a:gd name="connsiteY185" fmla="*/ 342348 h 2329671"/>
              <a:gd name="connsiteX186" fmla="*/ 226167 w 2063287"/>
              <a:gd name="connsiteY186" fmla="*/ 376415 h 2329671"/>
              <a:gd name="connsiteX187" fmla="*/ 227535 w 2063287"/>
              <a:gd name="connsiteY187" fmla="*/ 396287 h 2329671"/>
              <a:gd name="connsiteX188" fmla="*/ 226167 w 2063287"/>
              <a:gd name="connsiteY188" fmla="*/ 403437 h 2329671"/>
              <a:gd name="connsiteX189" fmla="*/ 226167 w 2063287"/>
              <a:gd name="connsiteY189" fmla="*/ 406276 h 2329671"/>
              <a:gd name="connsiteX190" fmla="*/ 223220 w 2063287"/>
              <a:gd name="connsiteY190" fmla="*/ 424676 h 2329671"/>
              <a:gd name="connsiteX191" fmla="*/ 221852 w 2063287"/>
              <a:gd name="connsiteY191" fmla="*/ 431826 h 2329671"/>
              <a:gd name="connsiteX192" fmla="*/ 213327 w 2063287"/>
              <a:gd name="connsiteY192" fmla="*/ 492914 h 2329671"/>
              <a:gd name="connsiteX193" fmla="*/ 209012 w 2063287"/>
              <a:gd name="connsiteY193" fmla="*/ 521303 h 2329671"/>
              <a:gd name="connsiteX194" fmla="*/ 209012 w 2063287"/>
              <a:gd name="connsiteY194" fmla="*/ 529820 h 2329671"/>
              <a:gd name="connsiteX195" fmla="*/ 207644 w 2063287"/>
              <a:gd name="connsiteY195" fmla="*/ 536969 h 2329671"/>
              <a:gd name="connsiteX196" fmla="*/ 206171 w 2063287"/>
              <a:gd name="connsiteY196" fmla="*/ 545486 h 2329671"/>
              <a:gd name="connsiteX197" fmla="*/ 203329 w 2063287"/>
              <a:gd name="connsiteY197" fmla="*/ 565358 h 2329671"/>
              <a:gd name="connsiteX198" fmla="*/ 199120 w 2063287"/>
              <a:gd name="connsiteY198" fmla="*/ 571036 h 2329671"/>
              <a:gd name="connsiteX199" fmla="*/ 190595 w 2063287"/>
              <a:gd name="connsiteY199" fmla="*/ 571036 h 2329671"/>
              <a:gd name="connsiteX200" fmla="*/ 184912 w 2063287"/>
              <a:gd name="connsiteY200" fmla="*/ 565358 h 2329671"/>
              <a:gd name="connsiteX201" fmla="*/ 174914 w 2063287"/>
              <a:gd name="connsiteY201" fmla="*/ 561048 h 2329671"/>
              <a:gd name="connsiteX202" fmla="*/ 162074 w 2063287"/>
              <a:gd name="connsiteY202" fmla="*/ 561048 h 2329671"/>
              <a:gd name="connsiteX203" fmla="*/ 133658 w 2063287"/>
              <a:gd name="connsiteY203" fmla="*/ 573875 h 2329671"/>
              <a:gd name="connsiteX204" fmla="*/ 106716 w 2063287"/>
              <a:gd name="connsiteY204" fmla="*/ 579553 h 2329671"/>
              <a:gd name="connsiteX205" fmla="*/ 101033 w 2063287"/>
              <a:gd name="connsiteY205" fmla="*/ 582392 h 2329671"/>
              <a:gd name="connsiteX206" fmla="*/ 83879 w 2063287"/>
              <a:gd name="connsiteY206" fmla="*/ 595219 h 2329671"/>
              <a:gd name="connsiteX207" fmla="*/ 54095 w 2063287"/>
              <a:gd name="connsiteY207" fmla="*/ 616458 h 2329671"/>
              <a:gd name="connsiteX208" fmla="*/ 49780 w 2063287"/>
              <a:gd name="connsiteY208" fmla="*/ 619297 h 2329671"/>
              <a:gd name="connsiteX209" fmla="*/ 39887 w 2063287"/>
              <a:gd name="connsiteY209" fmla="*/ 663353 h 2329671"/>
              <a:gd name="connsiteX210" fmla="*/ 29889 w 2063287"/>
              <a:gd name="connsiteY210" fmla="*/ 704569 h 2329671"/>
              <a:gd name="connsiteX211" fmla="*/ 12840 w 2063287"/>
              <a:gd name="connsiteY211" fmla="*/ 718763 h 2329671"/>
              <a:gd name="connsiteX212" fmla="*/ 8525 w 2063287"/>
              <a:gd name="connsiteY212" fmla="*/ 723074 h 2329671"/>
              <a:gd name="connsiteX213" fmla="*/ 7156 w 2063287"/>
              <a:gd name="connsiteY213" fmla="*/ 734430 h 2329671"/>
              <a:gd name="connsiteX214" fmla="*/ 7156 w 2063287"/>
              <a:gd name="connsiteY214" fmla="*/ 737269 h 2329671"/>
              <a:gd name="connsiteX215" fmla="*/ 9998 w 2063287"/>
              <a:gd name="connsiteY215" fmla="*/ 738635 h 2329671"/>
              <a:gd name="connsiteX216" fmla="*/ 11366 w 2063287"/>
              <a:gd name="connsiteY216" fmla="*/ 742946 h 2329671"/>
              <a:gd name="connsiteX217" fmla="*/ 11366 w 2063287"/>
              <a:gd name="connsiteY217" fmla="*/ 749991 h 2329671"/>
              <a:gd name="connsiteX218" fmla="*/ 1473 w 2063287"/>
              <a:gd name="connsiteY218" fmla="*/ 751463 h 2329671"/>
              <a:gd name="connsiteX219" fmla="*/ 0 w 2063287"/>
              <a:gd name="connsiteY219" fmla="*/ 761346 h 2329671"/>
              <a:gd name="connsiteX220" fmla="*/ 1473 w 2063287"/>
              <a:gd name="connsiteY220" fmla="*/ 767024 h 2329671"/>
              <a:gd name="connsiteX221" fmla="*/ 5683 w 2063287"/>
              <a:gd name="connsiteY221" fmla="*/ 771335 h 2329671"/>
              <a:gd name="connsiteX222" fmla="*/ 14208 w 2063287"/>
              <a:gd name="connsiteY222" fmla="*/ 782691 h 2329671"/>
              <a:gd name="connsiteX223" fmla="*/ 24206 w 2063287"/>
              <a:gd name="connsiteY223" fmla="*/ 805402 h 2329671"/>
              <a:gd name="connsiteX224" fmla="*/ 35572 w 2063287"/>
              <a:gd name="connsiteY224" fmla="*/ 823907 h 2329671"/>
              <a:gd name="connsiteX225" fmla="*/ 41255 w 2063287"/>
              <a:gd name="connsiteY225" fmla="*/ 830952 h 2329671"/>
              <a:gd name="connsiteX226" fmla="*/ 44097 w 2063287"/>
              <a:gd name="connsiteY226" fmla="*/ 832424 h 2329671"/>
              <a:gd name="connsiteX227" fmla="*/ 55463 w 2063287"/>
              <a:gd name="connsiteY227" fmla="*/ 846618 h 2329671"/>
              <a:gd name="connsiteX228" fmla="*/ 56936 w 2063287"/>
              <a:gd name="connsiteY228" fmla="*/ 849457 h 2329671"/>
              <a:gd name="connsiteX229" fmla="*/ 58305 w 2063287"/>
              <a:gd name="connsiteY229" fmla="*/ 856607 h 2329671"/>
              <a:gd name="connsiteX230" fmla="*/ 54095 w 2063287"/>
              <a:gd name="connsiteY230" fmla="*/ 862285 h 2329671"/>
              <a:gd name="connsiteX231" fmla="*/ 45570 w 2063287"/>
              <a:gd name="connsiteY231" fmla="*/ 873640 h 2329671"/>
              <a:gd name="connsiteX232" fmla="*/ 58305 w 2063287"/>
              <a:gd name="connsiteY232" fmla="*/ 873640 h 2329671"/>
              <a:gd name="connsiteX233" fmla="*/ 71144 w 2063287"/>
              <a:gd name="connsiteY233" fmla="*/ 873640 h 2329671"/>
              <a:gd name="connsiteX234" fmla="*/ 89562 w 2063287"/>
              <a:gd name="connsiteY234" fmla="*/ 879318 h 2329671"/>
              <a:gd name="connsiteX235" fmla="*/ 93877 w 2063287"/>
              <a:gd name="connsiteY235" fmla="*/ 882157 h 2329671"/>
              <a:gd name="connsiteX236" fmla="*/ 101033 w 2063287"/>
              <a:gd name="connsiteY236" fmla="*/ 899190 h 2329671"/>
              <a:gd name="connsiteX237" fmla="*/ 102401 w 2063287"/>
              <a:gd name="connsiteY237" fmla="*/ 902029 h 2329671"/>
              <a:gd name="connsiteX238" fmla="*/ 101033 w 2063287"/>
              <a:gd name="connsiteY238" fmla="*/ 909074 h 2329671"/>
              <a:gd name="connsiteX239" fmla="*/ 143657 w 2063287"/>
              <a:gd name="connsiteY239" fmla="*/ 909074 h 2329671"/>
              <a:gd name="connsiteX240" fmla="*/ 147866 w 2063287"/>
              <a:gd name="connsiteY240" fmla="*/ 909074 h 2329671"/>
              <a:gd name="connsiteX241" fmla="*/ 153549 w 2063287"/>
              <a:gd name="connsiteY241" fmla="*/ 906235 h 2329671"/>
              <a:gd name="connsiteX242" fmla="*/ 164916 w 2063287"/>
              <a:gd name="connsiteY242" fmla="*/ 894879 h 2329671"/>
              <a:gd name="connsiteX243" fmla="*/ 169231 w 2063287"/>
              <a:gd name="connsiteY243" fmla="*/ 889201 h 2329671"/>
              <a:gd name="connsiteX244" fmla="*/ 183438 w 2063287"/>
              <a:gd name="connsiteY244" fmla="*/ 875007 h 2329671"/>
              <a:gd name="connsiteX245" fmla="*/ 186280 w 2063287"/>
              <a:gd name="connsiteY245" fmla="*/ 875007 h 2329671"/>
              <a:gd name="connsiteX246" fmla="*/ 182070 w 2063287"/>
              <a:gd name="connsiteY246" fmla="*/ 883524 h 2329671"/>
              <a:gd name="connsiteX247" fmla="*/ 187753 w 2063287"/>
              <a:gd name="connsiteY247" fmla="*/ 892040 h 2329671"/>
              <a:gd name="connsiteX248" fmla="*/ 183438 w 2063287"/>
              <a:gd name="connsiteY248" fmla="*/ 896351 h 2329671"/>
              <a:gd name="connsiteX249" fmla="*/ 183438 w 2063287"/>
              <a:gd name="connsiteY249" fmla="*/ 903396 h 2329671"/>
              <a:gd name="connsiteX250" fmla="*/ 183438 w 2063287"/>
              <a:gd name="connsiteY250" fmla="*/ 923268 h 2329671"/>
              <a:gd name="connsiteX251" fmla="*/ 186280 w 2063287"/>
              <a:gd name="connsiteY251" fmla="*/ 958806 h 2329671"/>
              <a:gd name="connsiteX252" fmla="*/ 187753 w 2063287"/>
              <a:gd name="connsiteY252" fmla="*/ 967323 h 2329671"/>
              <a:gd name="connsiteX253" fmla="*/ 191963 w 2063287"/>
              <a:gd name="connsiteY253" fmla="*/ 964484 h 2329671"/>
              <a:gd name="connsiteX254" fmla="*/ 197646 w 2063287"/>
              <a:gd name="connsiteY254" fmla="*/ 971634 h 2329671"/>
              <a:gd name="connsiteX255" fmla="*/ 203329 w 2063287"/>
              <a:gd name="connsiteY255" fmla="*/ 973001 h 2329671"/>
              <a:gd name="connsiteX256" fmla="*/ 207644 w 2063287"/>
              <a:gd name="connsiteY256" fmla="*/ 973001 h 2329671"/>
              <a:gd name="connsiteX257" fmla="*/ 211854 w 2063287"/>
              <a:gd name="connsiteY257" fmla="*/ 971634 h 2329671"/>
              <a:gd name="connsiteX258" fmla="*/ 216169 w 2063287"/>
              <a:gd name="connsiteY258" fmla="*/ 968795 h 2329671"/>
              <a:gd name="connsiteX259" fmla="*/ 221852 w 2063287"/>
              <a:gd name="connsiteY259" fmla="*/ 964484 h 2329671"/>
              <a:gd name="connsiteX260" fmla="*/ 230377 w 2063287"/>
              <a:gd name="connsiteY260" fmla="*/ 964484 h 2329671"/>
              <a:gd name="connsiteX261" fmla="*/ 243216 w 2063287"/>
              <a:gd name="connsiteY261" fmla="*/ 965956 h 2329671"/>
              <a:gd name="connsiteX262" fmla="*/ 285840 w 2063287"/>
              <a:gd name="connsiteY262" fmla="*/ 970267 h 2329671"/>
              <a:gd name="connsiteX263" fmla="*/ 284366 w 2063287"/>
              <a:gd name="connsiteY263" fmla="*/ 975840 h 2329671"/>
              <a:gd name="connsiteX264" fmla="*/ 295733 w 2063287"/>
              <a:gd name="connsiteY264" fmla="*/ 975840 h 2329671"/>
              <a:gd name="connsiteX265" fmla="*/ 304257 w 2063287"/>
              <a:gd name="connsiteY265" fmla="*/ 970267 h 2329671"/>
              <a:gd name="connsiteX266" fmla="*/ 318570 w 2063287"/>
              <a:gd name="connsiteY266" fmla="*/ 951762 h 2329671"/>
              <a:gd name="connsiteX267" fmla="*/ 321412 w 2063287"/>
              <a:gd name="connsiteY267" fmla="*/ 948923 h 2329671"/>
              <a:gd name="connsiteX268" fmla="*/ 332778 w 2063287"/>
              <a:gd name="connsiteY268" fmla="*/ 948923 h 2329671"/>
              <a:gd name="connsiteX269" fmla="*/ 339829 w 2063287"/>
              <a:gd name="connsiteY269" fmla="*/ 950290 h 2329671"/>
              <a:gd name="connsiteX270" fmla="*/ 341303 w 2063287"/>
              <a:gd name="connsiteY270" fmla="*/ 946084 h 2329671"/>
              <a:gd name="connsiteX271" fmla="*/ 366877 w 2063287"/>
              <a:gd name="connsiteY271" fmla="*/ 927579 h 2329671"/>
              <a:gd name="connsiteX272" fmla="*/ 379716 w 2063287"/>
              <a:gd name="connsiteY272" fmla="*/ 914856 h 2329671"/>
              <a:gd name="connsiteX273" fmla="*/ 386768 w 2063287"/>
              <a:gd name="connsiteY273" fmla="*/ 909074 h 2329671"/>
              <a:gd name="connsiteX274" fmla="*/ 392451 w 2063287"/>
              <a:gd name="connsiteY274" fmla="*/ 903396 h 2329671"/>
              <a:gd name="connsiteX275" fmla="*/ 420866 w 2063287"/>
              <a:gd name="connsiteY275" fmla="*/ 896351 h 2329671"/>
              <a:gd name="connsiteX276" fmla="*/ 443704 w 2063287"/>
              <a:gd name="connsiteY276" fmla="*/ 897718 h 2329671"/>
              <a:gd name="connsiteX277" fmla="*/ 446546 w 2063287"/>
              <a:gd name="connsiteY277" fmla="*/ 899190 h 2329671"/>
              <a:gd name="connsiteX278" fmla="*/ 455070 w 2063287"/>
              <a:gd name="connsiteY278" fmla="*/ 890673 h 2329671"/>
              <a:gd name="connsiteX279" fmla="*/ 457912 w 2063287"/>
              <a:gd name="connsiteY279" fmla="*/ 892040 h 2329671"/>
              <a:gd name="connsiteX280" fmla="*/ 460753 w 2063287"/>
              <a:gd name="connsiteY280" fmla="*/ 894879 h 2329671"/>
              <a:gd name="connsiteX281" fmla="*/ 462122 w 2063287"/>
              <a:gd name="connsiteY281" fmla="*/ 899190 h 2329671"/>
              <a:gd name="connsiteX282" fmla="*/ 464963 w 2063287"/>
              <a:gd name="connsiteY282" fmla="*/ 921901 h 2329671"/>
              <a:gd name="connsiteX283" fmla="*/ 463595 w 2063287"/>
              <a:gd name="connsiteY283" fmla="*/ 927579 h 2329671"/>
              <a:gd name="connsiteX284" fmla="*/ 459280 w 2063287"/>
              <a:gd name="connsiteY284" fmla="*/ 933257 h 2329671"/>
              <a:gd name="connsiteX285" fmla="*/ 457912 w 2063287"/>
              <a:gd name="connsiteY285" fmla="*/ 937568 h 2329671"/>
              <a:gd name="connsiteX286" fmla="*/ 459280 w 2063287"/>
              <a:gd name="connsiteY286" fmla="*/ 947451 h 2329671"/>
              <a:gd name="connsiteX287" fmla="*/ 462122 w 2063287"/>
              <a:gd name="connsiteY287" fmla="*/ 980151 h 2329671"/>
              <a:gd name="connsiteX288" fmla="*/ 463595 w 2063287"/>
              <a:gd name="connsiteY288" fmla="*/ 985829 h 2329671"/>
              <a:gd name="connsiteX289" fmla="*/ 466437 w 2063287"/>
              <a:gd name="connsiteY289" fmla="*/ 994345 h 2329671"/>
              <a:gd name="connsiteX290" fmla="*/ 469278 w 2063287"/>
              <a:gd name="connsiteY290" fmla="*/ 998656 h 2329671"/>
              <a:gd name="connsiteX291" fmla="*/ 472120 w 2063287"/>
              <a:gd name="connsiteY291" fmla="*/ 1000023 h 2329671"/>
              <a:gd name="connsiteX292" fmla="*/ 482012 w 2063287"/>
              <a:gd name="connsiteY292" fmla="*/ 1014217 h 2329671"/>
              <a:gd name="connsiteX293" fmla="*/ 483486 w 2063287"/>
              <a:gd name="connsiteY293" fmla="*/ 1018528 h 2329671"/>
              <a:gd name="connsiteX294" fmla="*/ 484854 w 2063287"/>
              <a:gd name="connsiteY294" fmla="*/ 1022734 h 2329671"/>
              <a:gd name="connsiteX295" fmla="*/ 510533 w 2063287"/>
              <a:gd name="connsiteY295" fmla="*/ 1042711 h 2329671"/>
              <a:gd name="connsiteX296" fmla="*/ 514743 w 2063287"/>
              <a:gd name="connsiteY296" fmla="*/ 1044078 h 2329671"/>
              <a:gd name="connsiteX297" fmla="*/ 514743 w 2063287"/>
              <a:gd name="connsiteY297" fmla="*/ 1049756 h 2329671"/>
              <a:gd name="connsiteX298" fmla="*/ 519058 w 2063287"/>
              <a:gd name="connsiteY298" fmla="*/ 1055434 h 2329671"/>
              <a:gd name="connsiteX299" fmla="*/ 521900 w 2063287"/>
              <a:gd name="connsiteY299" fmla="*/ 1056906 h 2329671"/>
              <a:gd name="connsiteX300" fmla="*/ 526109 w 2063287"/>
              <a:gd name="connsiteY300" fmla="*/ 1058273 h 2329671"/>
              <a:gd name="connsiteX301" fmla="*/ 546000 w 2063287"/>
              <a:gd name="connsiteY301" fmla="*/ 1061112 h 2329671"/>
              <a:gd name="connsiteX302" fmla="*/ 548842 w 2063287"/>
              <a:gd name="connsiteY302" fmla="*/ 1056906 h 2329671"/>
              <a:gd name="connsiteX303" fmla="*/ 553157 w 2063287"/>
              <a:gd name="connsiteY303" fmla="*/ 1056906 h 2329671"/>
              <a:gd name="connsiteX304" fmla="*/ 557472 w 2063287"/>
              <a:gd name="connsiteY304" fmla="*/ 1056906 h 2329671"/>
              <a:gd name="connsiteX305" fmla="*/ 568838 w 2063287"/>
              <a:gd name="connsiteY305" fmla="*/ 1062584 h 2329671"/>
              <a:gd name="connsiteX306" fmla="*/ 595780 w 2063287"/>
              <a:gd name="connsiteY306" fmla="*/ 1079617 h 2329671"/>
              <a:gd name="connsiteX307" fmla="*/ 614303 w 2063287"/>
              <a:gd name="connsiteY307" fmla="*/ 1090972 h 2329671"/>
              <a:gd name="connsiteX308" fmla="*/ 631352 w 2063287"/>
              <a:gd name="connsiteY308" fmla="*/ 1098122 h 2329671"/>
              <a:gd name="connsiteX309" fmla="*/ 644192 w 2063287"/>
              <a:gd name="connsiteY309" fmla="*/ 1103695 h 2329671"/>
              <a:gd name="connsiteX310" fmla="*/ 659768 w 2063287"/>
              <a:gd name="connsiteY310" fmla="*/ 1120833 h 2329671"/>
              <a:gd name="connsiteX311" fmla="*/ 675449 w 2063287"/>
              <a:gd name="connsiteY311" fmla="*/ 1120833 h 2329671"/>
              <a:gd name="connsiteX312" fmla="*/ 679659 w 2063287"/>
              <a:gd name="connsiteY312" fmla="*/ 1120833 h 2329671"/>
              <a:gd name="connsiteX313" fmla="*/ 689657 w 2063287"/>
              <a:gd name="connsiteY313" fmla="*/ 1120833 h 2329671"/>
              <a:gd name="connsiteX314" fmla="*/ 695340 w 2063287"/>
              <a:gd name="connsiteY314" fmla="*/ 1119361 h 2329671"/>
              <a:gd name="connsiteX315" fmla="*/ 702496 w 2063287"/>
              <a:gd name="connsiteY315" fmla="*/ 1120833 h 2329671"/>
              <a:gd name="connsiteX316" fmla="*/ 728071 w 2063287"/>
              <a:gd name="connsiteY316" fmla="*/ 1135028 h 2329671"/>
              <a:gd name="connsiteX317" fmla="*/ 732280 w 2063287"/>
              <a:gd name="connsiteY317" fmla="*/ 1139233 h 2329671"/>
              <a:gd name="connsiteX318" fmla="*/ 735122 w 2063287"/>
              <a:gd name="connsiteY318" fmla="*/ 1146383 h 2329671"/>
              <a:gd name="connsiteX319" fmla="*/ 736595 w 2063287"/>
              <a:gd name="connsiteY319" fmla="*/ 1149222 h 2329671"/>
              <a:gd name="connsiteX320" fmla="*/ 733753 w 2063287"/>
              <a:gd name="connsiteY320" fmla="*/ 1154900 h 2329671"/>
              <a:gd name="connsiteX321" fmla="*/ 733753 w 2063287"/>
              <a:gd name="connsiteY321" fmla="*/ 1157739 h 2329671"/>
              <a:gd name="connsiteX322" fmla="*/ 735122 w 2063287"/>
              <a:gd name="connsiteY322" fmla="*/ 1166255 h 2329671"/>
              <a:gd name="connsiteX323" fmla="*/ 739437 w 2063287"/>
              <a:gd name="connsiteY323" fmla="*/ 1170461 h 2329671"/>
              <a:gd name="connsiteX324" fmla="*/ 742278 w 2063287"/>
              <a:gd name="connsiteY324" fmla="*/ 1178978 h 2329671"/>
              <a:gd name="connsiteX325" fmla="*/ 742278 w 2063287"/>
              <a:gd name="connsiteY325" fmla="*/ 1184761 h 2329671"/>
              <a:gd name="connsiteX326" fmla="*/ 739437 w 2063287"/>
              <a:gd name="connsiteY326" fmla="*/ 1197483 h 2329671"/>
              <a:gd name="connsiteX327" fmla="*/ 732280 w 2063287"/>
              <a:gd name="connsiteY327" fmla="*/ 1214516 h 2329671"/>
              <a:gd name="connsiteX328" fmla="*/ 752276 w 2063287"/>
              <a:gd name="connsiteY328" fmla="*/ 1237227 h 2329671"/>
              <a:gd name="connsiteX329" fmla="*/ 760801 w 2063287"/>
              <a:gd name="connsiteY329" fmla="*/ 1284122 h 2329671"/>
              <a:gd name="connsiteX330" fmla="*/ 763642 w 2063287"/>
              <a:gd name="connsiteY330" fmla="*/ 1284122 h 2329671"/>
              <a:gd name="connsiteX331" fmla="*/ 769326 w 2063287"/>
              <a:gd name="connsiteY331" fmla="*/ 1284122 h 2329671"/>
              <a:gd name="connsiteX332" fmla="*/ 797741 w 2063287"/>
              <a:gd name="connsiteY332" fmla="*/ 1285594 h 2329671"/>
              <a:gd name="connsiteX333" fmla="*/ 803424 w 2063287"/>
              <a:gd name="connsiteY333" fmla="*/ 1285594 h 2329671"/>
              <a:gd name="connsiteX334" fmla="*/ 850363 w 2063287"/>
              <a:gd name="connsiteY334" fmla="*/ 1286961 h 2329671"/>
              <a:gd name="connsiteX335" fmla="*/ 856046 w 2063287"/>
              <a:gd name="connsiteY335" fmla="*/ 1294110 h 2329671"/>
              <a:gd name="connsiteX336" fmla="*/ 850363 w 2063287"/>
              <a:gd name="connsiteY336" fmla="*/ 1308305 h 2329671"/>
              <a:gd name="connsiteX337" fmla="*/ 850363 w 2063287"/>
              <a:gd name="connsiteY337" fmla="*/ 1311144 h 2329671"/>
              <a:gd name="connsiteX338" fmla="*/ 853204 w 2063287"/>
              <a:gd name="connsiteY338" fmla="*/ 1322499 h 2329671"/>
              <a:gd name="connsiteX339" fmla="*/ 858887 w 2063287"/>
              <a:gd name="connsiteY339" fmla="*/ 1342371 h 2329671"/>
              <a:gd name="connsiteX340" fmla="*/ 868780 w 2063287"/>
              <a:gd name="connsiteY340" fmla="*/ 1349521 h 2329671"/>
              <a:gd name="connsiteX341" fmla="*/ 883093 w 2063287"/>
              <a:gd name="connsiteY341" fmla="*/ 1353727 h 2329671"/>
              <a:gd name="connsiteX342" fmla="*/ 892986 w 2063287"/>
              <a:gd name="connsiteY342" fmla="*/ 1366554 h 2329671"/>
              <a:gd name="connsiteX343" fmla="*/ 895827 w 2063287"/>
              <a:gd name="connsiteY343" fmla="*/ 1370760 h 2329671"/>
              <a:gd name="connsiteX344" fmla="*/ 895827 w 2063287"/>
              <a:gd name="connsiteY344" fmla="*/ 1375071 h 2329671"/>
              <a:gd name="connsiteX345" fmla="*/ 897301 w 2063287"/>
              <a:gd name="connsiteY345" fmla="*/ 1377910 h 2329671"/>
              <a:gd name="connsiteX346" fmla="*/ 904352 w 2063287"/>
              <a:gd name="connsiteY346" fmla="*/ 1389265 h 2329671"/>
              <a:gd name="connsiteX347" fmla="*/ 905826 w 2063287"/>
              <a:gd name="connsiteY347" fmla="*/ 1394943 h 2329671"/>
              <a:gd name="connsiteX348" fmla="*/ 907194 w 2063287"/>
              <a:gd name="connsiteY348" fmla="*/ 1401988 h 2329671"/>
              <a:gd name="connsiteX349" fmla="*/ 901511 w 2063287"/>
              <a:gd name="connsiteY349" fmla="*/ 1450354 h 2329671"/>
              <a:gd name="connsiteX350" fmla="*/ 894460 w 2063287"/>
              <a:gd name="connsiteY350" fmla="*/ 1470226 h 2329671"/>
              <a:gd name="connsiteX351" fmla="*/ 887303 w 2063287"/>
              <a:gd name="connsiteY351" fmla="*/ 1491570 h 2329671"/>
              <a:gd name="connsiteX352" fmla="*/ 902984 w 2063287"/>
              <a:gd name="connsiteY352" fmla="*/ 1505765 h 2329671"/>
              <a:gd name="connsiteX353" fmla="*/ 888776 w 2063287"/>
              <a:gd name="connsiteY353" fmla="*/ 1517120 h 2329671"/>
              <a:gd name="connsiteX354" fmla="*/ 888776 w 2063287"/>
              <a:gd name="connsiteY354" fmla="*/ 1521431 h 2329671"/>
              <a:gd name="connsiteX355" fmla="*/ 901511 w 2063287"/>
              <a:gd name="connsiteY355" fmla="*/ 1549820 h 2329671"/>
              <a:gd name="connsiteX356" fmla="*/ 911509 w 2063287"/>
              <a:gd name="connsiteY356" fmla="*/ 1564014 h 2329671"/>
              <a:gd name="connsiteX357" fmla="*/ 911509 w 2063287"/>
              <a:gd name="connsiteY357" fmla="*/ 1586725 h 2329671"/>
              <a:gd name="connsiteX358" fmla="*/ 911509 w 2063287"/>
              <a:gd name="connsiteY358" fmla="*/ 1620792 h 2329671"/>
              <a:gd name="connsiteX359" fmla="*/ 910035 w 2063287"/>
              <a:gd name="connsiteY359" fmla="*/ 1632148 h 2329671"/>
              <a:gd name="connsiteX360" fmla="*/ 914350 w 2063287"/>
              <a:gd name="connsiteY360" fmla="*/ 1633620 h 2329671"/>
              <a:gd name="connsiteX361" fmla="*/ 918560 w 2063287"/>
              <a:gd name="connsiteY361" fmla="*/ 1634986 h 2329671"/>
              <a:gd name="connsiteX362" fmla="*/ 929926 w 2063287"/>
              <a:gd name="connsiteY362" fmla="*/ 1637826 h 2329671"/>
              <a:gd name="connsiteX363" fmla="*/ 956974 w 2063287"/>
              <a:gd name="connsiteY363" fmla="*/ 1640664 h 2329671"/>
              <a:gd name="connsiteX364" fmla="*/ 961289 w 2063287"/>
              <a:gd name="connsiteY364" fmla="*/ 1640664 h 2329671"/>
              <a:gd name="connsiteX365" fmla="*/ 971181 w 2063287"/>
              <a:gd name="connsiteY365" fmla="*/ 1642136 h 2329671"/>
              <a:gd name="connsiteX366" fmla="*/ 981180 w 2063287"/>
              <a:gd name="connsiteY366" fmla="*/ 1640664 h 2329671"/>
              <a:gd name="connsiteX367" fmla="*/ 982548 w 2063287"/>
              <a:gd name="connsiteY367" fmla="*/ 1637826 h 2329671"/>
              <a:gd name="connsiteX368" fmla="*/ 984021 w 2063287"/>
              <a:gd name="connsiteY368" fmla="*/ 1633620 h 2329671"/>
              <a:gd name="connsiteX369" fmla="*/ 986863 w 2063287"/>
              <a:gd name="connsiteY369" fmla="*/ 1630781 h 2329671"/>
              <a:gd name="connsiteX370" fmla="*/ 991073 w 2063287"/>
              <a:gd name="connsiteY370" fmla="*/ 1630781 h 2329671"/>
              <a:gd name="connsiteX371" fmla="*/ 993914 w 2063287"/>
              <a:gd name="connsiteY371" fmla="*/ 1634986 h 2329671"/>
              <a:gd name="connsiteX372" fmla="*/ 996756 w 2063287"/>
              <a:gd name="connsiteY372" fmla="*/ 1637826 h 2329671"/>
              <a:gd name="connsiteX373" fmla="*/ 1003912 w 2063287"/>
              <a:gd name="connsiteY373" fmla="*/ 1643503 h 2329671"/>
              <a:gd name="connsiteX374" fmla="*/ 1008227 w 2063287"/>
              <a:gd name="connsiteY374" fmla="*/ 1643503 h 2329671"/>
              <a:gd name="connsiteX375" fmla="*/ 1018120 w 2063287"/>
              <a:gd name="connsiteY375" fmla="*/ 1644975 h 2329671"/>
              <a:gd name="connsiteX376" fmla="*/ 1025276 w 2063287"/>
              <a:gd name="connsiteY376" fmla="*/ 1647814 h 2329671"/>
              <a:gd name="connsiteX377" fmla="*/ 1026645 w 2063287"/>
              <a:gd name="connsiteY377" fmla="*/ 1650653 h 2329671"/>
              <a:gd name="connsiteX378" fmla="*/ 1032328 w 2063287"/>
              <a:gd name="connsiteY378" fmla="*/ 1662008 h 2329671"/>
              <a:gd name="connsiteX379" fmla="*/ 1042326 w 2063287"/>
              <a:gd name="connsiteY379" fmla="*/ 1694708 h 2329671"/>
              <a:gd name="connsiteX380" fmla="*/ 1045167 w 2063287"/>
              <a:gd name="connsiteY380" fmla="*/ 1714580 h 2329671"/>
              <a:gd name="connsiteX381" fmla="*/ 1046535 w 2063287"/>
              <a:gd name="connsiteY381" fmla="*/ 1721625 h 2329671"/>
              <a:gd name="connsiteX382" fmla="*/ 1055060 w 2063287"/>
              <a:gd name="connsiteY382" fmla="*/ 1742969 h 2329671"/>
              <a:gd name="connsiteX383" fmla="*/ 1057902 w 2063287"/>
              <a:gd name="connsiteY383" fmla="*/ 1745808 h 2329671"/>
              <a:gd name="connsiteX384" fmla="*/ 1067900 w 2063287"/>
              <a:gd name="connsiteY384" fmla="*/ 1747280 h 2329671"/>
              <a:gd name="connsiteX385" fmla="*/ 1075057 w 2063287"/>
              <a:gd name="connsiteY385" fmla="*/ 1745808 h 2329671"/>
              <a:gd name="connsiteX386" fmla="*/ 1080739 w 2063287"/>
              <a:gd name="connsiteY386" fmla="*/ 1742969 h 2329671"/>
              <a:gd name="connsiteX387" fmla="*/ 1094947 w 2063287"/>
              <a:gd name="connsiteY387" fmla="*/ 1734453 h 2329671"/>
              <a:gd name="connsiteX388" fmla="*/ 1106313 w 2063287"/>
              <a:gd name="connsiteY388" fmla="*/ 1740130 h 2329671"/>
              <a:gd name="connsiteX389" fmla="*/ 1116206 w 2063287"/>
              <a:gd name="connsiteY389" fmla="*/ 1748647 h 2329671"/>
              <a:gd name="connsiteX390" fmla="*/ 1113365 w 2063287"/>
              <a:gd name="connsiteY390" fmla="*/ 1750014 h 2329671"/>
              <a:gd name="connsiteX391" fmla="*/ 1111997 w 2063287"/>
              <a:gd name="connsiteY391" fmla="*/ 1754325 h 2329671"/>
              <a:gd name="connsiteX392" fmla="*/ 1113365 w 2063287"/>
              <a:gd name="connsiteY392" fmla="*/ 1760003 h 2329671"/>
              <a:gd name="connsiteX393" fmla="*/ 1116206 w 2063287"/>
              <a:gd name="connsiteY393" fmla="*/ 1769991 h 2329671"/>
              <a:gd name="connsiteX394" fmla="*/ 1116206 w 2063287"/>
              <a:gd name="connsiteY394" fmla="*/ 1782714 h 2329671"/>
              <a:gd name="connsiteX395" fmla="*/ 1114838 w 2063287"/>
              <a:gd name="connsiteY395" fmla="*/ 1787025 h 2329671"/>
              <a:gd name="connsiteX396" fmla="*/ 1114838 w 2063287"/>
              <a:gd name="connsiteY396" fmla="*/ 1791230 h 2329671"/>
              <a:gd name="connsiteX397" fmla="*/ 1111997 w 2063287"/>
              <a:gd name="connsiteY397" fmla="*/ 1795541 h 2329671"/>
              <a:gd name="connsiteX398" fmla="*/ 1111997 w 2063287"/>
              <a:gd name="connsiteY398" fmla="*/ 1806897 h 2329671"/>
              <a:gd name="connsiteX399" fmla="*/ 1106313 w 2063287"/>
              <a:gd name="connsiteY399" fmla="*/ 1832447 h 2329671"/>
              <a:gd name="connsiteX400" fmla="*/ 1107682 w 2063287"/>
              <a:gd name="connsiteY400" fmla="*/ 1839597 h 2329671"/>
              <a:gd name="connsiteX401" fmla="*/ 1119048 w 2063287"/>
              <a:gd name="connsiteY401" fmla="*/ 1840963 h 2329671"/>
              <a:gd name="connsiteX402" fmla="*/ 1124731 w 2063287"/>
              <a:gd name="connsiteY402" fmla="*/ 1838124 h 2329671"/>
              <a:gd name="connsiteX403" fmla="*/ 1131888 w 2063287"/>
              <a:gd name="connsiteY403" fmla="*/ 1835286 h 2329671"/>
              <a:gd name="connsiteX404" fmla="*/ 1140412 w 2063287"/>
              <a:gd name="connsiteY404" fmla="*/ 1840963 h 2329671"/>
              <a:gd name="connsiteX405" fmla="*/ 1144727 w 2063287"/>
              <a:gd name="connsiteY405" fmla="*/ 1843802 h 2329671"/>
              <a:gd name="connsiteX406" fmla="*/ 1147569 w 2063287"/>
              <a:gd name="connsiteY406" fmla="*/ 1846641 h 2329671"/>
              <a:gd name="connsiteX407" fmla="*/ 1150410 w 2063287"/>
              <a:gd name="connsiteY407" fmla="*/ 1855158 h 2329671"/>
              <a:gd name="connsiteX408" fmla="*/ 1161777 w 2063287"/>
              <a:gd name="connsiteY408" fmla="*/ 1885019 h 2329671"/>
              <a:gd name="connsiteX409" fmla="*/ 1164618 w 2063287"/>
              <a:gd name="connsiteY409" fmla="*/ 1919085 h 2329671"/>
              <a:gd name="connsiteX410" fmla="*/ 1164618 w 2063287"/>
              <a:gd name="connsiteY410" fmla="*/ 1924868 h 2329671"/>
              <a:gd name="connsiteX411" fmla="*/ 1161777 w 2063287"/>
              <a:gd name="connsiteY411" fmla="*/ 1931913 h 2329671"/>
              <a:gd name="connsiteX412" fmla="*/ 1160303 w 2063287"/>
              <a:gd name="connsiteY412" fmla="*/ 1934752 h 2329671"/>
              <a:gd name="connsiteX413" fmla="*/ 1157462 w 2063287"/>
              <a:gd name="connsiteY413" fmla="*/ 1934752 h 2329671"/>
              <a:gd name="connsiteX414" fmla="*/ 1154620 w 2063287"/>
              <a:gd name="connsiteY414" fmla="*/ 1936119 h 2329671"/>
              <a:gd name="connsiteX415" fmla="*/ 1120521 w 2063287"/>
              <a:gd name="connsiteY415" fmla="*/ 1958935 h 2329671"/>
              <a:gd name="connsiteX416" fmla="*/ 1092106 w 2063287"/>
              <a:gd name="connsiteY416" fmla="*/ 1980174 h 2329671"/>
              <a:gd name="connsiteX417" fmla="*/ 1075057 w 2063287"/>
              <a:gd name="connsiteY417" fmla="*/ 1997207 h 2329671"/>
              <a:gd name="connsiteX418" fmla="*/ 1067900 w 2063287"/>
              <a:gd name="connsiteY418" fmla="*/ 2005724 h 2329671"/>
              <a:gd name="connsiteX419" fmla="*/ 1056534 w 2063287"/>
              <a:gd name="connsiteY419" fmla="*/ 2028540 h 2329671"/>
              <a:gd name="connsiteX420" fmla="*/ 1035169 w 2063287"/>
              <a:gd name="connsiteY420" fmla="*/ 2065445 h 2329671"/>
              <a:gd name="connsiteX421" fmla="*/ 1030960 w 2063287"/>
              <a:gd name="connsiteY421" fmla="*/ 2073962 h 2329671"/>
              <a:gd name="connsiteX422" fmla="*/ 1025276 w 2063287"/>
              <a:gd name="connsiteY422" fmla="*/ 2082479 h 2329671"/>
              <a:gd name="connsiteX423" fmla="*/ 1020961 w 2063287"/>
              <a:gd name="connsiteY423" fmla="*/ 2088156 h 2329671"/>
              <a:gd name="connsiteX424" fmla="*/ 1009595 w 2063287"/>
              <a:gd name="connsiteY424" fmla="*/ 2103823 h 2329671"/>
              <a:gd name="connsiteX425" fmla="*/ 1003912 w 2063287"/>
              <a:gd name="connsiteY425" fmla="*/ 2112340 h 2329671"/>
              <a:gd name="connsiteX426" fmla="*/ 998229 w 2063287"/>
              <a:gd name="connsiteY426" fmla="*/ 2118017 h 2329671"/>
              <a:gd name="connsiteX427" fmla="*/ 1005385 w 2063287"/>
              <a:gd name="connsiteY427" fmla="*/ 2120856 h 2329671"/>
              <a:gd name="connsiteX428" fmla="*/ 1016752 w 2063287"/>
              <a:gd name="connsiteY428" fmla="*/ 2122223 h 2329671"/>
              <a:gd name="connsiteX429" fmla="*/ 1019593 w 2063287"/>
              <a:gd name="connsiteY429" fmla="*/ 2122223 h 2329671"/>
              <a:gd name="connsiteX430" fmla="*/ 1022435 w 2063287"/>
              <a:gd name="connsiteY430" fmla="*/ 2116545 h 2329671"/>
              <a:gd name="connsiteX431" fmla="*/ 1023803 w 2063287"/>
              <a:gd name="connsiteY431" fmla="*/ 2110868 h 2329671"/>
              <a:gd name="connsiteX432" fmla="*/ 1029486 w 2063287"/>
              <a:gd name="connsiteY432" fmla="*/ 2110868 h 2329671"/>
              <a:gd name="connsiteX433" fmla="*/ 1036643 w 2063287"/>
              <a:gd name="connsiteY433" fmla="*/ 2110868 h 2329671"/>
              <a:gd name="connsiteX434" fmla="*/ 1048009 w 2063287"/>
              <a:gd name="connsiteY434" fmla="*/ 2118017 h 2329671"/>
              <a:gd name="connsiteX435" fmla="*/ 1072215 w 2063287"/>
              <a:gd name="connsiteY435" fmla="*/ 2137890 h 2329671"/>
              <a:gd name="connsiteX436" fmla="*/ 1075057 w 2063287"/>
              <a:gd name="connsiteY436" fmla="*/ 2140728 h 2329671"/>
              <a:gd name="connsiteX437" fmla="*/ 1086317 w 2063287"/>
              <a:gd name="connsiteY437" fmla="*/ 2152084 h 2329671"/>
              <a:gd name="connsiteX438" fmla="*/ 1087791 w 2063287"/>
              <a:gd name="connsiteY438" fmla="*/ 2157762 h 2329671"/>
              <a:gd name="connsiteX439" fmla="*/ 1087791 w 2063287"/>
              <a:gd name="connsiteY439" fmla="*/ 2162073 h 2329671"/>
              <a:gd name="connsiteX440" fmla="*/ 1089264 w 2063287"/>
              <a:gd name="connsiteY440" fmla="*/ 2167750 h 2329671"/>
              <a:gd name="connsiteX441" fmla="*/ 1093474 w 2063287"/>
              <a:gd name="connsiteY441" fmla="*/ 2169117 h 2329671"/>
              <a:gd name="connsiteX442" fmla="*/ 1097789 w 2063287"/>
              <a:gd name="connsiteY442" fmla="*/ 2169117 h 2329671"/>
              <a:gd name="connsiteX443" fmla="*/ 1104840 w 2063287"/>
              <a:gd name="connsiteY443" fmla="*/ 2160601 h 2329671"/>
              <a:gd name="connsiteX444" fmla="*/ 1106313 w 2063287"/>
              <a:gd name="connsiteY444" fmla="*/ 2154923 h 2329671"/>
              <a:gd name="connsiteX445" fmla="*/ 1111997 w 2063287"/>
              <a:gd name="connsiteY445" fmla="*/ 2157762 h 2329671"/>
              <a:gd name="connsiteX446" fmla="*/ 1117680 w 2063287"/>
              <a:gd name="connsiteY446" fmla="*/ 2162073 h 2329671"/>
              <a:gd name="connsiteX447" fmla="*/ 1121889 w 2063287"/>
              <a:gd name="connsiteY447" fmla="*/ 2167750 h 2329671"/>
              <a:gd name="connsiteX448" fmla="*/ 1127573 w 2063287"/>
              <a:gd name="connsiteY448" fmla="*/ 2173428 h 2329671"/>
              <a:gd name="connsiteX449" fmla="*/ 1194402 w 2063287"/>
              <a:gd name="connsiteY449" fmla="*/ 2217378 h 2329671"/>
              <a:gd name="connsiteX450" fmla="*/ 1205768 w 2063287"/>
              <a:gd name="connsiteY450" fmla="*/ 2221689 h 2329671"/>
              <a:gd name="connsiteX451" fmla="*/ 1212924 w 2063287"/>
              <a:gd name="connsiteY451" fmla="*/ 2227367 h 2329671"/>
              <a:gd name="connsiteX452" fmla="*/ 1244182 w 2063287"/>
              <a:gd name="connsiteY452" fmla="*/ 2260067 h 2329671"/>
              <a:gd name="connsiteX453" fmla="*/ 1247023 w 2063287"/>
              <a:gd name="connsiteY453" fmla="*/ 2278467 h 2329671"/>
              <a:gd name="connsiteX454" fmla="*/ 1239972 w 2063287"/>
              <a:gd name="connsiteY454" fmla="*/ 2289927 h 2329671"/>
              <a:gd name="connsiteX455" fmla="*/ 1238499 w 2063287"/>
              <a:gd name="connsiteY455" fmla="*/ 2294133 h 2329671"/>
              <a:gd name="connsiteX456" fmla="*/ 1245655 w 2063287"/>
              <a:gd name="connsiteY456" fmla="*/ 2323994 h 2329671"/>
              <a:gd name="connsiteX457" fmla="*/ 1251338 w 2063287"/>
              <a:gd name="connsiteY457" fmla="*/ 2329672 h 2329671"/>
              <a:gd name="connsiteX458" fmla="*/ 1254180 w 2063287"/>
              <a:gd name="connsiteY458" fmla="*/ 2328200 h 2329671"/>
              <a:gd name="connsiteX459" fmla="*/ 1255548 w 2063287"/>
              <a:gd name="connsiteY459" fmla="*/ 2325361 h 2329671"/>
              <a:gd name="connsiteX460" fmla="*/ 1258389 w 2063287"/>
              <a:gd name="connsiteY460" fmla="*/ 2323994 h 2329671"/>
              <a:gd name="connsiteX461" fmla="*/ 1275544 w 2063287"/>
              <a:gd name="connsiteY461" fmla="*/ 2302650 h 2329671"/>
              <a:gd name="connsiteX462" fmla="*/ 1278386 w 2063287"/>
              <a:gd name="connsiteY462" fmla="*/ 2299811 h 2329671"/>
              <a:gd name="connsiteX463" fmla="*/ 1282595 w 2063287"/>
              <a:gd name="connsiteY463" fmla="*/ 2291294 h 2329671"/>
              <a:gd name="connsiteX464" fmla="*/ 1286910 w 2063287"/>
              <a:gd name="connsiteY464" fmla="*/ 2277100 h 2329671"/>
              <a:gd name="connsiteX465" fmla="*/ 1292593 w 2063287"/>
              <a:gd name="connsiteY465" fmla="*/ 2240195 h 2329671"/>
              <a:gd name="connsiteX466" fmla="*/ 1291120 w 2063287"/>
              <a:gd name="connsiteY466" fmla="*/ 2228734 h 2329671"/>
              <a:gd name="connsiteX467" fmla="*/ 1288278 w 2063287"/>
              <a:gd name="connsiteY467" fmla="*/ 2208967 h 2329671"/>
              <a:gd name="connsiteX468" fmla="*/ 1296803 w 2063287"/>
              <a:gd name="connsiteY468" fmla="*/ 2184784 h 2329671"/>
              <a:gd name="connsiteX469" fmla="*/ 1299645 w 2063287"/>
              <a:gd name="connsiteY469" fmla="*/ 2181945 h 2329671"/>
              <a:gd name="connsiteX470" fmla="*/ 1311011 w 2063287"/>
              <a:gd name="connsiteY470" fmla="*/ 2177634 h 2329671"/>
              <a:gd name="connsiteX471" fmla="*/ 1318167 w 2063287"/>
              <a:gd name="connsiteY471" fmla="*/ 2166279 h 2329671"/>
              <a:gd name="connsiteX472" fmla="*/ 1319536 w 2063287"/>
              <a:gd name="connsiteY472" fmla="*/ 2120856 h 2329671"/>
              <a:gd name="connsiteX473" fmla="*/ 1316694 w 2063287"/>
              <a:gd name="connsiteY473" fmla="*/ 2113707 h 2329671"/>
              <a:gd name="connsiteX474" fmla="*/ 1316694 w 2063287"/>
              <a:gd name="connsiteY474" fmla="*/ 2106662 h 2329671"/>
              <a:gd name="connsiteX475" fmla="*/ 1319536 w 2063287"/>
              <a:gd name="connsiteY475" fmla="*/ 2106662 h 2329671"/>
              <a:gd name="connsiteX476" fmla="*/ 1319536 w 2063287"/>
              <a:gd name="connsiteY476" fmla="*/ 2110868 h 2329671"/>
              <a:gd name="connsiteX477" fmla="*/ 1322377 w 2063287"/>
              <a:gd name="connsiteY477" fmla="*/ 2113707 h 2329671"/>
              <a:gd name="connsiteX478" fmla="*/ 1326692 w 2063287"/>
              <a:gd name="connsiteY478" fmla="*/ 2119384 h 2329671"/>
              <a:gd name="connsiteX479" fmla="*/ 1332375 w 2063287"/>
              <a:gd name="connsiteY479" fmla="*/ 2125062 h 2329671"/>
              <a:gd name="connsiteX480" fmla="*/ 1338058 w 2063287"/>
              <a:gd name="connsiteY480" fmla="*/ 2127901 h 2329671"/>
              <a:gd name="connsiteX481" fmla="*/ 1345215 w 2063287"/>
              <a:gd name="connsiteY481" fmla="*/ 2122223 h 2329671"/>
              <a:gd name="connsiteX482" fmla="*/ 1349425 w 2063287"/>
              <a:gd name="connsiteY482" fmla="*/ 2118017 h 2329671"/>
              <a:gd name="connsiteX483" fmla="*/ 1352266 w 2063287"/>
              <a:gd name="connsiteY483" fmla="*/ 2115178 h 2329671"/>
              <a:gd name="connsiteX484" fmla="*/ 1357949 w 2063287"/>
              <a:gd name="connsiteY484" fmla="*/ 2122223 h 2329671"/>
              <a:gd name="connsiteX485" fmla="*/ 1357949 w 2063287"/>
              <a:gd name="connsiteY485" fmla="*/ 2126534 h 2329671"/>
              <a:gd name="connsiteX486" fmla="*/ 1357949 w 2063287"/>
              <a:gd name="connsiteY486" fmla="*/ 2130740 h 2329671"/>
              <a:gd name="connsiteX487" fmla="*/ 1353740 w 2063287"/>
              <a:gd name="connsiteY487" fmla="*/ 2150612 h 2329671"/>
              <a:gd name="connsiteX488" fmla="*/ 1352266 w 2063287"/>
              <a:gd name="connsiteY488" fmla="*/ 2153451 h 2329671"/>
              <a:gd name="connsiteX489" fmla="*/ 1346583 w 2063287"/>
              <a:gd name="connsiteY489" fmla="*/ 2157762 h 2329671"/>
              <a:gd name="connsiteX490" fmla="*/ 1333849 w 2063287"/>
              <a:gd name="connsiteY490" fmla="*/ 2169117 h 2329671"/>
              <a:gd name="connsiteX491" fmla="*/ 1335217 w 2063287"/>
              <a:gd name="connsiteY491" fmla="*/ 2173428 h 2329671"/>
              <a:gd name="connsiteX492" fmla="*/ 1336690 w 2063287"/>
              <a:gd name="connsiteY492" fmla="*/ 2180473 h 2329671"/>
              <a:gd name="connsiteX493" fmla="*/ 1336690 w 2063287"/>
              <a:gd name="connsiteY493" fmla="*/ 2183312 h 2329671"/>
              <a:gd name="connsiteX494" fmla="*/ 1336690 w 2063287"/>
              <a:gd name="connsiteY494" fmla="*/ 2187623 h 2329671"/>
              <a:gd name="connsiteX495" fmla="*/ 1333849 w 2063287"/>
              <a:gd name="connsiteY495" fmla="*/ 2191828 h 2329671"/>
              <a:gd name="connsiteX496" fmla="*/ 1315326 w 2063287"/>
              <a:gd name="connsiteY496" fmla="*/ 2211700 h 2329671"/>
              <a:gd name="connsiteX497" fmla="*/ 1306801 w 2063287"/>
              <a:gd name="connsiteY497" fmla="*/ 2216011 h 2329671"/>
              <a:gd name="connsiteX498" fmla="*/ 1306801 w 2063287"/>
              <a:gd name="connsiteY498" fmla="*/ 2221689 h 2329671"/>
              <a:gd name="connsiteX499" fmla="*/ 1319536 w 2063287"/>
              <a:gd name="connsiteY499" fmla="*/ 2211700 h 2329671"/>
              <a:gd name="connsiteX500" fmla="*/ 1325324 w 2063287"/>
              <a:gd name="connsiteY500" fmla="*/ 2207495 h 2329671"/>
              <a:gd name="connsiteX501" fmla="*/ 1335217 w 2063287"/>
              <a:gd name="connsiteY501" fmla="*/ 2196139 h 2329671"/>
              <a:gd name="connsiteX502" fmla="*/ 1339532 w 2063287"/>
              <a:gd name="connsiteY502" fmla="*/ 2191828 h 2329671"/>
              <a:gd name="connsiteX503" fmla="*/ 1343742 w 2063287"/>
              <a:gd name="connsiteY503" fmla="*/ 2187623 h 2329671"/>
              <a:gd name="connsiteX504" fmla="*/ 1350898 w 2063287"/>
              <a:gd name="connsiteY504" fmla="*/ 2176267 h 2329671"/>
              <a:gd name="connsiteX505" fmla="*/ 1355108 w 2063287"/>
              <a:gd name="connsiteY505" fmla="*/ 2167750 h 2329671"/>
              <a:gd name="connsiteX506" fmla="*/ 1357949 w 2063287"/>
              <a:gd name="connsiteY506" fmla="*/ 2163439 h 2329671"/>
              <a:gd name="connsiteX507" fmla="*/ 1369316 w 2063287"/>
              <a:gd name="connsiteY507" fmla="*/ 2137890 h 2329671"/>
              <a:gd name="connsiteX508" fmla="*/ 1370789 w 2063287"/>
              <a:gd name="connsiteY508" fmla="*/ 2130740 h 2329671"/>
              <a:gd name="connsiteX509" fmla="*/ 1372157 w 2063287"/>
              <a:gd name="connsiteY509" fmla="*/ 2126534 h 2329671"/>
              <a:gd name="connsiteX510" fmla="*/ 1373631 w 2063287"/>
              <a:gd name="connsiteY510" fmla="*/ 2120856 h 2329671"/>
              <a:gd name="connsiteX511" fmla="*/ 1376472 w 2063287"/>
              <a:gd name="connsiteY511" fmla="*/ 2098145 h 2329671"/>
              <a:gd name="connsiteX512" fmla="*/ 1377840 w 2063287"/>
              <a:gd name="connsiteY512" fmla="*/ 2093834 h 2329671"/>
              <a:gd name="connsiteX513" fmla="*/ 1383523 w 2063287"/>
              <a:gd name="connsiteY513" fmla="*/ 2078168 h 2329671"/>
              <a:gd name="connsiteX514" fmla="*/ 1386365 w 2063287"/>
              <a:gd name="connsiteY514" fmla="*/ 2069651 h 2329671"/>
              <a:gd name="connsiteX515" fmla="*/ 1389312 w 2063287"/>
              <a:gd name="connsiteY515" fmla="*/ 2066812 h 2329671"/>
              <a:gd name="connsiteX516" fmla="*/ 1393521 w 2063287"/>
              <a:gd name="connsiteY516" fmla="*/ 2056929 h 2329671"/>
              <a:gd name="connsiteX517" fmla="*/ 1400678 w 2063287"/>
              <a:gd name="connsiteY517" fmla="*/ 2046940 h 2329671"/>
              <a:gd name="connsiteX518" fmla="*/ 1403520 w 2063287"/>
              <a:gd name="connsiteY518" fmla="*/ 2042734 h 2329671"/>
              <a:gd name="connsiteX519" fmla="*/ 1409203 w 2063287"/>
              <a:gd name="connsiteY519" fmla="*/ 2037057 h 2329671"/>
              <a:gd name="connsiteX520" fmla="*/ 1410571 w 2063287"/>
              <a:gd name="connsiteY520" fmla="*/ 2034218 h 2329671"/>
              <a:gd name="connsiteX521" fmla="*/ 1417727 w 2063287"/>
              <a:gd name="connsiteY521" fmla="*/ 2028540 h 2329671"/>
              <a:gd name="connsiteX522" fmla="*/ 1431935 w 2063287"/>
              <a:gd name="connsiteY522" fmla="*/ 2014346 h 2329671"/>
              <a:gd name="connsiteX523" fmla="*/ 1434777 w 2063287"/>
              <a:gd name="connsiteY523" fmla="*/ 1998679 h 2329671"/>
              <a:gd name="connsiteX524" fmla="*/ 1434777 w 2063287"/>
              <a:gd name="connsiteY524" fmla="*/ 1993001 h 2329671"/>
              <a:gd name="connsiteX525" fmla="*/ 1434777 w 2063287"/>
              <a:gd name="connsiteY525" fmla="*/ 1990163 h 2329671"/>
              <a:gd name="connsiteX526" fmla="*/ 1436145 w 2063287"/>
              <a:gd name="connsiteY526" fmla="*/ 1987323 h 2329671"/>
              <a:gd name="connsiteX527" fmla="*/ 1434777 w 2063287"/>
              <a:gd name="connsiteY527" fmla="*/ 1975968 h 2329671"/>
              <a:gd name="connsiteX528" fmla="*/ 1431935 w 2063287"/>
              <a:gd name="connsiteY528" fmla="*/ 1971657 h 2329671"/>
              <a:gd name="connsiteX529" fmla="*/ 1430462 w 2063287"/>
              <a:gd name="connsiteY529" fmla="*/ 1963141 h 2329671"/>
              <a:gd name="connsiteX530" fmla="*/ 1427620 w 2063287"/>
              <a:gd name="connsiteY530" fmla="*/ 1953152 h 2329671"/>
              <a:gd name="connsiteX531" fmla="*/ 1427620 w 2063287"/>
              <a:gd name="connsiteY531" fmla="*/ 1938957 h 2329671"/>
              <a:gd name="connsiteX532" fmla="*/ 1431935 w 2063287"/>
              <a:gd name="connsiteY532" fmla="*/ 1936119 h 2329671"/>
              <a:gd name="connsiteX533" fmla="*/ 1431935 w 2063287"/>
              <a:gd name="connsiteY533" fmla="*/ 1931913 h 2329671"/>
              <a:gd name="connsiteX534" fmla="*/ 1426252 w 2063287"/>
              <a:gd name="connsiteY534" fmla="*/ 1921924 h 2329671"/>
              <a:gd name="connsiteX535" fmla="*/ 1424779 w 2063287"/>
              <a:gd name="connsiteY535" fmla="*/ 1919085 h 2329671"/>
              <a:gd name="connsiteX536" fmla="*/ 1421937 w 2063287"/>
              <a:gd name="connsiteY536" fmla="*/ 1892168 h 2329671"/>
              <a:gd name="connsiteX537" fmla="*/ 1420569 w 2063287"/>
              <a:gd name="connsiteY537" fmla="*/ 1889329 h 2329671"/>
              <a:gd name="connsiteX538" fmla="*/ 1413412 w 2063287"/>
              <a:gd name="connsiteY538" fmla="*/ 1882180 h 2329671"/>
              <a:gd name="connsiteX539" fmla="*/ 1410571 w 2063287"/>
              <a:gd name="connsiteY539" fmla="*/ 1870824 h 2329671"/>
              <a:gd name="connsiteX540" fmla="*/ 1413412 w 2063287"/>
              <a:gd name="connsiteY540" fmla="*/ 1876502 h 2329671"/>
              <a:gd name="connsiteX541" fmla="*/ 1420569 w 2063287"/>
              <a:gd name="connsiteY541" fmla="*/ 1873663 h 2329671"/>
              <a:gd name="connsiteX542" fmla="*/ 1416254 w 2063287"/>
              <a:gd name="connsiteY542" fmla="*/ 1857997 h 2329671"/>
              <a:gd name="connsiteX543" fmla="*/ 1416254 w 2063287"/>
              <a:gd name="connsiteY543" fmla="*/ 1855158 h 2329671"/>
              <a:gd name="connsiteX544" fmla="*/ 1421937 w 2063287"/>
              <a:gd name="connsiteY544" fmla="*/ 1852319 h 2329671"/>
              <a:gd name="connsiteX545" fmla="*/ 1421937 w 2063287"/>
              <a:gd name="connsiteY545" fmla="*/ 1833919 h 2329671"/>
              <a:gd name="connsiteX546" fmla="*/ 1427620 w 2063287"/>
              <a:gd name="connsiteY546" fmla="*/ 1819724 h 2329671"/>
              <a:gd name="connsiteX547" fmla="*/ 1436145 w 2063287"/>
              <a:gd name="connsiteY547" fmla="*/ 1829608 h 2329671"/>
              <a:gd name="connsiteX548" fmla="*/ 1444670 w 2063287"/>
              <a:gd name="connsiteY548" fmla="*/ 1818252 h 2329671"/>
              <a:gd name="connsiteX549" fmla="*/ 1443301 w 2063287"/>
              <a:gd name="connsiteY549" fmla="*/ 1809736 h 2329671"/>
              <a:gd name="connsiteX550" fmla="*/ 1440460 w 2063287"/>
              <a:gd name="connsiteY550" fmla="*/ 1808264 h 2329671"/>
              <a:gd name="connsiteX551" fmla="*/ 1443301 w 2063287"/>
              <a:gd name="connsiteY551" fmla="*/ 1806897 h 2329671"/>
              <a:gd name="connsiteX552" fmla="*/ 1451826 w 2063287"/>
              <a:gd name="connsiteY552" fmla="*/ 1798380 h 2329671"/>
              <a:gd name="connsiteX553" fmla="*/ 1461824 w 2063287"/>
              <a:gd name="connsiteY553" fmla="*/ 1789863 h 2329671"/>
              <a:gd name="connsiteX554" fmla="*/ 1464666 w 2063287"/>
              <a:gd name="connsiteY554" fmla="*/ 1788392 h 2329671"/>
              <a:gd name="connsiteX555" fmla="*/ 1473190 w 2063287"/>
              <a:gd name="connsiteY555" fmla="*/ 1784186 h 2329671"/>
              <a:gd name="connsiteX556" fmla="*/ 1474559 w 2063287"/>
              <a:gd name="connsiteY556" fmla="*/ 1782714 h 2329671"/>
              <a:gd name="connsiteX557" fmla="*/ 1480242 w 2063287"/>
              <a:gd name="connsiteY557" fmla="*/ 1779875 h 2329671"/>
              <a:gd name="connsiteX558" fmla="*/ 1483083 w 2063287"/>
              <a:gd name="connsiteY558" fmla="*/ 1777036 h 2329671"/>
              <a:gd name="connsiteX559" fmla="*/ 1490240 w 2063287"/>
              <a:gd name="connsiteY559" fmla="*/ 1768519 h 2329671"/>
              <a:gd name="connsiteX560" fmla="*/ 1491608 w 2063287"/>
              <a:gd name="connsiteY560" fmla="*/ 1764208 h 2329671"/>
              <a:gd name="connsiteX561" fmla="*/ 1517287 w 2063287"/>
              <a:gd name="connsiteY561" fmla="*/ 1742969 h 2329671"/>
              <a:gd name="connsiteX562" fmla="*/ 1518655 w 2063287"/>
              <a:gd name="connsiteY562" fmla="*/ 1738764 h 2329671"/>
              <a:gd name="connsiteX563" fmla="*/ 1522970 w 2063287"/>
              <a:gd name="connsiteY563" fmla="*/ 1741602 h 2329671"/>
              <a:gd name="connsiteX564" fmla="*/ 1525706 w 2063287"/>
              <a:gd name="connsiteY564" fmla="*/ 1745808 h 2329671"/>
              <a:gd name="connsiteX565" fmla="*/ 1531495 w 2063287"/>
              <a:gd name="connsiteY565" fmla="*/ 1744441 h 2329671"/>
              <a:gd name="connsiteX566" fmla="*/ 1531495 w 2063287"/>
              <a:gd name="connsiteY566" fmla="*/ 1738764 h 2329671"/>
              <a:gd name="connsiteX567" fmla="*/ 1534336 w 2063287"/>
              <a:gd name="connsiteY567" fmla="*/ 1735925 h 2329671"/>
              <a:gd name="connsiteX568" fmla="*/ 1547071 w 2063287"/>
              <a:gd name="connsiteY568" fmla="*/ 1731614 h 2329671"/>
              <a:gd name="connsiteX569" fmla="*/ 1566962 w 2063287"/>
              <a:gd name="connsiteY569" fmla="*/ 1725936 h 2329671"/>
              <a:gd name="connsiteX570" fmla="*/ 1596851 w 2063287"/>
              <a:gd name="connsiteY570" fmla="*/ 1708903 h 2329671"/>
              <a:gd name="connsiteX571" fmla="*/ 1601166 w 2063287"/>
              <a:gd name="connsiteY571" fmla="*/ 1707431 h 2329671"/>
              <a:gd name="connsiteX572" fmla="*/ 1609690 w 2063287"/>
              <a:gd name="connsiteY572" fmla="*/ 1707431 h 2329671"/>
              <a:gd name="connsiteX573" fmla="*/ 1612532 w 2063287"/>
              <a:gd name="connsiteY573" fmla="*/ 1703225 h 2329671"/>
              <a:gd name="connsiteX574" fmla="*/ 1609690 w 2063287"/>
              <a:gd name="connsiteY574" fmla="*/ 1700386 h 2329671"/>
              <a:gd name="connsiteX575" fmla="*/ 1602534 w 2063287"/>
              <a:gd name="connsiteY575" fmla="*/ 1698914 h 2329671"/>
              <a:gd name="connsiteX576" fmla="*/ 1602534 w 2063287"/>
              <a:gd name="connsiteY576" fmla="*/ 1690397 h 2329671"/>
              <a:gd name="connsiteX577" fmla="*/ 1615374 w 2063287"/>
              <a:gd name="connsiteY577" fmla="*/ 1681881 h 2329671"/>
              <a:gd name="connsiteX578" fmla="*/ 1619583 w 2063287"/>
              <a:gd name="connsiteY578" fmla="*/ 1681881 h 2329671"/>
              <a:gd name="connsiteX579" fmla="*/ 1645157 w 2063287"/>
              <a:gd name="connsiteY579" fmla="*/ 1680514 h 2329671"/>
              <a:gd name="connsiteX580" fmla="*/ 1649472 w 2063287"/>
              <a:gd name="connsiteY580" fmla="*/ 1681881 h 2329671"/>
              <a:gd name="connsiteX581" fmla="*/ 1657997 w 2063287"/>
              <a:gd name="connsiteY581" fmla="*/ 1687558 h 2329671"/>
              <a:gd name="connsiteX582" fmla="*/ 1737666 w 2063287"/>
              <a:gd name="connsiteY582" fmla="*/ 1683353 h 2329671"/>
              <a:gd name="connsiteX583" fmla="*/ 1740507 w 2063287"/>
              <a:gd name="connsiteY583" fmla="*/ 1669158 h 2329671"/>
              <a:gd name="connsiteX584" fmla="*/ 1739034 w 2063287"/>
              <a:gd name="connsiteY584" fmla="*/ 1664848 h 2329671"/>
              <a:gd name="connsiteX585" fmla="*/ 1739034 w 2063287"/>
              <a:gd name="connsiteY585" fmla="*/ 1659170 h 2329671"/>
              <a:gd name="connsiteX586" fmla="*/ 1749032 w 2063287"/>
              <a:gd name="connsiteY586" fmla="*/ 1646342 h 2329671"/>
              <a:gd name="connsiteX587" fmla="*/ 1753242 w 2063287"/>
              <a:gd name="connsiteY587" fmla="*/ 1644975 h 2329671"/>
              <a:gd name="connsiteX588" fmla="*/ 1757557 w 2063287"/>
              <a:gd name="connsiteY588" fmla="*/ 1640664 h 2329671"/>
              <a:gd name="connsiteX589" fmla="*/ 1761767 w 2063287"/>
              <a:gd name="connsiteY589" fmla="*/ 1639297 h 2329671"/>
              <a:gd name="connsiteX590" fmla="*/ 1768923 w 2063287"/>
              <a:gd name="connsiteY590" fmla="*/ 1636459 h 2329671"/>
              <a:gd name="connsiteX591" fmla="*/ 1773133 w 2063287"/>
              <a:gd name="connsiteY591" fmla="*/ 1634986 h 2329671"/>
              <a:gd name="connsiteX592" fmla="*/ 1776079 w 2063287"/>
              <a:gd name="connsiteY592" fmla="*/ 1634986 h 2329671"/>
              <a:gd name="connsiteX593" fmla="*/ 1787446 w 2063287"/>
              <a:gd name="connsiteY593" fmla="*/ 1627942 h 2329671"/>
              <a:gd name="connsiteX594" fmla="*/ 1788814 w 2063287"/>
              <a:gd name="connsiteY594" fmla="*/ 1625103 h 2329671"/>
              <a:gd name="connsiteX595" fmla="*/ 1784604 w 2063287"/>
              <a:gd name="connsiteY595" fmla="*/ 1603759 h 2329671"/>
              <a:gd name="connsiteX596" fmla="*/ 1785972 w 2063287"/>
              <a:gd name="connsiteY596" fmla="*/ 1582415 h 2329671"/>
              <a:gd name="connsiteX597" fmla="*/ 1785972 w 2063287"/>
              <a:gd name="connsiteY597" fmla="*/ 1579576 h 2329671"/>
              <a:gd name="connsiteX598" fmla="*/ 1791655 w 2063287"/>
              <a:gd name="connsiteY598" fmla="*/ 1562542 h 2329671"/>
              <a:gd name="connsiteX599" fmla="*/ 1794497 w 2063287"/>
              <a:gd name="connsiteY599" fmla="*/ 1556865 h 2329671"/>
              <a:gd name="connsiteX600" fmla="*/ 1800180 w 2063287"/>
              <a:gd name="connsiteY600" fmla="*/ 1555498 h 2329671"/>
              <a:gd name="connsiteX601" fmla="*/ 1811546 w 2063287"/>
              <a:gd name="connsiteY601" fmla="*/ 1542670 h 2329671"/>
              <a:gd name="connsiteX602" fmla="*/ 1814388 w 2063287"/>
              <a:gd name="connsiteY602" fmla="*/ 1535520 h 2329671"/>
              <a:gd name="connsiteX603" fmla="*/ 1820071 w 2063287"/>
              <a:gd name="connsiteY603" fmla="*/ 1518487 h 2329671"/>
              <a:gd name="connsiteX604" fmla="*/ 1821544 w 2063287"/>
              <a:gd name="connsiteY604" fmla="*/ 1512809 h 2329671"/>
              <a:gd name="connsiteX605" fmla="*/ 1822913 w 2063287"/>
              <a:gd name="connsiteY605" fmla="*/ 1504293 h 2329671"/>
              <a:gd name="connsiteX606" fmla="*/ 1827227 w 2063287"/>
              <a:gd name="connsiteY606" fmla="*/ 1491570 h 2329671"/>
              <a:gd name="connsiteX607" fmla="*/ 1831437 w 2063287"/>
              <a:gd name="connsiteY607" fmla="*/ 1488626 h 2329671"/>
              <a:gd name="connsiteX608" fmla="*/ 1837120 w 2063287"/>
              <a:gd name="connsiteY608" fmla="*/ 1485893 h 2329671"/>
              <a:gd name="connsiteX609" fmla="*/ 1838594 w 2063287"/>
              <a:gd name="connsiteY609" fmla="*/ 1483054 h 2329671"/>
              <a:gd name="connsiteX610" fmla="*/ 1841435 w 2063287"/>
              <a:gd name="connsiteY610" fmla="*/ 1471698 h 2329671"/>
              <a:gd name="connsiteX611" fmla="*/ 1841435 w 2063287"/>
              <a:gd name="connsiteY611" fmla="*/ 1464548 h 2329671"/>
              <a:gd name="connsiteX612" fmla="*/ 1841435 w 2063287"/>
              <a:gd name="connsiteY612" fmla="*/ 1458871 h 2329671"/>
              <a:gd name="connsiteX613" fmla="*/ 1840067 w 2063287"/>
              <a:gd name="connsiteY613" fmla="*/ 1453193 h 2329671"/>
              <a:gd name="connsiteX614" fmla="*/ 1838594 w 2063287"/>
              <a:gd name="connsiteY614" fmla="*/ 1448882 h 2329671"/>
              <a:gd name="connsiteX615" fmla="*/ 1837120 w 2063287"/>
              <a:gd name="connsiteY615" fmla="*/ 1438998 h 2329671"/>
              <a:gd name="connsiteX616" fmla="*/ 1837120 w 2063287"/>
              <a:gd name="connsiteY616" fmla="*/ 1434688 h 2329671"/>
              <a:gd name="connsiteX617" fmla="*/ 1837120 w 2063287"/>
              <a:gd name="connsiteY617" fmla="*/ 1429010 h 2329671"/>
              <a:gd name="connsiteX618" fmla="*/ 1837120 w 2063287"/>
              <a:gd name="connsiteY618" fmla="*/ 1419126 h 2329671"/>
              <a:gd name="connsiteX619" fmla="*/ 1837120 w 2063287"/>
              <a:gd name="connsiteY619" fmla="*/ 1414816 h 2329671"/>
              <a:gd name="connsiteX620" fmla="*/ 1840067 w 2063287"/>
              <a:gd name="connsiteY620" fmla="*/ 1399254 h 2329671"/>
              <a:gd name="connsiteX621" fmla="*/ 1842909 w 2063287"/>
              <a:gd name="connsiteY621" fmla="*/ 1393576 h 2329671"/>
              <a:gd name="connsiteX622" fmla="*/ 1861326 w 2063287"/>
              <a:gd name="connsiteY622" fmla="*/ 1363715 h 2329671"/>
              <a:gd name="connsiteX623" fmla="*/ 1859958 w 2063287"/>
              <a:gd name="connsiteY623" fmla="*/ 1359405 h 2329671"/>
              <a:gd name="connsiteX624" fmla="*/ 1858484 w 2063287"/>
              <a:gd name="connsiteY624" fmla="*/ 1350888 h 2329671"/>
              <a:gd name="connsiteX625" fmla="*/ 1858484 w 2063287"/>
              <a:gd name="connsiteY625" fmla="*/ 1345210 h 2329671"/>
              <a:gd name="connsiteX626" fmla="*/ 1858484 w 2063287"/>
              <a:gd name="connsiteY626" fmla="*/ 1336693 h 2329671"/>
              <a:gd name="connsiteX627" fmla="*/ 1861326 w 2063287"/>
              <a:gd name="connsiteY627" fmla="*/ 1311144 h 2329671"/>
              <a:gd name="connsiteX628" fmla="*/ 1862799 w 2063287"/>
              <a:gd name="connsiteY628" fmla="*/ 1292638 h 2329671"/>
              <a:gd name="connsiteX629" fmla="*/ 1865641 w 2063287"/>
              <a:gd name="connsiteY629" fmla="*/ 1284122 h 2329671"/>
              <a:gd name="connsiteX630" fmla="*/ 1867009 w 2063287"/>
              <a:gd name="connsiteY630" fmla="*/ 1272766 h 2329671"/>
              <a:gd name="connsiteX631" fmla="*/ 1868483 w 2063287"/>
              <a:gd name="connsiteY631" fmla="*/ 1268560 h 2329671"/>
              <a:gd name="connsiteX632" fmla="*/ 1871324 w 2063287"/>
              <a:gd name="connsiteY632" fmla="*/ 1259939 h 2329671"/>
              <a:gd name="connsiteX633" fmla="*/ 1867009 w 2063287"/>
              <a:gd name="connsiteY633" fmla="*/ 1248583 h 2329671"/>
              <a:gd name="connsiteX634" fmla="*/ 1864168 w 2063287"/>
              <a:gd name="connsiteY634" fmla="*/ 1237227 h 2329671"/>
              <a:gd name="connsiteX635" fmla="*/ 1861326 w 2063287"/>
              <a:gd name="connsiteY635" fmla="*/ 1217355 h 2329671"/>
              <a:gd name="connsiteX636" fmla="*/ 1858484 w 2063287"/>
              <a:gd name="connsiteY636" fmla="*/ 1197483 h 2329671"/>
              <a:gd name="connsiteX637" fmla="*/ 1857117 w 2063287"/>
              <a:gd name="connsiteY637" fmla="*/ 1181817 h 2329671"/>
              <a:gd name="connsiteX638" fmla="*/ 1858484 w 2063287"/>
              <a:gd name="connsiteY638" fmla="*/ 1164784 h 2329671"/>
              <a:gd name="connsiteX639" fmla="*/ 1855643 w 2063287"/>
              <a:gd name="connsiteY639" fmla="*/ 1159106 h 2329671"/>
              <a:gd name="connsiteX640" fmla="*/ 1854275 w 2063287"/>
              <a:gd name="connsiteY640" fmla="*/ 1152061 h 2329671"/>
              <a:gd name="connsiteX641" fmla="*/ 1854275 w 2063287"/>
              <a:gd name="connsiteY641" fmla="*/ 1117994 h 2329671"/>
              <a:gd name="connsiteX642" fmla="*/ 1851433 w 2063287"/>
              <a:gd name="connsiteY642" fmla="*/ 1120833 h 2329671"/>
              <a:gd name="connsiteX643" fmla="*/ 1852802 w 2063287"/>
              <a:gd name="connsiteY643" fmla="*/ 1110845 h 2329671"/>
              <a:gd name="connsiteX644" fmla="*/ 1859958 w 2063287"/>
              <a:gd name="connsiteY644" fmla="*/ 1100856 h 2329671"/>
              <a:gd name="connsiteX645" fmla="*/ 1864168 w 2063287"/>
              <a:gd name="connsiteY645" fmla="*/ 1098122 h 2329671"/>
              <a:gd name="connsiteX646" fmla="*/ 1861326 w 2063287"/>
              <a:gd name="connsiteY646" fmla="*/ 1095178 h 2329671"/>
              <a:gd name="connsiteX647" fmla="*/ 1862799 w 2063287"/>
              <a:gd name="connsiteY647" fmla="*/ 1092339 h 2329671"/>
              <a:gd name="connsiteX648" fmla="*/ 1865641 w 2063287"/>
              <a:gd name="connsiteY648" fmla="*/ 1088134 h 2329671"/>
              <a:gd name="connsiteX649" fmla="*/ 1867009 w 2063287"/>
              <a:gd name="connsiteY649" fmla="*/ 1080984 h 2329671"/>
              <a:gd name="connsiteX650" fmla="*/ 1865641 w 2063287"/>
              <a:gd name="connsiteY650" fmla="*/ 1078145 h 2329671"/>
              <a:gd name="connsiteX651" fmla="*/ 1867009 w 2063287"/>
              <a:gd name="connsiteY651" fmla="*/ 1073939 h 2329671"/>
              <a:gd name="connsiteX652" fmla="*/ 1868483 w 2063287"/>
              <a:gd name="connsiteY652" fmla="*/ 1068261 h 2329671"/>
              <a:gd name="connsiteX653" fmla="*/ 1871324 w 2063287"/>
              <a:gd name="connsiteY653" fmla="*/ 1066789 h 2329671"/>
              <a:gd name="connsiteX654" fmla="*/ 1878376 w 2063287"/>
              <a:gd name="connsiteY654" fmla="*/ 1072467 h 2329671"/>
              <a:gd name="connsiteX655" fmla="*/ 1881217 w 2063287"/>
              <a:gd name="connsiteY655" fmla="*/ 1079617 h 2329671"/>
              <a:gd name="connsiteX656" fmla="*/ 1879849 w 2063287"/>
              <a:gd name="connsiteY656" fmla="*/ 1083823 h 2329671"/>
              <a:gd name="connsiteX657" fmla="*/ 1879849 w 2063287"/>
              <a:gd name="connsiteY657" fmla="*/ 1089501 h 2329671"/>
              <a:gd name="connsiteX658" fmla="*/ 1889742 w 2063287"/>
              <a:gd name="connsiteY658" fmla="*/ 1085295 h 2329671"/>
              <a:gd name="connsiteX659" fmla="*/ 1903949 w 2063287"/>
              <a:gd name="connsiteY659" fmla="*/ 1066789 h 2329671"/>
              <a:gd name="connsiteX660" fmla="*/ 1905423 w 2063287"/>
              <a:gd name="connsiteY660" fmla="*/ 1063950 h 2329671"/>
              <a:gd name="connsiteX661" fmla="*/ 1919631 w 2063287"/>
              <a:gd name="connsiteY661" fmla="*/ 1036929 h 2329671"/>
              <a:gd name="connsiteX662" fmla="*/ 1921104 w 2063287"/>
              <a:gd name="connsiteY662" fmla="*/ 1034089 h 2329671"/>
              <a:gd name="connsiteX663" fmla="*/ 1929629 w 2063287"/>
              <a:gd name="connsiteY663" fmla="*/ 1014217 h 2329671"/>
              <a:gd name="connsiteX664" fmla="*/ 1936680 w 2063287"/>
              <a:gd name="connsiteY664" fmla="*/ 994345 h 2329671"/>
              <a:gd name="connsiteX665" fmla="*/ 1943837 w 2063287"/>
              <a:gd name="connsiteY665" fmla="*/ 975840 h 2329671"/>
              <a:gd name="connsiteX666" fmla="*/ 1939522 w 2063287"/>
              <a:gd name="connsiteY666" fmla="*/ 970267 h 2329671"/>
              <a:gd name="connsiteX667" fmla="*/ 1943837 w 2063287"/>
              <a:gd name="connsiteY667" fmla="*/ 971634 h 2329671"/>
              <a:gd name="connsiteX668" fmla="*/ 1952361 w 2063287"/>
              <a:gd name="connsiteY668" fmla="*/ 967323 h 2329671"/>
              <a:gd name="connsiteX669" fmla="*/ 1958045 w 2063287"/>
              <a:gd name="connsiteY669" fmla="*/ 956073 h 2329671"/>
              <a:gd name="connsiteX670" fmla="*/ 1960886 w 2063287"/>
              <a:gd name="connsiteY670" fmla="*/ 953129 h 2329671"/>
              <a:gd name="connsiteX671" fmla="*/ 1963727 w 2063287"/>
              <a:gd name="connsiteY671" fmla="*/ 951762 h 2329671"/>
              <a:gd name="connsiteX672" fmla="*/ 1969411 w 2063287"/>
              <a:gd name="connsiteY672" fmla="*/ 946084 h 2329671"/>
              <a:gd name="connsiteX673" fmla="*/ 1973726 w 2063287"/>
              <a:gd name="connsiteY673" fmla="*/ 943245 h 2329671"/>
              <a:gd name="connsiteX674" fmla="*/ 1977935 w 2063287"/>
              <a:gd name="connsiteY674" fmla="*/ 940406 h 2329671"/>
              <a:gd name="connsiteX675" fmla="*/ 1983618 w 2063287"/>
              <a:gd name="connsiteY675" fmla="*/ 938934 h 2329671"/>
              <a:gd name="connsiteX676" fmla="*/ 1989302 w 2063287"/>
              <a:gd name="connsiteY676" fmla="*/ 928946 h 2329671"/>
              <a:gd name="connsiteX677" fmla="*/ 2012034 w 2063287"/>
              <a:gd name="connsiteY677" fmla="*/ 896351 h 2329671"/>
              <a:gd name="connsiteX678" fmla="*/ 2026242 w 2063287"/>
              <a:gd name="connsiteY678" fmla="*/ 880685 h 2329671"/>
              <a:gd name="connsiteX679" fmla="*/ 2034872 w 2063287"/>
              <a:gd name="connsiteY679" fmla="*/ 867962 h 2329671"/>
              <a:gd name="connsiteX680" fmla="*/ 2037713 w 2063287"/>
              <a:gd name="connsiteY680" fmla="*/ 863651 h 2329671"/>
              <a:gd name="connsiteX681" fmla="*/ 2040555 w 2063287"/>
              <a:gd name="connsiteY681" fmla="*/ 860813 h 2329671"/>
              <a:gd name="connsiteX682" fmla="*/ 2046133 w 2063287"/>
              <a:gd name="connsiteY682" fmla="*/ 848090 h 2329671"/>
              <a:gd name="connsiteX683" fmla="*/ 2046133 w 2063287"/>
              <a:gd name="connsiteY683" fmla="*/ 845251 h 2329671"/>
              <a:gd name="connsiteX684" fmla="*/ 2053289 w 2063287"/>
              <a:gd name="connsiteY684" fmla="*/ 823907 h 2329671"/>
              <a:gd name="connsiteX685" fmla="*/ 2057604 w 2063287"/>
              <a:gd name="connsiteY685" fmla="*/ 811080 h 2329671"/>
              <a:gd name="connsiteX686" fmla="*/ 2061814 w 2063287"/>
              <a:gd name="connsiteY686" fmla="*/ 794046 h 2329671"/>
              <a:gd name="connsiteX687" fmla="*/ 2061814 w 2063287"/>
              <a:gd name="connsiteY687" fmla="*/ 789841 h 2329671"/>
              <a:gd name="connsiteX688" fmla="*/ 2063287 w 2063287"/>
              <a:gd name="connsiteY688" fmla="*/ 785530 h 2329671"/>
              <a:gd name="connsiteX689" fmla="*/ 2063287 w 2063287"/>
              <a:gd name="connsiteY689" fmla="*/ 779852 h 2329671"/>
              <a:gd name="connsiteX690" fmla="*/ 2061814 w 2063287"/>
              <a:gd name="connsiteY690" fmla="*/ 774174 h 2329671"/>
              <a:gd name="connsiteX691" fmla="*/ 2063287 w 2063287"/>
              <a:gd name="connsiteY691" fmla="*/ 749991 h 2329671"/>
              <a:gd name="connsiteX692" fmla="*/ 2061814 w 2063287"/>
              <a:gd name="connsiteY692" fmla="*/ 747152 h 2329671"/>
              <a:gd name="connsiteX693" fmla="*/ 2061814 w 2063287"/>
              <a:gd name="connsiteY693" fmla="*/ 742946 h 2329671"/>
              <a:gd name="connsiteX694" fmla="*/ 2061814 w 2063287"/>
              <a:gd name="connsiteY694" fmla="*/ 740107 h 2329671"/>
              <a:gd name="connsiteX695" fmla="*/ 2058972 w 2063287"/>
              <a:gd name="connsiteY695" fmla="*/ 734430 h 2329671"/>
              <a:gd name="connsiteX696" fmla="*/ 2058972 w 2063287"/>
              <a:gd name="connsiteY696" fmla="*/ 727280 h 2329671"/>
              <a:gd name="connsiteX697" fmla="*/ 2051921 w 2063287"/>
              <a:gd name="connsiteY697" fmla="*/ 696052 h 2329671"/>
              <a:gd name="connsiteX698" fmla="*/ 2037713 w 2063287"/>
              <a:gd name="connsiteY698" fmla="*/ 646319 h 2329671"/>
              <a:gd name="connsiteX699" fmla="*/ 2036240 w 2063287"/>
              <a:gd name="connsiteY699" fmla="*/ 642113 h 2329671"/>
              <a:gd name="connsiteX700" fmla="*/ 2029083 w 2063287"/>
              <a:gd name="connsiteY700" fmla="*/ 627814 h 2329671"/>
              <a:gd name="connsiteX701" fmla="*/ 2027715 w 2063287"/>
              <a:gd name="connsiteY701" fmla="*/ 623608 h 2329671"/>
              <a:gd name="connsiteX702" fmla="*/ 2023400 w 2063287"/>
              <a:gd name="connsiteY702" fmla="*/ 620769 h 2329671"/>
              <a:gd name="connsiteX703" fmla="*/ 2017717 w 2063287"/>
              <a:gd name="connsiteY703" fmla="*/ 617930 h 2329671"/>
              <a:gd name="connsiteX704" fmla="*/ 1999300 w 2063287"/>
              <a:gd name="connsiteY704" fmla="*/ 613619 h 2329671"/>
              <a:gd name="connsiteX705" fmla="*/ 1996458 w 2063287"/>
              <a:gd name="connsiteY705" fmla="*/ 613619 h 2329671"/>
              <a:gd name="connsiteX706" fmla="*/ 1987933 w 2063287"/>
              <a:gd name="connsiteY706" fmla="*/ 616458 h 2329671"/>
              <a:gd name="connsiteX707" fmla="*/ 1982250 w 2063287"/>
              <a:gd name="connsiteY707" fmla="*/ 616458 h 2329671"/>
              <a:gd name="connsiteX708" fmla="*/ 1963727 w 2063287"/>
              <a:gd name="connsiteY708" fmla="*/ 616458 h 2329671"/>
              <a:gd name="connsiteX709" fmla="*/ 1959413 w 2063287"/>
              <a:gd name="connsiteY709" fmla="*/ 616458 h 2329671"/>
              <a:gd name="connsiteX710" fmla="*/ 1935312 w 2063287"/>
              <a:gd name="connsiteY710" fmla="*/ 606575 h 2329671"/>
              <a:gd name="connsiteX711" fmla="*/ 1909738 w 2063287"/>
              <a:gd name="connsiteY711" fmla="*/ 586703 h 2329671"/>
              <a:gd name="connsiteX712" fmla="*/ 1884059 w 2063287"/>
              <a:gd name="connsiteY712" fmla="*/ 561048 h 2329671"/>
              <a:gd name="connsiteX713" fmla="*/ 1861326 w 2063287"/>
              <a:gd name="connsiteY713" fmla="*/ 534131 h 2329671"/>
              <a:gd name="connsiteX714" fmla="*/ 1832911 w 2063287"/>
              <a:gd name="connsiteY714" fmla="*/ 514258 h 2329671"/>
              <a:gd name="connsiteX715" fmla="*/ 1824386 w 2063287"/>
              <a:gd name="connsiteY715" fmla="*/ 508581 h 2329671"/>
              <a:gd name="connsiteX716" fmla="*/ 1790287 w 2063287"/>
              <a:gd name="connsiteY716" fmla="*/ 485764 h 2329671"/>
              <a:gd name="connsiteX717" fmla="*/ 1783131 w 2063287"/>
              <a:gd name="connsiteY717" fmla="*/ 481559 h 2329671"/>
              <a:gd name="connsiteX718" fmla="*/ 1773133 w 2063287"/>
              <a:gd name="connsiteY718" fmla="*/ 480087 h 2329671"/>
              <a:gd name="connsiteX719" fmla="*/ 1766081 w 2063287"/>
              <a:gd name="connsiteY719" fmla="*/ 480087 h 2329671"/>
              <a:gd name="connsiteX720" fmla="*/ 1756083 w 2063287"/>
              <a:gd name="connsiteY720" fmla="*/ 478720 h 2329671"/>
              <a:gd name="connsiteX721" fmla="*/ 1747559 w 2063287"/>
              <a:gd name="connsiteY721" fmla="*/ 481559 h 2329671"/>
              <a:gd name="connsiteX722" fmla="*/ 1733351 w 2063287"/>
              <a:gd name="connsiteY722" fmla="*/ 482926 h 2329671"/>
              <a:gd name="connsiteX723" fmla="*/ 1729141 w 2063287"/>
              <a:gd name="connsiteY723" fmla="*/ 484398 h 2329671"/>
              <a:gd name="connsiteX724" fmla="*/ 1724826 w 2063287"/>
              <a:gd name="connsiteY724" fmla="*/ 484398 h 2329671"/>
              <a:gd name="connsiteX725" fmla="*/ 1719143 w 2063287"/>
              <a:gd name="connsiteY725" fmla="*/ 484398 h 2329671"/>
              <a:gd name="connsiteX726" fmla="*/ 1716302 w 2063287"/>
              <a:gd name="connsiteY726" fmla="*/ 487237 h 2329671"/>
              <a:gd name="connsiteX727" fmla="*/ 1712092 w 2063287"/>
              <a:gd name="connsiteY727" fmla="*/ 487237 h 2329671"/>
              <a:gd name="connsiteX728" fmla="*/ 1709250 w 2063287"/>
              <a:gd name="connsiteY728" fmla="*/ 485764 h 2329671"/>
              <a:gd name="connsiteX729" fmla="*/ 1693569 w 2063287"/>
              <a:gd name="connsiteY729" fmla="*/ 482926 h 2329671"/>
              <a:gd name="connsiteX730" fmla="*/ 1690728 w 2063287"/>
              <a:gd name="connsiteY730" fmla="*/ 480087 h 2329671"/>
              <a:gd name="connsiteX731" fmla="*/ 1685044 w 2063287"/>
              <a:gd name="connsiteY731" fmla="*/ 477248 h 2329671"/>
              <a:gd name="connsiteX732" fmla="*/ 1679361 w 2063287"/>
              <a:gd name="connsiteY732" fmla="*/ 481559 h 2329671"/>
              <a:gd name="connsiteX733" fmla="*/ 1660838 w 2063287"/>
              <a:gd name="connsiteY733" fmla="*/ 477248 h 2329671"/>
              <a:gd name="connsiteX734" fmla="*/ 1657997 w 2063287"/>
              <a:gd name="connsiteY734" fmla="*/ 477248 h 2329671"/>
              <a:gd name="connsiteX735" fmla="*/ 1650945 w 2063287"/>
              <a:gd name="connsiteY735" fmla="*/ 475881 h 2329671"/>
              <a:gd name="connsiteX736" fmla="*/ 1642316 w 2063287"/>
              <a:gd name="connsiteY736" fmla="*/ 468731 h 2329671"/>
              <a:gd name="connsiteX737" fmla="*/ 1639474 w 2063287"/>
              <a:gd name="connsiteY737" fmla="*/ 465892 h 2329671"/>
              <a:gd name="connsiteX738" fmla="*/ 1633791 w 2063287"/>
              <a:gd name="connsiteY738" fmla="*/ 464526 h 2329671"/>
              <a:gd name="connsiteX739" fmla="*/ 1630949 w 2063287"/>
              <a:gd name="connsiteY739" fmla="*/ 461686 h 2329671"/>
              <a:gd name="connsiteX740" fmla="*/ 1628108 w 2063287"/>
              <a:gd name="connsiteY740" fmla="*/ 460215 h 2329671"/>
              <a:gd name="connsiteX741" fmla="*/ 1613900 w 2063287"/>
              <a:gd name="connsiteY741" fmla="*/ 454537 h 2329671"/>
              <a:gd name="connsiteX742" fmla="*/ 1608217 w 2063287"/>
              <a:gd name="connsiteY742" fmla="*/ 453170 h 2329671"/>
              <a:gd name="connsiteX743" fmla="*/ 1598324 w 2063287"/>
              <a:gd name="connsiteY743" fmla="*/ 454537 h 2329671"/>
              <a:gd name="connsiteX744" fmla="*/ 1599692 w 2063287"/>
              <a:gd name="connsiteY744" fmla="*/ 458848 h 2329671"/>
              <a:gd name="connsiteX745" fmla="*/ 1601166 w 2063287"/>
              <a:gd name="connsiteY745" fmla="*/ 464526 h 2329671"/>
              <a:gd name="connsiteX746" fmla="*/ 1581275 w 2063287"/>
              <a:gd name="connsiteY746" fmla="*/ 464526 h 2329671"/>
              <a:gd name="connsiteX747" fmla="*/ 1575486 w 2063287"/>
              <a:gd name="connsiteY747" fmla="*/ 464526 h 2329671"/>
              <a:gd name="connsiteX748" fmla="*/ 1561279 w 2063287"/>
              <a:gd name="connsiteY748" fmla="*/ 482926 h 2329671"/>
              <a:gd name="connsiteX749" fmla="*/ 1569803 w 2063287"/>
              <a:gd name="connsiteY749" fmla="*/ 463053 h 2329671"/>
              <a:gd name="connsiteX750" fmla="*/ 1568435 w 2063287"/>
              <a:gd name="connsiteY750" fmla="*/ 456009 h 2329671"/>
              <a:gd name="connsiteX751" fmla="*/ 1565594 w 2063287"/>
              <a:gd name="connsiteY751" fmla="*/ 456009 h 2329671"/>
              <a:gd name="connsiteX752" fmla="*/ 1552754 w 2063287"/>
              <a:gd name="connsiteY752" fmla="*/ 463053 h 2329671"/>
              <a:gd name="connsiteX753" fmla="*/ 1549912 w 2063287"/>
              <a:gd name="connsiteY753" fmla="*/ 477248 h 2329671"/>
              <a:gd name="connsiteX754" fmla="*/ 1549912 w 2063287"/>
              <a:gd name="connsiteY754" fmla="*/ 481559 h 2329671"/>
              <a:gd name="connsiteX755" fmla="*/ 1549912 w 2063287"/>
              <a:gd name="connsiteY755" fmla="*/ 484398 h 2329671"/>
              <a:gd name="connsiteX756" fmla="*/ 1548544 w 2063287"/>
              <a:gd name="connsiteY756" fmla="*/ 487237 h 2329671"/>
              <a:gd name="connsiteX757" fmla="*/ 1547071 w 2063287"/>
              <a:gd name="connsiteY757" fmla="*/ 491442 h 2329671"/>
              <a:gd name="connsiteX758" fmla="*/ 1542861 w 2063287"/>
              <a:gd name="connsiteY758" fmla="*/ 494386 h 2329671"/>
              <a:gd name="connsiteX759" fmla="*/ 1538546 w 2063287"/>
              <a:gd name="connsiteY759" fmla="*/ 497120 h 2329671"/>
              <a:gd name="connsiteX760" fmla="*/ 1535705 w 2063287"/>
              <a:gd name="connsiteY760" fmla="*/ 502903 h 2329671"/>
              <a:gd name="connsiteX761" fmla="*/ 1532863 w 2063287"/>
              <a:gd name="connsiteY761" fmla="*/ 507109 h 2329671"/>
              <a:gd name="connsiteX762" fmla="*/ 1530021 w 2063287"/>
              <a:gd name="connsiteY762" fmla="*/ 509947 h 2329671"/>
              <a:gd name="connsiteX763" fmla="*/ 1537178 w 2063287"/>
              <a:gd name="connsiteY763" fmla="*/ 482926 h 2329671"/>
              <a:gd name="connsiteX764" fmla="*/ 1537178 w 2063287"/>
              <a:gd name="connsiteY764" fmla="*/ 478720 h 2329671"/>
              <a:gd name="connsiteX765" fmla="*/ 1540020 w 2063287"/>
              <a:gd name="connsiteY765" fmla="*/ 471570 h 2329671"/>
              <a:gd name="connsiteX766" fmla="*/ 1544229 w 2063287"/>
              <a:gd name="connsiteY766" fmla="*/ 458848 h 2329671"/>
              <a:gd name="connsiteX767" fmla="*/ 1549912 w 2063287"/>
              <a:gd name="connsiteY767" fmla="*/ 456009 h 2329671"/>
              <a:gd name="connsiteX768" fmla="*/ 1551386 w 2063287"/>
              <a:gd name="connsiteY768" fmla="*/ 450331 h 2329671"/>
              <a:gd name="connsiteX769" fmla="*/ 1549912 w 2063287"/>
              <a:gd name="connsiteY769" fmla="*/ 443181 h 2329671"/>
              <a:gd name="connsiteX770" fmla="*/ 1542861 w 2063287"/>
              <a:gd name="connsiteY770" fmla="*/ 421942 h 2329671"/>
              <a:gd name="connsiteX771" fmla="*/ 1530021 w 2063287"/>
              <a:gd name="connsiteY771" fmla="*/ 419103 h 2329671"/>
              <a:gd name="connsiteX772" fmla="*/ 1532863 w 2063287"/>
              <a:gd name="connsiteY772" fmla="*/ 414792 h 2329671"/>
              <a:gd name="connsiteX773" fmla="*/ 1530021 w 2063287"/>
              <a:gd name="connsiteY773" fmla="*/ 414792 h 2329671"/>
              <a:gd name="connsiteX774" fmla="*/ 1527180 w 2063287"/>
              <a:gd name="connsiteY774" fmla="*/ 407643 h 2329671"/>
              <a:gd name="connsiteX775" fmla="*/ 1524338 w 2063287"/>
              <a:gd name="connsiteY775" fmla="*/ 407643 h 2329671"/>
              <a:gd name="connsiteX776" fmla="*/ 1521497 w 2063287"/>
              <a:gd name="connsiteY776" fmla="*/ 409115 h 2329671"/>
              <a:gd name="connsiteX777" fmla="*/ 1524338 w 2063287"/>
              <a:gd name="connsiteY777" fmla="*/ 401965 h 2329671"/>
              <a:gd name="connsiteX778" fmla="*/ 1512972 w 2063287"/>
              <a:gd name="connsiteY778" fmla="*/ 399126 h 2329671"/>
              <a:gd name="connsiteX779" fmla="*/ 1508657 w 2063287"/>
              <a:gd name="connsiteY779" fmla="*/ 401965 h 2329671"/>
              <a:gd name="connsiteX780" fmla="*/ 1504447 w 2063287"/>
              <a:gd name="connsiteY780" fmla="*/ 406276 h 2329671"/>
              <a:gd name="connsiteX781" fmla="*/ 1505816 w 2063287"/>
              <a:gd name="connsiteY781" fmla="*/ 410481 h 2329671"/>
              <a:gd name="connsiteX782" fmla="*/ 1502974 w 2063287"/>
              <a:gd name="connsiteY782" fmla="*/ 416159 h 2329671"/>
              <a:gd name="connsiteX783" fmla="*/ 1498764 w 2063287"/>
              <a:gd name="connsiteY783" fmla="*/ 413320 h 2329671"/>
              <a:gd name="connsiteX784" fmla="*/ 1500132 w 2063287"/>
              <a:gd name="connsiteY784" fmla="*/ 406276 h 2329671"/>
              <a:gd name="connsiteX785" fmla="*/ 1497291 w 2063287"/>
              <a:gd name="connsiteY785" fmla="*/ 403437 h 2329671"/>
              <a:gd name="connsiteX786" fmla="*/ 1500132 w 2063287"/>
              <a:gd name="connsiteY786" fmla="*/ 399126 h 2329671"/>
              <a:gd name="connsiteX787" fmla="*/ 1498764 w 2063287"/>
              <a:gd name="connsiteY787" fmla="*/ 392081 h 2329671"/>
              <a:gd name="connsiteX788" fmla="*/ 1495923 w 2063287"/>
              <a:gd name="connsiteY788" fmla="*/ 389243 h 2329671"/>
              <a:gd name="connsiteX789" fmla="*/ 1488766 w 2063287"/>
              <a:gd name="connsiteY789" fmla="*/ 387771 h 2329671"/>
              <a:gd name="connsiteX790" fmla="*/ 1484556 w 2063287"/>
              <a:gd name="connsiteY790" fmla="*/ 389243 h 2329671"/>
              <a:gd name="connsiteX791" fmla="*/ 1484556 w 2063287"/>
              <a:gd name="connsiteY791" fmla="*/ 393448 h 2329671"/>
              <a:gd name="connsiteX792" fmla="*/ 1480242 w 2063287"/>
              <a:gd name="connsiteY792" fmla="*/ 393448 h 2329671"/>
              <a:gd name="connsiteX793" fmla="*/ 1476032 w 2063287"/>
              <a:gd name="connsiteY793" fmla="*/ 387771 h 2329671"/>
              <a:gd name="connsiteX794" fmla="*/ 1470349 w 2063287"/>
              <a:gd name="connsiteY794" fmla="*/ 380726 h 2329671"/>
              <a:gd name="connsiteX795" fmla="*/ 1466034 w 2063287"/>
              <a:gd name="connsiteY795" fmla="*/ 375048 h 2329671"/>
              <a:gd name="connsiteX796" fmla="*/ 1464666 w 2063287"/>
              <a:gd name="connsiteY796" fmla="*/ 377782 h 2329671"/>
              <a:gd name="connsiteX797" fmla="*/ 1461824 w 2063287"/>
              <a:gd name="connsiteY797" fmla="*/ 380726 h 2329671"/>
              <a:gd name="connsiteX798" fmla="*/ 1458982 w 2063287"/>
              <a:gd name="connsiteY798" fmla="*/ 376415 h 2329671"/>
              <a:gd name="connsiteX799" fmla="*/ 1456141 w 2063287"/>
              <a:gd name="connsiteY799" fmla="*/ 380726 h 2329671"/>
              <a:gd name="connsiteX800" fmla="*/ 1451826 w 2063287"/>
              <a:gd name="connsiteY800" fmla="*/ 380726 h 2329671"/>
              <a:gd name="connsiteX801" fmla="*/ 1453299 w 2063287"/>
              <a:gd name="connsiteY801" fmla="*/ 376415 h 2329671"/>
              <a:gd name="connsiteX802" fmla="*/ 1443301 w 2063287"/>
              <a:gd name="connsiteY802" fmla="*/ 372104 h 2329671"/>
              <a:gd name="connsiteX803" fmla="*/ 1440460 w 2063287"/>
              <a:gd name="connsiteY803" fmla="*/ 375048 h 2329671"/>
              <a:gd name="connsiteX804" fmla="*/ 1434777 w 2063287"/>
              <a:gd name="connsiteY804" fmla="*/ 373576 h 2329671"/>
              <a:gd name="connsiteX805" fmla="*/ 1434777 w 2063287"/>
              <a:gd name="connsiteY805" fmla="*/ 369370 h 2329671"/>
              <a:gd name="connsiteX806" fmla="*/ 1430462 w 2063287"/>
              <a:gd name="connsiteY806" fmla="*/ 369370 h 2329671"/>
              <a:gd name="connsiteX807" fmla="*/ 1427620 w 2063287"/>
              <a:gd name="connsiteY807" fmla="*/ 367898 h 2329671"/>
              <a:gd name="connsiteX808" fmla="*/ 1416254 w 2063287"/>
              <a:gd name="connsiteY808" fmla="*/ 360854 h 2329671"/>
              <a:gd name="connsiteX809" fmla="*/ 1413412 w 2063287"/>
              <a:gd name="connsiteY809" fmla="*/ 355071 h 2329671"/>
              <a:gd name="connsiteX810" fmla="*/ 1407729 w 2063287"/>
              <a:gd name="connsiteY810" fmla="*/ 356543 h 2329671"/>
              <a:gd name="connsiteX811" fmla="*/ 1403520 w 2063287"/>
              <a:gd name="connsiteY811" fmla="*/ 359382 h 2329671"/>
              <a:gd name="connsiteX812" fmla="*/ 1403520 w 2063287"/>
              <a:gd name="connsiteY812" fmla="*/ 356543 h 2329671"/>
              <a:gd name="connsiteX813" fmla="*/ 1403520 w 2063287"/>
              <a:gd name="connsiteY813" fmla="*/ 352232 h 2329671"/>
              <a:gd name="connsiteX814" fmla="*/ 1400678 w 2063287"/>
              <a:gd name="connsiteY814" fmla="*/ 349393 h 2329671"/>
              <a:gd name="connsiteX815" fmla="*/ 1396363 w 2063287"/>
              <a:gd name="connsiteY815" fmla="*/ 348026 h 2329671"/>
              <a:gd name="connsiteX816" fmla="*/ 1389312 w 2063287"/>
              <a:gd name="connsiteY816" fmla="*/ 346554 h 2329671"/>
              <a:gd name="connsiteX817" fmla="*/ 1380682 w 2063287"/>
              <a:gd name="connsiteY817" fmla="*/ 349393 h 2329671"/>
              <a:gd name="connsiteX818" fmla="*/ 1379314 w 2063287"/>
              <a:gd name="connsiteY818" fmla="*/ 353704 h 2329671"/>
              <a:gd name="connsiteX819" fmla="*/ 1376472 w 2063287"/>
              <a:gd name="connsiteY819" fmla="*/ 355071 h 2329671"/>
              <a:gd name="connsiteX820" fmla="*/ 1373631 w 2063287"/>
              <a:gd name="connsiteY820" fmla="*/ 355071 h 2329671"/>
              <a:gd name="connsiteX821" fmla="*/ 1372157 w 2063287"/>
              <a:gd name="connsiteY821" fmla="*/ 350865 h 2329671"/>
              <a:gd name="connsiteX822" fmla="*/ 1365106 w 2063287"/>
              <a:gd name="connsiteY822" fmla="*/ 353704 h 2329671"/>
              <a:gd name="connsiteX823" fmla="*/ 1362264 w 2063287"/>
              <a:gd name="connsiteY823" fmla="*/ 355071 h 2329671"/>
              <a:gd name="connsiteX824" fmla="*/ 1360791 w 2063287"/>
              <a:gd name="connsiteY824" fmla="*/ 357910 h 2329671"/>
              <a:gd name="connsiteX825" fmla="*/ 1357949 w 2063287"/>
              <a:gd name="connsiteY825" fmla="*/ 353704 h 2329671"/>
              <a:gd name="connsiteX826" fmla="*/ 1350898 w 2063287"/>
              <a:gd name="connsiteY826" fmla="*/ 362220 h 2329671"/>
              <a:gd name="connsiteX827" fmla="*/ 1350898 w 2063287"/>
              <a:gd name="connsiteY827" fmla="*/ 366531 h 2329671"/>
              <a:gd name="connsiteX828" fmla="*/ 1349425 w 2063287"/>
              <a:gd name="connsiteY828" fmla="*/ 370737 h 2329671"/>
              <a:gd name="connsiteX829" fmla="*/ 1348056 w 2063287"/>
              <a:gd name="connsiteY829" fmla="*/ 373576 h 2329671"/>
              <a:gd name="connsiteX830" fmla="*/ 1343742 w 2063287"/>
              <a:gd name="connsiteY830" fmla="*/ 379254 h 2329671"/>
              <a:gd name="connsiteX831" fmla="*/ 1340900 w 2063287"/>
              <a:gd name="connsiteY831" fmla="*/ 383565 h 2329671"/>
              <a:gd name="connsiteX832" fmla="*/ 1340900 w 2063287"/>
              <a:gd name="connsiteY832" fmla="*/ 389243 h 2329671"/>
              <a:gd name="connsiteX833" fmla="*/ 1333849 w 2063287"/>
              <a:gd name="connsiteY833" fmla="*/ 390609 h 2329671"/>
              <a:gd name="connsiteX834" fmla="*/ 1332375 w 2063287"/>
              <a:gd name="connsiteY834" fmla="*/ 396287 h 2329671"/>
              <a:gd name="connsiteX835" fmla="*/ 1332375 w 2063287"/>
              <a:gd name="connsiteY835" fmla="*/ 399126 h 2329671"/>
              <a:gd name="connsiteX836" fmla="*/ 1342373 w 2063287"/>
              <a:gd name="connsiteY836" fmla="*/ 399126 h 2329671"/>
              <a:gd name="connsiteX837" fmla="*/ 1336690 w 2063287"/>
              <a:gd name="connsiteY837" fmla="*/ 410481 h 2329671"/>
              <a:gd name="connsiteX838" fmla="*/ 1332375 w 2063287"/>
              <a:gd name="connsiteY838" fmla="*/ 407643 h 2329671"/>
              <a:gd name="connsiteX839" fmla="*/ 1329534 w 2063287"/>
              <a:gd name="connsiteY839" fmla="*/ 403437 h 2329671"/>
              <a:gd name="connsiteX840" fmla="*/ 1326692 w 2063287"/>
              <a:gd name="connsiteY840" fmla="*/ 400598 h 2329671"/>
              <a:gd name="connsiteX841" fmla="*/ 1321009 w 2063287"/>
              <a:gd name="connsiteY841" fmla="*/ 400598 h 2329671"/>
              <a:gd name="connsiteX842" fmla="*/ 1312485 w 2063287"/>
              <a:gd name="connsiteY842" fmla="*/ 413320 h 2329671"/>
              <a:gd name="connsiteX843" fmla="*/ 1308170 w 2063287"/>
              <a:gd name="connsiteY843" fmla="*/ 420470 h 2329671"/>
              <a:gd name="connsiteX844" fmla="*/ 1306801 w 2063287"/>
              <a:gd name="connsiteY844" fmla="*/ 423309 h 2329671"/>
              <a:gd name="connsiteX845" fmla="*/ 1302486 w 2063287"/>
              <a:gd name="connsiteY845" fmla="*/ 423309 h 2329671"/>
              <a:gd name="connsiteX846" fmla="*/ 1298277 w 2063287"/>
              <a:gd name="connsiteY846" fmla="*/ 424676 h 2329671"/>
              <a:gd name="connsiteX847" fmla="*/ 1295435 w 2063287"/>
              <a:gd name="connsiteY847" fmla="*/ 427515 h 2329671"/>
              <a:gd name="connsiteX848" fmla="*/ 1293962 w 2063287"/>
              <a:gd name="connsiteY848" fmla="*/ 430354 h 2329671"/>
              <a:gd name="connsiteX849" fmla="*/ 1284069 w 2063287"/>
              <a:gd name="connsiteY849" fmla="*/ 453170 h 2329671"/>
              <a:gd name="connsiteX850" fmla="*/ 1284069 w 2063287"/>
              <a:gd name="connsiteY850" fmla="*/ 458848 h 2329671"/>
              <a:gd name="connsiteX851" fmla="*/ 1279754 w 2063287"/>
              <a:gd name="connsiteY851" fmla="*/ 470203 h 2329671"/>
              <a:gd name="connsiteX852" fmla="*/ 1274071 w 2063287"/>
              <a:gd name="connsiteY852" fmla="*/ 471570 h 2329671"/>
              <a:gd name="connsiteX853" fmla="*/ 1271229 w 2063287"/>
              <a:gd name="connsiteY853" fmla="*/ 471570 h 2329671"/>
              <a:gd name="connsiteX854" fmla="*/ 1275544 w 2063287"/>
              <a:gd name="connsiteY854" fmla="*/ 468731 h 2329671"/>
              <a:gd name="connsiteX855" fmla="*/ 1278386 w 2063287"/>
              <a:gd name="connsiteY855" fmla="*/ 463053 h 2329671"/>
              <a:gd name="connsiteX856" fmla="*/ 1286910 w 2063287"/>
              <a:gd name="connsiteY856" fmla="*/ 431826 h 2329671"/>
              <a:gd name="connsiteX857" fmla="*/ 1286910 w 2063287"/>
              <a:gd name="connsiteY857" fmla="*/ 426148 h 2329671"/>
              <a:gd name="connsiteX858" fmla="*/ 1282595 w 2063287"/>
              <a:gd name="connsiteY858" fmla="*/ 423309 h 2329671"/>
              <a:gd name="connsiteX859" fmla="*/ 1282595 w 2063287"/>
              <a:gd name="connsiteY859" fmla="*/ 417631 h 2329671"/>
              <a:gd name="connsiteX860" fmla="*/ 1278386 w 2063287"/>
              <a:gd name="connsiteY860" fmla="*/ 420470 h 2329671"/>
              <a:gd name="connsiteX861" fmla="*/ 1274071 w 2063287"/>
              <a:gd name="connsiteY861" fmla="*/ 421942 h 2329671"/>
              <a:gd name="connsiteX862" fmla="*/ 1272597 w 2063287"/>
              <a:gd name="connsiteY862" fmla="*/ 426148 h 2329671"/>
              <a:gd name="connsiteX863" fmla="*/ 1269861 w 2063287"/>
              <a:gd name="connsiteY863" fmla="*/ 426148 h 2329671"/>
              <a:gd name="connsiteX864" fmla="*/ 1267019 w 2063287"/>
              <a:gd name="connsiteY864" fmla="*/ 424676 h 2329671"/>
              <a:gd name="connsiteX865" fmla="*/ 1262704 w 2063287"/>
              <a:gd name="connsiteY865" fmla="*/ 426148 h 2329671"/>
              <a:gd name="connsiteX866" fmla="*/ 1259863 w 2063287"/>
              <a:gd name="connsiteY866" fmla="*/ 424676 h 2329671"/>
              <a:gd name="connsiteX867" fmla="*/ 1255548 w 2063287"/>
              <a:gd name="connsiteY867" fmla="*/ 422363 h 2329671"/>
              <a:gd name="connsiteX868" fmla="*/ 1248497 w 2063287"/>
              <a:gd name="connsiteY868" fmla="*/ 421942 h 2329671"/>
              <a:gd name="connsiteX869" fmla="*/ 1239972 w 2063287"/>
              <a:gd name="connsiteY869" fmla="*/ 426148 h 2329671"/>
              <a:gd name="connsiteX870" fmla="*/ 1237131 w 2063287"/>
              <a:gd name="connsiteY870" fmla="*/ 430354 h 2329671"/>
              <a:gd name="connsiteX871" fmla="*/ 1231447 w 2063287"/>
              <a:gd name="connsiteY871" fmla="*/ 436031 h 2329671"/>
              <a:gd name="connsiteX872" fmla="*/ 1229974 w 2063287"/>
              <a:gd name="connsiteY872" fmla="*/ 431826 h 2329671"/>
              <a:gd name="connsiteX873" fmla="*/ 1224291 w 2063287"/>
              <a:gd name="connsiteY873" fmla="*/ 426148 h 2329671"/>
              <a:gd name="connsiteX874" fmla="*/ 1217239 w 2063287"/>
              <a:gd name="connsiteY874" fmla="*/ 419103 h 2329671"/>
              <a:gd name="connsiteX875" fmla="*/ 1218608 w 2063287"/>
              <a:gd name="connsiteY875" fmla="*/ 416159 h 2329671"/>
              <a:gd name="connsiteX876" fmla="*/ 1218608 w 2063287"/>
              <a:gd name="connsiteY876" fmla="*/ 409115 h 2329671"/>
              <a:gd name="connsiteX877" fmla="*/ 1217239 w 2063287"/>
              <a:gd name="connsiteY877" fmla="*/ 407643 h 2329671"/>
              <a:gd name="connsiteX878" fmla="*/ 1214398 w 2063287"/>
              <a:gd name="connsiteY878" fmla="*/ 404909 h 2329671"/>
              <a:gd name="connsiteX879" fmla="*/ 1211556 w 2063287"/>
              <a:gd name="connsiteY879" fmla="*/ 396287 h 2329671"/>
              <a:gd name="connsiteX880" fmla="*/ 1208715 w 2063287"/>
              <a:gd name="connsiteY880" fmla="*/ 392081 h 2329671"/>
              <a:gd name="connsiteX881" fmla="*/ 1207242 w 2063287"/>
              <a:gd name="connsiteY881" fmla="*/ 382093 h 2329671"/>
              <a:gd name="connsiteX882" fmla="*/ 1203032 w 2063287"/>
              <a:gd name="connsiteY882" fmla="*/ 379254 h 2329671"/>
              <a:gd name="connsiteX883" fmla="*/ 1198717 w 2063287"/>
              <a:gd name="connsiteY883" fmla="*/ 373576 h 2329671"/>
              <a:gd name="connsiteX884" fmla="*/ 1197349 w 2063287"/>
              <a:gd name="connsiteY884" fmla="*/ 373576 h 2329671"/>
              <a:gd name="connsiteX885" fmla="*/ 1194402 w 2063287"/>
              <a:gd name="connsiteY885" fmla="*/ 375048 h 2329671"/>
              <a:gd name="connsiteX886" fmla="*/ 1190192 w 2063287"/>
              <a:gd name="connsiteY886" fmla="*/ 379254 h 2329671"/>
              <a:gd name="connsiteX887" fmla="*/ 1187351 w 2063287"/>
              <a:gd name="connsiteY887" fmla="*/ 383565 h 2329671"/>
              <a:gd name="connsiteX888" fmla="*/ 1175984 w 2063287"/>
              <a:gd name="connsiteY888" fmla="*/ 392081 h 2329671"/>
              <a:gd name="connsiteX889" fmla="*/ 1170301 w 2063287"/>
              <a:gd name="connsiteY889" fmla="*/ 394920 h 2329671"/>
              <a:gd name="connsiteX890" fmla="*/ 1164618 w 2063287"/>
              <a:gd name="connsiteY890" fmla="*/ 396287 h 2329671"/>
              <a:gd name="connsiteX891" fmla="*/ 1163145 w 2063287"/>
              <a:gd name="connsiteY891" fmla="*/ 396287 h 2329671"/>
              <a:gd name="connsiteX892" fmla="*/ 1158935 w 2063287"/>
              <a:gd name="connsiteY892" fmla="*/ 399126 h 2329671"/>
              <a:gd name="connsiteX893" fmla="*/ 1154620 w 2063287"/>
              <a:gd name="connsiteY893" fmla="*/ 404909 h 2329671"/>
              <a:gd name="connsiteX894" fmla="*/ 1150410 w 2063287"/>
              <a:gd name="connsiteY894" fmla="*/ 406276 h 2329671"/>
              <a:gd name="connsiteX895" fmla="*/ 1146095 w 2063287"/>
              <a:gd name="connsiteY895" fmla="*/ 407643 h 2329671"/>
              <a:gd name="connsiteX896" fmla="*/ 1140412 w 2063287"/>
              <a:gd name="connsiteY896" fmla="*/ 409115 h 2329671"/>
              <a:gd name="connsiteX897" fmla="*/ 1134729 w 2063287"/>
              <a:gd name="connsiteY897" fmla="*/ 413320 h 2329671"/>
              <a:gd name="connsiteX898" fmla="*/ 1136203 w 2063287"/>
              <a:gd name="connsiteY898" fmla="*/ 407643 h 2329671"/>
              <a:gd name="connsiteX899" fmla="*/ 1133361 w 2063287"/>
              <a:gd name="connsiteY899" fmla="*/ 403437 h 2329671"/>
              <a:gd name="connsiteX900" fmla="*/ 1110523 w 2063287"/>
              <a:gd name="connsiteY900" fmla="*/ 406276 h 2329671"/>
              <a:gd name="connsiteX901" fmla="*/ 1113365 w 2063287"/>
              <a:gd name="connsiteY901" fmla="*/ 403437 h 2329671"/>
              <a:gd name="connsiteX902" fmla="*/ 1117680 w 2063287"/>
              <a:gd name="connsiteY902" fmla="*/ 403437 h 2329671"/>
              <a:gd name="connsiteX903" fmla="*/ 1121889 w 2063287"/>
              <a:gd name="connsiteY903" fmla="*/ 400598 h 2329671"/>
              <a:gd name="connsiteX904" fmla="*/ 1124731 w 2063287"/>
              <a:gd name="connsiteY904" fmla="*/ 397759 h 2329671"/>
              <a:gd name="connsiteX905" fmla="*/ 1127573 w 2063287"/>
              <a:gd name="connsiteY905" fmla="*/ 396287 h 2329671"/>
              <a:gd name="connsiteX906" fmla="*/ 1131888 w 2063287"/>
              <a:gd name="connsiteY906" fmla="*/ 394920 h 2329671"/>
              <a:gd name="connsiteX907" fmla="*/ 1136203 w 2063287"/>
              <a:gd name="connsiteY907" fmla="*/ 392081 h 2329671"/>
              <a:gd name="connsiteX908" fmla="*/ 1139044 w 2063287"/>
              <a:gd name="connsiteY908" fmla="*/ 393448 h 2329671"/>
              <a:gd name="connsiteX909" fmla="*/ 1146095 w 2063287"/>
              <a:gd name="connsiteY909" fmla="*/ 396287 h 2329671"/>
              <a:gd name="connsiteX910" fmla="*/ 1151778 w 2063287"/>
              <a:gd name="connsiteY910" fmla="*/ 390609 h 2329671"/>
              <a:gd name="connsiteX911" fmla="*/ 1151778 w 2063287"/>
              <a:gd name="connsiteY911" fmla="*/ 380726 h 2329671"/>
              <a:gd name="connsiteX912" fmla="*/ 1163145 w 2063287"/>
              <a:gd name="connsiteY912" fmla="*/ 372104 h 2329671"/>
              <a:gd name="connsiteX913" fmla="*/ 1163145 w 2063287"/>
              <a:gd name="connsiteY913" fmla="*/ 369370 h 2329671"/>
              <a:gd name="connsiteX914" fmla="*/ 1161777 w 2063287"/>
              <a:gd name="connsiteY914" fmla="*/ 367898 h 2329671"/>
              <a:gd name="connsiteX915" fmla="*/ 1163145 w 2063287"/>
              <a:gd name="connsiteY915" fmla="*/ 363692 h 2329671"/>
              <a:gd name="connsiteX916" fmla="*/ 1163145 w 2063287"/>
              <a:gd name="connsiteY916" fmla="*/ 357910 h 2329671"/>
              <a:gd name="connsiteX917" fmla="*/ 1171669 w 2063287"/>
              <a:gd name="connsiteY917" fmla="*/ 345187 h 2329671"/>
              <a:gd name="connsiteX918" fmla="*/ 1177352 w 2063287"/>
              <a:gd name="connsiteY918" fmla="*/ 340876 h 2329671"/>
              <a:gd name="connsiteX919" fmla="*/ 1178826 w 2063287"/>
              <a:gd name="connsiteY919" fmla="*/ 338037 h 2329671"/>
              <a:gd name="connsiteX920" fmla="*/ 1181667 w 2063287"/>
              <a:gd name="connsiteY920" fmla="*/ 333832 h 2329671"/>
              <a:gd name="connsiteX921" fmla="*/ 1183036 w 2063287"/>
              <a:gd name="connsiteY921" fmla="*/ 325315 h 2329671"/>
              <a:gd name="connsiteX922" fmla="*/ 1185877 w 2063287"/>
              <a:gd name="connsiteY922" fmla="*/ 316798 h 2329671"/>
              <a:gd name="connsiteX923" fmla="*/ 1203032 w 2063287"/>
              <a:gd name="connsiteY923" fmla="*/ 302499 h 2329671"/>
              <a:gd name="connsiteX924" fmla="*/ 1242813 w 2063287"/>
              <a:gd name="connsiteY924" fmla="*/ 258549 h 2329671"/>
              <a:gd name="connsiteX925" fmla="*/ 1255548 w 2063287"/>
              <a:gd name="connsiteY925" fmla="*/ 247193 h 2329671"/>
              <a:gd name="connsiteX926" fmla="*/ 1258389 w 2063287"/>
              <a:gd name="connsiteY926" fmla="*/ 237204 h 2329671"/>
              <a:gd name="connsiteX927" fmla="*/ 1259863 w 2063287"/>
              <a:gd name="connsiteY927" fmla="*/ 228688 h 2329671"/>
              <a:gd name="connsiteX928" fmla="*/ 1259863 w 2063287"/>
              <a:gd name="connsiteY928" fmla="*/ 223010 h 2329671"/>
              <a:gd name="connsiteX929" fmla="*/ 1255548 w 2063287"/>
              <a:gd name="connsiteY929" fmla="*/ 213021 h 2329671"/>
              <a:gd name="connsiteX930" fmla="*/ 1249865 w 2063287"/>
              <a:gd name="connsiteY930" fmla="*/ 207344 h 2329671"/>
              <a:gd name="connsiteX931" fmla="*/ 1247023 w 2063287"/>
              <a:gd name="connsiteY931" fmla="*/ 207344 h 2329671"/>
              <a:gd name="connsiteX932" fmla="*/ 1244182 w 2063287"/>
              <a:gd name="connsiteY932" fmla="*/ 204505 h 2329671"/>
              <a:gd name="connsiteX933" fmla="*/ 1237131 w 2063287"/>
              <a:gd name="connsiteY933" fmla="*/ 203138 h 2329671"/>
              <a:gd name="connsiteX934" fmla="*/ 1232816 w 2063287"/>
              <a:gd name="connsiteY934" fmla="*/ 204505 h 2329671"/>
              <a:gd name="connsiteX935" fmla="*/ 1228606 w 2063287"/>
              <a:gd name="connsiteY935" fmla="*/ 203138 h 2329671"/>
              <a:gd name="connsiteX936" fmla="*/ 1218608 w 2063287"/>
              <a:gd name="connsiteY936" fmla="*/ 183266 h 2329671"/>
              <a:gd name="connsiteX937" fmla="*/ 1201558 w 2063287"/>
              <a:gd name="connsiteY937" fmla="*/ 126383 h 2329671"/>
              <a:gd name="connsiteX938" fmla="*/ 1200190 w 2063287"/>
              <a:gd name="connsiteY938" fmla="*/ 116499 h 2329671"/>
              <a:gd name="connsiteX939" fmla="*/ 1198717 w 2063287"/>
              <a:gd name="connsiteY939" fmla="*/ 112188 h 2329671"/>
              <a:gd name="connsiteX940" fmla="*/ 1198717 w 2063287"/>
              <a:gd name="connsiteY940" fmla="*/ 96522 h 2329671"/>
              <a:gd name="connsiteX941" fmla="*/ 1198717 w 2063287"/>
              <a:gd name="connsiteY941" fmla="*/ 90949 h 2329671"/>
              <a:gd name="connsiteX942" fmla="*/ 1198717 w 2063287"/>
              <a:gd name="connsiteY942" fmla="*/ 79489 h 2329671"/>
              <a:gd name="connsiteX943" fmla="*/ 1190192 w 2063287"/>
              <a:gd name="connsiteY943" fmla="*/ 63927 h 2329671"/>
              <a:gd name="connsiteX944" fmla="*/ 1185877 w 2063287"/>
              <a:gd name="connsiteY944" fmla="*/ 59617 h 2329671"/>
              <a:gd name="connsiteX945" fmla="*/ 1174511 w 2063287"/>
              <a:gd name="connsiteY945" fmla="*/ 49733 h 2329671"/>
              <a:gd name="connsiteX946" fmla="*/ 1174511 w 2063287"/>
              <a:gd name="connsiteY946" fmla="*/ 55411 h 2329671"/>
              <a:gd name="connsiteX947" fmla="*/ 1175984 w 2063287"/>
              <a:gd name="connsiteY947" fmla="*/ 62455 h 2329671"/>
              <a:gd name="connsiteX948" fmla="*/ 1168828 w 2063287"/>
              <a:gd name="connsiteY948" fmla="*/ 68133 h 2329671"/>
              <a:gd name="connsiteX949" fmla="*/ 1163145 w 2063287"/>
              <a:gd name="connsiteY949" fmla="*/ 72444 h 2329671"/>
              <a:gd name="connsiteX950" fmla="*/ 1137571 w 2063287"/>
              <a:gd name="connsiteY950" fmla="*/ 116499 h 23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Lst>
            <a:rect l="l" t="t" r="r" b="b"/>
            <a:pathLst>
              <a:path w="2063287" h="2329671">
                <a:moveTo>
                  <a:pt x="1137571" y="116499"/>
                </a:moveTo>
                <a:lnTo>
                  <a:pt x="1131888" y="129222"/>
                </a:lnTo>
                <a:lnTo>
                  <a:pt x="1119048" y="154772"/>
                </a:lnTo>
                <a:lnTo>
                  <a:pt x="1120521" y="157716"/>
                </a:lnTo>
                <a:lnTo>
                  <a:pt x="1119048" y="160555"/>
                </a:lnTo>
                <a:lnTo>
                  <a:pt x="1117680" y="164760"/>
                </a:lnTo>
                <a:lnTo>
                  <a:pt x="1113365" y="170438"/>
                </a:lnTo>
                <a:lnTo>
                  <a:pt x="1100630" y="180427"/>
                </a:lnTo>
                <a:lnTo>
                  <a:pt x="1097789" y="181794"/>
                </a:lnTo>
                <a:lnTo>
                  <a:pt x="1082108" y="180427"/>
                </a:lnTo>
                <a:lnTo>
                  <a:pt x="1083581" y="176116"/>
                </a:lnTo>
                <a:lnTo>
                  <a:pt x="1077898" y="171910"/>
                </a:lnTo>
                <a:lnTo>
                  <a:pt x="1056534" y="173277"/>
                </a:lnTo>
                <a:lnTo>
                  <a:pt x="1046535" y="178955"/>
                </a:lnTo>
                <a:lnTo>
                  <a:pt x="1036643" y="186105"/>
                </a:lnTo>
                <a:lnTo>
                  <a:pt x="1025276" y="183266"/>
                </a:lnTo>
                <a:lnTo>
                  <a:pt x="1018120" y="180427"/>
                </a:lnTo>
                <a:lnTo>
                  <a:pt x="1011069" y="173277"/>
                </a:lnTo>
                <a:lnTo>
                  <a:pt x="1005385" y="170438"/>
                </a:lnTo>
                <a:lnTo>
                  <a:pt x="991073" y="159083"/>
                </a:lnTo>
                <a:lnTo>
                  <a:pt x="988231" y="157716"/>
                </a:lnTo>
                <a:lnTo>
                  <a:pt x="976865" y="163393"/>
                </a:lnTo>
                <a:lnTo>
                  <a:pt x="952659" y="169071"/>
                </a:lnTo>
                <a:lnTo>
                  <a:pt x="944134" y="164760"/>
                </a:lnTo>
                <a:lnTo>
                  <a:pt x="935610" y="181794"/>
                </a:lnTo>
                <a:lnTo>
                  <a:pt x="941398" y="188943"/>
                </a:lnTo>
                <a:lnTo>
                  <a:pt x="942766" y="198827"/>
                </a:lnTo>
                <a:lnTo>
                  <a:pt x="939924" y="201666"/>
                </a:lnTo>
                <a:lnTo>
                  <a:pt x="935610" y="201666"/>
                </a:lnTo>
                <a:lnTo>
                  <a:pt x="931400" y="201666"/>
                </a:lnTo>
                <a:lnTo>
                  <a:pt x="925717" y="198827"/>
                </a:lnTo>
                <a:lnTo>
                  <a:pt x="918560" y="195988"/>
                </a:lnTo>
                <a:lnTo>
                  <a:pt x="911509" y="195988"/>
                </a:lnTo>
                <a:lnTo>
                  <a:pt x="908667" y="197460"/>
                </a:lnTo>
                <a:lnTo>
                  <a:pt x="895827" y="200299"/>
                </a:lnTo>
                <a:lnTo>
                  <a:pt x="890145" y="198827"/>
                </a:lnTo>
                <a:lnTo>
                  <a:pt x="884461" y="197460"/>
                </a:lnTo>
                <a:lnTo>
                  <a:pt x="881620" y="194621"/>
                </a:lnTo>
                <a:lnTo>
                  <a:pt x="861729" y="198827"/>
                </a:lnTo>
                <a:lnTo>
                  <a:pt x="843206" y="210183"/>
                </a:lnTo>
                <a:lnTo>
                  <a:pt x="816264" y="218804"/>
                </a:lnTo>
                <a:lnTo>
                  <a:pt x="804792" y="225849"/>
                </a:lnTo>
                <a:lnTo>
                  <a:pt x="806266" y="231527"/>
                </a:lnTo>
                <a:lnTo>
                  <a:pt x="803424" y="235732"/>
                </a:lnTo>
                <a:lnTo>
                  <a:pt x="787743" y="241515"/>
                </a:lnTo>
                <a:lnTo>
                  <a:pt x="784902" y="240043"/>
                </a:lnTo>
                <a:lnTo>
                  <a:pt x="777850" y="232999"/>
                </a:lnTo>
                <a:lnTo>
                  <a:pt x="775009" y="231527"/>
                </a:lnTo>
                <a:lnTo>
                  <a:pt x="772167" y="231527"/>
                </a:lnTo>
                <a:lnTo>
                  <a:pt x="765011" y="228688"/>
                </a:lnTo>
                <a:lnTo>
                  <a:pt x="746488" y="208816"/>
                </a:lnTo>
                <a:lnTo>
                  <a:pt x="745120" y="201666"/>
                </a:lnTo>
                <a:lnTo>
                  <a:pt x="737963" y="197460"/>
                </a:lnTo>
                <a:lnTo>
                  <a:pt x="730912" y="169071"/>
                </a:lnTo>
                <a:lnTo>
                  <a:pt x="726597" y="151933"/>
                </a:lnTo>
                <a:lnTo>
                  <a:pt x="728071" y="140577"/>
                </a:lnTo>
                <a:lnTo>
                  <a:pt x="729438" y="130694"/>
                </a:lnTo>
                <a:lnTo>
                  <a:pt x="732280" y="120705"/>
                </a:lnTo>
                <a:lnTo>
                  <a:pt x="735122" y="115027"/>
                </a:lnTo>
                <a:lnTo>
                  <a:pt x="736595" y="110822"/>
                </a:lnTo>
                <a:lnTo>
                  <a:pt x="736595" y="103672"/>
                </a:lnTo>
                <a:lnTo>
                  <a:pt x="736595" y="102305"/>
                </a:lnTo>
                <a:lnTo>
                  <a:pt x="735122" y="99466"/>
                </a:lnTo>
                <a:lnTo>
                  <a:pt x="740805" y="95155"/>
                </a:lnTo>
                <a:lnTo>
                  <a:pt x="745120" y="90949"/>
                </a:lnTo>
                <a:lnTo>
                  <a:pt x="752276" y="75283"/>
                </a:lnTo>
                <a:lnTo>
                  <a:pt x="742278" y="55411"/>
                </a:lnTo>
                <a:lnTo>
                  <a:pt x="728071" y="29861"/>
                </a:lnTo>
                <a:lnTo>
                  <a:pt x="732280" y="8517"/>
                </a:lnTo>
                <a:lnTo>
                  <a:pt x="725229" y="0"/>
                </a:lnTo>
                <a:lnTo>
                  <a:pt x="695340" y="1367"/>
                </a:lnTo>
                <a:lnTo>
                  <a:pt x="699655" y="15666"/>
                </a:lnTo>
                <a:lnTo>
                  <a:pt x="696813" y="19872"/>
                </a:lnTo>
                <a:lnTo>
                  <a:pt x="695340" y="24183"/>
                </a:lnTo>
                <a:lnTo>
                  <a:pt x="676817" y="41216"/>
                </a:lnTo>
                <a:lnTo>
                  <a:pt x="647033" y="58250"/>
                </a:lnTo>
                <a:lnTo>
                  <a:pt x="614303" y="66766"/>
                </a:lnTo>
                <a:lnTo>
                  <a:pt x="608620" y="65294"/>
                </a:lnTo>
                <a:lnTo>
                  <a:pt x="600095" y="62455"/>
                </a:lnTo>
                <a:lnTo>
                  <a:pt x="583046" y="70972"/>
                </a:lnTo>
                <a:lnTo>
                  <a:pt x="581572" y="78122"/>
                </a:lnTo>
                <a:lnTo>
                  <a:pt x="583046" y="83800"/>
                </a:lnTo>
                <a:lnTo>
                  <a:pt x="583046" y="90949"/>
                </a:lnTo>
                <a:lnTo>
                  <a:pt x="580204" y="96522"/>
                </a:lnTo>
                <a:lnTo>
                  <a:pt x="574521" y="99466"/>
                </a:lnTo>
                <a:lnTo>
                  <a:pt x="570206" y="96522"/>
                </a:lnTo>
                <a:lnTo>
                  <a:pt x="561681" y="85272"/>
                </a:lnTo>
                <a:lnTo>
                  <a:pt x="557472" y="79489"/>
                </a:lnTo>
                <a:lnTo>
                  <a:pt x="553157" y="75283"/>
                </a:lnTo>
                <a:lnTo>
                  <a:pt x="548842" y="75283"/>
                </a:lnTo>
                <a:lnTo>
                  <a:pt x="521900" y="76650"/>
                </a:lnTo>
                <a:lnTo>
                  <a:pt x="511902" y="68133"/>
                </a:lnTo>
                <a:lnTo>
                  <a:pt x="493484" y="65294"/>
                </a:lnTo>
                <a:lnTo>
                  <a:pt x="486327" y="65294"/>
                </a:lnTo>
                <a:lnTo>
                  <a:pt x="484854" y="62455"/>
                </a:lnTo>
                <a:lnTo>
                  <a:pt x="483486" y="59617"/>
                </a:lnTo>
                <a:lnTo>
                  <a:pt x="482012" y="56778"/>
                </a:lnTo>
                <a:lnTo>
                  <a:pt x="479276" y="56778"/>
                </a:lnTo>
                <a:lnTo>
                  <a:pt x="474961" y="56778"/>
                </a:lnTo>
                <a:lnTo>
                  <a:pt x="474961" y="61089"/>
                </a:lnTo>
                <a:lnTo>
                  <a:pt x="482012" y="70972"/>
                </a:lnTo>
                <a:lnTo>
                  <a:pt x="484854" y="76650"/>
                </a:lnTo>
                <a:lnTo>
                  <a:pt x="489169" y="80961"/>
                </a:lnTo>
                <a:lnTo>
                  <a:pt x="503377" y="106511"/>
                </a:lnTo>
                <a:lnTo>
                  <a:pt x="516216" y="149094"/>
                </a:lnTo>
                <a:lnTo>
                  <a:pt x="514743" y="154772"/>
                </a:lnTo>
                <a:lnTo>
                  <a:pt x="513375" y="159083"/>
                </a:lnTo>
                <a:lnTo>
                  <a:pt x="516216" y="163393"/>
                </a:lnTo>
                <a:lnTo>
                  <a:pt x="526109" y="166232"/>
                </a:lnTo>
                <a:lnTo>
                  <a:pt x="537476" y="166232"/>
                </a:lnTo>
                <a:lnTo>
                  <a:pt x="547474" y="167599"/>
                </a:lnTo>
                <a:lnTo>
                  <a:pt x="548842" y="176116"/>
                </a:lnTo>
                <a:lnTo>
                  <a:pt x="546000" y="183266"/>
                </a:lnTo>
                <a:lnTo>
                  <a:pt x="530424" y="190310"/>
                </a:lnTo>
                <a:lnTo>
                  <a:pt x="514743" y="194621"/>
                </a:lnTo>
                <a:lnTo>
                  <a:pt x="511902" y="198827"/>
                </a:lnTo>
                <a:lnTo>
                  <a:pt x="511902" y="204505"/>
                </a:lnTo>
                <a:lnTo>
                  <a:pt x="510533" y="211655"/>
                </a:lnTo>
                <a:lnTo>
                  <a:pt x="510533" y="214493"/>
                </a:lnTo>
                <a:lnTo>
                  <a:pt x="507692" y="217332"/>
                </a:lnTo>
                <a:lnTo>
                  <a:pt x="499167" y="224377"/>
                </a:lnTo>
                <a:lnTo>
                  <a:pt x="494852" y="223010"/>
                </a:lnTo>
                <a:lnTo>
                  <a:pt x="470646" y="235732"/>
                </a:lnTo>
                <a:lnTo>
                  <a:pt x="453597" y="245721"/>
                </a:lnTo>
                <a:lnTo>
                  <a:pt x="447914" y="257077"/>
                </a:lnTo>
                <a:lnTo>
                  <a:pt x="438021" y="269904"/>
                </a:lnTo>
                <a:lnTo>
                  <a:pt x="433706" y="272743"/>
                </a:lnTo>
                <a:lnTo>
                  <a:pt x="430864" y="267065"/>
                </a:lnTo>
                <a:lnTo>
                  <a:pt x="433706" y="262754"/>
                </a:lnTo>
                <a:lnTo>
                  <a:pt x="433706" y="257077"/>
                </a:lnTo>
                <a:lnTo>
                  <a:pt x="430864" y="254238"/>
                </a:lnTo>
                <a:lnTo>
                  <a:pt x="426655" y="252871"/>
                </a:lnTo>
                <a:lnTo>
                  <a:pt x="422340" y="252871"/>
                </a:lnTo>
                <a:lnTo>
                  <a:pt x="415183" y="257077"/>
                </a:lnTo>
                <a:lnTo>
                  <a:pt x="412342" y="259916"/>
                </a:lnTo>
                <a:lnTo>
                  <a:pt x="409500" y="264227"/>
                </a:lnTo>
                <a:lnTo>
                  <a:pt x="400975" y="268432"/>
                </a:lnTo>
                <a:lnTo>
                  <a:pt x="391083" y="267065"/>
                </a:lnTo>
                <a:lnTo>
                  <a:pt x="362667" y="238676"/>
                </a:lnTo>
                <a:lnTo>
                  <a:pt x="352669" y="241515"/>
                </a:lnTo>
                <a:lnTo>
                  <a:pt x="351196" y="235732"/>
                </a:lnTo>
                <a:lnTo>
                  <a:pt x="351196" y="228688"/>
                </a:lnTo>
                <a:lnTo>
                  <a:pt x="352669" y="221538"/>
                </a:lnTo>
                <a:lnTo>
                  <a:pt x="351196" y="214493"/>
                </a:lnTo>
                <a:lnTo>
                  <a:pt x="349827" y="207344"/>
                </a:lnTo>
                <a:lnTo>
                  <a:pt x="346986" y="203138"/>
                </a:lnTo>
                <a:lnTo>
                  <a:pt x="338461" y="186105"/>
                </a:lnTo>
                <a:lnTo>
                  <a:pt x="334146" y="183266"/>
                </a:lnTo>
                <a:lnTo>
                  <a:pt x="329936" y="186105"/>
                </a:lnTo>
                <a:lnTo>
                  <a:pt x="325621" y="188943"/>
                </a:lnTo>
                <a:lnTo>
                  <a:pt x="321412" y="193149"/>
                </a:lnTo>
                <a:lnTo>
                  <a:pt x="321412" y="194621"/>
                </a:lnTo>
                <a:lnTo>
                  <a:pt x="318570" y="197460"/>
                </a:lnTo>
                <a:lnTo>
                  <a:pt x="315729" y="203138"/>
                </a:lnTo>
                <a:lnTo>
                  <a:pt x="311414" y="205977"/>
                </a:lnTo>
                <a:lnTo>
                  <a:pt x="305731" y="207344"/>
                </a:lnTo>
                <a:lnTo>
                  <a:pt x="302889" y="205977"/>
                </a:lnTo>
                <a:lnTo>
                  <a:pt x="300048" y="203138"/>
                </a:lnTo>
                <a:lnTo>
                  <a:pt x="298679" y="200299"/>
                </a:lnTo>
                <a:lnTo>
                  <a:pt x="297206" y="195988"/>
                </a:lnTo>
                <a:lnTo>
                  <a:pt x="294364" y="194621"/>
                </a:lnTo>
                <a:lnTo>
                  <a:pt x="291523" y="195988"/>
                </a:lnTo>
                <a:lnTo>
                  <a:pt x="290049" y="201666"/>
                </a:lnTo>
                <a:lnTo>
                  <a:pt x="291523" y="205977"/>
                </a:lnTo>
                <a:lnTo>
                  <a:pt x="294364" y="208816"/>
                </a:lnTo>
                <a:lnTo>
                  <a:pt x="230377" y="208816"/>
                </a:lnTo>
                <a:lnTo>
                  <a:pt x="206171" y="208816"/>
                </a:lnTo>
                <a:lnTo>
                  <a:pt x="204803" y="248560"/>
                </a:lnTo>
                <a:lnTo>
                  <a:pt x="207644" y="248560"/>
                </a:lnTo>
                <a:lnTo>
                  <a:pt x="231745" y="247193"/>
                </a:lnTo>
                <a:lnTo>
                  <a:pt x="236060" y="250032"/>
                </a:lnTo>
                <a:lnTo>
                  <a:pt x="237533" y="252871"/>
                </a:lnTo>
                <a:lnTo>
                  <a:pt x="241743" y="261388"/>
                </a:lnTo>
                <a:lnTo>
                  <a:pt x="240375" y="267065"/>
                </a:lnTo>
                <a:lnTo>
                  <a:pt x="240375" y="272743"/>
                </a:lnTo>
                <a:lnTo>
                  <a:pt x="238901" y="275582"/>
                </a:lnTo>
                <a:lnTo>
                  <a:pt x="224694" y="268432"/>
                </a:lnTo>
                <a:lnTo>
                  <a:pt x="194805" y="276949"/>
                </a:lnTo>
                <a:lnTo>
                  <a:pt x="194805" y="281260"/>
                </a:lnTo>
                <a:lnTo>
                  <a:pt x="193436" y="316798"/>
                </a:lnTo>
                <a:lnTo>
                  <a:pt x="193436" y="321004"/>
                </a:lnTo>
                <a:lnTo>
                  <a:pt x="196278" y="325315"/>
                </a:lnTo>
                <a:lnTo>
                  <a:pt x="200488" y="329521"/>
                </a:lnTo>
                <a:lnTo>
                  <a:pt x="204803" y="333832"/>
                </a:lnTo>
                <a:lnTo>
                  <a:pt x="213327" y="339509"/>
                </a:lnTo>
                <a:lnTo>
                  <a:pt x="216169" y="342348"/>
                </a:lnTo>
                <a:lnTo>
                  <a:pt x="226167" y="376415"/>
                </a:lnTo>
                <a:lnTo>
                  <a:pt x="227535" y="396287"/>
                </a:lnTo>
                <a:lnTo>
                  <a:pt x="226167" y="403437"/>
                </a:lnTo>
                <a:lnTo>
                  <a:pt x="226167" y="406276"/>
                </a:lnTo>
                <a:lnTo>
                  <a:pt x="223220" y="424676"/>
                </a:lnTo>
                <a:lnTo>
                  <a:pt x="221852" y="431826"/>
                </a:lnTo>
                <a:lnTo>
                  <a:pt x="213327" y="492914"/>
                </a:lnTo>
                <a:lnTo>
                  <a:pt x="209012" y="521303"/>
                </a:lnTo>
                <a:lnTo>
                  <a:pt x="209012" y="529820"/>
                </a:lnTo>
                <a:lnTo>
                  <a:pt x="207644" y="536969"/>
                </a:lnTo>
                <a:lnTo>
                  <a:pt x="206171" y="545486"/>
                </a:lnTo>
                <a:lnTo>
                  <a:pt x="203329" y="565358"/>
                </a:lnTo>
                <a:lnTo>
                  <a:pt x="199120" y="571036"/>
                </a:lnTo>
                <a:lnTo>
                  <a:pt x="190595" y="571036"/>
                </a:lnTo>
                <a:lnTo>
                  <a:pt x="184912" y="565358"/>
                </a:lnTo>
                <a:lnTo>
                  <a:pt x="174914" y="561048"/>
                </a:lnTo>
                <a:lnTo>
                  <a:pt x="162074" y="561048"/>
                </a:lnTo>
                <a:lnTo>
                  <a:pt x="133658" y="573875"/>
                </a:lnTo>
                <a:lnTo>
                  <a:pt x="106716" y="579553"/>
                </a:lnTo>
                <a:lnTo>
                  <a:pt x="101033" y="582392"/>
                </a:lnTo>
                <a:lnTo>
                  <a:pt x="83879" y="595219"/>
                </a:lnTo>
                <a:lnTo>
                  <a:pt x="54095" y="616458"/>
                </a:lnTo>
                <a:lnTo>
                  <a:pt x="49780" y="619297"/>
                </a:lnTo>
                <a:lnTo>
                  <a:pt x="39887" y="663353"/>
                </a:lnTo>
                <a:lnTo>
                  <a:pt x="29889" y="704569"/>
                </a:lnTo>
                <a:lnTo>
                  <a:pt x="12840" y="718763"/>
                </a:lnTo>
                <a:lnTo>
                  <a:pt x="8525" y="723074"/>
                </a:lnTo>
                <a:lnTo>
                  <a:pt x="7156" y="734430"/>
                </a:lnTo>
                <a:lnTo>
                  <a:pt x="7156" y="737269"/>
                </a:lnTo>
                <a:lnTo>
                  <a:pt x="9998" y="738635"/>
                </a:lnTo>
                <a:lnTo>
                  <a:pt x="11366" y="742946"/>
                </a:lnTo>
                <a:lnTo>
                  <a:pt x="11366" y="749991"/>
                </a:lnTo>
                <a:lnTo>
                  <a:pt x="1473" y="751463"/>
                </a:lnTo>
                <a:lnTo>
                  <a:pt x="0" y="761346"/>
                </a:lnTo>
                <a:lnTo>
                  <a:pt x="1473" y="767024"/>
                </a:lnTo>
                <a:lnTo>
                  <a:pt x="5683" y="771335"/>
                </a:lnTo>
                <a:lnTo>
                  <a:pt x="14208" y="782691"/>
                </a:lnTo>
                <a:lnTo>
                  <a:pt x="24206" y="805402"/>
                </a:lnTo>
                <a:lnTo>
                  <a:pt x="35572" y="823907"/>
                </a:lnTo>
                <a:lnTo>
                  <a:pt x="41255" y="830952"/>
                </a:lnTo>
                <a:lnTo>
                  <a:pt x="44097" y="832424"/>
                </a:lnTo>
                <a:lnTo>
                  <a:pt x="55463" y="846618"/>
                </a:lnTo>
                <a:lnTo>
                  <a:pt x="56936" y="849457"/>
                </a:lnTo>
                <a:lnTo>
                  <a:pt x="58305" y="856607"/>
                </a:lnTo>
                <a:lnTo>
                  <a:pt x="54095" y="862285"/>
                </a:lnTo>
                <a:lnTo>
                  <a:pt x="45570" y="873640"/>
                </a:lnTo>
                <a:lnTo>
                  <a:pt x="58305" y="873640"/>
                </a:lnTo>
                <a:lnTo>
                  <a:pt x="71144" y="873640"/>
                </a:lnTo>
                <a:lnTo>
                  <a:pt x="89562" y="879318"/>
                </a:lnTo>
                <a:lnTo>
                  <a:pt x="93877" y="882157"/>
                </a:lnTo>
                <a:lnTo>
                  <a:pt x="101033" y="899190"/>
                </a:lnTo>
                <a:lnTo>
                  <a:pt x="102401" y="902029"/>
                </a:lnTo>
                <a:lnTo>
                  <a:pt x="101033" y="909074"/>
                </a:lnTo>
                <a:lnTo>
                  <a:pt x="143657" y="909074"/>
                </a:lnTo>
                <a:lnTo>
                  <a:pt x="147866" y="909074"/>
                </a:lnTo>
                <a:lnTo>
                  <a:pt x="153549" y="906235"/>
                </a:lnTo>
                <a:lnTo>
                  <a:pt x="164916" y="894879"/>
                </a:lnTo>
                <a:lnTo>
                  <a:pt x="169231" y="889201"/>
                </a:lnTo>
                <a:lnTo>
                  <a:pt x="183438" y="875007"/>
                </a:lnTo>
                <a:lnTo>
                  <a:pt x="186280" y="875007"/>
                </a:lnTo>
                <a:lnTo>
                  <a:pt x="182070" y="883524"/>
                </a:lnTo>
                <a:lnTo>
                  <a:pt x="187753" y="892040"/>
                </a:lnTo>
                <a:lnTo>
                  <a:pt x="183438" y="896351"/>
                </a:lnTo>
                <a:lnTo>
                  <a:pt x="183438" y="903396"/>
                </a:lnTo>
                <a:lnTo>
                  <a:pt x="183438" y="923268"/>
                </a:lnTo>
                <a:lnTo>
                  <a:pt x="186280" y="958806"/>
                </a:lnTo>
                <a:lnTo>
                  <a:pt x="187753" y="967323"/>
                </a:lnTo>
                <a:lnTo>
                  <a:pt x="191963" y="964484"/>
                </a:lnTo>
                <a:lnTo>
                  <a:pt x="197646" y="971634"/>
                </a:lnTo>
                <a:lnTo>
                  <a:pt x="203329" y="973001"/>
                </a:lnTo>
                <a:lnTo>
                  <a:pt x="207644" y="973001"/>
                </a:lnTo>
                <a:lnTo>
                  <a:pt x="211854" y="971634"/>
                </a:lnTo>
                <a:lnTo>
                  <a:pt x="216169" y="968795"/>
                </a:lnTo>
                <a:lnTo>
                  <a:pt x="221852" y="964484"/>
                </a:lnTo>
                <a:lnTo>
                  <a:pt x="230377" y="964484"/>
                </a:lnTo>
                <a:lnTo>
                  <a:pt x="243216" y="965956"/>
                </a:lnTo>
                <a:lnTo>
                  <a:pt x="285840" y="970267"/>
                </a:lnTo>
                <a:lnTo>
                  <a:pt x="284366" y="975840"/>
                </a:lnTo>
                <a:lnTo>
                  <a:pt x="295733" y="975840"/>
                </a:lnTo>
                <a:lnTo>
                  <a:pt x="304257" y="970267"/>
                </a:lnTo>
                <a:lnTo>
                  <a:pt x="318570" y="951762"/>
                </a:lnTo>
                <a:lnTo>
                  <a:pt x="321412" y="948923"/>
                </a:lnTo>
                <a:lnTo>
                  <a:pt x="332778" y="948923"/>
                </a:lnTo>
                <a:lnTo>
                  <a:pt x="339829" y="950290"/>
                </a:lnTo>
                <a:lnTo>
                  <a:pt x="341303" y="946084"/>
                </a:lnTo>
                <a:lnTo>
                  <a:pt x="366877" y="927579"/>
                </a:lnTo>
                <a:lnTo>
                  <a:pt x="379716" y="914856"/>
                </a:lnTo>
                <a:lnTo>
                  <a:pt x="386768" y="909074"/>
                </a:lnTo>
                <a:lnTo>
                  <a:pt x="392451" y="903396"/>
                </a:lnTo>
                <a:lnTo>
                  <a:pt x="420866" y="896351"/>
                </a:lnTo>
                <a:lnTo>
                  <a:pt x="443704" y="897718"/>
                </a:lnTo>
                <a:lnTo>
                  <a:pt x="446546" y="899190"/>
                </a:lnTo>
                <a:lnTo>
                  <a:pt x="455070" y="890673"/>
                </a:lnTo>
                <a:lnTo>
                  <a:pt x="457912" y="892040"/>
                </a:lnTo>
                <a:lnTo>
                  <a:pt x="460753" y="894879"/>
                </a:lnTo>
                <a:lnTo>
                  <a:pt x="462122" y="899190"/>
                </a:lnTo>
                <a:lnTo>
                  <a:pt x="464963" y="921901"/>
                </a:lnTo>
                <a:lnTo>
                  <a:pt x="463595" y="927579"/>
                </a:lnTo>
                <a:lnTo>
                  <a:pt x="459280" y="933257"/>
                </a:lnTo>
                <a:lnTo>
                  <a:pt x="457912" y="937568"/>
                </a:lnTo>
                <a:lnTo>
                  <a:pt x="459280" y="947451"/>
                </a:lnTo>
                <a:lnTo>
                  <a:pt x="462122" y="980151"/>
                </a:lnTo>
                <a:lnTo>
                  <a:pt x="463595" y="985829"/>
                </a:lnTo>
                <a:lnTo>
                  <a:pt x="466437" y="994345"/>
                </a:lnTo>
                <a:lnTo>
                  <a:pt x="469278" y="998656"/>
                </a:lnTo>
                <a:lnTo>
                  <a:pt x="472120" y="1000023"/>
                </a:lnTo>
                <a:lnTo>
                  <a:pt x="482012" y="1014217"/>
                </a:lnTo>
                <a:lnTo>
                  <a:pt x="483486" y="1018528"/>
                </a:lnTo>
                <a:lnTo>
                  <a:pt x="484854" y="1022734"/>
                </a:lnTo>
                <a:lnTo>
                  <a:pt x="510533" y="1042711"/>
                </a:lnTo>
                <a:lnTo>
                  <a:pt x="514743" y="1044078"/>
                </a:lnTo>
                <a:lnTo>
                  <a:pt x="514743" y="1049756"/>
                </a:lnTo>
                <a:lnTo>
                  <a:pt x="519058" y="1055434"/>
                </a:lnTo>
                <a:lnTo>
                  <a:pt x="521900" y="1056906"/>
                </a:lnTo>
                <a:lnTo>
                  <a:pt x="526109" y="1058273"/>
                </a:lnTo>
                <a:lnTo>
                  <a:pt x="546000" y="1061112"/>
                </a:lnTo>
                <a:lnTo>
                  <a:pt x="548842" y="1056906"/>
                </a:lnTo>
                <a:lnTo>
                  <a:pt x="553157" y="1056906"/>
                </a:lnTo>
                <a:lnTo>
                  <a:pt x="557472" y="1056906"/>
                </a:lnTo>
                <a:lnTo>
                  <a:pt x="568838" y="1062584"/>
                </a:lnTo>
                <a:lnTo>
                  <a:pt x="595780" y="1079617"/>
                </a:lnTo>
                <a:lnTo>
                  <a:pt x="614303" y="1090972"/>
                </a:lnTo>
                <a:lnTo>
                  <a:pt x="631352" y="1098122"/>
                </a:lnTo>
                <a:lnTo>
                  <a:pt x="644192" y="1103695"/>
                </a:lnTo>
                <a:lnTo>
                  <a:pt x="659768" y="1120833"/>
                </a:lnTo>
                <a:lnTo>
                  <a:pt x="675449" y="1120833"/>
                </a:lnTo>
                <a:lnTo>
                  <a:pt x="679659" y="1120833"/>
                </a:lnTo>
                <a:lnTo>
                  <a:pt x="689657" y="1120833"/>
                </a:lnTo>
                <a:lnTo>
                  <a:pt x="695340" y="1119361"/>
                </a:lnTo>
                <a:lnTo>
                  <a:pt x="702496" y="1120833"/>
                </a:lnTo>
                <a:lnTo>
                  <a:pt x="728071" y="1135028"/>
                </a:lnTo>
                <a:lnTo>
                  <a:pt x="732280" y="1139233"/>
                </a:lnTo>
                <a:lnTo>
                  <a:pt x="735122" y="1146383"/>
                </a:lnTo>
                <a:lnTo>
                  <a:pt x="736595" y="1149222"/>
                </a:lnTo>
                <a:lnTo>
                  <a:pt x="733753" y="1154900"/>
                </a:lnTo>
                <a:lnTo>
                  <a:pt x="733753" y="1157739"/>
                </a:lnTo>
                <a:lnTo>
                  <a:pt x="735122" y="1166255"/>
                </a:lnTo>
                <a:lnTo>
                  <a:pt x="739437" y="1170461"/>
                </a:lnTo>
                <a:lnTo>
                  <a:pt x="742278" y="1178978"/>
                </a:lnTo>
                <a:lnTo>
                  <a:pt x="742278" y="1184761"/>
                </a:lnTo>
                <a:lnTo>
                  <a:pt x="739437" y="1197483"/>
                </a:lnTo>
                <a:lnTo>
                  <a:pt x="732280" y="1214516"/>
                </a:lnTo>
                <a:lnTo>
                  <a:pt x="752276" y="1237227"/>
                </a:lnTo>
                <a:lnTo>
                  <a:pt x="760801" y="1284122"/>
                </a:lnTo>
                <a:lnTo>
                  <a:pt x="763642" y="1284122"/>
                </a:lnTo>
                <a:lnTo>
                  <a:pt x="769326" y="1284122"/>
                </a:lnTo>
                <a:lnTo>
                  <a:pt x="797741" y="1285594"/>
                </a:lnTo>
                <a:lnTo>
                  <a:pt x="803424" y="1285594"/>
                </a:lnTo>
                <a:lnTo>
                  <a:pt x="850363" y="1286961"/>
                </a:lnTo>
                <a:lnTo>
                  <a:pt x="856046" y="1294110"/>
                </a:lnTo>
                <a:lnTo>
                  <a:pt x="850363" y="1308305"/>
                </a:lnTo>
                <a:lnTo>
                  <a:pt x="850363" y="1311144"/>
                </a:lnTo>
                <a:lnTo>
                  <a:pt x="853204" y="1322499"/>
                </a:lnTo>
                <a:lnTo>
                  <a:pt x="858887" y="1342371"/>
                </a:lnTo>
                <a:lnTo>
                  <a:pt x="868780" y="1349521"/>
                </a:lnTo>
                <a:lnTo>
                  <a:pt x="883093" y="1353727"/>
                </a:lnTo>
                <a:lnTo>
                  <a:pt x="892986" y="1366554"/>
                </a:lnTo>
                <a:lnTo>
                  <a:pt x="895827" y="1370760"/>
                </a:lnTo>
                <a:lnTo>
                  <a:pt x="895827" y="1375071"/>
                </a:lnTo>
                <a:lnTo>
                  <a:pt x="897301" y="1377910"/>
                </a:lnTo>
                <a:lnTo>
                  <a:pt x="904352" y="1389265"/>
                </a:lnTo>
                <a:lnTo>
                  <a:pt x="905826" y="1394943"/>
                </a:lnTo>
                <a:lnTo>
                  <a:pt x="907194" y="1401988"/>
                </a:lnTo>
                <a:lnTo>
                  <a:pt x="901511" y="1450354"/>
                </a:lnTo>
                <a:lnTo>
                  <a:pt x="894460" y="1470226"/>
                </a:lnTo>
                <a:lnTo>
                  <a:pt x="887303" y="1491570"/>
                </a:lnTo>
                <a:lnTo>
                  <a:pt x="902984" y="1505765"/>
                </a:lnTo>
                <a:lnTo>
                  <a:pt x="888776" y="1517120"/>
                </a:lnTo>
                <a:lnTo>
                  <a:pt x="888776" y="1521431"/>
                </a:lnTo>
                <a:lnTo>
                  <a:pt x="901511" y="1549820"/>
                </a:lnTo>
                <a:lnTo>
                  <a:pt x="911509" y="1564014"/>
                </a:lnTo>
                <a:lnTo>
                  <a:pt x="911509" y="1586725"/>
                </a:lnTo>
                <a:lnTo>
                  <a:pt x="911509" y="1620792"/>
                </a:lnTo>
                <a:lnTo>
                  <a:pt x="910035" y="1632148"/>
                </a:lnTo>
                <a:lnTo>
                  <a:pt x="914350" y="1633620"/>
                </a:lnTo>
                <a:lnTo>
                  <a:pt x="918560" y="1634986"/>
                </a:lnTo>
                <a:lnTo>
                  <a:pt x="929926" y="1637826"/>
                </a:lnTo>
                <a:lnTo>
                  <a:pt x="956974" y="1640664"/>
                </a:lnTo>
                <a:lnTo>
                  <a:pt x="961289" y="1640664"/>
                </a:lnTo>
                <a:lnTo>
                  <a:pt x="971181" y="1642136"/>
                </a:lnTo>
                <a:lnTo>
                  <a:pt x="981180" y="1640664"/>
                </a:lnTo>
                <a:lnTo>
                  <a:pt x="982548" y="1637826"/>
                </a:lnTo>
                <a:lnTo>
                  <a:pt x="984021" y="1633620"/>
                </a:lnTo>
                <a:lnTo>
                  <a:pt x="986863" y="1630781"/>
                </a:lnTo>
                <a:lnTo>
                  <a:pt x="991073" y="1630781"/>
                </a:lnTo>
                <a:lnTo>
                  <a:pt x="993914" y="1634986"/>
                </a:lnTo>
                <a:lnTo>
                  <a:pt x="996756" y="1637826"/>
                </a:lnTo>
                <a:lnTo>
                  <a:pt x="1003912" y="1643503"/>
                </a:lnTo>
                <a:lnTo>
                  <a:pt x="1008227" y="1643503"/>
                </a:lnTo>
                <a:lnTo>
                  <a:pt x="1018120" y="1644975"/>
                </a:lnTo>
                <a:lnTo>
                  <a:pt x="1025276" y="1647814"/>
                </a:lnTo>
                <a:lnTo>
                  <a:pt x="1026645" y="1650653"/>
                </a:lnTo>
                <a:lnTo>
                  <a:pt x="1032328" y="1662008"/>
                </a:lnTo>
                <a:lnTo>
                  <a:pt x="1042326" y="1694708"/>
                </a:lnTo>
                <a:lnTo>
                  <a:pt x="1045167" y="1714580"/>
                </a:lnTo>
                <a:lnTo>
                  <a:pt x="1046535" y="1721625"/>
                </a:lnTo>
                <a:lnTo>
                  <a:pt x="1055060" y="1742969"/>
                </a:lnTo>
                <a:lnTo>
                  <a:pt x="1057902" y="1745808"/>
                </a:lnTo>
                <a:lnTo>
                  <a:pt x="1067900" y="1747280"/>
                </a:lnTo>
                <a:lnTo>
                  <a:pt x="1075057" y="1745808"/>
                </a:lnTo>
                <a:lnTo>
                  <a:pt x="1080739" y="1742969"/>
                </a:lnTo>
                <a:lnTo>
                  <a:pt x="1094947" y="1734453"/>
                </a:lnTo>
                <a:lnTo>
                  <a:pt x="1106313" y="1740130"/>
                </a:lnTo>
                <a:lnTo>
                  <a:pt x="1116206" y="1748647"/>
                </a:lnTo>
                <a:lnTo>
                  <a:pt x="1113365" y="1750014"/>
                </a:lnTo>
                <a:lnTo>
                  <a:pt x="1111997" y="1754325"/>
                </a:lnTo>
                <a:lnTo>
                  <a:pt x="1113365" y="1760003"/>
                </a:lnTo>
                <a:lnTo>
                  <a:pt x="1116206" y="1769991"/>
                </a:lnTo>
                <a:lnTo>
                  <a:pt x="1116206" y="1782714"/>
                </a:lnTo>
                <a:lnTo>
                  <a:pt x="1114838" y="1787025"/>
                </a:lnTo>
                <a:lnTo>
                  <a:pt x="1114838" y="1791230"/>
                </a:lnTo>
                <a:lnTo>
                  <a:pt x="1111997" y="1795541"/>
                </a:lnTo>
                <a:lnTo>
                  <a:pt x="1111997" y="1806897"/>
                </a:lnTo>
                <a:lnTo>
                  <a:pt x="1106313" y="1832447"/>
                </a:lnTo>
                <a:lnTo>
                  <a:pt x="1107682" y="1839597"/>
                </a:lnTo>
                <a:lnTo>
                  <a:pt x="1119048" y="1840963"/>
                </a:lnTo>
                <a:lnTo>
                  <a:pt x="1124731" y="1838124"/>
                </a:lnTo>
                <a:lnTo>
                  <a:pt x="1131888" y="1835286"/>
                </a:lnTo>
                <a:lnTo>
                  <a:pt x="1140412" y="1840963"/>
                </a:lnTo>
                <a:lnTo>
                  <a:pt x="1144727" y="1843802"/>
                </a:lnTo>
                <a:lnTo>
                  <a:pt x="1147569" y="1846641"/>
                </a:lnTo>
                <a:lnTo>
                  <a:pt x="1150410" y="1855158"/>
                </a:lnTo>
                <a:lnTo>
                  <a:pt x="1161777" y="1885019"/>
                </a:lnTo>
                <a:lnTo>
                  <a:pt x="1164618" y="1919085"/>
                </a:lnTo>
                <a:lnTo>
                  <a:pt x="1164618" y="1924868"/>
                </a:lnTo>
                <a:lnTo>
                  <a:pt x="1161777" y="1931913"/>
                </a:lnTo>
                <a:lnTo>
                  <a:pt x="1160303" y="1934752"/>
                </a:lnTo>
                <a:lnTo>
                  <a:pt x="1157462" y="1934752"/>
                </a:lnTo>
                <a:lnTo>
                  <a:pt x="1154620" y="1936119"/>
                </a:lnTo>
                <a:lnTo>
                  <a:pt x="1120521" y="1958935"/>
                </a:lnTo>
                <a:lnTo>
                  <a:pt x="1092106" y="1980174"/>
                </a:lnTo>
                <a:lnTo>
                  <a:pt x="1075057" y="1997207"/>
                </a:lnTo>
                <a:lnTo>
                  <a:pt x="1067900" y="2005724"/>
                </a:lnTo>
                <a:lnTo>
                  <a:pt x="1056534" y="2028540"/>
                </a:lnTo>
                <a:lnTo>
                  <a:pt x="1035169" y="2065445"/>
                </a:lnTo>
                <a:lnTo>
                  <a:pt x="1030960" y="2073962"/>
                </a:lnTo>
                <a:lnTo>
                  <a:pt x="1025276" y="2082479"/>
                </a:lnTo>
                <a:lnTo>
                  <a:pt x="1020961" y="2088156"/>
                </a:lnTo>
                <a:lnTo>
                  <a:pt x="1009595" y="2103823"/>
                </a:lnTo>
                <a:lnTo>
                  <a:pt x="1003912" y="2112340"/>
                </a:lnTo>
                <a:lnTo>
                  <a:pt x="998229" y="2118017"/>
                </a:lnTo>
                <a:lnTo>
                  <a:pt x="1005385" y="2120856"/>
                </a:lnTo>
                <a:lnTo>
                  <a:pt x="1016752" y="2122223"/>
                </a:lnTo>
                <a:lnTo>
                  <a:pt x="1019593" y="2122223"/>
                </a:lnTo>
                <a:lnTo>
                  <a:pt x="1022435" y="2116545"/>
                </a:lnTo>
                <a:lnTo>
                  <a:pt x="1023803" y="2110868"/>
                </a:lnTo>
                <a:lnTo>
                  <a:pt x="1029486" y="2110868"/>
                </a:lnTo>
                <a:lnTo>
                  <a:pt x="1036643" y="2110868"/>
                </a:lnTo>
                <a:lnTo>
                  <a:pt x="1048009" y="2118017"/>
                </a:lnTo>
                <a:lnTo>
                  <a:pt x="1072215" y="2137890"/>
                </a:lnTo>
                <a:lnTo>
                  <a:pt x="1075057" y="2140728"/>
                </a:lnTo>
                <a:lnTo>
                  <a:pt x="1086317" y="2152084"/>
                </a:lnTo>
                <a:lnTo>
                  <a:pt x="1087791" y="2157762"/>
                </a:lnTo>
                <a:lnTo>
                  <a:pt x="1087791" y="2162073"/>
                </a:lnTo>
                <a:lnTo>
                  <a:pt x="1089264" y="2167750"/>
                </a:lnTo>
                <a:lnTo>
                  <a:pt x="1093474" y="2169117"/>
                </a:lnTo>
                <a:lnTo>
                  <a:pt x="1097789" y="2169117"/>
                </a:lnTo>
                <a:lnTo>
                  <a:pt x="1104840" y="2160601"/>
                </a:lnTo>
                <a:lnTo>
                  <a:pt x="1106313" y="2154923"/>
                </a:lnTo>
                <a:lnTo>
                  <a:pt x="1111997" y="2157762"/>
                </a:lnTo>
                <a:lnTo>
                  <a:pt x="1117680" y="2162073"/>
                </a:lnTo>
                <a:lnTo>
                  <a:pt x="1121889" y="2167750"/>
                </a:lnTo>
                <a:lnTo>
                  <a:pt x="1127573" y="2173428"/>
                </a:lnTo>
                <a:lnTo>
                  <a:pt x="1194402" y="2217378"/>
                </a:lnTo>
                <a:lnTo>
                  <a:pt x="1205768" y="2221689"/>
                </a:lnTo>
                <a:lnTo>
                  <a:pt x="1212924" y="2227367"/>
                </a:lnTo>
                <a:lnTo>
                  <a:pt x="1244182" y="2260067"/>
                </a:lnTo>
                <a:lnTo>
                  <a:pt x="1247023" y="2278467"/>
                </a:lnTo>
                <a:lnTo>
                  <a:pt x="1239972" y="2289927"/>
                </a:lnTo>
                <a:lnTo>
                  <a:pt x="1238499" y="2294133"/>
                </a:lnTo>
                <a:lnTo>
                  <a:pt x="1245655" y="2323994"/>
                </a:lnTo>
                <a:lnTo>
                  <a:pt x="1251338" y="2329672"/>
                </a:lnTo>
                <a:lnTo>
                  <a:pt x="1254180" y="2328200"/>
                </a:lnTo>
                <a:lnTo>
                  <a:pt x="1255548" y="2325361"/>
                </a:lnTo>
                <a:lnTo>
                  <a:pt x="1258389" y="2323994"/>
                </a:lnTo>
                <a:lnTo>
                  <a:pt x="1275544" y="2302650"/>
                </a:lnTo>
                <a:lnTo>
                  <a:pt x="1278386" y="2299811"/>
                </a:lnTo>
                <a:lnTo>
                  <a:pt x="1282595" y="2291294"/>
                </a:lnTo>
                <a:lnTo>
                  <a:pt x="1286910" y="2277100"/>
                </a:lnTo>
                <a:lnTo>
                  <a:pt x="1292593" y="2240195"/>
                </a:lnTo>
                <a:lnTo>
                  <a:pt x="1291120" y="2228734"/>
                </a:lnTo>
                <a:lnTo>
                  <a:pt x="1288278" y="2208967"/>
                </a:lnTo>
                <a:lnTo>
                  <a:pt x="1296803" y="2184784"/>
                </a:lnTo>
                <a:lnTo>
                  <a:pt x="1299645" y="2181945"/>
                </a:lnTo>
                <a:lnTo>
                  <a:pt x="1311011" y="2177634"/>
                </a:lnTo>
                <a:lnTo>
                  <a:pt x="1318167" y="2166279"/>
                </a:lnTo>
                <a:lnTo>
                  <a:pt x="1319536" y="2120856"/>
                </a:lnTo>
                <a:lnTo>
                  <a:pt x="1316694" y="2113707"/>
                </a:lnTo>
                <a:lnTo>
                  <a:pt x="1316694" y="2106662"/>
                </a:lnTo>
                <a:lnTo>
                  <a:pt x="1319536" y="2106662"/>
                </a:lnTo>
                <a:lnTo>
                  <a:pt x="1319536" y="2110868"/>
                </a:lnTo>
                <a:lnTo>
                  <a:pt x="1322377" y="2113707"/>
                </a:lnTo>
                <a:lnTo>
                  <a:pt x="1326692" y="2119384"/>
                </a:lnTo>
                <a:lnTo>
                  <a:pt x="1332375" y="2125062"/>
                </a:lnTo>
                <a:lnTo>
                  <a:pt x="1338058" y="2127901"/>
                </a:lnTo>
                <a:lnTo>
                  <a:pt x="1345215" y="2122223"/>
                </a:lnTo>
                <a:lnTo>
                  <a:pt x="1349425" y="2118017"/>
                </a:lnTo>
                <a:lnTo>
                  <a:pt x="1352266" y="2115178"/>
                </a:lnTo>
                <a:lnTo>
                  <a:pt x="1357949" y="2122223"/>
                </a:lnTo>
                <a:lnTo>
                  <a:pt x="1357949" y="2126534"/>
                </a:lnTo>
                <a:lnTo>
                  <a:pt x="1357949" y="2130740"/>
                </a:lnTo>
                <a:lnTo>
                  <a:pt x="1353740" y="2150612"/>
                </a:lnTo>
                <a:lnTo>
                  <a:pt x="1352266" y="2153451"/>
                </a:lnTo>
                <a:lnTo>
                  <a:pt x="1346583" y="2157762"/>
                </a:lnTo>
                <a:lnTo>
                  <a:pt x="1333849" y="2169117"/>
                </a:lnTo>
                <a:lnTo>
                  <a:pt x="1335217" y="2173428"/>
                </a:lnTo>
                <a:lnTo>
                  <a:pt x="1336690" y="2180473"/>
                </a:lnTo>
                <a:lnTo>
                  <a:pt x="1336690" y="2183312"/>
                </a:lnTo>
                <a:lnTo>
                  <a:pt x="1336690" y="2187623"/>
                </a:lnTo>
                <a:lnTo>
                  <a:pt x="1333849" y="2191828"/>
                </a:lnTo>
                <a:lnTo>
                  <a:pt x="1315326" y="2211700"/>
                </a:lnTo>
                <a:lnTo>
                  <a:pt x="1306801" y="2216011"/>
                </a:lnTo>
                <a:lnTo>
                  <a:pt x="1306801" y="2221689"/>
                </a:lnTo>
                <a:lnTo>
                  <a:pt x="1319536" y="2211700"/>
                </a:lnTo>
                <a:lnTo>
                  <a:pt x="1325324" y="2207495"/>
                </a:lnTo>
                <a:lnTo>
                  <a:pt x="1335217" y="2196139"/>
                </a:lnTo>
                <a:lnTo>
                  <a:pt x="1339532" y="2191828"/>
                </a:lnTo>
                <a:lnTo>
                  <a:pt x="1343742" y="2187623"/>
                </a:lnTo>
                <a:lnTo>
                  <a:pt x="1350898" y="2176267"/>
                </a:lnTo>
                <a:lnTo>
                  <a:pt x="1355108" y="2167750"/>
                </a:lnTo>
                <a:lnTo>
                  <a:pt x="1357949" y="2163439"/>
                </a:lnTo>
                <a:lnTo>
                  <a:pt x="1369316" y="2137890"/>
                </a:lnTo>
                <a:lnTo>
                  <a:pt x="1370789" y="2130740"/>
                </a:lnTo>
                <a:lnTo>
                  <a:pt x="1372157" y="2126534"/>
                </a:lnTo>
                <a:lnTo>
                  <a:pt x="1373631" y="2120856"/>
                </a:lnTo>
                <a:lnTo>
                  <a:pt x="1376472" y="2098145"/>
                </a:lnTo>
                <a:lnTo>
                  <a:pt x="1377840" y="2093834"/>
                </a:lnTo>
                <a:lnTo>
                  <a:pt x="1383523" y="2078168"/>
                </a:lnTo>
                <a:lnTo>
                  <a:pt x="1386365" y="2069651"/>
                </a:lnTo>
                <a:lnTo>
                  <a:pt x="1389312" y="2066812"/>
                </a:lnTo>
                <a:lnTo>
                  <a:pt x="1393521" y="2056929"/>
                </a:lnTo>
                <a:lnTo>
                  <a:pt x="1400678" y="2046940"/>
                </a:lnTo>
                <a:lnTo>
                  <a:pt x="1403520" y="2042734"/>
                </a:lnTo>
                <a:lnTo>
                  <a:pt x="1409203" y="2037057"/>
                </a:lnTo>
                <a:lnTo>
                  <a:pt x="1410571" y="2034218"/>
                </a:lnTo>
                <a:lnTo>
                  <a:pt x="1417727" y="2028540"/>
                </a:lnTo>
                <a:lnTo>
                  <a:pt x="1431935" y="2014346"/>
                </a:lnTo>
                <a:lnTo>
                  <a:pt x="1434777" y="1998679"/>
                </a:lnTo>
                <a:lnTo>
                  <a:pt x="1434777" y="1993001"/>
                </a:lnTo>
                <a:lnTo>
                  <a:pt x="1434777" y="1990163"/>
                </a:lnTo>
                <a:lnTo>
                  <a:pt x="1436145" y="1987323"/>
                </a:lnTo>
                <a:lnTo>
                  <a:pt x="1434777" y="1975968"/>
                </a:lnTo>
                <a:lnTo>
                  <a:pt x="1431935" y="1971657"/>
                </a:lnTo>
                <a:lnTo>
                  <a:pt x="1430462" y="1963141"/>
                </a:lnTo>
                <a:lnTo>
                  <a:pt x="1427620" y="1953152"/>
                </a:lnTo>
                <a:lnTo>
                  <a:pt x="1427620" y="1938957"/>
                </a:lnTo>
                <a:lnTo>
                  <a:pt x="1431935" y="1936119"/>
                </a:lnTo>
                <a:lnTo>
                  <a:pt x="1431935" y="1931913"/>
                </a:lnTo>
                <a:lnTo>
                  <a:pt x="1426252" y="1921924"/>
                </a:lnTo>
                <a:lnTo>
                  <a:pt x="1424779" y="1919085"/>
                </a:lnTo>
                <a:lnTo>
                  <a:pt x="1421937" y="1892168"/>
                </a:lnTo>
                <a:lnTo>
                  <a:pt x="1420569" y="1889329"/>
                </a:lnTo>
                <a:lnTo>
                  <a:pt x="1413412" y="1882180"/>
                </a:lnTo>
                <a:lnTo>
                  <a:pt x="1410571" y="1870824"/>
                </a:lnTo>
                <a:lnTo>
                  <a:pt x="1413412" y="1876502"/>
                </a:lnTo>
                <a:lnTo>
                  <a:pt x="1420569" y="1873663"/>
                </a:lnTo>
                <a:lnTo>
                  <a:pt x="1416254" y="1857997"/>
                </a:lnTo>
                <a:lnTo>
                  <a:pt x="1416254" y="1855158"/>
                </a:lnTo>
                <a:lnTo>
                  <a:pt x="1421937" y="1852319"/>
                </a:lnTo>
                <a:lnTo>
                  <a:pt x="1421937" y="1833919"/>
                </a:lnTo>
                <a:lnTo>
                  <a:pt x="1427620" y="1819724"/>
                </a:lnTo>
                <a:lnTo>
                  <a:pt x="1436145" y="1829608"/>
                </a:lnTo>
                <a:lnTo>
                  <a:pt x="1444670" y="1818252"/>
                </a:lnTo>
                <a:lnTo>
                  <a:pt x="1443301" y="1809736"/>
                </a:lnTo>
                <a:lnTo>
                  <a:pt x="1440460" y="1808264"/>
                </a:lnTo>
                <a:lnTo>
                  <a:pt x="1443301" y="1806897"/>
                </a:lnTo>
                <a:lnTo>
                  <a:pt x="1451826" y="1798380"/>
                </a:lnTo>
                <a:lnTo>
                  <a:pt x="1461824" y="1789863"/>
                </a:lnTo>
                <a:lnTo>
                  <a:pt x="1464666" y="1788392"/>
                </a:lnTo>
                <a:lnTo>
                  <a:pt x="1473190" y="1784186"/>
                </a:lnTo>
                <a:lnTo>
                  <a:pt x="1474559" y="1782714"/>
                </a:lnTo>
                <a:lnTo>
                  <a:pt x="1480242" y="1779875"/>
                </a:lnTo>
                <a:lnTo>
                  <a:pt x="1483083" y="1777036"/>
                </a:lnTo>
                <a:lnTo>
                  <a:pt x="1490240" y="1768519"/>
                </a:lnTo>
                <a:lnTo>
                  <a:pt x="1491608" y="1764208"/>
                </a:lnTo>
                <a:lnTo>
                  <a:pt x="1517287" y="1742969"/>
                </a:lnTo>
                <a:lnTo>
                  <a:pt x="1518655" y="1738764"/>
                </a:lnTo>
                <a:lnTo>
                  <a:pt x="1522970" y="1741602"/>
                </a:lnTo>
                <a:lnTo>
                  <a:pt x="1525706" y="1745808"/>
                </a:lnTo>
                <a:lnTo>
                  <a:pt x="1531495" y="1744441"/>
                </a:lnTo>
                <a:lnTo>
                  <a:pt x="1531495" y="1738764"/>
                </a:lnTo>
                <a:lnTo>
                  <a:pt x="1534336" y="1735925"/>
                </a:lnTo>
                <a:lnTo>
                  <a:pt x="1547071" y="1731614"/>
                </a:lnTo>
                <a:lnTo>
                  <a:pt x="1566962" y="1725936"/>
                </a:lnTo>
                <a:lnTo>
                  <a:pt x="1596851" y="1708903"/>
                </a:lnTo>
                <a:lnTo>
                  <a:pt x="1601166" y="1707431"/>
                </a:lnTo>
                <a:lnTo>
                  <a:pt x="1609690" y="1707431"/>
                </a:lnTo>
                <a:lnTo>
                  <a:pt x="1612532" y="1703225"/>
                </a:lnTo>
                <a:lnTo>
                  <a:pt x="1609690" y="1700386"/>
                </a:lnTo>
                <a:lnTo>
                  <a:pt x="1602534" y="1698914"/>
                </a:lnTo>
                <a:lnTo>
                  <a:pt x="1602534" y="1690397"/>
                </a:lnTo>
                <a:lnTo>
                  <a:pt x="1615374" y="1681881"/>
                </a:lnTo>
                <a:lnTo>
                  <a:pt x="1619583" y="1681881"/>
                </a:lnTo>
                <a:lnTo>
                  <a:pt x="1645157" y="1680514"/>
                </a:lnTo>
                <a:lnTo>
                  <a:pt x="1649472" y="1681881"/>
                </a:lnTo>
                <a:lnTo>
                  <a:pt x="1657997" y="1687558"/>
                </a:lnTo>
                <a:lnTo>
                  <a:pt x="1737666" y="1683353"/>
                </a:lnTo>
                <a:lnTo>
                  <a:pt x="1740507" y="1669158"/>
                </a:lnTo>
                <a:lnTo>
                  <a:pt x="1739034" y="1664848"/>
                </a:lnTo>
                <a:lnTo>
                  <a:pt x="1739034" y="1659170"/>
                </a:lnTo>
                <a:lnTo>
                  <a:pt x="1749032" y="1646342"/>
                </a:lnTo>
                <a:lnTo>
                  <a:pt x="1753242" y="1644975"/>
                </a:lnTo>
                <a:lnTo>
                  <a:pt x="1757557" y="1640664"/>
                </a:lnTo>
                <a:lnTo>
                  <a:pt x="1761767" y="1639297"/>
                </a:lnTo>
                <a:lnTo>
                  <a:pt x="1768923" y="1636459"/>
                </a:lnTo>
                <a:lnTo>
                  <a:pt x="1773133" y="1634986"/>
                </a:lnTo>
                <a:lnTo>
                  <a:pt x="1776079" y="1634986"/>
                </a:lnTo>
                <a:lnTo>
                  <a:pt x="1787446" y="1627942"/>
                </a:lnTo>
                <a:lnTo>
                  <a:pt x="1788814" y="1625103"/>
                </a:lnTo>
                <a:lnTo>
                  <a:pt x="1784604" y="1603759"/>
                </a:lnTo>
                <a:lnTo>
                  <a:pt x="1785972" y="1582415"/>
                </a:lnTo>
                <a:lnTo>
                  <a:pt x="1785972" y="1579576"/>
                </a:lnTo>
                <a:lnTo>
                  <a:pt x="1791655" y="1562542"/>
                </a:lnTo>
                <a:lnTo>
                  <a:pt x="1794497" y="1556865"/>
                </a:lnTo>
                <a:lnTo>
                  <a:pt x="1800180" y="1555498"/>
                </a:lnTo>
                <a:lnTo>
                  <a:pt x="1811546" y="1542670"/>
                </a:lnTo>
                <a:lnTo>
                  <a:pt x="1814388" y="1535520"/>
                </a:lnTo>
                <a:lnTo>
                  <a:pt x="1820071" y="1518487"/>
                </a:lnTo>
                <a:lnTo>
                  <a:pt x="1821544" y="1512809"/>
                </a:lnTo>
                <a:lnTo>
                  <a:pt x="1822913" y="1504293"/>
                </a:lnTo>
                <a:lnTo>
                  <a:pt x="1827227" y="1491570"/>
                </a:lnTo>
                <a:lnTo>
                  <a:pt x="1831437" y="1488626"/>
                </a:lnTo>
                <a:lnTo>
                  <a:pt x="1837120" y="1485893"/>
                </a:lnTo>
                <a:lnTo>
                  <a:pt x="1838594" y="1483054"/>
                </a:lnTo>
                <a:lnTo>
                  <a:pt x="1841435" y="1471698"/>
                </a:lnTo>
                <a:lnTo>
                  <a:pt x="1841435" y="1464548"/>
                </a:lnTo>
                <a:lnTo>
                  <a:pt x="1841435" y="1458871"/>
                </a:lnTo>
                <a:lnTo>
                  <a:pt x="1840067" y="1453193"/>
                </a:lnTo>
                <a:lnTo>
                  <a:pt x="1838594" y="1448882"/>
                </a:lnTo>
                <a:lnTo>
                  <a:pt x="1837120" y="1438998"/>
                </a:lnTo>
                <a:lnTo>
                  <a:pt x="1837120" y="1434688"/>
                </a:lnTo>
                <a:lnTo>
                  <a:pt x="1837120" y="1429010"/>
                </a:lnTo>
                <a:lnTo>
                  <a:pt x="1837120" y="1419126"/>
                </a:lnTo>
                <a:lnTo>
                  <a:pt x="1837120" y="1414816"/>
                </a:lnTo>
                <a:lnTo>
                  <a:pt x="1840067" y="1399254"/>
                </a:lnTo>
                <a:lnTo>
                  <a:pt x="1842909" y="1393576"/>
                </a:lnTo>
                <a:lnTo>
                  <a:pt x="1861326" y="1363715"/>
                </a:lnTo>
                <a:lnTo>
                  <a:pt x="1859958" y="1359405"/>
                </a:lnTo>
                <a:lnTo>
                  <a:pt x="1858484" y="1350888"/>
                </a:lnTo>
                <a:lnTo>
                  <a:pt x="1858484" y="1345210"/>
                </a:lnTo>
                <a:lnTo>
                  <a:pt x="1858484" y="1336693"/>
                </a:lnTo>
                <a:lnTo>
                  <a:pt x="1861326" y="1311144"/>
                </a:lnTo>
                <a:lnTo>
                  <a:pt x="1862799" y="1292638"/>
                </a:lnTo>
                <a:lnTo>
                  <a:pt x="1865641" y="1284122"/>
                </a:lnTo>
                <a:lnTo>
                  <a:pt x="1867009" y="1272766"/>
                </a:lnTo>
                <a:lnTo>
                  <a:pt x="1868483" y="1268560"/>
                </a:lnTo>
                <a:lnTo>
                  <a:pt x="1871324" y="1259939"/>
                </a:lnTo>
                <a:lnTo>
                  <a:pt x="1867009" y="1248583"/>
                </a:lnTo>
                <a:lnTo>
                  <a:pt x="1864168" y="1237227"/>
                </a:lnTo>
                <a:lnTo>
                  <a:pt x="1861326" y="1217355"/>
                </a:lnTo>
                <a:lnTo>
                  <a:pt x="1858484" y="1197483"/>
                </a:lnTo>
                <a:lnTo>
                  <a:pt x="1857117" y="1181817"/>
                </a:lnTo>
                <a:lnTo>
                  <a:pt x="1858484" y="1164784"/>
                </a:lnTo>
                <a:lnTo>
                  <a:pt x="1855643" y="1159106"/>
                </a:lnTo>
                <a:lnTo>
                  <a:pt x="1854275" y="1152061"/>
                </a:lnTo>
                <a:lnTo>
                  <a:pt x="1854275" y="1117994"/>
                </a:lnTo>
                <a:lnTo>
                  <a:pt x="1851433" y="1120833"/>
                </a:lnTo>
                <a:lnTo>
                  <a:pt x="1852802" y="1110845"/>
                </a:lnTo>
                <a:lnTo>
                  <a:pt x="1859958" y="1100856"/>
                </a:lnTo>
                <a:lnTo>
                  <a:pt x="1864168" y="1098122"/>
                </a:lnTo>
                <a:lnTo>
                  <a:pt x="1861326" y="1095178"/>
                </a:lnTo>
                <a:lnTo>
                  <a:pt x="1862799" y="1092339"/>
                </a:lnTo>
                <a:lnTo>
                  <a:pt x="1865641" y="1088134"/>
                </a:lnTo>
                <a:lnTo>
                  <a:pt x="1867009" y="1080984"/>
                </a:lnTo>
                <a:lnTo>
                  <a:pt x="1865641" y="1078145"/>
                </a:lnTo>
                <a:lnTo>
                  <a:pt x="1867009" y="1073939"/>
                </a:lnTo>
                <a:lnTo>
                  <a:pt x="1868483" y="1068261"/>
                </a:lnTo>
                <a:lnTo>
                  <a:pt x="1871324" y="1066789"/>
                </a:lnTo>
                <a:lnTo>
                  <a:pt x="1878376" y="1072467"/>
                </a:lnTo>
                <a:lnTo>
                  <a:pt x="1881217" y="1079617"/>
                </a:lnTo>
                <a:lnTo>
                  <a:pt x="1879849" y="1083823"/>
                </a:lnTo>
                <a:lnTo>
                  <a:pt x="1879849" y="1089501"/>
                </a:lnTo>
                <a:lnTo>
                  <a:pt x="1889742" y="1085295"/>
                </a:lnTo>
                <a:lnTo>
                  <a:pt x="1903949" y="1066789"/>
                </a:lnTo>
                <a:lnTo>
                  <a:pt x="1905423" y="1063950"/>
                </a:lnTo>
                <a:lnTo>
                  <a:pt x="1919631" y="1036929"/>
                </a:lnTo>
                <a:lnTo>
                  <a:pt x="1921104" y="1034089"/>
                </a:lnTo>
                <a:lnTo>
                  <a:pt x="1929629" y="1014217"/>
                </a:lnTo>
                <a:lnTo>
                  <a:pt x="1936680" y="994345"/>
                </a:lnTo>
                <a:lnTo>
                  <a:pt x="1943837" y="975840"/>
                </a:lnTo>
                <a:lnTo>
                  <a:pt x="1939522" y="970267"/>
                </a:lnTo>
                <a:lnTo>
                  <a:pt x="1943837" y="971634"/>
                </a:lnTo>
                <a:lnTo>
                  <a:pt x="1952361" y="967323"/>
                </a:lnTo>
                <a:lnTo>
                  <a:pt x="1958045" y="956073"/>
                </a:lnTo>
                <a:lnTo>
                  <a:pt x="1960886" y="953129"/>
                </a:lnTo>
                <a:lnTo>
                  <a:pt x="1963727" y="951762"/>
                </a:lnTo>
                <a:lnTo>
                  <a:pt x="1969411" y="946084"/>
                </a:lnTo>
                <a:lnTo>
                  <a:pt x="1973726" y="943245"/>
                </a:lnTo>
                <a:lnTo>
                  <a:pt x="1977935" y="940406"/>
                </a:lnTo>
                <a:lnTo>
                  <a:pt x="1983618" y="938934"/>
                </a:lnTo>
                <a:lnTo>
                  <a:pt x="1989302" y="928946"/>
                </a:lnTo>
                <a:lnTo>
                  <a:pt x="2012034" y="896351"/>
                </a:lnTo>
                <a:lnTo>
                  <a:pt x="2026242" y="880685"/>
                </a:lnTo>
                <a:lnTo>
                  <a:pt x="2034872" y="867962"/>
                </a:lnTo>
                <a:lnTo>
                  <a:pt x="2037713" y="863651"/>
                </a:lnTo>
                <a:lnTo>
                  <a:pt x="2040555" y="860813"/>
                </a:lnTo>
                <a:lnTo>
                  <a:pt x="2046133" y="848090"/>
                </a:lnTo>
                <a:lnTo>
                  <a:pt x="2046133" y="845251"/>
                </a:lnTo>
                <a:lnTo>
                  <a:pt x="2053289" y="823907"/>
                </a:lnTo>
                <a:lnTo>
                  <a:pt x="2057604" y="811080"/>
                </a:lnTo>
                <a:lnTo>
                  <a:pt x="2061814" y="794046"/>
                </a:lnTo>
                <a:lnTo>
                  <a:pt x="2061814" y="789841"/>
                </a:lnTo>
                <a:lnTo>
                  <a:pt x="2063287" y="785530"/>
                </a:lnTo>
                <a:lnTo>
                  <a:pt x="2063287" y="779852"/>
                </a:lnTo>
                <a:lnTo>
                  <a:pt x="2061814" y="774174"/>
                </a:lnTo>
                <a:lnTo>
                  <a:pt x="2063287" y="749991"/>
                </a:lnTo>
                <a:lnTo>
                  <a:pt x="2061814" y="747152"/>
                </a:lnTo>
                <a:lnTo>
                  <a:pt x="2061814" y="742946"/>
                </a:lnTo>
                <a:lnTo>
                  <a:pt x="2061814" y="740107"/>
                </a:lnTo>
                <a:lnTo>
                  <a:pt x="2058972" y="734430"/>
                </a:lnTo>
                <a:lnTo>
                  <a:pt x="2058972" y="727280"/>
                </a:lnTo>
                <a:lnTo>
                  <a:pt x="2051921" y="696052"/>
                </a:lnTo>
                <a:lnTo>
                  <a:pt x="2037713" y="646319"/>
                </a:lnTo>
                <a:lnTo>
                  <a:pt x="2036240" y="642113"/>
                </a:lnTo>
                <a:lnTo>
                  <a:pt x="2029083" y="627814"/>
                </a:lnTo>
                <a:lnTo>
                  <a:pt x="2027715" y="623608"/>
                </a:lnTo>
                <a:lnTo>
                  <a:pt x="2023400" y="620769"/>
                </a:lnTo>
                <a:lnTo>
                  <a:pt x="2017717" y="617930"/>
                </a:lnTo>
                <a:lnTo>
                  <a:pt x="1999300" y="613619"/>
                </a:lnTo>
                <a:lnTo>
                  <a:pt x="1996458" y="613619"/>
                </a:lnTo>
                <a:lnTo>
                  <a:pt x="1987933" y="616458"/>
                </a:lnTo>
                <a:lnTo>
                  <a:pt x="1982250" y="616458"/>
                </a:lnTo>
                <a:lnTo>
                  <a:pt x="1963727" y="616458"/>
                </a:lnTo>
                <a:lnTo>
                  <a:pt x="1959413" y="616458"/>
                </a:lnTo>
                <a:lnTo>
                  <a:pt x="1935312" y="606575"/>
                </a:lnTo>
                <a:lnTo>
                  <a:pt x="1909738" y="586703"/>
                </a:lnTo>
                <a:lnTo>
                  <a:pt x="1884059" y="561048"/>
                </a:lnTo>
                <a:lnTo>
                  <a:pt x="1861326" y="534131"/>
                </a:lnTo>
                <a:lnTo>
                  <a:pt x="1832911" y="514258"/>
                </a:lnTo>
                <a:lnTo>
                  <a:pt x="1824386" y="508581"/>
                </a:lnTo>
                <a:lnTo>
                  <a:pt x="1790287" y="485764"/>
                </a:lnTo>
                <a:lnTo>
                  <a:pt x="1783131" y="481559"/>
                </a:lnTo>
                <a:lnTo>
                  <a:pt x="1773133" y="480087"/>
                </a:lnTo>
                <a:lnTo>
                  <a:pt x="1766081" y="480087"/>
                </a:lnTo>
                <a:lnTo>
                  <a:pt x="1756083" y="478720"/>
                </a:lnTo>
                <a:lnTo>
                  <a:pt x="1747559" y="481559"/>
                </a:lnTo>
                <a:lnTo>
                  <a:pt x="1733351" y="482926"/>
                </a:lnTo>
                <a:lnTo>
                  <a:pt x="1729141" y="484398"/>
                </a:lnTo>
                <a:lnTo>
                  <a:pt x="1724826" y="484398"/>
                </a:lnTo>
                <a:lnTo>
                  <a:pt x="1719143" y="484398"/>
                </a:lnTo>
                <a:lnTo>
                  <a:pt x="1716302" y="487237"/>
                </a:lnTo>
                <a:lnTo>
                  <a:pt x="1712092" y="487237"/>
                </a:lnTo>
                <a:lnTo>
                  <a:pt x="1709250" y="485764"/>
                </a:lnTo>
                <a:lnTo>
                  <a:pt x="1693569" y="482926"/>
                </a:lnTo>
                <a:lnTo>
                  <a:pt x="1690728" y="480087"/>
                </a:lnTo>
                <a:lnTo>
                  <a:pt x="1685044" y="477248"/>
                </a:lnTo>
                <a:lnTo>
                  <a:pt x="1679361" y="481559"/>
                </a:lnTo>
                <a:lnTo>
                  <a:pt x="1660838" y="477248"/>
                </a:lnTo>
                <a:lnTo>
                  <a:pt x="1657997" y="477248"/>
                </a:lnTo>
                <a:lnTo>
                  <a:pt x="1650945" y="475881"/>
                </a:lnTo>
                <a:lnTo>
                  <a:pt x="1642316" y="468731"/>
                </a:lnTo>
                <a:lnTo>
                  <a:pt x="1639474" y="465892"/>
                </a:lnTo>
                <a:lnTo>
                  <a:pt x="1633791" y="464526"/>
                </a:lnTo>
                <a:lnTo>
                  <a:pt x="1630949" y="461686"/>
                </a:lnTo>
                <a:lnTo>
                  <a:pt x="1628108" y="460215"/>
                </a:lnTo>
                <a:lnTo>
                  <a:pt x="1613900" y="454537"/>
                </a:lnTo>
                <a:lnTo>
                  <a:pt x="1608217" y="453170"/>
                </a:lnTo>
                <a:lnTo>
                  <a:pt x="1598324" y="454537"/>
                </a:lnTo>
                <a:lnTo>
                  <a:pt x="1599692" y="458848"/>
                </a:lnTo>
                <a:lnTo>
                  <a:pt x="1601166" y="464526"/>
                </a:lnTo>
                <a:lnTo>
                  <a:pt x="1581275" y="464526"/>
                </a:lnTo>
                <a:lnTo>
                  <a:pt x="1575486" y="464526"/>
                </a:lnTo>
                <a:lnTo>
                  <a:pt x="1561279" y="482926"/>
                </a:lnTo>
                <a:lnTo>
                  <a:pt x="1569803" y="463053"/>
                </a:lnTo>
                <a:lnTo>
                  <a:pt x="1568435" y="456009"/>
                </a:lnTo>
                <a:lnTo>
                  <a:pt x="1565594" y="456009"/>
                </a:lnTo>
                <a:lnTo>
                  <a:pt x="1552754" y="463053"/>
                </a:lnTo>
                <a:lnTo>
                  <a:pt x="1549912" y="477248"/>
                </a:lnTo>
                <a:lnTo>
                  <a:pt x="1549912" y="481559"/>
                </a:lnTo>
                <a:lnTo>
                  <a:pt x="1549912" y="484398"/>
                </a:lnTo>
                <a:lnTo>
                  <a:pt x="1548544" y="487237"/>
                </a:lnTo>
                <a:lnTo>
                  <a:pt x="1547071" y="491442"/>
                </a:lnTo>
                <a:lnTo>
                  <a:pt x="1542861" y="494386"/>
                </a:lnTo>
                <a:lnTo>
                  <a:pt x="1538546" y="497120"/>
                </a:lnTo>
                <a:lnTo>
                  <a:pt x="1535705" y="502903"/>
                </a:lnTo>
                <a:lnTo>
                  <a:pt x="1532863" y="507109"/>
                </a:lnTo>
                <a:lnTo>
                  <a:pt x="1530021" y="509947"/>
                </a:lnTo>
                <a:lnTo>
                  <a:pt x="1537178" y="482926"/>
                </a:lnTo>
                <a:lnTo>
                  <a:pt x="1537178" y="478720"/>
                </a:lnTo>
                <a:lnTo>
                  <a:pt x="1540020" y="471570"/>
                </a:lnTo>
                <a:lnTo>
                  <a:pt x="1544229" y="458848"/>
                </a:lnTo>
                <a:lnTo>
                  <a:pt x="1549912" y="456009"/>
                </a:lnTo>
                <a:lnTo>
                  <a:pt x="1551386" y="450331"/>
                </a:lnTo>
                <a:lnTo>
                  <a:pt x="1549912" y="443181"/>
                </a:lnTo>
                <a:lnTo>
                  <a:pt x="1542861" y="421942"/>
                </a:lnTo>
                <a:lnTo>
                  <a:pt x="1530021" y="419103"/>
                </a:lnTo>
                <a:lnTo>
                  <a:pt x="1532863" y="414792"/>
                </a:lnTo>
                <a:lnTo>
                  <a:pt x="1530021" y="414792"/>
                </a:lnTo>
                <a:lnTo>
                  <a:pt x="1527180" y="407643"/>
                </a:lnTo>
                <a:lnTo>
                  <a:pt x="1524338" y="407643"/>
                </a:lnTo>
                <a:lnTo>
                  <a:pt x="1521497" y="409115"/>
                </a:lnTo>
                <a:lnTo>
                  <a:pt x="1524338" y="401965"/>
                </a:lnTo>
                <a:lnTo>
                  <a:pt x="1512972" y="399126"/>
                </a:lnTo>
                <a:lnTo>
                  <a:pt x="1508657" y="401965"/>
                </a:lnTo>
                <a:lnTo>
                  <a:pt x="1504447" y="406276"/>
                </a:lnTo>
                <a:lnTo>
                  <a:pt x="1505816" y="410481"/>
                </a:lnTo>
                <a:lnTo>
                  <a:pt x="1502974" y="416159"/>
                </a:lnTo>
                <a:lnTo>
                  <a:pt x="1498764" y="413320"/>
                </a:lnTo>
                <a:lnTo>
                  <a:pt x="1500132" y="406276"/>
                </a:lnTo>
                <a:lnTo>
                  <a:pt x="1497291" y="403437"/>
                </a:lnTo>
                <a:lnTo>
                  <a:pt x="1500132" y="399126"/>
                </a:lnTo>
                <a:lnTo>
                  <a:pt x="1498764" y="392081"/>
                </a:lnTo>
                <a:lnTo>
                  <a:pt x="1495923" y="389243"/>
                </a:lnTo>
                <a:lnTo>
                  <a:pt x="1488766" y="387771"/>
                </a:lnTo>
                <a:lnTo>
                  <a:pt x="1484556" y="389243"/>
                </a:lnTo>
                <a:lnTo>
                  <a:pt x="1484556" y="393448"/>
                </a:lnTo>
                <a:lnTo>
                  <a:pt x="1480242" y="393448"/>
                </a:lnTo>
                <a:lnTo>
                  <a:pt x="1476032" y="387771"/>
                </a:lnTo>
                <a:lnTo>
                  <a:pt x="1470349" y="380726"/>
                </a:lnTo>
                <a:lnTo>
                  <a:pt x="1466034" y="375048"/>
                </a:lnTo>
                <a:lnTo>
                  <a:pt x="1464666" y="377782"/>
                </a:lnTo>
                <a:lnTo>
                  <a:pt x="1461824" y="380726"/>
                </a:lnTo>
                <a:lnTo>
                  <a:pt x="1458982" y="376415"/>
                </a:lnTo>
                <a:lnTo>
                  <a:pt x="1456141" y="380726"/>
                </a:lnTo>
                <a:lnTo>
                  <a:pt x="1451826" y="380726"/>
                </a:lnTo>
                <a:lnTo>
                  <a:pt x="1453299" y="376415"/>
                </a:lnTo>
                <a:lnTo>
                  <a:pt x="1443301" y="372104"/>
                </a:lnTo>
                <a:lnTo>
                  <a:pt x="1440460" y="375048"/>
                </a:lnTo>
                <a:lnTo>
                  <a:pt x="1434777" y="373576"/>
                </a:lnTo>
                <a:lnTo>
                  <a:pt x="1434777" y="369370"/>
                </a:lnTo>
                <a:lnTo>
                  <a:pt x="1430462" y="369370"/>
                </a:lnTo>
                <a:lnTo>
                  <a:pt x="1427620" y="367898"/>
                </a:lnTo>
                <a:lnTo>
                  <a:pt x="1416254" y="360854"/>
                </a:lnTo>
                <a:lnTo>
                  <a:pt x="1413412" y="355071"/>
                </a:lnTo>
                <a:lnTo>
                  <a:pt x="1407729" y="356543"/>
                </a:lnTo>
                <a:lnTo>
                  <a:pt x="1403520" y="359382"/>
                </a:lnTo>
                <a:lnTo>
                  <a:pt x="1403520" y="356543"/>
                </a:lnTo>
                <a:lnTo>
                  <a:pt x="1403520" y="352232"/>
                </a:lnTo>
                <a:lnTo>
                  <a:pt x="1400678" y="349393"/>
                </a:lnTo>
                <a:lnTo>
                  <a:pt x="1396363" y="348026"/>
                </a:lnTo>
                <a:lnTo>
                  <a:pt x="1389312" y="346554"/>
                </a:lnTo>
                <a:lnTo>
                  <a:pt x="1380682" y="349393"/>
                </a:lnTo>
                <a:lnTo>
                  <a:pt x="1379314" y="353704"/>
                </a:lnTo>
                <a:lnTo>
                  <a:pt x="1376472" y="355071"/>
                </a:lnTo>
                <a:lnTo>
                  <a:pt x="1373631" y="355071"/>
                </a:lnTo>
                <a:lnTo>
                  <a:pt x="1372157" y="350865"/>
                </a:lnTo>
                <a:lnTo>
                  <a:pt x="1365106" y="353704"/>
                </a:lnTo>
                <a:lnTo>
                  <a:pt x="1362264" y="355071"/>
                </a:lnTo>
                <a:lnTo>
                  <a:pt x="1360791" y="357910"/>
                </a:lnTo>
                <a:lnTo>
                  <a:pt x="1357949" y="353704"/>
                </a:lnTo>
                <a:lnTo>
                  <a:pt x="1350898" y="362220"/>
                </a:lnTo>
                <a:lnTo>
                  <a:pt x="1350898" y="366531"/>
                </a:lnTo>
                <a:lnTo>
                  <a:pt x="1349425" y="370737"/>
                </a:lnTo>
                <a:lnTo>
                  <a:pt x="1348056" y="373576"/>
                </a:lnTo>
                <a:lnTo>
                  <a:pt x="1343742" y="379254"/>
                </a:lnTo>
                <a:lnTo>
                  <a:pt x="1340900" y="383565"/>
                </a:lnTo>
                <a:lnTo>
                  <a:pt x="1340900" y="389243"/>
                </a:lnTo>
                <a:lnTo>
                  <a:pt x="1333849" y="390609"/>
                </a:lnTo>
                <a:lnTo>
                  <a:pt x="1332375" y="396287"/>
                </a:lnTo>
                <a:lnTo>
                  <a:pt x="1332375" y="399126"/>
                </a:lnTo>
                <a:lnTo>
                  <a:pt x="1342373" y="399126"/>
                </a:lnTo>
                <a:lnTo>
                  <a:pt x="1336690" y="410481"/>
                </a:lnTo>
                <a:lnTo>
                  <a:pt x="1332375" y="407643"/>
                </a:lnTo>
                <a:lnTo>
                  <a:pt x="1329534" y="403437"/>
                </a:lnTo>
                <a:lnTo>
                  <a:pt x="1326692" y="400598"/>
                </a:lnTo>
                <a:lnTo>
                  <a:pt x="1321009" y="400598"/>
                </a:lnTo>
                <a:lnTo>
                  <a:pt x="1312485" y="413320"/>
                </a:lnTo>
                <a:lnTo>
                  <a:pt x="1308170" y="420470"/>
                </a:lnTo>
                <a:lnTo>
                  <a:pt x="1306801" y="423309"/>
                </a:lnTo>
                <a:lnTo>
                  <a:pt x="1302486" y="423309"/>
                </a:lnTo>
                <a:lnTo>
                  <a:pt x="1298277" y="424676"/>
                </a:lnTo>
                <a:lnTo>
                  <a:pt x="1295435" y="427515"/>
                </a:lnTo>
                <a:lnTo>
                  <a:pt x="1293962" y="430354"/>
                </a:lnTo>
                <a:lnTo>
                  <a:pt x="1284069" y="453170"/>
                </a:lnTo>
                <a:lnTo>
                  <a:pt x="1284069" y="458848"/>
                </a:lnTo>
                <a:lnTo>
                  <a:pt x="1279754" y="470203"/>
                </a:lnTo>
                <a:lnTo>
                  <a:pt x="1274071" y="471570"/>
                </a:lnTo>
                <a:lnTo>
                  <a:pt x="1271229" y="471570"/>
                </a:lnTo>
                <a:lnTo>
                  <a:pt x="1275544" y="468731"/>
                </a:lnTo>
                <a:lnTo>
                  <a:pt x="1278386" y="463053"/>
                </a:lnTo>
                <a:lnTo>
                  <a:pt x="1286910" y="431826"/>
                </a:lnTo>
                <a:lnTo>
                  <a:pt x="1286910" y="426148"/>
                </a:lnTo>
                <a:lnTo>
                  <a:pt x="1282595" y="423309"/>
                </a:lnTo>
                <a:lnTo>
                  <a:pt x="1282595" y="417631"/>
                </a:lnTo>
                <a:lnTo>
                  <a:pt x="1278386" y="420470"/>
                </a:lnTo>
                <a:lnTo>
                  <a:pt x="1274071" y="421942"/>
                </a:lnTo>
                <a:lnTo>
                  <a:pt x="1272597" y="426148"/>
                </a:lnTo>
                <a:lnTo>
                  <a:pt x="1269861" y="426148"/>
                </a:lnTo>
                <a:lnTo>
                  <a:pt x="1267019" y="424676"/>
                </a:lnTo>
                <a:lnTo>
                  <a:pt x="1262704" y="426148"/>
                </a:lnTo>
                <a:lnTo>
                  <a:pt x="1259863" y="424676"/>
                </a:lnTo>
                <a:lnTo>
                  <a:pt x="1255548" y="422363"/>
                </a:lnTo>
                <a:lnTo>
                  <a:pt x="1248497" y="421942"/>
                </a:lnTo>
                <a:lnTo>
                  <a:pt x="1239972" y="426148"/>
                </a:lnTo>
                <a:lnTo>
                  <a:pt x="1237131" y="430354"/>
                </a:lnTo>
                <a:lnTo>
                  <a:pt x="1231447" y="436031"/>
                </a:lnTo>
                <a:lnTo>
                  <a:pt x="1229974" y="431826"/>
                </a:lnTo>
                <a:lnTo>
                  <a:pt x="1224291" y="426148"/>
                </a:lnTo>
                <a:lnTo>
                  <a:pt x="1217239" y="419103"/>
                </a:lnTo>
                <a:lnTo>
                  <a:pt x="1218608" y="416159"/>
                </a:lnTo>
                <a:lnTo>
                  <a:pt x="1218608" y="409115"/>
                </a:lnTo>
                <a:lnTo>
                  <a:pt x="1217239" y="407643"/>
                </a:lnTo>
                <a:lnTo>
                  <a:pt x="1214398" y="404909"/>
                </a:lnTo>
                <a:lnTo>
                  <a:pt x="1211556" y="396287"/>
                </a:lnTo>
                <a:lnTo>
                  <a:pt x="1208715" y="392081"/>
                </a:lnTo>
                <a:lnTo>
                  <a:pt x="1207242" y="382093"/>
                </a:lnTo>
                <a:lnTo>
                  <a:pt x="1203032" y="379254"/>
                </a:lnTo>
                <a:lnTo>
                  <a:pt x="1198717" y="373576"/>
                </a:lnTo>
                <a:lnTo>
                  <a:pt x="1197349" y="373576"/>
                </a:lnTo>
                <a:lnTo>
                  <a:pt x="1194402" y="375048"/>
                </a:lnTo>
                <a:lnTo>
                  <a:pt x="1190192" y="379254"/>
                </a:lnTo>
                <a:lnTo>
                  <a:pt x="1187351" y="383565"/>
                </a:lnTo>
                <a:lnTo>
                  <a:pt x="1175984" y="392081"/>
                </a:lnTo>
                <a:lnTo>
                  <a:pt x="1170301" y="394920"/>
                </a:lnTo>
                <a:lnTo>
                  <a:pt x="1164618" y="396287"/>
                </a:lnTo>
                <a:lnTo>
                  <a:pt x="1163145" y="396287"/>
                </a:lnTo>
                <a:lnTo>
                  <a:pt x="1158935" y="399126"/>
                </a:lnTo>
                <a:lnTo>
                  <a:pt x="1154620" y="404909"/>
                </a:lnTo>
                <a:lnTo>
                  <a:pt x="1150410" y="406276"/>
                </a:lnTo>
                <a:lnTo>
                  <a:pt x="1146095" y="407643"/>
                </a:lnTo>
                <a:lnTo>
                  <a:pt x="1140412" y="409115"/>
                </a:lnTo>
                <a:lnTo>
                  <a:pt x="1134729" y="413320"/>
                </a:lnTo>
                <a:lnTo>
                  <a:pt x="1136203" y="407643"/>
                </a:lnTo>
                <a:lnTo>
                  <a:pt x="1133361" y="403437"/>
                </a:lnTo>
                <a:lnTo>
                  <a:pt x="1110523" y="406276"/>
                </a:lnTo>
                <a:lnTo>
                  <a:pt x="1113365" y="403437"/>
                </a:lnTo>
                <a:lnTo>
                  <a:pt x="1117680" y="403437"/>
                </a:lnTo>
                <a:lnTo>
                  <a:pt x="1121889" y="400598"/>
                </a:lnTo>
                <a:lnTo>
                  <a:pt x="1124731" y="397759"/>
                </a:lnTo>
                <a:lnTo>
                  <a:pt x="1127573" y="396287"/>
                </a:lnTo>
                <a:lnTo>
                  <a:pt x="1131888" y="394920"/>
                </a:lnTo>
                <a:lnTo>
                  <a:pt x="1136203" y="392081"/>
                </a:lnTo>
                <a:lnTo>
                  <a:pt x="1139044" y="393448"/>
                </a:lnTo>
                <a:lnTo>
                  <a:pt x="1146095" y="396287"/>
                </a:lnTo>
                <a:lnTo>
                  <a:pt x="1151778" y="390609"/>
                </a:lnTo>
                <a:lnTo>
                  <a:pt x="1151778" y="380726"/>
                </a:lnTo>
                <a:lnTo>
                  <a:pt x="1163145" y="372104"/>
                </a:lnTo>
                <a:lnTo>
                  <a:pt x="1163145" y="369370"/>
                </a:lnTo>
                <a:lnTo>
                  <a:pt x="1161777" y="367898"/>
                </a:lnTo>
                <a:lnTo>
                  <a:pt x="1163145" y="363692"/>
                </a:lnTo>
                <a:lnTo>
                  <a:pt x="1163145" y="357910"/>
                </a:lnTo>
                <a:lnTo>
                  <a:pt x="1171669" y="345187"/>
                </a:lnTo>
                <a:lnTo>
                  <a:pt x="1177352" y="340876"/>
                </a:lnTo>
                <a:lnTo>
                  <a:pt x="1178826" y="338037"/>
                </a:lnTo>
                <a:lnTo>
                  <a:pt x="1181667" y="333832"/>
                </a:lnTo>
                <a:lnTo>
                  <a:pt x="1183036" y="325315"/>
                </a:lnTo>
                <a:lnTo>
                  <a:pt x="1185877" y="316798"/>
                </a:lnTo>
                <a:lnTo>
                  <a:pt x="1203032" y="302499"/>
                </a:lnTo>
                <a:lnTo>
                  <a:pt x="1242813" y="258549"/>
                </a:lnTo>
                <a:lnTo>
                  <a:pt x="1255548" y="247193"/>
                </a:lnTo>
                <a:lnTo>
                  <a:pt x="1258389" y="237204"/>
                </a:lnTo>
                <a:lnTo>
                  <a:pt x="1259863" y="228688"/>
                </a:lnTo>
                <a:lnTo>
                  <a:pt x="1259863" y="223010"/>
                </a:lnTo>
                <a:lnTo>
                  <a:pt x="1255548" y="213021"/>
                </a:lnTo>
                <a:lnTo>
                  <a:pt x="1249865" y="207344"/>
                </a:lnTo>
                <a:lnTo>
                  <a:pt x="1247023" y="207344"/>
                </a:lnTo>
                <a:lnTo>
                  <a:pt x="1244182" y="204505"/>
                </a:lnTo>
                <a:lnTo>
                  <a:pt x="1237131" y="203138"/>
                </a:lnTo>
                <a:lnTo>
                  <a:pt x="1232816" y="204505"/>
                </a:lnTo>
                <a:lnTo>
                  <a:pt x="1228606" y="203138"/>
                </a:lnTo>
                <a:lnTo>
                  <a:pt x="1218608" y="183266"/>
                </a:lnTo>
                <a:lnTo>
                  <a:pt x="1201558" y="126383"/>
                </a:lnTo>
                <a:lnTo>
                  <a:pt x="1200190" y="116499"/>
                </a:lnTo>
                <a:lnTo>
                  <a:pt x="1198717" y="112188"/>
                </a:lnTo>
                <a:lnTo>
                  <a:pt x="1198717" y="96522"/>
                </a:lnTo>
                <a:lnTo>
                  <a:pt x="1198717" y="90949"/>
                </a:lnTo>
                <a:lnTo>
                  <a:pt x="1198717" y="79489"/>
                </a:lnTo>
                <a:lnTo>
                  <a:pt x="1190192" y="63927"/>
                </a:lnTo>
                <a:lnTo>
                  <a:pt x="1185877" y="59617"/>
                </a:lnTo>
                <a:lnTo>
                  <a:pt x="1174511" y="49733"/>
                </a:lnTo>
                <a:lnTo>
                  <a:pt x="1174511" y="55411"/>
                </a:lnTo>
                <a:lnTo>
                  <a:pt x="1175984" y="62455"/>
                </a:lnTo>
                <a:lnTo>
                  <a:pt x="1168828" y="68133"/>
                </a:lnTo>
                <a:lnTo>
                  <a:pt x="1163145" y="72444"/>
                </a:lnTo>
                <a:lnTo>
                  <a:pt x="1137571" y="116499"/>
                </a:lnTo>
                <a:close/>
              </a:path>
            </a:pathLst>
          </a:custGeom>
          <a:solidFill>
            <a:schemeClr val="accent3"/>
          </a:solidFill>
          <a:ln w="3175" cap="flat">
            <a:solidFill>
              <a:schemeClr val="bg1"/>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176" name="Freihandform 61">
            <a:extLst>
              <a:ext uri="{FF2B5EF4-FFF2-40B4-BE49-F238E27FC236}">
                <a16:creationId xmlns:a16="http://schemas.microsoft.com/office/drawing/2014/main" id="{3F2A5B08-B87E-CDD9-F836-4856F8939D0D}"/>
              </a:ext>
            </a:extLst>
          </p:cNvPr>
          <p:cNvSpPr/>
          <p:nvPr userDrawn="1"/>
        </p:nvSpPr>
        <p:spPr>
          <a:xfrm>
            <a:off x="5893308" y="4514697"/>
            <a:ext cx="220460" cy="242734"/>
          </a:xfrm>
          <a:custGeom>
            <a:avLst/>
            <a:gdLst>
              <a:gd name="connsiteX0" fmla="*/ 219010 w 446440"/>
              <a:gd name="connsiteY0" fmla="*/ 41217 h 491547"/>
              <a:gd name="connsiteX1" fmla="*/ 216169 w 446440"/>
              <a:gd name="connsiteY1" fmla="*/ 32700 h 491547"/>
              <a:gd name="connsiteX2" fmla="*/ 210486 w 446440"/>
              <a:gd name="connsiteY2" fmla="*/ 28389 h 491547"/>
              <a:gd name="connsiteX3" fmla="*/ 163548 w 446440"/>
              <a:gd name="connsiteY3" fmla="*/ 2839 h 491547"/>
              <a:gd name="connsiteX4" fmla="*/ 117977 w 446440"/>
              <a:gd name="connsiteY4" fmla="*/ 0 h 491547"/>
              <a:gd name="connsiteX5" fmla="*/ 100928 w 446440"/>
              <a:gd name="connsiteY5" fmla="*/ 5678 h 491547"/>
              <a:gd name="connsiteX6" fmla="*/ 86720 w 446440"/>
              <a:gd name="connsiteY6" fmla="*/ 9884 h 491547"/>
              <a:gd name="connsiteX7" fmla="*/ 61146 w 446440"/>
              <a:gd name="connsiteY7" fmla="*/ 15667 h 491547"/>
              <a:gd name="connsiteX8" fmla="*/ 31257 w 446440"/>
              <a:gd name="connsiteY8" fmla="*/ 19872 h 491547"/>
              <a:gd name="connsiteX9" fmla="*/ 28416 w 446440"/>
              <a:gd name="connsiteY9" fmla="*/ 21344 h 491547"/>
              <a:gd name="connsiteX10" fmla="*/ 22732 w 446440"/>
              <a:gd name="connsiteY10" fmla="*/ 46894 h 491547"/>
              <a:gd name="connsiteX11" fmla="*/ 11366 w 446440"/>
              <a:gd name="connsiteY11" fmla="*/ 71077 h 491547"/>
              <a:gd name="connsiteX12" fmla="*/ 8525 w 446440"/>
              <a:gd name="connsiteY12" fmla="*/ 75283 h 491547"/>
              <a:gd name="connsiteX13" fmla="*/ 8525 w 446440"/>
              <a:gd name="connsiteY13" fmla="*/ 79594 h 491547"/>
              <a:gd name="connsiteX14" fmla="*/ 9998 w 446440"/>
              <a:gd name="connsiteY14" fmla="*/ 86639 h 491547"/>
              <a:gd name="connsiteX15" fmla="*/ 11366 w 446440"/>
              <a:gd name="connsiteY15" fmla="*/ 105144 h 491547"/>
              <a:gd name="connsiteX16" fmla="*/ 1368 w 446440"/>
              <a:gd name="connsiteY16" fmla="*/ 169071 h 491547"/>
              <a:gd name="connsiteX17" fmla="*/ 0 w 446440"/>
              <a:gd name="connsiteY17" fmla="*/ 176116 h 491547"/>
              <a:gd name="connsiteX18" fmla="*/ 1368 w 446440"/>
              <a:gd name="connsiteY18" fmla="*/ 178955 h 491547"/>
              <a:gd name="connsiteX19" fmla="*/ 7051 w 446440"/>
              <a:gd name="connsiteY19" fmla="*/ 184738 h 491547"/>
              <a:gd name="connsiteX20" fmla="*/ 14208 w 446440"/>
              <a:gd name="connsiteY20" fmla="*/ 188943 h 491547"/>
              <a:gd name="connsiteX21" fmla="*/ 38414 w 446440"/>
              <a:gd name="connsiteY21" fmla="*/ 221643 h 491547"/>
              <a:gd name="connsiteX22" fmla="*/ 59673 w 446440"/>
              <a:gd name="connsiteY22" fmla="*/ 238677 h 491547"/>
              <a:gd name="connsiteX23" fmla="*/ 91035 w 446440"/>
              <a:gd name="connsiteY23" fmla="*/ 264227 h 491547"/>
              <a:gd name="connsiteX24" fmla="*/ 95245 w 446440"/>
              <a:gd name="connsiteY24" fmla="*/ 269904 h 491547"/>
              <a:gd name="connsiteX25" fmla="*/ 103769 w 446440"/>
              <a:gd name="connsiteY25" fmla="*/ 274215 h 491547"/>
              <a:gd name="connsiteX26" fmla="*/ 125134 w 446440"/>
              <a:gd name="connsiteY26" fmla="*/ 281260 h 491547"/>
              <a:gd name="connsiteX27" fmla="*/ 133658 w 446440"/>
              <a:gd name="connsiteY27" fmla="*/ 282732 h 491547"/>
              <a:gd name="connsiteX28" fmla="*/ 135027 w 446440"/>
              <a:gd name="connsiteY28" fmla="*/ 284099 h 491547"/>
              <a:gd name="connsiteX29" fmla="*/ 142183 w 446440"/>
              <a:gd name="connsiteY29" fmla="*/ 284099 h 491547"/>
              <a:gd name="connsiteX30" fmla="*/ 146498 w 446440"/>
              <a:gd name="connsiteY30" fmla="*/ 282732 h 491547"/>
              <a:gd name="connsiteX31" fmla="*/ 169230 w 446440"/>
              <a:gd name="connsiteY31" fmla="*/ 295454 h 491547"/>
              <a:gd name="connsiteX32" fmla="*/ 179123 w 446440"/>
              <a:gd name="connsiteY32" fmla="*/ 302604 h 491547"/>
              <a:gd name="connsiteX33" fmla="*/ 183438 w 446440"/>
              <a:gd name="connsiteY33" fmla="*/ 306810 h 491547"/>
              <a:gd name="connsiteX34" fmla="*/ 184807 w 446440"/>
              <a:gd name="connsiteY34" fmla="*/ 309649 h 491547"/>
              <a:gd name="connsiteX35" fmla="*/ 216169 w 446440"/>
              <a:gd name="connsiteY35" fmla="*/ 328154 h 491547"/>
              <a:gd name="connsiteX36" fmla="*/ 224694 w 446440"/>
              <a:gd name="connsiteY36" fmla="*/ 330993 h 491547"/>
              <a:gd name="connsiteX37" fmla="*/ 228903 w 446440"/>
              <a:gd name="connsiteY37" fmla="*/ 330993 h 491547"/>
              <a:gd name="connsiteX38" fmla="*/ 234587 w 446440"/>
              <a:gd name="connsiteY38" fmla="*/ 332465 h 491547"/>
              <a:gd name="connsiteX39" fmla="*/ 265949 w 446440"/>
              <a:gd name="connsiteY39" fmla="*/ 346659 h 491547"/>
              <a:gd name="connsiteX40" fmla="*/ 273000 w 446440"/>
              <a:gd name="connsiteY40" fmla="*/ 350865 h 491547"/>
              <a:gd name="connsiteX41" fmla="*/ 278683 w 446440"/>
              <a:gd name="connsiteY41" fmla="*/ 358015 h 491547"/>
              <a:gd name="connsiteX42" fmla="*/ 285840 w 446440"/>
              <a:gd name="connsiteY42" fmla="*/ 367898 h 491547"/>
              <a:gd name="connsiteX43" fmla="*/ 285840 w 446440"/>
              <a:gd name="connsiteY43" fmla="*/ 375048 h 491547"/>
              <a:gd name="connsiteX44" fmla="*/ 281525 w 446440"/>
              <a:gd name="connsiteY44" fmla="*/ 377887 h 491547"/>
              <a:gd name="connsiteX45" fmla="*/ 277315 w 446440"/>
              <a:gd name="connsiteY45" fmla="*/ 380726 h 491547"/>
              <a:gd name="connsiteX46" fmla="*/ 261634 w 446440"/>
              <a:gd name="connsiteY46" fmla="*/ 413426 h 491547"/>
              <a:gd name="connsiteX47" fmla="*/ 260161 w 446440"/>
              <a:gd name="connsiteY47" fmla="*/ 426148 h 491547"/>
              <a:gd name="connsiteX48" fmla="*/ 261634 w 446440"/>
              <a:gd name="connsiteY48" fmla="*/ 433298 h 491547"/>
              <a:gd name="connsiteX49" fmla="*/ 264476 w 446440"/>
              <a:gd name="connsiteY49" fmla="*/ 436137 h 491547"/>
              <a:gd name="connsiteX50" fmla="*/ 264476 w 446440"/>
              <a:gd name="connsiteY50" fmla="*/ 440342 h 491547"/>
              <a:gd name="connsiteX51" fmla="*/ 257319 w 446440"/>
              <a:gd name="connsiteY51" fmla="*/ 453170 h 491547"/>
              <a:gd name="connsiteX52" fmla="*/ 248794 w 446440"/>
              <a:gd name="connsiteY52" fmla="*/ 478720 h 491547"/>
              <a:gd name="connsiteX53" fmla="*/ 267317 w 446440"/>
              <a:gd name="connsiteY53" fmla="*/ 475881 h 491547"/>
              <a:gd name="connsiteX54" fmla="*/ 278683 w 446440"/>
              <a:gd name="connsiteY54" fmla="*/ 475881 h 491547"/>
              <a:gd name="connsiteX55" fmla="*/ 290049 w 446440"/>
              <a:gd name="connsiteY55" fmla="*/ 477353 h 491547"/>
              <a:gd name="connsiteX56" fmla="*/ 294364 w 446440"/>
              <a:gd name="connsiteY56" fmla="*/ 480192 h 491547"/>
              <a:gd name="connsiteX57" fmla="*/ 309940 w 446440"/>
              <a:gd name="connsiteY57" fmla="*/ 485870 h 491547"/>
              <a:gd name="connsiteX58" fmla="*/ 324148 w 446440"/>
              <a:gd name="connsiteY58" fmla="*/ 490076 h 491547"/>
              <a:gd name="connsiteX59" fmla="*/ 328463 w 446440"/>
              <a:gd name="connsiteY59" fmla="*/ 490076 h 491547"/>
              <a:gd name="connsiteX60" fmla="*/ 358352 w 446440"/>
              <a:gd name="connsiteY60" fmla="*/ 491547 h 491547"/>
              <a:gd name="connsiteX61" fmla="*/ 368245 w 446440"/>
              <a:gd name="connsiteY61" fmla="*/ 484398 h 491547"/>
              <a:gd name="connsiteX62" fmla="*/ 373928 w 446440"/>
              <a:gd name="connsiteY62" fmla="*/ 478720 h 491547"/>
              <a:gd name="connsiteX63" fmla="*/ 378243 w 446440"/>
              <a:gd name="connsiteY63" fmla="*/ 478720 h 491547"/>
              <a:gd name="connsiteX64" fmla="*/ 386768 w 446440"/>
              <a:gd name="connsiteY64" fmla="*/ 480192 h 491547"/>
              <a:gd name="connsiteX65" fmla="*/ 393819 w 446440"/>
              <a:gd name="connsiteY65" fmla="*/ 485870 h 491547"/>
              <a:gd name="connsiteX66" fmla="*/ 396766 w 446440"/>
              <a:gd name="connsiteY66" fmla="*/ 487236 h 491547"/>
              <a:gd name="connsiteX67" fmla="*/ 402343 w 446440"/>
              <a:gd name="connsiteY67" fmla="*/ 480192 h 491547"/>
              <a:gd name="connsiteX68" fmla="*/ 402343 w 446440"/>
              <a:gd name="connsiteY68" fmla="*/ 475881 h 491547"/>
              <a:gd name="connsiteX69" fmla="*/ 415183 w 446440"/>
              <a:gd name="connsiteY69" fmla="*/ 457376 h 491547"/>
              <a:gd name="connsiteX70" fmla="*/ 435074 w 446440"/>
              <a:gd name="connsiteY70" fmla="*/ 440342 h 491547"/>
              <a:gd name="connsiteX71" fmla="*/ 440757 w 446440"/>
              <a:gd name="connsiteY71" fmla="*/ 426148 h 491547"/>
              <a:gd name="connsiteX72" fmla="*/ 442231 w 446440"/>
              <a:gd name="connsiteY72" fmla="*/ 413426 h 491547"/>
              <a:gd name="connsiteX73" fmla="*/ 440757 w 446440"/>
              <a:gd name="connsiteY73" fmla="*/ 397759 h 491547"/>
              <a:gd name="connsiteX74" fmla="*/ 440757 w 446440"/>
              <a:gd name="connsiteY74" fmla="*/ 393448 h 491547"/>
              <a:gd name="connsiteX75" fmla="*/ 436547 w 446440"/>
              <a:gd name="connsiteY75" fmla="*/ 379254 h 491547"/>
              <a:gd name="connsiteX76" fmla="*/ 437916 w 446440"/>
              <a:gd name="connsiteY76" fmla="*/ 375048 h 491547"/>
              <a:gd name="connsiteX77" fmla="*/ 436547 w 446440"/>
              <a:gd name="connsiteY77" fmla="*/ 367898 h 491547"/>
              <a:gd name="connsiteX78" fmla="*/ 442231 w 446440"/>
              <a:gd name="connsiteY78" fmla="*/ 342348 h 491547"/>
              <a:gd name="connsiteX79" fmla="*/ 442231 w 446440"/>
              <a:gd name="connsiteY79" fmla="*/ 330993 h 491547"/>
              <a:gd name="connsiteX80" fmla="*/ 445072 w 446440"/>
              <a:gd name="connsiteY80" fmla="*/ 326787 h 491547"/>
              <a:gd name="connsiteX81" fmla="*/ 445072 w 446440"/>
              <a:gd name="connsiteY81" fmla="*/ 322476 h 491547"/>
              <a:gd name="connsiteX82" fmla="*/ 446440 w 446440"/>
              <a:gd name="connsiteY82" fmla="*/ 318165 h 491547"/>
              <a:gd name="connsiteX83" fmla="*/ 446440 w 446440"/>
              <a:gd name="connsiteY83" fmla="*/ 305443 h 491547"/>
              <a:gd name="connsiteX84" fmla="*/ 443599 w 446440"/>
              <a:gd name="connsiteY84" fmla="*/ 295454 h 491547"/>
              <a:gd name="connsiteX85" fmla="*/ 442231 w 446440"/>
              <a:gd name="connsiteY85" fmla="*/ 289776 h 491547"/>
              <a:gd name="connsiteX86" fmla="*/ 443599 w 446440"/>
              <a:gd name="connsiteY86" fmla="*/ 285571 h 491547"/>
              <a:gd name="connsiteX87" fmla="*/ 446440 w 446440"/>
              <a:gd name="connsiteY87" fmla="*/ 284099 h 491547"/>
              <a:gd name="connsiteX88" fmla="*/ 436547 w 446440"/>
              <a:gd name="connsiteY88" fmla="*/ 275582 h 491547"/>
              <a:gd name="connsiteX89" fmla="*/ 425181 w 446440"/>
              <a:gd name="connsiteY89" fmla="*/ 269904 h 491547"/>
              <a:gd name="connsiteX90" fmla="*/ 410973 w 446440"/>
              <a:gd name="connsiteY90" fmla="*/ 278421 h 491547"/>
              <a:gd name="connsiteX91" fmla="*/ 405291 w 446440"/>
              <a:gd name="connsiteY91" fmla="*/ 281260 h 491547"/>
              <a:gd name="connsiteX92" fmla="*/ 398134 w 446440"/>
              <a:gd name="connsiteY92" fmla="*/ 282732 h 491547"/>
              <a:gd name="connsiteX93" fmla="*/ 388136 w 446440"/>
              <a:gd name="connsiteY93" fmla="*/ 281260 h 491547"/>
              <a:gd name="connsiteX94" fmla="*/ 385294 w 446440"/>
              <a:gd name="connsiteY94" fmla="*/ 278421 h 491547"/>
              <a:gd name="connsiteX95" fmla="*/ 376770 w 446440"/>
              <a:gd name="connsiteY95" fmla="*/ 257077 h 491547"/>
              <a:gd name="connsiteX96" fmla="*/ 375401 w 446440"/>
              <a:gd name="connsiteY96" fmla="*/ 250032 h 491547"/>
              <a:gd name="connsiteX97" fmla="*/ 372560 w 446440"/>
              <a:gd name="connsiteY97" fmla="*/ 230160 h 491547"/>
              <a:gd name="connsiteX98" fmla="*/ 362562 w 446440"/>
              <a:gd name="connsiteY98" fmla="*/ 197460 h 491547"/>
              <a:gd name="connsiteX99" fmla="*/ 356879 w 446440"/>
              <a:gd name="connsiteY99" fmla="*/ 186105 h 491547"/>
              <a:gd name="connsiteX100" fmla="*/ 355511 w 446440"/>
              <a:gd name="connsiteY100" fmla="*/ 183266 h 491547"/>
              <a:gd name="connsiteX101" fmla="*/ 348354 w 446440"/>
              <a:gd name="connsiteY101" fmla="*/ 180427 h 491547"/>
              <a:gd name="connsiteX102" fmla="*/ 338461 w 446440"/>
              <a:gd name="connsiteY102" fmla="*/ 178955 h 491547"/>
              <a:gd name="connsiteX103" fmla="*/ 334146 w 446440"/>
              <a:gd name="connsiteY103" fmla="*/ 178955 h 491547"/>
              <a:gd name="connsiteX104" fmla="*/ 326990 w 446440"/>
              <a:gd name="connsiteY104" fmla="*/ 173277 h 491547"/>
              <a:gd name="connsiteX105" fmla="*/ 324148 w 446440"/>
              <a:gd name="connsiteY105" fmla="*/ 170438 h 491547"/>
              <a:gd name="connsiteX106" fmla="*/ 321307 w 446440"/>
              <a:gd name="connsiteY106" fmla="*/ 166232 h 491547"/>
              <a:gd name="connsiteX107" fmla="*/ 317097 w 446440"/>
              <a:gd name="connsiteY107" fmla="*/ 166232 h 491547"/>
              <a:gd name="connsiteX108" fmla="*/ 314255 w 446440"/>
              <a:gd name="connsiteY108" fmla="*/ 169071 h 491547"/>
              <a:gd name="connsiteX109" fmla="*/ 312782 w 446440"/>
              <a:gd name="connsiteY109" fmla="*/ 173277 h 491547"/>
              <a:gd name="connsiteX110" fmla="*/ 311414 w 446440"/>
              <a:gd name="connsiteY110" fmla="*/ 176116 h 491547"/>
              <a:gd name="connsiteX111" fmla="*/ 301416 w 446440"/>
              <a:gd name="connsiteY111" fmla="*/ 177588 h 491547"/>
              <a:gd name="connsiteX112" fmla="*/ 291523 w 446440"/>
              <a:gd name="connsiteY112" fmla="*/ 176116 h 491547"/>
              <a:gd name="connsiteX113" fmla="*/ 287208 w 446440"/>
              <a:gd name="connsiteY113" fmla="*/ 176116 h 491547"/>
              <a:gd name="connsiteX114" fmla="*/ 260161 w 446440"/>
              <a:gd name="connsiteY114" fmla="*/ 173277 h 491547"/>
              <a:gd name="connsiteX115" fmla="*/ 248794 w 446440"/>
              <a:gd name="connsiteY115" fmla="*/ 170438 h 491547"/>
              <a:gd name="connsiteX116" fmla="*/ 244584 w 446440"/>
              <a:gd name="connsiteY116" fmla="*/ 169071 h 491547"/>
              <a:gd name="connsiteX117" fmla="*/ 240269 w 446440"/>
              <a:gd name="connsiteY117" fmla="*/ 167599 h 491547"/>
              <a:gd name="connsiteX118" fmla="*/ 241743 w 446440"/>
              <a:gd name="connsiteY118" fmla="*/ 156244 h 491547"/>
              <a:gd name="connsiteX119" fmla="*/ 241743 w 446440"/>
              <a:gd name="connsiteY119" fmla="*/ 122177 h 491547"/>
              <a:gd name="connsiteX120" fmla="*/ 241743 w 446440"/>
              <a:gd name="connsiteY120" fmla="*/ 99466 h 491547"/>
              <a:gd name="connsiteX121" fmla="*/ 231745 w 446440"/>
              <a:gd name="connsiteY121" fmla="*/ 85272 h 491547"/>
              <a:gd name="connsiteX122" fmla="*/ 219010 w 446440"/>
              <a:gd name="connsiteY122" fmla="*/ 56883 h 491547"/>
              <a:gd name="connsiteX123" fmla="*/ 219010 w 446440"/>
              <a:gd name="connsiteY123" fmla="*/ 52572 h 491547"/>
              <a:gd name="connsiteX124" fmla="*/ 219010 w 446440"/>
              <a:gd name="connsiteY124" fmla="*/ 48261 h 491547"/>
              <a:gd name="connsiteX125" fmla="*/ 219010 w 446440"/>
              <a:gd name="connsiteY125" fmla="*/ 41217 h 49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446440" h="491547">
                <a:moveTo>
                  <a:pt x="219010" y="41217"/>
                </a:moveTo>
                <a:lnTo>
                  <a:pt x="216169" y="32700"/>
                </a:lnTo>
                <a:lnTo>
                  <a:pt x="210486" y="28389"/>
                </a:lnTo>
                <a:lnTo>
                  <a:pt x="163548" y="2839"/>
                </a:lnTo>
                <a:lnTo>
                  <a:pt x="117977" y="0"/>
                </a:lnTo>
                <a:lnTo>
                  <a:pt x="100928" y="5678"/>
                </a:lnTo>
                <a:lnTo>
                  <a:pt x="86720" y="9884"/>
                </a:lnTo>
                <a:lnTo>
                  <a:pt x="61146" y="15667"/>
                </a:lnTo>
                <a:lnTo>
                  <a:pt x="31257" y="19872"/>
                </a:lnTo>
                <a:lnTo>
                  <a:pt x="28416" y="21344"/>
                </a:lnTo>
                <a:lnTo>
                  <a:pt x="22732" y="46894"/>
                </a:lnTo>
                <a:lnTo>
                  <a:pt x="11366" y="71077"/>
                </a:lnTo>
                <a:lnTo>
                  <a:pt x="8525" y="75283"/>
                </a:lnTo>
                <a:lnTo>
                  <a:pt x="8525" y="79594"/>
                </a:lnTo>
                <a:lnTo>
                  <a:pt x="9998" y="86639"/>
                </a:lnTo>
                <a:lnTo>
                  <a:pt x="11366" y="105144"/>
                </a:lnTo>
                <a:lnTo>
                  <a:pt x="1368" y="169071"/>
                </a:lnTo>
                <a:lnTo>
                  <a:pt x="0" y="176116"/>
                </a:lnTo>
                <a:lnTo>
                  <a:pt x="1368" y="178955"/>
                </a:lnTo>
                <a:lnTo>
                  <a:pt x="7051" y="184738"/>
                </a:lnTo>
                <a:lnTo>
                  <a:pt x="14208" y="188943"/>
                </a:lnTo>
                <a:lnTo>
                  <a:pt x="38414" y="221643"/>
                </a:lnTo>
                <a:lnTo>
                  <a:pt x="59673" y="238677"/>
                </a:lnTo>
                <a:lnTo>
                  <a:pt x="91035" y="264227"/>
                </a:lnTo>
                <a:lnTo>
                  <a:pt x="95245" y="269904"/>
                </a:lnTo>
                <a:lnTo>
                  <a:pt x="103769" y="274215"/>
                </a:lnTo>
                <a:lnTo>
                  <a:pt x="125134" y="281260"/>
                </a:lnTo>
                <a:lnTo>
                  <a:pt x="133658" y="282732"/>
                </a:lnTo>
                <a:lnTo>
                  <a:pt x="135027" y="284099"/>
                </a:lnTo>
                <a:lnTo>
                  <a:pt x="142183" y="284099"/>
                </a:lnTo>
                <a:lnTo>
                  <a:pt x="146498" y="282732"/>
                </a:lnTo>
                <a:lnTo>
                  <a:pt x="169230" y="295454"/>
                </a:lnTo>
                <a:lnTo>
                  <a:pt x="179123" y="302604"/>
                </a:lnTo>
                <a:lnTo>
                  <a:pt x="183438" y="306810"/>
                </a:lnTo>
                <a:lnTo>
                  <a:pt x="184807" y="309649"/>
                </a:lnTo>
                <a:lnTo>
                  <a:pt x="216169" y="328154"/>
                </a:lnTo>
                <a:lnTo>
                  <a:pt x="224694" y="330993"/>
                </a:lnTo>
                <a:lnTo>
                  <a:pt x="228903" y="330993"/>
                </a:lnTo>
                <a:lnTo>
                  <a:pt x="234587" y="332465"/>
                </a:lnTo>
                <a:lnTo>
                  <a:pt x="265949" y="346659"/>
                </a:lnTo>
                <a:lnTo>
                  <a:pt x="273000" y="350865"/>
                </a:lnTo>
                <a:lnTo>
                  <a:pt x="278683" y="358015"/>
                </a:lnTo>
                <a:lnTo>
                  <a:pt x="285840" y="367898"/>
                </a:lnTo>
                <a:lnTo>
                  <a:pt x="285840" y="375048"/>
                </a:lnTo>
                <a:lnTo>
                  <a:pt x="281525" y="377887"/>
                </a:lnTo>
                <a:lnTo>
                  <a:pt x="277315" y="380726"/>
                </a:lnTo>
                <a:lnTo>
                  <a:pt x="261634" y="413426"/>
                </a:lnTo>
                <a:lnTo>
                  <a:pt x="260161" y="426148"/>
                </a:lnTo>
                <a:lnTo>
                  <a:pt x="261634" y="433298"/>
                </a:lnTo>
                <a:lnTo>
                  <a:pt x="264476" y="436137"/>
                </a:lnTo>
                <a:lnTo>
                  <a:pt x="264476" y="440342"/>
                </a:lnTo>
                <a:lnTo>
                  <a:pt x="257319" y="453170"/>
                </a:lnTo>
                <a:lnTo>
                  <a:pt x="248794" y="478720"/>
                </a:lnTo>
                <a:lnTo>
                  <a:pt x="267317" y="475881"/>
                </a:lnTo>
                <a:lnTo>
                  <a:pt x="278683" y="475881"/>
                </a:lnTo>
                <a:lnTo>
                  <a:pt x="290049" y="477353"/>
                </a:lnTo>
                <a:lnTo>
                  <a:pt x="294364" y="480192"/>
                </a:lnTo>
                <a:lnTo>
                  <a:pt x="309940" y="485870"/>
                </a:lnTo>
                <a:lnTo>
                  <a:pt x="324148" y="490076"/>
                </a:lnTo>
                <a:lnTo>
                  <a:pt x="328463" y="490076"/>
                </a:lnTo>
                <a:lnTo>
                  <a:pt x="358352" y="491547"/>
                </a:lnTo>
                <a:lnTo>
                  <a:pt x="368245" y="484398"/>
                </a:lnTo>
                <a:lnTo>
                  <a:pt x="373928" y="478720"/>
                </a:lnTo>
                <a:lnTo>
                  <a:pt x="378243" y="478720"/>
                </a:lnTo>
                <a:lnTo>
                  <a:pt x="386768" y="480192"/>
                </a:lnTo>
                <a:lnTo>
                  <a:pt x="393819" y="485870"/>
                </a:lnTo>
                <a:lnTo>
                  <a:pt x="396766" y="487236"/>
                </a:lnTo>
                <a:lnTo>
                  <a:pt x="402343" y="480192"/>
                </a:lnTo>
                <a:lnTo>
                  <a:pt x="402343" y="475881"/>
                </a:lnTo>
                <a:lnTo>
                  <a:pt x="415183" y="457376"/>
                </a:lnTo>
                <a:lnTo>
                  <a:pt x="435074" y="440342"/>
                </a:lnTo>
                <a:lnTo>
                  <a:pt x="440757" y="426148"/>
                </a:lnTo>
                <a:lnTo>
                  <a:pt x="442231" y="413426"/>
                </a:lnTo>
                <a:lnTo>
                  <a:pt x="440757" y="397759"/>
                </a:lnTo>
                <a:lnTo>
                  <a:pt x="440757" y="393448"/>
                </a:lnTo>
                <a:lnTo>
                  <a:pt x="436547" y="379254"/>
                </a:lnTo>
                <a:lnTo>
                  <a:pt x="437916" y="375048"/>
                </a:lnTo>
                <a:lnTo>
                  <a:pt x="436547" y="367898"/>
                </a:lnTo>
                <a:lnTo>
                  <a:pt x="442231" y="342348"/>
                </a:lnTo>
                <a:lnTo>
                  <a:pt x="442231" y="330993"/>
                </a:lnTo>
                <a:lnTo>
                  <a:pt x="445072" y="326787"/>
                </a:lnTo>
                <a:lnTo>
                  <a:pt x="445072" y="322476"/>
                </a:lnTo>
                <a:lnTo>
                  <a:pt x="446440" y="318165"/>
                </a:lnTo>
                <a:lnTo>
                  <a:pt x="446440" y="305443"/>
                </a:lnTo>
                <a:lnTo>
                  <a:pt x="443599" y="295454"/>
                </a:lnTo>
                <a:lnTo>
                  <a:pt x="442231" y="289776"/>
                </a:lnTo>
                <a:lnTo>
                  <a:pt x="443599" y="285571"/>
                </a:lnTo>
                <a:lnTo>
                  <a:pt x="446440" y="284099"/>
                </a:lnTo>
                <a:lnTo>
                  <a:pt x="436547" y="275582"/>
                </a:lnTo>
                <a:lnTo>
                  <a:pt x="425181" y="269904"/>
                </a:lnTo>
                <a:lnTo>
                  <a:pt x="410973" y="278421"/>
                </a:lnTo>
                <a:lnTo>
                  <a:pt x="405291" y="281260"/>
                </a:lnTo>
                <a:lnTo>
                  <a:pt x="398134" y="282732"/>
                </a:lnTo>
                <a:lnTo>
                  <a:pt x="388136" y="281260"/>
                </a:lnTo>
                <a:lnTo>
                  <a:pt x="385294" y="278421"/>
                </a:lnTo>
                <a:lnTo>
                  <a:pt x="376770" y="257077"/>
                </a:lnTo>
                <a:lnTo>
                  <a:pt x="375401" y="250032"/>
                </a:lnTo>
                <a:lnTo>
                  <a:pt x="372560" y="230160"/>
                </a:lnTo>
                <a:lnTo>
                  <a:pt x="362562" y="197460"/>
                </a:lnTo>
                <a:lnTo>
                  <a:pt x="356879" y="186105"/>
                </a:lnTo>
                <a:lnTo>
                  <a:pt x="355511" y="183266"/>
                </a:lnTo>
                <a:lnTo>
                  <a:pt x="348354" y="180427"/>
                </a:lnTo>
                <a:lnTo>
                  <a:pt x="338461" y="178955"/>
                </a:lnTo>
                <a:lnTo>
                  <a:pt x="334146" y="178955"/>
                </a:lnTo>
                <a:lnTo>
                  <a:pt x="326990" y="173277"/>
                </a:lnTo>
                <a:lnTo>
                  <a:pt x="324148" y="170438"/>
                </a:lnTo>
                <a:lnTo>
                  <a:pt x="321307" y="166232"/>
                </a:lnTo>
                <a:lnTo>
                  <a:pt x="317097" y="166232"/>
                </a:lnTo>
                <a:lnTo>
                  <a:pt x="314255" y="169071"/>
                </a:lnTo>
                <a:lnTo>
                  <a:pt x="312782" y="173277"/>
                </a:lnTo>
                <a:lnTo>
                  <a:pt x="311414" y="176116"/>
                </a:lnTo>
                <a:lnTo>
                  <a:pt x="301416" y="177588"/>
                </a:lnTo>
                <a:lnTo>
                  <a:pt x="291523" y="176116"/>
                </a:lnTo>
                <a:lnTo>
                  <a:pt x="287208" y="176116"/>
                </a:lnTo>
                <a:lnTo>
                  <a:pt x="260161" y="173277"/>
                </a:lnTo>
                <a:lnTo>
                  <a:pt x="248794" y="170438"/>
                </a:lnTo>
                <a:lnTo>
                  <a:pt x="244584" y="169071"/>
                </a:lnTo>
                <a:lnTo>
                  <a:pt x="240269" y="167599"/>
                </a:lnTo>
                <a:lnTo>
                  <a:pt x="241743" y="156244"/>
                </a:lnTo>
                <a:lnTo>
                  <a:pt x="241743" y="122177"/>
                </a:lnTo>
                <a:lnTo>
                  <a:pt x="241743" y="99466"/>
                </a:lnTo>
                <a:lnTo>
                  <a:pt x="231745" y="85272"/>
                </a:lnTo>
                <a:lnTo>
                  <a:pt x="219010" y="56883"/>
                </a:lnTo>
                <a:lnTo>
                  <a:pt x="219010" y="52572"/>
                </a:lnTo>
                <a:lnTo>
                  <a:pt x="219010" y="48261"/>
                </a:lnTo>
                <a:lnTo>
                  <a:pt x="219010" y="412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7" name="Freihandform 272">
            <a:extLst>
              <a:ext uri="{FF2B5EF4-FFF2-40B4-BE49-F238E27FC236}">
                <a16:creationId xmlns:a16="http://schemas.microsoft.com/office/drawing/2014/main" id="{A5E7A516-9348-DF1C-0499-0AA61D24B0F9}"/>
              </a:ext>
            </a:extLst>
          </p:cNvPr>
          <p:cNvSpPr/>
          <p:nvPr userDrawn="1"/>
        </p:nvSpPr>
        <p:spPr>
          <a:xfrm>
            <a:off x="5424222" y="3578237"/>
            <a:ext cx="317436" cy="492425"/>
          </a:xfrm>
          <a:custGeom>
            <a:avLst/>
            <a:gdLst>
              <a:gd name="connsiteX0" fmla="*/ 109558 w 642823"/>
              <a:gd name="connsiteY0" fmla="*/ 257077 h 997184"/>
              <a:gd name="connsiteX1" fmla="*/ 109558 w 642823"/>
              <a:gd name="connsiteY1" fmla="*/ 259916 h 997184"/>
              <a:gd name="connsiteX2" fmla="*/ 110926 w 642823"/>
              <a:gd name="connsiteY2" fmla="*/ 267065 h 997184"/>
              <a:gd name="connsiteX3" fmla="*/ 102401 w 642823"/>
              <a:gd name="connsiteY3" fmla="*/ 284099 h 997184"/>
              <a:gd name="connsiteX4" fmla="*/ 98192 w 642823"/>
              <a:gd name="connsiteY4" fmla="*/ 288305 h 997184"/>
              <a:gd name="connsiteX5" fmla="*/ 91035 w 642823"/>
              <a:gd name="connsiteY5" fmla="*/ 292615 h 997184"/>
              <a:gd name="connsiteX6" fmla="*/ 86825 w 642823"/>
              <a:gd name="connsiteY6" fmla="*/ 289777 h 997184"/>
              <a:gd name="connsiteX7" fmla="*/ 79669 w 642823"/>
              <a:gd name="connsiteY7" fmla="*/ 288305 h 997184"/>
              <a:gd name="connsiteX8" fmla="*/ 72618 w 642823"/>
              <a:gd name="connsiteY8" fmla="*/ 312487 h 997184"/>
              <a:gd name="connsiteX9" fmla="*/ 78301 w 642823"/>
              <a:gd name="connsiteY9" fmla="*/ 318165 h 997184"/>
              <a:gd name="connsiteX10" fmla="*/ 82511 w 642823"/>
              <a:gd name="connsiteY10" fmla="*/ 322476 h 997184"/>
              <a:gd name="connsiteX11" fmla="*/ 96718 w 642823"/>
              <a:gd name="connsiteY11" fmla="*/ 343715 h 997184"/>
              <a:gd name="connsiteX12" fmla="*/ 99560 w 642823"/>
              <a:gd name="connsiteY12" fmla="*/ 350865 h 997184"/>
              <a:gd name="connsiteX13" fmla="*/ 98192 w 642823"/>
              <a:gd name="connsiteY13" fmla="*/ 355071 h 997184"/>
              <a:gd name="connsiteX14" fmla="*/ 91035 w 642823"/>
              <a:gd name="connsiteY14" fmla="*/ 367898 h 997184"/>
              <a:gd name="connsiteX15" fmla="*/ 91035 w 642823"/>
              <a:gd name="connsiteY15" fmla="*/ 376415 h 997184"/>
              <a:gd name="connsiteX16" fmla="*/ 95350 w 642823"/>
              <a:gd name="connsiteY16" fmla="*/ 380726 h 997184"/>
              <a:gd name="connsiteX17" fmla="*/ 98192 w 642823"/>
              <a:gd name="connsiteY17" fmla="*/ 386404 h 997184"/>
              <a:gd name="connsiteX18" fmla="*/ 102401 w 642823"/>
              <a:gd name="connsiteY18" fmla="*/ 399126 h 997184"/>
              <a:gd name="connsiteX19" fmla="*/ 101033 w 642823"/>
              <a:gd name="connsiteY19" fmla="*/ 403437 h 997184"/>
              <a:gd name="connsiteX20" fmla="*/ 96718 w 642823"/>
              <a:gd name="connsiteY20" fmla="*/ 409115 h 997184"/>
              <a:gd name="connsiteX21" fmla="*/ 93877 w 642823"/>
              <a:gd name="connsiteY21" fmla="*/ 417631 h 997184"/>
              <a:gd name="connsiteX22" fmla="*/ 93877 w 642823"/>
              <a:gd name="connsiteY22" fmla="*/ 440342 h 997184"/>
              <a:gd name="connsiteX23" fmla="*/ 93877 w 642823"/>
              <a:gd name="connsiteY23" fmla="*/ 447492 h 997184"/>
              <a:gd name="connsiteX24" fmla="*/ 95350 w 642823"/>
              <a:gd name="connsiteY24" fmla="*/ 460215 h 997184"/>
              <a:gd name="connsiteX25" fmla="*/ 95350 w 642823"/>
              <a:gd name="connsiteY25" fmla="*/ 465892 h 997184"/>
              <a:gd name="connsiteX26" fmla="*/ 95350 w 642823"/>
              <a:gd name="connsiteY26" fmla="*/ 470203 h 997184"/>
              <a:gd name="connsiteX27" fmla="*/ 95350 w 642823"/>
              <a:gd name="connsiteY27" fmla="*/ 474409 h 997184"/>
              <a:gd name="connsiteX28" fmla="*/ 93877 w 642823"/>
              <a:gd name="connsiteY28" fmla="*/ 478720 h 997184"/>
              <a:gd name="connsiteX29" fmla="*/ 91035 w 642823"/>
              <a:gd name="connsiteY29" fmla="*/ 484398 h 997184"/>
              <a:gd name="connsiteX30" fmla="*/ 93877 w 642823"/>
              <a:gd name="connsiteY30" fmla="*/ 490075 h 997184"/>
              <a:gd name="connsiteX31" fmla="*/ 88194 w 642823"/>
              <a:gd name="connsiteY31" fmla="*/ 494281 h 997184"/>
              <a:gd name="connsiteX32" fmla="*/ 88194 w 642823"/>
              <a:gd name="connsiteY32" fmla="*/ 504270 h 997184"/>
              <a:gd name="connsiteX33" fmla="*/ 91035 w 642823"/>
              <a:gd name="connsiteY33" fmla="*/ 508581 h 997184"/>
              <a:gd name="connsiteX34" fmla="*/ 96718 w 642823"/>
              <a:gd name="connsiteY34" fmla="*/ 514153 h 997184"/>
              <a:gd name="connsiteX35" fmla="*/ 101033 w 642823"/>
              <a:gd name="connsiteY35" fmla="*/ 514153 h 997184"/>
              <a:gd name="connsiteX36" fmla="*/ 105243 w 642823"/>
              <a:gd name="connsiteY36" fmla="*/ 511315 h 997184"/>
              <a:gd name="connsiteX37" fmla="*/ 92509 w 642823"/>
              <a:gd name="connsiteY37" fmla="*/ 535498 h 997184"/>
              <a:gd name="connsiteX38" fmla="*/ 85352 w 642823"/>
              <a:gd name="connsiteY38" fmla="*/ 544014 h 997184"/>
              <a:gd name="connsiteX39" fmla="*/ 88194 w 642823"/>
              <a:gd name="connsiteY39" fmla="*/ 546853 h 997184"/>
              <a:gd name="connsiteX40" fmla="*/ 86825 w 642823"/>
              <a:gd name="connsiteY40" fmla="*/ 549692 h 997184"/>
              <a:gd name="connsiteX41" fmla="*/ 82511 w 642823"/>
              <a:gd name="connsiteY41" fmla="*/ 554003 h 997184"/>
              <a:gd name="connsiteX42" fmla="*/ 82511 w 642823"/>
              <a:gd name="connsiteY42" fmla="*/ 556842 h 997184"/>
              <a:gd name="connsiteX43" fmla="*/ 66935 w 642823"/>
              <a:gd name="connsiteY43" fmla="*/ 579553 h 997184"/>
              <a:gd name="connsiteX44" fmla="*/ 66935 w 642823"/>
              <a:gd name="connsiteY44" fmla="*/ 583759 h 997184"/>
              <a:gd name="connsiteX45" fmla="*/ 69776 w 642823"/>
              <a:gd name="connsiteY45" fmla="*/ 588070 h 997184"/>
              <a:gd name="connsiteX46" fmla="*/ 66935 w 642823"/>
              <a:gd name="connsiteY46" fmla="*/ 589542 h 997184"/>
              <a:gd name="connsiteX47" fmla="*/ 49780 w 642823"/>
              <a:gd name="connsiteY47" fmla="*/ 595219 h 997184"/>
              <a:gd name="connsiteX48" fmla="*/ 39887 w 642823"/>
              <a:gd name="connsiteY48" fmla="*/ 595219 h 997184"/>
              <a:gd name="connsiteX49" fmla="*/ 19996 w 642823"/>
              <a:gd name="connsiteY49" fmla="*/ 610781 h 997184"/>
              <a:gd name="connsiteX50" fmla="*/ 24206 w 642823"/>
              <a:gd name="connsiteY50" fmla="*/ 627814 h 997184"/>
              <a:gd name="connsiteX51" fmla="*/ 12840 w 642823"/>
              <a:gd name="connsiteY51" fmla="*/ 634964 h 997184"/>
              <a:gd name="connsiteX52" fmla="*/ 5788 w 642823"/>
              <a:gd name="connsiteY52" fmla="*/ 637803 h 997184"/>
              <a:gd name="connsiteX53" fmla="*/ 0 w 642823"/>
              <a:gd name="connsiteY53" fmla="*/ 646319 h 997184"/>
              <a:gd name="connsiteX54" fmla="*/ 11472 w 642823"/>
              <a:gd name="connsiteY54" fmla="*/ 657675 h 997184"/>
              <a:gd name="connsiteX55" fmla="*/ 21364 w 642823"/>
              <a:gd name="connsiteY55" fmla="*/ 667663 h 997184"/>
              <a:gd name="connsiteX56" fmla="*/ 24206 w 642823"/>
              <a:gd name="connsiteY56" fmla="*/ 671869 h 997184"/>
              <a:gd name="connsiteX57" fmla="*/ 37046 w 642823"/>
              <a:gd name="connsiteY57" fmla="*/ 680386 h 997184"/>
              <a:gd name="connsiteX58" fmla="*/ 49780 w 642823"/>
              <a:gd name="connsiteY58" fmla="*/ 688902 h 997184"/>
              <a:gd name="connsiteX59" fmla="*/ 58305 w 642823"/>
              <a:gd name="connsiteY59" fmla="*/ 690374 h 997184"/>
              <a:gd name="connsiteX60" fmla="*/ 64093 w 642823"/>
              <a:gd name="connsiteY60" fmla="*/ 696052 h 997184"/>
              <a:gd name="connsiteX61" fmla="*/ 72618 w 642823"/>
              <a:gd name="connsiteY61" fmla="*/ 694580 h 997184"/>
              <a:gd name="connsiteX62" fmla="*/ 85352 w 642823"/>
              <a:gd name="connsiteY62" fmla="*/ 720235 h 997184"/>
              <a:gd name="connsiteX63" fmla="*/ 88194 w 642823"/>
              <a:gd name="connsiteY63" fmla="*/ 721602 h 997184"/>
              <a:gd name="connsiteX64" fmla="*/ 102401 w 642823"/>
              <a:gd name="connsiteY64" fmla="*/ 727280 h 997184"/>
              <a:gd name="connsiteX65" fmla="*/ 112400 w 642823"/>
              <a:gd name="connsiteY65" fmla="*/ 728752 h 997184"/>
              <a:gd name="connsiteX66" fmla="*/ 127975 w 642823"/>
              <a:gd name="connsiteY66" fmla="*/ 730119 h 997184"/>
              <a:gd name="connsiteX67" fmla="*/ 132290 w 642823"/>
              <a:gd name="connsiteY67" fmla="*/ 730119 h 997184"/>
              <a:gd name="connsiteX68" fmla="*/ 137973 w 642823"/>
              <a:gd name="connsiteY68" fmla="*/ 728752 h 997184"/>
              <a:gd name="connsiteX69" fmla="*/ 137973 w 642823"/>
              <a:gd name="connsiteY69" fmla="*/ 720235 h 997184"/>
              <a:gd name="connsiteX70" fmla="*/ 140815 w 642823"/>
              <a:gd name="connsiteY70" fmla="*/ 718763 h 997184"/>
              <a:gd name="connsiteX71" fmla="*/ 146498 w 642823"/>
              <a:gd name="connsiteY71" fmla="*/ 718763 h 997184"/>
              <a:gd name="connsiteX72" fmla="*/ 152181 w 642823"/>
              <a:gd name="connsiteY72" fmla="*/ 720235 h 997184"/>
              <a:gd name="connsiteX73" fmla="*/ 157864 w 642823"/>
              <a:gd name="connsiteY73" fmla="*/ 723074 h 997184"/>
              <a:gd name="connsiteX74" fmla="*/ 176387 w 642823"/>
              <a:gd name="connsiteY74" fmla="*/ 740107 h 997184"/>
              <a:gd name="connsiteX75" fmla="*/ 197752 w 642823"/>
              <a:gd name="connsiteY75" fmla="*/ 749991 h 997184"/>
              <a:gd name="connsiteX76" fmla="*/ 201961 w 642823"/>
              <a:gd name="connsiteY76" fmla="*/ 745785 h 997184"/>
              <a:gd name="connsiteX77" fmla="*/ 206276 w 642823"/>
              <a:gd name="connsiteY77" fmla="*/ 747152 h 997184"/>
              <a:gd name="connsiteX78" fmla="*/ 220484 w 642823"/>
              <a:gd name="connsiteY78" fmla="*/ 757141 h 997184"/>
              <a:gd name="connsiteX79" fmla="*/ 241743 w 642823"/>
              <a:gd name="connsiteY79" fmla="*/ 775541 h 997184"/>
              <a:gd name="connsiteX80" fmla="*/ 244585 w 642823"/>
              <a:gd name="connsiteY80" fmla="*/ 779852 h 997184"/>
              <a:gd name="connsiteX81" fmla="*/ 244585 w 642823"/>
              <a:gd name="connsiteY81" fmla="*/ 786897 h 997184"/>
              <a:gd name="connsiteX82" fmla="*/ 251741 w 642823"/>
              <a:gd name="connsiteY82" fmla="*/ 802563 h 997184"/>
              <a:gd name="connsiteX83" fmla="*/ 258898 w 642823"/>
              <a:gd name="connsiteY83" fmla="*/ 805402 h 997184"/>
              <a:gd name="connsiteX84" fmla="*/ 281630 w 642823"/>
              <a:gd name="connsiteY84" fmla="*/ 816757 h 997184"/>
              <a:gd name="connsiteX85" fmla="*/ 284472 w 642823"/>
              <a:gd name="connsiteY85" fmla="*/ 819596 h 997184"/>
              <a:gd name="connsiteX86" fmla="*/ 287313 w 642823"/>
              <a:gd name="connsiteY86" fmla="*/ 822435 h 997184"/>
              <a:gd name="connsiteX87" fmla="*/ 308572 w 642823"/>
              <a:gd name="connsiteY87" fmla="*/ 850929 h 997184"/>
              <a:gd name="connsiteX88" fmla="*/ 310046 w 642823"/>
              <a:gd name="connsiteY88" fmla="*/ 856502 h 997184"/>
              <a:gd name="connsiteX89" fmla="*/ 312887 w 642823"/>
              <a:gd name="connsiteY89" fmla="*/ 867962 h 997184"/>
              <a:gd name="connsiteX90" fmla="*/ 311414 w 642823"/>
              <a:gd name="connsiteY90" fmla="*/ 870801 h 997184"/>
              <a:gd name="connsiteX91" fmla="*/ 310046 w 642823"/>
              <a:gd name="connsiteY91" fmla="*/ 875007 h 997184"/>
              <a:gd name="connsiteX92" fmla="*/ 311414 w 642823"/>
              <a:gd name="connsiteY92" fmla="*/ 882157 h 997184"/>
              <a:gd name="connsiteX93" fmla="*/ 322885 w 642823"/>
              <a:gd name="connsiteY93" fmla="*/ 889201 h 997184"/>
              <a:gd name="connsiteX94" fmla="*/ 335620 w 642823"/>
              <a:gd name="connsiteY94" fmla="*/ 887835 h 997184"/>
              <a:gd name="connsiteX95" fmla="*/ 338461 w 642823"/>
              <a:gd name="connsiteY95" fmla="*/ 883524 h 997184"/>
              <a:gd name="connsiteX96" fmla="*/ 351301 w 642823"/>
              <a:gd name="connsiteY96" fmla="*/ 890673 h 997184"/>
              <a:gd name="connsiteX97" fmla="*/ 364035 w 642823"/>
              <a:gd name="connsiteY97" fmla="*/ 887835 h 997184"/>
              <a:gd name="connsiteX98" fmla="*/ 375401 w 642823"/>
              <a:gd name="connsiteY98" fmla="*/ 882157 h 997184"/>
              <a:gd name="connsiteX99" fmla="*/ 378243 w 642823"/>
              <a:gd name="connsiteY99" fmla="*/ 877846 h 997184"/>
              <a:gd name="connsiteX100" fmla="*/ 401081 w 642823"/>
              <a:gd name="connsiteY100" fmla="*/ 879318 h 997184"/>
              <a:gd name="connsiteX101" fmla="*/ 425181 w 642823"/>
              <a:gd name="connsiteY101" fmla="*/ 875007 h 997184"/>
              <a:gd name="connsiteX102" fmla="*/ 430865 w 642823"/>
              <a:gd name="connsiteY102" fmla="*/ 876479 h 997184"/>
              <a:gd name="connsiteX103" fmla="*/ 459385 w 642823"/>
              <a:gd name="connsiteY103" fmla="*/ 892040 h 997184"/>
              <a:gd name="connsiteX104" fmla="*/ 472120 w 642823"/>
              <a:gd name="connsiteY104" fmla="*/ 900557 h 997184"/>
              <a:gd name="connsiteX105" fmla="*/ 476435 w 642823"/>
              <a:gd name="connsiteY105" fmla="*/ 906235 h 997184"/>
              <a:gd name="connsiteX106" fmla="*/ 472120 w 642823"/>
              <a:gd name="connsiteY106" fmla="*/ 911912 h 997184"/>
              <a:gd name="connsiteX107" fmla="*/ 469278 w 642823"/>
              <a:gd name="connsiteY107" fmla="*/ 920429 h 997184"/>
              <a:gd name="connsiteX108" fmla="*/ 457912 w 642823"/>
              <a:gd name="connsiteY108" fmla="*/ 940407 h 997184"/>
              <a:gd name="connsiteX109" fmla="*/ 452229 w 642823"/>
              <a:gd name="connsiteY109" fmla="*/ 950290 h 997184"/>
              <a:gd name="connsiteX110" fmla="*/ 449387 w 642823"/>
              <a:gd name="connsiteY110" fmla="*/ 954601 h 997184"/>
              <a:gd name="connsiteX111" fmla="*/ 445072 w 642823"/>
              <a:gd name="connsiteY111" fmla="*/ 963118 h 997184"/>
              <a:gd name="connsiteX112" fmla="*/ 442231 w 642823"/>
              <a:gd name="connsiteY112" fmla="*/ 970162 h 997184"/>
              <a:gd name="connsiteX113" fmla="*/ 447914 w 642823"/>
              <a:gd name="connsiteY113" fmla="*/ 973001 h 997184"/>
              <a:gd name="connsiteX114" fmla="*/ 462227 w 642823"/>
              <a:gd name="connsiteY114" fmla="*/ 970162 h 997184"/>
              <a:gd name="connsiteX115" fmla="*/ 467910 w 642823"/>
              <a:gd name="connsiteY115" fmla="*/ 975840 h 997184"/>
              <a:gd name="connsiteX116" fmla="*/ 470752 w 642823"/>
              <a:gd name="connsiteY116" fmla="*/ 978679 h 997184"/>
              <a:gd name="connsiteX117" fmla="*/ 483486 w 642823"/>
              <a:gd name="connsiteY117" fmla="*/ 997184 h 997184"/>
              <a:gd name="connsiteX118" fmla="*/ 483486 w 642823"/>
              <a:gd name="connsiteY118" fmla="*/ 995817 h 997184"/>
              <a:gd name="connsiteX119" fmla="*/ 483486 w 642823"/>
              <a:gd name="connsiteY119" fmla="*/ 997184 h 997184"/>
              <a:gd name="connsiteX120" fmla="*/ 486328 w 642823"/>
              <a:gd name="connsiteY120" fmla="*/ 977312 h 997184"/>
              <a:gd name="connsiteX121" fmla="*/ 487801 w 642823"/>
              <a:gd name="connsiteY121" fmla="*/ 968795 h 997184"/>
              <a:gd name="connsiteX122" fmla="*/ 489169 w 642823"/>
              <a:gd name="connsiteY122" fmla="*/ 961646 h 997184"/>
              <a:gd name="connsiteX123" fmla="*/ 489169 w 642823"/>
              <a:gd name="connsiteY123" fmla="*/ 953129 h 997184"/>
              <a:gd name="connsiteX124" fmla="*/ 493484 w 642823"/>
              <a:gd name="connsiteY124" fmla="*/ 924740 h 997184"/>
              <a:gd name="connsiteX125" fmla="*/ 502009 w 642823"/>
              <a:gd name="connsiteY125" fmla="*/ 863651 h 997184"/>
              <a:gd name="connsiteX126" fmla="*/ 503482 w 642823"/>
              <a:gd name="connsiteY126" fmla="*/ 856502 h 997184"/>
              <a:gd name="connsiteX127" fmla="*/ 506218 w 642823"/>
              <a:gd name="connsiteY127" fmla="*/ 838102 h 997184"/>
              <a:gd name="connsiteX128" fmla="*/ 506218 w 642823"/>
              <a:gd name="connsiteY128" fmla="*/ 835263 h 997184"/>
              <a:gd name="connsiteX129" fmla="*/ 507692 w 642823"/>
              <a:gd name="connsiteY129" fmla="*/ 828113 h 997184"/>
              <a:gd name="connsiteX130" fmla="*/ 506218 w 642823"/>
              <a:gd name="connsiteY130" fmla="*/ 808241 h 997184"/>
              <a:gd name="connsiteX131" fmla="*/ 496326 w 642823"/>
              <a:gd name="connsiteY131" fmla="*/ 774174 h 997184"/>
              <a:gd name="connsiteX132" fmla="*/ 493484 w 642823"/>
              <a:gd name="connsiteY132" fmla="*/ 771335 h 997184"/>
              <a:gd name="connsiteX133" fmla="*/ 484959 w 642823"/>
              <a:gd name="connsiteY133" fmla="*/ 765657 h 997184"/>
              <a:gd name="connsiteX134" fmla="*/ 480644 w 642823"/>
              <a:gd name="connsiteY134" fmla="*/ 761347 h 997184"/>
              <a:gd name="connsiteX135" fmla="*/ 476435 w 642823"/>
              <a:gd name="connsiteY135" fmla="*/ 757141 h 997184"/>
              <a:gd name="connsiteX136" fmla="*/ 473593 w 642823"/>
              <a:gd name="connsiteY136" fmla="*/ 752830 h 997184"/>
              <a:gd name="connsiteX137" fmla="*/ 473593 w 642823"/>
              <a:gd name="connsiteY137" fmla="*/ 748624 h 997184"/>
              <a:gd name="connsiteX138" fmla="*/ 474961 w 642823"/>
              <a:gd name="connsiteY138" fmla="*/ 713086 h 997184"/>
              <a:gd name="connsiteX139" fmla="*/ 474961 w 642823"/>
              <a:gd name="connsiteY139" fmla="*/ 708775 h 997184"/>
              <a:gd name="connsiteX140" fmla="*/ 504850 w 642823"/>
              <a:gd name="connsiteY140" fmla="*/ 700258 h 997184"/>
              <a:gd name="connsiteX141" fmla="*/ 519058 w 642823"/>
              <a:gd name="connsiteY141" fmla="*/ 707408 h 997184"/>
              <a:gd name="connsiteX142" fmla="*/ 520532 w 642823"/>
              <a:gd name="connsiteY142" fmla="*/ 704569 h 997184"/>
              <a:gd name="connsiteX143" fmla="*/ 520532 w 642823"/>
              <a:gd name="connsiteY143" fmla="*/ 698891 h 997184"/>
              <a:gd name="connsiteX144" fmla="*/ 521900 w 642823"/>
              <a:gd name="connsiteY144" fmla="*/ 693213 h 997184"/>
              <a:gd name="connsiteX145" fmla="*/ 517690 w 642823"/>
              <a:gd name="connsiteY145" fmla="*/ 684697 h 997184"/>
              <a:gd name="connsiteX146" fmla="*/ 516217 w 642823"/>
              <a:gd name="connsiteY146" fmla="*/ 681858 h 997184"/>
              <a:gd name="connsiteX147" fmla="*/ 511902 w 642823"/>
              <a:gd name="connsiteY147" fmla="*/ 679019 h 997184"/>
              <a:gd name="connsiteX148" fmla="*/ 487801 w 642823"/>
              <a:gd name="connsiteY148" fmla="*/ 680386 h 997184"/>
              <a:gd name="connsiteX149" fmla="*/ 484959 w 642823"/>
              <a:gd name="connsiteY149" fmla="*/ 680386 h 997184"/>
              <a:gd name="connsiteX150" fmla="*/ 486328 w 642823"/>
              <a:gd name="connsiteY150" fmla="*/ 640641 h 997184"/>
              <a:gd name="connsiteX151" fmla="*/ 510533 w 642823"/>
              <a:gd name="connsiteY151" fmla="*/ 640641 h 997184"/>
              <a:gd name="connsiteX152" fmla="*/ 574521 w 642823"/>
              <a:gd name="connsiteY152" fmla="*/ 640641 h 997184"/>
              <a:gd name="connsiteX153" fmla="*/ 571680 w 642823"/>
              <a:gd name="connsiteY153" fmla="*/ 637803 h 997184"/>
              <a:gd name="connsiteX154" fmla="*/ 570311 w 642823"/>
              <a:gd name="connsiteY154" fmla="*/ 633492 h 997184"/>
              <a:gd name="connsiteX155" fmla="*/ 571680 w 642823"/>
              <a:gd name="connsiteY155" fmla="*/ 627814 h 997184"/>
              <a:gd name="connsiteX156" fmla="*/ 574521 w 642823"/>
              <a:gd name="connsiteY156" fmla="*/ 626447 h 997184"/>
              <a:gd name="connsiteX157" fmla="*/ 577363 w 642823"/>
              <a:gd name="connsiteY157" fmla="*/ 627814 h 997184"/>
              <a:gd name="connsiteX158" fmla="*/ 578836 w 642823"/>
              <a:gd name="connsiteY158" fmla="*/ 632125 h 997184"/>
              <a:gd name="connsiteX159" fmla="*/ 580204 w 642823"/>
              <a:gd name="connsiteY159" fmla="*/ 634964 h 997184"/>
              <a:gd name="connsiteX160" fmla="*/ 583046 w 642823"/>
              <a:gd name="connsiteY160" fmla="*/ 637803 h 997184"/>
              <a:gd name="connsiteX161" fmla="*/ 585887 w 642823"/>
              <a:gd name="connsiteY161" fmla="*/ 639169 h 997184"/>
              <a:gd name="connsiteX162" fmla="*/ 591571 w 642823"/>
              <a:gd name="connsiteY162" fmla="*/ 637803 h 997184"/>
              <a:gd name="connsiteX163" fmla="*/ 595886 w 642823"/>
              <a:gd name="connsiteY163" fmla="*/ 634964 h 997184"/>
              <a:gd name="connsiteX164" fmla="*/ 598727 w 642823"/>
              <a:gd name="connsiteY164" fmla="*/ 629286 h 997184"/>
              <a:gd name="connsiteX165" fmla="*/ 601569 w 642823"/>
              <a:gd name="connsiteY165" fmla="*/ 626447 h 997184"/>
              <a:gd name="connsiteX166" fmla="*/ 601569 w 642823"/>
              <a:gd name="connsiteY166" fmla="*/ 624975 h 997184"/>
              <a:gd name="connsiteX167" fmla="*/ 605778 w 642823"/>
              <a:gd name="connsiteY167" fmla="*/ 620769 h 997184"/>
              <a:gd name="connsiteX168" fmla="*/ 610093 w 642823"/>
              <a:gd name="connsiteY168" fmla="*/ 617930 h 997184"/>
              <a:gd name="connsiteX169" fmla="*/ 614303 w 642823"/>
              <a:gd name="connsiteY169" fmla="*/ 615091 h 997184"/>
              <a:gd name="connsiteX170" fmla="*/ 618618 w 642823"/>
              <a:gd name="connsiteY170" fmla="*/ 617930 h 997184"/>
              <a:gd name="connsiteX171" fmla="*/ 627143 w 642823"/>
              <a:gd name="connsiteY171" fmla="*/ 634964 h 997184"/>
              <a:gd name="connsiteX172" fmla="*/ 629984 w 642823"/>
              <a:gd name="connsiteY172" fmla="*/ 639169 h 997184"/>
              <a:gd name="connsiteX173" fmla="*/ 631352 w 642823"/>
              <a:gd name="connsiteY173" fmla="*/ 646319 h 997184"/>
              <a:gd name="connsiteX174" fmla="*/ 632826 w 642823"/>
              <a:gd name="connsiteY174" fmla="*/ 653364 h 997184"/>
              <a:gd name="connsiteX175" fmla="*/ 631352 w 642823"/>
              <a:gd name="connsiteY175" fmla="*/ 660514 h 997184"/>
              <a:gd name="connsiteX176" fmla="*/ 631352 w 642823"/>
              <a:gd name="connsiteY176" fmla="*/ 667663 h 997184"/>
              <a:gd name="connsiteX177" fmla="*/ 632826 w 642823"/>
              <a:gd name="connsiteY177" fmla="*/ 673341 h 997184"/>
              <a:gd name="connsiteX178" fmla="*/ 642824 w 642823"/>
              <a:gd name="connsiteY178" fmla="*/ 670502 h 997184"/>
              <a:gd name="connsiteX179" fmla="*/ 641350 w 642823"/>
              <a:gd name="connsiteY179" fmla="*/ 663353 h 997184"/>
              <a:gd name="connsiteX180" fmla="*/ 635667 w 642823"/>
              <a:gd name="connsiteY180" fmla="*/ 642008 h 997184"/>
              <a:gd name="connsiteX181" fmla="*/ 634194 w 642823"/>
              <a:gd name="connsiteY181" fmla="*/ 633492 h 997184"/>
              <a:gd name="connsiteX182" fmla="*/ 629984 w 642823"/>
              <a:gd name="connsiteY182" fmla="*/ 623608 h 997184"/>
              <a:gd name="connsiteX183" fmla="*/ 629984 w 642823"/>
              <a:gd name="connsiteY183" fmla="*/ 619297 h 997184"/>
              <a:gd name="connsiteX184" fmla="*/ 624301 w 642823"/>
              <a:gd name="connsiteY184" fmla="*/ 599425 h 997184"/>
              <a:gd name="connsiteX185" fmla="*/ 604410 w 642823"/>
              <a:gd name="connsiteY185" fmla="*/ 576714 h 997184"/>
              <a:gd name="connsiteX186" fmla="*/ 597254 w 642823"/>
              <a:gd name="connsiteY186" fmla="*/ 573875 h 997184"/>
              <a:gd name="connsiteX187" fmla="*/ 593044 w 642823"/>
              <a:gd name="connsiteY187" fmla="*/ 573875 h 997184"/>
              <a:gd name="connsiteX188" fmla="*/ 593044 w 642823"/>
              <a:gd name="connsiteY188" fmla="*/ 576714 h 997184"/>
              <a:gd name="connsiteX189" fmla="*/ 593044 w 642823"/>
              <a:gd name="connsiteY189" fmla="*/ 573875 h 997184"/>
              <a:gd name="connsiteX190" fmla="*/ 593044 w 642823"/>
              <a:gd name="connsiteY190" fmla="*/ 572403 h 997184"/>
              <a:gd name="connsiteX191" fmla="*/ 614303 w 642823"/>
              <a:gd name="connsiteY191" fmla="*/ 549692 h 997184"/>
              <a:gd name="connsiteX192" fmla="*/ 617144 w 642823"/>
              <a:gd name="connsiteY192" fmla="*/ 548325 h 997184"/>
              <a:gd name="connsiteX193" fmla="*/ 619986 w 642823"/>
              <a:gd name="connsiteY193" fmla="*/ 545486 h 997184"/>
              <a:gd name="connsiteX194" fmla="*/ 622828 w 642823"/>
              <a:gd name="connsiteY194" fmla="*/ 539809 h 997184"/>
              <a:gd name="connsiteX195" fmla="*/ 615776 w 642823"/>
              <a:gd name="connsiteY195" fmla="*/ 525614 h 997184"/>
              <a:gd name="connsiteX196" fmla="*/ 610093 w 642823"/>
              <a:gd name="connsiteY196" fmla="*/ 519936 h 997184"/>
              <a:gd name="connsiteX197" fmla="*/ 607252 w 642823"/>
              <a:gd name="connsiteY197" fmla="*/ 519936 h 997184"/>
              <a:gd name="connsiteX198" fmla="*/ 604410 w 642823"/>
              <a:gd name="connsiteY198" fmla="*/ 517097 h 997184"/>
              <a:gd name="connsiteX199" fmla="*/ 602937 w 642823"/>
              <a:gd name="connsiteY199" fmla="*/ 507109 h 997184"/>
              <a:gd name="connsiteX200" fmla="*/ 601569 w 642823"/>
              <a:gd name="connsiteY200" fmla="*/ 501431 h 997184"/>
              <a:gd name="connsiteX201" fmla="*/ 600095 w 642823"/>
              <a:gd name="connsiteY201" fmla="*/ 498592 h 997184"/>
              <a:gd name="connsiteX202" fmla="*/ 597254 w 642823"/>
              <a:gd name="connsiteY202" fmla="*/ 494281 h 997184"/>
              <a:gd name="connsiteX203" fmla="*/ 597254 w 642823"/>
              <a:gd name="connsiteY203" fmla="*/ 491442 h 997184"/>
              <a:gd name="connsiteX204" fmla="*/ 594412 w 642823"/>
              <a:gd name="connsiteY204" fmla="*/ 471570 h 997184"/>
              <a:gd name="connsiteX205" fmla="*/ 597254 w 642823"/>
              <a:gd name="connsiteY205" fmla="*/ 460215 h 997184"/>
              <a:gd name="connsiteX206" fmla="*/ 597254 w 642823"/>
              <a:gd name="connsiteY206" fmla="*/ 456009 h 997184"/>
              <a:gd name="connsiteX207" fmla="*/ 597254 w 642823"/>
              <a:gd name="connsiteY207" fmla="*/ 448859 h 997184"/>
              <a:gd name="connsiteX208" fmla="*/ 597254 w 642823"/>
              <a:gd name="connsiteY208" fmla="*/ 426148 h 997184"/>
              <a:gd name="connsiteX209" fmla="*/ 598727 w 642823"/>
              <a:gd name="connsiteY209" fmla="*/ 423309 h 997184"/>
              <a:gd name="connsiteX210" fmla="*/ 608620 w 642823"/>
              <a:gd name="connsiteY210" fmla="*/ 406276 h 997184"/>
              <a:gd name="connsiteX211" fmla="*/ 614303 w 642823"/>
              <a:gd name="connsiteY211" fmla="*/ 392081 h 997184"/>
              <a:gd name="connsiteX212" fmla="*/ 619986 w 642823"/>
              <a:gd name="connsiteY212" fmla="*/ 373576 h 997184"/>
              <a:gd name="connsiteX213" fmla="*/ 614303 w 642823"/>
              <a:gd name="connsiteY213" fmla="*/ 369265 h 997184"/>
              <a:gd name="connsiteX214" fmla="*/ 610093 w 642823"/>
              <a:gd name="connsiteY214" fmla="*/ 367898 h 997184"/>
              <a:gd name="connsiteX215" fmla="*/ 600095 w 642823"/>
              <a:gd name="connsiteY215" fmla="*/ 366426 h 997184"/>
              <a:gd name="connsiteX216" fmla="*/ 595886 w 642823"/>
              <a:gd name="connsiteY216" fmla="*/ 370737 h 997184"/>
              <a:gd name="connsiteX217" fmla="*/ 591571 w 642823"/>
              <a:gd name="connsiteY217" fmla="*/ 372104 h 997184"/>
              <a:gd name="connsiteX218" fmla="*/ 560313 w 642823"/>
              <a:gd name="connsiteY218" fmla="*/ 375048 h 997184"/>
              <a:gd name="connsiteX219" fmla="*/ 524741 w 642823"/>
              <a:gd name="connsiteY219" fmla="*/ 380726 h 997184"/>
              <a:gd name="connsiteX220" fmla="*/ 514848 w 642823"/>
              <a:gd name="connsiteY220" fmla="*/ 377782 h 997184"/>
              <a:gd name="connsiteX221" fmla="*/ 480644 w 642823"/>
              <a:gd name="connsiteY221" fmla="*/ 326682 h 997184"/>
              <a:gd name="connsiteX222" fmla="*/ 470752 w 642823"/>
              <a:gd name="connsiteY222" fmla="*/ 329521 h 997184"/>
              <a:gd name="connsiteX223" fmla="*/ 460753 w 642823"/>
              <a:gd name="connsiteY223" fmla="*/ 325315 h 997184"/>
              <a:gd name="connsiteX224" fmla="*/ 457912 w 642823"/>
              <a:gd name="connsiteY224" fmla="*/ 322476 h 997184"/>
              <a:gd name="connsiteX225" fmla="*/ 449387 w 642823"/>
              <a:gd name="connsiteY225" fmla="*/ 319637 h 997184"/>
              <a:gd name="connsiteX226" fmla="*/ 443704 w 642823"/>
              <a:gd name="connsiteY226" fmla="*/ 319637 h 997184"/>
              <a:gd name="connsiteX227" fmla="*/ 440863 w 642823"/>
              <a:gd name="connsiteY227" fmla="*/ 321004 h 997184"/>
              <a:gd name="connsiteX228" fmla="*/ 418130 w 642823"/>
              <a:gd name="connsiteY228" fmla="*/ 323843 h 997184"/>
              <a:gd name="connsiteX229" fmla="*/ 389715 w 642823"/>
              <a:gd name="connsiteY229" fmla="*/ 326682 h 997184"/>
              <a:gd name="connsiteX230" fmla="*/ 381085 w 642823"/>
              <a:gd name="connsiteY230" fmla="*/ 323843 h 997184"/>
              <a:gd name="connsiteX231" fmla="*/ 378243 w 642823"/>
              <a:gd name="connsiteY231" fmla="*/ 322476 h 997184"/>
              <a:gd name="connsiteX232" fmla="*/ 374033 w 642823"/>
              <a:gd name="connsiteY232" fmla="*/ 309649 h 997184"/>
              <a:gd name="connsiteX233" fmla="*/ 368350 w 642823"/>
              <a:gd name="connsiteY233" fmla="*/ 302604 h 997184"/>
              <a:gd name="connsiteX234" fmla="*/ 365509 w 642823"/>
              <a:gd name="connsiteY234" fmla="*/ 302604 h 997184"/>
              <a:gd name="connsiteX235" fmla="*/ 361194 w 642823"/>
              <a:gd name="connsiteY235" fmla="*/ 301132 h 997184"/>
              <a:gd name="connsiteX236" fmla="*/ 358352 w 642823"/>
              <a:gd name="connsiteY236" fmla="*/ 295454 h 997184"/>
              <a:gd name="connsiteX237" fmla="*/ 358352 w 642823"/>
              <a:gd name="connsiteY237" fmla="*/ 285466 h 997184"/>
              <a:gd name="connsiteX238" fmla="*/ 359826 w 642823"/>
              <a:gd name="connsiteY238" fmla="*/ 269904 h 997184"/>
              <a:gd name="connsiteX239" fmla="*/ 364035 w 642823"/>
              <a:gd name="connsiteY239" fmla="*/ 262754 h 997184"/>
              <a:gd name="connsiteX240" fmla="*/ 362667 w 642823"/>
              <a:gd name="connsiteY240" fmla="*/ 241515 h 997184"/>
              <a:gd name="connsiteX241" fmla="*/ 351301 w 642823"/>
              <a:gd name="connsiteY241" fmla="*/ 227216 h 997184"/>
              <a:gd name="connsiteX242" fmla="*/ 348459 w 642823"/>
              <a:gd name="connsiteY242" fmla="*/ 211655 h 997184"/>
              <a:gd name="connsiteX243" fmla="*/ 346986 w 642823"/>
              <a:gd name="connsiteY243" fmla="*/ 201666 h 997184"/>
              <a:gd name="connsiteX244" fmla="*/ 335620 w 642823"/>
              <a:gd name="connsiteY244" fmla="*/ 187471 h 997184"/>
              <a:gd name="connsiteX245" fmla="*/ 318570 w 642823"/>
              <a:gd name="connsiteY245" fmla="*/ 195988 h 997184"/>
              <a:gd name="connsiteX246" fmla="*/ 315729 w 642823"/>
              <a:gd name="connsiteY246" fmla="*/ 194621 h 997184"/>
              <a:gd name="connsiteX247" fmla="*/ 338461 w 642823"/>
              <a:gd name="connsiteY247" fmla="*/ 151933 h 997184"/>
              <a:gd name="connsiteX248" fmla="*/ 339935 w 642823"/>
              <a:gd name="connsiteY248" fmla="*/ 146255 h 997184"/>
              <a:gd name="connsiteX249" fmla="*/ 345618 w 642823"/>
              <a:gd name="connsiteY249" fmla="*/ 119338 h 997184"/>
              <a:gd name="connsiteX250" fmla="*/ 369718 w 642823"/>
              <a:gd name="connsiteY250" fmla="*/ 78122 h 997184"/>
              <a:gd name="connsiteX251" fmla="*/ 376875 w 642823"/>
              <a:gd name="connsiteY251" fmla="*/ 76650 h 997184"/>
              <a:gd name="connsiteX252" fmla="*/ 399607 w 642823"/>
              <a:gd name="connsiteY252" fmla="*/ 46894 h 997184"/>
              <a:gd name="connsiteX253" fmla="*/ 410974 w 642823"/>
              <a:gd name="connsiteY253" fmla="*/ 44055 h 997184"/>
              <a:gd name="connsiteX254" fmla="*/ 429496 w 642823"/>
              <a:gd name="connsiteY254" fmla="*/ 38378 h 997184"/>
              <a:gd name="connsiteX255" fmla="*/ 433706 w 642823"/>
              <a:gd name="connsiteY255" fmla="*/ 35434 h 997184"/>
              <a:gd name="connsiteX256" fmla="*/ 445072 w 642823"/>
              <a:gd name="connsiteY256" fmla="*/ 25550 h 997184"/>
              <a:gd name="connsiteX257" fmla="*/ 446546 w 642823"/>
              <a:gd name="connsiteY257" fmla="*/ 22711 h 997184"/>
              <a:gd name="connsiteX258" fmla="*/ 442231 w 642823"/>
              <a:gd name="connsiteY258" fmla="*/ 8517 h 997184"/>
              <a:gd name="connsiteX259" fmla="*/ 439389 w 642823"/>
              <a:gd name="connsiteY259" fmla="*/ 7045 h 997184"/>
              <a:gd name="connsiteX260" fmla="*/ 425181 w 642823"/>
              <a:gd name="connsiteY260" fmla="*/ 0 h 997184"/>
              <a:gd name="connsiteX261" fmla="*/ 419498 w 642823"/>
              <a:gd name="connsiteY261" fmla="*/ 0 h 997184"/>
              <a:gd name="connsiteX262" fmla="*/ 406764 w 642823"/>
              <a:gd name="connsiteY262" fmla="*/ 14194 h 997184"/>
              <a:gd name="connsiteX263" fmla="*/ 385400 w 642823"/>
              <a:gd name="connsiteY263" fmla="*/ 34067 h 997184"/>
              <a:gd name="connsiteX264" fmla="*/ 376875 w 642823"/>
              <a:gd name="connsiteY264" fmla="*/ 38378 h 997184"/>
              <a:gd name="connsiteX265" fmla="*/ 372560 w 642823"/>
              <a:gd name="connsiteY265" fmla="*/ 39745 h 997184"/>
              <a:gd name="connsiteX266" fmla="*/ 358352 w 642823"/>
              <a:gd name="connsiteY266" fmla="*/ 45422 h 997184"/>
              <a:gd name="connsiteX267" fmla="*/ 352669 w 642823"/>
              <a:gd name="connsiteY267" fmla="*/ 49733 h 997184"/>
              <a:gd name="connsiteX268" fmla="*/ 349828 w 642823"/>
              <a:gd name="connsiteY268" fmla="*/ 52572 h 997184"/>
              <a:gd name="connsiteX269" fmla="*/ 342776 w 642823"/>
              <a:gd name="connsiteY269" fmla="*/ 56778 h 997184"/>
              <a:gd name="connsiteX270" fmla="*/ 337093 w 642823"/>
              <a:gd name="connsiteY270" fmla="*/ 61089 h 997184"/>
              <a:gd name="connsiteX271" fmla="*/ 334252 w 642823"/>
              <a:gd name="connsiteY271" fmla="*/ 65294 h 997184"/>
              <a:gd name="connsiteX272" fmla="*/ 328568 w 642823"/>
              <a:gd name="connsiteY272" fmla="*/ 68133 h 997184"/>
              <a:gd name="connsiteX273" fmla="*/ 324253 w 642823"/>
              <a:gd name="connsiteY273" fmla="*/ 69605 h 997184"/>
              <a:gd name="connsiteX274" fmla="*/ 307204 w 642823"/>
              <a:gd name="connsiteY274" fmla="*/ 70972 h 997184"/>
              <a:gd name="connsiteX275" fmla="*/ 301521 w 642823"/>
              <a:gd name="connsiteY275" fmla="*/ 70972 h 997184"/>
              <a:gd name="connsiteX276" fmla="*/ 298679 w 642823"/>
              <a:gd name="connsiteY276" fmla="*/ 69605 h 997184"/>
              <a:gd name="connsiteX277" fmla="*/ 290155 w 642823"/>
              <a:gd name="connsiteY277" fmla="*/ 65294 h 997184"/>
              <a:gd name="connsiteX278" fmla="*/ 282998 w 642823"/>
              <a:gd name="connsiteY278" fmla="*/ 66766 h 997184"/>
              <a:gd name="connsiteX279" fmla="*/ 278789 w 642823"/>
              <a:gd name="connsiteY279" fmla="*/ 73811 h 997184"/>
              <a:gd name="connsiteX280" fmla="*/ 278789 w 642823"/>
              <a:gd name="connsiteY280" fmla="*/ 80961 h 997184"/>
              <a:gd name="connsiteX281" fmla="*/ 268791 w 642823"/>
              <a:gd name="connsiteY281" fmla="*/ 100833 h 997184"/>
              <a:gd name="connsiteX282" fmla="*/ 261739 w 642823"/>
              <a:gd name="connsiteY282" fmla="*/ 97994 h 997184"/>
              <a:gd name="connsiteX283" fmla="*/ 258898 w 642823"/>
              <a:gd name="connsiteY283" fmla="*/ 93683 h 997184"/>
              <a:gd name="connsiteX284" fmla="*/ 247426 w 642823"/>
              <a:gd name="connsiteY284" fmla="*/ 80961 h 997184"/>
              <a:gd name="connsiteX285" fmla="*/ 246058 w 642823"/>
              <a:gd name="connsiteY285" fmla="*/ 79489 h 997184"/>
              <a:gd name="connsiteX286" fmla="*/ 241743 w 642823"/>
              <a:gd name="connsiteY286" fmla="*/ 82328 h 997184"/>
              <a:gd name="connsiteX287" fmla="*/ 214801 w 642823"/>
              <a:gd name="connsiteY287" fmla="*/ 105144 h 997184"/>
              <a:gd name="connsiteX288" fmla="*/ 209118 w 642823"/>
              <a:gd name="connsiteY288" fmla="*/ 113661 h 997184"/>
              <a:gd name="connsiteX289" fmla="*/ 210486 w 642823"/>
              <a:gd name="connsiteY289" fmla="*/ 116499 h 997184"/>
              <a:gd name="connsiteX290" fmla="*/ 200593 w 642823"/>
              <a:gd name="connsiteY290" fmla="*/ 174749 h 997184"/>
              <a:gd name="connsiteX291" fmla="*/ 197752 w 642823"/>
              <a:gd name="connsiteY291" fmla="*/ 178955 h 997184"/>
              <a:gd name="connsiteX292" fmla="*/ 196278 w 642823"/>
              <a:gd name="connsiteY292" fmla="*/ 181794 h 997184"/>
              <a:gd name="connsiteX293" fmla="*/ 189122 w 642823"/>
              <a:gd name="connsiteY293" fmla="*/ 183161 h 997184"/>
              <a:gd name="connsiteX294" fmla="*/ 189122 w 642823"/>
              <a:gd name="connsiteY294" fmla="*/ 178955 h 997184"/>
              <a:gd name="connsiteX295" fmla="*/ 182070 w 642823"/>
              <a:gd name="connsiteY295" fmla="*/ 180427 h 997184"/>
              <a:gd name="connsiteX296" fmla="*/ 173546 w 642823"/>
              <a:gd name="connsiteY296" fmla="*/ 186105 h 997184"/>
              <a:gd name="connsiteX297" fmla="*/ 169231 w 642823"/>
              <a:gd name="connsiteY297" fmla="*/ 191782 h 997184"/>
              <a:gd name="connsiteX298" fmla="*/ 163548 w 642823"/>
              <a:gd name="connsiteY298" fmla="*/ 203138 h 997184"/>
              <a:gd name="connsiteX299" fmla="*/ 163548 w 642823"/>
              <a:gd name="connsiteY299" fmla="*/ 205977 h 997184"/>
              <a:gd name="connsiteX300" fmla="*/ 160706 w 642823"/>
              <a:gd name="connsiteY300" fmla="*/ 210183 h 997184"/>
              <a:gd name="connsiteX301" fmla="*/ 147972 w 642823"/>
              <a:gd name="connsiteY301" fmla="*/ 218699 h 997184"/>
              <a:gd name="connsiteX302" fmla="*/ 136605 w 642823"/>
              <a:gd name="connsiteY302" fmla="*/ 225849 h 997184"/>
              <a:gd name="connsiteX303" fmla="*/ 127975 w 642823"/>
              <a:gd name="connsiteY303" fmla="*/ 234366 h 997184"/>
              <a:gd name="connsiteX304" fmla="*/ 132290 w 642823"/>
              <a:gd name="connsiteY304" fmla="*/ 237205 h 997184"/>
              <a:gd name="connsiteX305" fmla="*/ 135132 w 642823"/>
              <a:gd name="connsiteY305" fmla="*/ 241515 h 997184"/>
              <a:gd name="connsiteX306" fmla="*/ 135132 w 642823"/>
              <a:gd name="connsiteY306" fmla="*/ 262754 h 997184"/>
              <a:gd name="connsiteX307" fmla="*/ 135132 w 642823"/>
              <a:gd name="connsiteY307" fmla="*/ 267065 h 997184"/>
              <a:gd name="connsiteX308" fmla="*/ 133764 w 642823"/>
              <a:gd name="connsiteY308" fmla="*/ 269904 h 997184"/>
              <a:gd name="connsiteX309" fmla="*/ 130922 w 642823"/>
              <a:gd name="connsiteY309" fmla="*/ 271271 h 997184"/>
              <a:gd name="connsiteX310" fmla="*/ 127975 w 642823"/>
              <a:gd name="connsiteY310" fmla="*/ 271271 h 997184"/>
              <a:gd name="connsiteX311" fmla="*/ 125134 w 642823"/>
              <a:gd name="connsiteY311" fmla="*/ 268432 h 997184"/>
              <a:gd name="connsiteX312" fmla="*/ 125134 w 642823"/>
              <a:gd name="connsiteY312" fmla="*/ 264227 h 997184"/>
              <a:gd name="connsiteX313" fmla="*/ 129449 w 642823"/>
              <a:gd name="connsiteY313" fmla="*/ 259916 h 997184"/>
              <a:gd name="connsiteX314" fmla="*/ 125765 w 642823"/>
              <a:gd name="connsiteY314" fmla="*/ 257497 h 997184"/>
              <a:gd name="connsiteX315" fmla="*/ 125134 w 642823"/>
              <a:gd name="connsiteY315" fmla="*/ 257077 h 997184"/>
              <a:gd name="connsiteX316" fmla="*/ 108085 w 642823"/>
              <a:gd name="connsiteY316" fmla="*/ 235733 h 997184"/>
              <a:gd name="connsiteX317" fmla="*/ 103875 w 642823"/>
              <a:gd name="connsiteY317" fmla="*/ 225849 h 997184"/>
              <a:gd name="connsiteX318" fmla="*/ 102401 w 642823"/>
              <a:gd name="connsiteY318" fmla="*/ 241515 h 997184"/>
              <a:gd name="connsiteX319" fmla="*/ 109558 w 642823"/>
              <a:gd name="connsiteY319" fmla="*/ 257077 h 9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Lst>
            <a:rect l="l" t="t" r="r" b="b"/>
            <a:pathLst>
              <a:path w="642823" h="997184">
                <a:moveTo>
                  <a:pt x="109558" y="257077"/>
                </a:moveTo>
                <a:lnTo>
                  <a:pt x="109558" y="259916"/>
                </a:lnTo>
                <a:lnTo>
                  <a:pt x="110926" y="267065"/>
                </a:lnTo>
                <a:lnTo>
                  <a:pt x="102401" y="284099"/>
                </a:lnTo>
                <a:lnTo>
                  <a:pt x="98192" y="288305"/>
                </a:lnTo>
                <a:lnTo>
                  <a:pt x="91035" y="292615"/>
                </a:lnTo>
                <a:lnTo>
                  <a:pt x="86825" y="289777"/>
                </a:lnTo>
                <a:lnTo>
                  <a:pt x="79669" y="288305"/>
                </a:lnTo>
                <a:lnTo>
                  <a:pt x="72618" y="312487"/>
                </a:lnTo>
                <a:lnTo>
                  <a:pt x="78301" y="318165"/>
                </a:lnTo>
                <a:lnTo>
                  <a:pt x="82511" y="322476"/>
                </a:lnTo>
                <a:lnTo>
                  <a:pt x="96718" y="343715"/>
                </a:lnTo>
                <a:lnTo>
                  <a:pt x="99560" y="350865"/>
                </a:lnTo>
                <a:lnTo>
                  <a:pt x="98192" y="355071"/>
                </a:lnTo>
                <a:lnTo>
                  <a:pt x="91035" y="367898"/>
                </a:lnTo>
                <a:lnTo>
                  <a:pt x="91035" y="376415"/>
                </a:lnTo>
                <a:lnTo>
                  <a:pt x="95350" y="380726"/>
                </a:lnTo>
                <a:lnTo>
                  <a:pt x="98192" y="386404"/>
                </a:lnTo>
                <a:lnTo>
                  <a:pt x="102401" y="399126"/>
                </a:lnTo>
                <a:lnTo>
                  <a:pt x="101033" y="403437"/>
                </a:lnTo>
                <a:lnTo>
                  <a:pt x="96718" y="409115"/>
                </a:lnTo>
                <a:lnTo>
                  <a:pt x="93877" y="417631"/>
                </a:lnTo>
                <a:lnTo>
                  <a:pt x="93877" y="440342"/>
                </a:lnTo>
                <a:lnTo>
                  <a:pt x="93877" y="447492"/>
                </a:lnTo>
                <a:lnTo>
                  <a:pt x="95350" y="460215"/>
                </a:lnTo>
                <a:lnTo>
                  <a:pt x="95350" y="465892"/>
                </a:lnTo>
                <a:lnTo>
                  <a:pt x="95350" y="470203"/>
                </a:lnTo>
                <a:lnTo>
                  <a:pt x="95350" y="474409"/>
                </a:lnTo>
                <a:lnTo>
                  <a:pt x="93877" y="478720"/>
                </a:lnTo>
                <a:lnTo>
                  <a:pt x="91035" y="484398"/>
                </a:lnTo>
                <a:lnTo>
                  <a:pt x="93877" y="490075"/>
                </a:lnTo>
                <a:lnTo>
                  <a:pt x="88194" y="494281"/>
                </a:lnTo>
                <a:lnTo>
                  <a:pt x="88194" y="504270"/>
                </a:lnTo>
                <a:lnTo>
                  <a:pt x="91035" y="508581"/>
                </a:lnTo>
                <a:lnTo>
                  <a:pt x="96718" y="514153"/>
                </a:lnTo>
                <a:lnTo>
                  <a:pt x="101033" y="514153"/>
                </a:lnTo>
                <a:lnTo>
                  <a:pt x="105243" y="511315"/>
                </a:lnTo>
                <a:lnTo>
                  <a:pt x="92509" y="535498"/>
                </a:lnTo>
                <a:lnTo>
                  <a:pt x="85352" y="544014"/>
                </a:lnTo>
                <a:lnTo>
                  <a:pt x="88194" y="546853"/>
                </a:lnTo>
                <a:lnTo>
                  <a:pt x="86825" y="549692"/>
                </a:lnTo>
                <a:lnTo>
                  <a:pt x="82511" y="554003"/>
                </a:lnTo>
                <a:lnTo>
                  <a:pt x="82511" y="556842"/>
                </a:lnTo>
                <a:lnTo>
                  <a:pt x="66935" y="579553"/>
                </a:lnTo>
                <a:lnTo>
                  <a:pt x="66935" y="583759"/>
                </a:lnTo>
                <a:lnTo>
                  <a:pt x="69776" y="588070"/>
                </a:lnTo>
                <a:lnTo>
                  <a:pt x="66935" y="589542"/>
                </a:lnTo>
                <a:lnTo>
                  <a:pt x="49780" y="595219"/>
                </a:lnTo>
                <a:lnTo>
                  <a:pt x="39887" y="595219"/>
                </a:lnTo>
                <a:lnTo>
                  <a:pt x="19996" y="610781"/>
                </a:lnTo>
                <a:lnTo>
                  <a:pt x="24206" y="627814"/>
                </a:lnTo>
                <a:lnTo>
                  <a:pt x="12840" y="634964"/>
                </a:lnTo>
                <a:lnTo>
                  <a:pt x="5788" y="637803"/>
                </a:lnTo>
                <a:lnTo>
                  <a:pt x="0" y="646319"/>
                </a:lnTo>
                <a:lnTo>
                  <a:pt x="11472" y="657675"/>
                </a:lnTo>
                <a:lnTo>
                  <a:pt x="21364" y="667663"/>
                </a:lnTo>
                <a:lnTo>
                  <a:pt x="24206" y="671869"/>
                </a:lnTo>
                <a:lnTo>
                  <a:pt x="37046" y="680386"/>
                </a:lnTo>
                <a:lnTo>
                  <a:pt x="49780" y="688902"/>
                </a:lnTo>
                <a:lnTo>
                  <a:pt x="58305" y="690374"/>
                </a:lnTo>
                <a:lnTo>
                  <a:pt x="64093" y="696052"/>
                </a:lnTo>
                <a:lnTo>
                  <a:pt x="72618" y="694580"/>
                </a:lnTo>
                <a:lnTo>
                  <a:pt x="85352" y="720235"/>
                </a:lnTo>
                <a:lnTo>
                  <a:pt x="88194" y="721602"/>
                </a:lnTo>
                <a:lnTo>
                  <a:pt x="102401" y="727280"/>
                </a:lnTo>
                <a:lnTo>
                  <a:pt x="112400" y="728752"/>
                </a:lnTo>
                <a:lnTo>
                  <a:pt x="127975" y="730119"/>
                </a:lnTo>
                <a:lnTo>
                  <a:pt x="132290" y="730119"/>
                </a:lnTo>
                <a:lnTo>
                  <a:pt x="137973" y="728752"/>
                </a:lnTo>
                <a:lnTo>
                  <a:pt x="137973" y="720235"/>
                </a:lnTo>
                <a:lnTo>
                  <a:pt x="140815" y="718763"/>
                </a:lnTo>
                <a:lnTo>
                  <a:pt x="146498" y="718763"/>
                </a:lnTo>
                <a:lnTo>
                  <a:pt x="152181" y="720235"/>
                </a:lnTo>
                <a:lnTo>
                  <a:pt x="157864" y="723074"/>
                </a:lnTo>
                <a:lnTo>
                  <a:pt x="176387" y="740107"/>
                </a:lnTo>
                <a:lnTo>
                  <a:pt x="197752" y="749991"/>
                </a:lnTo>
                <a:lnTo>
                  <a:pt x="201961" y="745785"/>
                </a:lnTo>
                <a:lnTo>
                  <a:pt x="206276" y="747152"/>
                </a:lnTo>
                <a:lnTo>
                  <a:pt x="220484" y="757141"/>
                </a:lnTo>
                <a:lnTo>
                  <a:pt x="241743" y="775541"/>
                </a:lnTo>
                <a:lnTo>
                  <a:pt x="244585" y="779852"/>
                </a:lnTo>
                <a:lnTo>
                  <a:pt x="244585" y="786897"/>
                </a:lnTo>
                <a:lnTo>
                  <a:pt x="251741" y="802563"/>
                </a:lnTo>
                <a:lnTo>
                  <a:pt x="258898" y="805402"/>
                </a:lnTo>
                <a:lnTo>
                  <a:pt x="281630" y="816757"/>
                </a:lnTo>
                <a:lnTo>
                  <a:pt x="284472" y="819596"/>
                </a:lnTo>
                <a:lnTo>
                  <a:pt x="287313" y="822435"/>
                </a:lnTo>
                <a:lnTo>
                  <a:pt x="308572" y="850929"/>
                </a:lnTo>
                <a:lnTo>
                  <a:pt x="310046" y="856502"/>
                </a:lnTo>
                <a:lnTo>
                  <a:pt x="312887" y="867962"/>
                </a:lnTo>
                <a:lnTo>
                  <a:pt x="311414" y="870801"/>
                </a:lnTo>
                <a:lnTo>
                  <a:pt x="310046" y="875007"/>
                </a:lnTo>
                <a:lnTo>
                  <a:pt x="311414" y="882157"/>
                </a:lnTo>
                <a:lnTo>
                  <a:pt x="322885" y="889201"/>
                </a:lnTo>
                <a:lnTo>
                  <a:pt x="335620" y="887835"/>
                </a:lnTo>
                <a:lnTo>
                  <a:pt x="338461" y="883524"/>
                </a:lnTo>
                <a:lnTo>
                  <a:pt x="351301" y="890673"/>
                </a:lnTo>
                <a:lnTo>
                  <a:pt x="364035" y="887835"/>
                </a:lnTo>
                <a:lnTo>
                  <a:pt x="375401" y="882157"/>
                </a:lnTo>
                <a:lnTo>
                  <a:pt x="378243" y="877846"/>
                </a:lnTo>
                <a:lnTo>
                  <a:pt x="401081" y="879318"/>
                </a:lnTo>
                <a:lnTo>
                  <a:pt x="425181" y="875007"/>
                </a:lnTo>
                <a:lnTo>
                  <a:pt x="430865" y="876479"/>
                </a:lnTo>
                <a:lnTo>
                  <a:pt x="459385" y="892040"/>
                </a:lnTo>
                <a:lnTo>
                  <a:pt x="472120" y="900557"/>
                </a:lnTo>
                <a:lnTo>
                  <a:pt x="476435" y="906235"/>
                </a:lnTo>
                <a:lnTo>
                  <a:pt x="472120" y="911912"/>
                </a:lnTo>
                <a:lnTo>
                  <a:pt x="469278" y="920429"/>
                </a:lnTo>
                <a:lnTo>
                  <a:pt x="457912" y="940407"/>
                </a:lnTo>
                <a:lnTo>
                  <a:pt x="452229" y="950290"/>
                </a:lnTo>
                <a:lnTo>
                  <a:pt x="449387" y="954601"/>
                </a:lnTo>
                <a:lnTo>
                  <a:pt x="445072" y="963118"/>
                </a:lnTo>
                <a:lnTo>
                  <a:pt x="442231" y="970162"/>
                </a:lnTo>
                <a:lnTo>
                  <a:pt x="447914" y="973001"/>
                </a:lnTo>
                <a:lnTo>
                  <a:pt x="462227" y="970162"/>
                </a:lnTo>
                <a:lnTo>
                  <a:pt x="467910" y="975840"/>
                </a:lnTo>
                <a:lnTo>
                  <a:pt x="470752" y="978679"/>
                </a:lnTo>
                <a:lnTo>
                  <a:pt x="483486" y="997184"/>
                </a:lnTo>
                <a:lnTo>
                  <a:pt x="483486" y="995817"/>
                </a:lnTo>
                <a:lnTo>
                  <a:pt x="483486" y="997184"/>
                </a:lnTo>
                <a:lnTo>
                  <a:pt x="486328" y="977312"/>
                </a:lnTo>
                <a:lnTo>
                  <a:pt x="487801" y="968795"/>
                </a:lnTo>
                <a:lnTo>
                  <a:pt x="489169" y="961646"/>
                </a:lnTo>
                <a:lnTo>
                  <a:pt x="489169" y="953129"/>
                </a:lnTo>
                <a:lnTo>
                  <a:pt x="493484" y="924740"/>
                </a:lnTo>
                <a:lnTo>
                  <a:pt x="502009" y="863651"/>
                </a:lnTo>
                <a:lnTo>
                  <a:pt x="503482" y="856502"/>
                </a:lnTo>
                <a:lnTo>
                  <a:pt x="506218" y="838102"/>
                </a:lnTo>
                <a:lnTo>
                  <a:pt x="506218" y="835263"/>
                </a:lnTo>
                <a:lnTo>
                  <a:pt x="507692" y="828113"/>
                </a:lnTo>
                <a:lnTo>
                  <a:pt x="506218" y="808241"/>
                </a:lnTo>
                <a:lnTo>
                  <a:pt x="496326" y="774174"/>
                </a:lnTo>
                <a:lnTo>
                  <a:pt x="493484" y="771335"/>
                </a:lnTo>
                <a:lnTo>
                  <a:pt x="484959" y="765657"/>
                </a:lnTo>
                <a:lnTo>
                  <a:pt x="480644" y="761347"/>
                </a:lnTo>
                <a:lnTo>
                  <a:pt x="476435" y="757141"/>
                </a:lnTo>
                <a:lnTo>
                  <a:pt x="473593" y="752830"/>
                </a:lnTo>
                <a:lnTo>
                  <a:pt x="473593" y="748624"/>
                </a:lnTo>
                <a:lnTo>
                  <a:pt x="474961" y="713086"/>
                </a:lnTo>
                <a:lnTo>
                  <a:pt x="474961" y="708775"/>
                </a:lnTo>
                <a:lnTo>
                  <a:pt x="504850" y="700258"/>
                </a:lnTo>
                <a:lnTo>
                  <a:pt x="519058" y="707408"/>
                </a:lnTo>
                <a:lnTo>
                  <a:pt x="520532" y="704569"/>
                </a:lnTo>
                <a:lnTo>
                  <a:pt x="520532" y="698891"/>
                </a:lnTo>
                <a:lnTo>
                  <a:pt x="521900" y="693213"/>
                </a:lnTo>
                <a:lnTo>
                  <a:pt x="517690" y="684697"/>
                </a:lnTo>
                <a:lnTo>
                  <a:pt x="516217" y="681858"/>
                </a:lnTo>
                <a:lnTo>
                  <a:pt x="511902" y="679019"/>
                </a:lnTo>
                <a:lnTo>
                  <a:pt x="487801" y="680386"/>
                </a:lnTo>
                <a:lnTo>
                  <a:pt x="484959" y="680386"/>
                </a:lnTo>
                <a:lnTo>
                  <a:pt x="486328" y="640641"/>
                </a:lnTo>
                <a:lnTo>
                  <a:pt x="510533" y="640641"/>
                </a:lnTo>
                <a:lnTo>
                  <a:pt x="574521" y="640641"/>
                </a:lnTo>
                <a:lnTo>
                  <a:pt x="571680" y="637803"/>
                </a:lnTo>
                <a:lnTo>
                  <a:pt x="570311" y="633492"/>
                </a:lnTo>
                <a:lnTo>
                  <a:pt x="571680" y="627814"/>
                </a:lnTo>
                <a:lnTo>
                  <a:pt x="574521" y="626447"/>
                </a:lnTo>
                <a:lnTo>
                  <a:pt x="577363" y="627814"/>
                </a:lnTo>
                <a:lnTo>
                  <a:pt x="578836" y="632125"/>
                </a:lnTo>
                <a:lnTo>
                  <a:pt x="580204" y="634964"/>
                </a:lnTo>
                <a:lnTo>
                  <a:pt x="583046" y="637803"/>
                </a:lnTo>
                <a:lnTo>
                  <a:pt x="585887" y="639169"/>
                </a:lnTo>
                <a:lnTo>
                  <a:pt x="591571" y="637803"/>
                </a:lnTo>
                <a:lnTo>
                  <a:pt x="595886" y="634964"/>
                </a:lnTo>
                <a:lnTo>
                  <a:pt x="598727" y="629286"/>
                </a:lnTo>
                <a:lnTo>
                  <a:pt x="601569" y="626447"/>
                </a:lnTo>
                <a:lnTo>
                  <a:pt x="601569" y="624975"/>
                </a:lnTo>
                <a:lnTo>
                  <a:pt x="605778" y="620769"/>
                </a:lnTo>
                <a:lnTo>
                  <a:pt x="610093" y="617930"/>
                </a:lnTo>
                <a:lnTo>
                  <a:pt x="614303" y="615091"/>
                </a:lnTo>
                <a:lnTo>
                  <a:pt x="618618" y="617930"/>
                </a:lnTo>
                <a:lnTo>
                  <a:pt x="627143" y="634964"/>
                </a:lnTo>
                <a:lnTo>
                  <a:pt x="629984" y="639169"/>
                </a:lnTo>
                <a:lnTo>
                  <a:pt x="631352" y="646319"/>
                </a:lnTo>
                <a:lnTo>
                  <a:pt x="632826" y="653364"/>
                </a:lnTo>
                <a:lnTo>
                  <a:pt x="631352" y="660514"/>
                </a:lnTo>
                <a:lnTo>
                  <a:pt x="631352" y="667663"/>
                </a:lnTo>
                <a:lnTo>
                  <a:pt x="632826" y="673341"/>
                </a:lnTo>
                <a:lnTo>
                  <a:pt x="642824" y="670502"/>
                </a:lnTo>
                <a:lnTo>
                  <a:pt x="641350" y="663353"/>
                </a:lnTo>
                <a:lnTo>
                  <a:pt x="635667" y="642008"/>
                </a:lnTo>
                <a:lnTo>
                  <a:pt x="634194" y="633492"/>
                </a:lnTo>
                <a:lnTo>
                  <a:pt x="629984" y="623608"/>
                </a:lnTo>
                <a:lnTo>
                  <a:pt x="629984" y="619297"/>
                </a:lnTo>
                <a:lnTo>
                  <a:pt x="624301" y="599425"/>
                </a:lnTo>
                <a:lnTo>
                  <a:pt x="604410" y="576714"/>
                </a:lnTo>
                <a:lnTo>
                  <a:pt x="597254" y="573875"/>
                </a:lnTo>
                <a:lnTo>
                  <a:pt x="593044" y="573875"/>
                </a:lnTo>
                <a:lnTo>
                  <a:pt x="593044" y="576714"/>
                </a:lnTo>
                <a:lnTo>
                  <a:pt x="593044" y="573875"/>
                </a:lnTo>
                <a:lnTo>
                  <a:pt x="593044" y="572403"/>
                </a:lnTo>
                <a:lnTo>
                  <a:pt x="614303" y="549692"/>
                </a:lnTo>
                <a:lnTo>
                  <a:pt x="617144" y="548325"/>
                </a:lnTo>
                <a:lnTo>
                  <a:pt x="619986" y="545486"/>
                </a:lnTo>
                <a:lnTo>
                  <a:pt x="622828" y="539809"/>
                </a:lnTo>
                <a:lnTo>
                  <a:pt x="615776" y="525614"/>
                </a:lnTo>
                <a:lnTo>
                  <a:pt x="610093" y="519936"/>
                </a:lnTo>
                <a:lnTo>
                  <a:pt x="607252" y="519936"/>
                </a:lnTo>
                <a:lnTo>
                  <a:pt x="604410" y="517097"/>
                </a:lnTo>
                <a:lnTo>
                  <a:pt x="602937" y="507109"/>
                </a:lnTo>
                <a:lnTo>
                  <a:pt x="601569" y="501431"/>
                </a:lnTo>
                <a:lnTo>
                  <a:pt x="600095" y="498592"/>
                </a:lnTo>
                <a:lnTo>
                  <a:pt x="597254" y="494281"/>
                </a:lnTo>
                <a:lnTo>
                  <a:pt x="597254" y="491442"/>
                </a:lnTo>
                <a:lnTo>
                  <a:pt x="594412" y="471570"/>
                </a:lnTo>
                <a:lnTo>
                  <a:pt x="597254" y="460215"/>
                </a:lnTo>
                <a:lnTo>
                  <a:pt x="597254" y="456009"/>
                </a:lnTo>
                <a:lnTo>
                  <a:pt x="597254" y="448859"/>
                </a:lnTo>
                <a:lnTo>
                  <a:pt x="597254" y="426148"/>
                </a:lnTo>
                <a:lnTo>
                  <a:pt x="598727" y="423309"/>
                </a:lnTo>
                <a:lnTo>
                  <a:pt x="608620" y="406276"/>
                </a:lnTo>
                <a:lnTo>
                  <a:pt x="614303" y="392081"/>
                </a:lnTo>
                <a:lnTo>
                  <a:pt x="619986" y="373576"/>
                </a:lnTo>
                <a:lnTo>
                  <a:pt x="614303" y="369265"/>
                </a:lnTo>
                <a:lnTo>
                  <a:pt x="610093" y="367898"/>
                </a:lnTo>
                <a:lnTo>
                  <a:pt x="600095" y="366426"/>
                </a:lnTo>
                <a:lnTo>
                  <a:pt x="595886" y="370737"/>
                </a:lnTo>
                <a:lnTo>
                  <a:pt x="591571" y="372104"/>
                </a:lnTo>
                <a:lnTo>
                  <a:pt x="560313" y="375048"/>
                </a:lnTo>
                <a:lnTo>
                  <a:pt x="524741" y="380726"/>
                </a:lnTo>
                <a:lnTo>
                  <a:pt x="514848" y="377782"/>
                </a:lnTo>
                <a:lnTo>
                  <a:pt x="480644" y="326682"/>
                </a:lnTo>
                <a:lnTo>
                  <a:pt x="470752" y="329521"/>
                </a:lnTo>
                <a:lnTo>
                  <a:pt x="460753" y="325315"/>
                </a:lnTo>
                <a:lnTo>
                  <a:pt x="457912" y="322476"/>
                </a:lnTo>
                <a:lnTo>
                  <a:pt x="449387" y="319637"/>
                </a:lnTo>
                <a:lnTo>
                  <a:pt x="443704" y="319637"/>
                </a:lnTo>
                <a:lnTo>
                  <a:pt x="440863" y="321004"/>
                </a:lnTo>
                <a:lnTo>
                  <a:pt x="418130" y="323843"/>
                </a:lnTo>
                <a:lnTo>
                  <a:pt x="389715" y="326682"/>
                </a:lnTo>
                <a:lnTo>
                  <a:pt x="381085" y="323843"/>
                </a:lnTo>
                <a:lnTo>
                  <a:pt x="378243" y="322476"/>
                </a:lnTo>
                <a:lnTo>
                  <a:pt x="374033" y="309649"/>
                </a:lnTo>
                <a:lnTo>
                  <a:pt x="368350" y="302604"/>
                </a:lnTo>
                <a:lnTo>
                  <a:pt x="365509" y="302604"/>
                </a:lnTo>
                <a:lnTo>
                  <a:pt x="361194" y="301132"/>
                </a:lnTo>
                <a:lnTo>
                  <a:pt x="358352" y="295454"/>
                </a:lnTo>
                <a:lnTo>
                  <a:pt x="358352" y="285466"/>
                </a:lnTo>
                <a:lnTo>
                  <a:pt x="359826" y="269904"/>
                </a:lnTo>
                <a:lnTo>
                  <a:pt x="364035" y="262754"/>
                </a:lnTo>
                <a:lnTo>
                  <a:pt x="362667" y="241515"/>
                </a:lnTo>
                <a:lnTo>
                  <a:pt x="351301" y="227216"/>
                </a:lnTo>
                <a:lnTo>
                  <a:pt x="348459" y="211655"/>
                </a:lnTo>
                <a:lnTo>
                  <a:pt x="346986" y="201666"/>
                </a:lnTo>
                <a:lnTo>
                  <a:pt x="335620" y="187471"/>
                </a:lnTo>
                <a:lnTo>
                  <a:pt x="318570" y="195988"/>
                </a:lnTo>
                <a:lnTo>
                  <a:pt x="315729" y="194621"/>
                </a:lnTo>
                <a:lnTo>
                  <a:pt x="338461" y="151933"/>
                </a:lnTo>
                <a:lnTo>
                  <a:pt x="339935" y="146255"/>
                </a:lnTo>
                <a:lnTo>
                  <a:pt x="345618" y="119338"/>
                </a:lnTo>
                <a:lnTo>
                  <a:pt x="369718" y="78122"/>
                </a:lnTo>
                <a:lnTo>
                  <a:pt x="376875" y="76650"/>
                </a:lnTo>
                <a:lnTo>
                  <a:pt x="399607" y="46894"/>
                </a:lnTo>
                <a:lnTo>
                  <a:pt x="410974" y="44055"/>
                </a:lnTo>
                <a:lnTo>
                  <a:pt x="429496" y="38378"/>
                </a:lnTo>
                <a:lnTo>
                  <a:pt x="433706" y="35434"/>
                </a:lnTo>
                <a:lnTo>
                  <a:pt x="445072" y="25550"/>
                </a:lnTo>
                <a:lnTo>
                  <a:pt x="446546" y="22711"/>
                </a:lnTo>
                <a:lnTo>
                  <a:pt x="442231" y="8517"/>
                </a:lnTo>
                <a:lnTo>
                  <a:pt x="439389" y="7045"/>
                </a:lnTo>
                <a:lnTo>
                  <a:pt x="425181" y="0"/>
                </a:lnTo>
                <a:lnTo>
                  <a:pt x="419498" y="0"/>
                </a:lnTo>
                <a:lnTo>
                  <a:pt x="406764" y="14194"/>
                </a:lnTo>
                <a:lnTo>
                  <a:pt x="385400" y="34067"/>
                </a:lnTo>
                <a:lnTo>
                  <a:pt x="376875" y="38378"/>
                </a:lnTo>
                <a:lnTo>
                  <a:pt x="372560" y="39745"/>
                </a:lnTo>
                <a:lnTo>
                  <a:pt x="358352" y="45422"/>
                </a:lnTo>
                <a:lnTo>
                  <a:pt x="352669" y="49733"/>
                </a:lnTo>
                <a:lnTo>
                  <a:pt x="349828" y="52572"/>
                </a:lnTo>
                <a:lnTo>
                  <a:pt x="342776" y="56778"/>
                </a:lnTo>
                <a:lnTo>
                  <a:pt x="337093" y="61089"/>
                </a:lnTo>
                <a:lnTo>
                  <a:pt x="334252" y="65294"/>
                </a:lnTo>
                <a:lnTo>
                  <a:pt x="328568" y="68133"/>
                </a:lnTo>
                <a:lnTo>
                  <a:pt x="324253" y="69605"/>
                </a:lnTo>
                <a:lnTo>
                  <a:pt x="307204" y="70972"/>
                </a:lnTo>
                <a:lnTo>
                  <a:pt x="301521" y="70972"/>
                </a:lnTo>
                <a:lnTo>
                  <a:pt x="298679" y="69605"/>
                </a:lnTo>
                <a:lnTo>
                  <a:pt x="290155" y="65294"/>
                </a:lnTo>
                <a:lnTo>
                  <a:pt x="282998" y="66766"/>
                </a:lnTo>
                <a:lnTo>
                  <a:pt x="278789" y="73811"/>
                </a:lnTo>
                <a:lnTo>
                  <a:pt x="278789" y="80961"/>
                </a:lnTo>
                <a:lnTo>
                  <a:pt x="268791" y="100833"/>
                </a:lnTo>
                <a:lnTo>
                  <a:pt x="261739" y="97994"/>
                </a:lnTo>
                <a:lnTo>
                  <a:pt x="258898" y="93683"/>
                </a:lnTo>
                <a:lnTo>
                  <a:pt x="247426" y="80961"/>
                </a:lnTo>
                <a:lnTo>
                  <a:pt x="246058" y="79489"/>
                </a:lnTo>
                <a:lnTo>
                  <a:pt x="241743" y="82328"/>
                </a:lnTo>
                <a:lnTo>
                  <a:pt x="214801" y="105144"/>
                </a:lnTo>
                <a:lnTo>
                  <a:pt x="209118" y="113661"/>
                </a:lnTo>
                <a:lnTo>
                  <a:pt x="210486" y="116499"/>
                </a:lnTo>
                <a:lnTo>
                  <a:pt x="200593" y="174749"/>
                </a:lnTo>
                <a:lnTo>
                  <a:pt x="197752" y="178955"/>
                </a:lnTo>
                <a:lnTo>
                  <a:pt x="196278" y="181794"/>
                </a:lnTo>
                <a:lnTo>
                  <a:pt x="189122" y="183161"/>
                </a:lnTo>
                <a:lnTo>
                  <a:pt x="189122" y="178955"/>
                </a:lnTo>
                <a:lnTo>
                  <a:pt x="182070" y="180427"/>
                </a:lnTo>
                <a:lnTo>
                  <a:pt x="173546" y="186105"/>
                </a:lnTo>
                <a:lnTo>
                  <a:pt x="169231" y="191782"/>
                </a:lnTo>
                <a:lnTo>
                  <a:pt x="163548" y="203138"/>
                </a:lnTo>
                <a:lnTo>
                  <a:pt x="163548" y="205977"/>
                </a:lnTo>
                <a:lnTo>
                  <a:pt x="160706" y="210183"/>
                </a:lnTo>
                <a:lnTo>
                  <a:pt x="147972" y="218699"/>
                </a:lnTo>
                <a:lnTo>
                  <a:pt x="136605" y="225849"/>
                </a:lnTo>
                <a:lnTo>
                  <a:pt x="127975" y="234366"/>
                </a:lnTo>
                <a:lnTo>
                  <a:pt x="132290" y="237205"/>
                </a:lnTo>
                <a:lnTo>
                  <a:pt x="135132" y="241515"/>
                </a:lnTo>
                <a:lnTo>
                  <a:pt x="135132" y="262754"/>
                </a:lnTo>
                <a:lnTo>
                  <a:pt x="135132" y="267065"/>
                </a:lnTo>
                <a:lnTo>
                  <a:pt x="133764" y="269904"/>
                </a:lnTo>
                <a:lnTo>
                  <a:pt x="130922" y="271271"/>
                </a:lnTo>
                <a:lnTo>
                  <a:pt x="127975" y="271271"/>
                </a:lnTo>
                <a:lnTo>
                  <a:pt x="125134" y="268432"/>
                </a:lnTo>
                <a:lnTo>
                  <a:pt x="125134" y="264227"/>
                </a:lnTo>
                <a:lnTo>
                  <a:pt x="129449" y="259916"/>
                </a:lnTo>
                <a:lnTo>
                  <a:pt x="125765" y="257497"/>
                </a:lnTo>
                <a:lnTo>
                  <a:pt x="125134" y="257077"/>
                </a:lnTo>
                <a:lnTo>
                  <a:pt x="108085" y="235733"/>
                </a:lnTo>
                <a:lnTo>
                  <a:pt x="103875" y="225849"/>
                </a:lnTo>
                <a:lnTo>
                  <a:pt x="102401" y="241515"/>
                </a:lnTo>
                <a:lnTo>
                  <a:pt x="109558" y="25707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8" name="Freihandform 273">
            <a:extLst>
              <a:ext uri="{FF2B5EF4-FFF2-40B4-BE49-F238E27FC236}">
                <a16:creationId xmlns:a16="http://schemas.microsoft.com/office/drawing/2014/main" id="{3F4060F7-E6DA-F1DE-BE14-89204BBFEDD3}"/>
              </a:ext>
            </a:extLst>
          </p:cNvPr>
          <p:cNvSpPr/>
          <p:nvPr userDrawn="1"/>
        </p:nvSpPr>
        <p:spPr>
          <a:xfrm>
            <a:off x="5366689" y="3946518"/>
            <a:ext cx="344773" cy="540090"/>
          </a:xfrm>
          <a:custGeom>
            <a:avLst/>
            <a:gdLst>
              <a:gd name="connsiteX0" fmla="*/ 658294 w 698181"/>
              <a:gd name="connsiteY0" fmla="*/ 1089500 h 1093705"/>
              <a:gd name="connsiteX1" fmla="*/ 663978 w 698181"/>
              <a:gd name="connsiteY1" fmla="*/ 1082456 h 1093705"/>
              <a:gd name="connsiteX2" fmla="*/ 665451 w 698181"/>
              <a:gd name="connsiteY2" fmla="*/ 1076673 h 1093705"/>
              <a:gd name="connsiteX3" fmla="*/ 666819 w 698181"/>
              <a:gd name="connsiteY3" fmla="*/ 1070995 h 1093705"/>
              <a:gd name="connsiteX4" fmla="*/ 668293 w 698181"/>
              <a:gd name="connsiteY4" fmla="*/ 1052595 h 1093705"/>
              <a:gd name="connsiteX5" fmla="*/ 676817 w 698181"/>
              <a:gd name="connsiteY5" fmla="*/ 1044078 h 1093705"/>
              <a:gd name="connsiteX6" fmla="*/ 671134 w 698181"/>
              <a:gd name="connsiteY6" fmla="*/ 1031251 h 1093705"/>
              <a:gd name="connsiteX7" fmla="*/ 676817 w 698181"/>
              <a:gd name="connsiteY7" fmla="*/ 1019895 h 1093705"/>
              <a:gd name="connsiteX8" fmla="*/ 692498 w 698181"/>
              <a:gd name="connsiteY8" fmla="*/ 997184 h 1093705"/>
              <a:gd name="connsiteX9" fmla="*/ 698181 w 698181"/>
              <a:gd name="connsiteY9" fmla="*/ 992873 h 1093705"/>
              <a:gd name="connsiteX10" fmla="*/ 695340 w 698181"/>
              <a:gd name="connsiteY10" fmla="*/ 988667 h 1093705"/>
              <a:gd name="connsiteX11" fmla="*/ 695340 w 698181"/>
              <a:gd name="connsiteY11" fmla="*/ 981518 h 1093705"/>
              <a:gd name="connsiteX12" fmla="*/ 691025 w 698181"/>
              <a:gd name="connsiteY12" fmla="*/ 967323 h 1093705"/>
              <a:gd name="connsiteX13" fmla="*/ 688183 w 698181"/>
              <a:gd name="connsiteY13" fmla="*/ 967323 h 1093705"/>
              <a:gd name="connsiteX14" fmla="*/ 683868 w 698181"/>
              <a:gd name="connsiteY14" fmla="*/ 963118 h 1093705"/>
              <a:gd name="connsiteX15" fmla="*/ 669661 w 698181"/>
              <a:gd name="connsiteY15" fmla="*/ 931890 h 1093705"/>
              <a:gd name="connsiteX16" fmla="*/ 673976 w 698181"/>
              <a:gd name="connsiteY16" fmla="*/ 920429 h 1093705"/>
              <a:gd name="connsiteX17" fmla="*/ 673976 w 698181"/>
              <a:gd name="connsiteY17" fmla="*/ 900557 h 1093705"/>
              <a:gd name="connsiteX18" fmla="*/ 671134 w 698181"/>
              <a:gd name="connsiteY18" fmla="*/ 894879 h 1093705"/>
              <a:gd name="connsiteX19" fmla="*/ 668293 w 698181"/>
              <a:gd name="connsiteY19" fmla="*/ 889201 h 1093705"/>
              <a:gd name="connsiteX20" fmla="*/ 668293 w 698181"/>
              <a:gd name="connsiteY20" fmla="*/ 882157 h 1093705"/>
              <a:gd name="connsiteX21" fmla="*/ 673976 w 698181"/>
              <a:gd name="connsiteY21" fmla="*/ 869329 h 1093705"/>
              <a:gd name="connsiteX22" fmla="*/ 678185 w 698181"/>
              <a:gd name="connsiteY22" fmla="*/ 869329 h 1093705"/>
              <a:gd name="connsiteX23" fmla="*/ 676817 w 698181"/>
              <a:gd name="connsiteY23" fmla="*/ 865018 h 1093705"/>
              <a:gd name="connsiteX24" fmla="*/ 683868 w 698181"/>
              <a:gd name="connsiteY24" fmla="*/ 849457 h 1093705"/>
              <a:gd name="connsiteX25" fmla="*/ 681027 w 698181"/>
              <a:gd name="connsiteY25" fmla="*/ 808241 h 1093705"/>
              <a:gd name="connsiteX26" fmla="*/ 678185 w 698181"/>
              <a:gd name="connsiteY26" fmla="*/ 767024 h 1093705"/>
              <a:gd name="connsiteX27" fmla="*/ 681027 w 698181"/>
              <a:gd name="connsiteY27" fmla="*/ 762818 h 1093705"/>
              <a:gd name="connsiteX28" fmla="*/ 683868 w 698181"/>
              <a:gd name="connsiteY28" fmla="*/ 759980 h 1093705"/>
              <a:gd name="connsiteX29" fmla="*/ 686710 w 698181"/>
              <a:gd name="connsiteY29" fmla="*/ 758507 h 1093705"/>
              <a:gd name="connsiteX30" fmla="*/ 691025 w 698181"/>
              <a:gd name="connsiteY30" fmla="*/ 754302 h 1093705"/>
              <a:gd name="connsiteX31" fmla="*/ 692498 w 698181"/>
              <a:gd name="connsiteY31" fmla="*/ 744313 h 1093705"/>
              <a:gd name="connsiteX32" fmla="*/ 676817 w 698181"/>
              <a:gd name="connsiteY32" fmla="*/ 714452 h 1093705"/>
              <a:gd name="connsiteX33" fmla="*/ 675344 w 698181"/>
              <a:gd name="connsiteY33" fmla="*/ 711613 h 1093705"/>
              <a:gd name="connsiteX34" fmla="*/ 673976 w 698181"/>
              <a:gd name="connsiteY34" fmla="*/ 708775 h 1093705"/>
              <a:gd name="connsiteX35" fmla="*/ 639877 w 698181"/>
              <a:gd name="connsiteY35" fmla="*/ 651997 h 1093705"/>
              <a:gd name="connsiteX36" fmla="*/ 627037 w 698181"/>
              <a:gd name="connsiteY36" fmla="*/ 650525 h 1093705"/>
              <a:gd name="connsiteX37" fmla="*/ 618513 w 698181"/>
              <a:gd name="connsiteY37" fmla="*/ 650525 h 1093705"/>
              <a:gd name="connsiteX38" fmla="*/ 612829 w 698181"/>
              <a:gd name="connsiteY38" fmla="*/ 654836 h 1093705"/>
              <a:gd name="connsiteX39" fmla="*/ 608514 w 698181"/>
              <a:gd name="connsiteY39" fmla="*/ 657675 h 1093705"/>
              <a:gd name="connsiteX40" fmla="*/ 604305 w 698181"/>
              <a:gd name="connsiteY40" fmla="*/ 659147 h 1093705"/>
              <a:gd name="connsiteX41" fmla="*/ 599990 w 698181"/>
              <a:gd name="connsiteY41" fmla="*/ 659147 h 1093705"/>
              <a:gd name="connsiteX42" fmla="*/ 594307 w 698181"/>
              <a:gd name="connsiteY42" fmla="*/ 657675 h 1093705"/>
              <a:gd name="connsiteX43" fmla="*/ 588624 w 698181"/>
              <a:gd name="connsiteY43" fmla="*/ 650525 h 1093705"/>
              <a:gd name="connsiteX44" fmla="*/ 584414 w 698181"/>
              <a:gd name="connsiteY44" fmla="*/ 653364 h 1093705"/>
              <a:gd name="connsiteX45" fmla="*/ 582941 w 698181"/>
              <a:gd name="connsiteY45" fmla="*/ 644847 h 1093705"/>
              <a:gd name="connsiteX46" fmla="*/ 580099 w 698181"/>
              <a:gd name="connsiteY46" fmla="*/ 609414 h 1093705"/>
              <a:gd name="connsiteX47" fmla="*/ 580099 w 698181"/>
              <a:gd name="connsiteY47" fmla="*/ 589436 h 1093705"/>
              <a:gd name="connsiteX48" fmla="*/ 580099 w 698181"/>
              <a:gd name="connsiteY48" fmla="*/ 582392 h 1093705"/>
              <a:gd name="connsiteX49" fmla="*/ 584414 w 698181"/>
              <a:gd name="connsiteY49" fmla="*/ 578081 h 1093705"/>
              <a:gd name="connsiteX50" fmla="*/ 578731 w 698181"/>
              <a:gd name="connsiteY50" fmla="*/ 569564 h 1093705"/>
              <a:gd name="connsiteX51" fmla="*/ 582941 w 698181"/>
              <a:gd name="connsiteY51" fmla="*/ 561047 h 1093705"/>
              <a:gd name="connsiteX52" fmla="*/ 580099 w 698181"/>
              <a:gd name="connsiteY52" fmla="*/ 561047 h 1093705"/>
              <a:gd name="connsiteX53" fmla="*/ 565891 w 698181"/>
              <a:gd name="connsiteY53" fmla="*/ 575242 h 1093705"/>
              <a:gd name="connsiteX54" fmla="*/ 561576 w 698181"/>
              <a:gd name="connsiteY54" fmla="*/ 580920 h 1093705"/>
              <a:gd name="connsiteX55" fmla="*/ 550210 w 698181"/>
              <a:gd name="connsiteY55" fmla="*/ 592275 h 1093705"/>
              <a:gd name="connsiteX56" fmla="*/ 544527 w 698181"/>
              <a:gd name="connsiteY56" fmla="*/ 595114 h 1093705"/>
              <a:gd name="connsiteX57" fmla="*/ 540317 w 698181"/>
              <a:gd name="connsiteY57" fmla="*/ 595114 h 1093705"/>
              <a:gd name="connsiteX58" fmla="*/ 497588 w 698181"/>
              <a:gd name="connsiteY58" fmla="*/ 595114 h 1093705"/>
              <a:gd name="connsiteX59" fmla="*/ 499062 w 698181"/>
              <a:gd name="connsiteY59" fmla="*/ 588069 h 1093705"/>
              <a:gd name="connsiteX60" fmla="*/ 497588 w 698181"/>
              <a:gd name="connsiteY60" fmla="*/ 585231 h 1093705"/>
              <a:gd name="connsiteX61" fmla="*/ 490537 w 698181"/>
              <a:gd name="connsiteY61" fmla="*/ 568197 h 1093705"/>
              <a:gd name="connsiteX62" fmla="*/ 486222 w 698181"/>
              <a:gd name="connsiteY62" fmla="*/ 565358 h 1093705"/>
              <a:gd name="connsiteX63" fmla="*/ 467805 w 698181"/>
              <a:gd name="connsiteY63" fmla="*/ 559681 h 1093705"/>
              <a:gd name="connsiteX64" fmla="*/ 454965 w 698181"/>
              <a:gd name="connsiteY64" fmla="*/ 559681 h 1093705"/>
              <a:gd name="connsiteX65" fmla="*/ 442231 w 698181"/>
              <a:gd name="connsiteY65" fmla="*/ 559681 h 1093705"/>
              <a:gd name="connsiteX66" fmla="*/ 450755 w 698181"/>
              <a:gd name="connsiteY66" fmla="*/ 548325 h 1093705"/>
              <a:gd name="connsiteX67" fmla="*/ 454965 w 698181"/>
              <a:gd name="connsiteY67" fmla="*/ 542647 h 1093705"/>
              <a:gd name="connsiteX68" fmla="*/ 453597 w 698181"/>
              <a:gd name="connsiteY68" fmla="*/ 535497 h 1093705"/>
              <a:gd name="connsiteX69" fmla="*/ 452123 w 698181"/>
              <a:gd name="connsiteY69" fmla="*/ 532659 h 1093705"/>
              <a:gd name="connsiteX70" fmla="*/ 440757 w 698181"/>
              <a:gd name="connsiteY70" fmla="*/ 518464 h 1093705"/>
              <a:gd name="connsiteX71" fmla="*/ 437916 w 698181"/>
              <a:gd name="connsiteY71" fmla="*/ 516992 h 1093705"/>
              <a:gd name="connsiteX72" fmla="*/ 432233 w 698181"/>
              <a:gd name="connsiteY72" fmla="*/ 509948 h 1093705"/>
              <a:gd name="connsiteX73" fmla="*/ 420866 w 698181"/>
              <a:gd name="connsiteY73" fmla="*/ 491442 h 1093705"/>
              <a:gd name="connsiteX74" fmla="*/ 410868 w 698181"/>
              <a:gd name="connsiteY74" fmla="*/ 468731 h 1093705"/>
              <a:gd name="connsiteX75" fmla="*/ 402344 w 698181"/>
              <a:gd name="connsiteY75" fmla="*/ 457376 h 1093705"/>
              <a:gd name="connsiteX76" fmla="*/ 398134 w 698181"/>
              <a:gd name="connsiteY76" fmla="*/ 453065 h 1093705"/>
              <a:gd name="connsiteX77" fmla="*/ 396661 w 698181"/>
              <a:gd name="connsiteY77" fmla="*/ 447387 h 1093705"/>
              <a:gd name="connsiteX78" fmla="*/ 398134 w 698181"/>
              <a:gd name="connsiteY78" fmla="*/ 437503 h 1093705"/>
              <a:gd name="connsiteX79" fmla="*/ 408027 w 698181"/>
              <a:gd name="connsiteY79" fmla="*/ 436031 h 1093705"/>
              <a:gd name="connsiteX80" fmla="*/ 408027 w 698181"/>
              <a:gd name="connsiteY80" fmla="*/ 428987 h 1093705"/>
              <a:gd name="connsiteX81" fmla="*/ 406659 w 698181"/>
              <a:gd name="connsiteY81" fmla="*/ 424676 h 1093705"/>
              <a:gd name="connsiteX82" fmla="*/ 403817 w 698181"/>
              <a:gd name="connsiteY82" fmla="*/ 423309 h 1093705"/>
              <a:gd name="connsiteX83" fmla="*/ 403817 w 698181"/>
              <a:gd name="connsiteY83" fmla="*/ 420470 h 1093705"/>
              <a:gd name="connsiteX84" fmla="*/ 405185 w 698181"/>
              <a:gd name="connsiteY84" fmla="*/ 409115 h 1093705"/>
              <a:gd name="connsiteX85" fmla="*/ 409500 w 698181"/>
              <a:gd name="connsiteY85" fmla="*/ 404804 h 1093705"/>
              <a:gd name="connsiteX86" fmla="*/ 426550 w 698181"/>
              <a:gd name="connsiteY86" fmla="*/ 390609 h 1093705"/>
              <a:gd name="connsiteX87" fmla="*/ 436548 w 698181"/>
              <a:gd name="connsiteY87" fmla="*/ 349393 h 1093705"/>
              <a:gd name="connsiteX88" fmla="*/ 446440 w 698181"/>
              <a:gd name="connsiteY88" fmla="*/ 305338 h 1093705"/>
              <a:gd name="connsiteX89" fmla="*/ 450755 w 698181"/>
              <a:gd name="connsiteY89" fmla="*/ 302499 h 1093705"/>
              <a:gd name="connsiteX90" fmla="*/ 480539 w 698181"/>
              <a:gd name="connsiteY90" fmla="*/ 281260 h 1093705"/>
              <a:gd name="connsiteX91" fmla="*/ 497588 w 698181"/>
              <a:gd name="connsiteY91" fmla="*/ 268432 h 1093705"/>
              <a:gd name="connsiteX92" fmla="*/ 503377 w 698181"/>
              <a:gd name="connsiteY92" fmla="*/ 265593 h 1093705"/>
              <a:gd name="connsiteX93" fmla="*/ 530319 w 698181"/>
              <a:gd name="connsiteY93" fmla="*/ 259916 h 1093705"/>
              <a:gd name="connsiteX94" fmla="*/ 558735 w 698181"/>
              <a:gd name="connsiteY94" fmla="*/ 247088 h 1093705"/>
              <a:gd name="connsiteX95" fmla="*/ 571574 w 698181"/>
              <a:gd name="connsiteY95" fmla="*/ 247088 h 1093705"/>
              <a:gd name="connsiteX96" fmla="*/ 581572 w 698181"/>
              <a:gd name="connsiteY96" fmla="*/ 251399 h 1093705"/>
              <a:gd name="connsiteX97" fmla="*/ 587256 w 698181"/>
              <a:gd name="connsiteY97" fmla="*/ 257077 h 1093705"/>
              <a:gd name="connsiteX98" fmla="*/ 595780 w 698181"/>
              <a:gd name="connsiteY98" fmla="*/ 257077 h 1093705"/>
              <a:gd name="connsiteX99" fmla="*/ 599990 w 698181"/>
              <a:gd name="connsiteY99" fmla="*/ 251399 h 1093705"/>
              <a:gd name="connsiteX100" fmla="*/ 587256 w 698181"/>
              <a:gd name="connsiteY100" fmla="*/ 232894 h 1093705"/>
              <a:gd name="connsiteX101" fmla="*/ 584414 w 698181"/>
              <a:gd name="connsiteY101" fmla="*/ 230055 h 1093705"/>
              <a:gd name="connsiteX102" fmla="*/ 578731 w 698181"/>
              <a:gd name="connsiteY102" fmla="*/ 224377 h 1093705"/>
              <a:gd name="connsiteX103" fmla="*/ 564523 w 698181"/>
              <a:gd name="connsiteY103" fmla="*/ 227216 h 1093705"/>
              <a:gd name="connsiteX104" fmla="*/ 558735 w 698181"/>
              <a:gd name="connsiteY104" fmla="*/ 224377 h 1093705"/>
              <a:gd name="connsiteX105" fmla="*/ 561576 w 698181"/>
              <a:gd name="connsiteY105" fmla="*/ 217332 h 1093705"/>
              <a:gd name="connsiteX106" fmla="*/ 565891 w 698181"/>
              <a:gd name="connsiteY106" fmla="*/ 208815 h 1093705"/>
              <a:gd name="connsiteX107" fmla="*/ 568733 w 698181"/>
              <a:gd name="connsiteY107" fmla="*/ 204505 h 1093705"/>
              <a:gd name="connsiteX108" fmla="*/ 574416 w 698181"/>
              <a:gd name="connsiteY108" fmla="*/ 194621 h 1093705"/>
              <a:gd name="connsiteX109" fmla="*/ 585782 w 698181"/>
              <a:gd name="connsiteY109" fmla="*/ 174644 h 1093705"/>
              <a:gd name="connsiteX110" fmla="*/ 588624 w 698181"/>
              <a:gd name="connsiteY110" fmla="*/ 166127 h 1093705"/>
              <a:gd name="connsiteX111" fmla="*/ 592939 w 698181"/>
              <a:gd name="connsiteY111" fmla="*/ 160450 h 1093705"/>
              <a:gd name="connsiteX112" fmla="*/ 588624 w 698181"/>
              <a:gd name="connsiteY112" fmla="*/ 154772 h 1093705"/>
              <a:gd name="connsiteX113" fmla="*/ 575889 w 698181"/>
              <a:gd name="connsiteY113" fmla="*/ 146255 h 1093705"/>
              <a:gd name="connsiteX114" fmla="*/ 547368 w 698181"/>
              <a:gd name="connsiteY114" fmla="*/ 130694 h 1093705"/>
              <a:gd name="connsiteX115" fmla="*/ 541685 w 698181"/>
              <a:gd name="connsiteY115" fmla="*/ 129222 h 1093705"/>
              <a:gd name="connsiteX116" fmla="*/ 517585 w 698181"/>
              <a:gd name="connsiteY116" fmla="*/ 133533 h 1093705"/>
              <a:gd name="connsiteX117" fmla="*/ 494747 w 698181"/>
              <a:gd name="connsiteY117" fmla="*/ 132061 h 1093705"/>
              <a:gd name="connsiteX118" fmla="*/ 491905 w 698181"/>
              <a:gd name="connsiteY118" fmla="*/ 136372 h 1093705"/>
              <a:gd name="connsiteX119" fmla="*/ 480539 w 698181"/>
              <a:gd name="connsiteY119" fmla="*/ 142049 h 1093705"/>
              <a:gd name="connsiteX120" fmla="*/ 467805 w 698181"/>
              <a:gd name="connsiteY120" fmla="*/ 144888 h 1093705"/>
              <a:gd name="connsiteX121" fmla="*/ 454965 w 698181"/>
              <a:gd name="connsiteY121" fmla="*/ 137738 h 1093705"/>
              <a:gd name="connsiteX122" fmla="*/ 452123 w 698181"/>
              <a:gd name="connsiteY122" fmla="*/ 142049 h 1093705"/>
              <a:gd name="connsiteX123" fmla="*/ 439389 w 698181"/>
              <a:gd name="connsiteY123" fmla="*/ 143416 h 1093705"/>
              <a:gd name="connsiteX124" fmla="*/ 427918 w 698181"/>
              <a:gd name="connsiteY124" fmla="*/ 136372 h 1093705"/>
              <a:gd name="connsiteX125" fmla="*/ 426550 w 698181"/>
              <a:gd name="connsiteY125" fmla="*/ 129222 h 1093705"/>
              <a:gd name="connsiteX126" fmla="*/ 427918 w 698181"/>
              <a:gd name="connsiteY126" fmla="*/ 125016 h 1093705"/>
              <a:gd name="connsiteX127" fmla="*/ 429391 w 698181"/>
              <a:gd name="connsiteY127" fmla="*/ 122177 h 1093705"/>
              <a:gd name="connsiteX128" fmla="*/ 426550 w 698181"/>
              <a:gd name="connsiteY128" fmla="*/ 110716 h 1093705"/>
              <a:gd name="connsiteX129" fmla="*/ 425076 w 698181"/>
              <a:gd name="connsiteY129" fmla="*/ 105144 h 1093705"/>
              <a:gd name="connsiteX130" fmla="*/ 403817 w 698181"/>
              <a:gd name="connsiteY130" fmla="*/ 76650 h 1093705"/>
              <a:gd name="connsiteX131" fmla="*/ 400975 w 698181"/>
              <a:gd name="connsiteY131" fmla="*/ 73811 h 1093705"/>
              <a:gd name="connsiteX132" fmla="*/ 398134 w 698181"/>
              <a:gd name="connsiteY132" fmla="*/ 70972 h 1093705"/>
              <a:gd name="connsiteX133" fmla="*/ 375401 w 698181"/>
              <a:gd name="connsiteY133" fmla="*/ 59617 h 1093705"/>
              <a:gd name="connsiteX134" fmla="*/ 368245 w 698181"/>
              <a:gd name="connsiteY134" fmla="*/ 56778 h 1093705"/>
              <a:gd name="connsiteX135" fmla="*/ 361088 w 698181"/>
              <a:gd name="connsiteY135" fmla="*/ 41111 h 1093705"/>
              <a:gd name="connsiteX136" fmla="*/ 361088 w 698181"/>
              <a:gd name="connsiteY136" fmla="*/ 34067 h 1093705"/>
              <a:gd name="connsiteX137" fmla="*/ 358247 w 698181"/>
              <a:gd name="connsiteY137" fmla="*/ 29756 h 1093705"/>
              <a:gd name="connsiteX138" fmla="*/ 336988 w 698181"/>
              <a:gd name="connsiteY138" fmla="*/ 11356 h 1093705"/>
              <a:gd name="connsiteX139" fmla="*/ 322780 w 698181"/>
              <a:gd name="connsiteY139" fmla="*/ 1367 h 1093705"/>
              <a:gd name="connsiteX140" fmla="*/ 318465 w 698181"/>
              <a:gd name="connsiteY140" fmla="*/ 0 h 1093705"/>
              <a:gd name="connsiteX141" fmla="*/ 314255 w 698181"/>
              <a:gd name="connsiteY141" fmla="*/ 4206 h 1093705"/>
              <a:gd name="connsiteX142" fmla="*/ 295733 w 698181"/>
              <a:gd name="connsiteY142" fmla="*/ 4206 h 1093705"/>
              <a:gd name="connsiteX143" fmla="*/ 295733 w 698181"/>
              <a:gd name="connsiteY143" fmla="*/ 8517 h 1093705"/>
              <a:gd name="connsiteX144" fmla="*/ 309940 w 698181"/>
              <a:gd name="connsiteY144" fmla="*/ 25550 h 1093705"/>
              <a:gd name="connsiteX145" fmla="*/ 315623 w 698181"/>
              <a:gd name="connsiteY145" fmla="*/ 29756 h 1093705"/>
              <a:gd name="connsiteX146" fmla="*/ 315623 w 698181"/>
              <a:gd name="connsiteY146" fmla="*/ 35433 h 1093705"/>
              <a:gd name="connsiteX147" fmla="*/ 315623 w 698181"/>
              <a:gd name="connsiteY147" fmla="*/ 45422 h 1093705"/>
              <a:gd name="connsiteX148" fmla="*/ 318465 w 698181"/>
              <a:gd name="connsiteY148" fmla="*/ 56778 h 1093705"/>
              <a:gd name="connsiteX149" fmla="*/ 308572 w 698181"/>
              <a:gd name="connsiteY149" fmla="*/ 52572 h 1093705"/>
              <a:gd name="connsiteX150" fmla="*/ 302784 w 698181"/>
              <a:gd name="connsiteY150" fmla="*/ 75283 h 1093705"/>
              <a:gd name="connsiteX151" fmla="*/ 298574 w 698181"/>
              <a:gd name="connsiteY151" fmla="*/ 90844 h 1093705"/>
              <a:gd name="connsiteX152" fmla="*/ 273000 w 698181"/>
              <a:gd name="connsiteY152" fmla="*/ 125016 h 1093705"/>
              <a:gd name="connsiteX153" fmla="*/ 255951 w 698181"/>
              <a:gd name="connsiteY153" fmla="*/ 140577 h 1093705"/>
              <a:gd name="connsiteX154" fmla="*/ 245953 w 698181"/>
              <a:gd name="connsiteY154" fmla="*/ 149094 h 1093705"/>
              <a:gd name="connsiteX155" fmla="*/ 243111 w 698181"/>
              <a:gd name="connsiteY155" fmla="*/ 151933 h 1093705"/>
              <a:gd name="connsiteX156" fmla="*/ 234586 w 698181"/>
              <a:gd name="connsiteY156" fmla="*/ 154772 h 1093705"/>
              <a:gd name="connsiteX157" fmla="*/ 224588 w 698181"/>
              <a:gd name="connsiteY157" fmla="*/ 159083 h 1093705"/>
              <a:gd name="connsiteX158" fmla="*/ 217537 w 698181"/>
              <a:gd name="connsiteY158" fmla="*/ 161921 h 1093705"/>
              <a:gd name="connsiteX159" fmla="*/ 201856 w 698181"/>
              <a:gd name="connsiteY159" fmla="*/ 167599 h 1093705"/>
              <a:gd name="connsiteX160" fmla="*/ 180597 w 698181"/>
              <a:gd name="connsiteY160" fmla="*/ 176116 h 1093705"/>
              <a:gd name="connsiteX161" fmla="*/ 176282 w 698181"/>
              <a:gd name="connsiteY161" fmla="*/ 180427 h 1093705"/>
              <a:gd name="connsiteX162" fmla="*/ 171967 w 698181"/>
              <a:gd name="connsiteY162" fmla="*/ 186105 h 1093705"/>
              <a:gd name="connsiteX163" fmla="*/ 167757 w 698181"/>
              <a:gd name="connsiteY163" fmla="*/ 193149 h 1093705"/>
              <a:gd name="connsiteX164" fmla="*/ 160601 w 698181"/>
              <a:gd name="connsiteY164" fmla="*/ 203138 h 1093705"/>
              <a:gd name="connsiteX165" fmla="*/ 156391 w 698181"/>
              <a:gd name="connsiteY165" fmla="*/ 201666 h 1093705"/>
              <a:gd name="connsiteX166" fmla="*/ 147866 w 698181"/>
              <a:gd name="connsiteY166" fmla="*/ 230055 h 1093705"/>
              <a:gd name="connsiteX167" fmla="*/ 143551 w 698181"/>
              <a:gd name="connsiteY167" fmla="*/ 244249 h 1093705"/>
              <a:gd name="connsiteX168" fmla="*/ 142183 w 698181"/>
              <a:gd name="connsiteY168" fmla="*/ 252871 h 1093705"/>
              <a:gd name="connsiteX169" fmla="*/ 140710 w 698181"/>
              <a:gd name="connsiteY169" fmla="*/ 255710 h 1093705"/>
              <a:gd name="connsiteX170" fmla="*/ 140710 w 698181"/>
              <a:gd name="connsiteY170" fmla="*/ 261387 h 1093705"/>
              <a:gd name="connsiteX171" fmla="*/ 137868 w 698181"/>
              <a:gd name="connsiteY171" fmla="*/ 271271 h 1093705"/>
              <a:gd name="connsiteX172" fmla="*/ 127975 w 698181"/>
              <a:gd name="connsiteY172" fmla="*/ 288305 h 1093705"/>
              <a:gd name="connsiteX173" fmla="*/ 123660 w 698181"/>
              <a:gd name="connsiteY173" fmla="*/ 295454 h 1093705"/>
              <a:gd name="connsiteX174" fmla="*/ 120819 w 698181"/>
              <a:gd name="connsiteY174" fmla="*/ 296821 h 1093705"/>
              <a:gd name="connsiteX175" fmla="*/ 117977 w 698181"/>
              <a:gd name="connsiteY175" fmla="*/ 295454 h 1093705"/>
              <a:gd name="connsiteX176" fmla="*/ 109453 w 698181"/>
              <a:gd name="connsiteY176" fmla="*/ 293982 h 1093705"/>
              <a:gd name="connsiteX177" fmla="*/ 100928 w 698181"/>
              <a:gd name="connsiteY177" fmla="*/ 285465 h 1093705"/>
              <a:gd name="connsiteX178" fmla="*/ 95245 w 698181"/>
              <a:gd name="connsiteY178" fmla="*/ 274110 h 1093705"/>
              <a:gd name="connsiteX179" fmla="*/ 96613 w 698181"/>
              <a:gd name="connsiteY179" fmla="*/ 271271 h 1093705"/>
              <a:gd name="connsiteX180" fmla="*/ 96613 w 698181"/>
              <a:gd name="connsiteY180" fmla="*/ 267065 h 1093705"/>
              <a:gd name="connsiteX181" fmla="*/ 88088 w 698181"/>
              <a:gd name="connsiteY181" fmla="*/ 262754 h 1093705"/>
              <a:gd name="connsiteX182" fmla="*/ 85247 w 698181"/>
              <a:gd name="connsiteY182" fmla="*/ 264121 h 1093705"/>
              <a:gd name="connsiteX183" fmla="*/ 81037 w 698181"/>
              <a:gd name="connsiteY183" fmla="*/ 265593 h 1093705"/>
              <a:gd name="connsiteX184" fmla="*/ 72512 w 698181"/>
              <a:gd name="connsiteY184" fmla="*/ 259916 h 1093705"/>
              <a:gd name="connsiteX185" fmla="*/ 62514 w 698181"/>
              <a:gd name="connsiteY185" fmla="*/ 254238 h 1093705"/>
              <a:gd name="connsiteX186" fmla="*/ 49780 w 698181"/>
              <a:gd name="connsiteY186" fmla="*/ 265593 h 1093705"/>
              <a:gd name="connsiteX187" fmla="*/ 45465 w 698181"/>
              <a:gd name="connsiteY187" fmla="*/ 262754 h 1093705"/>
              <a:gd name="connsiteX188" fmla="*/ 42623 w 698181"/>
              <a:gd name="connsiteY188" fmla="*/ 241410 h 1093705"/>
              <a:gd name="connsiteX189" fmla="*/ 43991 w 698181"/>
              <a:gd name="connsiteY189" fmla="*/ 235733 h 1093705"/>
              <a:gd name="connsiteX190" fmla="*/ 48306 w 698181"/>
              <a:gd name="connsiteY190" fmla="*/ 235733 h 1093705"/>
              <a:gd name="connsiteX191" fmla="*/ 51148 w 698181"/>
              <a:gd name="connsiteY191" fmla="*/ 237204 h 1093705"/>
              <a:gd name="connsiteX192" fmla="*/ 61146 w 698181"/>
              <a:gd name="connsiteY192" fmla="*/ 230055 h 1093705"/>
              <a:gd name="connsiteX193" fmla="*/ 56831 w 698181"/>
              <a:gd name="connsiteY193" fmla="*/ 213022 h 1093705"/>
              <a:gd name="connsiteX194" fmla="*/ 55463 w 698181"/>
              <a:gd name="connsiteY194" fmla="*/ 207344 h 1093705"/>
              <a:gd name="connsiteX195" fmla="*/ 53990 w 698181"/>
              <a:gd name="connsiteY195" fmla="*/ 201666 h 1093705"/>
              <a:gd name="connsiteX196" fmla="*/ 49780 w 698181"/>
              <a:gd name="connsiteY196" fmla="*/ 198827 h 1093705"/>
              <a:gd name="connsiteX197" fmla="*/ 45465 w 698181"/>
              <a:gd name="connsiteY197" fmla="*/ 207344 h 1093705"/>
              <a:gd name="connsiteX198" fmla="*/ 38308 w 698181"/>
              <a:gd name="connsiteY198" fmla="*/ 210182 h 1093705"/>
              <a:gd name="connsiteX199" fmla="*/ 26942 w 698181"/>
              <a:gd name="connsiteY199" fmla="*/ 221538 h 1093705"/>
              <a:gd name="connsiteX200" fmla="*/ 5683 w 698181"/>
              <a:gd name="connsiteY200" fmla="*/ 249927 h 1093705"/>
              <a:gd name="connsiteX201" fmla="*/ 2842 w 698181"/>
              <a:gd name="connsiteY201" fmla="*/ 257077 h 1093705"/>
              <a:gd name="connsiteX202" fmla="*/ 0 w 698181"/>
              <a:gd name="connsiteY202" fmla="*/ 275582 h 1093705"/>
              <a:gd name="connsiteX203" fmla="*/ 7051 w 698181"/>
              <a:gd name="connsiteY203" fmla="*/ 286938 h 1093705"/>
              <a:gd name="connsiteX204" fmla="*/ 8525 w 698181"/>
              <a:gd name="connsiteY204" fmla="*/ 289776 h 1093705"/>
              <a:gd name="connsiteX205" fmla="*/ 12734 w 698181"/>
              <a:gd name="connsiteY205" fmla="*/ 293982 h 1093705"/>
              <a:gd name="connsiteX206" fmla="*/ 14208 w 698181"/>
              <a:gd name="connsiteY206" fmla="*/ 296821 h 1093705"/>
              <a:gd name="connsiteX207" fmla="*/ 26942 w 698181"/>
              <a:gd name="connsiteY207" fmla="*/ 335199 h 1093705"/>
              <a:gd name="connsiteX208" fmla="*/ 26942 w 698181"/>
              <a:gd name="connsiteY208" fmla="*/ 339510 h 1093705"/>
              <a:gd name="connsiteX209" fmla="*/ 26942 w 698181"/>
              <a:gd name="connsiteY209" fmla="*/ 343715 h 1093705"/>
              <a:gd name="connsiteX210" fmla="*/ 24101 w 698181"/>
              <a:gd name="connsiteY210" fmla="*/ 348026 h 1093705"/>
              <a:gd name="connsiteX211" fmla="*/ 21259 w 698181"/>
              <a:gd name="connsiteY211" fmla="*/ 348026 h 1093705"/>
              <a:gd name="connsiteX212" fmla="*/ 18418 w 698181"/>
              <a:gd name="connsiteY212" fmla="*/ 348026 h 1093705"/>
              <a:gd name="connsiteX213" fmla="*/ 15576 w 698181"/>
              <a:gd name="connsiteY213" fmla="*/ 345187 h 1093705"/>
              <a:gd name="connsiteX214" fmla="*/ 12734 w 698181"/>
              <a:gd name="connsiteY214" fmla="*/ 349393 h 1093705"/>
              <a:gd name="connsiteX215" fmla="*/ 11366 w 698181"/>
              <a:gd name="connsiteY215" fmla="*/ 355071 h 1093705"/>
              <a:gd name="connsiteX216" fmla="*/ 15576 w 698181"/>
              <a:gd name="connsiteY216" fmla="*/ 362221 h 1093705"/>
              <a:gd name="connsiteX217" fmla="*/ 31257 w 698181"/>
              <a:gd name="connsiteY217" fmla="*/ 373576 h 1093705"/>
              <a:gd name="connsiteX218" fmla="*/ 35467 w 698181"/>
              <a:gd name="connsiteY218" fmla="*/ 376415 h 1093705"/>
              <a:gd name="connsiteX219" fmla="*/ 41150 w 698181"/>
              <a:gd name="connsiteY219" fmla="*/ 379254 h 1093705"/>
              <a:gd name="connsiteX220" fmla="*/ 58305 w 698181"/>
              <a:gd name="connsiteY220" fmla="*/ 387771 h 1093705"/>
              <a:gd name="connsiteX221" fmla="*/ 66829 w 698181"/>
              <a:gd name="connsiteY221" fmla="*/ 393448 h 1093705"/>
              <a:gd name="connsiteX222" fmla="*/ 71039 w 698181"/>
              <a:gd name="connsiteY222" fmla="*/ 396287 h 1093705"/>
              <a:gd name="connsiteX223" fmla="*/ 76722 w 698181"/>
              <a:gd name="connsiteY223" fmla="*/ 401965 h 1093705"/>
              <a:gd name="connsiteX224" fmla="*/ 82405 w 698181"/>
              <a:gd name="connsiteY224" fmla="*/ 411953 h 1093705"/>
              <a:gd name="connsiteX225" fmla="*/ 86720 w 698181"/>
              <a:gd name="connsiteY225" fmla="*/ 414793 h 1093705"/>
              <a:gd name="connsiteX226" fmla="*/ 90930 w 698181"/>
              <a:gd name="connsiteY226" fmla="*/ 421837 h 1093705"/>
              <a:gd name="connsiteX227" fmla="*/ 96613 w 698181"/>
              <a:gd name="connsiteY227" fmla="*/ 431826 h 1093705"/>
              <a:gd name="connsiteX228" fmla="*/ 98086 w 698181"/>
              <a:gd name="connsiteY228" fmla="*/ 436031 h 1093705"/>
              <a:gd name="connsiteX229" fmla="*/ 116609 w 698181"/>
              <a:gd name="connsiteY229" fmla="*/ 473042 h 1093705"/>
              <a:gd name="connsiteX230" fmla="*/ 125134 w 698181"/>
              <a:gd name="connsiteY230" fmla="*/ 481559 h 1093705"/>
              <a:gd name="connsiteX231" fmla="*/ 127975 w 698181"/>
              <a:gd name="connsiteY231" fmla="*/ 482926 h 1093705"/>
              <a:gd name="connsiteX232" fmla="*/ 130817 w 698181"/>
              <a:gd name="connsiteY232" fmla="*/ 485765 h 1093705"/>
              <a:gd name="connsiteX233" fmla="*/ 133658 w 698181"/>
              <a:gd name="connsiteY233" fmla="*/ 488603 h 1093705"/>
              <a:gd name="connsiteX234" fmla="*/ 146393 w 698181"/>
              <a:gd name="connsiteY234" fmla="*/ 511315 h 1093705"/>
              <a:gd name="connsiteX235" fmla="*/ 153549 w 698181"/>
              <a:gd name="connsiteY235" fmla="*/ 531292 h 1093705"/>
              <a:gd name="connsiteX236" fmla="*/ 154918 w 698181"/>
              <a:gd name="connsiteY236" fmla="*/ 535497 h 1093705"/>
              <a:gd name="connsiteX237" fmla="*/ 162074 w 698181"/>
              <a:gd name="connsiteY237" fmla="*/ 545486 h 1093705"/>
              <a:gd name="connsiteX238" fmla="*/ 166284 w 698181"/>
              <a:gd name="connsiteY238" fmla="*/ 556842 h 1093705"/>
              <a:gd name="connsiteX239" fmla="*/ 167757 w 698181"/>
              <a:gd name="connsiteY239" fmla="*/ 561047 h 1093705"/>
              <a:gd name="connsiteX240" fmla="*/ 169125 w 698181"/>
              <a:gd name="connsiteY240" fmla="*/ 563886 h 1093705"/>
              <a:gd name="connsiteX241" fmla="*/ 173440 w 698181"/>
              <a:gd name="connsiteY241" fmla="*/ 576714 h 1093705"/>
              <a:gd name="connsiteX242" fmla="*/ 184807 w 698181"/>
              <a:gd name="connsiteY242" fmla="*/ 606575 h 1093705"/>
              <a:gd name="connsiteX243" fmla="*/ 196173 w 698181"/>
              <a:gd name="connsiteY243" fmla="*/ 624975 h 1093705"/>
              <a:gd name="connsiteX244" fmla="*/ 204697 w 698181"/>
              <a:gd name="connsiteY244" fmla="*/ 637803 h 1093705"/>
              <a:gd name="connsiteX245" fmla="*/ 207539 w 698181"/>
              <a:gd name="connsiteY245" fmla="*/ 640641 h 1093705"/>
              <a:gd name="connsiteX246" fmla="*/ 210380 w 698181"/>
              <a:gd name="connsiteY246" fmla="*/ 646319 h 1093705"/>
              <a:gd name="connsiteX247" fmla="*/ 213222 w 698181"/>
              <a:gd name="connsiteY247" fmla="*/ 651997 h 1093705"/>
              <a:gd name="connsiteX248" fmla="*/ 216064 w 698181"/>
              <a:gd name="connsiteY248" fmla="*/ 660514 h 1093705"/>
              <a:gd name="connsiteX249" fmla="*/ 221747 w 698181"/>
              <a:gd name="connsiteY249" fmla="*/ 676180 h 1093705"/>
              <a:gd name="connsiteX250" fmla="*/ 231745 w 698181"/>
              <a:gd name="connsiteY250" fmla="*/ 681858 h 1093705"/>
              <a:gd name="connsiteX251" fmla="*/ 234586 w 698181"/>
              <a:gd name="connsiteY251" fmla="*/ 686064 h 1093705"/>
              <a:gd name="connsiteX252" fmla="*/ 241638 w 698181"/>
              <a:gd name="connsiteY252" fmla="*/ 694580 h 1093705"/>
              <a:gd name="connsiteX253" fmla="*/ 243111 w 698181"/>
              <a:gd name="connsiteY253" fmla="*/ 698891 h 1093705"/>
              <a:gd name="connsiteX254" fmla="*/ 245953 w 698181"/>
              <a:gd name="connsiteY254" fmla="*/ 714452 h 1093705"/>
              <a:gd name="connsiteX255" fmla="*/ 245953 w 698181"/>
              <a:gd name="connsiteY255" fmla="*/ 717291 h 1093705"/>
              <a:gd name="connsiteX256" fmla="*/ 263002 w 698181"/>
              <a:gd name="connsiteY256" fmla="*/ 734324 h 1093705"/>
              <a:gd name="connsiteX257" fmla="*/ 265844 w 698181"/>
              <a:gd name="connsiteY257" fmla="*/ 737269 h 1093705"/>
              <a:gd name="connsiteX258" fmla="*/ 267317 w 698181"/>
              <a:gd name="connsiteY258" fmla="*/ 741474 h 1093705"/>
              <a:gd name="connsiteX259" fmla="*/ 285734 w 698181"/>
              <a:gd name="connsiteY259" fmla="*/ 778380 h 1093705"/>
              <a:gd name="connsiteX260" fmla="*/ 290049 w 698181"/>
              <a:gd name="connsiteY260" fmla="*/ 782691 h 1093705"/>
              <a:gd name="connsiteX261" fmla="*/ 292891 w 698181"/>
              <a:gd name="connsiteY261" fmla="*/ 784163 h 1093705"/>
              <a:gd name="connsiteX262" fmla="*/ 298574 w 698181"/>
              <a:gd name="connsiteY262" fmla="*/ 792574 h 1093705"/>
              <a:gd name="connsiteX263" fmla="*/ 302784 w 698181"/>
              <a:gd name="connsiteY263" fmla="*/ 801196 h 1093705"/>
              <a:gd name="connsiteX264" fmla="*/ 304257 w 698181"/>
              <a:gd name="connsiteY264" fmla="*/ 808241 h 1093705"/>
              <a:gd name="connsiteX265" fmla="*/ 304257 w 698181"/>
              <a:gd name="connsiteY265" fmla="*/ 812446 h 1093705"/>
              <a:gd name="connsiteX266" fmla="*/ 302784 w 698181"/>
              <a:gd name="connsiteY266" fmla="*/ 815285 h 1093705"/>
              <a:gd name="connsiteX267" fmla="*/ 301416 w 698181"/>
              <a:gd name="connsiteY267" fmla="*/ 825274 h 1093705"/>
              <a:gd name="connsiteX268" fmla="*/ 298574 w 698181"/>
              <a:gd name="connsiteY268" fmla="*/ 822435 h 1093705"/>
              <a:gd name="connsiteX269" fmla="*/ 295733 w 698181"/>
              <a:gd name="connsiteY269" fmla="*/ 822435 h 1093705"/>
              <a:gd name="connsiteX270" fmla="*/ 295733 w 698181"/>
              <a:gd name="connsiteY270" fmla="*/ 828113 h 1093705"/>
              <a:gd name="connsiteX271" fmla="*/ 324148 w 698181"/>
              <a:gd name="connsiteY271" fmla="*/ 873640 h 1093705"/>
              <a:gd name="connsiteX272" fmla="*/ 328463 w 698181"/>
              <a:gd name="connsiteY272" fmla="*/ 877846 h 1093705"/>
              <a:gd name="connsiteX273" fmla="*/ 338356 w 698181"/>
              <a:gd name="connsiteY273" fmla="*/ 884996 h 1093705"/>
              <a:gd name="connsiteX274" fmla="*/ 368245 w 698181"/>
              <a:gd name="connsiteY274" fmla="*/ 914751 h 1093705"/>
              <a:gd name="connsiteX275" fmla="*/ 375401 w 698181"/>
              <a:gd name="connsiteY275" fmla="*/ 921901 h 1093705"/>
              <a:gd name="connsiteX276" fmla="*/ 398134 w 698181"/>
              <a:gd name="connsiteY276" fmla="*/ 933257 h 1093705"/>
              <a:gd name="connsiteX277" fmla="*/ 402344 w 698181"/>
              <a:gd name="connsiteY277" fmla="*/ 934729 h 1093705"/>
              <a:gd name="connsiteX278" fmla="*/ 408027 w 698181"/>
              <a:gd name="connsiteY278" fmla="*/ 940301 h 1093705"/>
              <a:gd name="connsiteX279" fmla="*/ 437916 w 698181"/>
              <a:gd name="connsiteY279" fmla="*/ 958807 h 1093705"/>
              <a:gd name="connsiteX280" fmla="*/ 454965 w 698181"/>
              <a:gd name="connsiteY280" fmla="*/ 968795 h 1093705"/>
              <a:gd name="connsiteX281" fmla="*/ 464963 w 698181"/>
              <a:gd name="connsiteY281" fmla="*/ 971634 h 1093705"/>
              <a:gd name="connsiteX282" fmla="*/ 470646 w 698181"/>
              <a:gd name="connsiteY282" fmla="*/ 974473 h 1093705"/>
              <a:gd name="connsiteX283" fmla="*/ 479171 w 698181"/>
              <a:gd name="connsiteY283" fmla="*/ 978679 h 1093705"/>
              <a:gd name="connsiteX284" fmla="*/ 480539 w 698181"/>
              <a:gd name="connsiteY284" fmla="*/ 981518 h 1093705"/>
              <a:gd name="connsiteX285" fmla="*/ 500535 w 698181"/>
              <a:gd name="connsiteY285" fmla="*/ 991506 h 1093705"/>
              <a:gd name="connsiteX286" fmla="*/ 510428 w 698181"/>
              <a:gd name="connsiteY286" fmla="*/ 992873 h 1093705"/>
              <a:gd name="connsiteX287" fmla="*/ 516111 w 698181"/>
              <a:gd name="connsiteY287" fmla="*/ 995712 h 1093705"/>
              <a:gd name="connsiteX288" fmla="*/ 523268 w 698181"/>
              <a:gd name="connsiteY288" fmla="*/ 998551 h 1093705"/>
              <a:gd name="connsiteX289" fmla="*/ 548842 w 698181"/>
              <a:gd name="connsiteY289" fmla="*/ 1019895 h 1093705"/>
              <a:gd name="connsiteX290" fmla="*/ 551683 w 698181"/>
              <a:gd name="connsiteY290" fmla="*/ 1022734 h 1093705"/>
              <a:gd name="connsiteX291" fmla="*/ 563050 w 698181"/>
              <a:gd name="connsiteY291" fmla="*/ 1027045 h 1093705"/>
              <a:gd name="connsiteX292" fmla="*/ 570206 w 698181"/>
              <a:gd name="connsiteY292" fmla="*/ 1031251 h 1093705"/>
              <a:gd name="connsiteX293" fmla="*/ 577257 w 698181"/>
              <a:gd name="connsiteY293" fmla="*/ 1038401 h 1093705"/>
              <a:gd name="connsiteX294" fmla="*/ 580099 w 698181"/>
              <a:gd name="connsiteY294" fmla="*/ 1042606 h 1093705"/>
              <a:gd name="connsiteX295" fmla="*/ 584414 w 698181"/>
              <a:gd name="connsiteY295" fmla="*/ 1056801 h 1093705"/>
              <a:gd name="connsiteX296" fmla="*/ 597148 w 698181"/>
              <a:gd name="connsiteY296" fmla="*/ 1065317 h 1093705"/>
              <a:gd name="connsiteX297" fmla="*/ 601463 w 698181"/>
              <a:gd name="connsiteY297" fmla="*/ 1066789 h 1093705"/>
              <a:gd name="connsiteX298" fmla="*/ 635562 w 698181"/>
              <a:gd name="connsiteY298" fmla="*/ 1093706 h 1093705"/>
              <a:gd name="connsiteX299" fmla="*/ 648402 w 698181"/>
              <a:gd name="connsiteY299" fmla="*/ 1092339 h 1093705"/>
              <a:gd name="connsiteX300" fmla="*/ 658294 w 698181"/>
              <a:gd name="connsiteY300" fmla="*/ 1089500 h 1093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Lst>
            <a:rect l="l" t="t" r="r" b="b"/>
            <a:pathLst>
              <a:path w="698181" h="1093705">
                <a:moveTo>
                  <a:pt x="658294" y="1089500"/>
                </a:moveTo>
                <a:lnTo>
                  <a:pt x="663978" y="1082456"/>
                </a:lnTo>
                <a:lnTo>
                  <a:pt x="665451" y="1076673"/>
                </a:lnTo>
                <a:lnTo>
                  <a:pt x="666819" y="1070995"/>
                </a:lnTo>
                <a:lnTo>
                  <a:pt x="668293" y="1052595"/>
                </a:lnTo>
                <a:lnTo>
                  <a:pt x="676817" y="1044078"/>
                </a:lnTo>
                <a:lnTo>
                  <a:pt x="671134" y="1031251"/>
                </a:lnTo>
                <a:lnTo>
                  <a:pt x="676817" y="1019895"/>
                </a:lnTo>
                <a:lnTo>
                  <a:pt x="692498" y="997184"/>
                </a:lnTo>
                <a:lnTo>
                  <a:pt x="698181" y="992873"/>
                </a:lnTo>
                <a:lnTo>
                  <a:pt x="695340" y="988667"/>
                </a:lnTo>
                <a:lnTo>
                  <a:pt x="695340" y="981518"/>
                </a:lnTo>
                <a:lnTo>
                  <a:pt x="691025" y="967323"/>
                </a:lnTo>
                <a:lnTo>
                  <a:pt x="688183" y="967323"/>
                </a:lnTo>
                <a:lnTo>
                  <a:pt x="683868" y="963118"/>
                </a:lnTo>
                <a:lnTo>
                  <a:pt x="669661" y="931890"/>
                </a:lnTo>
                <a:lnTo>
                  <a:pt x="673976" y="920429"/>
                </a:lnTo>
                <a:lnTo>
                  <a:pt x="673976" y="900557"/>
                </a:lnTo>
                <a:lnTo>
                  <a:pt x="671134" y="894879"/>
                </a:lnTo>
                <a:lnTo>
                  <a:pt x="668293" y="889201"/>
                </a:lnTo>
                <a:lnTo>
                  <a:pt x="668293" y="882157"/>
                </a:lnTo>
                <a:lnTo>
                  <a:pt x="673976" y="869329"/>
                </a:lnTo>
                <a:lnTo>
                  <a:pt x="678185" y="869329"/>
                </a:lnTo>
                <a:lnTo>
                  <a:pt x="676817" y="865018"/>
                </a:lnTo>
                <a:lnTo>
                  <a:pt x="683868" y="849457"/>
                </a:lnTo>
                <a:lnTo>
                  <a:pt x="681027" y="808241"/>
                </a:lnTo>
                <a:lnTo>
                  <a:pt x="678185" y="767024"/>
                </a:lnTo>
                <a:lnTo>
                  <a:pt x="681027" y="762818"/>
                </a:lnTo>
                <a:lnTo>
                  <a:pt x="683868" y="759980"/>
                </a:lnTo>
                <a:lnTo>
                  <a:pt x="686710" y="758507"/>
                </a:lnTo>
                <a:lnTo>
                  <a:pt x="691025" y="754302"/>
                </a:lnTo>
                <a:lnTo>
                  <a:pt x="692498" y="744313"/>
                </a:lnTo>
                <a:lnTo>
                  <a:pt x="676817" y="714452"/>
                </a:lnTo>
                <a:lnTo>
                  <a:pt x="675344" y="711613"/>
                </a:lnTo>
                <a:lnTo>
                  <a:pt x="673976" y="708775"/>
                </a:lnTo>
                <a:lnTo>
                  <a:pt x="639877" y="651997"/>
                </a:lnTo>
                <a:lnTo>
                  <a:pt x="627037" y="650525"/>
                </a:lnTo>
                <a:lnTo>
                  <a:pt x="618513" y="650525"/>
                </a:lnTo>
                <a:lnTo>
                  <a:pt x="612829" y="654836"/>
                </a:lnTo>
                <a:lnTo>
                  <a:pt x="608514" y="657675"/>
                </a:lnTo>
                <a:lnTo>
                  <a:pt x="604305" y="659147"/>
                </a:lnTo>
                <a:lnTo>
                  <a:pt x="599990" y="659147"/>
                </a:lnTo>
                <a:lnTo>
                  <a:pt x="594307" y="657675"/>
                </a:lnTo>
                <a:lnTo>
                  <a:pt x="588624" y="650525"/>
                </a:lnTo>
                <a:lnTo>
                  <a:pt x="584414" y="653364"/>
                </a:lnTo>
                <a:lnTo>
                  <a:pt x="582941" y="644847"/>
                </a:lnTo>
                <a:lnTo>
                  <a:pt x="580099" y="609414"/>
                </a:lnTo>
                <a:lnTo>
                  <a:pt x="580099" y="589436"/>
                </a:lnTo>
                <a:lnTo>
                  <a:pt x="580099" y="582392"/>
                </a:lnTo>
                <a:lnTo>
                  <a:pt x="584414" y="578081"/>
                </a:lnTo>
                <a:lnTo>
                  <a:pt x="578731" y="569564"/>
                </a:lnTo>
                <a:lnTo>
                  <a:pt x="582941" y="561047"/>
                </a:lnTo>
                <a:lnTo>
                  <a:pt x="580099" y="561047"/>
                </a:lnTo>
                <a:lnTo>
                  <a:pt x="565891" y="575242"/>
                </a:lnTo>
                <a:lnTo>
                  <a:pt x="561576" y="580920"/>
                </a:lnTo>
                <a:lnTo>
                  <a:pt x="550210" y="592275"/>
                </a:lnTo>
                <a:lnTo>
                  <a:pt x="544527" y="595114"/>
                </a:lnTo>
                <a:lnTo>
                  <a:pt x="540317" y="595114"/>
                </a:lnTo>
                <a:lnTo>
                  <a:pt x="497588" y="595114"/>
                </a:lnTo>
                <a:lnTo>
                  <a:pt x="499062" y="588069"/>
                </a:lnTo>
                <a:lnTo>
                  <a:pt x="497588" y="585231"/>
                </a:lnTo>
                <a:lnTo>
                  <a:pt x="490537" y="568197"/>
                </a:lnTo>
                <a:lnTo>
                  <a:pt x="486222" y="565358"/>
                </a:lnTo>
                <a:lnTo>
                  <a:pt x="467805" y="559681"/>
                </a:lnTo>
                <a:lnTo>
                  <a:pt x="454965" y="559681"/>
                </a:lnTo>
                <a:lnTo>
                  <a:pt x="442231" y="559681"/>
                </a:lnTo>
                <a:lnTo>
                  <a:pt x="450755" y="548325"/>
                </a:lnTo>
                <a:lnTo>
                  <a:pt x="454965" y="542647"/>
                </a:lnTo>
                <a:lnTo>
                  <a:pt x="453597" y="535497"/>
                </a:lnTo>
                <a:lnTo>
                  <a:pt x="452123" y="532659"/>
                </a:lnTo>
                <a:lnTo>
                  <a:pt x="440757" y="518464"/>
                </a:lnTo>
                <a:lnTo>
                  <a:pt x="437916" y="516992"/>
                </a:lnTo>
                <a:lnTo>
                  <a:pt x="432233" y="509948"/>
                </a:lnTo>
                <a:lnTo>
                  <a:pt x="420866" y="491442"/>
                </a:lnTo>
                <a:lnTo>
                  <a:pt x="410868" y="468731"/>
                </a:lnTo>
                <a:lnTo>
                  <a:pt x="402344" y="457376"/>
                </a:lnTo>
                <a:lnTo>
                  <a:pt x="398134" y="453065"/>
                </a:lnTo>
                <a:lnTo>
                  <a:pt x="396661" y="447387"/>
                </a:lnTo>
                <a:lnTo>
                  <a:pt x="398134" y="437503"/>
                </a:lnTo>
                <a:lnTo>
                  <a:pt x="408027" y="436031"/>
                </a:lnTo>
                <a:lnTo>
                  <a:pt x="408027" y="428987"/>
                </a:lnTo>
                <a:lnTo>
                  <a:pt x="406659" y="424676"/>
                </a:lnTo>
                <a:lnTo>
                  <a:pt x="403817" y="423309"/>
                </a:lnTo>
                <a:lnTo>
                  <a:pt x="403817" y="420470"/>
                </a:lnTo>
                <a:lnTo>
                  <a:pt x="405185" y="409115"/>
                </a:lnTo>
                <a:lnTo>
                  <a:pt x="409500" y="404804"/>
                </a:lnTo>
                <a:lnTo>
                  <a:pt x="426550" y="390609"/>
                </a:lnTo>
                <a:lnTo>
                  <a:pt x="436548" y="349393"/>
                </a:lnTo>
                <a:lnTo>
                  <a:pt x="446440" y="305338"/>
                </a:lnTo>
                <a:lnTo>
                  <a:pt x="450755" y="302499"/>
                </a:lnTo>
                <a:lnTo>
                  <a:pt x="480539" y="281260"/>
                </a:lnTo>
                <a:lnTo>
                  <a:pt x="497588" y="268432"/>
                </a:lnTo>
                <a:lnTo>
                  <a:pt x="503377" y="265593"/>
                </a:lnTo>
                <a:lnTo>
                  <a:pt x="530319" y="259916"/>
                </a:lnTo>
                <a:lnTo>
                  <a:pt x="558735" y="247088"/>
                </a:lnTo>
                <a:lnTo>
                  <a:pt x="571574" y="247088"/>
                </a:lnTo>
                <a:lnTo>
                  <a:pt x="581572" y="251399"/>
                </a:lnTo>
                <a:lnTo>
                  <a:pt x="587256" y="257077"/>
                </a:lnTo>
                <a:lnTo>
                  <a:pt x="595780" y="257077"/>
                </a:lnTo>
                <a:lnTo>
                  <a:pt x="599990" y="251399"/>
                </a:lnTo>
                <a:lnTo>
                  <a:pt x="587256" y="232894"/>
                </a:lnTo>
                <a:lnTo>
                  <a:pt x="584414" y="230055"/>
                </a:lnTo>
                <a:lnTo>
                  <a:pt x="578731" y="224377"/>
                </a:lnTo>
                <a:lnTo>
                  <a:pt x="564523" y="227216"/>
                </a:lnTo>
                <a:lnTo>
                  <a:pt x="558735" y="224377"/>
                </a:lnTo>
                <a:lnTo>
                  <a:pt x="561576" y="217332"/>
                </a:lnTo>
                <a:lnTo>
                  <a:pt x="565891" y="208815"/>
                </a:lnTo>
                <a:lnTo>
                  <a:pt x="568733" y="204505"/>
                </a:lnTo>
                <a:lnTo>
                  <a:pt x="574416" y="194621"/>
                </a:lnTo>
                <a:lnTo>
                  <a:pt x="585782" y="174644"/>
                </a:lnTo>
                <a:lnTo>
                  <a:pt x="588624" y="166127"/>
                </a:lnTo>
                <a:lnTo>
                  <a:pt x="592939" y="160450"/>
                </a:lnTo>
                <a:lnTo>
                  <a:pt x="588624" y="154772"/>
                </a:lnTo>
                <a:lnTo>
                  <a:pt x="575889" y="146255"/>
                </a:lnTo>
                <a:lnTo>
                  <a:pt x="547368" y="130694"/>
                </a:lnTo>
                <a:lnTo>
                  <a:pt x="541685" y="129222"/>
                </a:lnTo>
                <a:lnTo>
                  <a:pt x="517585" y="133533"/>
                </a:lnTo>
                <a:lnTo>
                  <a:pt x="494747" y="132061"/>
                </a:lnTo>
                <a:lnTo>
                  <a:pt x="491905" y="136372"/>
                </a:lnTo>
                <a:lnTo>
                  <a:pt x="480539" y="142049"/>
                </a:lnTo>
                <a:lnTo>
                  <a:pt x="467805" y="144888"/>
                </a:lnTo>
                <a:lnTo>
                  <a:pt x="454965" y="137738"/>
                </a:lnTo>
                <a:lnTo>
                  <a:pt x="452123" y="142049"/>
                </a:lnTo>
                <a:lnTo>
                  <a:pt x="439389" y="143416"/>
                </a:lnTo>
                <a:lnTo>
                  <a:pt x="427918" y="136372"/>
                </a:lnTo>
                <a:lnTo>
                  <a:pt x="426550" y="129222"/>
                </a:lnTo>
                <a:lnTo>
                  <a:pt x="427918" y="125016"/>
                </a:lnTo>
                <a:lnTo>
                  <a:pt x="429391" y="122177"/>
                </a:lnTo>
                <a:lnTo>
                  <a:pt x="426550" y="110716"/>
                </a:lnTo>
                <a:lnTo>
                  <a:pt x="425076" y="105144"/>
                </a:lnTo>
                <a:lnTo>
                  <a:pt x="403817" y="76650"/>
                </a:lnTo>
                <a:lnTo>
                  <a:pt x="400975" y="73811"/>
                </a:lnTo>
                <a:lnTo>
                  <a:pt x="398134" y="70972"/>
                </a:lnTo>
                <a:lnTo>
                  <a:pt x="375401" y="59617"/>
                </a:lnTo>
                <a:lnTo>
                  <a:pt x="368245" y="56778"/>
                </a:lnTo>
                <a:lnTo>
                  <a:pt x="361088" y="41111"/>
                </a:lnTo>
                <a:lnTo>
                  <a:pt x="361088" y="34067"/>
                </a:lnTo>
                <a:lnTo>
                  <a:pt x="358247" y="29756"/>
                </a:lnTo>
                <a:lnTo>
                  <a:pt x="336988" y="11356"/>
                </a:lnTo>
                <a:lnTo>
                  <a:pt x="322780" y="1367"/>
                </a:lnTo>
                <a:lnTo>
                  <a:pt x="318465" y="0"/>
                </a:lnTo>
                <a:lnTo>
                  <a:pt x="314255" y="4206"/>
                </a:lnTo>
                <a:lnTo>
                  <a:pt x="295733" y="4206"/>
                </a:lnTo>
                <a:lnTo>
                  <a:pt x="295733" y="8517"/>
                </a:lnTo>
                <a:lnTo>
                  <a:pt x="309940" y="25550"/>
                </a:lnTo>
                <a:lnTo>
                  <a:pt x="315623" y="29756"/>
                </a:lnTo>
                <a:lnTo>
                  <a:pt x="315623" y="35433"/>
                </a:lnTo>
                <a:lnTo>
                  <a:pt x="315623" y="45422"/>
                </a:lnTo>
                <a:lnTo>
                  <a:pt x="318465" y="56778"/>
                </a:lnTo>
                <a:lnTo>
                  <a:pt x="308572" y="52572"/>
                </a:lnTo>
                <a:lnTo>
                  <a:pt x="302784" y="75283"/>
                </a:lnTo>
                <a:lnTo>
                  <a:pt x="298574" y="90844"/>
                </a:lnTo>
                <a:lnTo>
                  <a:pt x="273000" y="125016"/>
                </a:lnTo>
                <a:lnTo>
                  <a:pt x="255951" y="140577"/>
                </a:lnTo>
                <a:lnTo>
                  <a:pt x="245953" y="149094"/>
                </a:lnTo>
                <a:lnTo>
                  <a:pt x="243111" y="151933"/>
                </a:lnTo>
                <a:lnTo>
                  <a:pt x="234586" y="154772"/>
                </a:lnTo>
                <a:lnTo>
                  <a:pt x="224588" y="159083"/>
                </a:lnTo>
                <a:lnTo>
                  <a:pt x="217537" y="161921"/>
                </a:lnTo>
                <a:lnTo>
                  <a:pt x="201856" y="167599"/>
                </a:lnTo>
                <a:lnTo>
                  <a:pt x="180597" y="176116"/>
                </a:lnTo>
                <a:lnTo>
                  <a:pt x="176282" y="180427"/>
                </a:lnTo>
                <a:lnTo>
                  <a:pt x="171967" y="186105"/>
                </a:lnTo>
                <a:lnTo>
                  <a:pt x="167757" y="193149"/>
                </a:lnTo>
                <a:lnTo>
                  <a:pt x="160601" y="203138"/>
                </a:lnTo>
                <a:lnTo>
                  <a:pt x="156391" y="201666"/>
                </a:lnTo>
                <a:lnTo>
                  <a:pt x="147866" y="230055"/>
                </a:lnTo>
                <a:lnTo>
                  <a:pt x="143551" y="244249"/>
                </a:lnTo>
                <a:lnTo>
                  <a:pt x="142183" y="252871"/>
                </a:lnTo>
                <a:lnTo>
                  <a:pt x="140710" y="255710"/>
                </a:lnTo>
                <a:lnTo>
                  <a:pt x="140710" y="261387"/>
                </a:lnTo>
                <a:lnTo>
                  <a:pt x="137868" y="271271"/>
                </a:lnTo>
                <a:lnTo>
                  <a:pt x="127975" y="288305"/>
                </a:lnTo>
                <a:lnTo>
                  <a:pt x="123660" y="295454"/>
                </a:lnTo>
                <a:lnTo>
                  <a:pt x="120819" y="296821"/>
                </a:lnTo>
                <a:lnTo>
                  <a:pt x="117977" y="295454"/>
                </a:lnTo>
                <a:lnTo>
                  <a:pt x="109453" y="293982"/>
                </a:lnTo>
                <a:lnTo>
                  <a:pt x="100928" y="285465"/>
                </a:lnTo>
                <a:lnTo>
                  <a:pt x="95245" y="274110"/>
                </a:lnTo>
                <a:lnTo>
                  <a:pt x="96613" y="271271"/>
                </a:lnTo>
                <a:lnTo>
                  <a:pt x="96613" y="267065"/>
                </a:lnTo>
                <a:lnTo>
                  <a:pt x="88088" y="262754"/>
                </a:lnTo>
                <a:lnTo>
                  <a:pt x="85247" y="264121"/>
                </a:lnTo>
                <a:lnTo>
                  <a:pt x="81037" y="265593"/>
                </a:lnTo>
                <a:lnTo>
                  <a:pt x="72512" y="259916"/>
                </a:lnTo>
                <a:lnTo>
                  <a:pt x="62514" y="254238"/>
                </a:lnTo>
                <a:lnTo>
                  <a:pt x="49780" y="265593"/>
                </a:lnTo>
                <a:lnTo>
                  <a:pt x="45465" y="262754"/>
                </a:lnTo>
                <a:lnTo>
                  <a:pt x="42623" y="241410"/>
                </a:lnTo>
                <a:lnTo>
                  <a:pt x="43991" y="235733"/>
                </a:lnTo>
                <a:lnTo>
                  <a:pt x="48306" y="235733"/>
                </a:lnTo>
                <a:lnTo>
                  <a:pt x="51148" y="237204"/>
                </a:lnTo>
                <a:lnTo>
                  <a:pt x="61146" y="230055"/>
                </a:lnTo>
                <a:lnTo>
                  <a:pt x="56831" y="213022"/>
                </a:lnTo>
                <a:lnTo>
                  <a:pt x="55463" y="207344"/>
                </a:lnTo>
                <a:lnTo>
                  <a:pt x="53990" y="201666"/>
                </a:lnTo>
                <a:lnTo>
                  <a:pt x="49780" y="198827"/>
                </a:lnTo>
                <a:lnTo>
                  <a:pt x="45465" y="207344"/>
                </a:lnTo>
                <a:lnTo>
                  <a:pt x="38308" y="210182"/>
                </a:lnTo>
                <a:lnTo>
                  <a:pt x="26942" y="221538"/>
                </a:lnTo>
                <a:lnTo>
                  <a:pt x="5683" y="249927"/>
                </a:lnTo>
                <a:lnTo>
                  <a:pt x="2842" y="257077"/>
                </a:lnTo>
                <a:lnTo>
                  <a:pt x="0" y="275582"/>
                </a:lnTo>
                <a:lnTo>
                  <a:pt x="7051" y="286938"/>
                </a:lnTo>
                <a:lnTo>
                  <a:pt x="8525" y="289776"/>
                </a:lnTo>
                <a:lnTo>
                  <a:pt x="12734" y="293982"/>
                </a:lnTo>
                <a:lnTo>
                  <a:pt x="14208" y="296821"/>
                </a:lnTo>
                <a:lnTo>
                  <a:pt x="26942" y="335199"/>
                </a:lnTo>
                <a:lnTo>
                  <a:pt x="26942" y="339510"/>
                </a:lnTo>
                <a:lnTo>
                  <a:pt x="26942" y="343715"/>
                </a:lnTo>
                <a:lnTo>
                  <a:pt x="24101" y="348026"/>
                </a:lnTo>
                <a:lnTo>
                  <a:pt x="21259" y="348026"/>
                </a:lnTo>
                <a:lnTo>
                  <a:pt x="18418" y="348026"/>
                </a:lnTo>
                <a:lnTo>
                  <a:pt x="15576" y="345187"/>
                </a:lnTo>
                <a:lnTo>
                  <a:pt x="12734" y="349393"/>
                </a:lnTo>
                <a:lnTo>
                  <a:pt x="11366" y="355071"/>
                </a:lnTo>
                <a:lnTo>
                  <a:pt x="15576" y="362221"/>
                </a:lnTo>
                <a:lnTo>
                  <a:pt x="31257" y="373576"/>
                </a:lnTo>
                <a:lnTo>
                  <a:pt x="35467" y="376415"/>
                </a:lnTo>
                <a:lnTo>
                  <a:pt x="41150" y="379254"/>
                </a:lnTo>
                <a:lnTo>
                  <a:pt x="58305" y="387771"/>
                </a:lnTo>
                <a:lnTo>
                  <a:pt x="66829" y="393448"/>
                </a:lnTo>
                <a:lnTo>
                  <a:pt x="71039" y="396287"/>
                </a:lnTo>
                <a:lnTo>
                  <a:pt x="76722" y="401965"/>
                </a:lnTo>
                <a:lnTo>
                  <a:pt x="82405" y="411953"/>
                </a:lnTo>
                <a:lnTo>
                  <a:pt x="86720" y="414793"/>
                </a:lnTo>
                <a:lnTo>
                  <a:pt x="90930" y="421837"/>
                </a:lnTo>
                <a:lnTo>
                  <a:pt x="96613" y="431826"/>
                </a:lnTo>
                <a:lnTo>
                  <a:pt x="98086" y="436031"/>
                </a:lnTo>
                <a:lnTo>
                  <a:pt x="116609" y="473042"/>
                </a:lnTo>
                <a:lnTo>
                  <a:pt x="125134" y="481559"/>
                </a:lnTo>
                <a:lnTo>
                  <a:pt x="127975" y="482926"/>
                </a:lnTo>
                <a:lnTo>
                  <a:pt x="130817" y="485765"/>
                </a:lnTo>
                <a:lnTo>
                  <a:pt x="133658" y="488603"/>
                </a:lnTo>
                <a:lnTo>
                  <a:pt x="146393" y="511315"/>
                </a:lnTo>
                <a:lnTo>
                  <a:pt x="153549" y="531292"/>
                </a:lnTo>
                <a:lnTo>
                  <a:pt x="154918" y="535497"/>
                </a:lnTo>
                <a:lnTo>
                  <a:pt x="162074" y="545486"/>
                </a:lnTo>
                <a:lnTo>
                  <a:pt x="166284" y="556842"/>
                </a:lnTo>
                <a:lnTo>
                  <a:pt x="167757" y="561047"/>
                </a:lnTo>
                <a:lnTo>
                  <a:pt x="169125" y="563886"/>
                </a:lnTo>
                <a:lnTo>
                  <a:pt x="173440" y="576714"/>
                </a:lnTo>
                <a:lnTo>
                  <a:pt x="184807" y="606575"/>
                </a:lnTo>
                <a:lnTo>
                  <a:pt x="196173" y="624975"/>
                </a:lnTo>
                <a:lnTo>
                  <a:pt x="204697" y="637803"/>
                </a:lnTo>
                <a:lnTo>
                  <a:pt x="207539" y="640641"/>
                </a:lnTo>
                <a:lnTo>
                  <a:pt x="210380" y="646319"/>
                </a:lnTo>
                <a:lnTo>
                  <a:pt x="213222" y="651997"/>
                </a:lnTo>
                <a:lnTo>
                  <a:pt x="216064" y="660514"/>
                </a:lnTo>
                <a:lnTo>
                  <a:pt x="221747" y="676180"/>
                </a:lnTo>
                <a:lnTo>
                  <a:pt x="231745" y="681858"/>
                </a:lnTo>
                <a:lnTo>
                  <a:pt x="234586" y="686064"/>
                </a:lnTo>
                <a:lnTo>
                  <a:pt x="241638" y="694580"/>
                </a:lnTo>
                <a:lnTo>
                  <a:pt x="243111" y="698891"/>
                </a:lnTo>
                <a:lnTo>
                  <a:pt x="245953" y="714452"/>
                </a:lnTo>
                <a:lnTo>
                  <a:pt x="245953" y="717291"/>
                </a:lnTo>
                <a:lnTo>
                  <a:pt x="263002" y="734324"/>
                </a:lnTo>
                <a:lnTo>
                  <a:pt x="265844" y="737269"/>
                </a:lnTo>
                <a:lnTo>
                  <a:pt x="267317" y="741474"/>
                </a:lnTo>
                <a:lnTo>
                  <a:pt x="285734" y="778380"/>
                </a:lnTo>
                <a:lnTo>
                  <a:pt x="290049" y="782691"/>
                </a:lnTo>
                <a:lnTo>
                  <a:pt x="292891" y="784163"/>
                </a:lnTo>
                <a:lnTo>
                  <a:pt x="298574" y="792574"/>
                </a:lnTo>
                <a:lnTo>
                  <a:pt x="302784" y="801196"/>
                </a:lnTo>
                <a:lnTo>
                  <a:pt x="304257" y="808241"/>
                </a:lnTo>
                <a:lnTo>
                  <a:pt x="304257" y="812446"/>
                </a:lnTo>
                <a:lnTo>
                  <a:pt x="302784" y="815285"/>
                </a:lnTo>
                <a:lnTo>
                  <a:pt x="301416" y="825274"/>
                </a:lnTo>
                <a:lnTo>
                  <a:pt x="298574" y="822435"/>
                </a:lnTo>
                <a:lnTo>
                  <a:pt x="295733" y="822435"/>
                </a:lnTo>
                <a:lnTo>
                  <a:pt x="295733" y="828113"/>
                </a:lnTo>
                <a:lnTo>
                  <a:pt x="324148" y="873640"/>
                </a:lnTo>
                <a:lnTo>
                  <a:pt x="328463" y="877846"/>
                </a:lnTo>
                <a:lnTo>
                  <a:pt x="338356" y="884996"/>
                </a:lnTo>
                <a:lnTo>
                  <a:pt x="368245" y="914751"/>
                </a:lnTo>
                <a:lnTo>
                  <a:pt x="375401" y="921901"/>
                </a:lnTo>
                <a:lnTo>
                  <a:pt x="398134" y="933257"/>
                </a:lnTo>
                <a:lnTo>
                  <a:pt x="402344" y="934729"/>
                </a:lnTo>
                <a:lnTo>
                  <a:pt x="408027" y="940301"/>
                </a:lnTo>
                <a:lnTo>
                  <a:pt x="437916" y="958807"/>
                </a:lnTo>
                <a:lnTo>
                  <a:pt x="454965" y="968795"/>
                </a:lnTo>
                <a:lnTo>
                  <a:pt x="464963" y="971634"/>
                </a:lnTo>
                <a:lnTo>
                  <a:pt x="470646" y="974473"/>
                </a:lnTo>
                <a:lnTo>
                  <a:pt x="479171" y="978679"/>
                </a:lnTo>
                <a:lnTo>
                  <a:pt x="480539" y="981518"/>
                </a:lnTo>
                <a:lnTo>
                  <a:pt x="500535" y="991506"/>
                </a:lnTo>
                <a:lnTo>
                  <a:pt x="510428" y="992873"/>
                </a:lnTo>
                <a:lnTo>
                  <a:pt x="516111" y="995712"/>
                </a:lnTo>
                <a:lnTo>
                  <a:pt x="523268" y="998551"/>
                </a:lnTo>
                <a:lnTo>
                  <a:pt x="548842" y="1019895"/>
                </a:lnTo>
                <a:lnTo>
                  <a:pt x="551683" y="1022734"/>
                </a:lnTo>
                <a:lnTo>
                  <a:pt x="563050" y="1027045"/>
                </a:lnTo>
                <a:lnTo>
                  <a:pt x="570206" y="1031251"/>
                </a:lnTo>
                <a:lnTo>
                  <a:pt x="577257" y="1038401"/>
                </a:lnTo>
                <a:lnTo>
                  <a:pt x="580099" y="1042606"/>
                </a:lnTo>
                <a:lnTo>
                  <a:pt x="584414" y="1056801"/>
                </a:lnTo>
                <a:lnTo>
                  <a:pt x="597148" y="1065317"/>
                </a:lnTo>
                <a:lnTo>
                  <a:pt x="601463" y="1066789"/>
                </a:lnTo>
                <a:lnTo>
                  <a:pt x="635562" y="1093706"/>
                </a:lnTo>
                <a:lnTo>
                  <a:pt x="648402" y="1092339"/>
                </a:lnTo>
                <a:lnTo>
                  <a:pt x="658294" y="1089500"/>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9" name="Freihandform 274">
            <a:extLst>
              <a:ext uri="{FF2B5EF4-FFF2-40B4-BE49-F238E27FC236}">
                <a16:creationId xmlns:a16="http://schemas.microsoft.com/office/drawing/2014/main" id="{8C4D2E78-8898-688B-525A-1C3409136450}"/>
              </a:ext>
            </a:extLst>
          </p:cNvPr>
          <p:cNvSpPr/>
          <p:nvPr userDrawn="1"/>
        </p:nvSpPr>
        <p:spPr>
          <a:xfrm>
            <a:off x="5375110" y="3903007"/>
            <a:ext cx="148843" cy="190086"/>
          </a:xfrm>
          <a:custGeom>
            <a:avLst/>
            <a:gdLst>
              <a:gd name="connsiteX0" fmla="*/ 38414 w 301415"/>
              <a:gd name="connsiteY0" fmla="*/ 295454 h 384931"/>
              <a:gd name="connsiteX1" fmla="*/ 39782 w 301415"/>
              <a:gd name="connsiteY1" fmla="*/ 301132 h 384931"/>
              <a:gd name="connsiteX2" fmla="*/ 44097 w 301415"/>
              <a:gd name="connsiteY2" fmla="*/ 318165 h 384931"/>
              <a:gd name="connsiteX3" fmla="*/ 34099 w 301415"/>
              <a:gd name="connsiteY3" fmla="*/ 325315 h 384931"/>
              <a:gd name="connsiteX4" fmla="*/ 31257 w 301415"/>
              <a:gd name="connsiteY4" fmla="*/ 323843 h 384931"/>
              <a:gd name="connsiteX5" fmla="*/ 26942 w 301415"/>
              <a:gd name="connsiteY5" fmla="*/ 323843 h 384931"/>
              <a:gd name="connsiteX6" fmla="*/ 25574 w 301415"/>
              <a:gd name="connsiteY6" fmla="*/ 329626 h 384931"/>
              <a:gd name="connsiteX7" fmla="*/ 28416 w 301415"/>
              <a:gd name="connsiteY7" fmla="*/ 350865 h 384931"/>
              <a:gd name="connsiteX8" fmla="*/ 32731 w 301415"/>
              <a:gd name="connsiteY8" fmla="*/ 353704 h 384931"/>
              <a:gd name="connsiteX9" fmla="*/ 45465 w 301415"/>
              <a:gd name="connsiteY9" fmla="*/ 342348 h 384931"/>
              <a:gd name="connsiteX10" fmla="*/ 55463 w 301415"/>
              <a:gd name="connsiteY10" fmla="*/ 348026 h 384931"/>
              <a:gd name="connsiteX11" fmla="*/ 63988 w 301415"/>
              <a:gd name="connsiteY11" fmla="*/ 353704 h 384931"/>
              <a:gd name="connsiteX12" fmla="*/ 68197 w 301415"/>
              <a:gd name="connsiteY12" fmla="*/ 352337 h 384931"/>
              <a:gd name="connsiteX13" fmla="*/ 71039 w 301415"/>
              <a:gd name="connsiteY13" fmla="*/ 350865 h 384931"/>
              <a:gd name="connsiteX14" fmla="*/ 79564 w 301415"/>
              <a:gd name="connsiteY14" fmla="*/ 355176 h 384931"/>
              <a:gd name="connsiteX15" fmla="*/ 79564 w 301415"/>
              <a:gd name="connsiteY15" fmla="*/ 359382 h 384931"/>
              <a:gd name="connsiteX16" fmla="*/ 78196 w 301415"/>
              <a:gd name="connsiteY16" fmla="*/ 362221 h 384931"/>
              <a:gd name="connsiteX17" fmla="*/ 83879 w 301415"/>
              <a:gd name="connsiteY17" fmla="*/ 373576 h 384931"/>
              <a:gd name="connsiteX18" fmla="*/ 92403 w 301415"/>
              <a:gd name="connsiteY18" fmla="*/ 382093 h 384931"/>
              <a:gd name="connsiteX19" fmla="*/ 100928 w 301415"/>
              <a:gd name="connsiteY19" fmla="*/ 383565 h 384931"/>
              <a:gd name="connsiteX20" fmla="*/ 103770 w 301415"/>
              <a:gd name="connsiteY20" fmla="*/ 384932 h 384931"/>
              <a:gd name="connsiteX21" fmla="*/ 106611 w 301415"/>
              <a:gd name="connsiteY21" fmla="*/ 383565 h 384931"/>
              <a:gd name="connsiteX22" fmla="*/ 110926 w 301415"/>
              <a:gd name="connsiteY22" fmla="*/ 376415 h 384931"/>
              <a:gd name="connsiteX23" fmla="*/ 120819 w 301415"/>
              <a:gd name="connsiteY23" fmla="*/ 359382 h 384931"/>
              <a:gd name="connsiteX24" fmla="*/ 123660 w 301415"/>
              <a:gd name="connsiteY24" fmla="*/ 349498 h 384931"/>
              <a:gd name="connsiteX25" fmla="*/ 123660 w 301415"/>
              <a:gd name="connsiteY25" fmla="*/ 343820 h 384931"/>
              <a:gd name="connsiteX26" fmla="*/ 125134 w 301415"/>
              <a:gd name="connsiteY26" fmla="*/ 340981 h 384931"/>
              <a:gd name="connsiteX27" fmla="*/ 126502 w 301415"/>
              <a:gd name="connsiteY27" fmla="*/ 332360 h 384931"/>
              <a:gd name="connsiteX28" fmla="*/ 130817 w 301415"/>
              <a:gd name="connsiteY28" fmla="*/ 318165 h 384931"/>
              <a:gd name="connsiteX29" fmla="*/ 139342 w 301415"/>
              <a:gd name="connsiteY29" fmla="*/ 289776 h 384931"/>
              <a:gd name="connsiteX30" fmla="*/ 143551 w 301415"/>
              <a:gd name="connsiteY30" fmla="*/ 291249 h 384931"/>
              <a:gd name="connsiteX31" fmla="*/ 150708 w 301415"/>
              <a:gd name="connsiteY31" fmla="*/ 281260 h 384931"/>
              <a:gd name="connsiteX32" fmla="*/ 154918 w 301415"/>
              <a:gd name="connsiteY32" fmla="*/ 274110 h 384931"/>
              <a:gd name="connsiteX33" fmla="*/ 159233 w 301415"/>
              <a:gd name="connsiteY33" fmla="*/ 268537 h 384931"/>
              <a:gd name="connsiteX34" fmla="*/ 163442 w 301415"/>
              <a:gd name="connsiteY34" fmla="*/ 264227 h 384931"/>
              <a:gd name="connsiteX35" fmla="*/ 184807 w 301415"/>
              <a:gd name="connsiteY35" fmla="*/ 255710 h 384931"/>
              <a:gd name="connsiteX36" fmla="*/ 200488 w 301415"/>
              <a:gd name="connsiteY36" fmla="*/ 250032 h 384931"/>
              <a:gd name="connsiteX37" fmla="*/ 207539 w 301415"/>
              <a:gd name="connsiteY37" fmla="*/ 247193 h 384931"/>
              <a:gd name="connsiteX38" fmla="*/ 217537 w 301415"/>
              <a:gd name="connsiteY38" fmla="*/ 242882 h 384931"/>
              <a:gd name="connsiteX39" fmla="*/ 226062 w 301415"/>
              <a:gd name="connsiteY39" fmla="*/ 240044 h 384931"/>
              <a:gd name="connsiteX40" fmla="*/ 228903 w 301415"/>
              <a:gd name="connsiteY40" fmla="*/ 237204 h 384931"/>
              <a:gd name="connsiteX41" fmla="*/ 238901 w 301415"/>
              <a:gd name="connsiteY41" fmla="*/ 228688 h 384931"/>
              <a:gd name="connsiteX42" fmla="*/ 255951 w 301415"/>
              <a:gd name="connsiteY42" fmla="*/ 213127 h 384931"/>
              <a:gd name="connsiteX43" fmla="*/ 281525 w 301415"/>
              <a:gd name="connsiteY43" fmla="*/ 178955 h 384931"/>
              <a:gd name="connsiteX44" fmla="*/ 285840 w 301415"/>
              <a:gd name="connsiteY44" fmla="*/ 163394 h 384931"/>
              <a:gd name="connsiteX45" fmla="*/ 291523 w 301415"/>
              <a:gd name="connsiteY45" fmla="*/ 140683 h 384931"/>
              <a:gd name="connsiteX46" fmla="*/ 301416 w 301415"/>
              <a:gd name="connsiteY46" fmla="*/ 144888 h 384931"/>
              <a:gd name="connsiteX47" fmla="*/ 298574 w 301415"/>
              <a:gd name="connsiteY47" fmla="*/ 133533 h 384931"/>
              <a:gd name="connsiteX48" fmla="*/ 298574 w 301415"/>
              <a:gd name="connsiteY48" fmla="*/ 123649 h 384931"/>
              <a:gd name="connsiteX49" fmla="*/ 298574 w 301415"/>
              <a:gd name="connsiteY49" fmla="*/ 117971 h 384931"/>
              <a:gd name="connsiteX50" fmla="*/ 292891 w 301415"/>
              <a:gd name="connsiteY50" fmla="*/ 113660 h 384931"/>
              <a:gd name="connsiteX51" fmla="*/ 278683 w 301415"/>
              <a:gd name="connsiteY51" fmla="*/ 96627 h 384931"/>
              <a:gd name="connsiteX52" fmla="*/ 278683 w 301415"/>
              <a:gd name="connsiteY52" fmla="*/ 92316 h 384931"/>
              <a:gd name="connsiteX53" fmla="*/ 297206 w 301415"/>
              <a:gd name="connsiteY53" fmla="*/ 92316 h 384931"/>
              <a:gd name="connsiteX54" fmla="*/ 275842 w 301415"/>
              <a:gd name="connsiteY54" fmla="*/ 82433 h 384931"/>
              <a:gd name="connsiteX55" fmla="*/ 257319 w 301415"/>
              <a:gd name="connsiteY55" fmla="*/ 65399 h 384931"/>
              <a:gd name="connsiteX56" fmla="*/ 251636 w 301415"/>
              <a:gd name="connsiteY56" fmla="*/ 62455 h 384931"/>
              <a:gd name="connsiteX57" fmla="*/ 245953 w 301415"/>
              <a:gd name="connsiteY57" fmla="*/ 61089 h 384931"/>
              <a:gd name="connsiteX58" fmla="*/ 240270 w 301415"/>
              <a:gd name="connsiteY58" fmla="*/ 61089 h 384931"/>
              <a:gd name="connsiteX59" fmla="*/ 237428 w 301415"/>
              <a:gd name="connsiteY59" fmla="*/ 62455 h 384931"/>
              <a:gd name="connsiteX60" fmla="*/ 237428 w 301415"/>
              <a:gd name="connsiteY60" fmla="*/ 71077 h 384931"/>
              <a:gd name="connsiteX61" fmla="*/ 231745 w 301415"/>
              <a:gd name="connsiteY61" fmla="*/ 72444 h 384931"/>
              <a:gd name="connsiteX62" fmla="*/ 227430 w 301415"/>
              <a:gd name="connsiteY62" fmla="*/ 72444 h 384931"/>
              <a:gd name="connsiteX63" fmla="*/ 211854 w 301415"/>
              <a:gd name="connsiteY63" fmla="*/ 71077 h 384931"/>
              <a:gd name="connsiteX64" fmla="*/ 201856 w 301415"/>
              <a:gd name="connsiteY64" fmla="*/ 69605 h 384931"/>
              <a:gd name="connsiteX65" fmla="*/ 187648 w 301415"/>
              <a:gd name="connsiteY65" fmla="*/ 63927 h 384931"/>
              <a:gd name="connsiteX66" fmla="*/ 184807 w 301415"/>
              <a:gd name="connsiteY66" fmla="*/ 62455 h 384931"/>
              <a:gd name="connsiteX67" fmla="*/ 172072 w 301415"/>
              <a:gd name="connsiteY67" fmla="*/ 36906 h 384931"/>
              <a:gd name="connsiteX68" fmla="*/ 163442 w 301415"/>
              <a:gd name="connsiteY68" fmla="*/ 38378 h 384931"/>
              <a:gd name="connsiteX69" fmla="*/ 157864 w 301415"/>
              <a:gd name="connsiteY69" fmla="*/ 32700 h 384931"/>
              <a:gd name="connsiteX70" fmla="*/ 149340 w 301415"/>
              <a:gd name="connsiteY70" fmla="*/ 31228 h 384931"/>
              <a:gd name="connsiteX71" fmla="*/ 136500 w 301415"/>
              <a:gd name="connsiteY71" fmla="*/ 22711 h 384931"/>
              <a:gd name="connsiteX72" fmla="*/ 123660 w 301415"/>
              <a:gd name="connsiteY72" fmla="*/ 14194 h 384931"/>
              <a:gd name="connsiteX73" fmla="*/ 120819 w 301415"/>
              <a:gd name="connsiteY73" fmla="*/ 9989 h 384931"/>
              <a:gd name="connsiteX74" fmla="*/ 110926 w 301415"/>
              <a:gd name="connsiteY74" fmla="*/ 0 h 384931"/>
              <a:gd name="connsiteX75" fmla="*/ 108085 w 301415"/>
              <a:gd name="connsiteY75" fmla="*/ 7150 h 384931"/>
              <a:gd name="connsiteX76" fmla="*/ 105243 w 301415"/>
              <a:gd name="connsiteY76" fmla="*/ 12828 h 384931"/>
              <a:gd name="connsiteX77" fmla="*/ 103770 w 301415"/>
              <a:gd name="connsiteY77" fmla="*/ 17033 h 384931"/>
              <a:gd name="connsiteX78" fmla="*/ 102296 w 301415"/>
              <a:gd name="connsiteY78" fmla="*/ 19872 h 384931"/>
              <a:gd name="connsiteX79" fmla="*/ 98086 w 301415"/>
              <a:gd name="connsiteY79" fmla="*/ 12828 h 384931"/>
              <a:gd name="connsiteX80" fmla="*/ 78196 w 301415"/>
              <a:gd name="connsiteY80" fmla="*/ 21344 h 384931"/>
              <a:gd name="connsiteX81" fmla="*/ 68197 w 301415"/>
              <a:gd name="connsiteY81" fmla="*/ 27022 h 384931"/>
              <a:gd name="connsiteX82" fmla="*/ 66829 w 301415"/>
              <a:gd name="connsiteY82" fmla="*/ 31228 h 384931"/>
              <a:gd name="connsiteX83" fmla="*/ 58305 w 301415"/>
              <a:gd name="connsiteY83" fmla="*/ 31228 h 384931"/>
              <a:gd name="connsiteX84" fmla="*/ 45465 w 301415"/>
              <a:gd name="connsiteY84" fmla="*/ 36906 h 384931"/>
              <a:gd name="connsiteX85" fmla="*/ 42623 w 301415"/>
              <a:gd name="connsiteY85" fmla="*/ 39744 h 384931"/>
              <a:gd name="connsiteX86" fmla="*/ 42623 w 301415"/>
              <a:gd name="connsiteY86" fmla="*/ 46894 h 384931"/>
              <a:gd name="connsiteX87" fmla="*/ 45465 w 301415"/>
              <a:gd name="connsiteY87" fmla="*/ 56778 h 384931"/>
              <a:gd name="connsiteX88" fmla="*/ 45465 w 301415"/>
              <a:gd name="connsiteY88" fmla="*/ 65399 h 384931"/>
              <a:gd name="connsiteX89" fmla="*/ 45465 w 301415"/>
              <a:gd name="connsiteY89" fmla="*/ 78122 h 384931"/>
              <a:gd name="connsiteX90" fmla="*/ 44097 w 301415"/>
              <a:gd name="connsiteY90" fmla="*/ 82433 h 384931"/>
              <a:gd name="connsiteX91" fmla="*/ 41255 w 301415"/>
              <a:gd name="connsiteY91" fmla="*/ 86639 h 384931"/>
              <a:gd name="connsiteX92" fmla="*/ 35467 w 301415"/>
              <a:gd name="connsiteY92" fmla="*/ 93788 h 384931"/>
              <a:gd name="connsiteX93" fmla="*/ 18418 w 301415"/>
              <a:gd name="connsiteY93" fmla="*/ 139210 h 384931"/>
              <a:gd name="connsiteX94" fmla="*/ 15576 w 301415"/>
              <a:gd name="connsiteY94" fmla="*/ 142049 h 384931"/>
              <a:gd name="connsiteX95" fmla="*/ 9893 w 301415"/>
              <a:gd name="connsiteY95" fmla="*/ 140683 h 384931"/>
              <a:gd name="connsiteX96" fmla="*/ 4210 w 301415"/>
              <a:gd name="connsiteY96" fmla="*/ 142049 h 384931"/>
              <a:gd name="connsiteX97" fmla="*/ 0 w 301415"/>
              <a:gd name="connsiteY97" fmla="*/ 147727 h 384931"/>
              <a:gd name="connsiteX98" fmla="*/ 4210 w 301415"/>
              <a:gd name="connsiteY98" fmla="*/ 181794 h 384931"/>
              <a:gd name="connsiteX99" fmla="*/ 7051 w 301415"/>
              <a:gd name="connsiteY99" fmla="*/ 188943 h 384931"/>
              <a:gd name="connsiteX100" fmla="*/ 8525 w 301415"/>
              <a:gd name="connsiteY100" fmla="*/ 191782 h 384931"/>
              <a:gd name="connsiteX101" fmla="*/ 9893 w 301415"/>
              <a:gd name="connsiteY101" fmla="*/ 201771 h 384931"/>
              <a:gd name="connsiteX102" fmla="*/ 8525 w 301415"/>
              <a:gd name="connsiteY102" fmla="*/ 211655 h 384931"/>
              <a:gd name="connsiteX103" fmla="*/ 4210 w 301415"/>
              <a:gd name="connsiteY103" fmla="*/ 215966 h 384931"/>
              <a:gd name="connsiteX104" fmla="*/ 1368 w 301415"/>
              <a:gd name="connsiteY104" fmla="*/ 217332 h 384931"/>
              <a:gd name="connsiteX105" fmla="*/ 9893 w 301415"/>
              <a:gd name="connsiteY105" fmla="*/ 228688 h 384931"/>
              <a:gd name="connsiteX106" fmla="*/ 26942 w 301415"/>
              <a:gd name="connsiteY106" fmla="*/ 244354 h 384931"/>
              <a:gd name="connsiteX107" fmla="*/ 35467 w 301415"/>
              <a:gd name="connsiteY107" fmla="*/ 248665 h 384931"/>
              <a:gd name="connsiteX108" fmla="*/ 53990 w 301415"/>
              <a:gd name="connsiteY108" fmla="*/ 238677 h 384931"/>
              <a:gd name="connsiteX109" fmla="*/ 56831 w 301415"/>
              <a:gd name="connsiteY109" fmla="*/ 230160 h 384931"/>
              <a:gd name="connsiteX110" fmla="*/ 61146 w 301415"/>
              <a:gd name="connsiteY110" fmla="*/ 234366 h 384931"/>
              <a:gd name="connsiteX111" fmla="*/ 63988 w 301415"/>
              <a:gd name="connsiteY111" fmla="*/ 237204 h 384931"/>
              <a:gd name="connsiteX112" fmla="*/ 63988 w 301415"/>
              <a:gd name="connsiteY112" fmla="*/ 241515 h 384931"/>
              <a:gd name="connsiteX113" fmla="*/ 61146 w 301415"/>
              <a:gd name="connsiteY113" fmla="*/ 244354 h 384931"/>
              <a:gd name="connsiteX114" fmla="*/ 58305 w 301415"/>
              <a:gd name="connsiteY114" fmla="*/ 255710 h 384931"/>
              <a:gd name="connsiteX115" fmla="*/ 56831 w 301415"/>
              <a:gd name="connsiteY115" fmla="*/ 264227 h 384931"/>
              <a:gd name="connsiteX116" fmla="*/ 53990 w 301415"/>
              <a:gd name="connsiteY116" fmla="*/ 269904 h 384931"/>
              <a:gd name="connsiteX117" fmla="*/ 53990 w 301415"/>
              <a:gd name="connsiteY117" fmla="*/ 274110 h 384931"/>
              <a:gd name="connsiteX118" fmla="*/ 52621 w 301415"/>
              <a:gd name="connsiteY118" fmla="*/ 277054 h 384931"/>
              <a:gd name="connsiteX119" fmla="*/ 48306 w 301415"/>
              <a:gd name="connsiteY119" fmla="*/ 282732 h 384931"/>
              <a:gd name="connsiteX120" fmla="*/ 42623 w 301415"/>
              <a:gd name="connsiteY120" fmla="*/ 284099 h 384931"/>
              <a:gd name="connsiteX121" fmla="*/ 38414 w 301415"/>
              <a:gd name="connsiteY121" fmla="*/ 285571 h 384931"/>
              <a:gd name="connsiteX122" fmla="*/ 32731 w 301415"/>
              <a:gd name="connsiteY122" fmla="*/ 286938 h 384931"/>
              <a:gd name="connsiteX123" fmla="*/ 36940 w 301415"/>
              <a:gd name="connsiteY123" fmla="*/ 289776 h 384931"/>
              <a:gd name="connsiteX124" fmla="*/ 38414 w 301415"/>
              <a:gd name="connsiteY124" fmla="*/ 295454 h 384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301415" h="384931">
                <a:moveTo>
                  <a:pt x="38414" y="295454"/>
                </a:moveTo>
                <a:lnTo>
                  <a:pt x="39782" y="301132"/>
                </a:lnTo>
                <a:lnTo>
                  <a:pt x="44097" y="318165"/>
                </a:lnTo>
                <a:lnTo>
                  <a:pt x="34099" y="325315"/>
                </a:lnTo>
                <a:lnTo>
                  <a:pt x="31257" y="323843"/>
                </a:lnTo>
                <a:lnTo>
                  <a:pt x="26942" y="323843"/>
                </a:lnTo>
                <a:lnTo>
                  <a:pt x="25574" y="329626"/>
                </a:lnTo>
                <a:lnTo>
                  <a:pt x="28416" y="350865"/>
                </a:lnTo>
                <a:lnTo>
                  <a:pt x="32731" y="353704"/>
                </a:lnTo>
                <a:lnTo>
                  <a:pt x="45465" y="342348"/>
                </a:lnTo>
                <a:lnTo>
                  <a:pt x="55463" y="348026"/>
                </a:lnTo>
                <a:lnTo>
                  <a:pt x="63988" y="353704"/>
                </a:lnTo>
                <a:lnTo>
                  <a:pt x="68197" y="352337"/>
                </a:lnTo>
                <a:lnTo>
                  <a:pt x="71039" y="350865"/>
                </a:lnTo>
                <a:lnTo>
                  <a:pt x="79564" y="355176"/>
                </a:lnTo>
                <a:lnTo>
                  <a:pt x="79564" y="359382"/>
                </a:lnTo>
                <a:lnTo>
                  <a:pt x="78196" y="362221"/>
                </a:lnTo>
                <a:lnTo>
                  <a:pt x="83879" y="373576"/>
                </a:lnTo>
                <a:lnTo>
                  <a:pt x="92403" y="382093"/>
                </a:lnTo>
                <a:lnTo>
                  <a:pt x="100928" y="383565"/>
                </a:lnTo>
                <a:lnTo>
                  <a:pt x="103770" y="384932"/>
                </a:lnTo>
                <a:lnTo>
                  <a:pt x="106611" y="383565"/>
                </a:lnTo>
                <a:lnTo>
                  <a:pt x="110926" y="376415"/>
                </a:lnTo>
                <a:lnTo>
                  <a:pt x="120819" y="359382"/>
                </a:lnTo>
                <a:lnTo>
                  <a:pt x="123660" y="349498"/>
                </a:lnTo>
                <a:lnTo>
                  <a:pt x="123660" y="343820"/>
                </a:lnTo>
                <a:lnTo>
                  <a:pt x="125134" y="340981"/>
                </a:lnTo>
                <a:lnTo>
                  <a:pt x="126502" y="332360"/>
                </a:lnTo>
                <a:lnTo>
                  <a:pt x="130817" y="318165"/>
                </a:lnTo>
                <a:lnTo>
                  <a:pt x="139342" y="289776"/>
                </a:lnTo>
                <a:lnTo>
                  <a:pt x="143551" y="291249"/>
                </a:lnTo>
                <a:lnTo>
                  <a:pt x="150708" y="281260"/>
                </a:lnTo>
                <a:lnTo>
                  <a:pt x="154918" y="274110"/>
                </a:lnTo>
                <a:lnTo>
                  <a:pt x="159233" y="268537"/>
                </a:lnTo>
                <a:lnTo>
                  <a:pt x="163442" y="264227"/>
                </a:lnTo>
                <a:lnTo>
                  <a:pt x="184807" y="255710"/>
                </a:lnTo>
                <a:lnTo>
                  <a:pt x="200488" y="250032"/>
                </a:lnTo>
                <a:lnTo>
                  <a:pt x="207539" y="247193"/>
                </a:lnTo>
                <a:lnTo>
                  <a:pt x="217537" y="242882"/>
                </a:lnTo>
                <a:lnTo>
                  <a:pt x="226062" y="240044"/>
                </a:lnTo>
                <a:lnTo>
                  <a:pt x="228903" y="237204"/>
                </a:lnTo>
                <a:lnTo>
                  <a:pt x="238901" y="228688"/>
                </a:lnTo>
                <a:lnTo>
                  <a:pt x="255951" y="213127"/>
                </a:lnTo>
                <a:lnTo>
                  <a:pt x="281525" y="178955"/>
                </a:lnTo>
                <a:lnTo>
                  <a:pt x="285840" y="163394"/>
                </a:lnTo>
                <a:lnTo>
                  <a:pt x="291523" y="140683"/>
                </a:lnTo>
                <a:lnTo>
                  <a:pt x="301416" y="144888"/>
                </a:lnTo>
                <a:lnTo>
                  <a:pt x="298574" y="133533"/>
                </a:lnTo>
                <a:lnTo>
                  <a:pt x="298574" y="123649"/>
                </a:lnTo>
                <a:lnTo>
                  <a:pt x="298574" y="117971"/>
                </a:lnTo>
                <a:lnTo>
                  <a:pt x="292891" y="113660"/>
                </a:lnTo>
                <a:lnTo>
                  <a:pt x="278683" y="96627"/>
                </a:lnTo>
                <a:lnTo>
                  <a:pt x="278683" y="92316"/>
                </a:lnTo>
                <a:lnTo>
                  <a:pt x="297206" y="92316"/>
                </a:lnTo>
                <a:lnTo>
                  <a:pt x="275842" y="82433"/>
                </a:lnTo>
                <a:lnTo>
                  <a:pt x="257319" y="65399"/>
                </a:lnTo>
                <a:lnTo>
                  <a:pt x="251636" y="62455"/>
                </a:lnTo>
                <a:lnTo>
                  <a:pt x="245953" y="61089"/>
                </a:lnTo>
                <a:lnTo>
                  <a:pt x="240270" y="61089"/>
                </a:lnTo>
                <a:lnTo>
                  <a:pt x="237428" y="62455"/>
                </a:lnTo>
                <a:lnTo>
                  <a:pt x="237428" y="71077"/>
                </a:lnTo>
                <a:lnTo>
                  <a:pt x="231745" y="72444"/>
                </a:lnTo>
                <a:lnTo>
                  <a:pt x="227430" y="72444"/>
                </a:lnTo>
                <a:lnTo>
                  <a:pt x="211854" y="71077"/>
                </a:lnTo>
                <a:lnTo>
                  <a:pt x="201856" y="69605"/>
                </a:lnTo>
                <a:lnTo>
                  <a:pt x="187648" y="63927"/>
                </a:lnTo>
                <a:lnTo>
                  <a:pt x="184807" y="62455"/>
                </a:lnTo>
                <a:lnTo>
                  <a:pt x="172072" y="36906"/>
                </a:lnTo>
                <a:lnTo>
                  <a:pt x="163442" y="38378"/>
                </a:lnTo>
                <a:lnTo>
                  <a:pt x="157864" y="32700"/>
                </a:lnTo>
                <a:lnTo>
                  <a:pt x="149340" y="31228"/>
                </a:lnTo>
                <a:lnTo>
                  <a:pt x="136500" y="22711"/>
                </a:lnTo>
                <a:lnTo>
                  <a:pt x="123660" y="14194"/>
                </a:lnTo>
                <a:lnTo>
                  <a:pt x="120819" y="9989"/>
                </a:lnTo>
                <a:lnTo>
                  <a:pt x="110926" y="0"/>
                </a:lnTo>
                <a:lnTo>
                  <a:pt x="108085" y="7150"/>
                </a:lnTo>
                <a:lnTo>
                  <a:pt x="105243" y="12828"/>
                </a:lnTo>
                <a:lnTo>
                  <a:pt x="103770" y="17033"/>
                </a:lnTo>
                <a:lnTo>
                  <a:pt x="102296" y="19872"/>
                </a:lnTo>
                <a:lnTo>
                  <a:pt x="98086" y="12828"/>
                </a:lnTo>
                <a:lnTo>
                  <a:pt x="78196" y="21344"/>
                </a:lnTo>
                <a:lnTo>
                  <a:pt x="68197" y="27022"/>
                </a:lnTo>
                <a:lnTo>
                  <a:pt x="66829" y="31228"/>
                </a:lnTo>
                <a:lnTo>
                  <a:pt x="58305" y="31228"/>
                </a:lnTo>
                <a:lnTo>
                  <a:pt x="45465" y="36906"/>
                </a:lnTo>
                <a:lnTo>
                  <a:pt x="42623" y="39744"/>
                </a:lnTo>
                <a:lnTo>
                  <a:pt x="42623" y="46894"/>
                </a:lnTo>
                <a:lnTo>
                  <a:pt x="45465" y="56778"/>
                </a:lnTo>
                <a:lnTo>
                  <a:pt x="45465" y="65399"/>
                </a:lnTo>
                <a:lnTo>
                  <a:pt x="45465" y="78122"/>
                </a:lnTo>
                <a:lnTo>
                  <a:pt x="44097" y="82433"/>
                </a:lnTo>
                <a:lnTo>
                  <a:pt x="41255" y="86639"/>
                </a:lnTo>
                <a:lnTo>
                  <a:pt x="35467" y="93788"/>
                </a:lnTo>
                <a:lnTo>
                  <a:pt x="18418" y="139210"/>
                </a:lnTo>
                <a:lnTo>
                  <a:pt x="15576" y="142049"/>
                </a:lnTo>
                <a:lnTo>
                  <a:pt x="9893" y="140683"/>
                </a:lnTo>
                <a:lnTo>
                  <a:pt x="4210" y="142049"/>
                </a:lnTo>
                <a:lnTo>
                  <a:pt x="0" y="147727"/>
                </a:lnTo>
                <a:lnTo>
                  <a:pt x="4210" y="181794"/>
                </a:lnTo>
                <a:lnTo>
                  <a:pt x="7051" y="188943"/>
                </a:lnTo>
                <a:lnTo>
                  <a:pt x="8525" y="191782"/>
                </a:lnTo>
                <a:lnTo>
                  <a:pt x="9893" y="201771"/>
                </a:lnTo>
                <a:lnTo>
                  <a:pt x="8525" y="211655"/>
                </a:lnTo>
                <a:lnTo>
                  <a:pt x="4210" y="215966"/>
                </a:lnTo>
                <a:lnTo>
                  <a:pt x="1368" y="217332"/>
                </a:lnTo>
                <a:lnTo>
                  <a:pt x="9893" y="228688"/>
                </a:lnTo>
                <a:lnTo>
                  <a:pt x="26942" y="244354"/>
                </a:lnTo>
                <a:lnTo>
                  <a:pt x="35467" y="248665"/>
                </a:lnTo>
                <a:lnTo>
                  <a:pt x="53990" y="238677"/>
                </a:lnTo>
                <a:lnTo>
                  <a:pt x="56831" y="230160"/>
                </a:lnTo>
                <a:lnTo>
                  <a:pt x="61146" y="234366"/>
                </a:lnTo>
                <a:lnTo>
                  <a:pt x="63988" y="237204"/>
                </a:lnTo>
                <a:lnTo>
                  <a:pt x="63988" y="241515"/>
                </a:lnTo>
                <a:lnTo>
                  <a:pt x="61146" y="244354"/>
                </a:lnTo>
                <a:lnTo>
                  <a:pt x="58305" y="255710"/>
                </a:lnTo>
                <a:lnTo>
                  <a:pt x="56831" y="264227"/>
                </a:lnTo>
                <a:lnTo>
                  <a:pt x="53990" y="269904"/>
                </a:lnTo>
                <a:lnTo>
                  <a:pt x="53990" y="274110"/>
                </a:lnTo>
                <a:lnTo>
                  <a:pt x="52621" y="277054"/>
                </a:lnTo>
                <a:lnTo>
                  <a:pt x="48306" y="282732"/>
                </a:lnTo>
                <a:lnTo>
                  <a:pt x="42623" y="284099"/>
                </a:lnTo>
                <a:lnTo>
                  <a:pt x="38414" y="285571"/>
                </a:lnTo>
                <a:lnTo>
                  <a:pt x="32731" y="286938"/>
                </a:lnTo>
                <a:lnTo>
                  <a:pt x="36940" y="289776"/>
                </a:lnTo>
                <a:lnTo>
                  <a:pt x="38414" y="295454"/>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0" name="Freihandform 59">
            <a:extLst>
              <a:ext uri="{FF2B5EF4-FFF2-40B4-BE49-F238E27FC236}">
                <a16:creationId xmlns:a16="http://schemas.microsoft.com/office/drawing/2014/main" id="{597949D2-9E9B-84AA-3B53-40577A1C9F01}"/>
              </a:ext>
            </a:extLst>
          </p:cNvPr>
          <p:cNvSpPr/>
          <p:nvPr userDrawn="1"/>
        </p:nvSpPr>
        <p:spPr>
          <a:xfrm>
            <a:off x="5680541" y="4462100"/>
            <a:ext cx="325128" cy="1062734"/>
          </a:xfrm>
          <a:custGeom>
            <a:avLst/>
            <a:gdLst>
              <a:gd name="connsiteX0" fmla="*/ 32731 w 658399"/>
              <a:gd name="connsiteY0" fmla="*/ 8517 h 2152084"/>
              <a:gd name="connsiteX1" fmla="*/ 31257 w 658399"/>
              <a:gd name="connsiteY1" fmla="*/ 26917 h 2152084"/>
              <a:gd name="connsiteX2" fmla="*/ 29889 w 658399"/>
              <a:gd name="connsiteY2" fmla="*/ 32700 h 2152084"/>
              <a:gd name="connsiteX3" fmla="*/ 28416 w 658399"/>
              <a:gd name="connsiteY3" fmla="*/ 38378 h 2152084"/>
              <a:gd name="connsiteX4" fmla="*/ 22733 w 658399"/>
              <a:gd name="connsiteY4" fmla="*/ 45422 h 2152084"/>
              <a:gd name="connsiteX5" fmla="*/ 12840 w 658399"/>
              <a:gd name="connsiteY5" fmla="*/ 48261 h 2152084"/>
              <a:gd name="connsiteX6" fmla="*/ 0 w 658399"/>
              <a:gd name="connsiteY6" fmla="*/ 49733 h 2152084"/>
              <a:gd name="connsiteX7" fmla="*/ 5683 w 658399"/>
              <a:gd name="connsiteY7" fmla="*/ 56778 h 2152084"/>
              <a:gd name="connsiteX8" fmla="*/ 5683 w 658399"/>
              <a:gd name="connsiteY8" fmla="*/ 59617 h 2152084"/>
              <a:gd name="connsiteX9" fmla="*/ 5683 w 658399"/>
              <a:gd name="connsiteY9" fmla="*/ 68133 h 2152084"/>
              <a:gd name="connsiteX10" fmla="*/ 7156 w 658399"/>
              <a:gd name="connsiteY10" fmla="*/ 75283 h 2152084"/>
              <a:gd name="connsiteX11" fmla="*/ 7156 w 658399"/>
              <a:gd name="connsiteY11" fmla="*/ 78122 h 2152084"/>
              <a:gd name="connsiteX12" fmla="*/ 12840 w 658399"/>
              <a:gd name="connsiteY12" fmla="*/ 96522 h 2152084"/>
              <a:gd name="connsiteX13" fmla="*/ 18523 w 658399"/>
              <a:gd name="connsiteY13" fmla="*/ 115027 h 2152084"/>
              <a:gd name="connsiteX14" fmla="*/ 19891 w 658399"/>
              <a:gd name="connsiteY14" fmla="*/ 120705 h 2152084"/>
              <a:gd name="connsiteX15" fmla="*/ 24206 w 658399"/>
              <a:gd name="connsiteY15" fmla="*/ 133533 h 2152084"/>
              <a:gd name="connsiteX16" fmla="*/ 25574 w 658399"/>
              <a:gd name="connsiteY16" fmla="*/ 144888 h 2152084"/>
              <a:gd name="connsiteX17" fmla="*/ 28416 w 658399"/>
              <a:gd name="connsiteY17" fmla="*/ 166232 h 2152084"/>
              <a:gd name="connsiteX18" fmla="*/ 28416 w 658399"/>
              <a:gd name="connsiteY18" fmla="*/ 176116 h 2152084"/>
              <a:gd name="connsiteX19" fmla="*/ 27047 w 658399"/>
              <a:gd name="connsiteY19" fmla="*/ 178955 h 2152084"/>
              <a:gd name="connsiteX20" fmla="*/ 28416 w 658399"/>
              <a:gd name="connsiteY20" fmla="*/ 195988 h 2152084"/>
              <a:gd name="connsiteX21" fmla="*/ 32731 w 658399"/>
              <a:gd name="connsiteY21" fmla="*/ 208816 h 2152084"/>
              <a:gd name="connsiteX22" fmla="*/ 38414 w 658399"/>
              <a:gd name="connsiteY22" fmla="*/ 228688 h 2152084"/>
              <a:gd name="connsiteX23" fmla="*/ 41255 w 658399"/>
              <a:gd name="connsiteY23" fmla="*/ 234366 h 2152084"/>
              <a:gd name="connsiteX24" fmla="*/ 39782 w 658399"/>
              <a:gd name="connsiteY24" fmla="*/ 244249 h 2152084"/>
              <a:gd name="connsiteX25" fmla="*/ 38414 w 658399"/>
              <a:gd name="connsiteY25" fmla="*/ 276949 h 2152084"/>
              <a:gd name="connsiteX26" fmla="*/ 38414 w 658399"/>
              <a:gd name="connsiteY26" fmla="*/ 302499 h 2152084"/>
              <a:gd name="connsiteX27" fmla="*/ 31257 w 658399"/>
              <a:gd name="connsiteY27" fmla="*/ 328154 h 2152084"/>
              <a:gd name="connsiteX28" fmla="*/ 28416 w 658399"/>
              <a:gd name="connsiteY28" fmla="*/ 330993 h 2152084"/>
              <a:gd name="connsiteX29" fmla="*/ 28416 w 658399"/>
              <a:gd name="connsiteY29" fmla="*/ 340876 h 2152084"/>
              <a:gd name="connsiteX30" fmla="*/ 28416 w 658399"/>
              <a:gd name="connsiteY30" fmla="*/ 357910 h 2152084"/>
              <a:gd name="connsiteX31" fmla="*/ 32731 w 658399"/>
              <a:gd name="connsiteY31" fmla="*/ 359382 h 2152084"/>
              <a:gd name="connsiteX32" fmla="*/ 34099 w 658399"/>
              <a:gd name="connsiteY32" fmla="*/ 355071 h 2152084"/>
              <a:gd name="connsiteX33" fmla="*/ 38414 w 658399"/>
              <a:gd name="connsiteY33" fmla="*/ 356543 h 2152084"/>
              <a:gd name="connsiteX34" fmla="*/ 41255 w 658399"/>
              <a:gd name="connsiteY34" fmla="*/ 362221 h 2152084"/>
              <a:gd name="connsiteX35" fmla="*/ 41255 w 658399"/>
              <a:gd name="connsiteY35" fmla="*/ 367898 h 2152084"/>
              <a:gd name="connsiteX36" fmla="*/ 38414 w 658399"/>
              <a:gd name="connsiteY36" fmla="*/ 377887 h 2152084"/>
              <a:gd name="connsiteX37" fmla="*/ 36940 w 658399"/>
              <a:gd name="connsiteY37" fmla="*/ 380726 h 2152084"/>
              <a:gd name="connsiteX38" fmla="*/ 41255 w 658399"/>
              <a:gd name="connsiteY38" fmla="*/ 430354 h 2152084"/>
              <a:gd name="connsiteX39" fmla="*/ 44097 w 658399"/>
              <a:gd name="connsiteY39" fmla="*/ 437504 h 2152084"/>
              <a:gd name="connsiteX40" fmla="*/ 45465 w 658399"/>
              <a:gd name="connsiteY40" fmla="*/ 441815 h 2152084"/>
              <a:gd name="connsiteX41" fmla="*/ 46938 w 658399"/>
              <a:gd name="connsiteY41" fmla="*/ 444548 h 2152084"/>
              <a:gd name="connsiteX42" fmla="*/ 52621 w 658399"/>
              <a:gd name="connsiteY42" fmla="*/ 460215 h 2152084"/>
              <a:gd name="connsiteX43" fmla="*/ 53990 w 658399"/>
              <a:gd name="connsiteY43" fmla="*/ 463054 h 2152084"/>
              <a:gd name="connsiteX44" fmla="*/ 53990 w 658399"/>
              <a:gd name="connsiteY44" fmla="*/ 468731 h 2152084"/>
              <a:gd name="connsiteX45" fmla="*/ 49780 w 658399"/>
              <a:gd name="connsiteY45" fmla="*/ 475881 h 2152084"/>
              <a:gd name="connsiteX46" fmla="*/ 45465 w 658399"/>
              <a:gd name="connsiteY46" fmla="*/ 481559 h 2152084"/>
              <a:gd name="connsiteX47" fmla="*/ 44097 w 658399"/>
              <a:gd name="connsiteY47" fmla="*/ 487236 h 2152084"/>
              <a:gd name="connsiteX48" fmla="*/ 44097 w 658399"/>
              <a:gd name="connsiteY48" fmla="*/ 495753 h 2152084"/>
              <a:gd name="connsiteX49" fmla="*/ 45465 w 658399"/>
              <a:gd name="connsiteY49" fmla="*/ 499959 h 2152084"/>
              <a:gd name="connsiteX50" fmla="*/ 51148 w 658399"/>
              <a:gd name="connsiteY50" fmla="*/ 509948 h 2152084"/>
              <a:gd name="connsiteX51" fmla="*/ 52621 w 658399"/>
              <a:gd name="connsiteY51" fmla="*/ 525614 h 2152084"/>
              <a:gd name="connsiteX52" fmla="*/ 53990 w 658399"/>
              <a:gd name="connsiteY52" fmla="*/ 541175 h 2152084"/>
              <a:gd name="connsiteX53" fmla="*/ 52621 w 658399"/>
              <a:gd name="connsiteY53" fmla="*/ 565359 h 2152084"/>
              <a:gd name="connsiteX54" fmla="*/ 48306 w 658399"/>
              <a:gd name="connsiteY54" fmla="*/ 573875 h 2152084"/>
              <a:gd name="connsiteX55" fmla="*/ 49780 w 658399"/>
              <a:gd name="connsiteY55" fmla="*/ 585231 h 2152084"/>
              <a:gd name="connsiteX56" fmla="*/ 52621 w 658399"/>
              <a:gd name="connsiteY56" fmla="*/ 596586 h 2152084"/>
              <a:gd name="connsiteX57" fmla="*/ 52621 w 658399"/>
              <a:gd name="connsiteY57" fmla="*/ 605103 h 2152084"/>
              <a:gd name="connsiteX58" fmla="*/ 49780 w 658399"/>
              <a:gd name="connsiteY58" fmla="*/ 607942 h 2152084"/>
              <a:gd name="connsiteX59" fmla="*/ 48306 w 658399"/>
              <a:gd name="connsiteY59" fmla="*/ 610780 h 2152084"/>
              <a:gd name="connsiteX60" fmla="*/ 46938 w 658399"/>
              <a:gd name="connsiteY60" fmla="*/ 616458 h 2152084"/>
              <a:gd name="connsiteX61" fmla="*/ 45465 w 658399"/>
              <a:gd name="connsiteY61" fmla="*/ 620769 h 2152084"/>
              <a:gd name="connsiteX62" fmla="*/ 45465 w 658399"/>
              <a:gd name="connsiteY62" fmla="*/ 624975 h 2152084"/>
              <a:gd name="connsiteX63" fmla="*/ 46938 w 658399"/>
              <a:gd name="connsiteY63" fmla="*/ 636331 h 2152084"/>
              <a:gd name="connsiteX64" fmla="*/ 48306 w 658399"/>
              <a:gd name="connsiteY64" fmla="*/ 651997 h 2152084"/>
              <a:gd name="connsiteX65" fmla="*/ 45465 w 658399"/>
              <a:gd name="connsiteY65" fmla="*/ 660514 h 2152084"/>
              <a:gd name="connsiteX66" fmla="*/ 38414 w 658399"/>
              <a:gd name="connsiteY66" fmla="*/ 681858 h 2152084"/>
              <a:gd name="connsiteX67" fmla="*/ 42623 w 658399"/>
              <a:gd name="connsiteY67" fmla="*/ 696052 h 2152084"/>
              <a:gd name="connsiteX68" fmla="*/ 59778 w 658399"/>
              <a:gd name="connsiteY68" fmla="*/ 734430 h 2152084"/>
              <a:gd name="connsiteX69" fmla="*/ 62620 w 658399"/>
              <a:gd name="connsiteY69" fmla="*/ 740108 h 2152084"/>
              <a:gd name="connsiteX70" fmla="*/ 61146 w 658399"/>
              <a:gd name="connsiteY70" fmla="*/ 752830 h 2152084"/>
              <a:gd name="connsiteX71" fmla="*/ 49780 w 658399"/>
              <a:gd name="connsiteY71" fmla="*/ 762819 h 2152084"/>
              <a:gd name="connsiteX72" fmla="*/ 48306 w 658399"/>
              <a:gd name="connsiteY72" fmla="*/ 767024 h 2152084"/>
              <a:gd name="connsiteX73" fmla="*/ 48306 w 658399"/>
              <a:gd name="connsiteY73" fmla="*/ 774174 h 2152084"/>
              <a:gd name="connsiteX74" fmla="*/ 49780 w 658399"/>
              <a:gd name="connsiteY74" fmla="*/ 782691 h 2152084"/>
              <a:gd name="connsiteX75" fmla="*/ 52621 w 658399"/>
              <a:gd name="connsiteY75" fmla="*/ 788369 h 2152084"/>
              <a:gd name="connsiteX76" fmla="*/ 59778 w 658399"/>
              <a:gd name="connsiteY76" fmla="*/ 812552 h 2152084"/>
              <a:gd name="connsiteX77" fmla="*/ 71144 w 658399"/>
              <a:gd name="connsiteY77" fmla="*/ 842413 h 2152084"/>
              <a:gd name="connsiteX78" fmla="*/ 76827 w 658399"/>
              <a:gd name="connsiteY78" fmla="*/ 852296 h 2152084"/>
              <a:gd name="connsiteX79" fmla="*/ 79669 w 658399"/>
              <a:gd name="connsiteY79" fmla="*/ 866490 h 2152084"/>
              <a:gd name="connsiteX80" fmla="*/ 81037 w 658399"/>
              <a:gd name="connsiteY80" fmla="*/ 870696 h 2152084"/>
              <a:gd name="connsiteX81" fmla="*/ 82510 w 658399"/>
              <a:gd name="connsiteY81" fmla="*/ 879318 h 2152084"/>
              <a:gd name="connsiteX82" fmla="*/ 86720 w 658399"/>
              <a:gd name="connsiteY82" fmla="*/ 883524 h 2152084"/>
              <a:gd name="connsiteX83" fmla="*/ 91035 w 658399"/>
              <a:gd name="connsiteY83" fmla="*/ 889201 h 2152084"/>
              <a:gd name="connsiteX84" fmla="*/ 93877 w 658399"/>
              <a:gd name="connsiteY84" fmla="*/ 904868 h 2152084"/>
              <a:gd name="connsiteX85" fmla="*/ 92403 w 658399"/>
              <a:gd name="connsiteY85" fmla="*/ 920429 h 2152084"/>
              <a:gd name="connsiteX86" fmla="*/ 88194 w 658399"/>
              <a:gd name="connsiteY86" fmla="*/ 930418 h 2152084"/>
              <a:gd name="connsiteX87" fmla="*/ 98086 w 658399"/>
              <a:gd name="connsiteY87" fmla="*/ 957440 h 2152084"/>
              <a:gd name="connsiteX88" fmla="*/ 98086 w 658399"/>
              <a:gd name="connsiteY88" fmla="*/ 963118 h 2152084"/>
              <a:gd name="connsiteX89" fmla="*/ 98086 w 658399"/>
              <a:gd name="connsiteY89" fmla="*/ 965957 h 2152084"/>
              <a:gd name="connsiteX90" fmla="*/ 98086 w 658399"/>
              <a:gd name="connsiteY90" fmla="*/ 968795 h 2152084"/>
              <a:gd name="connsiteX91" fmla="*/ 93877 w 658399"/>
              <a:gd name="connsiteY91" fmla="*/ 971634 h 2152084"/>
              <a:gd name="connsiteX92" fmla="*/ 92403 w 658399"/>
              <a:gd name="connsiteY92" fmla="*/ 975840 h 2152084"/>
              <a:gd name="connsiteX93" fmla="*/ 92403 w 658399"/>
              <a:gd name="connsiteY93" fmla="*/ 981518 h 2152084"/>
              <a:gd name="connsiteX94" fmla="*/ 91035 w 658399"/>
              <a:gd name="connsiteY94" fmla="*/ 984357 h 2152084"/>
              <a:gd name="connsiteX95" fmla="*/ 88194 w 658399"/>
              <a:gd name="connsiteY95" fmla="*/ 992978 h 2152084"/>
              <a:gd name="connsiteX96" fmla="*/ 91035 w 658399"/>
              <a:gd name="connsiteY96" fmla="*/ 998551 h 2152084"/>
              <a:gd name="connsiteX97" fmla="*/ 92403 w 658399"/>
              <a:gd name="connsiteY97" fmla="*/ 1004229 h 2152084"/>
              <a:gd name="connsiteX98" fmla="*/ 93877 w 658399"/>
              <a:gd name="connsiteY98" fmla="*/ 1029884 h 2152084"/>
              <a:gd name="connsiteX99" fmla="*/ 93877 w 658399"/>
              <a:gd name="connsiteY99" fmla="*/ 1046917 h 2152084"/>
              <a:gd name="connsiteX100" fmla="*/ 93877 w 658399"/>
              <a:gd name="connsiteY100" fmla="*/ 1051123 h 2152084"/>
              <a:gd name="connsiteX101" fmla="*/ 92403 w 658399"/>
              <a:gd name="connsiteY101" fmla="*/ 1055434 h 2152084"/>
              <a:gd name="connsiteX102" fmla="*/ 89562 w 658399"/>
              <a:gd name="connsiteY102" fmla="*/ 1056801 h 2152084"/>
              <a:gd name="connsiteX103" fmla="*/ 86720 w 658399"/>
              <a:gd name="connsiteY103" fmla="*/ 1059640 h 2152084"/>
              <a:gd name="connsiteX104" fmla="*/ 88194 w 658399"/>
              <a:gd name="connsiteY104" fmla="*/ 1063950 h 2152084"/>
              <a:gd name="connsiteX105" fmla="*/ 81037 w 658399"/>
              <a:gd name="connsiteY105" fmla="*/ 1079617 h 2152084"/>
              <a:gd name="connsiteX106" fmla="*/ 82510 w 658399"/>
              <a:gd name="connsiteY106" fmla="*/ 1100856 h 2152084"/>
              <a:gd name="connsiteX107" fmla="*/ 83879 w 658399"/>
              <a:gd name="connsiteY107" fmla="*/ 1120728 h 2152084"/>
              <a:gd name="connsiteX108" fmla="*/ 83879 w 658399"/>
              <a:gd name="connsiteY108" fmla="*/ 1126406 h 2152084"/>
              <a:gd name="connsiteX109" fmla="*/ 83879 w 658399"/>
              <a:gd name="connsiteY109" fmla="*/ 1129245 h 2152084"/>
              <a:gd name="connsiteX110" fmla="*/ 83879 w 658399"/>
              <a:gd name="connsiteY110" fmla="*/ 1147750 h 2152084"/>
              <a:gd name="connsiteX111" fmla="*/ 79669 w 658399"/>
              <a:gd name="connsiteY111" fmla="*/ 1146278 h 2152084"/>
              <a:gd name="connsiteX112" fmla="*/ 76827 w 658399"/>
              <a:gd name="connsiteY112" fmla="*/ 1140706 h 2152084"/>
              <a:gd name="connsiteX113" fmla="*/ 73986 w 658399"/>
              <a:gd name="connsiteY113" fmla="*/ 1150589 h 2152084"/>
              <a:gd name="connsiteX114" fmla="*/ 76827 w 658399"/>
              <a:gd name="connsiteY114" fmla="*/ 1152061 h 2152084"/>
              <a:gd name="connsiteX115" fmla="*/ 79669 w 658399"/>
              <a:gd name="connsiteY115" fmla="*/ 1154900 h 2152084"/>
              <a:gd name="connsiteX116" fmla="*/ 79669 w 658399"/>
              <a:gd name="connsiteY116" fmla="*/ 1156267 h 2152084"/>
              <a:gd name="connsiteX117" fmla="*/ 81037 w 658399"/>
              <a:gd name="connsiteY117" fmla="*/ 1167622 h 2152084"/>
              <a:gd name="connsiteX118" fmla="*/ 82510 w 658399"/>
              <a:gd name="connsiteY118" fmla="*/ 1173300 h 2152084"/>
              <a:gd name="connsiteX119" fmla="*/ 81037 w 658399"/>
              <a:gd name="connsiteY119" fmla="*/ 1176139 h 2152084"/>
              <a:gd name="connsiteX120" fmla="*/ 78195 w 658399"/>
              <a:gd name="connsiteY120" fmla="*/ 1177611 h 2152084"/>
              <a:gd name="connsiteX121" fmla="*/ 75354 w 658399"/>
              <a:gd name="connsiteY121" fmla="*/ 1177611 h 2152084"/>
              <a:gd name="connsiteX122" fmla="*/ 72512 w 658399"/>
              <a:gd name="connsiteY122" fmla="*/ 1177611 h 2152084"/>
              <a:gd name="connsiteX123" fmla="*/ 66829 w 658399"/>
              <a:gd name="connsiteY123" fmla="*/ 1176139 h 2152084"/>
              <a:gd name="connsiteX124" fmla="*/ 62620 w 658399"/>
              <a:gd name="connsiteY124" fmla="*/ 1173300 h 2152084"/>
              <a:gd name="connsiteX125" fmla="*/ 61146 w 658399"/>
              <a:gd name="connsiteY125" fmla="*/ 1176139 h 2152084"/>
              <a:gd name="connsiteX126" fmla="*/ 61146 w 658399"/>
              <a:gd name="connsiteY126" fmla="*/ 1184656 h 2152084"/>
              <a:gd name="connsiteX127" fmla="*/ 66829 w 658399"/>
              <a:gd name="connsiteY127" fmla="*/ 1200322 h 2152084"/>
              <a:gd name="connsiteX128" fmla="*/ 69671 w 658399"/>
              <a:gd name="connsiteY128" fmla="*/ 1206000 h 2152084"/>
              <a:gd name="connsiteX129" fmla="*/ 73986 w 658399"/>
              <a:gd name="connsiteY129" fmla="*/ 1210311 h 2152084"/>
              <a:gd name="connsiteX130" fmla="*/ 78195 w 658399"/>
              <a:gd name="connsiteY130" fmla="*/ 1215989 h 2152084"/>
              <a:gd name="connsiteX131" fmla="*/ 82510 w 658399"/>
              <a:gd name="connsiteY131" fmla="*/ 1221561 h 2152084"/>
              <a:gd name="connsiteX132" fmla="*/ 85352 w 658399"/>
              <a:gd name="connsiteY132" fmla="*/ 1225872 h 2152084"/>
              <a:gd name="connsiteX133" fmla="*/ 88194 w 658399"/>
              <a:gd name="connsiteY133" fmla="*/ 1237228 h 2152084"/>
              <a:gd name="connsiteX134" fmla="*/ 88194 w 658399"/>
              <a:gd name="connsiteY134" fmla="*/ 1247216 h 2152084"/>
              <a:gd name="connsiteX135" fmla="*/ 92403 w 658399"/>
              <a:gd name="connsiteY135" fmla="*/ 1254261 h 2152084"/>
              <a:gd name="connsiteX136" fmla="*/ 100928 w 658399"/>
              <a:gd name="connsiteY136" fmla="*/ 1267088 h 2152084"/>
              <a:gd name="connsiteX137" fmla="*/ 119451 w 658399"/>
              <a:gd name="connsiteY137" fmla="*/ 1294110 h 2152084"/>
              <a:gd name="connsiteX138" fmla="*/ 122292 w 658399"/>
              <a:gd name="connsiteY138" fmla="*/ 1296949 h 2152084"/>
              <a:gd name="connsiteX139" fmla="*/ 123766 w 658399"/>
              <a:gd name="connsiteY139" fmla="*/ 1303994 h 2152084"/>
              <a:gd name="connsiteX140" fmla="*/ 123766 w 658399"/>
              <a:gd name="connsiteY140" fmla="*/ 1308305 h 2152084"/>
              <a:gd name="connsiteX141" fmla="*/ 123766 w 658399"/>
              <a:gd name="connsiteY141" fmla="*/ 1312511 h 2152084"/>
              <a:gd name="connsiteX142" fmla="*/ 123766 w 658399"/>
              <a:gd name="connsiteY142" fmla="*/ 1318189 h 2152084"/>
              <a:gd name="connsiteX143" fmla="*/ 122292 w 658399"/>
              <a:gd name="connsiteY143" fmla="*/ 1321027 h 2152084"/>
              <a:gd name="connsiteX144" fmla="*/ 122292 w 658399"/>
              <a:gd name="connsiteY144" fmla="*/ 1325338 h 2152084"/>
              <a:gd name="connsiteX145" fmla="*/ 122292 w 658399"/>
              <a:gd name="connsiteY145" fmla="*/ 1329544 h 2152084"/>
              <a:gd name="connsiteX146" fmla="*/ 125134 w 658399"/>
              <a:gd name="connsiteY146" fmla="*/ 1333855 h 2152084"/>
              <a:gd name="connsiteX147" fmla="*/ 122292 w 658399"/>
              <a:gd name="connsiteY147" fmla="*/ 1332383 h 2152084"/>
              <a:gd name="connsiteX148" fmla="*/ 116609 w 658399"/>
              <a:gd name="connsiteY148" fmla="*/ 1338166 h 2152084"/>
              <a:gd name="connsiteX149" fmla="*/ 112294 w 658399"/>
              <a:gd name="connsiteY149" fmla="*/ 1342371 h 2152084"/>
              <a:gd name="connsiteX150" fmla="*/ 116609 w 658399"/>
              <a:gd name="connsiteY150" fmla="*/ 1363610 h 2152084"/>
              <a:gd name="connsiteX151" fmla="*/ 117977 w 658399"/>
              <a:gd name="connsiteY151" fmla="*/ 1366554 h 2152084"/>
              <a:gd name="connsiteX152" fmla="*/ 119451 w 658399"/>
              <a:gd name="connsiteY152" fmla="*/ 1390632 h 2152084"/>
              <a:gd name="connsiteX153" fmla="*/ 119451 w 658399"/>
              <a:gd name="connsiteY153" fmla="*/ 1393576 h 2152084"/>
              <a:gd name="connsiteX154" fmla="*/ 119451 w 658399"/>
              <a:gd name="connsiteY154" fmla="*/ 1400621 h 2152084"/>
              <a:gd name="connsiteX155" fmla="*/ 122292 w 658399"/>
              <a:gd name="connsiteY155" fmla="*/ 1406299 h 2152084"/>
              <a:gd name="connsiteX156" fmla="*/ 126502 w 658399"/>
              <a:gd name="connsiteY156" fmla="*/ 1413449 h 2152084"/>
              <a:gd name="connsiteX157" fmla="*/ 136500 w 658399"/>
              <a:gd name="connsiteY157" fmla="*/ 1430482 h 2152084"/>
              <a:gd name="connsiteX158" fmla="*/ 147866 w 658399"/>
              <a:gd name="connsiteY158" fmla="*/ 1446043 h 2152084"/>
              <a:gd name="connsiteX159" fmla="*/ 157864 w 658399"/>
              <a:gd name="connsiteY159" fmla="*/ 1448882 h 2152084"/>
              <a:gd name="connsiteX160" fmla="*/ 174914 w 658399"/>
              <a:gd name="connsiteY160" fmla="*/ 1448882 h 2152084"/>
              <a:gd name="connsiteX161" fmla="*/ 177755 w 658399"/>
              <a:gd name="connsiteY161" fmla="*/ 1446043 h 2152084"/>
              <a:gd name="connsiteX162" fmla="*/ 180597 w 658399"/>
              <a:gd name="connsiteY162" fmla="*/ 1443204 h 2152084"/>
              <a:gd name="connsiteX163" fmla="*/ 176387 w 658399"/>
              <a:gd name="connsiteY163" fmla="*/ 1437526 h 2152084"/>
              <a:gd name="connsiteX164" fmla="*/ 177755 w 658399"/>
              <a:gd name="connsiteY164" fmla="*/ 1431849 h 2152084"/>
              <a:gd name="connsiteX165" fmla="*/ 182070 w 658399"/>
              <a:gd name="connsiteY165" fmla="*/ 1430482 h 2152084"/>
              <a:gd name="connsiteX166" fmla="*/ 187753 w 658399"/>
              <a:gd name="connsiteY166" fmla="*/ 1431849 h 2152084"/>
              <a:gd name="connsiteX167" fmla="*/ 191963 w 658399"/>
              <a:gd name="connsiteY167" fmla="*/ 1434688 h 2152084"/>
              <a:gd name="connsiteX168" fmla="*/ 197646 w 658399"/>
              <a:gd name="connsiteY168" fmla="*/ 1438999 h 2152084"/>
              <a:gd name="connsiteX169" fmla="*/ 200488 w 658399"/>
              <a:gd name="connsiteY169" fmla="*/ 1444677 h 2152084"/>
              <a:gd name="connsiteX170" fmla="*/ 197646 w 658399"/>
              <a:gd name="connsiteY170" fmla="*/ 1460238 h 2152084"/>
              <a:gd name="connsiteX171" fmla="*/ 203329 w 658399"/>
              <a:gd name="connsiteY171" fmla="*/ 1478743 h 2152084"/>
              <a:gd name="connsiteX172" fmla="*/ 210486 w 658399"/>
              <a:gd name="connsiteY172" fmla="*/ 1497143 h 2152084"/>
              <a:gd name="connsiteX173" fmla="*/ 216169 w 658399"/>
              <a:gd name="connsiteY173" fmla="*/ 1539832 h 2152084"/>
              <a:gd name="connsiteX174" fmla="*/ 217537 w 658399"/>
              <a:gd name="connsiteY174" fmla="*/ 1546876 h 2152084"/>
              <a:gd name="connsiteX175" fmla="*/ 226062 w 658399"/>
              <a:gd name="connsiteY175" fmla="*/ 1562543 h 2152084"/>
              <a:gd name="connsiteX176" fmla="*/ 230377 w 658399"/>
              <a:gd name="connsiteY176" fmla="*/ 1566854 h 2152084"/>
              <a:gd name="connsiteX177" fmla="*/ 228903 w 658399"/>
              <a:gd name="connsiteY177" fmla="*/ 1578209 h 2152084"/>
              <a:gd name="connsiteX178" fmla="*/ 231745 w 658399"/>
              <a:gd name="connsiteY178" fmla="*/ 1583887 h 2152084"/>
              <a:gd name="connsiteX179" fmla="*/ 228903 w 658399"/>
              <a:gd name="connsiteY179" fmla="*/ 1583887 h 2152084"/>
              <a:gd name="connsiteX180" fmla="*/ 226062 w 658399"/>
              <a:gd name="connsiteY180" fmla="*/ 1588093 h 2152084"/>
              <a:gd name="connsiteX181" fmla="*/ 233218 w 658399"/>
              <a:gd name="connsiteY181" fmla="*/ 1593770 h 2152084"/>
              <a:gd name="connsiteX182" fmla="*/ 237428 w 658399"/>
              <a:gd name="connsiteY182" fmla="*/ 1595242 h 2152084"/>
              <a:gd name="connsiteX183" fmla="*/ 241743 w 658399"/>
              <a:gd name="connsiteY183" fmla="*/ 1596609 h 2152084"/>
              <a:gd name="connsiteX184" fmla="*/ 245953 w 658399"/>
              <a:gd name="connsiteY184" fmla="*/ 1598081 h 2152084"/>
              <a:gd name="connsiteX185" fmla="*/ 257424 w 658399"/>
              <a:gd name="connsiteY185" fmla="*/ 1606598 h 2152084"/>
              <a:gd name="connsiteX186" fmla="*/ 244584 w 658399"/>
              <a:gd name="connsiteY186" fmla="*/ 1600920 h 2152084"/>
              <a:gd name="connsiteX187" fmla="*/ 240270 w 658399"/>
              <a:gd name="connsiteY187" fmla="*/ 1602287 h 2152084"/>
              <a:gd name="connsiteX188" fmla="*/ 234586 w 658399"/>
              <a:gd name="connsiteY188" fmla="*/ 1603759 h 2152084"/>
              <a:gd name="connsiteX189" fmla="*/ 236060 w 658399"/>
              <a:gd name="connsiteY189" fmla="*/ 1609437 h 2152084"/>
              <a:gd name="connsiteX190" fmla="*/ 236060 w 658399"/>
              <a:gd name="connsiteY190" fmla="*/ 1613748 h 2152084"/>
              <a:gd name="connsiteX191" fmla="*/ 228903 w 658399"/>
              <a:gd name="connsiteY191" fmla="*/ 1616481 h 2152084"/>
              <a:gd name="connsiteX192" fmla="*/ 237428 w 658399"/>
              <a:gd name="connsiteY192" fmla="*/ 1629309 h 2152084"/>
              <a:gd name="connsiteX193" fmla="*/ 240270 w 658399"/>
              <a:gd name="connsiteY193" fmla="*/ 1632148 h 2152084"/>
              <a:gd name="connsiteX194" fmla="*/ 243111 w 658399"/>
              <a:gd name="connsiteY194" fmla="*/ 1633620 h 2152084"/>
              <a:gd name="connsiteX195" fmla="*/ 244584 w 658399"/>
              <a:gd name="connsiteY195" fmla="*/ 1634987 h 2152084"/>
              <a:gd name="connsiteX196" fmla="*/ 245953 w 658399"/>
              <a:gd name="connsiteY196" fmla="*/ 1636459 h 2152084"/>
              <a:gd name="connsiteX197" fmla="*/ 243111 w 658399"/>
              <a:gd name="connsiteY197" fmla="*/ 1636459 h 2152084"/>
              <a:gd name="connsiteX198" fmla="*/ 240270 w 658399"/>
              <a:gd name="connsiteY198" fmla="*/ 1636459 h 2152084"/>
              <a:gd name="connsiteX199" fmla="*/ 243111 w 658399"/>
              <a:gd name="connsiteY199" fmla="*/ 1640664 h 2152084"/>
              <a:gd name="connsiteX200" fmla="*/ 247426 w 658399"/>
              <a:gd name="connsiteY200" fmla="*/ 1646342 h 2152084"/>
              <a:gd name="connsiteX201" fmla="*/ 247426 w 658399"/>
              <a:gd name="connsiteY201" fmla="*/ 1649181 h 2152084"/>
              <a:gd name="connsiteX202" fmla="*/ 244584 w 658399"/>
              <a:gd name="connsiteY202" fmla="*/ 1649181 h 2152084"/>
              <a:gd name="connsiteX203" fmla="*/ 244584 w 658399"/>
              <a:gd name="connsiteY203" fmla="*/ 1653492 h 2152084"/>
              <a:gd name="connsiteX204" fmla="*/ 248794 w 658399"/>
              <a:gd name="connsiteY204" fmla="*/ 1654859 h 2152084"/>
              <a:gd name="connsiteX205" fmla="*/ 251741 w 658399"/>
              <a:gd name="connsiteY205" fmla="*/ 1656331 h 2152084"/>
              <a:gd name="connsiteX206" fmla="*/ 250268 w 658399"/>
              <a:gd name="connsiteY206" fmla="*/ 1660537 h 2152084"/>
              <a:gd name="connsiteX207" fmla="*/ 245953 w 658399"/>
              <a:gd name="connsiteY207" fmla="*/ 1664847 h 2152084"/>
              <a:gd name="connsiteX208" fmla="*/ 253109 w 658399"/>
              <a:gd name="connsiteY208" fmla="*/ 1696075 h 2152084"/>
              <a:gd name="connsiteX209" fmla="*/ 257424 w 658399"/>
              <a:gd name="connsiteY209" fmla="*/ 1704592 h 2152084"/>
              <a:gd name="connsiteX210" fmla="*/ 263107 w 658399"/>
              <a:gd name="connsiteY210" fmla="*/ 1706064 h 2152084"/>
              <a:gd name="connsiteX211" fmla="*/ 254477 w 658399"/>
              <a:gd name="connsiteY211" fmla="*/ 1713109 h 2152084"/>
              <a:gd name="connsiteX212" fmla="*/ 240270 w 658399"/>
              <a:gd name="connsiteY212" fmla="*/ 1701753 h 2152084"/>
              <a:gd name="connsiteX213" fmla="*/ 236060 w 658399"/>
              <a:gd name="connsiteY213" fmla="*/ 1697442 h 2152084"/>
              <a:gd name="connsiteX214" fmla="*/ 227535 w 658399"/>
              <a:gd name="connsiteY214" fmla="*/ 1687558 h 2152084"/>
              <a:gd name="connsiteX215" fmla="*/ 224694 w 658399"/>
              <a:gd name="connsiteY215" fmla="*/ 1684720 h 2152084"/>
              <a:gd name="connsiteX216" fmla="*/ 220379 w 658399"/>
              <a:gd name="connsiteY216" fmla="*/ 1686192 h 2152084"/>
              <a:gd name="connsiteX217" fmla="*/ 217537 w 658399"/>
              <a:gd name="connsiteY217" fmla="*/ 1686192 h 2152084"/>
              <a:gd name="connsiteX218" fmla="*/ 213327 w 658399"/>
              <a:gd name="connsiteY218" fmla="*/ 1684720 h 2152084"/>
              <a:gd name="connsiteX219" fmla="*/ 210486 w 658399"/>
              <a:gd name="connsiteY219" fmla="*/ 1684720 h 2152084"/>
              <a:gd name="connsiteX220" fmla="*/ 211854 w 658399"/>
              <a:gd name="connsiteY220" fmla="*/ 1689031 h 2152084"/>
              <a:gd name="connsiteX221" fmla="*/ 216169 w 658399"/>
              <a:gd name="connsiteY221" fmla="*/ 1694709 h 2152084"/>
              <a:gd name="connsiteX222" fmla="*/ 206171 w 658399"/>
              <a:gd name="connsiteY222" fmla="*/ 1687558 h 2152084"/>
              <a:gd name="connsiteX223" fmla="*/ 200488 w 658399"/>
              <a:gd name="connsiteY223" fmla="*/ 1686192 h 2152084"/>
              <a:gd name="connsiteX224" fmla="*/ 200488 w 658399"/>
              <a:gd name="connsiteY224" fmla="*/ 1691869 h 2152084"/>
              <a:gd name="connsiteX225" fmla="*/ 200488 w 658399"/>
              <a:gd name="connsiteY225" fmla="*/ 1697442 h 2152084"/>
              <a:gd name="connsiteX226" fmla="*/ 200488 w 658399"/>
              <a:gd name="connsiteY226" fmla="*/ 1703225 h 2152084"/>
              <a:gd name="connsiteX227" fmla="*/ 196278 w 658399"/>
              <a:gd name="connsiteY227" fmla="*/ 1704592 h 2152084"/>
              <a:gd name="connsiteX228" fmla="*/ 197646 w 658399"/>
              <a:gd name="connsiteY228" fmla="*/ 1710270 h 2152084"/>
              <a:gd name="connsiteX229" fmla="*/ 200488 w 658399"/>
              <a:gd name="connsiteY229" fmla="*/ 1713109 h 2152084"/>
              <a:gd name="connsiteX230" fmla="*/ 184912 w 658399"/>
              <a:gd name="connsiteY230" fmla="*/ 1720258 h 2152084"/>
              <a:gd name="connsiteX231" fmla="*/ 183438 w 658399"/>
              <a:gd name="connsiteY231" fmla="*/ 1720258 h 2152084"/>
              <a:gd name="connsiteX232" fmla="*/ 173545 w 658399"/>
              <a:gd name="connsiteY232" fmla="*/ 1730142 h 2152084"/>
              <a:gd name="connsiteX233" fmla="*/ 172072 w 658399"/>
              <a:gd name="connsiteY233" fmla="*/ 1734453 h 2152084"/>
              <a:gd name="connsiteX234" fmla="*/ 176387 w 658399"/>
              <a:gd name="connsiteY234" fmla="*/ 1742970 h 2152084"/>
              <a:gd name="connsiteX235" fmla="*/ 182070 w 658399"/>
              <a:gd name="connsiteY235" fmla="*/ 1748647 h 2152084"/>
              <a:gd name="connsiteX236" fmla="*/ 186280 w 658399"/>
              <a:gd name="connsiteY236" fmla="*/ 1751486 h 2152084"/>
              <a:gd name="connsiteX237" fmla="*/ 190595 w 658399"/>
              <a:gd name="connsiteY237" fmla="*/ 1752853 h 2152084"/>
              <a:gd name="connsiteX238" fmla="*/ 193437 w 658399"/>
              <a:gd name="connsiteY238" fmla="*/ 1751486 h 2152084"/>
              <a:gd name="connsiteX239" fmla="*/ 196278 w 658399"/>
              <a:gd name="connsiteY239" fmla="*/ 1748647 h 2152084"/>
              <a:gd name="connsiteX240" fmla="*/ 191963 w 658399"/>
              <a:gd name="connsiteY240" fmla="*/ 1742970 h 2152084"/>
              <a:gd name="connsiteX241" fmla="*/ 187753 w 658399"/>
              <a:gd name="connsiteY241" fmla="*/ 1738659 h 2152084"/>
              <a:gd name="connsiteX242" fmla="*/ 180597 w 658399"/>
              <a:gd name="connsiteY242" fmla="*/ 1737292 h 2152084"/>
              <a:gd name="connsiteX243" fmla="*/ 183438 w 658399"/>
              <a:gd name="connsiteY243" fmla="*/ 1735819 h 2152084"/>
              <a:gd name="connsiteX244" fmla="*/ 184912 w 658399"/>
              <a:gd name="connsiteY244" fmla="*/ 1734453 h 2152084"/>
              <a:gd name="connsiteX245" fmla="*/ 187753 w 658399"/>
              <a:gd name="connsiteY245" fmla="*/ 1734453 h 2152084"/>
              <a:gd name="connsiteX246" fmla="*/ 190595 w 658399"/>
              <a:gd name="connsiteY246" fmla="*/ 1735819 h 2152084"/>
              <a:gd name="connsiteX247" fmla="*/ 196278 w 658399"/>
              <a:gd name="connsiteY247" fmla="*/ 1732981 h 2152084"/>
              <a:gd name="connsiteX248" fmla="*/ 201961 w 658399"/>
              <a:gd name="connsiteY248" fmla="*/ 1734453 h 2152084"/>
              <a:gd name="connsiteX249" fmla="*/ 207644 w 658399"/>
              <a:gd name="connsiteY249" fmla="*/ 1740130 h 2152084"/>
              <a:gd name="connsiteX250" fmla="*/ 210486 w 658399"/>
              <a:gd name="connsiteY250" fmla="*/ 1741497 h 2152084"/>
              <a:gd name="connsiteX251" fmla="*/ 217537 w 658399"/>
              <a:gd name="connsiteY251" fmla="*/ 1742970 h 2152084"/>
              <a:gd name="connsiteX252" fmla="*/ 224694 w 658399"/>
              <a:gd name="connsiteY252" fmla="*/ 1745808 h 2152084"/>
              <a:gd name="connsiteX253" fmla="*/ 226062 w 658399"/>
              <a:gd name="connsiteY253" fmla="*/ 1742970 h 2152084"/>
              <a:gd name="connsiteX254" fmla="*/ 234586 w 658399"/>
              <a:gd name="connsiteY254" fmla="*/ 1741497 h 2152084"/>
              <a:gd name="connsiteX255" fmla="*/ 238901 w 658399"/>
              <a:gd name="connsiteY255" fmla="*/ 1741497 h 2152084"/>
              <a:gd name="connsiteX256" fmla="*/ 243111 w 658399"/>
              <a:gd name="connsiteY256" fmla="*/ 1742970 h 2152084"/>
              <a:gd name="connsiteX257" fmla="*/ 264476 w 658399"/>
              <a:gd name="connsiteY257" fmla="*/ 1757164 h 2152084"/>
              <a:gd name="connsiteX258" fmla="*/ 264476 w 658399"/>
              <a:gd name="connsiteY258" fmla="*/ 1775669 h 2152084"/>
              <a:gd name="connsiteX259" fmla="*/ 261634 w 658399"/>
              <a:gd name="connsiteY259" fmla="*/ 1772830 h 2152084"/>
              <a:gd name="connsiteX260" fmla="*/ 260266 w 658399"/>
              <a:gd name="connsiteY260" fmla="*/ 1768519 h 2152084"/>
              <a:gd name="connsiteX261" fmla="*/ 257424 w 658399"/>
              <a:gd name="connsiteY261" fmla="*/ 1765681 h 2152084"/>
              <a:gd name="connsiteX262" fmla="*/ 253109 w 658399"/>
              <a:gd name="connsiteY262" fmla="*/ 1768519 h 2152084"/>
              <a:gd name="connsiteX263" fmla="*/ 248794 w 658399"/>
              <a:gd name="connsiteY263" fmla="*/ 1777036 h 2152084"/>
              <a:gd name="connsiteX264" fmla="*/ 248794 w 658399"/>
              <a:gd name="connsiteY264" fmla="*/ 1781347 h 2152084"/>
              <a:gd name="connsiteX265" fmla="*/ 257424 w 658399"/>
              <a:gd name="connsiteY265" fmla="*/ 1787025 h 2152084"/>
              <a:gd name="connsiteX266" fmla="*/ 265949 w 658399"/>
              <a:gd name="connsiteY266" fmla="*/ 1789864 h 2152084"/>
              <a:gd name="connsiteX267" fmla="*/ 270159 w 658399"/>
              <a:gd name="connsiteY267" fmla="*/ 1791230 h 2152084"/>
              <a:gd name="connsiteX268" fmla="*/ 264476 w 658399"/>
              <a:gd name="connsiteY268" fmla="*/ 1794069 h 2152084"/>
              <a:gd name="connsiteX269" fmla="*/ 260266 w 658399"/>
              <a:gd name="connsiteY269" fmla="*/ 1791230 h 2152084"/>
              <a:gd name="connsiteX270" fmla="*/ 254477 w 658399"/>
              <a:gd name="connsiteY270" fmla="*/ 1788391 h 2152084"/>
              <a:gd name="connsiteX271" fmla="*/ 248794 w 658399"/>
              <a:gd name="connsiteY271" fmla="*/ 1788391 h 2152084"/>
              <a:gd name="connsiteX272" fmla="*/ 247426 w 658399"/>
              <a:gd name="connsiteY272" fmla="*/ 1792702 h 2152084"/>
              <a:gd name="connsiteX273" fmla="*/ 245953 w 658399"/>
              <a:gd name="connsiteY273" fmla="*/ 1796908 h 2152084"/>
              <a:gd name="connsiteX274" fmla="*/ 251741 w 658399"/>
              <a:gd name="connsiteY274" fmla="*/ 1799747 h 2152084"/>
              <a:gd name="connsiteX275" fmla="*/ 263107 w 658399"/>
              <a:gd name="connsiteY275" fmla="*/ 1799747 h 2152084"/>
              <a:gd name="connsiteX276" fmla="*/ 268790 w 658399"/>
              <a:gd name="connsiteY276" fmla="*/ 1801219 h 2152084"/>
              <a:gd name="connsiteX277" fmla="*/ 278683 w 658399"/>
              <a:gd name="connsiteY277" fmla="*/ 1801219 h 2152084"/>
              <a:gd name="connsiteX278" fmla="*/ 280157 w 658399"/>
              <a:gd name="connsiteY278" fmla="*/ 1804058 h 2152084"/>
              <a:gd name="connsiteX279" fmla="*/ 297206 w 658399"/>
              <a:gd name="connsiteY279" fmla="*/ 1801219 h 2152084"/>
              <a:gd name="connsiteX280" fmla="*/ 302889 w 658399"/>
              <a:gd name="connsiteY280" fmla="*/ 1802586 h 2152084"/>
              <a:gd name="connsiteX281" fmla="*/ 301521 w 658399"/>
              <a:gd name="connsiteY281" fmla="*/ 1808264 h 2152084"/>
              <a:gd name="connsiteX282" fmla="*/ 302889 w 658399"/>
              <a:gd name="connsiteY282" fmla="*/ 1812574 h 2152084"/>
              <a:gd name="connsiteX283" fmla="*/ 307099 w 658399"/>
              <a:gd name="connsiteY283" fmla="*/ 1816780 h 2152084"/>
              <a:gd name="connsiteX284" fmla="*/ 314255 w 658399"/>
              <a:gd name="connsiteY284" fmla="*/ 1822458 h 2152084"/>
              <a:gd name="connsiteX285" fmla="*/ 310046 w 658399"/>
              <a:gd name="connsiteY285" fmla="*/ 1821091 h 2152084"/>
              <a:gd name="connsiteX286" fmla="*/ 294364 w 658399"/>
              <a:gd name="connsiteY286" fmla="*/ 1816780 h 2152084"/>
              <a:gd name="connsiteX287" fmla="*/ 282998 w 658399"/>
              <a:gd name="connsiteY287" fmla="*/ 1813941 h 2152084"/>
              <a:gd name="connsiteX288" fmla="*/ 277315 w 658399"/>
              <a:gd name="connsiteY288" fmla="*/ 1812574 h 2152084"/>
              <a:gd name="connsiteX289" fmla="*/ 273000 w 658399"/>
              <a:gd name="connsiteY289" fmla="*/ 1813941 h 2152084"/>
              <a:gd name="connsiteX290" fmla="*/ 270159 w 658399"/>
              <a:gd name="connsiteY290" fmla="*/ 1812574 h 2152084"/>
              <a:gd name="connsiteX291" fmla="*/ 261634 w 658399"/>
              <a:gd name="connsiteY291" fmla="*/ 1809736 h 2152084"/>
              <a:gd name="connsiteX292" fmla="*/ 257424 w 658399"/>
              <a:gd name="connsiteY292" fmla="*/ 1815413 h 2152084"/>
              <a:gd name="connsiteX293" fmla="*/ 261634 w 658399"/>
              <a:gd name="connsiteY293" fmla="*/ 1818253 h 2152084"/>
              <a:gd name="connsiteX294" fmla="*/ 267317 w 658399"/>
              <a:gd name="connsiteY294" fmla="*/ 1821091 h 2152084"/>
              <a:gd name="connsiteX295" fmla="*/ 271632 w 658399"/>
              <a:gd name="connsiteY295" fmla="*/ 1823930 h 2152084"/>
              <a:gd name="connsiteX296" fmla="*/ 297206 w 658399"/>
              <a:gd name="connsiteY296" fmla="*/ 1838125 h 2152084"/>
              <a:gd name="connsiteX297" fmla="*/ 300048 w 658399"/>
              <a:gd name="connsiteY297" fmla="*/ 1845275 h 2152084"/>
              <a:gd name="connsiteX298" fmla="*/ 291523 w 658399"/>
              <a:gd name="connsiteY298" fmla="*/ 1842435 h 2152084"/>
              <a:gd name="connsiteX299" fmla="*/ 288681 w 658399"/>
              <a:gd name="connsiteY299" fmla="*/ 1842435 h 2152084"/>
              <a:gd name="connsiteX300" fmla="*/ 285840 w 658399"/>
              <a:gd name="connsiteY300" fmla="*/ 1846641 h 2152084"/>
              <a:gd name="connsiteX301" fmla="*/ 284366 w 658399"/>
              <a:gd name="connsiteY301" fmla="*/ 1849480 h 2152084"/>
              <a:gd name="connsiteX302" fmla="*/ 287208 w 658399"/>
              <a:gd name="connsiteY302" fmla="*/ 1852319 h 2152084"/>
              <a:gd name="connsiteX303" fmla="*/ 291523 w 658399"/>
              <a:gd name="connsiteY303" fmla="*/ 1855158 h 2152084"/>
              <a:gd name="connsiteX304" fmla="*/ 304363 w 658399"/>
              <a:gd name="connsiteY304" fmla="*/ 1856630 h 2152084"/>
              <a:gd name="connsiteX305" fmla="*/ 290049 w 658399"/>
              <a:gd name="connsiteY305" fmla="*/ 1865146 h 2152084"/>
              <a:gd name="connsiteX306" fmla="*/ 300048 w 658399"/>
              <a:gd name="connsiteY306" fmla="*/ 1885019 h 2152084"/>
              <a:gd name="connsiteX307" fmla="*/ 315623 w 658399"/>
              <a:gd name="connsiteY307" fmla="*/ 1896374 h 2152084"/>
              <a:gd name="connsiteX308" fmla="*/ 319938 w 658399"/>
              <a:gd name="connsiteY308" fmla="*/ 1897741 h 2152084"/>
              <a:gd name="connsiteX309" fmla="*/ 325622 w 658399"/>
              <a:gd name="connsiteY309" fmla="*/ 1902052 h 2152084"/>
              <a:gd name="connsiteX310" fmla="*/ 329936 w 658399"/>
              <a:gd name="connsiteY310" fmla="*/ 1904891 h 2152084"/>
              <a:gd name="connsiteX311" fmla="*/ 322780 w 658399"/>
              <a:gd name="connsiteY311" fmla="*/ 1903524 h 2152084"/>
              <a:gd name="connsiteX312" fmla="*/ 317097 w 658399"/>
              <a:gd name="connsiteY312" fmla="*/ 1904891 h 2152084"/>
              <a:gd name="connsiteX313" fmla="*/ 314255 w 658399"/>
              <a:gd name="connsiteY313" fmla="*/ 1907730 h 2152084"/>
              <a:gd name="connsiteX314" fmla="*/ 317097 w 658399"/>
              <a:gd name="connsiteY314" fmla="*/ 1913408 h 2152084"/>
              <a:gd name="connsiteX315" fmla="*/ 324253 w 658399"/>
              <a:gd name="connsiteY315" fmla="*/ 1913408 h 2152084"/>
              <a:gd name="connsiteX316" fmla="*/ 334146 w 658399"/>
              <a:gd name="connsiteY316" fmla="*/ 1927602 h 2152084"/>
              <a:gd name="connsiteX317" fmla="*/ 341303 w 658399"/>
              <a:gd name="connsiteY317" fmla="*/ 1931913 h 2152084"/>
              <a:gd name="connsiteX318" fmla="*/ 334146 w 658399"/>
              <a:gd name="connsiteY318" fmla="*/ 1937591 h 2152084"/>
              <a:gd name="connsiteX319" fmla="*/ 354037 w 658399"/>
              <a:gd name="connsiteY319" fmla="*/ 1946107 h 2152084"/>
              <a:gd name="connsiteX320" fmla="*/ 352669 w 658399"/>
              <a:gd name="connsiteY320" fmla="*/ 1947474 h 2152084"/>
              <a:gd name="connsiteX321" fmla="*/ 349827 w 658399"/>
              <a:gd name="connsiteY321" fmla="*/ 1946107 h 2152084"/>
              <a:gd name="connsiteX322" fmla="*/ 335620 w 658399"/>
              <a:gd name="connsiteY322" fmla="*/ 1941797 h 2152084"/>
              <a:gd name="connsiteX323" fmla="*/ 329936 w 658399"/>
              <a:gd name="connsiteY323" fmla="*/ 1940430 h 2152084"/>
              <a:gd name="connsiteX324" fmla="*/ 329936 w 658399"/>
              <a:gd name="connsiteY324" fmla="*/ 1937591 h 2152084"/>
              <a:gd name="connsiteX325" fmla="*/ 324253 w 658399"/>
              <a:gd name="connsiteY325" fmla="*/ 1934752 h 2152084"/>
              <a:gd name="connsiteX326" fmla="*/ 319938 w 658399"/>
              <a:gd name="connsiteY326" fmla="*/ 1934752 h 2152084"/>
              <a:gd name="connsiteX327" fmla="*/ 315623 w 658399"/>
              <a:gd name="connsiteY327" fmla="*/ 1936118 h 2152084"/>
              <a:gd name="connsiteX328" fmla="*/ 312887 w 658399"/>
              <a:gd name="connsiteY328" fmla="*/ 1937591 h 2152084"/>
              <a:gd name="connsiteX329" fmla="*/ 312887 w 658399"/>
              <a:gd name="connsiteY329" fmla="*/ 1940430 h 2152084"/>
              <a:gd name="connsiteX330" fmla="*/ 328463 w 658399"/>
              <a:gd name="connsiteY330" fmla="*/ 1950418 h 2152084"/>
              <a:gd name="connsiteX331" fmla="*/ 329936 w 658399"/>
              <a:gd name="connsiteY331" fmla="*/ 1950418 h 2152084"/>
              <a:gd name="connsiteX332" fmla="*/ 332778 w 658399"/>
              <a:gd name="connsiteY332" fmla="*/ 1950418 h 2152084"/>
              <a:gd name="connsiteX333" fmla="*/ 345513 w 658399"/>
              <a:gd name="connsiteY333" fmla="*/ 1954624 h 2152084"/>
              <a:gd name="connsiteX334" fmla="*/ 349827 w 658399"/>
              <a:gd name="connsiteY334" fmla="*/ 1968819 h 2152084"/>
              <a:gd name="connsiteX335" fmla="*/ 366877 w 658399"/>
              <a:gd name="connsiteY335" fmla="*/ 1977335 h 2152084"/>
              <a:gd name="connsiteX336" fmla="*/ 365403 w 658399"/>
              <a:gd name="connsiteY336" fmla="*/ 1960302 h 2152084"/>
              <a:gd name="connsiteX337" fmla="*/ 369718 w 658399"/>
              <a:gd name="connsiteY337" fmla="*/ 1953152 h 2152084"/>
              <a:gd name="connsiteX338" fmla="*/ 372560 w 658399"/>
              <a:gd name="connsiteY338" fmla="*/ 1967452 h 2152084"/>
              <a:gd name="connsiteX339" fmla="*/ 368245 w 658399"/>
              <a:gd name="connsiteY339" fmla="*/ 1968819 h 2152084"/>
              <a:gd name="connsiteX340" fmla="*/ 371086 w 658399"/>
              <a:gd name="connsiteY340" fmla="*/ 1978807 h 2152084"/>
              <a:gd name="connsiteX341" fmla="*/ 375401 w 658399"/>
              <a:gd name="connsiteY341" fmla="*/ 1984485 h 2152084"/>
              <a:gd name="connsiteX342" fmla="*/ 355511 w 658399"/>
              <a:gd name="connsiteY342" fmla="*/ 1985852 h 2152084"/>
              <a:gd name="connsiteX343" fmla="*/ 373928 w 658399"/>
              <a:gd name="connsiteY343" fmla="*/ 1997207 h 2152084"/>
              <a:gd name="connsiteX344" fmla="*/ 386768 w 658399"/>
              <a:gd name="connsiteY344" fmla="*/ 2002885 h 2152084"/>
              <a:gd name="connsiteX345" fmla="*/ 395292 w 658399"/>
              <a:gd name="connsiteY345" fmla="*/ 2014241 h 2152084"/>
              <a:gd name="connsiteX346" fmla="*/ 386768 w 658399"/>
              <a:gd name="connsiteY346" fmla="*/ 2010035 h 2152084"/>
              <a:gd name="connsiteX347" fmla="*/ 382558 w 658399"/>
              <a:gd name="connsiteY347" fmla="*/ 2010035 h 2152084"/>
              <a:gd name="connsiteX348" fmla="*/ 385400 w 658399"/>
              <a:gd name="connsiteY348" fmla="*/ 2017079 h 2152084"/>
              <a:gd name="connsiteX349" fmla="*/ 389609 w 658399"/>
              <a:gd name="connsiteY349" fmla="*/ 2022757 h 2152084"/>
              <a:gd name="connsiteX350" fmla="*/ 403817 w 658399"/>
              <a:gd name="connsiteY350" fmla="*/ 2032746 h 2152084"/>
              <a:gd name="connsiteX351" fmla="*/ 403817 w 658399"/>
              <a:gd name="connsiteY351" fmla="*/ 2028435 h 2152084"/>
              <a:gd name="connsiteX352" fmla="*/ 410974 w 658399"/>
              <a:gd name="connsiteY352" fmla="*/ 2027068 h 2152084"/>
              <a:gd name="connsiteX353" fmla="*/ 423708 w 658399"/>
              <a:gd name="connsiteY353" fmla="*/ 2045468 h 2152084"/>
              <a:gd name="connsiteX354" fmla="*/ 410974 w 658399"/>
              <a:gd name="connsiteY354" fmla="*/ 2038424 h 2152084"/>
              <a:gd name="connsiteX355" fmla="*/ 416657 w 658399"/>
              <a:gd name="connsiteY355" fmla="*/ 2046940 h 2152084"/>
              <a:gd name="connsiteX356" fmla="*/ 432233 w 658399"/>
              <a:gd name="connsiteY356" fmla="*/ 2054090 h 2152084"/>
              <a:gd name="connsiteX357" fmla="*/ 420866 w 658399"/>
              <a:gd name="connsiteY357" fmla="*/ 2034112 h 2152084"/>
              <a:gd name="connsiteX358" fmla="*/ 435074 w 658399"/>
              <a:gd name="connsiteY358" fmla="*/ 2039896 h 2152084"/>
              <a:gd name="connsiteX359" fmla="*/ 440863 w 658399"/>
              <a:gd name="connsiteY359" fmla="*/ 2037057 h 2152084"/>
              <a:gd name="connsiteX360" fmla="*/ 433706 w 658399"/>
              <a:gd name="connsiteY360" fmla="*/ 2037057 h 2152084"/>
              <a:gd name="connsiteX361" fmla="*/ 422340 w 658399"/>
              <a:gd name="connsiteY361" fmla="*/ 2027068 h 2152084"/>
              <a:gd name="connsiteX362" fmla="*/ 418025 w 658399"/>
              <a:gd name="connsiteY362" fmla="*/ 2022757 h 2152084"/>
              <a:gd name="connsiteX363" fmla="*/ 442231 w 658399"/>
              <a:gd name="connsiteY363" fmla="*/ 2031379 h 2152084"/>
              <a:gd name="connsiteX364" fmla="*/ 449387 w 658399"/>
              <a:gd name="connsiteY364" fmla="*/ 2035585 h 2152084"/>
              <a:gd name="connsiteX365" fmla="*/ 453597 w 658399"/>
              <a:gd name="connsiteY365" fmla="*/ 2035585 h 2152084"/>
              <a:gd name="connsiteX366" fmla="*/ 455070 w 658399"/>
              <a:gd name="connsiteY366" fmla="*/ 2032746 h 2152084"/>
              <a:gd name="connsiteX367" fmla="*/ 455070 w 658399"/>
              <a:gd name="connsiteY367" fmla="*/ 2029907 h 2152084"/>
              <a:gd name="connsiteX368" fmla="*/ 459280 w 658399"/>
              <a:gd name="connsiteY368" fmla="*/ 2032746 h 2152084"/>
              <a:gd name="connsiteX369" fmla="*/ 459280 w 658399"/>
              <a:gd name="connsiteY369" fmla="*/ 2037057 h 2152084"/>
              <a:gd name="connsiteX370" fmla="*/ 463595 w 658399"/>
              <a:gd name="connsiteY370" fmla="*/ 2039896 h 2152084"/>
              <a:gd name="connsiteX371" fmla="*/ 473488 w 658399"/>
              <a:gd name="connsiteY371" fmla="*/ 2062607 h 2152084"/>
              <a:gd name="connsiteX372" fmla="*/ 469278 w 658399"/>
              <a:gd name="connsiteY372" fmla="*/ 2068284 h 2152084"/>
              <a:gd name="connsiteX373" fmla="*/ 462122 w 658399"/>
              <a:gd name="connsiteY373" fmla="*/ 2068284 h 2152084"/>
              <a:gd name="connsiteX374" fmla="*/ 463595 w 658399"/>
              <a:gd name="connsiteY374" fmla="*/ 2066813 h 2152084"/>
              <a:gd name="connsiteX375" fmla="*/ 469278 w 658399"/>
              <a:gd name="connsiteY375" fmla="*/ 2063974 h 2152084"/>
              <a:gd name="connsiteX376" fmla="*/ 460753 w 658399"/>
              <a:gd name="connsiteY376" fmla="*/ 2049779 h 2152084"/>
              <a:gd name="connsiteX377" fmla="*/ 455070 w 658399"/>
              <a:gd name="connsiteY377" fmla="*/ 2044101 h 2152084"/>
              <a:gd name="connsiteX378" fmla="*/ 447914 w 658399"/>
              <a:gd name="connsiteY378" fmla="*/ 2041262 h 2152084"/>
              <a:gd name="connsiteX379" fmla="*/ 445072 w 658399"/>
              <a:gd name="connsiteY379" fmla="*/ 2048413 h 2152084"/>
              <a:gd name="connsiteX380" fmla="*/ 435074 w 658399"/>
              <a:gd name="connsiteY380" fmla="*/ 2051251 h 2152084"/>
              <a:gd name="connsiteX381" fmla="*/ 435074 w 658399"/>
              <a:gd name="connsiteY381" fmla="*/ 2056929 h 2152084"/>
              <a:gd name="connsiteX382" fmla="*/ 432233 w 658399"/>
              <a:gd name="connsiteY382" fmla="*/ 2058296 h 2152084"/>
              <a:gd name="connsiteX383" fmla="*/ 422340 w 658399"/>
              <a:gd name="connsiteY383" fmla="*/ 2055457 h 2152084"/>
              <a:gd name="connsiteX384" fmla="*/ 418025 w 658399"/>
              <a:gd name="connsiteY384" fmla="*/ 2052618 h 2152084"/>
              <a:gd name="connsiteX385" fmla="*/ 423708 w 658399"/>
              <a:gd name="connsiteY385" fmla="*/ 2069651 h 2152084"/>
              <a:gd name="connsiteX386" fmla="*/ 426550 w 658399"/>
              <a:gd name="connsiteY386" fmla="*/ 2079640 h 2152084"/>
              <a:gd name="connsiteX387" fmla="*/ 430865 w 658399"/>
              <a:gd name="connsiteY387" fmla="*/ 2085317 h 2152084"/>
              <a:gd name="connsiteX388" fmla="*/ 435074 w 658399"/>
              <a:gd name="connsiteY388" fmla="*/ 2086684 h 2152084"/>
              <a:gd name="connsiteX389" fmla="*/ 436548 w 658399"/>
              <a:gd name="connsiteY389" fmla="*/ 2083846 h 2152084"/>
              <a:gd name="connsiteX390" fmla="*/ 438021 w 658399"/>
              <a:gd name="connsiteY390" fmla="*/ 2082479 h 2152084"/>
              <a:gd name="connsiteX391" fmla="*/ 442231 w 658399"/>
              <a:gd name="connsiteY391" fmla="*/ 2078168 h 2152084"/>
              <a:gd name="connsiteX392" fmla="*/ 445072 w 658399"/>
              <a:gd name="connsiteY392" fmla="*/ 2082479 h 2152084"/>
              <a:gd name="connsiteX393" fmla="*/ 450755 w 658399"/>
              <a:gd name="connsiteY393" fmla="*/ 2083846 h 2152084"/>
              <a:gd name="connsiteX394" fmla="*/ 440863 w 658399"/>
              <a:gd name="connsiteY394" fmla="*/ 2089523 h 2152084"/>
              <a:gd name="connsiteX395" fmla="*/ 450755 w 658399"/>
              <a:gd name="connsiteY395" fmla="*/ 2095306 h 2152084"/>
              <a:gd name="connsiteX396" fmla="*/ 455070 w 658399"/>
              <a:gd name="connsiteY396" fmla="*/ 2098040 h 2152084"/>
              <a:gd name="connsiteX397" fmla="*/ 450755 w 658399"/>
              <a:gd name="connsiteY397" fmla="*/ 2102351 h 2152084"/>
              <a:gd name="connsiteX398" fmla="*/ 457912 w 658399"/>
              <a:gd name="connsiteY398" fmla="*/ 2106557 h 2152084"/>
              <a:gd name="connsiteX399" fmla="*/ 467805 w 658399"/>
              <a:gd name="connsiteY399" fmla="*/ 2108029 h 2152084"/>
              <a:gd name="connsiteX400" fmla="*/ 473488 w 658399"/>
              <a:gd name="connsiteY400" fmla="*/ 2103823 h 2152084"/>
              <a:gd name="connsiteX401" fmla="*/ 472120 w 658399"/>
              <a:gd name="connsiteY401" fmla="*/ 2100879 h 2152084"/>
              <a:gd name="connsiteX402" fmla="*/ 476329 w 658399"/>
              <a:gd name="connsiteY402" fmla="*/ 2103823 h 2152084"/>
              <a:gd name="connsiteX403" fmla="*/ 476329 w 658399"/>
              <a:gd name="connsiteY403" fmla="*/ 2108029 h 2152084"/>
              <a:gd name="connsiteX404" fmla="*/ 482013 w 658399"/>
              <a:gd name="connsiteY404" fmla="*/ 2110868 h 2152084"/>
              <a:gd name="connsiteX405" fmla="*/ 483486 w 658399"/>
              <a:gd name="connsiteY405" fmla="*/ 2109501 h 2152084"/>
              <a:gd name="connsiteX406" fmla="*/ 489169 w 658399"/>
              <a:gd name="connsiteY406" fmla="*/ 2109501 h 2152084"/>
              <a:gd name="connsiteX407" fmla="*/ 492011 w 658399"/>
              <a:gd name="connsiteY407" fmla="*/ 2118018 h 2152084"/>
              <a:gd name="connsiteX408" fmla="*/ 490537 w 658399"/>
              <a:gd name="connsiteY408" fmla="*/ 2118018 h 2152084"/>
              <a:gd name="connsiteX409" fmla="*/ 483486 w 658399"/>
              <a:gd name="connsiteY409" fmla="*/ 2113706 h 2152084"/>
              <a:gd name="connsiteX410" fmla="*/ 476329 w 658399"/>
              <a:gd name="connsiteY410" fmla="*/ 2110868 h 2152084"/>
              <a:gd name="connsiteX411" fmla="*/ 462122 w 658399"/>
              <a:gd name="connsiteY411" fmla="*/ 2110868 h 2152084"/>
              <a:gd name="connsiteX412" fmla="*/ 467805 w 658399"/>
              <a:gd name="connsiteY412" fmla="*/ 2115179 h 2152084"/>
              <a:gd name="connsiteX413" fmla="*/ 473488 w 658399"/>
              <a:gd name="connsiteY413" fmla="*/ 2118018 h 2152084"/>
              <a:gd name="connsiteX414" fmla="*/ 482013 w 658399"/>
              <a:gd name="connsiteY414" fmla="*/ 2120856 h 2152084"/>
              <a:gd name="connsiteX415" fmla="*/ 489169 w 658399"/>
              <a:gd name="connsiteY415" fmla="*/ 2123695 h 2152084"/>
              <a:gd name="connsiteX416" fmla="*/ 492011 w 658399"/>
              <a:gd name="connsiteY416" fmla="*/ 2126534 h 2152084"/>
              <a:gd name="connsiteX417" fmla="*/ 509060 w 658399"/>
              <a:gd name="connsiteY417" fmla="*/ 2133579 h 2152084"/>
              <a:gd name="connsiteX418" fmla="*/ 514743 w 658399"/>
              <a:gd name="connsiteY418" fmla="*/ 2132212 h 2152084"/>
              <a:gd name="connsiteX419" fmla="*/ 519058 w 658399"/>
              <a:gd name="connsiteY419" fmla="*/ 2135051 h 2152084"/>
              <a:gd name="connsiteX420" fmla="*/ 530424 w 658399"/>
              <a:gd name="connsiteY420" fmla="*/ 2140729 h 2152084"/>
              <a:gd name="connsiteX421" fmla="*/ 534634 w 658399"/>
              <a:gd name="connsiteY421" fmla="*/ 2142095 h 2152084"/>
              <a:gd name="connsiteX422" fmla="*/ 553157 w 658399"/>
              <a:gd name="connsiteY422" fmla="*/ 2147773 h 2152084"/>
              <a:gd name="connsiteX423" fmla="*/ 573048 w 658399"/>
              <a:gd name="connsiteY423" fmla="*/ 2152084 h 2152084"/>
              <a:gd name="connsiteX424" fmla="*/ 581572 w 658399"/>
              <a:gd name="connsiteY424" fmla="*/ 2149245 h 2152084"/>
              <a:gd name="connsiteX425" fmla="*/ 582940 w 658399"/>
              <a:gd name="connsiteY425" fmla="*/ 2146406 h 2152084"/>
              <a:gd name="connsiteX426" fmla="*/ 580204 w 658399"/>
              <a:gd name="connsiteY426" fmla="*/ 2136418 h 2152084"/>
              <a:gd name="connsiteX427" fmla="*/ 578731 w 658399"/>
              <a:gd name="connsiteY427" fmla="*/ 2133579 h 2152084"/>
              <a:gd name="connsiteX428" fmla="*/ 575889 w 658399"/>
              <a:gd name="connsiteY428" fmla="*/ 2129373 h 2152084"/>
              <a:gd name="connsiteX429" fmla="*/ 573048 w 658399"/>
              <a:gd name="connsiteY429" fmla="*/ 2125062 h 2152084"/>
              <a:gd name="connsiteX430" fmla="*/ 568733 w 658399"/>
              <a:gd name="connsiteY430" fmla="*/ 2113706 h 2152084"/>
              <a:gd name="connsiteX431" fmla="*/ 561681 w 658399"/>
              <a:gd name="connsiteY431" fmla="*/ 2086684 h 2152084"/>
              <a:gd name="connsiteX432" fmla="*/ 587255 w 658399"/>
              <a:gd name="connsiteY432" fmla="*/ 2078168 h 2152084"/>
              <a:gd name="connsiteX433" fmla="*/ 598622 w 658399"/>
              <a:gd name="connsiteY433" fmla="*/ 2072490 h 2152084"/>
              <a:gd name="connsiteX434" fmla="*/ 608620 w 658399"/>
              <a:gd name="connsiteY434" fmla="*/ 2059768 h 2152084"/>
              <a:gd name="connsiteX435" fmla="*/ 615671 w 658399"/>
              <a:gd name="connsiteY435" fmla="*/ 2056929 h 2152084"/>
              <a:gd name="connsiteX436" fmla="*/ 619986 w 658399"/>
              <a:gd name="connsiteY436" fmla="*/ 2056929 h 2152084"/>
              <a:gd name="connsiteX437" fmla="*/ 652716 w 658399"/>
              <a:gd name="connsiteY437" fmla="*/ 2062607 h 2152084"/>
              <a:gd name="connsiteX438" fmla="*/ 658400 w 658399"/>
              <a:gd name="connsiteY438" fmla="*/ 2066813 h 2152084"/>
              <a:gd name="connsiteX439" fmla="*/ 652611 w 658399"/>
              <a:gd name="connsiteY439" fmla="*/ 2060819 h 2152084"/>
              <a:gd name="connsiteX440" fmla="*/ 615671 w 658399"/>
              <a:gd name="connsiteY440" fmla="*/ 2052618 h 2152084"/>
              <a:gd name="connsiteX441" fmla="*/ 605778 w 658399"/>
              <a:gd name="connsiteY441" fmla="*/ 2052618 h 2152084"/>
              <a:gd name="connsiteX442" fmla="*/ 577363 w 658399"/>
              <a:gd name="connsiteY442" fmla="*/ 2044101 h 2152084"/>
              <a:gd name="connsiteX443" fmla="*/ 493379 w 658399"/>
              <a:gd name="connsiteY443" fmla="*/ 2044101 h 2152084"/>
              <a:gd name="connsiteX444" fmla="*/ 490537 w 658399"/>
              <a:gd name="connsiteY444" fmla="*/ 2044101 h 2152084"/>
              <a:gd name="connsiteX445" fmla="*/ 487696 w 658399"/>
              <a:gd name="connsiteY445" fmla="*/ 2042734 h 2152084"/>
              <a:gd name="connsiteX446" fmla="*/ 486327 w 658399"/>
              <a:gd name="connsiteY446" fmla="*/ 2038424 h 2152084"/>
              <a:gd name="connsiteX447" fmla="*/ 456438 w 658399"/>
              <a:gd name="connsiteY447" fmla="*/ 2014241 h 2152084"/>
              <a:gd name="connsiteX448" fmla="*/ 453597 w 658399"/>
              <a:gd name="connsiteY448" fmla="*/ 2001518 h 2152084"/>
              <a:gd name="connsiteX449" fmla="*/ 443704 w 658399"/>
              <a:gd name="connsiteY449" fmla="*/ 1978807 h 2152084"/>
              <a:gd name="connsiteX450" fmla="*/ 435074 w 658399"/>
              <a:gd name="connsiteY450" fmla="*/ 1967452 h 2152084"/>
              <a:gd name="connsiteX451" fmla="*/ 430865 w 658399"/>
              <a:gd name="connsiteY451" fmla="*/ 1964613 h 2152084"/>
              <a:gd name="connsiteX452" fmla="*/ 425181 w 658399"/>
              <a:gd name="connsiteY452" fmla="*/ 1964613 h 2152084"/>
              <a:gd name="connsiteX453" fmla="*/ 412342 w 658399"/>
              <a:gd name="connsiteY453" fmla="*/ 1965979 h 2152084"/>
              <a:gd name="connsiteX454" fmla="*/ 408132 w 658399"/>
              <a:gd name="connsiteY454" fmla="*/ 1967452 h 2152084"/>
              <a:gd name="connsiteX455" fmla="*/ 406659 w 658399"/>
              <a:gd name="connsiteY455" fmla="*/ 1971657 h 2152084"/>
              <a:gd name="connsiteX456" fmla="*/ 403817 w 658399"/>
              <a:gd name="connsiteY456" fmla="*/ 1973024 h 2152084"/>
              <a:gd name="connsiteX457" fmla="*/ 399607 w 658399"/>
              <a:gd name="connsiteY457" fmla="*/ 1973024 h 2152084"/>
              <a:gd name="connsiteX458" fmla="*/ 389609 w 658399"/>
              <a:gd name="connsiteY458" fmla="*/ 1963140 h 2152084"/>
              <a:gd name="connsiteX459" fmla="*/ 385400 w 658399"/>
              <a:gd name="connsiteY459" fmla="*/ 1955991 h 2152084"/>
              <a:gd name="connsiteX460" fmla="*/ 382558 w 658399"/>
              <a:gd name="connsiteY460" fmla="*/ 1948946 h 2152084"/>
              <a:gd name="connsiteX461" fmla="*/ 364035 w 658399"/>
              <a:gd name="connsiteY461" fmla="*/ 1937591 h 2152084"/>
              <a:gd name="connsiteX462" fmla="*/ 356879 w 658399"/>
              <a:gd name="connsiteY462" fmla="*/ 1924763 h 2152084"/>
              <a:gd name="connsiteX463" fmla="*/ 346986 w 658399"/>
              <a:gd name="connsiteY463" fmla="*/ 1903524 h 2152084"/>
              <a:gd name="connsiteX464" fmla="*/ 345513 w 658399"/>
              <a:gd name="connsiteY464" fmla="*/ 1897741 h 2152084"/>
              <a:gd name="connsiteX465" fmla="*/ 345513 w 658399"/>
              <a:gd name="connsiteY465" fmla="*/ 1889330 h 2152084"/>
              <a:gd name="connsiteX466" fmla="*/ 359720 w 658399"/>
              <a:gd name="connsiteY466" fmla="*/ 1870824 h 2152084"/>
              <a:gd name="connsiteX467" fmla="*/ 362562 w 658399"/>
              <a:gd name="connsiteY467" fmla="*/ 1869352 h 2152084"/>
              <a:gd name="connsiteX468" fmla="*/ 371086 w 658399"/>
              <a:gd name="connsiteY468" fmla="*/ 1865146 h 2152084"/>
              <a:gd name="connsiteX469" fmla="*/ 364035 w 658399"/>
              <a:gd name="connsiteY469" fmla="*/ 1840963 h 2152084"/>
              <a:gd name="connsiteX470" fmla="*/ 375401 w 658399"/>
              <a:gd name="connsiteY470" fmla="*/ 1833919 h 2152084"/>
              <a:gd name="connsiteX471" fmla="*/ 371086 w 658399"/>
              <a:gd name="connsiteY471" fmla="*/ 1823930 h 2152084"/>
              <a:gd name="connsiteX472" fmla="*/ 366877 w 658399"/>
              <a:gd name="connsiteY472" fmla="*/ 1818253 h 2152084"/>
              <a:gd name="connsiteX473" fmla="*/ 359720 w 658399"/>
              <a:gd name="connsiteY473" fmla="*/ 1813941 h 2152084"/>
              <a:gd name="connsiteX474" fmla="*/ 354037 w 658399"/>
              <a:gd name="connsiteY474" fmla="*/ 1809736 h 2152084"/>
              <a:gd name="connsiteX475" fmla="*/ 352669 w 658399"/>
              <a:gd name="connsiteY475" fmla="*/ 1799747 h 2152084"/>
              <a:gd name="connsiteX476" fmla="*/ 354037 w 658399"/>
              <a:gd name="connsiteY476" fmla="*/ 1784186 h 2152084"/>
              <a:gd name="connsiteX477" fmla="*/ 361194 w 658399"/>
              <a:gd name="connsiteY477" fmla="*/ 1771358 h 2152084"/>
              <a:gd name="connsiteX478" fmla="*/ 358352 w 658399"/>
              <a:gd name="connsiteY478" fmla="*/ 1768519 h 2152084"/>
              <a:gd name="connsiteX479" fmla="*/ 354037 w 658399"/>
              <a:gd name="connsiteY479" fmla="*/ 1744336 h 2152084"/>
              <a:gd name="connsiteX480" fmla="*/ 358352 w 658399"/>
              <a:gd name="connsiteY480" fmla="*/ 1742970 h 2152084"/>
              <a:gd name="connsiteX481" fmla="*/ 362562 w 658399"/>
              <a:gd name="connsiteY481" fmla="*/ 1737292 h 2152084"/>
              <a:gd name="connsiteX482" fmla="*/ 359720 w 658399"/>
              <a:gd name="connsiteY482" fmla="*/ 1727303 h 2152084"/>
              <a:gd name="connsiteX483" fmla="*/ 351196 w 658399"/>
              <a:gd name="connsiteY483" fmla="*/ 1717419 h 2152084"/>
              <a:gd name="connsiteX484" fmla="*/ 338461 w 658399"/>
              <a:gd name="connsiteY484" fmla="*/ 1687558 h 2152084"/>
              <a:gd name="connsiteX485" fmla="*/ 336988 w 658399"/>
              <a:gd name="connsiteY485" fmla="*/ 1669158 h 2152084"/>
              <a:gd name="connsiteX486" fmla="*/ 344144 w 658399"/>
              <a:gd name="connsiteY486" fmla="*/ 1666214 h 2152084"/>
              <a:gd name="connsiteX487" fmla="*/ 346986 w 658399"/>
              <a:gd name="connsiteY487" fmla="*/ 1656331 h 2152084"/>
              <a:gd name="connsiteX488" fmla="*/ 344144 w 658399"/>
              <a:gd name="connsiteY488" fmla="*/ 1652020 h 2152084"/>
              <a:gd name="connsiteX489" fmla="*/ 327095 w 658399"/>
              <a:gd name="connsiteY489" fmla="*/ 1636459 h 2152084"/>
              <a:gd name="connsiteX490" fmla="*/ 318570 w 658399"/>
              <a:gd name="connsiteY490" fmla="*/ 1634987 h 2152084"/>
              <a:gd name="connsiteX491" fmla="*/ 314255 w 658399"/>
              <a:gd name="connsiteY491" fmla="*/ 1633620 h 2152084"/>
              <a:gd name="connsiteX492" fmla="*/ 300048 w 658399"/>
              <a:gd name="connsiteY492" fmla="*/ 1623631 h 2152084"/>
              <a:gd name="connsiteX493" fmla="*/ 335620 w 658399"/>
              <a:gd name="connsiteY493" fmla="*/ 1626470 h 2152084"/>
              <a:gd name="connsiteX494" fmla="*/ 338461 w 658399"/>
              <a:gd name="connsiteY494" fmla="*/ 1623631 h 2152084"/>
              <a:gd name="connsiteX495" fmla="*/ 338461 w 658399"/>
              <a:gd name="connsiteY495" fmla="*/ 1610804 h 2152084"/>
              <a:gd name="connsiteX496" fmla="*/ 332778 w 658399"/>
              <a:gd name="connsiteY496" fmla="*/ 1605126 h 2152084"/>
              <a:gd name="connsiteX497" fmla="*/ 321412 w 658399"/>
              <a:gd name="connsiteY497" fmla="*/ 1602287 h 2152084"/>
              <a:gd name="connsiteX498" fmla="*/ 317097 w 658399"/>
              <a:gd name="connsiteY498" fmla="*/ 1602287 h 2152084"/>
              <a:gd name="connsiteX499" fmla="*/ 314255 w 658399"/>
              <a:gd name="connsiteY499" fmla="*/ 1603759 h 2152084"/>
              <a:gd name="connsiteX500" fmla="*/ 302889 w 658399"/>
              <a:gd name="connsiteY500" fmla="*/ 1603759 h 2152084"/>
              <a:gd name="connsiteX501" fmla="*/ 300048 w 658399"/>
              <a:gd name="connsiteY501" fmla="*/ 1602287 h 2152084"/>
              <a:gd name="connsiteX502" fmla="*/ 295733 w 658399"/>
              <a:gd name="connsiteY502" fmla="*/ 1588093 h 2152084"/>
              <a:gd name="connsiteX503" fmla="*/ 295733 w 658399"/>
              <a:gd name="connsiteY503" fmla="*/ 1583887 h 2152084"/>
              <a:gd name="connsiteX504" fmla="*/ 297206 w 658399"/>
              <a:gd name="connsiteY504" fmla="*/ 1579576 h 2152084"/>
              <a:gd name="connsiteX505" fmla="*/ 298574 w 658399"/>
              <a:gd name="connsiteY505" fmla="*/ 1575370 h 2152084"/>
              <a:gd name="connsiteX506" fmla="*/ 294364 w 658399"/>
              <a:gd name="connsiteY506" fmla="*/ 1571059 h 2152084"/>
              <a:gd name="connsiteX507" fmla="*/ 290049 w 658399"/>
              <a:gd name="connsiteY507" fmla="*/ 1568221 h 2152084"/>
              <a:gd name="connsiteX508" fmla="*/ 287208 w 658399"/>
              <a:gd name="connsiteY508" fmla="*/ 1565381 h 2152084"/>
              <a:gd name="connsiteX509" fmla="*/ 278683 w 658399"/>
              <a:gd name="connsiteY509" fmla="*/ 1549715 h 2152084"/>
              <a:gd name="connsiteX510" fmla="*/ 278683 w 658399"/>
              <a:gd name="connsiteY510" fmla="*/ 1538359 h 2152084"/>
              <a:gd name="connsiteX511" fmla="*/ 263107 w 658399"/>
              <a:gd name="connsiteY511" fmla="*/ 1527004 h 2152084"/>
              <a:gd name="connsiteX512" fmla="*/ 258792 w 658399"/>
              <a:gd name="connsiteY512" fmla="*/ 1525637 h 2152084"/>
              <a:gd name="connsiteX513" fmla="*/ 254477 w 658399"/>
              <a:gd name="connsiteY513" fmla="*/ 1521326 h 2152084"/>
              <a:gd name="connsiteX514" fmla="*/ 244584 w 658399"/>
              <a:gd name="connsiteY514" fmla="*/ 1495776 h 2152084"/>
              <a:gd name="connsiteX515" fmla="*/ 237428 w 658399"/>
              <a:gd name="connsiteY515" fmla="*/ 1477271 h 2152084"/>
              <a:gd name="connsiteX516" fmla="*/ 238901 w 658399"/>
              <a:gd name="connsiteY516" fmla="*/ 1470226 h 2152084"/>
              <a:gd name="connsiteX517" fmla="*/ 241743 w 658399"/>
              <a:gd name="connsiteY517" fmla="*/ 1468754 h 2152084"/>
              <a:gd name="connsiteX518" fmla="*/ 244584 w 658399"/>
              <a:gd name="connsiteY518" fmla="*/ 1471593 h 2152084"/>
              <a:gd name="connsiteX519" fmla="*/ 251741 w 658399"/>
              <a:gd name="connsiteY519" fmla="*/ 1468754 h 2152084"/>
              <a:gd name="connsiteX520" fmla="*/ 253109 w 658399"/>
              <a:gd name="connsiteY520" fmla="*/ 1465915 h 2152084"/>
              <a:gd name="connsiteX521" fmla="*/ 245953 w 658399"/>
              <a:gd name="connsiteY521" fmla="*/ 1454560 h 2152084"/>
              <a:gd name="connsiteX522" fmla="*/ 234586 w 658399"/>
              <a:gd name="connsiteY522" fmla="*/ 1438999 h 2152084"/>
              <a:gd name="connsiteX523" fmla="*/ 228903 w 658399"/>
              <a:gd name="connsiteY523" fmla="*/ 1423332 h 2152084"/>
              <a:gd name="connsiteX524" fmla="*/ 226062 w 658399"/>
              <a:gd name="connsiteY524" fmla="*/ 1409138 h 2152084"/>
              <a:gd name="connsiteX525" fmla="*/ 226062 w 658399"/>
              <a:gd name="connsiteY525" fmla="*/ 1406299 h 2152084"/>
              <a:gd name="connsiteX526" fmla="*/ 223220 w 658399"/>
              <a:gd name="connsiteY526" fmla="*/ 1397782 h 2152084"/>
              <a:gd name="connsiteX527" fmla="*/ 213327 w 658399"/>
              <a:gd name="connsiteY527" fmla="*/ 1384955 h 2152084"/>
              <a:gd name="connsiteX528" fmla="*/ 214695 w 658399"/>
              <a:gd name="connsiteY528" fmla="*/ 1348049 h 2152084"/>
              <a:gd name="connsiteX529" fmla="*/ 211854 w 658399"/>
              <a:gd name="connsiteY529" fmla="*/ 1318189 h 2152084"/>
              <a:gd name="connsiteX530" fmla="*/ 211854 w 658399"/>
              <a:gd name="connsiteY530" fmla="*/ 1302627 h 2152084"/>
              <a:gd name="connsiteX531" fmla="*/ 210486 w 658399"/>
              <a:gd name="connsiteY531" fmla="*/ 1298316 h 2152084"/>
              <a:gd name="connsiteX532" fmla="*/ 207644 w 658399"/>
              <a:gd name="connsiteY532" fmla="*/ 1292638 h 2152084"/>
              <a:gd name="connsiteX533" fmla="*/ 204803 w 658399"/>
              <a:gd name="connsiteY533" fmla="*/ 1285594 h 2152084"/>
              <a:gd name="connsiteX534" fmla="*/ 203329 w 658399"/>
              <a:gd name="connsiteY534" fmla="*/ 1279916 h 2152084"/>
              <a:gd name="connsiteX535" fmla="*/ 204803 w 658399"/>
              <a:gd name="connsiteY535" fmla="*/ 1276972 h 2152084"/>
              <a:gd name="connsiteX536" fmla="*/ 210486 w 658399"/>
              <a:gd name="connsiteY536" fmla="*/ 1271294 h 2152084"/>
              <a:gd name="connsiteX537" fmla="*/ 219010 w 658399"/>
              <a:gd name="connsiteY537" fmla="*/ 1268561 h 2152084"/>
              <a:gd name="connsiteX538" fmla="*/ 221852 w 658399"/>
              <a:gd name="connsiteY538" fmla="*/ 1254261 h 2152084"/>
              <a:gd name="connsiteX539" fmla="*/ 209012 w 658399"/>
              <a:gd name="connsiteY539" fmla="*/ 1235861 h 2152084"/>
              <a:gd name="connsiteX540" fmla="*/ 190595 w 658399"/>
              <a:gd name="connsiteY540" fmla="*/ 1204633 h 2152084"/>
              <a:gd name="connsiteX541" fmla="*/ 176387 w 658399"/>
              <a:gd name="connsiteY541" fmla="*/ 1153428 h 2152084"/>
              <a:gd name="connsiteX542" fmla="*/ 174914 w 658399"/>
              <a:gd name="connsiteY542" fmla="*/ 1146278 h 2152084"/>
              <a:gd name="connsiteX543" fmla="*/ 176387 w 658399"/>
              <a:gd name="connsiteY543" fmla="*/ 1133556 h 2152084"/>
              <a:gd name="connsiteX544" fmla="*/ 196278 w 658399"/>
              <a:gd name="connsiteY544" fmla="*/ 1113684 h 2152084"/>
              <a:gd name="connsiteX545" fmla="*/ 200488 w 658399"/>
              <a:gd name="connsiteY545" fmla="*/ 1112211 h 2152084"/>
              <a:gd name="connsiteX546" fmla="*/ 201961 w 658399"/>
              <a:gd name="connsiteY546" fmla="*/ 1108006 h 2152084"/>
              <a:gd name="connsiteX547" fmla="*/ 197646 w 658399"/>
              <a:gd name="connsiteY547" fmla="*/ 1095178 h 2152084"/>
              <a:gd name="connsiteX548" fmla="*/ 191963 w 658399"/>
              <a:gd name="connsiteY548" fmla="*/ 1082456 h 2152084"/>
              <a:gd name="connsiteX549" fmla="*/ 186280 w 658399"/>
              <a:gd name="connsiteY549" fmla="*/ 1068156 h 2152084"/>
              <a:gd name="connsiteX550" fmla="*/ 187753 w 658399"/>
              <a:gd name="connsiteY550" fmla="*/ 1065317 h 2152084"/>
              <a:gd name="connsiteX551" fmla="*/ 179123 w 658399"/>
              <a:gd name="connsiteY551" fmla="*/ 1058273 h 2152084"/>
              <a:gd name="connsiteX552" fmla="*/ 189122 w 658399"/>
              <a:gd name="connsiteY552" fmla="*/ 1001390 h 2152084"/>
              <a:gd name="connsiteX553" fmla="*/ 193437 w 658399"/>
              <a:gd name="connsiteY553" fmla="*/ 1001390 h 2152084"/>
              <a:gd name="connsiteX554" fmla="*/ 199120 w 658399"/>
              <a:gd name="connsiteY554" fmla="*/ 1000023 h 2152084"/>
              <a:gd name="connsiteX555" fmla="*/ 186280 w 658399"/>
              <a:gd name="connsiteY555" fmla="*/ 964484 h 2152084"/>
              <a:gd name="connsiteX556" fmla="*/ 156391 w 658399"/>
              <a:gd name="connsiteY556" fmla="*/ 903396 h 2152084"/>
              <a:gd name="connsiteX557" fmla="*/ 132290 w 658399"/>
              <a:gd name="connsiteY557" fmla="*/ 856502 h 2152084"/>
              <a:gd name="connsiteX558" fmla="*/ 120819 w 658399"/>
              <a:gd name="connsiteY558" fmla="*/ 839468 h 2152084"/>
              <a:gd name="connsiteX559" fmla="*/ 117977 w 658399"/>
              <a:gd name="connsiteY559" fmla="*/ 825274 h 2152084"/>
              <a:gd name="connsiteX560" fmla="*/ 117977 w 658399"/>
              <a:gd name="connsiteY560" fmla="*/ 816758 h 2152084"/>
              <a:gd name="connsiteX561" fmla="*/ 125134 w 658399"/>
              <a:gd name="connsiteY561" fmla="*/ 775541 h 2152084"/>
              <a:gd name="connsiteX562" fmla="*/ 127975 w 658399"/>
              <a:gd name="connsiteY562" fmla="*/ 771335 h 2152084"/>
              <a:gd name="connsiteX563" fmla="*/ 130817 w 658399"/>
              <a:gd name="connsiteY563" fmla="*/ 769863 h 2152084"/>
              <a:gd name="connsiteX564" fmla="*/ 137973 w 658399"/>
              <a:gd name="connsiteY564" fmla="*/ 752830 h 2152084"/>
              <a:gd name="connsiteX565" fmla="*/ 129449 w 658399"/>
              <a:gd name="connsiteY565" fmla="*/ 728647 h 2152084"/>
              <a:gd name="connsiteX566" fmla="*/ 126502 w 658399"/>
              <a:gd name="connsiteY566" fmla="*/ 727280 h 2152084"/>
              <a:gd name="connsiteX567" fmla="*/ 119451 w 658399"/>
              <a:gd name="connsiteY567" fmla="*/ 707408 h 2152084"/>
              <a:gd name="connsiteX568" fmla="*/ 117977 w 658399"/>
              <a:gd name="connsiteY568" fmla="*/ 704569 h 2152084"/>
              <a:gd name="connsiteX569" fmla="*/ 120819 w 658399"/>
              <a:gd name="connsiteY569" fmla="*/ 700258 h 2152084"/>
              <a:gd name="connsiteX570" fmla="*/ 122292 w 658399"/>
              <a:gd name="connsiteY570" fmla="*/ 696052 h 2152084"/>
              <a:gd name="connsiteX571" fmla="*/ 127975 w 658399"/>
              <a:gd name="connsiteY571" fmla="*/ 693214 h 2152084"/>
              <a:gd name="connsiteX572" fmla="*/ 126502 w 658399"/>
              <a:gd name="connsiteY572" fmla="*/ 677547 h 2152084"/>
              <a:gd name="connsiteX573" fmla="*/ 126502 w 658399"/>
              <a:gd name="connsiteY573" fmla="*/ 670502 h 2152084"/>
              <a:gd name="connsiteX574" fmla="*/ 126502 w 658399"/>
              <a:gd name="connsiteY574" fmla="*/ 661986 h 2152084"/>
              <a:gd name="connsiteX575" fmla="*/ 127975 w 658399"/>
              <a:gd name="connsiteY575" fmla="*/ 649158 h 2152084"/>
              <a:gd name="connsiteX576" fmla="*/ 132290 w 658399"/>
              <a:gd name="connsiteY576" fmla="*/ 646319 h 2152084"/>
              <a:gd name="connsiteX577" fmla="*/ 146498 w 658399"/>
              <a:gd name="connsiteY577" fmla="*/ 623608 h 2152084"/>
              <a:gd name="connsiteX578" fmla="*/ 147866 w 658399"/>
              <a:gd name="connsiteY578" fmla="*/ 609414 h 2152084"/>
              <a:gd name="connsiteX579" fmla="*/ 153549 w 658399"/>
              <a:gd name="connsiteY579" fmla="*/ 579553 h 2152084"/>
              <a:gd name="connsiteX580" fmla="*/ 156391 w 658399"/>
              <a:gd name="connsiteY580" fmla="*/ 573875 h 2152084"/>
              <a:gd name="connsiteX581" fmla="*/ 163547 w 658399"/>
              <a:gd name="connsiteY581" fmla="*/ 573875 h 2152084"/>
              <a:gd name="connsiteX582" fmla="*/ 176387 w 658399"/>
              <a:gd name="connsiteY582" fmla="*/ 571036 h 2152084"/>
              <a:gd name="connsiteX583" fmla="*/ 179123 w 658399"/>
              <a:gd name="connsiteY583" fmla="*/ 568197 h 2152084"/>
              <a:gd name="connsiteX584" fmla="*/ 180597 w 658399"/>
              <a:gd name="connsiteY584" fmla="*/ 561048 h 2152084"/>
              <a:gd name="connsiteX585" fmla="*/ 170599 w 658399"/>
              <a:gd name="connsiteY585" fmla="*/ 549692 h 2152084"/>
              <a:gd name="connsiteX586" fmla="*/ 166389 w 658399"/>
              <a:gd name="connsiteY586" fmla="*/ 516992 h 2152084"/>
              <a:gd name="connsiteX587" fmla="*/ 155023 w 658399"/>
              <a:gd name="connsiteY587" fmla="*/ 488603 h 2152084"/>
              <a:gd name="connsiteX588" fmla="*/ 149340 w 658399"/>
              <a:gd name="connsiteY588" fmla="*/ 468731 h 2152084"/>
              <a:gd name="connsiteX589" fmla="*/ 145025 w 658399"/>
              <a:gd name="connsiteY589" fmla="*/ 434665 h 2152084"/>
              <a:gd name="connsiteX590" fmla="*/ 147866 w 658399"/>
              <a:gd name="connsiteY590" fmla="*/ 423309 h 2152084"/>
              <a:gd name="connsiteX591" fmla="*/ 152181 w 658399"/>
              <a:gd name="connsiteY591" fmla="*/ 417631 h 2152084"/>
              <a:gd name="connsiteX592" fmla="*/ 159233 w 658399"/>
              <a:gd name="connsiteY592" fmla="*/ 410482 h 2152084"/>
              <a:gd name="connsiteX593" fmla="*/ 174914 w 658399"/>
              <a:gd name="connsiteY593" fmla="*/ 403437 h 2152084"/>
              <a:gd name="connsiteX594" fmla="*/ 187753 w 658399"/>
              <a:gd name="connsiteY594" fmla="*/ 396287 h 2152084"/>
              <a:gd name="connsiteX595" fmla="*/ 201961 w 658399"/>
              <a:gd name="connsiteY595" fmla="*/ 389243 h 2152084"/>
              <a:gd name="connsiteX596" fmla="*/ 206171 w 658399"/>
              <a:gd name="connsiteY596" fmla="*/ 352232 h 2152084"/>
              <a:gd name="connsiteX597" fmla="*/ 211854 w 658399"/>
              <a:gd name="connsiteY597" fmla="*/ 328154 h 2152084"/>
              <a:gd name="connsiteX598" fmla="*/ 200488 w 658399"/>
              <a:gd name="connsiteY598" fmla="*/ 316798 h 2152084"/>
              <a:gd name="connsiteX599" fmla="*/ 193437 w 658399"/>
              <a:gd name="connsiteY599" fmla="*/ 319532 h 2152084"/>
              <a:gd name="connsiteX600" fmla="*/ 180597 w 658399"/>
              <a:gd name="connsiteY600" fmla="*/ 322476 h 2152084"/>
              <a:gd name="connsiteX601" fmla="*/ 169231 w 658399"/>
              <a:gd name="connsiteY601" fmla="*/ 321004 h 2152084"/>
              <a:gd name="connsiteX602" fmla="*/ 164916 w 658399"/>
              <a:gd name="connsiteY602" fmla="*/ 318165 h 2152084"/>
              <a:gd name="connsiteX603" fmla="*/ 163547 w 658399"/>
              <a:gd name="connsiteY603" fmla="*/ 311121 h 2152084"/>
              <a:gd name="connsiteX604" fmla="*/ 163547 w 658399"/>
              <a:gd name="connsiteY604" fmla="*/ 301132 h 2152084"/>
              <a:gd name="connsiteX605" fmla="*/ 156391 w 658399"/>
              <a:gd name="connsiteY605" fmla="*/ 275582 h 2152084"/>
              <a:gd name="connsiteX606" fmla="*/ 146498 w 658399"/>
              <a:gd name="connsiteY606" fmla="*/ 257077 h 2152084"/>
              <a:gd name="connsiteX607" fmla="*/ 140815 w 658399"/>
              <a:gd name="connsiteY607" fmla="*/ 245721 h 2152084"/>
              <a:gd name="connsiteX608" fmla="*/ 136500 w 658399"/>
              <a:gd name="connsiteY608" fmla="*/ 225849 h 2152084"/>
              <a:gd name="connsiteX609" fmla="*/ 122292 w 658399"/>
              <a:gd name="connsiteY609" fmla="*/ 204505 h 2152084"/>
              <a:gd name="connsiteX610" fmla="*/ 113768 w 658399"/>
              <a:gd name="connsiteY610" fmla="*/ 193149 h 2152084"/>
              <a:gd name="connsiteX611" fmla="*/ 100928 w 658399"/>
              <a:gd name="connsiteY611" fmla="*/ 173277 h 2152084"/>
              <a:gd name="connsiteX612" fmla="*/ 98086 w 658399"/>
              <a:gd name="connsiteY612" fmla="*/ 156244 h 2152084"/>
              <a:gd name="connsiteX613" fmla="*/ 108085 w 658399"/>
              <a:gd name="connsiteY613" fmla="*/ 151933 h 2152084"/>
              <a:gd name="connsiteX614" fmla="*/ 109453 w 658399"/>
              <a:gd name="connsiteY614" fmla="*/ 142049 h 2152084"/>
              <a:gd name="connsiteX615" fmla="*/ 99560 w 658399"/>
              <a:gd name="connsiteY615" fmla="*/ 130694 h 2152084"/>
              <a:gd name="connsiteX616" fmla="*/ 110926 w 658399"/>
              <a:gd name="connsiteY616" fmla="*/ 115027 h 2152084"/>
              <a:gd name="connsiteX617" fmla="*/ 108085 w 658399"/>
              <a:gd name="connsiteY617" fmla="*/ 110822 h 2152084"/>
              <a:gd name="connsiteX618" fmla="*/ 103770 w 658399"/>
              <a:gd name="connsiteY618" fmla="*/ 107983 h 2152084"/>
              <a:gd name="connsiteX619" fmla="*/ 92403 w 658399"/>
              <a:gd name="connsiteY619" fmla="*/ 99361 h 2152084"/>
              <a:gd name="connsiteX620" fmla="*/ 83879 w 658399"/>
              <a:gd name="connsiteY620" fmla="*/ 92316 h 2152084"/>
              <a:gd name="connsiteX621" fmla="*/ 79669 w 658399"/>
              <a:gd name="connsiteY621" fmla="*/ 86639 h 2152084"/>
              <a:gd name="connsiteX622" fmla="*/ 71144 w 658399"/>
              <a:gd name="connsiteY622" fmla="*/ 53939 h 2152084"/>
              <a:gd name="connsiteX623" fmla="*/ 68303 w 658399"/>
              <a:gd name="connsiteY623" fmla="*/ 42583 h 2152084"/>
              <a:gd name="connsiteX624" fmla="*/ 65461 w 658399"/>
              <a:gd name="connsiteY624" fmla="*/ 31228 h 2152084"/>
              <a:gd name="connsiteX625" fmla="*/ 52621 w 658399"/>
              <a:gd name="connsiteY625" fmla="*/ 17034 h 2152084"/>
              <a:gd name="connsiteX626" fmla="*/ 44097 w 658399"/>
              <a:gd name="connsiteY626" fmla="*/ 7045 h 2152084"/>
              <a:gd name="connsiteX627" fmla="*/ 41255 w 658399"/>
              <a:gd name="connsiteY627" fmla="*/ 0 h 2152084"/>
              <a:gd name="connsiteX628" fmla="*/ 32731 w 658399"/>
              <a:gd name="connsiteY628" fmla="*/ 8517 h 215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Lst>
            <a:rect l="l" t="t" r="r" b="b"/>
            <a:pathLst>
              <a:path w="658399" h="2152084">
                <a:moveTo>
                  <a:pt x="32731" y="8517"/>
                </a:moveTo>
                <a:lnTo>
                  <a:pt x="31257" y="26917"/>
                </a:lnTo>
                <a:lnTo>
                  <a:pt x="29889" y="32700"/>
                </a:lnTo>
                <a:lnTo>
                  <a:pt x="28416" y="38378"/>
                </a:lnTo>
                <a:lnTo>
                  <a:pt x="22733" y="45422"/>
                </a:lnTo>
                <a:lnTo>
                  <a:pt x="12840" y="48261"/>
                </a:lnTo>
                <a:lnTo>
                  <a:pt x="0" y="49733"/>
                </a:lnTo>
                <a:lnTo>
                  <a:pt x="5683" y="56778"/>
                </a:lnTo>
                <a:lnTo>
                  <a:pt x="5683" y="59617"/>
                </a:lnTo>
                <a:lnTo>
                  <a:pt x="5683" y="68133"/>
                </a:lnTo>
                <a:lnTo>
                  <a:pt x="7156" y="75283"/>
                </a:lnTo>
                <a:lnTo>
                  <a:pt x="7156" y="78122"/>
                </a:lnTo>
                <a:lnTo>
                  <a:pt x="12840" y="96522"/>
                </a:lnTo>
                <a:lnTo>
                  <a:pt x="18523" y="115027"/>
                </a:lnTo>
                <a:lnTo>
                  <a:pt x="19891" y="120705"/>
                </a:lnTo>
                <a:lnTo>
                  <a:pt x="24206" y="133533"/>
                </a:lnTo>
                <a:lnTo>
                  <a:pt x="25574" y="144888"/>
                </a:lnTo>
                <a:lnTo>
                  <a:pt x="28416" y="166232"/>
                </a:lnTo>
                <a:lnTo>
                  <a:pt x="28416" y="176116"/>
                </a:lnTo>
                <a:lnTo>
                  <a:pt x="27047" y="178955"/>
                </a:lnTo>
                <a:lnTo>
                  <a:pt x="28416" y="195988"/>
                </a:lnTo>
                <a:lnTo>
                  <a:pt x="32731" y="208816"/>
                </a:lnTo>
                <a:lnTo>
                  <a:pt x="38414" y="228688"/>
                </a:lnTo>
                <a:lnTo>
                  <a:pt x="41255" y="234366"/>
                </a:lnTo>
                <a:lnTo>
                  <a:pt x="39782" y="244249"/>
                </a:lnTo>
                <a:lnTo>
                  <a:pt x="38414" y="276949"/>
                </a:lnTo>
                <a:lnTo>
                  <a:pt x="38414" y="302499"/>
                </a:lnTo>
                <a:lnTo>
                  <a:pt x="31257" y="328154"/>
                </a:lnTo>
                <a:lnTo>
                  <a:pt x="28416" y="330993"/>
                </a:lnTo>
                <a:lnTo>
                  <a:pt x="28416" y="340876"/>
                </a:lnTo>
                <a:lnTo>
                  <a:pt x="28416" y="357910"/>
                </a:lnTo>
                <a:lnTo>
                  <a:pt x="32731" y="359382"/>
                </a:lnTo>
                <a:lnTo>
                  <a:pt x="34099" y="355071"/>
                </a:lnTo>
                <a:lnTo>
                  <a:pt x="38414" y="356543"/>
                </a:lnTo>
                <a:lnTo>
                  <a:pt x="41255" y="362221"/>
                </a:lnTo>
                <a:lnTo>
                  <a:pt x="41255" y="367898"/>
                </a:lnTo>
                <a:lnTo>
                  <a:pt x="38414" y="377887"/>
                </a:lnTo>
                <a:lnTo>
                  <a:pt x="36940" y="380726"/>
                </a:lnTo>
                <a:lnTo>
                  <a:pt x="41255" y="430354"/>
                </a:lnTo>
                <a:lnTo>
                  <a:pt x="44097" y="437504"/>
                </a:lnTo>
                <a:lnTo>
                  <a:pt x="45465" y="441815"/>
                </a:lnTo>
                <a:lnTo>
                  <a:pt x="46938" y="444548"/>
                </a:lnTo>
                <a:lnTo>
                  <a:pt x="52621" y="460215"/>
                </a:lnTo>
                <a:lnTo>
                  <a:pt x="53990" y="463054"/>
                </a:lnTo>
                <a:lnTo>
                  <a:pt x="53990" y="468731"/>
                </a:lnTo>
                <a:lnTo>
                  <a:pt x="49780" y="475881"/>
                </a:lnTo>
                <a:lnTo>
                  <a:pt x="45465" y="481559"/>
                </a:lnTo>
                <a:lnTo>
                  <a:pt x="44097" y="487236"/>
                </a:lnTo>
                <a:lnTo>
                  <a:pt x="44097" y="495753"/>
                </a:lnTo>
                <a:lnTo>
                  <a:pt x="45465" y="499959"/>
                </a:lnTo>
                <a:lnTo>
                  <a:pt x="51148" y="509948"/>
                </a:lnTo>
                <a:lnTo>
                  <a:pt x="52621" y="525614"/>
                </a:lnTo>
                <a:lnTo>
                  <a:pt x="53990" y="541175"/>
                </a:lnTo>
                <a:lnTo>
                  <a:pt x="52621" y="565359"/>
                </a:lnTo>
                <a:lnTo>
                  <a:pt x="48306" y="573875"/>
                </a:lnTo>
                <a:lnTo>
                  <a:pt x="49780" y="585231"/>
                </a:lnTo>
                <a:lnTo>
                  <a:pt x="52621" y="596586"/>
                </a:lnTo>
                <a:lnTo>
                  <a:pt x="52621" y="605103"/>
                </a:lnTo>
                <a:lnTo>
                  <a:pt x="49780" y="607942"/>
                </a:lnTo>
                <a:lnTo>
                  <a:pt x="48306" y="610780"/>
                </a:lnTo>
                <a:lnTo>
                  <a:pt x="46938" y="616458"/>
                </a:lnTo>
                <a:lnTo>
                  <a:pt x="45465" y="620769"/>
                </a:lnTo>
                <a:lnTo>
                  <a:pt x="45465" y="624975"/>
                </a:lnTo>
                <a:lnTo>
                  <a:pt x="46938" y="636331"/>
                </a:lnTo>
                <a:lnTo>
                  <a:pt x="48306" y="651997"/>
                </a:lnTo>
                <a:lnTo>
                  <a:pt x="45465" y="660514"/>
                </a:lnTo>
                <a:lnTo>
                  <a:pt x="38414" y="681858"/>
                </a:lnTo>
                <a:lnTo>
                  <a:pt x="42623" y="696052"/>
                </a:lnTo>
                <a:lnTo>
                  <a:pt x="59778" y="734430"/>
                </a:lnTo>
                <a:lnTo>
                  <a:pt x="62620" y="740108"/>
                </a:lnTo>
                <a:lnTo>
                  <a:pt x="61146" y="752830"/>
                </a:lnTo>
                <a:lnTo>
                  <a:pt x="49780" y="762819"/>
                </a:lnTo>
                <a:lnTo>
                  <a:pt x="48306" y="767024"/>
                </a:lnTo>
                <a:lnTo>
                  <a:pt x="48306" y="774174"/>
                </a:lnTo>
                <a:lnTo>
                  <a:pt x="49780" y="782691"/>
                </a:lnTo>
                <a:lnTo>
                  <a:pt x="52621" y="788369"/>
                </a:lnTo>
                <a:lnTo>
                  <a:pt x="59778" y="812552"/>
                </a:lnTo>
                <a:lnTo>
                  <a:pt x="71144" y="842413"/>
                </a:lnTo>
                <a:lnTo>
                  <a:pt x="76827" y="852296"/>
                </a:lnTo>
                <a:lnTo>
                  <a:pt x="79669" y="866490"/>
                </a:lnTo>
                <a:lnTo>
                  <a:pt x="81037" y="870696"/>
                </a:lnTo>
                <a:lnTo>
                  <a:pt x="82510" y="879318"/>
                </a:lnTo>
                <a:lnTo>
                  <a:pt x="86720" y="883524"/>
                </a:lnTo>
                <a:lnTo>
                  <a:pt x="91035" y="889201"/>
                </a:lnTo>
                <a:lnTo>
                  <a:pt x="93877" y="904868"/>
                </a:lnTo>
                <a:lnTo>
                  <a:pt x="92403" y="920429"/>
                </a:lnTo>
                <a:lnTo>
                  <a:pt x="88194" y="930418"/>
                </a:lnTo>
                <a:lnTo>
                  <a:pt x="98086" y="957440"/>
                </a:lnTo>
                <a:lnTo>
                  <a:pt x="98086" y="963118"/>
                </a:lnTo>
                <a:lnTo>
                  <a:pt x="98086" y="965957"/>
                </a:lnTo>
                <a:lnTo>
                  <a:pt x="98086" y="968795"/>
                </a:lnTo>
                <a:lnTo>
                  <a:pt x="93877" y="971634"/>
                </a:lnTo>
                <a:lnTo>
                  <a:pt x="92403" y="975840"/>
                </a:lnTo>
                <a:lnTo>
                  <a:pt x="92403" y="981518"/>
                </a:lnTo>
                <a:lnTo>
                  <a:pt x="91035" y="984357"/>
                </a:lnTo>
                <a:lnTo>
                  <a:pt x="88194" y="992978"/>
                </a:lnTo>
                <a:lnTo>
                  <a:pt x="91035" y="998551"/>
                </a:lnTo>
                <a:lnTo>
                  <a:pt x="92403" y="1004229"/>
                </a:lnTo>
                <a:lnTo>
                  <a:pt x="93877" y="1029884"/>
                </a:lnTo>
                <a:lnTo>
                  <a:pt x="93877" y="1046917"/>
                </a:lnTo>
                <a:lnTo>
                  <a:pt x="93877" y="1051123"/>
                </a:lnTo>
                <a:lnTo>
                  <a:pt x="92403" y="1055434"/>
                </a:lnTo>
                <a:lnTo>
                  <a:pt x="89562" y="1056801"/>
                </a:lnTo>
                <a:lnTo>
                  <a:pt x="86720" y="1059640"/>
                </a:lnTo>
                <a:lnTo>
                  <a:pt x="88194" y="1063950"/>
                </a:lnTo>
                <a:lnTo>
                  <a:pt x="81037" y="1079617"/>
                </a:lnTo>
                <a:lnTo>
                  <a:pt x="82510" y="1100856"/>
                </a:lnTo>
                <a:lnTo>
                  <a:pt x="83879" y="1120728"/>
                </a:lnTo>
                <a:lnTo>
                  <a:pt x="83879" y="1126406"/>
                </a:lnTo>
                <a:lnTo>
                  <a:pt x="83879" y="1129245"/>
                </a:lnTo>
                <a:lnTo>
                  <a:pt x="83879" y="1147750"/>
                </a:lnTo>
                <a:lnTo>
                  <a:pt x="79669" y="1146278"/>
                </a:lnTo>
                <a:lnTo>
                  <a:pt x="76827" y="1140706"/>
                </a:lnTo>
                <a:lnTo>
                  <a:pt x="73986" y="1150589"/>
                </a:lnTo>
                <a:lnTo>
                  <a:pt x="76827" y="1152061"/>
                </a:lnTo>
                <a:lnTo>
                  <a:pt x="79669" y="1154900"/>
                </a:lnTo>
                <a:lnTo>
                  <a:pt x="79669" y="1156267"/>
                </a:lnTo>
                <a:lnTo>
                  <a:pt x="81037" y="1167622"/>
                </a:lnTo>
                <a:lnTo>
                  <a:pt x="82510" y="1173300"/>
                </a:lnTo>
                <a:lnTo>
                  <a:pt x="81037" y="1176139"/>
                </a:lnTo>
                <a:lnTo>
                  <a:pt x="78195" y="1177611"/>
                </a:lnTo>
                <a:lnTo>
                  <a:pt x="75354" y="1177611"/>
                </a:lnTo>
                <a:lnTo>
                  <a:pt x="72512" y="1177611"/>
                </a:lnTo>
                <a:lnTo>
                  <a:pt x="66829" y="1176139"/>
                </a:lnTo>
                <a:lnTo>
                  <a:pt x="62620" y="1173300"/>
                </a:lnTo>
                <a:lnTo>
                  <a:pt x="61146" y="1176139"/>
                </a:lnTo>
                <a:lnTo>
                  <a:pt x="61146" y="1184656"/>
                </a:lnTo>
                <a:lnTo>
                  <a:pt x="66829" y="1200322"/>
                </a:lnTo>
                <a:lnTo>
                  <a:pt x="69671" y="1206000"/>
                </a:lnTo>
                <a:lnTo>
                  <a:pt x="73986" y="1210311"/>
                </a:lnTo>
                <a:lnTo>
                  <a:pt x="78195" y="1215989"/>
                </a:lnTo>
                <a:lnTo>
                  <a:pt x="82510" y="1221561"/>
                </a:lnTo>
                <a:lnTo>
                  <a:pt x="85352" y="1225872"/>
                </a:lnTo>
                <a:lnTo>
                  <a:pt x="88194" y="1237228"/>
                </a:lnTo>
                <a:lnTo>
                  <a:pt x="88194" y="1247216"/>
                </a:lnTo>
                <a:lnTo>
                  <a:pt x="92403" y="1254261"/>
                </a:lnTo>
                <a:lnTo>
                  <a:pt x="100928" y="1267088"/>
                </a:lnTo>
                <a:lnTo>
                  <a:pt x="119451" y="1294110"/>
                </a:lnTo>
                <a:lnTo>
                  <a:pt x="122292" y="1296949"/>
                </a:lnTo>
                <a:lnTo>
                  <a:pt x="123766" y="1303994"/>
                </a:lnTo>
                <a:lnTo>
                  <a:pt x="123766" y="1308305"/>
                </a:lnTo>
                <a:lnTo>
                  <a:pt x="123766" y="1312511"/>
                </a:lnTo>
                <a:lnTo>
                  <a:pt x="123766" y="1318189"/>
                </a:lnTo>
                <a:lnTo>
                  <a:pt x="122292" y="1321027"/>
                </a:lnTo>
                <a:lnTo>
                  <a:pt x="122292" y="1325338"/>
                </a:lnTo>
                <a:lnTo>
                  <a:pt x="122292" y="1329544"/>
                </a:lnTo>
                <a:lnTo>
                  <a:pt x="125134" y="1333855"/>
                </a:lnTo>
                <a:lnTo>
                  <a:pt x="122292" y="1332383"/>
                </a:lnTo>
                <a:lnTo>
                  <a:pt x="116609" y="1338166"/>
                </a:lnTo>
                <a:lnTo>
                  <a:pt x="112294" y="1342371"/>
                </a:lnTo>
                <a:lnTo>
                  <a:pt x="116609" y="1363610"/>
                </a:lnTo>
                <a:lnTo>
                  <a:pt x="117977" y="1366554"/>
                </a:lnTo>
                <a:lnTo>
                  <a:pt x="119451" y="1390632"/>
                </a:lnTo>
                <a:lnTo>
                  <a:pt x="119451" y="1393576"/>
                </a:lnTo>
                <a:lnTo>
                  <a:pt x="119451" y="1400621"/>
                </a:lnTo>
                <a:lnTo>
                  <a:pt x="122292" y="1406299"/>
                </a:lnTo>
                <a:lnTo>
                  <a:pt x="126502" y="1413449"/>
                </a:lnTo>
                <a:lnTo>
                  <a:pt x="136500" y="1430482"/>
                </a:lnTo>
                <a:lnTo>
                  <a:pt x="147866" y="1446043"/>
                </a:lnTo>
                <a:lnTo>
                  <a:pt x="157864" y="1448882"/>
                </a:lnTo>
                <a:lnTo>
                  <a:pt x="174914" y="1448882"/>
                </a:lnTo>
                <a:lnTo>
                  <a:pt x="177755" y="1446043"/>
                </a:lnTo>
                <a:lnTo>
                  <a:pt x="180597" y="1443204"/>
                </a:lnTo>
                <a:lnTo>
                  <a:pt x="176387" y="1437526"/>
                </a:lnTo>
                <a:lnTo>
                  <a:pt x="177755" y="1431849"/>
                </a:lnTo>
                <a:lnTo>
                  <a:pt x="182070" y="1430482"/>
                </a:lnTo>
                <a:lnTo>
                  <a:pt x="187753" y="1431849"/>
                </a:lnTo>
                <a:lnTo>
                  <a:pt x="191963" y="1434688"/>
                </a:lnTo>
                <a:lnTo>
                  <a:pt x="197646" y="1438999"/>
                </a:lnTo>
                <a:lnTo>
                  <a:pt x="200488" y="1444677"/>
                </a:lnTo>
                <a:lnTo>
                  <a:pt x="197646" y="1460238"/>
                </a:lnTo>
                <a:lnTo>
                  <a:pt x="203329" y="1478743"/>
                </a:lnTo>
                <a:lnTo>
                  <a:pt x="210486" y="1497143"/>
                </a:lnTo>
                <a:lnTo>
                  <a:pt x="216169" y="1539832"/>
                </a:lnTo>
                <a:lnTo>
                  <a:pt x="217537" y="1546876"/>
                </a:lnTo>
                <a:lnTo>
                  <a:pt x="226062" y="1562543"/>
                </a:lnTo>
                <a:lnTo>
                  <a:pt x="230377" y="1566854"/>
                </a:lnTo>
                <a:lnTo>
                  <a:pt x="228903" y="1578209"/>
                </a:lnTo>
                <a:lnTo>
                  <a:pt x="231745" y="1583887"/>
                </a:lnTo>
                <a:lnTo>
                  <a:pt x="228903" y="1583887"/>
                </a:lnTo>
                <a:lnTo>
                  <a:pt x="226062" y="1588093"/>
                </a:lnTo>
                <a:lnTo>
                  <a:pt x="233218" y="1593770"/>
                </a:lnTo>
                <a:lnTo>
                  <a:pt x="237428" y="1595242"/>
                </a:lnTo>
                <a:lnTo>
                  <a:pt x="241743" y="1596609"/>
                </a:lnTo>
                <a:lnTo>
                  <a:pt x="245953" y="1598081"/>
                </a:lnTo>
                <a:lnTo>
                  <a:pt x="257424" y="1606598"/>
                </a:lnTo>
                <a:lnTo>
                  <a:pt x="244584" y="1600920"/>
                </a:lnTo>
                <a:lnTo>
                  <a:pt x="240270" y="1602287"/>
                </a:lnTo>
                <a:lnTo>
                  <a:pt x="234586" y="1603759"/>
                </a:lnTo>
                <a:lnTo>
                  <a:pt x="236060" y="1609437"/>
                </a:lnTo>
                <a:lnTo>
                  <a:pt x="236060" y="1613748"/>
                </a:lnTo>
                <a:lnTo>
                  <a:pt x="228903" y="1616481"/>
                </a:lnTo>
                <a:lnTo>
                  <a:pt x="237428" y="1629309"/>
                </a:lnTo>
                <a:lnTo>
                  <a:pt x="240270" y="1632148"/>
                </a:lnTo>
                <a:lnTo>
                  <a:pt x="243111" y="1633620"/>
                </a:lnTo>
                <a:lnTo>
                  <a:pt x="244584" y="1634987"/>
                </a:lnTo>
                <a:lnTo>
                  <a:pt x="245953" y="1636459"/>
                </a:lnTo>
                <a:lnTo>
                  <a:pt x="243111" y="1636459"/>
                </a:lnTo>
                <a:lnTo>
                  <a:pt x="240270" y="1636459"/>
                </a:lnTo>
                <a:lnTo>
                  <a:pt x="243111" y="1640664"/>
                </a:lnTo>
                <a:lnTo>
                  <a:pt x="247426" y="1646342"/>
                </a:lnTo>
                <a:lnTo>
                  <a:pt x="247426" y="1649181"/>
                </a:lnTo>
                <a:lnTo>
                  <a:pt x="244584" y="1649181"/>
                </a:lnTo>
                <a:lnTo>
                  <a:pt x="244584" y="1653492"/>
                </a:lnTo>
                <a:lnTo>
                  <a:pt x="248794" y="1654859"/>
                </a:lnTo>
                <a:lnTo>
                  <a:pt x="251741" y="1656331"/>
                </a:lnTo>
                <a:lnTo>
                  <a:pt x="250268" y="1660537"/>
                </a:lnTo>
                <a:lnTo>
                  <a:pt x="245953" y="1664847"/>
                </a:lnTo>
                <a:lnTo>
                  <a:pt x="253109" y="1696075"/>
                </a:lnTo>
                <a:lnTo>
                  <a:pt x="257424" y="1704592"/>
                </a:lnTo>
                <a:lnTo>
                  <a:pt x="263107" y="1706064"/>
                </a:lnTo>
                <a:lnTo>
                  <a:pt x="254477" y="1713109"/>
                </a:lnTo>
                <a:lnTo>
                  <a:pt x="240270" y="1701753"/>
                </a:lnTo>
                <a:lnTo>
                  <a:pt x="236060" y="1697442"/>
                </a:lnTo>
                <a:lnTo>
                  <a:pt x="227535" y="1687558"/>
                </a:lnTo>
                <a:lnTo>
                  <a:pt x="224694" y="1684720"/>
                </a:lnTo>
                <a:lnTo>
                  <a:pt x="220379" y="1686192"/>
                </a:lnTo>
                <a:lnTo>
                  <a:pt x="217537" y="1686192"/>
                </a:lnTo>
                <a:lnTo>
                  <a:pt x="213327" y="1684720"/>
                </a:lnTo>
                <a:lnTo>
                  <a:pt x="210486" y="1684720"/>
                </a:lnTo>
                <a:lnTo>
                  <a:pt x="211854" y="1689031"/>
                </a:lnTo>
                <a:lnTo>
                  <a:pt x="216169" y="1694709"/>
                </a:lnTo>
                <a:lnTo>
                  <a:pt x="206171" y="1687558"/>
                </a:lnTo>
                <a:lnTo>
                  <a:pt x="200488" y="1686192"/>
                </a:lnTo>
                <a:lnTo>
                  <a:pt x="200488" y="1691869"/>
                </a:lnTo>
                <a:lnTo>
                  <a:pt x="200488" y="1697442"/>
                </a:lnTo>
                <a:lnTo>
                  <a:pt x="200488" y="1703225"/>
                </a:lnTo>
                <a:lnTo>
                  <a:pt x="196278" y="1704592"/>
                </a:lnTo>
                <a:lnTo>
                  <a:pt x="197646" y="1710270"/>
                </a:lnTo>
                <a:lnTo>
                  <a:pt x="200488" y="1713109"/>
                </a:lnTo>
                <a:lnTo>
                  <a:pt x="184912" y="1720258"/>
                </a:lnTo>
                <a:lnTo>
                  <a:pt x="183438" y="1720258"/>
                </a:lnTo>
                <a:lnTo>
                  <a:pt x="173545" y="1730142"/>
                </a:lnTo>
                <a:lnTo>
                  <a:pt x="172072" y="1734453"/>
                </a:lnTo>
                <a:lnTo>
                  <a:pt x="176387" y="1742970"/>
                </a:lnTo>
                <a:lnTo>
                  <a:pt x="182070" y="1748647"/>
                </a:lnTo>
                <a:lnTo>
                  <a:pt x="186280" y="1751486"/>
                </a:lnTo>
                <a:lnTo>
                  <a:pt x="190595" y="1752853"/>
                </a:lnTo>
                <a:lnTo>
                  <a:pt x="193437" y="1751486"/>
                </a:lnTo>
                <a:lnTo>
                  <a:pt x="196278" y="1748647"/>
                </a:lnTo>
                <a:lnTo>
                  <a:pt x="191963" y="1742970"/>
                </a:lnTo>
                <a:lnTo>
                  <a:pt x="187753" y="1738659"/>
                </a:lnTo>
                <a:lnTo>
                  <a:pt x="180597" y="1737292"/>
                </a:lnTo>
                <a:lnTo>
                  <a:pt x="183438" y="1735819"/>
                </a:lnTo>
                <a:lnTo>
                  <a:pt x="184912" y="1734453"/>
                </a:lnTo>
                <a:lnTo>
                  <a:pt x="187753" y="1734453"/>
                </a:lnTo>
                <a:lnTo>
                  <a:pt x="190595" y="1735819"/>
                </a:lnTo>
                <a:lnTo>
                  <a:pt x="196278" y="1732981"/>
                </a:lnTo>
                <a:lnTo>
                  <a:pt x="201961" y="1734453"/>
                </a:lnTo>
                <a:lnTo>
                  <a:pt x="207644" y="1740130"/>
                </a:lnTo>
                <a:lnTo>
                  <a:pt x="210486" y="1741497"/>
                </a:lnTo>
                <a:lnTo>
                  <a:pt x="217537" y="1742970"/>
                </a:lnTo>
                <a:lnTo>
                  <a:pt x="224694" y="1745808"/>
                </a:lnTo>
                <a:lnTo>
                  <a:pt x="226062" y="1742970"/>
                </a:lnTo>
                <a:lnTo>
                  <a:pt x="234586" y="1741497"/>
                </a:lnTo>
                <a:lnTo>
                  <a:pt x="238901" y="1741497"/>
                </a:lnTo>
                <a:lnTo>
                  <a:pt x="243111" y="1742970"/>
                </a:lnTo>
                <a:lnTo>
                  <a:pt x="264476" y="1757164"/>
                </a:lnTo>
                <a:lnTo>
                  <a:pt x="264476" y="1775669"/>
                </a:lnTo>
                <a:lnTo>
                  <a:pt x="261634" y="1772830"/>
                </a:lnTo>
                <a:lnTo>
                  <a:pt x="260266" y="1768519"/>
                </a:lnTo>
                <a:lnTo>
                  <a:pt x="257424" y="1765681"/>
                </a:lnTo>
                <a:lnTo>
                  <a:pt x="253109" y="1768519"/>
                </a:lnTo>
                <a:lnTo>
                  <a:pt x="248794" y="1777036"/>
                </a:lnTo>
                <a:lnTo>
                  <a:pt x="248794" y="1781347"/>
                </a:lnTo>
                <a:lnTo>
                  <a:pt x="257424" y="1787025"/>
                </a:lnTo>
                <a:lnTo>
                  <a:pt x="265949" y="1789864"/>
                </a:lnTo>
                <a:lnTo>
                  <a:pt x="270159" y="1791230"/>
                </a:lnTo>
                <a:lnTo>
                  <a:pt x="264476" y="1794069"/>
                </a:lnTo>
                <a:lnTo>
                  <a:pt x="260266" y="1791230"/>
                </a:lnTo>
                <a:lnTo>
                  <a:pt x="254477" y="1788391"/>
                </a:lnTo>
                <a:lnTo>
                  <a:pt x="248794" y="1788391"/>
                </a:lnTo>
                <a:lnTo>
                  <a:pt x="247426" y="1792702"/>
                </a:lnTo>
                <a:lnTo>
                  <a:pt x="245953" y="1796908"/>
                </a:lnTo>
                <a:lnTo>
                  <a:pt x="251741" y="1799747"/>
                </a:lnTo>
                <a:lnTo>
                  <a:pt x="263107" y="1799747"/>
                </a:lnTo>
                <a:lnTo>
                  <a:pt x="268790" y="1801219"/>
                </a:lnTo>
                <a:lnTo>
                  <a:pt x="278683" y="1801219"/>
                </a:lnTo>
                <a:lnTo>
                  <a:pt x="280157" y="1804058"/>
                </a:lnTo>
                <a:lnTo>
                  <a:pt x="297206" y="1801219"/>
                </a:lnTo>
                <a:lnTo>
                  <a:pt x="302889" y="1802586"/>
                </a:lnTo>
                <a:lnTo>
                  <a:pt x="301521" y="1808264"/>
                </a:lnTo>
                <a:lnTo>
                  <a:pt x="302889" y="1812574"/>
                </a:lnTo>
                <a:lnTo>
                  <a:pt x="307099" y="1816780"/>
                </a:lnTo>
                <a:lnTo>
                  <a:pt x="314255" y="1822458"/>
                </a:lnTo>
                <a:lnTo>
                  <a:pt x="310046" y="1821091"/>
                </a:lnTo>
                <a:lnTo>
                  <a:pt x="294364" y="1816780"/>
                </a:lnTo>
                <a:lnTo>
                  <a:pt x="282998" y="1813941"/>
                </a:lnTo>
                <a:lnTo>
                  <a:pt x="277315" y="1812574"/>
                </a:lnTo>
                <a:lnTo>
                  <a:pt x="273000" y="1813941"/>
                </a:lnTo>
                <a:lnTo>
                  <a:pt x="270159" y="1812574"/>
                </a:lnTo>
                <a:lnTo>
                  <a:pt x="261634" y="1809736"/>
                </a:lnTo>
                <a:lnTo>
                  <a:pt x="257424" y="1815413"/>
                </a:lnTo>
                <a:lnTo>
                  <a:pt x="261634" y="1818253"/>
                </a:lnTo>
                <a:lnTo>
                  <a:pt x="267317" y="1821091"/>
                </a:lnTo>
                <a:lnTo>
                  <a:pt x="271632" y="1823930"/>
                </a:lnTo>
                <a:lnTo>
                  <a:pt x="297206" y="1838125"/>
                </a:lnTo>
                <a:lnTo>
                  <a:pt x="300048" y="1845275"/>
                </a:lnTo>
                <a:lnTo>
                  <a:pt x="291523" y="1842435"/>
                </a:lnTo>
                <a:lnTo>
                  <a:pt x="288681" y="1842435"/>
                </a:lnTo>
                <a:lnTo>
                  <a:pt x="285840" y="1846641"/>
                </a:lnTo>
                <a:lnTo>
                  <a:pt x="284366" y="1849480"/>
                </a:lnTo>
                <a:lnTo>
                  <a:pt x="287208" y="1852319"/>
                </a:lnTo>
                <a:lnTo>
                  <a:pt x="291523" y="1855158"/>
                </a:lnTo>
                <a:lnTo>
                  <a:pt x="304363" y="1856630"/>
                </a:lnTo>
                <a:lnTo>
                  <a:pt x="290049" y="1865146"/>
                </a:lnTo>
                <a:lnTo>
                  <a:pt x="300048" y="1885019"/>
                </a:lnTo>
                <a:lnTo>
                  <a:pt x="315623" y="1896374"/>
                </a:lnTo>
                <a:lnTo>
                  <a:pt x="319938" y="1897741"/>
                </a:lnTo>
                <a:lnTo>
                  <a:pt x="325622" y="1902052"/>
                </a:lnTo>
                <a:lnTo>
                  <a:pt x="329936" y="1904891"/>
                </a:lnTo>
                <a:lnTo>
                  <a:pt x="322780" y="1903524"/>
                </a:lnTo>
                <a:lnTo>
                  <a:pt x="317097" y="1904891"/>
                </a:lnTo>
                <a:lnTo>
                  <a:pt x="314255" y="1907730"/>
                </a:lnTo>
                <a:lnTo>
                  <a:pt x="317097" y="1913408"/>
                </a:lnTo>
                <a:lnTo>
                  <a:pt x="324253" y="1913408"/>
                </a:lnTo>
                <a:lnTo>
                  <a:pt x="334146" y="1927602"/>
                </a:lnTo>
                <a:lnTo>
                  <a:pt x="341303" y="1931913"/>
                </a:lnTo>
                <a:lnTo>
                  <a:pt x="334146" y="1937591"/>
                </a:lnTo>
                <a:lnTo>
                  <a:pt x="354037" y="1946107"/>
                </a:lnTo>
                <a:lnTo>
                  <a:pt x="352669" y="1947474"/>
                </a:lnTo>
                <a:lnTo>
                  <a:pt x="349827" y="1946107"/>
                </a:lnTo>
                <a:lnTo>
                  <a:pt x="335620" y="1941797"/>
                </a:lnTo>
                <a:lnTo>
                  <a:pt x="329936" y="1940430"/>
                </a:lnTo>
                <a:lnTo>
                  <a:pt x="329936" y="1937591"/>
                </a:lnTo>
                <a:lnTo>
                  <a:pt x="324253" y="1934752"/>
                </a:lnTo>
                <a:lnTo>
                  <a:pt x="319938" y="1934752"/>
                </a:lnTo>
                <a:lnTo>
                  <a:pt x="315623" y="1936118"/>
                </a:lnTo>
                <a:lnTo>
                  <a:pt x="312887" y="1937591"/>
                </a:lnTo>
                <a:lnTo>
                  <a:pt x="312887" y="1940430"/>
                </a:lnTo>
                <a:lnTo>
                  <a:pt x="328463" y="1950418"/>
                </a:lnTo>
                <a:lnTo>
                  <a:pt x="329936" y="1950418"/>
                </a:lnTo>
                <a:lnTo>
                  <a:pt x="332778" y="1950418"/>
                </a:lnTo>
                <a:lnTo>
                  <a:pt x="345513" y="1954624"/>
                </a:lnTo>
                <a:lnTo>
                  <a:pt x="349827" y="1968819"/>
                </a:lnTo>
                <a:lnTo>
                  <a:pt x="366877" y="1977335"/>
                </a:lnTo>
                <a:lnTo>
                  <a:pt x="365403" y="1960302"/>
                </a:lnTo>
                <a:lnTo>
                  <a:pt x="369718" y="1953152"/>
                </a:lnTo>
                <a:lnTo>
                  <a:pt x="372560" y="1967452"/>
                </a:lnTo>
                <a:lnTo>
                  <a:pt x="368245" y="1968819"/>
                </a:lnTo>
                <a:lnTo>
                  <a:pt x="371086" y="1978807"/>
                </a:lnTo>
                <a:lnTo>
                  <a:pt x="375401" y="1984485"/>
                </a:lnTo>
                <a:lnTo>
                  <a:pt x="355511" y="1985852"/>
                </a:lnTo>
                <a:lnTo>
                  <a:pt x="373928" y="1997207"/>
                </a:lnTo>
                <a:lnTo>
                  <a:pt x="386768" y="2002885"/>
                </a:lnTo>
                <a:lnTo>
                  <a:pt x="395292" y="2014241"/>
                </a:lnTo>
                <a:lnTo>
                  <a:pt x="386768" y="2010035"/>
                </a:lnTo>
                <a:lnTo>
                  <a:pt x="382558" y="2010035"/>
                </a:lnTo>
                <a:lnTo>
                  <a:pt x="385400" y="2017079"/>
                </a:lnTo>
                <a:lnTo>
                  <a:pt x="389609" y="2022757"/>
                </a:lnTo>
                <a:lnTo>
                  <a:pt x="403817" y="2032746"/>
                </a:lnTo>
                <a:lnTo>
                  <a:pt x="403817" y="2028435"/>
                </a:lnTo>
                <a:lnTo>
                  <a:pt x="410974" y="2027068"/>
                </a:lnTo>
                <a:lnTo>
                  <a:pt x="423708" y="2045468"/>
                </a:lnTo>
                <a:lnTo>
                  <a:pt x="410974" y="2038424"/>
                </a:lnTo>
                <a:lnTo>
                  <a:pt x="416657" y="2046940"/>
                </a:lnTo>
                <a:lnTo>
                  <a:pt x="432233" y="2054090"/>
                </a:lnTo>
                <a:lnTo>
                  <a:pt x="420866" y="2034112"/>
                </a:lnTo>
                <a:lnTo>
                  <a:pt x="435074" y="2039896"/>
                </a:lnTo>
                <a:lnTo>
                  <a:pt x="440863" y="2037057"/>
                </a:lnTo>
                <a:lnTo>
                  <a:pt x="433706" y="2037057"/>
                </a:lnTo>
                <a:lnTo>
                  <a:pt x="422340" y="2027068"/>
                </a:lnTo>
                <a:lnTo>
                  <a:pt x="418025" y="2022757"/>
                </a:lnTo>
                <a:lnTo>
                  <a:pt x="442231" y="2031379"/>
                </a:lnTo>
                <a:lnTo>
                  <a:pt x="449387" y="2035585"/>
                </a:lnTo>
                <a:lnTo>
                  <a:pt x="453597" y="2035585"/>
                </a:lnTo>
                <a:lnTo>
                  <a:pt x="455070" y="2032746"/>
                </a:lnTo>
                <a:lnTo>
                  <a:pt x="455070" y="2029907"/>
                </a:lnTo>
                <a:lnTo>
                  <a:pt x="459280" y="2032746"/>
                </a:lnTo>
                <a:lnTo>
                  <a:pt x="459280" y="2037057"/>
                </a:lnTo>
                <a:lnTo>
                  <a:pt x="463595" y="2039896"/>
                </a:lnTo>
                <a:lnTo>
                  <a:pt x="473488" y="2062607"/>
                </a:lnTo>
                <a:lnTo>
                  <a:pt x="469278" y="2068284"/>
                </a:lnTo>
                <a:lnTo>
                  <a:pt x="462122" y="2068284"/>
                </a:lnTo>
                <a:lnTo>
                  <a:pt x="463595" y="2066813"/>
                </a:lnTo>
                <a:lnTo>
                  <a:pt x="469278" y="2063974"/>
                </a:lnTo>
                <a:lnTo>
                  <a:pt x="460753" y="2049779"/>
                </a:lnTo>
                <a:lnTo>
                  <a:pt x="455070" y="2044101"/>
                </a:lnTo>
                <a:lnTo>
                  <a:pt x="447914" y="2041262"/>
                </a:lnTo>
                <a:lnTo>
                  <a:pt x="445072" y="2048413"/>
                </a:lnTo>
                <a:lnTo>
                  <a:pt x="435074" y="2051251"/>
                </a:lnTo>
                <a:lnTo>
                  <a:pt x="435074" y="2056929"/>
                </a:lnTo>
                <a:lnTo>
                  <a:pt x="432233" y="2058296"/>
                </a:lnTo>
                <a:lnTo>
                  <a:pt x="422340" y="2055457"/>
                </a:lnTo>
                <a:lnTo>
                  <a:pt x="418025" y="2052618"/>
                </a:lnTo>
                <a:lnTo>
                  <a:pt x="423708" y="2069651"/>
                </a:lnTo>
                <a:lnTo>
                  <a:pt x="426550" y="2079640"/>
                </a:lnTo>
                <a:lnTo>
                  <a:pt x="430865" y="2085317"/>
                </a:lnTo>
                <a:lnTo>
                  <a:pt x="435074" y="2086684"/>
                </a:lnTo>
                <a:lnTo>
                  <a:pt x="436548" y="2083846"/>
                </a:lnTo>
                <a:lnTo>
                  <a:pt x="438021" y="2082479"/>
                </a:lnTo>
                <a:lnTo>
                  <a:pt x="442231" y="2078168"/>
                </a:lnTo>
                <a:lnTo>
                  <a:pt x="445072" y="2082479"/>
                </a:lnTo>
                <a:lnTo>
                  <a:pt x="450755" y="2083846"/>
                </a:lnTo>
                <a:lnTo>
                  <a:pt x="440863" y="2089523"/>
                </a:lnTo>
                <a:lnTo>
                  <a:pt x="450755" y="2095306"/>
                </a:lnTo>
                <a:lnTo>
                  <a:pt x="455070" y="2098040"/>
                </a:lnTo>
                <a:lnTo>
                  <a:pt x="450755" y="2102351"/>
                </a:lnTo>
                <a:lnTo>
                  <a:pt x="457912" y="2106557"/>
                </a:lnTo>
                <a:lnTo>
                  <a:pt x="467805" y="2108029"/>
                </a:lnTo>
                <a:lnTo>
                  <a:pt x="473488" y="2103823"/>
                </a:lnTo>
                <a:lnTo>
                  <a:pt x="472120" y="2100879"/>
                </a:lnTo>
                <a:lnTo>
                  <a:pt x="476329" y="2103823"/>
                </a:lnTo>
                <a:lnTo>
                  <a:pt x="476329" y="2108029"/>
                </a:lnTo>
                <a:lnTo>
                  <a:pt x="482013" y="2110868"/>
                </a:lnTo>
                <a:lnTo>
                  <a:pt x="483486" y="2109501"/>
                </a:lnTo>
                <a:lnTo>
                  <a:pt x="489169" y="2109501"/>
                </a:lnTo>
                <a:lnTo>
                  <a:pt x="492011" y="2118018"/>
                </a:lnTo>
                <a:lnTo>
                  <a:pt x="490537" y="2118018"/>
                </a:lnTo>
                <a:lnTo>
                  <a:pt x="483486" y="2113706"/>
                </a:lnTo>
                <a:lnTo>
                  <a:pt x="476329" y="2110868"/>
                </a:lnTo>
                <a:lnTo>
                  <a:pt x="462122" y="2110868"/>
                </a:lnTo>
                <a:lnTo>
                  <a:pt x="467805" y="2115179"/>
                </a:lnTo>
                <a:lnTo>
                  <a:pt x="473488" y="2118018"/>
                </a:lnTo>
                <a:lnTo>
                  <a:pt x="482013" y="2120856"/>
                </a:lnTo>
                <a:lnTo>
                  <a:pt x="489169" y="2123695"/>
                </a:lnTo>
                <a:lnTo>
                  <a:pt x="492011" y="2126534"/>
                </a:lnTo>
                <a:lnTo>
                  <a:pt x="509060" y="2133579"/>
                </a:lnTo>
                <a:lnTo>
                  <a:pt x="514743" y="2132212"/>
                </a:lnTo>
                <a:lnTo>
                  <a:pt x="519058" y="2135051"/>
                </a:lnTo>
                <a:lnTo>
                  <a:pt x="530424" y="2140729"/>
                </a:lnTo>
                <a:lnTo>
                  <a:pt x="534634" y="2142095"/>
                </a:lnTo>
                <a:lnTo>
                  <a:pt x="553157" y="2147773"/>
                </a:lnTo>
                <a:lnTo>
                  <a:pt x="573048" y="2152084"/>
                </a:lnTo>
                <a:lnTo>
                  <a:pt x="581572" y="2149245"/>
                </a:lnTo>
                <a:lnTo>
                  <a:pt x="582940" y="2146406"/>
                </a:lnTo>
                <a:lnTo>
                  <a:pt x="580204" y="2136418"/>
                </a:lnTo>
                <a:lnTo>
                  <a:pt x="578731" y="2133579"/>
                </a:lnTo>
                <a:lnTo>
                  <a:pt x="575889" y="2129373"/>
                </a:lnTo>
                <a:lnTo>
                  <a:pt x="573048" y="2125062"/>
                </a:lnTo>
                <a:lnTo>
                  <a:pt x="568733" y="2113706"/>
                </a:lnTo>
                <a:lnTo>
                  <a:pt x="561681" y="2086684"/>
                </a:lnTo>
                <a:lnTo>
                  <a:pt x="587255" y="2078168"/>
                </a:lnTo>
                <a:lnTo>
                  <a:pt x="598622" y="2072490"/>
                </a:lnTo>
                <a:lnTo>
                  <a:pt x="608620" y="2059768"/>
                </a:lnTo>
                <a:lnTo>
                  <a:pt x="615671" y="2056929"/>
                </a:lnTo>
                <a:lnTo>
                  <a:pt x="619986" y="2056929"/>
                </a:lnTo>
                <a:lnTo>
                  <a:pt x="652716" y="2062607"/>
                </a:lnTo>
                <a:lnTo>
                  <a:pt x="658400" y="2066813"/>
                </a:lnTo>
                <a:lnTo>
                  <a:pt x="652611" y="2060819"/>
                </a:lnTo>
                <a:lnTo>
                  <a:pt x="615671" y="2052618"/>
                </a:lnTo>
                <a:lnTo>
                  <a:pt x="605778" y="2052618"/>
                </a:lnTo>
                <a:lnTo>
                  <a:pt x="577363" y="2044101"/>
                </a:lnTo>
                <a:lnTo>
                  <a:pt x="493379" y="2044101"/>
                </a:lnTo>
                <a:lnTo>
                  <a:pt x="490537" y="2044101"/>
                </a:lnTo>
                <a:lnTo>
                  <a:pt x="487696" y="2042734"/>
                </a:lnTo>
                <a:lnTo>
                  <a:pt x="486327" y="2038424"/>
                </a:lnTo>
                <a:lnTo>
                  <a:pt x="456438" y="2014241"/>
                </a:lnTo>
                <a:lnTo>
                  <a:pt x="453597" y="2001518"/>
                </a:lnTo>
                <a:lnTo>
                  <a:pt x="443704" y="1978807"/>
                </a:lnTo>
                <a:lnTo>
                  <a:pt x="435074" y="1967452"/>
                </a:lnTo>
                <a:lnTo>
                  <a:pt x="430865" y="1964613"/>
                </a:lnTo>
                <a:lnTo>
                  <a:pt x="425181" y="1964613"/>
                </a:lnTo>
                <a:lnTo>
                  <a:pt x="412342" y="1965979"/>
                </a:lnTo>
                <a:lnTo>
                  <a:pt x="408132" y="1967452"/>
                </a:lnTo>
                <a:lnTo>
                  <a:pt x="406659" y="1971657"/>
                </a:lnTo>
                <a:lnTo>
                  <a:pt x="403817" y="1973024"/>
                </a:lnTo>
                <a:lnTo>
                  <a:pt x="399607" y="1973024"/>
                </a:lnTo>
                <a:lnTo>
                  <a:pt x="389609" y="1963140"/>
                </a:lnTo>
                <a:lnTo>
                  <a:pt x="385400" y="1955991"/>
                </a:lnTo>
                <a:lnTo>
                  <a:pt x="382558" y="1948946"/>
                </a:lnTo>
                <a:lnTo>
                  <a:pt x="364035" y="1937591"/>
                </a:lnTo>
                <a:lnTo>
                  <a:pt x="356879" y="1924763"/>
                </a:lnTo>
                <a:lnTo>
                  <a:pt x="346986" y="1903524"/>
                </a:lnTo>
                <a:lnTo>
                  <a:pt x="345513" y="1897741"/>
                </a:lnTo>
                <a:lnTo>
                  <a:pt x="345513" y="1889330"/>
                </a:lnTo>
                <a:lnTo>
                  <a:pt x="359720" y="1870824"/>
                </a:lnTo>
                <a:lnTo>
                  <a:pt x="362562" y="1869352"/>
                </a:lnTo>
                <a:lnTo>
                  <a:pt x="371086" y="1865146"/>
                </a:lnTo>
                <a:lnTo>
                  <a:pt x="364035" y="1840963"/>
                </a:lnTo>
                <a:lnTo>
                  <a:pt x="375401" y="1833919"/>
                </a:lnTo>
                <a:lnTo>
                  <a:pt x="371086" y="1823930"/>
                </a:lnTo>
                <a:lnTo>
                  <a:pt x="366877" y="1818253"/>
                </a:lnTo>
                <a:lnTo>
                  <a:pt x="359720" y="1813941"/>
                </a:lnTo>
                <a:lnTo>
                  <a:pt x="354037" y="1809736"/>
                </a:lnTo>
                <a:lnTo>
                  <a:pt x="352669" y="1799747"/>
                </a:lnTo>
                <a:lnTo>
                  <a:pt x="354037" y="1784186"/>
                </a:lnTo>
                <a:lnTo>
                  <a:pt x="361194" y="1771358"/>
                </a:lnTo>
                <a:lnTo>
                  <a:pt x="358352" y="1768519"/>
                </a:lnTo>
                <a:lnTo>
                  <a:pt x="354037" y="1744336"/>
                </a:lnTo>
                <a:lnTo>
                  <a:pt x="358352" y="1742970"/>
                </a:lnTo>
                <a:lnTo>
                  <a:pt x="362562" y="1737292"/>
                </a:lnTo>
                <a:lnTo>
                  <a:pt x="359720" y="1727303"/>
                </a:lnTo>
                <a:lnTo>
                  <a:pt x="351196" y="1717419"/>
                </a:lnTo>
                <a:lnTo>
                  <a:pt x="338461" y="1687558"/>
                </a:lnTo>
                <a:lnTo>
                  <a:pt x="336988" y="1669158"/>
                </a:lnTo>
                <a:lnTo>
                  <a:pt x="344144" y="1666214"/>
                </a:lnTo>
                <a:lnTo>
                  <a:pt x="346986" y="1656331"/>
                </a:lnTo>
                <a:lnTo>
                  <a:pt x="344144" y="1652020"/>
                </a:lnTo>
                <a:lnTo>
                  <a:pt x="327095" y="1636459"/>
                </a:lnTo>
                <a:lnTo>
                  <a:pt x="318570" y="1634987"/>
                </a:lnTo>
                <a:lnTo>
                  <a:pt x="314255" y="1633620"/>
                </a:lnTo>
                <a:lnTo>
                  <a:pt x="300048" y="1623631"/>
                </a:lnTo>
                <a:lnTo>
                  <a:pt x="335620" y="1626470"/>
                </a:lnTo>
                <a:lnTo>
                  <a:pt x="338461" y="1623631"/>
                </a:lnTo>
                <a:lnTo>
                  <a:pt x="338461" y="1610804"/>
                </a:lnTo>
                <a:lnTo>
                  <a:pt x="332778" y="1605126"/>
                </a:lnTo>
                <a:lnTo>
                  <a:pt x="321412" y="1602287"/>
                </a:lnTo>
                <a:lnTo>
                  <a:pt x="317097" y="1602287"/>
                </a:lnTo>
                <a:lnTo>
                  <a:pt x="314255" y="1603759"/>
                </a:lnTo>
                <a:lnTo>
                  <a:pt x="302889" y="1603759"/>
                </a:lnTo>
                <a:lnTo>
                  <a:pt x="300048" y="1602287"/>
                </a:lnTo>
                <a:lnTo>
                  <a:pt x="295733" y="1588093"/>
                </a:lnTo>
                <a:lnTo>
                  <a:pt x="295733" y="1583887"/>
                </a:lnTo>
                <a:lnTo>
                  <a:pt x="297206" y="1579576"/>
                </a:lnTo>
                <a:lnTo>
                  <a:pt x="298574" y="1575370"/>
                </a:lnTo>
                <a:lnTo>
                  <a:pt x="294364" y="1571059"/>
                </a:lnTo>
                <a:lnTo>
                  <a:pt x="290049" y="1568221"/>
                </a:lnTo>
                <a:lnTo>
                  <a:pt x="287208" y="1565381"/>
                </a:lnTo>
                <a:lnTo>
                  <a:pt x="278683" y="1549715"/>
                </a:lnTo>
                <a:lnTo>
                  <a:pt x="278683" y="1538359"/>
                </a:lnTo>
                <a:lnTo>
                  <a:pt x="263107" y="1527004"/>
                </a:lnTo>
                <a:lnTo>
                  <a:pt x="258792" y="1525637"/>
                </a:lnTo>
                <a:lnTo>
                  <a:pt x="254477" y="1521326"/>
                </a:lnTo>
                <a:lnTo>
                  <a:pt x="244584" y="1495776"/>
                </a:lnTo>
                <a:lnTo>
                  <a:pt x="237428" y="1477271"/>
                </a:lnTo>
                <a:lnTo>
                  <a:pt x="238901" y="1470226"/>
                </a:lnTo>
                <a:lnTo>
                  <a:pt x="241743" y="1468754"/>
                </a:lnTo>
                <a:lnTo>
                  <a:pt x="244584" y="1471593"/>
                </a:lnTo>
                <a:lnTo>
                  <a:pt x="251741" y="1468754"/>
                </a:lnTo>
                <a:lnTo>
                  <a:pt x="253109" y="1465915"/>
                </a:lnTo>
                <a:lnTo>
                  <a:pt x="245953" y="1454560"/>
                </a:lnTo>
                <a:lnTo>
                  <a:pt x="234586" y="1438999"/>
                </a:lnTo>
                <a:lnTo>
                  <a:pt x="228903" y="1423332"/>
                </a:lnTo>
                <a:lnTo>
                  <a:pt x="226062" y="1409138"/>
                </a:lnTo>
                <a:lnTo>
                  <a:pt x="226062" y="1406299"/>
                </a:lnTo>
                <a:lnTo>
                  <a:pt x="223220" y="1397782"/>
                </a:lnTo>
                <a:lnTo>
                  <a:pt x="213327" y="1384955"/>
                </a:lnTo>
                <a:lnTo>
                  <a:pt x="214695" y="1348049"/>
                </a:lnTo>
                <a:lnTo>
                  <a:pt x="211854" y="1318189"/>
                </a:lnTo>
                <a:lnTo>
                  <a:pt x="211854" y="1302627"/>
                </a:lnTo>
                <a:lnTo>
                  <a:pt x="210486" y="1298316"/>
                </a:lnTo>
                <a:lnTo>
                  <a:pt x="207644" y="1292638"/>
                </a:lnTo>
                <a:lnTo>
                  <a:pt x="204803" y="1285594"/>
                </a:lnTo>
                <a:lnTo>
                  <a:pt x="203329" y="1279916"/>
                </a:lnTo>
                <a:lnTo>
                  <a:pt x="204803" y="1276972"/>
                </a:lnTo>
                <a:lnTo>
                  <a:pt x="210486" y="1271294"/>
                </a:lnTo>
                <a:lnTo>
                  <a:pt x="219010" y="1268561"/>
                </a:lnTo>
                <a:lnTo>
                  <a:pt x="221852" y="1254261"/>
                </a:lnTo>
                <a:lnTo>
                  <a:pt x="209012" y="1235861"/>
                </a:lnTo>
                <a:lnTo>
                  <a:pt x="190595" y="1204633"/>
                </a:lnTo>
                <a:lnTo>
                  <a:pt x="176387" y="1153428"/>
                </a:lnTo>
                <a:lnTo>
                  <a:pt x="174914" y="1146278"/>
                </a:lnTo>
                <a:lnTo>
                  <a:pt x="176387" y="1133556"/>
                </a:lnTo>
                <a:lnTo>
                  <a:pt x="196278" y="1113684"/>
                </a:lnTo>
                <a:lnTo>
                  <a:pt x="200488" y="1112211"/>
                </a:lnTo>
                <a:lnTo>
                  <a:pt x="201961" y="1108006"/>
                </a:lnTo>
                <a:lnTo>
                  <a:pt x="197646" y="1095178"/>
                </a:lnTo>
                <a:lnTo>
                  <a:pt x="191963" y="1082456"/>
                </a:lnTo>
                <a:lnTo>
                  <a:pt x="186280" y="1068156"/>
                </a:lnTo>
                <a:lnTo>
                  <a:pt x="187753" y="1065317"/>
                </a:lnTo>
                <a:lnTo>
                  <a:pt x="179123" y="1058273"/>
                </a:lnTo>
                <a:lnTo>
                  <a:pt x="189122" y="1001390"/>
                </a:lnTo>
                <a:lnTo>
                  <a:pt x="193437" y="1001390"/>
                </a:lnTo>
                <a:lnTo>
                  <a:pt x="199120" y="1000023"/>
                </a:lnTo>
                <a:lnTo>
                  <a:pt x="186280" y="964484"/>
                </a:lnTo>
                <a:lnTo>
                  <a:pt x="156391" y="903396"/>
                </a:lnTo>
                <a:lnTo>
                  <a:pt x="132290" y="856502"/>
                </a:lnTo>
                <a:lnTo>
                  <a:pt x="120819" y="839468"/>
                </a:lnTo>
                <a:lnTo>
                  <a:pt x="117977" y="825274"/>
                </a:lnTo>
                <a:lnTo>
                  <a:pt x="117977" y="816758"/>
                </a:lnTo>
                <a:lnTo>
                  <a:pt x="125134" y="775541"/>
                </a:lnTo>
                <a:lnTo>
                  <a:pt x="127975" y="771335"/>
                </a:lnTo>
                <a:lnTo>
                  <a:pt x="130817" y="769863"/>
                </a:lnTo>
                <a:lnTo>
                  <a:pt x="137973" y="752830"/>
                </a:lnTo>
                <a:lnTo>
                  <a:pt x="129449" y="728647"/>
                </a:lnTo>
                <a:lnTo>
                  <a:pt x="126502" y="727280"/>
                </a:lnTo>
                <a:lnTo>
                  <a:pt x="119451" y="707408"/>
                </a:lnTo>
                <a:lnTo>
                  <a:pt x="117977" y="704569"/>
                </a:lnTo>
                <a:lnTo>
                  <a:pt x="120819" y="700258"/>
                </a:lnTo>
                <a:lnTo>
                  <a:pt x="122292" y="696052"/>
                </a:lnTo>
                <a:lnTo>
                  <a:pt x="127975" y="693214"/>
                </a:lnTo>
                <a:lnTo>
                  <a:pt x="126502" y="677547"/>
                </a:lnTo>
                <a:lnTo>
                  <a:pt x="126502" y="670502"/>
                </a:lnTo>
                <a:lnTo>
                  <a:pt x="126502" y="661986"/>
                </a:lnTo>
                <a:lnTo>
                  <a:pt x="127975" y="649158"/>
                </a:lnTo>
                <a:lnTo>
                  <a:pt x="132290" y="646319"/>
                </a:lnTo>
                <a:lnTo>
                  <a:pt x="146498" y="623608"/>
                </a:lnTo>
                <a:lnTo>
                  <a:pt x="147866" y="609414"/>
                </a:lnTo>
                <a:lnTo>
                  <a:pt x="153549" y="579553"/>
                </a:lnTo>
                <a:lnTo>
                  <a:pt x="156391" y="573875"/>
                </a:lnTo>
                <a:lnTo>
                  <a:pt x="163547" y="573875"/>
                </a:lnTo>
                <a:lnTo>
                  <a:pt x="176387" y="571036"/>
                </a:lnTo>
                <a:lnTo>
                  <a:pt x="179123" y="568197"/>
                </a:lnTo>
                <a:lnTo>
                  <a:pt x="180597" y="561048"/>
                </a:lnTo>
                <a:lnTo>
                  <a:pt x="170599" y="549692"/>
                </a:lnTo>
                <a:lnTo>
                  <a:pt x="166389" y="516992"/>
                </a:lnTo>
                <a:lnTo>
                  <a:pt x="155023" y="488603"/>
                </a:lnTo>
                <a:lnTo>
                  <a:pt x="149340" y="468731"/>
                </a:lnTo>
                <a:lnTo>
                  <a:pt x="145025" y="434665"/>
                </a:lnTo>
                <a:lnTo>
                  <a:pt x="147866" y="423309"/>
                </a:lnTo>
                <a:lnTo>
                  <a:pt x="152181" y="417631"/>
                </a:lnTo>
                <a:lnTo>
                  <a:pt x="159233" y="410482"/>
                </a:lnTo>
                <a:lnTo>
                  <a:pt x="174914" y="403437"/>
                </a:lnTo>
                <a:lnTo>
                  <a:pt x="187753" y="396287"/>
                </a:lnTo>
                <a:lnTo>
                  <a:pt x="201961" y="389243"/>
                </a:lnTo>
                <a:lnTo>
                  <a:pt x="206171" y="352232"/>
                </a:lnTo>
                <a:lnTo>
                  <a:pt x="211854" y="328154"/>
                </a:lnTo>
                <a:lnTo>
                  <a:pt x="200488" y="316798"/>
                </a:lnTo>
                <a:lnTo>
                  <a:pt x="193437" y="319532"/>
                </a:lnTo>
                <a:lnTo>
                  <a:pt x="180597" y="322476"/>
                </a:lnTo>
                <a:lnTo>
                  <a:pt x="169231" y="321004"/>
                </a:lnTo>
                <a:lnTo>
                  <a:pt x="164916" y="318165"/>
                </a:lnTo>
                <a:lnTo>
                  <a:pt x="163547" y="311121"/>
                </a:lnTo>
                <a:lnTo>
                  <a:pt x="163547" y="301132"/>
                </a:lnTo>
                <a:lnTo>
                  <a:pt x="156391" y="275582"/>
                </a:lnTo>
                <a:lnTo>
                  <a:pt x="146498" y="257077"/>
                </a:lnTo>
                <a:lnTo>
                  <a:pt x="140815" y="245721"/>
                </a:lnTo>
                <a:lnTo>
                  <a:pt x="136500" y="225849"/>
                </a:lnTo>
                <a:lnTo>
                  <a:pt x="122292" y="204505"/>
                </a:lnTo>
                <a:lnTo>
                  <a:pt x="113768" y="193149"/>
                </a:lnTo>
                <a:lnTo>
                  <a:pt x="100928" y="173277"/>
                </a:lnTo>
                <a:lnTo>
                  <a:pt x="98086" y="156244"/>
                </a:lnTo>
                <a:lnTo>
                  <a:pt x="108085" y="151933"/>
                </a:lnTo>
                <a:lnTo>
                  <a:pt x="109453" y="142049"/>
                </a:lnTo>
                <a:lnTo>
                  <a:pt x="99560" y="130694"/>
                </a:lnTo>
                <a:lnTo>
                  <a:pt x="110926" y="115027"/>
                </a:lnTo>
                <a:lnTo>
                  <a:pt x="108085" y="110822"/>
                </a:lnTo>
                <a:lnTo>
                  <a:pt x="103770" y="107983"/>
                </a:lnTo>
                <a:lnTo>
                  <a:pt x="92403" y="99361"/>
                </a:lnTo>
                <a:lnTo>
                  <a:pt x="83879" y="92316"/>
                </a:lnTo>
                <a:lnTo>
                  <a:pt x="79669" y="86639"/>
                </a:lnTo>
                <a:lnTo>
                  <a:pt x="71144" y="53939"/>
                </a:lnTo>
                <a:lnTo>
                  <a:pt x="68303" y="42583"/>
                </a:lnTo>
                <a:lnTo>
                  <a:pt x="65461" y="31228"/>
                </a:lnTo>
                <a:lnTo>
                  <a:pt x="52621" y="17034"/>
                </a:lnTo>
                <a:lnTo>
                  <a:pt x="44097" y="7045"/>
                </a:lnTo>
                <a:lnTo>
                  <a:pt x="41255" y="0"/>
                </a:lnTo>
                <a:lnTo>
                  <a:pt x="32731" y="85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1" name="Freihandform 63">
            <a:extLst>
              <a:ext uri="{FF2B5EF4-FFF2-40B4-BE49-F238E27FC236}">
                <a16:creationId xmlns:a16="http://schemas.microsoft.com/office/drawing/2014/main" id="{6DDACE08-5926-3D27-2CF7-01EF16828C24}"/>
              </a:ext>
            </a:extLst>
          </p:cNvPr>
          <p:cNvSpPr/>
          <p:nvPr userDrawn="1"/>
        </p:nvSpPr>
        <p:spPr>
          <a:xfrm>
            <a:off x="5157404" y="3520032"/>
            <a:ext cx="62521" cy="37176"/>
          </a:xfrm>
          <a:custGeom>
            <a:avLst/>
            <a:gdLst>
              <a:gd name="connsiteX0" fmla="*/ 126607 w 126607"/>
              <a:gd name="connsiteY0" fmla="*/ 35433 h 75283"/>
              <a:gd name="connsiteX1" fmla="*/ 118083 w 126607"/>
              <a:gd name="connsiteY1" fmla="*/ 31228 h 75283"/>
              <a:gd name="connsiteX2" fmla="*/ 110926 w 126607"/>
              <a:gd name="connsiteY2" fmla="*/ 32594 h 75283"/>
              <a:gd name="connsiteX3" fmla="*/ 109558 w 126607"/>
              <a:gd name="connsiteY3" fmla="*/ 29756 h 75283"/>
              <a:gd name="connsiteX4" fmla="*/ 92403 w 126607"/>
              <a:gd name="connsiteY4" fmla="*/ 32594 h 75283"/>
              <a:gd name="connsiteX5" fmla="*/ 85352 w 126607"/>
              <a:gd name="connsiteY5" fmla="*/ 32594 h 75283"/>
              <a:gd name="connsiteX6" fmla="*/ 85352 w 126607"/>
              <a:gd name="connsiteY6" fmla="*/ 26917 h 75283"/>
              <a:gd name="connsiteX7" fmla="*/ 76827 w 126607"/>
              <a:gd name="connsiteY7" fmla="*/ 24078 h 75283"/>
              <a:gd name="connsiteX8" fmla="*/ 75354 w 126607"/>
              <a:gd name="connsiteY8" fmla="*/ 22711 h 75283"/>
              <a:gd name="connsiteX9" fmla="*/ 63988 w 126607"/>
              <a:gd name="connsiteY9" fmla="*/ 12722 h 75283"/>
              <a:gd name="connsiteX10" fmla="*/ 52621 w 126607"/>
              <a:gd name="connsiteY10" fmla="*/ 2734 h 75283"/>
              <a:gd name="connsiteX11" fmla="*/ 44097 w 126607"/>
              <a:gd name="connsiteY11" fmla="*/ 0 h 75283"/>
              <a:gd name="connsiteX12" fmla="*/ 34204 w 126607"/>
              <a:gd name="connsiteY12" fmla="*/ 11356 h 75283"/>
              <a:gd name="connsiteX13" fmla="*/ 15681 w 126607"/>
              <a:gd name="connsiteY13" fmla="*/ 21239 h 75283"/>
              <a:gd name="connsiteX14" fmla="*/ 0 w 126607"/>
              <a:gd name="connsiteY14" fmla="*/ 39744 h 75283"/>
              <a:gd name="connsiteX15" fmla="*/ 5683 w 126607"/>
              <a:gd name="connsiteY15" fmla="*/ 43950 h 75283"/>
              <a:gd name="connsiteX16" fmla="*/ 9998 w 126607"/>
              <a:gd name="connsiteY16" fmla="*/ 46789 h 75283"/>
              <a:gd name="connsiteX17" fmla="*/ 12840 w 126607"/>
              <a:gd name="connsiteY17" fmla="*/ 49628 h 75283"/>
              <a:gd name="connsiteX18" fmla="*/ 15681 w 126607"/>
              <a:gd name="connsiteY18" fmla="*/ 52467 h 75283"/>
              <a:gd name="connsiteX19" fmla="*/ 25574 w 126607"/>
              <a:gd name="connsiteY19" fmla="*/ 53939 h 75283"/>
              <a:gd name="connsiteX20" fmla="*/ 29889 w 126607"/>
              <a:gd name="connsiteY20" fmla="*/ 55306 h 75283"/>
              <a:gd name="connsiteX21" fmla="*/ 35572 w 126607"/>
              <a:gd name="connsiteY21" fmla="*/ 55306 h 75283"/>
              <a:gd name="connsiteX22" fmla="*/ 41255 w 126607"/>
              <a:gd name="connsiteY22" fmla="*/ 56778 h 75283"/>
              <a:gd name="connsiteX23" fmla="*/ 45570 w 126607"/>
              <a:gd name="connsiteY23" fmla="*/ 58145 h 75283"/>
              <a:gd name="connsiteX24" fmla="*/ 52621 w 126607"/>
              <a:gd name="connsiteY24" fmla="*/ 63822 h 75283"/>
              <a:gd name="connsiteX25" fmla="*/ 63988 w 126607"/>
              <a:gd name="connsiteY25" fmla="*/ 69605 h 75283"/>
              <a:gd name="connsiteX26" fmla="*/ 88194 w 126607"/>
              <a:gd name="connsiteY26" fmla="*/ 70972 h 75283"/>
              <a:gd name="connsiteX27" fmla="*/ 91035 w 126607"/>
              <a:gd name="connsiteY27" fmla="*/ 75283 h 75283"/>
              <a:gd name="connsiteX28" fmla="*/ 95245 w 126607"/>
              <a:gd name="connsiteY28" fmla="*/ 75283 h 75283"/>
              <a:gd name="connsiteX29" fmla="*/ 109558 w 126607"/>
              <a:gd name="connsiteY29" fmla="*/ 75283 h 75283"/>
              <a:gd name="connsiteX30" fmla="*/ 116609 w 126607"/>
              <a:gd name="connsiteY30" fmla="*/ 70972 h 75283"/>
              <a:gd name="connsiteX31" fmla="*/ 118083 w 126607"/>
              <a:gd name="connsiteY31" fmla="*/ 68133 h 75283"/>
              <a:gd name="connsiteX32" fmla="*/ 118083 w 126607"/>
              <a:gd name="connsiteY32" fmla="*/ 60983 h 75283"/>
              <a:gd name="connsiteX33" fmla="*/ 118083 w 126607"/>
              <a:gd name="connsiteY33" fmla="*/ 59617 h 75283"/>
              <a:gd name="connsiteX34" fmla="*/ 119451 w 126607"/>
              <a:gd name="connsiteY34" fmla="*/ 58145 h 75283"/>
              <a:gd name="connsiteX35" fmla="*/ 126607 w 126607"/>
              <a:gd name="connsiteY35" fmla="*/ 35433 h 7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6607" h="75283">
                <a:moveTo>
                  <a:pt x="126607" y="35433"/>
                </a:moveTo>
                <a:lnTo>
                  <a:pt x="118083" y="31228"/>
                </a:lnTo>
                <a:lnTo>
                  <a:pt x="110926" y="32594"/>
                </a:lnTo>
                <a:lnTo>
                  <a:pt x="109558" y="29756"/>
                </a:lnTo>
                <a:lnTo>
                  <a:pt x="92403" y="32594"/>
                </a:lnTo>
                <a:lnTo>
                  <a:pt x="85352" y="32594"/>
                </a:lnTo>
                <a:lnTo>
                  <a:pt x="85352" y="26917"/>
                </a:lnTo>
                <a:lnTo>
                  <a:pt x="76827" y="24078"/>
                </a:lnTo>
                <a:lnTo>
                  <a:pt x="75354" y="22711"/>
                </a:lnTo>
                <a:lnTo>
                  <a:pt x="63988" y="12722"/>
                </a:lnTo>
                <a:lnTo>
                  <a:pt x="52621" y="2734"/>
                </a:lnTo>
                <a:lnTo>
                  <a:pt x="44097" y="0"/>
                </a:lnTo>
                <a:lnTo>
                  <a:pt x="34204" y="11356"/>
                </a:lnTo>
                <a:lnTo>
                  <a:pt x="15681" y="21239"/>
                </a:lnTo>
                <a:lnTo>
                  <a:pt x="0" y="39744"/>
                </a:lnTo>
                <a:lnTo>
                  <a:pt x="5683" y="43950"/>
                </a:lnTo>
                <a:lnTo>
                  <a:pt x="9998" y="46789"/>
                </a:lnTo>
                <a:lnTo>
                  <a:pt x="12840" y="49628"/>
                </a:lnTo>
                <a:lnTo>
                  <a:pt x="15681" y="52467"/>
                </a:lnTo>
                <a:lnTo>
                  <a:pt x="25574" y="53939"/>
                </a:lnTo>
                <a:lnTo>
                  <a:pt x="29889" y="55306"/>
                </a:lnTo>
                <a:lnTo>
                  <a:pt x="35572" y="55306"/>
                </a:lnTo>
                <a:lnTo>
                  <a:pt x="41255" y="56778"/>
                </a:lnTo>
                <a:lnTo>
                  <a:pt x="45570" y="58145"/>
                </a:lnTo>
                <a:lnTo>
                  <a:pt x="52621" y="63822"/>
                </a:lnTo>
                <a:lnTo>
                  <a:pt x="63988" y="69605"/>
                </a:lnTo>
                <a:lnTo>
                  <a:pt x="88194" y="70972"/>
                </a:lnTo>
                <a:lnTo>
                  <a:pt x="91035" y="75283"/>
                </a:lnTo>
                <a:lnTo>
                  <a:pt x="95245" y="75283"/>
                </a:lnTo>
                <a:lnTo>
                  <a:pt x="109558" y="75283"/>
                </a:lnTo>
                <a:lnTo>
                  <a:pt x="116609" y="70972"/>
                </a:lnTo>
                <a:lnTo>
                  <a:pt x="118083" y="68133"/>
                </a:lnTo>
                <a:lnTo>
                  <a:pt x="118083" y="60983"/>
                </a:lnTo>
                <a:lnTo>
                  <a:pt x="118083" y="59617"/>
                </a:lnTo>
                <a:lnTo>
                  <a:pt x="119451" y="58145"/>
                </a:lnTo>
                <a:lnTo>
                  <a:pt x="126607" y="35433"/>
                </a:lnTo>
                <a:close/>
              </a:path>
            </a:pathLst>
          </a:custGeom>
          <a:solidFill>
            <a:srgbClr val="63B22B"/>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2" name="Freihandform 102">
            <a:extLst>
              <a:ext uri="{FF2B5EF4-FFF2-40B4-BE49-F238E27FC236}">
                <a16:creationId xmlns:a16="http://schemas.microsoft.com/office/drawing/2014/main" id="{97706543-7D64-7F7F-13F7-0B29602CC1E1}"/>
              </a:ext>
            </a:extLst>
          </p:cNvPr>
          <p:cNvSpPr/>
          <p:nvPr userDrawn="1"/>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3" name="Freihandform 103">
            <a:extLst>
              <a:ext uri="{FF2B5EF4-FFF2-40B4-BE49-F238E27FC236}">
                <a16:creationId xmlns:a16="http://schemas.microsoft.com/office/drawing/2014/main" id="{A2F685F2-F526-1596-B5EE-FF661B4EF02A}"/>
              </a:ext>
            </a:extLst>
          </p:cNvPr>
          <p:cNvSpPr/>
          <p:nvPr userDrawn="1"/>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5258"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4" name="Freihandform 108">
            <a:extLst>
              <a:ext uri="{FF2B5EF4-FFF2-40B4-BE49-F238E27FC236}">
                <a16:creationId xmlns:a16="http://schemas.microsoft.com/office/drawing/2014/main" id="{9D4985CA-5C0B-7A31-D590-1FE4B879FF15}"/>
              </a:ext>
            </a:extLst>
          </p:cNvPr>
          <p:cNvSpPr/>
          <p:nvPr userDrawn="1"/>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5" name="Freihandform 109">
            <a:extLst>
              <a:ext uri="{FF2B5EF4-FFF2-40B4-BE49-F238E27FC236}">
                <a16:creationId xmlns:a16="http://schemas.microsoft.com/office/drawing/2014/main" id="{6A6F03BD-E036-44BB-9488-E0568F7EB814}"/>
              </a:ext>
            </a:extLst>
          </p:cNvPr>
          <p:cNvSpPr/>
          <p:nvPr userDrawn="1"/>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6" name="Freihandform 110">
            <a:extLst>
              <a:ext uri="{FF2B5EF4-FFF2-40B4-BE49-F238E27FC236}">
                <a16:creationId xmlns:a16="http://schemas.microsoft.com/office/drawing/2014/main" id="{2FFCD74B-3DCE-B5C6-721E-0EF7D4C540D2}"/>
              </a:ext>
            </a:extLst>
          </p:cNvPr>
          <p:cNvSpPr/>
          <p:nvPr userDrawn="1"/>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7" name="Freihandform 111">
            <a:extLst>
              <a:ext uri="{FF2B5EF4-FFF2-40B4-BE49-F238E27FC236}">
                <a16:creationId xmlns:a16="http://schemas.microsoft.com/office/drawing/2014/main" id="{B9A7B7FF-7478-EE1F-5370-0E782BAF6E1B}"/>
              </a:ext>
            </a:extLst>
          </p:cNvPr>
          <p:cNvSpPr/>
          <p:nvPr userDrawn="1"/>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8" name="Freihandform 112">
            <a:extLst>
              <a:ext uri="{FF2B5EF4-FFF2-40B4-BE49-F238E27FC236}">
                <a16:creationId xmlns:a16="http://schemas.microsoft.com/office/drawing/2014/main" id="{9F21C3F4-B1D4-EACA-E803-1D3EE2476352}"/>
              </a:ext>
            </a:extLst>
          </p:cNvPr>
          <p:cNvSpPr/>
          <p:nvPr userDrawn="1"/>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9" name="Freihandform 113">
            <a:extLst>
              <a:ext uri="{FF2B5EF4-FFF2-40B4-BE49-F238E27FC236}">
                <a16:creationId xmlns:a16="http://schemas.microsoft.com/office/drawing/2014/main" id="{B1B9D55B-8553-A001-0425-2B94B7DE0697}"/>
              </a:ext>
            </a:extLst>
          </p:cNvPr>
          <p:cNvSpPr/>
          <p:nvPr userDrawn="1"/>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0" name="Freihandform 114">
            <a:extLst>
              <a:ext uri="{FF2B5EF4-FFF2-40B4-BE49-F238E27FC236}">
                <a16:creationId xmlns:a16="http://schemas.microsoft.com/office/drawing/2014/main" id="{FCEB279B-B3B6-F4BF-5EA2-14482469E33E}"/>
              </a:ext>
            </a:extLst>
          </p:cNvPr>
          <p:cNvSpPr/>
          <p:nvPr userDrawn="1"/>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1" name="Freihandform 115">
            <a:extLst>
              <a:ext uri="{FF2B5EF4-FFF2-40B4-BE49-F238E27FC236}">
                <a16:creationId xmlns:a16="http://schemas.microsoft.com/office/drawing/2014/main" id="{935A9DF3-457E-C422-7B60-BF62EE07AF55}"/>
              </a:ext>
            </a:extLst>
          </p:cNvPr>
          <p:cNvSpPr/>
          <p:nvPr userDrawn="1"/>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2" name="Freihandform 116">
            <a:extLst>
              <a:ext uri="{FF2B5EF4-FFF2-40B4-BE49-F238E27FC236}">
                <a16:creationId xmlns:a16="http://schemas.microsoft.com/office/drawing/2014/main" id="{989E6844-3439-EF05-BE90-69784CC54402}"/>
              </a:ext>
            </a:extLst>
          </p:cNvPr>
          <p:cNvSpPr/>
          <p:nvPr userDrawn="1"/>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3" name="Freihandform 117">
            <a:extLst>
              <a:ext uri="{FF2B5EF4-FFF2-40B4-BE49-F238E27FC236}">
                <a16:creationId xmlns:a16="http://schemas.microsoft.com/office/drawing/2014/main" id="{83386A60-3EAE-7565-1FA8-8B8C10EA407F}"/>
              </a:ext>
            </a:extLst>
          </p:cNvPr>
          <p:cNvSpPr/>
          <p:nvPr userDrawn="1"/>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4" name="Freihandform 118">
            <a:extLst>
              <a:ext uri="{FF2B5EF4-FFF2-40B4-BE49-F238E27FC236}">
                <a16:creationId xmlns:a16="http://schemas.microsoft.com/office/drawing/2014/main" id="{D1D1836F-1A74-F882-A3A4-0F525848DC0B}"/>
              </a:ext>
            </a:extLst>
          </p:cNvPr>
          <p:cNvSpPr/>
          <p:nvPr userDrawn="1"/>
        </p:nvSpPr>
        <p:spPr>
          <a:xfrm>
            <a:off x="10638943" y="3653859"/>
            <a:ext cx="121091" cy="123729"/>
          </a:xfrm>
          <a:custGeom>
            <a:avLst/>
            <a:gdLst>
              <a:gd name="connsiteX0" fmla="*/ 171967 w 245215"/>
              <a:gd name="connsiteY0" fmla="*/ 5573 h 250557"/>
              <a:gd name="connsiteX1" fmla="*/ 173335 w 245215"/>
              <a:gd name="connsiteY1" fmla="*/ 9778 h 250557"/>
              <a:gd name="connsiteX2" fmla="*/ 177545 w 245215"/>
              <a:gd name="connsiteY2" fmla="*/ 23868 h 250557"/>
              <a:gd name="connsiteX3" fmla="*/ 179018 w 245215"/>
              <a:gd name="connsiteY3" fmla="*/ 28179 h 250557"/>
              <a:gd name="connsiteX4" fmla="*/ 180387 w 245215"/>
              <a:gd name="connsiteY4" fmla="*/ 30912 h 250557"/>
              <a:gd name="connsiteX5" fmla="*/ 181753 w 245215"/>
              <a:gd name="connsiteY5" fmla="*/ 36590 h 250557"/>
              <a:gd name="connsiteX6" fmla="*/ 183227 w 245215"/>
              <a:gd name="connsiteY6" fmla="*/ 43635 h 250557"/>
              <a:gd name="connsiteX7" fmla="*/ 181753 w 245215"/>
              <a:gd name="connsiteY7" fmla="*/ 47840 h 250557"/>
              <a:gd name="connsiteX8" fmla="*/ 177545 w 245215"/>
              <a:gd name="connsiteY8" fmla="*/ 49207 h 250557"/>
              <a:gd name="connsiteX9" fmla="*/ 155023 w 245215"/>
              <a:gd name="connsiteY9" fmla="*/ 52046 h 250557"/>
              <a:gd name="connsiteX10" fmla="*/ 145129 w 245215"/>
              <a:gd name="connsiteY10" fmla="*/ 59091 h 250557"/>
              <a:gd name="connsiteX11" fmla="*/ 133869 w 245215"/>
              <a:gd name="connsiteY11" fmla="*/ 74547 h 250557"/>
              <a:gd name="connsiteX12" fmla="*/ 104295 w 245215"/>
              <a:gd name="connsiteY12" fmla="*/ 97048 h 250557"/>
              <a:gd name="connsiteX13" fmla="*/ 100086 w 245215"/>
              <a:gd name="connsiteY13" fmla="*/ 101359 h 250557"/>
              <a:gd name="connsiteX14" fmla="*/ 91561 w 245215"/>
              <a:gd name="connsiteY14" fmla="*/ 109770 h 250557"/>
              <a:gd name="connsiteX15" fmla="*/ 100086 w 245215"/>
              <a:gd name="connsiteY15" fmla="*/ 95681 h 250557"/>
              <a:gd name="connsiteX16" fmla="*/ 97244 w 245215"/>
              <a:gd name="connsiteY16" fmla="*/ 83064 h 250557"/>
              <a:gd name="connsiteX17" fmla="*/ 95876 w 245215"/>
              <a:gd name="connsiteY17" fmla="*/ 78753 h 250557"/>
              <a:gd name="connsiteX18" fmla="*/ 94403 w 245215"/>
              <a:gd name="connsiteY18" fmla="*/ 76019 h 250557"/>
              <a:gd name="connsiteX19" fmla="*/ 90193 w 245215"/>
              <a:gd name="connsiteY19" fmla="*/ 70341 h 250557"/>
              <a:gd name="connsiteX20" fmla="*/ 84614 w 245215"/>
              <a:gd name="connsiteY20" fmla="*/ 67502 h 250557"/>
              <a:gd name="connsiteX21" fmla="*/ 78932 w 245215"/>
              <a:gd name="connsiteY21" fmla="*/ 68974 h 250557"/>
              <a:gd name="connsiteX22" fmla="*/ 73249 w 245215"/>
              <a:gd name="connsiteY22" fmla="*/ 70341 h 250557"/>
              <a:gd name="connsiteX23" fmla="*/ 54936 w 245215"/>
              <a:gd name="connsiteY23" fmla="*/ 78753 h 250557"/>
              <a:gd name="connsiteX24" fmla="*/ 52200 w 245215"/>
              <a:gd name="connsiteY24" fmla="*/ 83064 h 250557"/>
              <a:gd name="connsiteX25" fmla="*/ 52200 w 245215"/>
              <a:gd name="connsiteY25" fmla="*/ 88636 h 250557"/>
              <a:gd name="connsiteX26" fmla="*/ 53568 w 245215"/>
              <a:gd name="connsiteY26" fmla="*/ 91475 h 250557"/>
              <a:gd name="connsiteX27" fmla="*/ 26731 w 245215"/>
              <a:gd name="connsiteY27" fmla="*/ 102726 h 250557"/>
              <a:gd name="connsiteX28" fmla="*/ 21154 w 245215"/>
              <a:gd name="connsiteY28" fmla="*/ 104092 h 250557"/>
              <a:gd name="connsiteX29" fmla="*/ 16944 w 245215"/>
              <a:gd name="connsiteY29" fmla="*/ 108403 h 250557"/>
              <a:gd name="connsiteX30" fmla="*/ 11260 w 245215"/>
              <a:gd name="connsiteY30" fmla="*/ 113976 h 250557"/>
              <a:gd name="connsiteX31" fmla="*/ 9892 w 245215"/>
              <a:gd name="connsiteY31" fmla="*/ 118182 h 250557"/>
              <a:gd name="connsiteX32" fmla="*/ 9892 w 245215"/>
              <a:gd name="connsiteY32" fmla="*/ 123859 h 250557"/>
              <a:gd name="connsiteX33" fmla="*/ 11260 w 245215"/>
              <a:gd name="connsiteY33" fmla="*/ 132271 h 250557"/>
              <a:gd name="connsiteX34" fmla="*/ 7050 w 245215"/>
              <a:gd name="connsiteY34" fmla="*/ 144993 h 250557"/>
              <a:gd name="connsiteX35" fmla="*/ 2840 w 245215"/>
              <a:gd name="connsiteY35" fmla="*/ 152038 h 250557"/>
              <a:gd name="connsiteX36" fmla="*/ 0 w 245215"/>
              <a:gd name="connsiteY36" fmla="*/ 156244 h 250557"/>
              <a:gd name="connsiteX37" fmla="*/ 0 w 245215"/>
              <a:gd name="connsiteY37" fmla="*/ 160450 h 250557"/>
              <a:gd name="connsiteX38" fmla="*/ 1368 w 245215"/>
              <a:gd name="connsiteY38" fmla="*/ 164655 h 250557"/>
              <a:gd name="connsiteX39" fmla="*/ 2840 w 245215"/>
              <a:gd name="connsiteY39" fmla="*/ 167494 h 250557"/>
              <a:gd name="connsiteX40" fmla="*/ 12734 w 245215"/>
              <a:gd name="connsiteY40" fmla="*/ 173172 h 250557"/>
              <a:gd name="connsiteX41" fmla="*/ 15470 w 245215"/>
              <a:gd name="connsiteY41" fmla="*/ 168861 h 250557"/>
              <a:gd name="connsiteX42" fmla="*/ 16944 w 245215"/>
              <a:gd name="connsiteY42" fmla="*/ 161816 h 250557"/>
              <a:gd name="connsiteX43" fmla="*/ 22522 w 245215"/>
              <a:gd name="connsiteY43" fmla="*/ 139316 h 250557"/>
              <a:gd name="connsiteX44" fmla="*/ 28204 w 245215"/>
              <a:gd name="connsiteY44" fmla="*/ 128065 h 250557"/>
              <a:gd name="connsiteX45" fmla="*/ 29573 w 245215"/>
              <a:gd name="connsiteY45" fmla="*/ 125226 h 250557"/>
              <a:gd name="connsiteX46" fmla="*/ 32414 w 245215"/>
              <a:gd name="connsiteY46" fmla="*/ 122493 h 250557"/>
              <a:gd name="connsiteX47" fmla="*/ 36624 w 245215"/>
              <a:gd name="connsiteY47" fmla="*/ 121021 h 250557"/>
              <a:gd name="connsiteX48" fmla="*/ 40834 w 245215"/>
              <a:gd name="connsiteY48" fmla="*/ 119654 h 250557"/>
              <a:gd name="connsiteX49" fmla="*/ 45043 w 245215"/>
              <a:gd name="connsiteY49" fmla="*/ 123859 h 250557"/>
              <a:gd name="connsiteX50" fmla="*/ 46517 w 245215"/>
              <a:gd name="connsiteY50" fmla="*/ 137949 h 250557"/>
              <a:gd name="connsiteX51" fmla="*/ 80300 w 245215"/>
              <a:gd name="connsiteY51" fmla="*/ 142155 h 250557"/>
              <a:gd name="connsiteX52" fmla="*/ 78932 w 245215"/>
              <a:gd name="connsiteY52" fmla="*/ 118182 h 250557"/>
              <a:gd name="connsiteX53" fmla="*/ 84614 w 245215"/>
              <a:gd name="connsiteY53" fmla="*/ 116815 h 250557"/>
              <a:gd name="connsiteX54" fmla="*/ 91561 w 245215"/>
              <a:gd name="connsiteY54" fmla="*/ 118182 h 250557"/>
              <a:gd name="connsiteX55" fmla="*/ 105663 w 245215"/>
              <a:gd name="connsiteY55" fmla="*/ 126698 h 250557"/>
              <a:gd name="connsiteX56" fmla="*/ 111347 w 245215"/>
              <a:gd name="connsiteY56" fmla="*/ 129432 h 250557"/>
              <a:gd name="connsiteX57" fmla="*/ 114188 w 245215"/>
              <a:gd name="connsiteY57" fmla="*/ 135110 h 250557"/>
              <a:gd name="connsiteX58" fmla="*/ 121239 w 245215"/>
              <a:gd name="connsiteY58" fmla="*/ 146360 h 250557"/>
              <a:gd name="connsiteX59" fmla="*/ 121239 w 245215"/>
              <a:gd name="connsiteY59" fmla="*/ 149199 h 250557"/>
              <a:gd name="connsiteX60" fmla="*/ 111347 w 245215"/>
              <a:gd name="connsiteY60" fmla="*/ 159083 h 250557"/>
              <a:gd name="connsiteX61" fmla="*/ 109978 w 245215"/>
              <a:gd name="connsiteY61" fmla="*/ 168861 h 250557"/>
              <a:gd name="connsiteX62" fmla="*/ 109978 w 245215"/>
              <a:gd name="connsiteY62" fmla="*/ 177378 h 250557"/>
              <a:gd name="connsiteX63" fmla="*/ 114188 w 245215"/>
              <a:gd name="connsiteY63" fmla="*/ 198512 h 250557"/>
              <a:gd name="connsiteX64" fmla="*/ 118398 w 245215"/>
              <a:gd name="connsiteY64" fmla="*/ 204084 h 250557"/>
              <a:gd name="connsiteX65" fmla="*/ 123975 w 245215"/>
              <a:gd name="connsiteY65" fmla="*/ 212496 h 250557"/>
              <a:gd name="connsiteX66" fmla="*/ 129659 w 245215"/>
              <a:gd name="connsiteY66" fmla="*/ 216807 h 250557"/>
              <a:gd name="connsiteX67" fmla="*/ 152181 w 245215"/>
              <a:gd name="connsiteY67" fmla="*/ 229424 h 250557"/>
              <a:gd name="connsiteX68" fmla="*/ 162073 w 245215"/>
              <a:gd name="connsiteY68" fmla="*/ 233630 h 250557"/>
              <a:gd name="connsiteX69" fmla="*/ 176177 w 245215"/>
              <a:gd name="connsiteY69" fmla="*/ 237835 h 250557"/>
              <a:gd name="connsiteX70" fmla="*/ 183227 w 245215"/>
              <a:gd name="connsiteY70" fmla="*/ 247719 h 250557"/>
              <a:gd name="connsiteX71" fmla="*/ 188911 w 245215"/>
              <a:gd name="connsiteY71" fmla="*/ 250558 h 250557"/>
              <a:gd name="connsiteX72" fmla="*/ 200171 w 245215"/>
              <a:gd name="connsiteY72" fmla="*/ 230791 h 250557"/>
              <a:gd name="connsiteX73" fmla="*/ 201539 w 245215"/>
              <a:gd name="connsiteY73" fmla="*/ 228057 h 250557"/>
              <a:gd name="connsiteX74" fmla="*/ 202907 w 245215"/>
              <a:gd name="connsiteY74" fmla="*/ 223746 h 250557"/>
              <a:gd name="connsiteX75" fmla="*/ 202907 w 245215"/>
              <a:gd name="connsiteY75" fmla="*/ 218173 h 250557"/>
              <a:gd name="connsiteX76" fmla="*/ 198699 w 245215"/>
              <a:gd name="connsiteY76" fmla="*/ 204084 h 250557"/>
              <a:gd name="connsiteX77" fmla="*/ 194489 w 245215"/>
              <a:gd name="connsiteY77" fmla="*/ 195673 h 250557"/>
              <a:gd name="connsiteX78" fmla="*/ 186069 w 245215"/>
              <a:gd name="connsiteY78" fmla="*/ 191467 h 250557"/>
              <a:gd name="connsiteX79" fmla="*/ 183227 w 245215"/>
              <a:gd name="connsiteY79" fmla="*/ 184422 h 250557"/>
              <a:gd name="connsiteX80" fmla="*/ 184595 w 245215"/>
              <a:gd name="connsiteY80" fmla="*/ 180111 h 250557"/>
              <a:gd name="connsiteX81" fmla="*/ 184595 w 245215"/>
              <a:gd name="connsiteY81" fmla="*/ 175906 h 250557"/>
              <a:gd name="connsiteX82" fmla="*/ 195857 w 245215"/>
              <a:gd name="connsiteY82" fmla="*/ 154772 h 250557"/>
              <a:gd name="connsiteX83" fmla="*/ 205749 w 245215"/>
              <a:gd name="connsiteY83" fmla="*/ 152038 h 250557"/>
              <a:gd name="connsiteX84" fmla="*/ 208591 w 245215"/>
              <a:gd name="connsiteY84" fmla="*/ 159083 h 250557"/>
              <a:gd name="connsiteX85" fmla="*/ 215643 w 245215"/>
              <a:gd name="connsiteY85" fmla="*/ 173172 h 250557"/>
              <a:gd name="connsiteX86" fmla="*/ 219853 w 245215"/>
              <a:gd name="connsiteY86" fmla="*/ 178745 h 250557"/>
              <a:gd name="connsiteX87" fmla="*/ 221220 w 245215"/>
              <a:gd name="connsiteY87" fmla="*/ 187261 h 250557"/>
              <a:gd name="connsiteX88" fmla="*/ 221220 w 245215"/>
              <a:gd name="connsiteY88" fmla="*/ 195673 h 250557"/>
              <a:gd name="connsiteX89" fmla="*/ 224061 w 245215"/>
              <a:gd name="connsiteY89" fmla="*/ 202717 h 250557"/>
              <a:gd name="connsiteX90" fmla="*/ 228271 w 245215"/>
              <a:gd name="connsiteY90" fmla="*/ 208290 h 250557"/>
              <a:gd name="connsiteX91" fmla="*/ 229639 w 245215"/>
              <a:gd name="connsiteY91" fmla="*/ 181583 h 250557"/>
              <a:gd name="connsiteX92" fmla="*/ 239533 w 245215"/>
              <a:gd name="connsiteY92" fmla="*/ 166127 h 250557"/>
              <a:gd name="connsiteX93" fmla="*/ 245215 w 245215"/>
              <a:gd name="connsiteY93" fmla="*/ 149199 h 250557"/>
              <a:gd name="connsiteX94" fmla="*/ 245215 w 245215"/>
              <a:gd name="connsiteY94" fmla="*/ 137949 h 250557"/>
              <a:gd name="connsiteX95" fmla="*/ 242373 w 245215"/>
              <a:gd name="connsiteY95" fmla="*/ 125226 h 250557"/>
              <a:gd name="connsiteX96" fmla="*/ 225535 w 245215"/>
              <a:gd name="connsiteY96" fmla="*/ 59091 h 250557"/>
              <a:gd name="connsiteX97" fmla="*/ 218484 w 245215"/>
              <a:gd name="connsiteY97" fmla="*/ 45002 h 250557"/>
              <a:gd name="connsiteX98" fmla="*/ 217011 w 245215"/>
              <a:gd name="connsiteY98" fmla="*/ 32384 h 250557"/>
              <a:gd name="connsiteX99" fmla="*/ 208591 w 245215"/>
              <a:gd name="connsiteY99" fmla="*/ 32384 h 250557"/>
              <a:gd name="connsiteX100" fmla="*/ 200171 w 245215"/>
              <a:gd name="connsiteY100" fmla="*/ 25340 h 250557"/>
              <a:gd name="connsiteX101" fmla="*/ 180387 w 245215"/>
              <a:gd name="connsiteY101" fmla="*/ 2734 h 250557"/>
              <a:gd name="connsiteX102" fmla="*/ 174808 w 245215"/>
              <a:gd name="connsiteY102" fmla="*/ 0 h 250557"/>
              <a:gd name="connsiteX103" fmla="*/ 171967 w 245215"/>
              <a:gd name="connsiteY103" fmla="*/ 5573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171967" y="5573"/>
                </a:move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092"/>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171" y="230791"/>
                </a:lnTo>
                <a:lnTo>
                  <a:pt x="201539" y="228057"/>
                </a:lnTo>
                <a:lnTo>
                  <a:pt x="202907" y="223746"/>
                </a:lnTo>
                <a:lnTo>
                  <a:pt x="202907" y="218173"/>
                </a:lnTo>
                <a:lnTo>
                  <a:pt x="198699" y="204084"/>
                </a:lnTo>
                <a:lnTo>
                  <a:pt x="194489" y="195673"/>
                </a:lnTo>
                <a:lnTo>
                  <a:pt x="186069" y="191467"/>
                </a:lnTo>
                <a:lnTo>
                  <a:pt x="183227" y="184422"/>
                </a:lnTo>
                <a:lnTo>
                  <a:pt x="184595" y="180111"/>
                </a:lnTo>
                <a:lnTo>
                  <a:pt x="184595" y="175906"/>
                </a:lnTo>
                <a:lnTo>
                  <a:pt x="195857" y="154772"/>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lnTo>
                  <a:pt x="218484" y="45002"/>
                </a:lnTo>
                <a:lnTo>
                  <a:pt x="217011" y="32384"/>
                </a:lnTo>
                <a:lnTo>
                  <a:pt x="208591" y="32384"/>
                </a:lnTo>
                <a:lnTo>
                  <a:pt x="200171" y="25340"/>
                </a:lnTo>
                <a:lnTo>
                  <a:pt x="180387" y="2734"/>
                </a:lnTo>
                <a:lnTo>
                  <a:pt x="174808" y="0"/>
                </a:lnTo>
                <a:lnTo>
                  <a:pt x="171967" y="5573"/>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5" name="Freihandform 119">
            <a:extLst>
              <a:ext uri="{FF2B5EF4-FFF2-40B4-BE49-F238E27FC236}">
                <a16:creationId xmlns:a16="http://schemas.microsoft.com/office/drawing/2014/main" id="{C4271286-CAC9-C954-C87D-11490380EDB5}"/>
              </a:ext>
            </a:extLst>
          </p:cNvPr>
          <p:cNvSpPr/>
          <p:nvPr userDrawn="1"/>
        </p:nvSpPr>
        <p:spPr>
          <a:xfrm>
            <a:off x="10638943" y="3653859"/>
            <a:ext cx="121091" cy="123729"/>
          </a:xfrm>
          <a:custGeom>
            <a:avLst/>
            <a:gdLst>
              <a:gd name="connsiteX0" fmla="*/ 225535 w 245215"/>
              <a:gd name="connsiteY0" fmla="*/ 59091 h 250557"/>
              <a:gd name="connsiteX1" fmla="*/ 218484 w 245215"/>
              <a:gd name="connsiteY1" fmla="*/ 45002 h 250557"/>
              <a:gd name="connsiteX2" fmla="*/ 217011 w 245215"/>
              <a:gd name="connsiteY2" fmla="*/ 32384 h 250557"/>
              <a:gd name="connsiteX3" fmla="*/ 208591 w 245215"/>
              <a:gd name="connsiteY3" fmla="*/ 32384 h 250557"/>
              <a:gd name="connsiteX4" fmla="*/ 200067 w 245215"/>
              <a:gd name="connsiteY4" fmla="*/ 25340 h 250557"/>
              <a:gd name="connsiteX5" fmla="*/ 180387 w 245215"/>
              <a:gd name="connsiteY5" fmla="*/ 2734 h 250557"/>
              <a:gd name="connsiteX6" fmla="*/ 174808 w 245215"/>
              <a:gd name="connsiteY6" fmla="*/ 0 h 250557"/>
              <a:gd name="connsiteX7" fmla="*/ 171967 w 245215"/>
              <a:gd name="connsiteY7" fmla="*/ 5573 h 250557"/>
              <a:gd name="connsiteX8" fmla="*/ 173335 w 245215"/>
              <a:gd name="connsiteY8" fmla="*/ 9778 h 250557"/>
              <a:gd name="connsiteX9" fmla="*/ 177545 w 245215"/>
              <a:gd name="connsiteY9" fmla="*/ 23868 h 250557"/>
              <a:gd name="connsiteX10" fmla="*/ 179018 w 245215"/>
              <a:gd name="connsiteY10" fmla="*/ 28179 h 250557"/>
              <a:gd name="connsiteX11" fmla="*/ 180387 w 245215"/>
              <a:gd name="connsiteY11" fmla="*/ 30912 h 250557"/>
              <a:gd name="connsiteX12" fmla="*/ 181753 w 245215"/>
              <a:gd name="connsiteY12" fmla="*/ 36590 h 250557"/>
              <a:gd name="connsiteX13" fmla="*/ 183227 w 245215"/>
              <a:gd name="connsiteY13" fmla="*/ 43635 h 250557"/>
              <a:gd name="connsiteX14" fmla="*/ 181753 w 245215"/>
              <a:gd name="connsiteY14" fmla="*/ 47840 h 250557"/>
              <a:gd name="connsiteX15" fmla="*/ 177545 w 245215"/>
              <a:gd name="connsiteY15" fmla="*/ 49207 h 250557"/>
              <a:gd name="connsiteX16" fmla="*/ 155023 w 245215"/>
              <a:gd name="connsiteY16" fmla="*/ 52046 h 250557"/>
              <a:gd name="connsiteX17" fmla="*/ 145129 w 245215"/>
              <a:gd name="connsiteY17" fmla="*/ 59091 h 250557"/>
              <a:gd name="connsiteX18" fmla="*/ 133869 w 245215"/>
              <a:gd name="connsiteY18" fmla="*/ 74547 h 250557"/>
              <a:gd name="connsiteX19" fmla="*/ 104295 w 245215"/>
              <a:gd name="connsiteY19" fmla="*/ 97048 h 250557"/>
              <a:gd name="connsiteX20" fmla="*/ 100086 w 245215"/>
              <a:gd name="connsiteY20" fmla="*/ 101359 h 250557"/>
              <a:gd name="connsiteX21" fmla="*/ 91561 w 245215"/>
              <a:gd name="connsiteY21" fmla="*/ 109770 h 250557"/>
              <a:gd name="connsiteX22" fmla="*/ 100086 w 245215"/>
              <a:gd name="connsiteY22" fmla="*/ 95681 h 250557"/>
              <a:gd name="connsiteX23" fmla="*/ 97244 w 245215"/>
              <a:gd name="connsiteY23" fmla="*/ 83064 h 250557"/>
              <a:gd name="connsiteX24" fmla="*/ 95876 w 245215"/>
              <a:gd name="connsiteY24" fmla="*/ 78753 h 250557"/>
              <a:gd name="connsiteX25" fmla="*/ 94403 w 245215"/>
              <a:gd name="connsiteY25" fmla="*/ 76019 h 250557"/>
              <a:gd name="connsiteX26" fmla="*/ 90193 w 245215"/>
              <a:gd name="connsiteY26" fmla="*/ 70341 h 250557"/>
              <a:gd name="connsiteX27" fmla="*/ 84614 w 245215"/>
              <a:gd name="connsiteY27" fmla="*/ 67502 h 250557"/>
              <a:gd name="connsiteX28" fmla="*/ 78932 w 245215"/>
              <a:gd name="connsiteY28" fmla="*/ 68974 h 250557"/>
              <a:gd name="connsiteX29" fmla="*/ 73249 w 245215"/>
              <a:gd name="connsiteY29" fmla="*/ 70341 h 250557"/>
              <a:gd name="connsiteX30" fmla="*/ 54936 w 245215"/>
              <a:gd name="connsiteY30" fmla="*/ 78753 h 250557"/>
              <a:gd name="connsiteX31" fmla="*/ 52200 w 245215"/>
              <a:gd name="connsiteY31" fmla="*/ 83064 h 250557"/>
              <a:gd name="connsiteX32" fmla="*/ 52200 w 245215"/>
              <a:gd name="connsiteY32" fmla="*/ 88636 h 250557"/>
              <a:gd name="connsiteX33" fmla="*/ 53568 w 245215"/>
              <a:gd name="connsiteY33" fmla="*/ 91475 h 250557"/>
              <a:gd name="connsiteX34" fmla="*/ 26731 w 245215"/>
              <a:gd name="connsiteY34" fmla="*/ 102726 h 250557"/>
              <a:gd name="connsiteX35" fmla="*/ 21154 w 245215"/>
              <a:gd name="connsiteY35" fmla="*/ 104198 h 250557"/>
              <a:gd name="connsiteX36" fmla="*/ 16944 w 245215"/>
              <a:gd name="connsiteY36" fmla="*/ 108403 h 250557"/>
              <a:gd name="connsiteX37" fmla="*/ 11260 w 245215"/>
              <a:gd name="connsiteY37" fmla="*/ 113976 h 250557"/>
              <a:gd name="connsiteX38" fmla="*/ 9892 w 245215"/>
              <a:gd name="connsiteY38" fmla="*/ 118182 h 250557"/>
              <a:gd name="connsiteX39" fmla="*/ 9892 w 245215"/>
              <a:gd name="connsiteY39" fmla="*/ 123859 h 250557"/>
              <a:gd name="connsiteX40" fmla="*/ 11260 w 245215"/>
              <a:gd name="connsiteY40" fmla="*/ 132271 h 250557"/>
              <a:gd name="connsiteX41" fmla="*/ 7050 w 245215"/>
              <a:gd name="connsiteY41" fmla="*/ 144993 h 250557"/>
              <a:gd name="connsiteX42" fmla="*/ 2840 w 245215"/>
              <a:gd name="connsiteY42" fmla="*/ 152038 h 250557"/>
              <a:gd name="connsiteX43" fmla="*/ 0 w 245215"/>
              <a:gd name="connsiteY43" fmla="*/ 156244 h 250557"/>
              <a:gd name="connsiteX44" fmla="*/ 0 w 245215"/>
              <a:gd name="connsiteY44" fmla="*/ 160450 h 250557"/>
              <a:gd name="connsiteX45" fmla="*/ 1368 w 245215"/>
              <a:gd name="connsiteY45" fmla="*/ 164655 h 250557"/>
              <a:gd name="connsiteX46" fmla="*/ 2840 w 245215"/>
              <a:gd name="connsiteY46" fmla="*/ 167494 h 250557"/>
              <a:gd name="connsiteX47" fmla="*/ 12734 w 245215"/>
              <a:gd name="connsiteY47" fmla="*/ 173172 h 250557"/>
              <a:gd name="connsiteX48" fmla="*/ 15470 w 245215"/>
              <a:gd name="connsiteY48" fmla="*/ 168861 h 250557"/>
              <a:gd name="connsiteX49" fmla="*/ 16944 w 245215"/>
              <a:gd name="connsiteY49" fmla="*/ 161816 h 250557"/>
              <a:gd name="connsiteX50" fmla="*/ 22522 w 245215"/>
              <a:gd name="connsiteY50" fmla="*/ 139316 h 250557"/>
              <a:gd name="connsiteX51" fmla="*/ 28204 w 245215"/>
              <a:gd name="connsiteY51" fmla="*/ 128065 h 250557"/>
              <a:gd name="connsiteX52" fmla="*/ 29573 w 245215"/>
              <a:gd name="connsiteY52" fmla="*/ 125226 h 250557"/>
              <a:gd name="connsiteX53" fmla="*/ 32414 w 245215"/>
              <a:gd name="connsiteY53" fmla="*/ 122493 h 250557"/>
              <a:gd name="connsiteX54" fmla="*/ 36624 w 245215"/>
              <a:gd name="connsiteY54" fmla="*/ 121021 h 250557"/>
              <a:gd name="connsiteX55" fmla="*/ 40834 w 245215"/>
              <a:gd name="connsiteY55" fmla="*/ 119654 h 250557"/>
              <a:gd name="connsiteX56" fmla="*/ 45043 w 245215"/>
              <a:gd name="connsiteY56" fmla="*/ 123859 h 250557"/>
              <a:gd name="connsiteX57" fmla="*/ 46517 w 245215"/>
              <a:gd name="connsiteY57" fmla="*/ 137949 h 250557"/>
              <a:gd name="connsiteX58" fmla="*/ 80300 w 245215"/>
              <a:gd name="connsiteY58" fmla="*/ 142155 h 250557"/>
              <a:gd name="connsiteX59" fmla="*/ 78932 w 245215"/>
              <a:gd name="connsiteY59" fmla="*/ 118182 h 250557"/>
              <a:gd name="connsiteX60" fmla="*/ 84614 w 245215"/>
              <a:gd name="connsiteY60" fmla="*/ 116815 h 250557"/>
              <a:gd name="connsiteX61" fmla="*/ 91561 w 245215"/>
              <a:gd name="connsiteY61" fmla="*/ 118182 h 250557"/>
              <a:gd name="connsiteX62" fmla="*/ 105663 w 245215"/>
              <a:gd name="connsiteY62" fmla="*/ 126698 h 250557"/>
              <a:gd name="connsiteX63" fmla="*/ 111347 w 245215"/>
              <a:gd name="connsiteY63" fmla="*/ 129432 h 250557"/>
              <a:gd name="connsiteX64" fmla="*/ 114188 w 245215"/>
              <a:gd name="connsiteY64" fmla="*/ 135110 h 250557"/>
              <a:gd name="connsiteX65" fmla="*/ 121239 w 245215"/>
              <a:gd name="connsiteY65" fmla="*/ 146360 h 250557"/>
              <a:gd name="connsiteX66" fmla="*/ 121239 w 245215"/>
              <a:gd name="connsiteY66" fmla="*/ 149199 h 250557"/>
              <a:gd name="connsiteX67" fmla="*/ 111347 w 245215"/>
              <a:gd name="connsiteY67" fmla="*/ 159083 h 250557"/>
              <a:gd name="connsiteX68" fmla="*/ 109978 w 245215"/>
              <a:gd name="connsiteY68" fmla="*/ 168861 h 250557"/>
              <a:gd name="connsiteX69" fmla="*/ 109978 w 245215"/>
              <a:gd name="connsiteY69" fmla="*/ 177378 h 250557"/>
              <a:gd name="connsiteX70" fmla="*/ 114188 w 245215"/>
              <a:gd name="connsiteY70" fmla="*/ 198512 h 250557"/>
              <a:gd name="connsiteX71" fmla="*/ 118398 w 245215"/>
              <a:gd name="connsiteY71" fmla="*/ 204084 h 250557"/>
              <a:gd name="connsiteX72" fmla="*/ 123975 w 245215"/>
              <a:gd name="connsiteY72" fmla="*/ 212496 h 250557"/>
              <a:gd name="connsiteX73" fmla="*/ 129659 w 245215"/>
              <a:gd name="connsiteY73" fmla="*/ 216807 h 250557"/>
              <a:gd name="connsiteX74" fmla="*/ 152181 w 245215"/>
              <a:gd name="connsiteY74" fmla="*/ 229424 h 250557"/>
              <a:gd name="connsiteX75" fmla="*/ 162073 w 245215"/>
              <a:gd name="connsiteY75" fmla="*/ 233630 h 250557"/>
              <a:gd name="connsiteX76" fmla="*/ 176177 w 245215"/>
              <a:gd name="connsiteY76" fmla="*/ 237835 h 250557"/>
              <a:gd name="connsiteX77" fmla="*/ 183227 w 245215"/>
              <a:gd name="connsiteY77" fmla="*/ 247719 h 250557"/>
              <a:gd name="connsiteX78" fmla="*/ 188911 w 245215"/>
              <a:gd name="connsiteY78" fmla="*/ 250558 h 250557"/>
              <a:gd name="connsiteX79" fmla="*/ 200067 w 245215"/>
              <a:gd name="connsiteY79" fmla="*/ 230791 h 250557"/>
              <a:gd name="connsiteX80" fmla="*/ 201539 w 245215"/>
              <a:gd name="connsiteY80" fmla="*/ 228057 h 250557"/>
              <a:gd name="connsiteX81" fmla="*/ 202907 w 245215"/>
              <a:gd name="connsiteY81" fmla="*/ 223851 h 250557"/>
              <a:gd name="connsiteX82" fmla="*/ 202907 w 245215"/>
              <a:gd name="connsiteY82" fmla="*/ 218173 h 250557"/>
              <a:gd name="connsiteX83" fmla="*/ 198699 w 245215"/>
              <a:gd name="connsiteY83" fmla="*/ 204084 h 250557"/>
              <a:gd name="connsiteX84" fmla="*/ 194489 w 245215"/>
              <a:gd name="connsiteY84" fmla="*/ 195673 h 250557"/>
              <a:gd name="connsiteX85" fmla="*/ 186069 w 245215"/>
              <a:gd name="connsiteY85" fmla="*/ 191467 h 250557"/>
              <a:gd name="connsiteX86" fmla="*/ 183227 w 245215"/>
              <a:gd name="connsiteY86" fmla="*/ 184422 h 250557"/>
              <a:gd name="connsiteX87" fmla="*/ 184595 w 245215"/>
              <a:gd name="connsiteY87" fmla="*/ 180217 h 250557"/>
              <a:gd name="connsiteX88" fmla="*/ 184595 w 245215"/>
              <a:gd name="connsiteY88" fmla="*/ 175906 h 250557"/>
              <a:gd name="connsiteX89" fmla="*/ 195857 w 245215"/>
              <a:gd name="connsiteY89" fmla="*/ 154877 h 250557"/>
              <a:gd name="connsiteX90" fmla="*/ 205749 w 245215"/>
              <a:gd name="connsiteY90" fmla="*/ 152038 h 250557"/>
              <a:gd name="connsiteX91" fmla="*/ 208591 w 245215"/>
              <a:gd name="connsiteY91" fmla="*/ 159083 h 250557"/>
              <a:gd name="connsiteX92" fmla="*/ 215643 w 245215"/>
              <a:gd name="connsiteY92" fmla="*/ 173172 h 250557"/>
              <a:gd name="connsiteX93" fmla="*/ 219853 w 245215"/>
              <a:gd name="connsiteY93" fmla="*/ 178745 h 250557"/>
              <a:gd name="connsiteX94" fmla="*/ 221220 w 245215"/>
              <a:gd name="connsiteY94" fmla="*/ 187261 h 250557"/>
              <a:gd name="connsiteX95" fmla="*/ 221220 w 245215"/>
              <a:gd name="connsiteY95" fmla="*/ 195673 h 250557"/>
              <a:gd name="connsiteX96" fmla="*/ 224061 w 245215"/>
              <a:gd name="connsiteY96" fmla="*/ 202717 h 250557"/>
              <a:gd name="connsiteX97" fmla="*/ 228271 w 245215"/>
              <a:gd name="connsiteY97" fmla="*/ 208290 h 250557"/>
              <a:gd name="connsiteX98" fmla="*/ 229639 w 245215"/>
              <a:gd name="connsiteY98" fmla="*/ 181583 h 250557"/>
              <a:gd name="connsiteX99" fmla="*/ 239533 w 245215"/>
              <a:gd name="connsiteY99" fmla="*/ 166127 h 250557"/>
              <a:gd name="connsiteX100" fmla="*/ 245215 w 245215"/>
              <a:gd name="connsiteY100" fmla="*/ 149199 h 250557"/>
              <a:gd name="connsiteX101" fmla="*/ 245215 w 245215"/>
              <a:gd name="connsiteY101" fmla="*/ 137949 h 250557"/>
              <a:gd name="connsiteX102" fmla="*/ 242373 w 245215"/>
              <a:gd name="connsiteY102" fmla="*/ 125226 h 250557"/>
              <a:gd name="connsiteX103" fmla="*/ 225535 w 245215"/>
              <a:gd name="connsiteY103" fmla="*/ 59091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225535" y="59091"/>
                </a:moveTo>
                <a:lnTo>
                  <a:pt x="218484" y="45002"/>
                </a:lnTo>
                <a:lnTo>
                  <a:pt x="217011" y="32384"/>
                </a:lnTo>
                <a:lnTo>
                  <a:pt x="208591" y="32384"/>
                </a:lnTo>
                <a:lnTo>
                  <a:pt x="200067" y="25340"/>
                </a:lnTo>
                <a:lnTo>
                  <a:pt x="180387" y="2734"/>
                </a:lnTo>
                <a:lnTo>
                  <a:pt x="174808" y="0"/>
                </a:lnTo>
                <a:lnTo>
                  <a:pt x="171967" y="5573"/>
                </a:ln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198"/>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067" y="230791"/>
                </a:lnTo>
                <a:lnTo>
                  <a:pt x="201539" y="228057"/>
                </a:lnTo>
                <a:lnTo>
                  <a:pt x="202907" y="223851"/>
                </a:lnTo>
                <a:lnTo>
                  <a:pt x="202907" y="218173"/>
                </a:lnTo>
                <a:lnTo>
                  <a:pt x="198699" y="204084"/>
                </a:lnTo>
                <a:lnTo>
                  <a:pt x="194489" y="195673"/>
                </a:lnTo>
                <a:lnTo>
                  <a:pt x="186069" y="191467"/>
                </a:lnTo>
                <a:lnTo>
                  <a:pt x="183227" y="184422"/>
                </a:lnTo>
                <a:lnTo>
                  <a:pt x="184595" y="180217"/>
                </a:lnTo>
                <a:lnTo>
                  <a:pt x="184595" y="175906"/>
                </a:lnTo>
                <a:lnTo>
                  <a:pt x="195857" y="154877"/>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6" name="Freihandform 120">
            <a:extLst>
              <a:ext uri="{FF2B5EF4-FFF2-40B4-BE49-F238E27FC236}">
                <a16:creationId xmlns:a16="http://schemas.microsoft.com/office/drawing/2014/main" id="{A4DF8BD4-FB16-9091-48B2-D1ED91B11709}"/>
              </a:ext>
            </a:extLst>
          </p:cNvPr>
          <p:cNvSpPr/>
          <p:nvPr userDrawn="1"/>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7" name="Freihandform 121">
            <a:extLst>
              <a:ext uri="{FF2B5EF4-FFF2-40B4-BE49-F238E27FC236}">
                <a16:creationId xmlns:a16="http://schemas.microsoft.com/office/drawing/2014/main" id="{301C15CF-4C5E-60A6-4487-9CAB7D6D6C2A}"/>
              </a:ext>
            </a:extLst>
          </p:cNvPr>
          <p:cNvSpPr/>
          <p:nvPr userDrawn="1"/>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8" name="Freihandform 122">
            <a:extLst>
              <a:ext uri="{FF2B5EF4-FFF2-40B4-BE49-F238E27FC236}">
                <a16:creationId xmlns:a16="http://schemas.microsoft.com/office/drawing/2014/main" id="{82344607-40F7-CDFB-4959-65EB41273970}"/>
              </a:ext>
            </a:extLst>
          </p:cNvPr>
          <p:cNvSpPr/>
          <p:nvPr userDrawn="1"/>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9" name="Freihandform 123">
            <a:extLst>
              <a:ext uri="{FF2B5EF4-FFF2-40B4-BE49-F238E27FC236}">
                <a16:creationId xmlns:a16="http://schemas.microsoft.com/office/drawing/2014/main" id="{AB3E9CC9-A2A0-A20D-8F26-74232603FAFB}"/>
              </a:ext>
            </a:extLst>
          </p:cNvPr>
          <p:cNvSpPr/>
          <p:nvPr userDrawn="1"/>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0" name="Freihandform 124">
            <a:extLst>
              <a:ext uri="{FF2B5EF4-FFF2-40B4-BE49-F238E27FC236}">
                <a16:creationId xmlns:a16="http://schemas.microsoft.com/office/drawing/2014/main" id="{C657CCAA-4DD0-F91A-6903-F7DD80B2C8F2}"/>
              </a:ext>
            </a:extLst>
          </p:cNvPr>
          <p:cNvSpPr/>
          <p:nvPr userDrawn="1"/>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1" name="Freihandform 125">
            <a:extLst>
              <a:ext uri="{FF2B5EF4-FFF2-40B4-BE49-F238E27FC236}">
                <a16:creationId xmlns:a16="http://schemas.microsoft.com/office/drawing/2014/main" id="{A0AF5956-56E5-D6CB-C247-5C542AD96BEF}"/>
              </a:ext>
            </a:extLst>
          </p:cNvPr>
          <p:cNvSpPr/>
          <p:nvPr userDrawn="1"/>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2" name="Freihandform 126">
            <a:extLst>
              <a:ext uri="{FF2B5EF4-FFF2-40B4-BE49-F238E27FC236}">
                <a16:creationId xmlns:a16="http://schemas.microsoft.com/office/drawing/2014/main" id="{AEADE1AA-8A78-8973-0027-B0B3A5482CDD}"/>
              </a:ext>
            </a:extLst>
          </p:cNvPr>
          <p:cNvSpPr/>
          <p:nvPr userDrawn="1"/>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3" name="Freihandform 127">
            <a:extLst>
              <a:ext uri="{FF2B5EF4-FFF2-40B4-BE49-F238E27FC236}">
                <a16:creationId xmlns:a16="http://schemas.microsoft.com/office/drawing/2014/main" id="{9B8C841D-849D-9F8E-0CEE-DE9E98D73C44}"/>
              </a:ext>
            </a:extLst>
          </p:cNvPr>
          <p:cNvSpPr/>
          <p:nvPr userDrawn="1"/>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4" name="Freihandform 128">
            <a:extLst>
              <a:ext uri="{FF2B5EF4-FFF2-40B4-BE49-F238E27FC236}">
                <a16:creationId xmlns:a16="http://schemas.microsoft.com/office/drawing/2014/main" id="{F302E619-A517-94E6-FAF9-DCEA3F2CEB48}"/>
              </a:ext>
            </a:extLst>
          </p:cNvPr>
          <p:cNvSpPr/>
          <p:nvPr userDrawn="1"/>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5" name="Freihandform 129">
            <a:extLst>
              <a:ext uri="{FF2B5EF4-FFF2-40B4-BE49-F238E27FC236}">
                <a16:creationId xmlns:a16="http://schemas.microsoft.com/office/drawing/2014/main" id="{73F4E71A-1DAD-0208-BB3F-50A2069417B8}"/>
              </a:ext>
            </a:extLst>
          </p:cNvPr>
          <p:cNvSpPr/>
          <p:nvPr userDrawn="1"/>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6" name="Freihandform 130">
            <a:extLst>
              <a:ext uri="{FF2B5EF4-FFF2-40B4-BE49-F238E27FC236}">
                <a16:creationId xmlns:a16="http://schemas.microsoft.com/office/drawing/2014/main" id="{03F7A9CE-8B6C-6622-C2AD-83AA7AA01115}"/>
              </a:ext>
            </a:extLst>
          </p:cNvPr>
          <p:cNvSpPr/>
          <p:nvPr userDrawn="1"/>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7" name="Freihandform 131">
            <a:extLst>
              <a:ext uri="{FF2B5EF4-FFF2-40B4-BE49-F238E27FC236}">
                <a16:creationId xmlns:a16="http://schemas.microsoft.com/office/drawing/2014/main" id="{67C7114A-2E26-BA48-7C2E-08108B485FD6}"/>
              </a:ext>
            </a:extLst>
          </p:cNvPr>
          <p:cNvSpPr/>
          <p:nvPr userDrawn="1"/>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8" name="Freihandform 132">
            <a:extLst>
              <a:ext uri="{FF2B5EF4-FFF2-40B4-BE49-F238E27FC236}">
                <a16:creationId xmlns:a16="http://schemas.microsoft.com/office/drawing/2014/main" id="{6937BBA4-CF72-2288-4B03-0448BCE33FF7}"/>
              </a:ext>
            </a:extLst>
          </p:cNvPr>
          <p:cNvSpPr/>
          <p:nvPr userDrawn="1"/>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9" name="Freihandform 133">
            <a:extLst>
              <a:ext uri="{FF2B5EF4-FFF2-40B4-BE49-F238E27FC236}">
                <a16:creationId xmlns:a16="http://schemas.microsoft.com/office/drawing/2014/main" id="{FCA41A2E-8324-6C76-E5F8-094D36B51B27}"/>
              </a:ext>
            </a:extLst>
          </p:cNvPr>
          <p:cNvSpPr/>
          <p:nvPr userDrawn="1"/>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0" name="Freihandform 134">
            <a:extLst>
              <a:ext uri="{FF2B5EF4-FFF2-40B4-BE49-F238E27FC236}">
                <a16:creationId xmlns:a16="http://schemas.microsoft.com/office/drawing/2014/main" id="{DDCE0F29-A689-3AA1-159A-3247B17530B0}"/>
              </a:ext>
            </a:extLst>
          </p:cNvPr>
          <p:cNvSpPr/>
          <p:nvPr userDrawn="1"/>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1" name="Freihandform 135">
            <a:extLst>
              <a:ext uri="{FF2B5EF4-FFF2-40B4-BE49-F238E27FC236}">
                <a16:creationId xmlns:a16="http://schemas.microsoft.com/office/drawing/2014/main" id="{0C8A275D-1F82-E4C7-5DA8-BFC609E2CADB}"/>
              </a:ext>
            </a:extLst>
          </p:cNvPr>
          <p:cNvSpPr/>
          <p:nvPr userDrawn="1"/>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2" name="Freihandform 136">
            <a:extLst>
              <a:ext uri="{FF2B5EF4-FFF2-40B4-BE49-F238E27FC236}">
                <a16:creationId xmlns:a16="http://schemas.microsoft.com/office/drawing/2014/main" id="{61688333-4B70-C89E-F1BD-029B099054DC}"/>
              </a:ext>
            </a:extLst>
          </p:cNvPr>
          <p:cNvSpPr/>
          <p:nvPr userDrawn="1"/>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3" name="Freihandform 137">
            <a:extLst>
              <a:ext uri="{FF2B5EF4-FFF2-40B4-BE49-F238E27FC236}">
                <a16:creationId xmlns:a16="http://schemas.microsoft.com/office/drawing/2014/main" id="{E5B10D76-B1DB-EDDB-72D4-11463B3E7235}"/>
              </a:ext>
            </a:extLst>
          </p:cNvPr>
          <p:cNvSpPr/>
          <p:nvPr userDrawn="1"/>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4" name="Freihandform 138">
            <a:extLst>
              <a:ext uri="{FF2B5EF4-FFF2-40B4-BE49-F238E27FC236}">
                <a16:creationId xmlns:a16="http://schemas.microsoft.com/office/drawing/2014/main" id="{7D9EA49D-EA86-E672-CC21-2D37036031AB}"/>
              </a:ext>
            </a:extLst>
          </p:cNvPr>
          <p:cNvSpPr/>
          <p:nvPr userDrawn="1"/>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5" name="Freihandform 139">
            <a:extLst>
              <a:ext uri="{FF2B5EF4-FFF2-40B4-BE49-F238E27FC236}">
                <a16:creationId xmlns:a16="http://schemas.microsoft.com/office/drawing/2014/main" id="{EF89807D-1450-5A42-F974-599226CA84FB}"/>
              </a:ext>
            </a:extLst>
          </p:cNvPr>
          <p:cNvSpPr/>
          <p:nvPr userDrawn="1"/>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6" name="Freihandform 140">
            <a:extLst>
              <a:ext uri="{FF2B5EF4-FFF2-40B4-BE49-F238E27FC236}">
                <a16:creationId xmlns:a16="http://schemas.microsoft.com/office/drawing/2014/main" id="{4CE8E43A-C139-5F5D-93FA-65F478C3CDE2}"/>
              </a:ext>
            </a:extLst>
          </p:cNvPr>
          <p:cNvSpPr/>
          <p:nvPr userDrawn="1"/>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7" name="Freihandform 141">
            <a:extLst>
              <a:ext uri="{FF2B5EF4-FFF2-40B4-BE49-F238E27FC236}">
                <a16:creationId xmlns:a16="http://schemas.microsoft.com/office/drawing/2014/main" id="{D1CC8027-90BC-E3C1-C5B2-ABCEEADEA3CE}"/>
              </a:ext>
            </a:extLst>
          </p:cNvPr>
          <p:cNvSpPr/>
          <p:nvPr userDrawn="1"/>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8" name="Freihandform 142">
            <a:extLst>
              <a:ext uri="{FF2B5EF4-FFF2-40B4-BE49-F238E27FC236}">
                <a16:creationId xmlns:a16="http://schemas.microsoft.com/office/drawing/2014/main" id="{118E0858-DD0A-C972-2106-D9FB962DEBB3}"/>
              </a:ext>
            </a:extLst>
          </p:cNvPr>
          <p:cNvSpPr/>
          <p:nvPr userDrawn="1"/>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9" name="Freihandform 143">
            <a:extLst>
              <a:ext uri="{FF2B5EF4-FFF2-40B4-BE49-F238E27FC236}">
                <a16:creationId xmlns:a16="http://schemas.microsoft.com/office/drawing/2014/main" id="{3AA1FCE7-F534-B005-31F7-B8ACE50E41D5}"/>
              </a:ext>
            </a:extLst>
          </p:cNvPr>
          <p:cNvSpPr/>
          <p:nvPr userDrawn="1"/>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0" name="Freihandform 144">
            <a:extLst>
              <a:ext uri="{FF2B5EF4-FFF2-40B4-BE49-F238E27FC236}">
                <a16:creationId xmlns:a16="http://schemas.microsoft.com/office/drawing/2014/main" id="{7FD1CDA5-F31E-949A-FBD2-B27233879B38}"/>
              </a:ext>
            </a:extLst>
          </p:cNvPr>
          <p:cNvSpPr/>
          <p:nvPr userDrawn="1"/>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1" name="Freihandform 145">
            <a:extLst>
              <a:ext uri="{FF2B5EF4-FFF2-40B4-BE49-F238E27FC236}">
                <a16:creationId xmlns:a16="http://schemas.microsoft.com/office/drawing/2014/main" id="{BA976DBE-FE80-99A9-AB88-83C43B3FCC83}"/>
              </a:ext>
            </a:extLst>
          </p:cNvPr>
          <p:cNvSpPr/>
          <p:nvPr userDrawn="1"/>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2" name="Freihandform 146">
            <a:extLst>
              <a:ext uri="{FF2B5EF4-FFF2-40B4-BE49-F238E27FC236}">
                <a16:creationId xmlns:a16="http://schemas.microsoft.com/office/drawing/2014/main" id="{D2F71329-0BCA-D5E4-6BE4-1553113A5678}"/>
              </a:ext>
            </a:extLst>
          </p:cNvPr>
          <p:cNvSpPr/>
          <p:nvPr userDrawn="1"/>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3" name="Freihandform 147">
            <a:extLst>
              <a:ext uri="{FF2B5EF4-FFF2-40B4-BE49-F238E27FC236}">
                <a16:creationId xmlns:a16="http://schemas.microsoft.com/office/drawing/2014/main" id="{BAA3DF22-EF30-8E1C-CEBF-12EEB82E855A}"/>
              </a:ext>
            </a:extLst>
          </p:cNvPr>
          <p:cNvSpPr/>
          <p:nvPr userDrawn="1"/>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4" name="Freihandform 148">
            <a:extLst>
              <a:ext uri="{FF2B5EF4-FFF2-40B4-BE49-F238E27FC236}">
                <a16:creationId xmlns:a16="http://schemas.microsoft.com/office/drawing/2014/main" id="{E2FD53D0-80DD-D7A3-F2EB-8EF48FDA9AB7}"/>
              </a:ext>
            </a:extLst>
          </p:cNvPr>
          <p:cNvSpPr/>
          <p:nvPr userDrawn="1"/>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5" name="Freihandform 149">
            <a:extLst>
              <a:ext uri="{FF2B5EF4-FFF2-40B4-BE49-F238E27FC236}">
                <a16:creationId xmlns:a16="http://schemas.microsoft.com/office/drawing/2014/main" id="{FE66D599-AF03-4313-5B65-B8BC05D90ED0}"/>
              </a:ext>
            </a:extLst>
          </p:cNvPr>
          <p:cNvSpPr/>
          <p:nvPr userDrawn="1"/>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6" name="Freihandform 150">
            <a:extLst>
              <a:ext uri="{FF2B5EF4-FFF2-40B4-BE49-F238E27FC236}">
                <a16:creationId xmlns:a16="http://schemas.microsoft.com/office/drawing/2014/main" id="{05A83AA1-A6F3-237D-5066-E009EA87A484}"/>
              </a:ext>
            </a:extLst>
          </p:cNvPr>
          <p:cNvSpPr/>
          <p:nvPr userDrawn="1"/>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7" name="Freihandform 151">
            <a:extLst>
              <a:ext uri="{FF2B5EF4-FFF2-40B4-BE49-F238E27FC236}">
                <a16:creationId xmlns:a16="http://schemas.microsoft.com/office/drawing/2014/main" id="{AFBDB148-C2BF-975F-0F9F-AEC2FF062462}"/>
              </a:ext>
            </a:extLst>
          </p:cNvPr>
          <p:cNvSpPr/>
          <p:nvPr userDrawn="1"/>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8" name="Freihandform 152">
            <a:extLst>
              <a:ext uri="{FF2B5EF4-FFF2-40B4-BE49-F238E27FC236}">
                <a16:creationId xmlns:a16="http://schemas.microsoft.com/office/drawing/2014/main" id="{C130B5FE-3D3E-F040-88F9-C44A3B698CF0}"/>
              </a:ext>
            </a:extLst>
          </p:cNvPr>
          <p:cNvSpPr/>
          <p:nvPr userDrawn="1"/>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9" name="Freihandform 153">
            <a:extLst>
              <a:ext uri="{FF2B5EF4-FFF2-40B4-BE49-F238E27FC236}">
                <a16:creationId xmlns:a16="http://schemas.microsoft.com/office/drawing/2014/main" id="{553A89E4-48FA-4D58-094D-F6150E145143}"/>
              </a:ext>
            </a:extLst>
          </p:cNvPr>
          <p:cNvSpPr/>
          <p:nvPr userDrawn="1"/>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0" name="Freihandform 154">
            <a:extLst>
              <a:ext uri="{FF2B5EF4-FFF2-40B4-BE49-F238E27FC236}">
                <a16:creationId xmlns:a16="http://schemas.microsoft.com/office/drawing/2014/main" id="{4D399C93-4C7A-719A-CCE0-B24C66DD20AE}"/>
              </a:ext>
            </a:extLst>
          </p:cNvPr>
          <p:cNvSpPr/>
          <p:nvPr userDrawn="1"/>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1" name="Freihandform 155">
            <a:extLst>
              <a:ext uri="{FF2B5EF4-FFF2-40B4-BE49-F238E27FC236}">
                <a16:creationId xmlns:a16="http://schemas.microsoft.com/office/drawing/2014/main" id="{842C154F-141E-5490-FA0D-A7034A44573A}"/>
              </a:ext>
            </a:extLst>
          </p:cNvPr>
          <p:cNvSpPr/>
          <p:nvPr userDrawn="1"/>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2" name="Freihandform 156">
            <a:extLst>
              <a:ext uri="{FF2B5EF4-FFF2-40B4-BE49-F238E27FC236}">
                <a16:creationId xmlns:a16="http://schemas.microsoft.com/office/drawing/2014/main" id="{D632016C-6D2A-06E5-2CCC-DAB0307081CB}"/>
              </a:ext>
            </a:extLst>
          </p:cNvPr>
          <p:cNvSpPr/>
          <p:nvPr userDrawn="1"/>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3" name="Freihandform 157">
            <a:extLst>
              <a:ext uri="{FF2B5EF4-FFF2-40B4-BE49-F238E27FC236}">
                <a16:creationId xmlns:a16="http://schemas.microsoft.com/office/drawing/2014/main" id="{540E30AD-4219-D734-46F5-C0F4F89FF810}"/>
              </a:ext>
            </a:extLst>
          </p:cNvPr>
          <p:cNvSpPr/>
          <p:nvPr userDrawn="1"/>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4" name="Freihandform 158">
            <a:extLst>
              <a:ext uri="{FF2B5EF4-FFF2-40B4-BE49-F238E27FC236}">
                <a16:creationId xmlns:a16="http://schemas.microsoft.com/office/drawing/2014/main" id="{CC48F2DA-5F08-1B9A-62EC-2E56371ADCCF}"/>
              </a:ext>
            </a:extLst>
          </p:cNvPr>
          <p:cNvSpPr/>
          <p:nvPr userDrawn="1"/>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5" name="Freihandform 159">
            <a:extLst>
              <a:ext uri="{FF2B5EF4-FFF2-40B4-BE49-F238E27FC236}">
                <a16:creationId xmlns:a16="http://schemas.microsoft.com/office/drawing/2014/main" id="{4D7AC261-E93F-1882-95BA-C10FA09139DD}"/>
              </a:ext>
            </a:extLst>
          </p:cNvPr>
          <p:cNvSpPr/>
          <p:nvPr userDrawn="1"/>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6" name="Freihandform 160">
            <a:extLst>
              <a:ext uri="{FF2B5EF4-FFF2-40B4-BE49-F238E27FC236}">
                <a16:creationId xmlns:a16="http://schemas.microsoft.com/office/drawing/2014/main" id="{3293FCDA-D25D-471F-35BC-B479CDA8AF26}"/>
              </a:ext>
            </a:extLst>
          </p:cNvPr>
          <p:cNvSpPr/>
          <p:nvPr userDrawn="1"/>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7" name="Freihandform 161">
            <a:extLst>
              <a:ext uri="{FF2B5EF4-FFF2-40B4-BE49-F238E27FC236}">
                <a16:creationId xmlns:a16="http://schemas.microsoft.com/office/drawing/2014/main" id="{EF0FAA9F-44EB-B8FC-C532-D03508470C5F}"/>
              </a:ext>
            </a:extLst>
          </p:cNvPr>
          <p:cNvSpPr/>
          <p:nvPr userDrawn="1"/>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8" name="Freihandform 162">
            <a:extLst>
              <a:ext uri="{FF2B5EF4-FFF2-40B4-BE49-F238E27FC236}">
                <a16:creationId xmlns:a16="http://schemas.microsoft.com/office/drawing/2014/main" id="{0F0E8679-5E5C-16BF-355B-406E75904420}"/>
              </a:ext>
            </a:extLst>
          </p:cNvPr>
          <p:cNvSpPr/>
          <p:nvPr userDrawn="1"/>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9" name="Freihandform 163">
            <a:extLst>
              <a:ext uri="{FF2B5EF4-FFF2-40B4-BE49-F238E27FC236}">
                <a16:creationId xmlns:a16="http://schemas.microsoft.com/office/drawing/2014/main" id="{B7D9D59D-C2EF-607A-EEEC-04A2392D6CC8}"/>
              </a:ext>
            </a:extLst>
          </p:cNvPr>
          <p:cNvSpPr/>
          <p:nvPr userDrawn="1"/>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0" name="Freihandform 164">
            <a:extLst>
              <a:ext uri="{FF2B5EF4-FFF2-40B4-BE49-F238E27FC236}">
                <a16:creationId xmlns:a16="http://schemas.microsoft.com/office/drawing/2014/main" id="{6E558146-C74C-7858-F0B0-212B086817B6}"/>
              </a:ext>
            </a:extLst>
          </p:cNvPr>
          <p:cNvSpPr/>
          <p:nvPr userDrawn="1"/>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1" name="Freihandform 165">
            <a:extLst>
              <a:ext uri="{FF2B5EF4-FFF2-40B4-BE49-F238E27FC236}">
                <a16:creationId xmlns:a16="http://schemas.microsoft.com/office/drawing/2014/main" id="{500920DD-12D1-3C54-5247-5184430E7DC9}"/>
              </a:ext>
            </a:extLst>
          </p:cNvPr>
          <p:cNvSpPr/>
          <p:nvPr userDrawn="1"/>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2" name="Freihandform 166">
            <a:extLst>
              <a:ext uri="{FF2B5EF4-FFF2-40B4-BE49-F238E27FC236}">
                <a16:creationId xmlns:a16="http://schemas.microsoft.com/office/drawing/2014/main" id="{60CD1B04-C2FC-99D7-9C63-533A8AC15D0F}"/>
              </a:ext>
            </a:extLst>
          </p:cNvPr>
          <p:cNvSpPr/>
          <p:nvPr userDrawn="1"/>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3" name="Freihandform 167">
            <a:extLst>
              <a:ext uri="{FF2B5EF4-FFF2-40B4-BE49-F238E27FC236}">
                <a16:creationId xmlns:a16="http://schemas.microsoft.com/office/drawing/2014/main" id="{93919AAF-895A-0EDB-3742-4DE5222447DE}"/>
              </a:ext>
            </a:extLst>
          </p:cNvPr>
          <p:cNvSpPr/>
          <p:nvPr userDrawn="1"/>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4" name="Oval 243">
            <a:extLst>
              <a:ext uri="{FF2B5EF4-FFF2-40B4-BE49-F238E27FC236}">
                <a16:creationId xmlns:a16="http://schemas.microsoft.com/office/drawing/2014/main" id="{1C04D42E-6F1D-35F1-BF49-D239EC942BB1}"/>
              </a:ext>
            </a:extLst>
          </p:cNvPr>
          <p:cNvSpPr/>
          <p:nvPr userDrawn="1"/>
        </p:nvSpPr>
        <p:spPr>
          <a:xfrm>
            <a:off x="5684283" y="469660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2</a:t>
            </a:r>
            <a:endParaRPr lang="de-DE" sz="400" b="1" i="0" dirty="0">
              <a:solidFill>
                <a:schemeClr val="accent3"/>
              </a:solidFill>
              <a:latin typeface="Arial" panose="020B0604020202020204" pitchFamily="34" charset="0"/>
              <a:cs typeface="Arial" panose="020B0604020202020204" pitchFamily="34" charset="0"/>
            </a:endParaRPr>
          </a:p>
        </p:txBody>
      </p:sp>
      <p:sp>
        <p:nvSpPr>
          <p:cNvPr id="245" name="Oval 244">
            <a:extLst>
              <a:ext uri="{FF2B5EF4-FFF2-40B4-BE49-F238E27FC236}">
                <a16:creationId xmlns:a16="http://schemas.microsoft.com/office/drawing/2014/main" id="{F52FB8A4-E75C-868B-5B12-F6AE2891A885}"/>
              </a:ext>
            </a:extLst>
          </p:cNvPr>
          <p:cNvSpPr/>
          <p:nvPr userDrawn="1"/>
        </p:nvSpPr>
        <p:spPr>
          <a:xfrm>
            <a:off x="5516604" y="380192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9</a:t>
            </a:r>
            <a:endParaRPr lang="de-DE" sz="400" b="1" i="0" dirty="0">
              <a:solidFill>
                <a:schemeClr val="accent3"/>
              </a:solidFill>
              <a:latin typeface="Arial" panose="020B0604020202020204" pitchFamily="34" charset="0"/>
              <a:cs typeface="Arial" panose="020B0604020202020204" pitchFamily="34" charset="0"/>
            </a:endParaRPr>
          </a:p>
        </p:txBody>
      </p:sp>
      <p:sp>
        <p:nvSpPr>
          <p:cNvPr id="246" name="Oval 245">
            <a:extLst>
              <a:ext uri="{FF2B5EF4-FFF2-40B4-BE49-F238E27FC236}">
                <a16:creationId xmlns:a16="http://schemas.microsoft.com/office/drawing/2014/main" id="{F30153AA-AAE8-9E17-0163-25AB2653261D}"/>
              </a:ext>
            </a:extLst>
          </p:cNvPr>
          <p:cNvSpPr/>
          <p:nvPr userDrawn="1"/>
        </p:nvSpPr>
        <p:spPr>
          <a:xfrm>
            <a:off x="5259942" y="365770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3</a:t>
            </a:r>
            <a:endParaRPr lang="de-DE" sz="400" b="1" i="0" dirty="0">
              <a:solidFill>
                <a:schemeClr val="accent3"/>
              </a:solidFill>
              <a:latin typeface="Arial" panose="020B0604020202020204" pitchFamily="34" charset="0"/>
              <a:cs typeface="Arial" panose="020B0604020202020204" pitchFamily="34" charset="0"/>
            </a:endParaRPr>
          </a:p>
        </p:txBody>
      </p:sp>
      <p:sp>
        <p:nvSpPr>
          <p:cNvPr id="247" name="Oval 246">
            <a:extLst>
              <a:ext uri="{FF2B5EF4-FFF2-40B4-BE49-F238E27FC236}">
                <a16:creationId xmlns:a16="http://schemas.microsoft.com/office/drawing/2014/main" id="{E7001444-758E-4133-D613-1C559452F7C9}"/>
              </a:ext>
            </a:extLst>
          </p:cNvPr>
          <p:cNvSpPr/>
          <p:nvPr userDrawn="1"/>
        </p:nvSpPr>
        <p:spPr>
          <a:xfrm>
            <a:off x="5656616" y="333711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4</a:t>
            </a:r>
            <a:endParaRPr lang="de-DE" sz="400" b="1" i="0" dirty="0">
              <a:solidFill>
                <a:schemeClr val="accent3"/>
              </a:solidFill>
              <a:latin typeface="Arial" panose="020B0604020202020204" pitchFamily="34" charset="0"/>
              <a:cs typeface="Arial" panose="020B0604020202020204" pitchFamily="34" charset="0"/>
            </a:endParaRPr>
          </a:p>
        </p:txBody>
      </p:sp>
      <p:sp>
        <p:nvSpPr>
          <p:cNvPr id="248" name="Oval 247">
            <a:extLst>
              <a:ext uri="{FF2B5EF4-FFF2-40B4-BE49-F238E27FC236}">
                <a16:creationId xmlns:a16="http://schemas.microsoft.com/office/drawing/2014/main" id="{516E6DF7-3ADC-C912-9AC1-2B3100CC293B}"/>
              </a:ext>
            </a:extLst>
          </p:cNvPr>
          <p:cNvSpPr/>
          <p:nvPr userDrawn="1"/>
        </p:nvSpPr>
        <p:spPr>
          <a:xfrm>
            <a:off x="5366594" y="393504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5</a:t>
            </a:r>
            <a:endParaRPr lang="de-DE" sz="400" b="1" i="0" dirty="0">
              <a:solidFill>
                <a:schemeClr val="accent3"/>
              </a:solidFill>
              <a:latin typeface="Arial" panose="020B0604020202020204" pitchFamily="34" charset="0"/>
              <a:cs typeface="Arial" panose="020B0604020202020204" pitchFamily="34" charset="0"/>
            </a:endParaRPr>
          </a:p>
        </p:txBody>
      </p:sp>
      <p:sp>
        <p:nvSpPr>
          <p:cNvPr id="249" name="Oval 248">
            <a:extLst>
              <a:ext uri="{FF2B5EF4-FFF2-40B4-BE49-F238E27FC236}">
                <a16:creationId xmlns:a16="http://schemas.microsoft.com/office/drawing/2014/main" id="{F738E1CE-52A4-A367-0484-A0EB53F9BF43}"/>
              </a:ext>
            </a:extLst>
          </p:cNvPr>
          <p:cNvSpPr/>
          <p:nvPr userDrawn="1"/>
        </p:nvSpPr>
        <p:spPr>
          <a:xfrm>
            <a:off x="5141700"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a:solidFill>
                  <a:schemeClr val="accent3"/>
                </a:solidFill>
                <a:latin typeface="Arial" panose="020B0604020202020204" pitchFamily="34" charset="0"/>
                <a:cs typeface="Arial" panose="020B0604020202020204" pitchFamily="34" charset="0"/>
              </a:rPr>
              <a:t>6</a:t>
            </a:r>
            <a:endParaRPr lang="de-DE" sz="400" b="1" i="0" dirty="0">
              <a:solidFill>
                <a:schemeClr val="accent3"/>
              </a:solidFill>
              <a:latin typeface="Arial" panose="020B0604020202020204" pitchFamily="34" charset="0"/>
              <a:cs typeface="Arial" panose="020B0604020202020204" pitchFamily="34" charset="0"/>
            </a:endParaRPr>
          </a:p>
        </p:txBody>
      </p:sp>
      <p:sp>
        <p:nvSpPr>
          <p:cNvPr id="250" name="Oval 249">
            <a:extLst>
              <a:ext uri="{FF2B5EF4-FFF2-40B4-BE49-F238E27FC236}">
                <a16:creationId xmlns:a16="http://schemas.microsoft.com/office/drawing/2014/main" id="{D1AFB81A-9EED-5374-A851-C42181E49236}"/>
              </a:ext>
            </a:extLst>
          </p:cNvPr>
          <p:cNvSpPr/>
          <p:nvPr userDrawn="1"/>
        </p:nvSpPr>
        <p:spPr>
          <a:xfrm>
            <a:off x="5221163" y="344044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8</a:t>
            </a:r>
            <a:endParaRPr lang="de-DE" sz="400" b="1" i="0" dirty="0">
              <a:solidFill>
                <a:schemeClr val="accent3"/>
              </a:solidFill>
              <a:latin typeface="Arial" panose="020B0604020202020204" pitchFamily="34" charset="0"/>
              <a:cs typeface="Arial" panose="020B0604020202020204" pitchFamily="34" charset="0"/>
            </a:endParaRPr>
          </a:p>
        </p:txBody>
      </p:sp>
      <p:sp>
        <p:nvSpPr>
          <p:cNvPr id="251" name="Oval 250">
            <a:extLst>
              <a:ext uri="{FF2B5EF4-FFF2-40B4-BE49-F238E27FC236}">
                <a16:creationId xmlns:a16="http://schemas.microsoft.com/office/drawing/2014/main" id="{146EE92D-D9B2-D6EB-33F0-A58D89AA6086}"/>
              </a:ext>
            </a:extLst>
          </p:cNvPr>
          <p:cNvSpPr/>
          <p:nvPr userDrawn="1"/>
        </p:nvSpPr>
        <p:spPr>
          <a:xfrm>
            <a:off x="5074121" y="343496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7</a:t>
            </a:r>
            <a:endParaRPr lang="de-DE" sz="400" b="1" i="0" dirty="0">
              <a:solidFill>
                <a:schemeClr val="accent3"/>
              </a:solidFill>
              <a:latin typeface="Arial" panose="020B0604020202020204" pitchFamily="34" charset="0"/>
              <a:cs typeface="Arial" panose="020B0604020202020204" pitchFamily="34" charset="0"/>
            </a:endParaRPr>
          </a:p>
        </p:txBody>
      </p:sp>
      <p:sp>
        <p:nvSpPr>
          <p:cNvPr id="252" name="Oval 251">
            <a:extLst>
              <a:ext uri="{FF2B5EF4-FFF2-40B4-BE49-F238E27FC236}">
                <a16:creationId xmlns:a16="http://schemas.microsoft.com/office/drawing/2014/main" id="{3A0B4212-C0D2-BD02-11EF-E17662683765}"/>
              </a:ext>
            </a:extLst>
          </p:cNvPr>
          <p:cNvSpPr/>
          <p:nvPr userDrawn="1"/>
        </p:nvSpPr>
        <p:spPr>
          <a:xfrm>
            <a:off x="4844350" y="31926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10</a:t>
            </a:r>
            <a:endParaRPr lang="de-DE" sz="400" b="1" i="0" dirty="0">
              <a:solidFill>
                <a:schemeClr val="accent3"/>
              </a:solidFill>
              <a:latin typeface="Arial" panose="020B0604020202020204" pitchFamily="34" charset="0"/>
              <a:cs typeface="Arial" panose="020B0604020202020204" pitchFamily="34" charset="0"/>
            </a:endParaRPr>
          </a:p>
        </p:txBody>
      </p:sp>
      <p:sp>
        <p:nvSpPr>
          <p:cNvPr id="253" name="Oval 252">
            <a:extLst>
              <a:ext uri="{FF2B5EF4-FFF2-40B4-BE49-F238E27FC236}">
                <a16:creationId xmlns:a16="http://schemas.microsoft.com/office/drawing/2014/main" id="{5B581036-8AA8-6929-CAB5-571DBF5CBA67}"/>
              </a:ext>
            </a:extLst>
          </p:cNvPr>
          <p:cNvSpPr/>
          <p:nvPr userDrawn="1"/>
        </p:nvSpPr>
        <p:spPr>
          <a:xfrm>
            <a:off x="6123089" y="41633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a:t>
            </a:r>
            <a:endParaRPr lang="de-DE" sz="400" b="1" i="0" dirty="0">
              <a:solidFill>
                <a:schemeClr val="accent3"/>
              </a:solidFill>
              <a:latin typeface="Arial" panose="020B0604020202020204" pitchFamily="34" charset="0"/>
              <a:cs typeface="Arial" panose="020B0604020202020204" pitchFamily="34" charset="0"/>
            </a:endParaRPr>
          </a:p>
        </p:txBody>
      </p:sp>
      <p:sp>
        <p:nvSpPr>
          <p:cNvPr id="254" name="Oval 253">
            <a:extLst>
              <a:ext uri="{FF2B5EF4-FFF2-40B4-BE49-F238E27FC236}">
                <a16:creationId xmlns:a16="http://schemas.microsoft.com/office/drawing/2014/main" id="{22F050DF-97E9-8DCF-36BB-C9E95A663A47}"/>
              </a:ext>
            </a:extLst>
          </p:cNvPr>
          <p:cNvSpPr/>
          <p:nvPr userDrawn="1"/>
        </p:nvSpPr>
        <p:spPr>
          <a:xfrm>
            <a:off x="5965954" y="45823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11</a:t>
            </a:r>
            <a:endParaRPr lang="de-DE" sz="400" b="1" i="0" dirty="0">
              <a:solidFill>
                <a:schemeClr val="accent3"/>
              </a:solidFill>
              <a:latin typeface="Arial" panose="020B0604020202020204" pitchFamily="34" charset="0"/>
              <a:cs typeface="Arial" panose="020B0604020202020204" pitchFamily="34" charset="0"/>
            </a:endParaRPr>
          </a:p>
        </p:txBody>
      </p:sp>
      <p:sp>
        <p:nvSpPr>
          <p:cNvPr id="255" name="Oval 254">
            <a:extLst>
              <a:ext uri="{FF2B5EF4-FFF2-40B4-BE49-F238E27FC236}">
                <a16:creationId xmlns:a16="http://schemas.microsoft.com/office/drawing/2014/main" id="{7EB9AD23-E6FC-0AB9-3A24-17799CC3DA0E}"/>
              </a:ext>
            </a:extLst>
          </p:cNvPr>
          <p:cNvSpPr/>
          <p:nvPr userDrawn="1"/>
        </p:nvSpPr>
        <p:spPr>
          <a:xfrm>
            <a:off x="5472160" y="4172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12</a:t>
            </a:r>
            <a:endParaRPr lang="de-DE" sz="400" b="1" i="0" dirty="0">
              <a:solidFill>
                <a:schemeClr val="accent3"/>
              </a:solidFill>
              <a:latin typeface="Arial" panose="020B0604020202020204" pitchFamily="34" charset="0"/>
              <a:cs typeface="Arial" panose="020B0604020202020204" pitchFamily="34" charset="0"/>
            </a:endParaRPr>
          </a:p>
        </p:txBody>
      </p:sp>
      <p:sp>
        <p:nvSpPr>
          <p:cNvPr id="256" name="Oval 255">
            <a:extLst>
              <a:ext uri="{FF2B5EF4-FFF2-40B4-BE49-F238E27FC236}">
                <a16:creationId xmlns:a16="http://schemas.microsoft.com/office/drawing/2014/main" id="{3D254402-65C5-E591-4534-2A722B3ACF65}"/>
              </a:ext>
            </a:extLst>
          </p:cNvPr>
          <p:cNvSpPr/>
          <p:nvPr userDrawn="1"/>
        </p:nvSpPr>
        <p:spPr>
          <a:xfrm>
            <a:off x="8421848" y="386838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5</a:t>
            </a:r>
            <a:endParaRPr lang="de-DE" sz="400" b="1" i="0" dirty="0">
              <a:solidFill>
                <a:schemeClr val="accent5"/>
              </a:solidFill>
              <a:latin typeface="Arial" panose="020B0604020202020204" pitchFamily="34" charset="0"/>
              <a:cs typeface="Arial" panose="020B0604020202020204" pitchFamily="34" charset="0"/>
            </a:endParaRPr>
          </a:p>
        </p:txBody>
      </p:sp>
      <p:sp>
        <p:nvSpPr>
          <p:cNvPr id="257" name="Oval 256">
            <a:extLst>
              <a:ext uri="{FF2B5EF4-FFF2-40B4-BE49-F238E27FC236}">
                <a16:creationId xmlns:a16="http://schemas.microsoft.com/office/drawing/2014/main" id="{9DE59776-017D-C872-8208-767A7F09AB19}"/>
              </a:ext>
            </a:extLst>
          </p:cNvPr>
          <p:cNvSpPr/>
          <p:nvPr userDrawn="1"/>
        </p:nvSpPr>
        <p:spPr>
          <a:xfrm>
            <a:off x="8257371" y="384828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a:solidFill>
                  <a:schemeClr val="accent5"/>
                </a:solidFill>
                <a:latin typeface="Arial" panose="020B0604020202020204" pitchFamily="34" charset="0"/>
                <a:cs typeface="Arial" panose="020B0604020202020204" pitchFamily="34" charset="0"/>
              </a:rPr>
              <a:t>1</a:t>
            </a: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258" name="Oval 257">
            <a:extLst>
              <a:ext uri="{FF2B5EF4-FFF2-40B4-BE49-F238E27FC236}">
                <a16:creationId xmlns:a16="http://schemas.microsoft.com/office/drawing/2014/main" id="{EFB25423-57D1-5C6E-7A59-723A21E5B633}"/>
              </a:ext>
            </a:extLst>
          </p:cNvPr>
          <p:cNvSpPr/>
          <p:nvPr userDrawn="1"/>
        </p:nvSpPr>
        <p:spPr>
          <a:xfrm>
            <a:off x="8030265" y="47759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10</a:t>
            </a:r>
            <a:endParaRPr lang="de-DE" sz="400" b="1" i="0" dirty="0">
              <a:solidFill>
                <a:schemeClr val="accent5"/>
              </a:solidFill>
              <a:latin typeface="Arial" panose="020B0604020202020204" pitchFamily="34" charset="0"/>
              <a:cs typeface="Arial" panose="020B0604020202020204" pitchFamily="34" charset="0"/>
            </a:endParaRPr>
          </a:p>
        </p:txBody>
      </p:sp>
      <p:sp>
        <p:nvSpPr>
          <p:cNvPr id="259" name="Oval 258">
            <a:extLst>
              <a:ext uri="{FF2B5EF4-FFF2-40B4-BE49-F238E27FC236}">
                <a16:creationId xmlns:a16="http://schemas.microsoft.com/office/drawing/2014/main" id="{9B9DA6DD-8F28-BEE8-7A96-9F56C5BDF23D}"/>
              </a:ext>
            </a:extLst>
          </p:cNvPr>
          <p:cNvSpPr/>
          <p:nvPr userDrawn="1"/>
        </p:nvSpPr>
        <p:spPr>
          <a:xfrm>
            <a:off x="8276710" y="472020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3</a:t>
            </a:r>
            <a:endParaRPr lang="de-DE" sz="400" b="1" i="0" dirty="0">
              <a:solidFill>
                <a:schemeClr val="accent5"/>
              </a:solidFill>
              <a:latin typeface="Arial" panose="020B0604020202020204" pitchFamily="34" charset="0"/>
              <a:cs typeface="Arial" panose="020B0604020202020204" pitchFamily="34" charset="0"/>
            </a:endParaRPr>
          </a:p>
        </p:txBody>
      </p:sp>
      <p:sp>
        <p:nvSpPr>
          <p:cNvPr id="260" name="Oval 259">
            <a:extLst>
              <a:ext uri="{FF2B5EF4-FFF2-40B4-BE49-F238E27FC236}">
                <a16:creationId xmlns:a16="http://schemas.microsoft.com/office/drawing/2014/main" id="{A171A2A2-5764-90AC-38A6-D9A01859CBEC}"/>
              </a:ext>
            </a:extLst>
          </p:cNvPr>
          <p:cNvSpPr/>
          <p:nvPr userDrawn="1"/>
        </p:nvSpPr>
        <p:spPr>
          <a:xfrm>
            <a:off x="8289199" y="4241861"/>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8</a:t>
            </a:r>
            <a:endParaRPr lang="de-DE" sz="400" b="1" i="0" dirty="0">
              <a:solidFill>
                <a:schemeClr val="accent5"/>
              </a:solidFill>
              <a:latin typeface="Arial" panose="020B0604020202020204" pitchFamily="34" charset="0"/>
              <a:cs typeface="Arial" panose="020B0604020202020204" pitchFamily="34" charset="0"/>
            </a:endParaRPr>
          </a:p>
        </p:txBody>
      </p:sp>
      <p:sp>
        <p:nvSpPr>
          <p:cNvPr id="261" name="Oval 260">
            <a:extLst>
              <a:ext uri="{FF2B5EF4-FFF2-40B4-BE49-F238E27FC236}">
                <a16:creationId xmlns:a16="http://schemas.microsoft.com/office/drawing/2014/main" id="{C339D475-BAAC-C77B-F027-D6D878B19059}"/>
              </a:ext>
            </a:extLst>
          </p:cNvPr>
          <p:cNvSpPr/>
          <p:nvPr userDrawn="1"/>
        </p:nvSpPr>
        <p:spPr>
          <a:xfrm>
            <a:off x="8436597" y="432225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9</a:t>
            </a:r>
            <a:endParaRPr lang="de-DE" sz="400" b="1" i="0" dirty="0">
              <a:solidFill>
                <a:schemeClr val="accent5"/>
              </a:solidFill>
              <a:latin typeface="Arial" panose="020B0604020202020204" pitchFamily="34" charset="0"/>
              <a:cs typeface="Arial" panose="020B0604020202020204" pitchFamily="34" charset="0"/>
            </a:endParaRPr>
          </a:p>
        </p:txBody>
      </p:sp>
      <p:sp>
        <p:nvSpPr>
          <p:cNvPr id="262" name="Oval 261">
            <a:extLst>
              <a:ext uri="{FF2B5EF4-FFF2-40B4-BE49-F238E27FC236}">
                <a16:creationId xmlns:a16="http://schemas.microsoft.com/office/drawing/2014/main" id="{82C4448F-9193-117C-5954-63F068716162}"/>
              </a:ext>
            </a:extLst>
          </p:cNvPr>
          <p:cNvSpPr/>
          <p:nvPr userDrawn="1"/>
        </p:nvSpPr>
        <p:spPr>
          <a:xfrm>
            <a:off x="7650056" y="2907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11</a:t>
            </a:r>
            <a:endParaRPr lang="de-DE" sz="400" b="1" i="0" dirty="0">
              <a:solidFill>
                <a:schemeClr val="accent5"/>
              </a:solidFill>
              <a:latin typeface="Arial" panose="020B0604020202020204" pitchFamily="34" charset="0"/>
              <a:cs typeface="Arial" panose="020B0604020202020204" pitchFamily="34" charset="0"/>
            </a:endParaRPr>
          </a:p>
        </p:txBody>
      </p:sp>
      <p:sp>
        <p:nvSpPr>
          <p:cNvPr id="263" name="Oval 262">
            <a:extLst>
              <a:ext uri="{FF2B5EF4-FFF2-40B4-BE49-F238E27FC236}">
                <a16:creationId xmlns:a16="http://schemas.microsoft.com/office/drawing/2014/main" id="{E7582805-CDEF-12CB-8618-6186F9E67615}"/>
              </a:ext>
            </a:extLst>
          </p:cNvPr>
          <p:cNvSpPr/>
          <p:nvPr userDrawn="1"/>
        </p:nvSpPr>
        <p:spPr>
          <a:xfrm>
            <a:off x="7766712" y="3756819"/>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4</a:t>
            </a:r>
            <a:endParaRPr lang="de-DE" sz="400" b="1" i="0" dirty="0">
              <a:solidFill>
                <a:schemeClr val="accent5"/>
              </a:solidFill>
              <a:latin typeface="Arial" panose="020B0604020202020204" pitchFamily="34" charset="0"/>
              <a:cs typeface="Arial" panose="020B0604020202020204" pitchFamily="34" charset="0"/>
            </a:endParaRPr>
          </a:p>
        </p:txBody>
      </p:sp>
      <p:sp>
        <p:nvSpPr>
          <p:cNvPr id="264" name="Oval 263">
            <a:extLst>
              <a:ext uri="{FF2B5EF4-FFF2-40B4-BE49-F238E27FC236}">
                <a16:creationId xmlns:a16="http://schemas.microsoft.com/office/drawing/2014/main" id="{2515E711-3B95-55F2-2656-370AD393B13B}"/>
              </a:ext>
            </a:extLst>
          </p:cNvPr>
          <p:cNvSpPr/>
          <p:nvPr userDrawn="1"/>
        </p:nvSpPr>
        <p:spPr>
          <a:xfrm>
            <a:off x="7458347" y="3648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a:t>
            </a:r>
            <a:endParaRPr lang="de-DE" sz="400" b="1" i="0" dirty="0">
              <a:solidFill>
                <a:schemeClr val="accent5"/>
              </a:solidFill>
              <a:latin typeface="Arial" panose="020B0604020202020204" pitchFamily="34" charset="0"/>
              <a:cs typeface="Arial" panose="020B0604020202020204" pitchFamily="34" charset="0"/>
            </a:endParaRPr>
          </a:p>
        </p:txBody>
      </p:sp>
      <p:sp>
        <p:nvSpPr>
          <p:cNvPr id="265" name="Oval 264">
            <a:extLst>
              <a:ext uri="{FF2B5EF4-FFF2-40B4-BE49-F238E27FC236}">
                <a16:creationId xmlns:a16="http://schemas.microsoft.com/office/drawing/2014/main" id="{F0AC6D2F-12AE-8FC1-18C1-75BD5006289B}"/>
              </a:ext>
            </a:extLst>
          </p:cNvPr>
          <p:cNvSpPr/>
          <p:nvPr userDrawn="1"/>
        </p:nvSpPr>
        <p:spPr>
          <a:xfrm>
            <a:off x="8052828" y="455076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266" name="Oval 265">
            <a:extLst>
              <a:ext uri="{FF2B5EF4-FFF2-40B4-BE49-F238E27FC236}">
                <a16:creationId xmlns:a16="http://schemas.microsoft.com/office/drawing/2014/main" id="{09DD40BF-CF43-8B8D-1F7A-2DFAE8E5D6BF}"/>
              </a:ext>
            </a:extLst>
          </p:cNvPr>
          <p:cNvSpPr/>
          <p:nvPr userDrawn="1"/>
        </p:nvSpPr>
        <p:spPr>
          <a:xfrm>
            <a:off x="8650914" y="445631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7</a:t>
            </a:r>
            <a:endParaRPr lang="de-DE" sz="400" b="1" i="0" dirty="0">
              <a:solidFill>
                <a:schemeClr val="accent5"/>
              </a:solidFill>
              <a:latin typeface="Arial" panose="020B0604020202020204" pitchFamily="34" charset="0"/>
              <a:cs typeface="Arial" panose="020B0604020202020204" pitchFamily="34" charset="0"/>
            </a:endParaRPr>
          </a:p>
        </p:txBody>
      </p:sp>
      <p:sp>
        <p:nvSpPr>
          <p:cNvPr id="267" name="Oval 266">
            <a:extLst>
              <a:ext uri="{FF2B5EF4-FFF2-40B4-BE49-F238E27FC236}">
                <a16:creationId xmlns:a16="http://schemas.microsoft.com/office/drawing/2014/main" id="{1BF563CD-D96A-AD4E-CBE2-E95EFB5E1402}"/>
              </a:ext>
            </a:extLst>
          </p:cNvPr>
          <p:cNvSpPr/>
          <p:nvPr userDrawn="1"/>
        </p:nvSpPr>
        <p:spPr>
          <a:xfrm>
            <a:off x="8178683" y="483727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6</a:t>
            </a:r>
            <a:endParaRPr lang="de-DE" sz="400" b="1" i="0" dirty="0">
              <a:solidFill>
                <a:schemeClr val="accent5"/>
              </a:solidFill>
              <a:latin typeface="Arial" panose="020B0604020202020204" pitchFamily="34" charset="0"/>
              <a:cs typeface="Arial" panose="020B0604020202020204" pitchFamily="34" charset="0"/>
            </a:endParaRPr>
          </a:p>
        </p:txBody>
      </p:sp>
      <p:sp>
        <p:nvSpPr>
          <p:cNvPr id="268" name="Oval 267">
            <a:extLst>
              <a:ext uri="{FF2B5EF4-FFF2-40B4-BE49-F238E27FC236}">
                <a16:creationId xmlns:a16="http://schemas.microsoft.com/office/drawing/2014/main" id="{720BED8B-CDBA-B236-AF81-9076D685C00B}"/>
              </a:ext>
            </a:extLst>
          </p:cNvPr>
          <p:cNvSpPr/>
          <p:nvPr userDrawn="1"/>
        </p:nvSpPr>
        <p:spPr>
          <a:xfrm>
            <a:off x="10130471" y="355801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3</a:t>
            </a:r>
            <a:endParaRPr lang="de-DE" sz="400" b="1" i="0" dirty="0">
              <a:solidFill>
                <a:schemeClr val="tx2"/>
              </a:solidFill>
              <a:latin typeface="Arial" panose="020B0604020202020204" pitchFamily="34" charset="0"/>
              <a:cs typeface="Arial" panose="020B0604020202020204" pitchFamily="34" charset="0"/>
            </a:endParaRPr>
          </a:p>
        </p:txBody>
      </p:sp>
      <p:sp>
        <p:nvSpPr>
          <p:cNvPr id="269" name="Oval 268">
            <a:extLst>
              <a:ext uri="{FF2B5EF4-FFF2-40B4-BE49-F238E27FC236}">
                <a16:creationId xmlns:a16="http://schemas.microsoft.com/office/drawing/2014/main" id="{A82A2435-D22A-05F2-9BBE-24536BB30774}"/>
              </a:ext>
            </a:extLst>
          </p:cNvPr>
          <p:cNvSpPr/>
          <p:nvPr userDrawn="1"/>
        </p:nvSpPr>
        <p:spPr>
          <a:xfrm>
            <a:off x="10069464" y="330310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4</a:t>
            </a:r>
            <a:endParaRPr lang="de-DE" sz="400" b="1" i="0" dirty="0">
              <a:solidFill>
                <a:schemeClr val="tx2"/>
              </a:solidFill>
              <a:latin typeface="Arial" panose="020B0604020202020204" pitchFamily="34" charset="0"/>
              <a:cs typeface="Arial" panose="020B0604020202020204" pitchFamily="34" charset="0"/>
            </a:endParaRPr>
          </a:p>
        </p:txBody>
      </p:sp>
      <p:sp>
        <p:nvSpPr>
          <p:cNvPr id="270" name="Oval 269">
            <a:extLst>
              <a:ext uri="{FF2B5EF4-FFF2-40B4-BE49-F238E27FC236}">
                <a16:creationId xmlns:a16="http://schemas.microsoft.com/office/drawing/2014/main" id="{BC22A153-E813-5152-C55A-08DC9E7B3AE1}"/>
              </a:ext>
            </a:extLst>
          </p:cNvPr>
          <p:cNvSpPr/>
          <p:nvPr userDrawn="1"/>
        </p:nvSpPr>
        <p:spPr>
          <a:xfrm>
            <a:off x="9445371" y="319178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2</a:t>
            </a:r>
            <a:endParaRPr lang="de-DE" sz="400" b="1" i="0" dirty="0">
              <a:solidFill>
                <a:schemeClr val="tx2"/>
              </a:solidFill>
              <a:latin typeface="Arial" panose="020B0604020202020204" pitchFamily="34" charset="0"/>
              <a:cs typeface="Arial" panose="020B0604020202020204" pitchFamily="34" charset="0"/>
            </a:endParaRPr>
          </a:p>
        </p:txBody>
      </p:sp>
      <p:sp>
        <p:nvSpPr>
          <p:cNvPr id="271" name="Oval 270">
            <a:extLst>
              <a:ext uri="{FF2B5EF4-FFF2-40B4-BE49-F238E27FC236}">
                <a16:creationId xmlns:a16="http://schemas.microsoft.com/office/drawing/2014/main" id="{4975D907-FDFA-5D4F-E15D-BA9E85BBF13B}"/>
              </a:ext>
            </a:extLst>
          </p:cNvPr>
          <p:cNvSpPr/>
          <p:nvPr userDrawn="1"/>
        </p:nvSpPr>
        <p:spPr>
          <a:xfrm>
            <a:off x="10276428"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8</a:t>
            </a:r>
            <a:endParaRPr lang="de-DE" sz="400" b="1" i="0" dirty="0">
              <a:solidFill>
                <a:schemeClr val="tx2"/>
              </a:solidFill>
              <a:latin typeface="Arial" panose="020B0604020202020204" pitchFamily="34" charset="0"/>
              <a:cs typeface="Arial" panose="020B0604020202020204" pitchFamily="34" charset="0"/>
            </a:endParaRPr>
          </a:p>
        </p:txBody>
      </p:sp>
      <p:sp>
        <p:nvSpPr>
          <p:cNvPr id="272" name="Oval 271">
            <a:extLst>
              <a:ext uri="{FF2B5EF4-FFF2-40B4-BE49-F238E27FC236}">
                <a16:creationId xmlns:a16="http://schemas.microsoft.com/office/drawing/2014/main" id="{D8E232FF-E09B-F1C9-10A6-1203CFE37325}"/>
              </a:ext>
            </a:extLst>
          </p:cNvPr>
          <p:cNvSpPr/>
          <p:nvPr userDrawn="1"/>
        </p:nvSpPr>
        <p:spPr>
          <a:xfrm>
            <a:off x="9881059" y="325472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273" name="Oval 272">
            <a:extLst>
              <a:ext uri="{FF2B5EF4-FFF2-40B4-BE49-F238E27FC236}">
                <a16:creationId xmlns:a16="http://schemas.microsoft.com/office/drawing/2014/main" id="{F85973FE-56DA-04E3-E783-0BE3E4211B8E}"/>
              </a:ext>
            </a:extLst>
          </p:cNvPr>
          <p:cNvSpPr/>
          <p:nvPr userDrawn="1"/>
        </p:nvSpPr>
        <p:spPr>
          <a:xfrm>
            <a:off x="10050679" y="34285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7</a:t>
            </a:r>
            <a:endParaRPr lang="de-DE" sz="400" b="1" i="0" dirty="0">
              <a:solidFill>
                <a:schemeClr val="tx2"/>
              </a:solidFill>
              <a:latin typeface="Arial" panose="020B0604020202020204" pitchFamily="34" charset="0"/>
              <a:cs typeface="Arial" panose="020B0604020202020204" pitchFamily="34" charset="0"/>
            </a:endParaRPr>
          </a:p>
        </p:txBody>
      </p:sp>
      <p:sp>
        <p:nvSpPr>
          <p:cNvPr id="274" name="Oval 273">
            <a:extLst>
              <a:ext uri="{FF2B5EF4-FFF2-40B4-BE49-F238E27FC236}">
                <a16:creationId xmlns:a16="http://schemas.microsoft.com/office/drawing/2014/main" id="{2D918925-D518-DF23-A985-549DE140CFA9}"/>
              </a:ext>
            </a:extLst>
          </p:cNvPr>
          <p:cNvSpPr/>
          <p:nvPr userDrawn="1"/>
        </p:nvSpPr>
        <p:spPr>
          <a:xfrm>
            <a:off x="10683888" y="3528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275" name="Oval 274">
            <a:extLst>
              <a:ext uri="{FF2B5EF4-FFF2-40B4-BE49-F238E27FC236}">
                <a16:creationId xmlns:a16="http://schemas.microsoft.com/office/drawing/2014/main" id="{7C7E0123-3213-A76F-EDE3-B6B76506D4EE}"/>
              </a:ext>
            </a:extLst>
          </p:cNvPr>
          <p:cNvSpPr/>
          <p:nvPr userDrawn="1"/>
        </p:nvSpPr>
        <p:spPr>
          <a:xfrm>
            <a:off x="8308523" y="273910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1</a:t>
            </a:r>
            <a:endParaRPr lang="de-DE" sz="400" b="1" i="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823209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35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2" name="Rounded Rectangle 1">
            <a:extLst>
              <a:ext uri="{FF2B5EF4-FFF2-40B4-BE49-F238E27FC236}">
                <a16:creationId xmlns:a16="http://schemas.microsoft.com/office/drawing/2014/main" id="{6A8923E9-F996-0442-79BA-4C9215F734D7}"/>
              </a:ext>
            </a:extLst>
          </p:cNvPr>
          <p:cNvSpPr/>
          <p:nvPr userDrawn="1"/>
        </p:nvSpPr>
        <p:spPr>
          <a:xfrm>
            <a:off x="524099" y="1558924"/>
            <a:ext cx="8402898"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Text Placeholder 13">
            <a:extLst>
              <a:ext uri="{FF2B5EF4-FFF2-40B4-BE49-F238E27FC236}">
                <a16:creationId xmlns:a16="http://schemas.microsoft.com/office/drawing/2014/main" id="{4997D91D-801E-BA90-5F40-0136C6785D90}"/>
              </a:ext>
            </a:extLst>
          </p:cNvPr>
          <p:cNvSpPr>
            <a:spLocks noGrp="1"/>
          </p:cNvSpPr>
          <p:nvPr>
            <p:ph type="body" sz="quarter" idx="18"/>
          </p:nvPr>
        </p:nvSpPr>
        <p:spPr>
          <a:xfrm>
            <a:off x="523875" y="1558925"/>
            <a:ext cx="5580000" cy="443624"/>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3" name="Chart Placeholder 12">
            <a:extLst>
              <a:ext uri="{FF2B5EF4-FFF2-40B4-BE49-F238E27FC236}">
                <a16:creationId xmlns:a16="http://schemas.microsoft.com/office/drawing/2014/main" id="{CFA46F33-A5C8-3D42-C6C7-FDCEB05866D4}"/>
              </a:ext>
            </a:extLst>
          </p:cNvPr>
          <p:cNvSpPr>
            <a:spLocks noGrp="1"/>
          </p:cNvSpPr>
          <p:nvPr>
            <p:ph type="chart" sz="quarter" idx="19"/>
          </p:nvPr>
        </p:nvSpPr>
        <p:spPr>
          <a:xfrm>
            <a:off x="757959" y="2220913"/>
            <a:ext cx="7939088" cy="3857625"/>
          </a:xfrm>
        </p:spPr>
        <p:txBody>
          <a:bodyPr anchor="ctr"/>
          <a:lstStyle>
            <a:lvl1pPr algn="ctr">
              <a:defRPr>
                <a:latin typeface="Arial" panose="020B0604020202020204" pitchFamily="34" charset="0"/>
                <a:cs typeface="Arial" panose="020B0604020202020204" pitchFamily="34" charset="0"/>
              </a:defRPr>
            </a:lvl1pPr>
          </a:lstStyle>
          <a:p>
            <a:endParaRPr lang="de-DE" dirty="0"/>
          </a:p>
        </p:txBody>
      </p:sp>
      <p:sp>
        <p:nvSpPr>
          <p:cNvPr id="5" name="Title Placeholder 1">
            <a:extLst>
              <a:ext uri="{FF2B5EF4-FFF2-40B4-BE49-F238E27FC236}">
                <a16:creationId xmlns:a16="http://schemas.microsoft.com/office/drawing/2014/main" id="{E9993839-237E-C7C8-9920-AE4917DD0761}"/>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75133908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69275FE5-7B25-4502-0890-910C88432D49}"/>
              </a:ext>
            </a:extLst>
          </p:cNvPr>
          <p:cNvSpPr/>
          <p:nvPr userDrawn="1"/>
        </p:nvSpPr>
        <p:spPr>
          <a:xfrm>
            <a:off x="523875" y="5070085"/>
            <a:ext cx="7442200" cy="1475999"/>
          </a:xfrm>
          <a:prstGeom prst="roundRect">
            <a:avLst>
              <a:gd name="adj" fmla="val 3286"/>
            </a:avLst>
          </a:prstGeom>
          <a:solidFill>
            <a:srgbClr val="E5000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35C00096-271D-F97D-1FBD-B5569BE20F5C}"/>
              </a:ext>
            </a:extLst>
          </p:cNvPr>
          <p:cNvSpPr/>
          <p:nvPr userDrawn="1"/>
        </p:nvSpPr>
        <p:spPr>
          <a:xfrm>
            <a:off x="8061434" y="261937"/>
            <a:ext cx="3732103" cy="6284147"/>
          </a:xfrm>
          <a:prstGeom prst="roundRect">
            <a:avLst>
              <a:gd name="adj" fmla="val 1874"/>
            </a:avLst>
          </a:prstGeom>
          <a:solidFill>
            <a:srgbClr val="EC740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953BE658-EBA4-DEAE-9EBE-F33E81CD4F1B}"/>
              </a:ext>
            </a:extLst>
          </p:cNvPr>
          <p:cNvSpPr/>
          <p:nvPr userDrawn="1"/>
        </p:nvSpPr>
        <p:spPr>
          <a:xfrm>
            <a:off x="523875" y="3511542"/>
            <a:ext cx="7442200" cy="1475999"/>
          </a:xfrm>
          <a:prstGeom prst="roundRect">
            <a:avLst>
              <a:gd name="adj" fmla="val 4123"/>
            </a:avLst>
          </a:prstGeom>
          <a:solidFill>
            <a:srgbClr val="54BE3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4F151DBB-DC57-71AB-1BE1-B3E86AFFB7C3}"/>
              </a:ext>
            </a:extLst>
          </p:cNvPr>
          <p:cNvSpPr/>
          <p:nvPr userDrawn="1"/>
        </p:nvSpPr>
        <p:spPr>
          <a:xfrm>
            <a:off x="523875" y="261938"/>
            <a:ext cx="7442200" cy="3167060"/>
          </a:xfrm>
          <a:prstGeom prst="roundRect">
            <a:avLst>
              <a:gd name="adj" fmla="val 1422"/>
            </a:avLst>
          </a:prstGeom>
          <a:gradFill>
            <a:gsLst>
              <a:gs pos="0">
                <a:srgbClr val="1360AD"/>
              </a:gs>
              <a:gs pos="39000">
                <a:srgbClr val="1360AD"/>
              </a:gs>
              <a:gs pos="73000">
                <a:srgbClr val="1360AD"/>
              </a:gs>
              <a:gs pos="100000">
                <a:srgbClr val="1360AD"/>
              </a:gs>
            </a:gsLst>
            <a:lin ang="540000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9" name="Graphic 8">
            <a:extLst>
              <a:ext uri="{FF2B5EF4-FFF2-40B4-BE49-F238E27FC236}">
                <a16:creationId xmlns:a16="http://schemas.microsoft.com/office/drawing/2014/main" id="{E79A6764-1CFB-6259-C02E-53D7AC6432E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7737" y="5661973"/>
            <a:ext cx="1461955" cy="391554"/>
          </a:xfrm>
          <a:prstGeom prst="rect">
            <a:avLst/>
          </a:prstGeom>
        </p:spPr>
      </p:pic>
      <p:pic>
        <p:nvPicPr>
          <p:cNvPr id="10" name="Picture 9" descr="A black and grey logo&#10;&#10;Description automatically generated">
            <a:extLst>
              <a:ext uri="{FF2B5EF4-FFF2-40B4-BE49-F238E27FC236}">
                <a16:creationId xmlns:a16="http://schemas.microsoft.com/office/drawing/2014/main" id="{6AE18A7D-7093-4379-6CB6-ECE253ADCC02}"/>
              </a:ext>
            </a:extLst>
          </p:cNvPr>
          <p:cNvPicPr/>
          <p:nvPr userDrawn="1"/>
        </p:nvPicPr>
        <p:blipFill rotWithShape="1">
          <a:blip r:embed="rId3">
            <a:biLevel thresh="25000"/>
            <a:alphaModFix/>
          </a:blip>
          <a:srcRect l="71052" t="-27620" r="-2458" b="-1"/>
          <a:stretch/>
        </p:blipFill>
        <p:spPr>
          <a:xfrm>
            <a:off x="8389937" y="2482849"/>
            <a:ext cx="3410850" cy="3719138"/>
          </a:xfrm>
          <a:prstGeom prst="ellipse">
            <a:avLst/>
          </a:prstGeom>
        </p:spPr>
      </p:pic>
      <p:pic>
        <p:nvPicPr>
          <p:cNvPr id="12" name="Graphic 11">
            <a:extLst>
              <a:ext uri="{FF2B5EF4-FFF2-40B4-BE49-F238E27FC236}">
                <a16:creationId xmlns:a16="http://schemas.microsoft.com/office/drawing/2014/main" id="{64B4D48C-EC03-46A6-8E81-FC2C01D69A3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885851" y="4045115"/>
            <a:ext cx="432000" cy="432000"/>
          </a:xfrm>
          <a:prstGeom prst="rect">
            <a:avLst/>
          </a:prstGeom>
        </p:spPr>
      </p:pic>
      <p:sp>
        <p:nvSpPr>
          <p:cNvPr id="14" name="Text Placeholder 20">
            <a:extLst>
              <a:ext uri="{FF2B5EF4-FFF2-40B4-BE49-F238E27FC236}">
                <a16:creationId xmlns:a16="http://schemas.microsoft.com/office/drawing/2014/main" id="{B1B5F800-1124-108F-F256-C70495557380}"/>
              </a:ext>
            </a:extLst>
          </p:cNvPr>
          <p:cNvSpPr>
            <a:spLocks noGrp="1"/>
          </p:cNvSpPr>
          <p:nvPr>
            <p:ph type="body" sz="quarter" idx="18"/>
          </p:nvPr>
        </p:nvSpPr>
        <p:spPr>
          <a:xfrm>
            <a:off x="940486" y="1173072"/>
            <a:ext cx="4668252" cy="1344792"/>
          </a:xfrm>
        </p:spPr>
        <p:txBody>
          <a:bodyPr wrap="square" anchor="ctr">
            <a:spAutoFit/>
          </a:bodyPr>
          <a:lstStyle>
            <a:lvl1pPr>
              <a:defRPr sz="40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15" name="Text Placeholder 20">
            <a:extLst>
              <a:ext uri="{FF2B5EF4-FFF2-40B4-BE49-F238E27FC236}">
                <a16:creationId xmlns:a16="http://schemas.microsoft.com/office/drawing/2014/main" id="{E9C5A334-797A-9D14-3E14-F052CA11870D}"/>
              </a:ext>
            </a:extLst>
          </p:cNvPr>
          <p:cNvSpPr>
            <a:spLocks noGrp="1"/>
          </p:cNvSpPr>
          <p:nvPr>
            <p:ph type="body" sz="quarter" idx="19"/>
          </p:nvPr>
        </p:nvSpPr>
        <p:spPr>
          <a:xfrm>
            <a:off x="1525151" y="4068209"/>
            <a:ext cx="4668252" cy="385811"/>
          </a:xfrm>
        </p:spPr>
        <p:txBody>
          <a:bodyPr wrap="square" anchor="ctr">
            <a:spAutoFit/>
          </a:bodyPr>
          <a:lstStyle>
            <a:lvl1pPr>
              <a:defRPr sz="2400" b="0">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10592668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DD1690B-559D-FDF6-968C-4B06B2AAA865}"/>
              </a:ext>
            </a:extLst>
          </p:cNvPr>
          <p:cNvSpPr/>
          <p:nvPr userDrawn="1"/>
        </p:nvSpPr>
        <p:spPr>
          <a:xfrm>
            <a:off x="0" y="5818271"/>
            <a:ext cx="12192000" cy="10397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764459"/>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r:embed="rId2"/>
          <a:srcRect/>
          <a:stretch/>
        </p:blipFill>
        <p:spPr>
          <a:xfrm>
            <a:off x="525247" y="6062110"/>
            <a:ext cx="1459207"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2">
            <a:biLevel thresh="25000"/>
            <a:alphaModFix amt="4000"/>
          </a:blip>
          <a:srcRect l="71052" t="-27620" r="-2458" b="-1"/>
          <a:stretch/>
        </p:blipFill>
        <p:spPr>
          <a:xfrm>
            <a:off x="8102140" y="541782"/>
            <a:ext cx="4125928" cy="4498848"/>
          </a:xfrm>
          <a:prstGeom prst="ellipse">
            <a:avLst/>
          </a:prstGeom>
        </p:spPr>
      </p:pic>
      <p:pic>
        <p:nvPicPr>
          <p:cNvPr id="3" name="Google Shape;400;p11">
            <a:extLst>
              <a:ext uri="{FF2B5EF4-FFF2-40B4-BE49-F238E27FC236}">
                <a16:creationId xmlns:a16="http://schemas.microsoft.com/office/drawing/2014/main" id="{6F6E3267-D81F-9411-1393-F74F7A3901A9}"/>
              </a:ext>
            </a:extLst>
          </p:cNvPr>
          <p:cNvPicPr preferRelativeResize="0">
            <a:picLocks noChangeAspect="1"/>
          </p:cNvPicPr>
          <p:nvPr userDrawn="1"/>
        </p:nvPicPr>
        <p:blipFill rotWithShape="1">
          <a:blip r:embed="rId3">
            <a:alphaModFix/>
          </a:blip>
          <a:srcRect/>
          <a:stretch/>
        </p:blipFill>
        <p:spPr>
          <a:xfrm>
            <a:off x="993025" y="2678828"/>
            <a:ext cx="252000" cy="252000"/>
          </a:xfrm>
          <a:prstGeom prst="rect">
            <a:avLst/>
          </a:prstGeom>
          <a:noFill/>
          <a:ln>
            <a:noFill/>
          </a:ln>
        </p:spPr>
      </p:pic>
      <p:pic>
        <p:nvPicPr>
          <p:cNvPr id="4" name="Graphic 3">
            <a:extLst>
              <a:ext uri="{FF2B5EF4-FFF2-40B4-BE49-F238E27FC236}">
                <a16:creationId xmlns:a16="http://schemas.microsoft.com/office/drawing/2014/main" id="{5AC77D54-D8B6-E03C-A7B1-67E4DFE44B6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93025" y="3087629"/>
            <a:ext cx="252000" cy="252000"/>
          </a:xfrm>
          <a:prstGeom prst="rect">
            <a:avLst/>
          </a:prstGeom>
        </p:spPr>
      </p:pic>
      <p:pic>
        <p:nvPicPr>
          <p:cNvPr id="5" name="Picture 11">
            <a:extLst>
              <a:ext uri="{FF2B5EF4-FFF2-40B4-BE49-F238E27FC236}">
                <a16:creationId xmlns:a16="http://schemas.microsoft.com/office/drawing/2014/main" id="{65ABD971-9A37-39E7-EE20-EA5B1A33A1EC}"/>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993025" y="3496429"/>
            <a:ext cx="252000" cy="252000"/>
          </a:xfrm>
          <a:prstGeom prst="rect">
            <a:avLst/>
          </a:prstGeom>
        </p:spPr>
      </p:pic>
      <p:cxnSp>
        <p:nvCxnSpPr>
          <p:cNvPr id="6" name="Straight Connector 5">
            <a:extLst>
              <a:ext uri="{FF2B5EF4-FFF2-40B4-BE49-F238E27FC236}">
                <a16:creationId xmlns:a16="http://schemas.microsoft.com/office/drawing/2014/main" id="{AC641E5D-1897-5EB1-58EC-A42865178FCE}"/>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ext Placeholder 20">
            <a:extLst>
              <a:ext uri="{FF2B5EF4-FFF2-40B4-BE49-F238E27FC236}">
                <a16:creationId xmlns:a16="http://schemas.microsoft.com/office/drawing/2014/main" id="{C90FBAD4-3F3A-89D5-F6D0-5C445B133D1F}"/>
              </a:ext>
            </a:extLst>
          </p:cNvPr>
          <p:cNvSpPr>
            <a:spLocks noGrp="1"/>
          </p:cNvSpPr>
          <p:nvPr>
            <p:ph type="body" sz="quarter" idx="19"/>
          </p:nvPr>
        </p:nvSpPr>
        <p:spPr>
          <a:xfrm>
            <a:off x="1427748" y="3117323"/>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8" name="Text Placeholder 20">
            <a:extLst>
              <a:ext uri="{FF2B5EF4-FFF2-40B4-BE49-F238E27FC236}">
                <a16:creationId xmlns:a16="http://schemas.microsoft.com/office/drawing/2014/main" id="{4759D9A5-47FE-E1B9-B2A2-7881E5BB589A}"/>
              </a:ext>
            </a:extLst>
          </p:cNvPr>
          <p:cNvSpPr>
            <a:spLocks noGrp="1"/>
          </p:cNvSpPr>
          <p:nvPr>
            <p:ph type="body" sz="quarter" idx="20"/>
          </p:nvPr>
        </p:nvSpPr>
        <p:spPr>
          <a:xfrm>
            <a:off x="1427748" y="3532960"/>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131843524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3">
            <a:biLevel thresh="25000"/>
            <a:alphaModFix amt="4000"/>
          </a:blip>
          <a:srcRect l="71052" t="-27620" r="-2458" b="-1"/>
          <a:stretch/>
        </p:blipFill>
        <p:spPr>
          <a:xfrm>
            <a:off x="8102140" y="541782"/>
            <a:ext cx="4125928" cy="4498848"/>
          </a:xfrm>
          <a:prstGeom prst="ellipse">
            <a:avLst/>
          </a:prstGeom>
        </p:spPr>
      </p:pic>
      <p:sp>
        <p:nvSpPr>
          <p:cNvPr id="2" name="Text Placeholder 20">
            <a:extLst>
              <a:ext uri="{FF2B5EF4-FFF2-40B4-BE49-F238E27FC236}">
                <a16:creationId xmlns:a16="http://schemas.microsoft.com/office/drawing/2014/main" id="{2B29CA00-D0B1-E665-A520-9BD02AE651BE}"/>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3" name="Text Placeholder 20">
            <a:extLst>
              <a:ext uri="{FF2B5EF4-FFF2-40B4-BE49-F238E27FC236}">
                <a16:creationId xmlns:a16="http://schemas.microsoft.com/office/drawing/2014/main" id="{1546AD2D-2036-D054-41F3-3633352288FE}"/>
              </a:ext>
            </a:extLst>
          </p:cNvPr>
          <p:cNvSpPr>
            <a:spLocks noGrp="1"/>
          </p:cNvSpPr>
          <p:nvPr>
            <p:ph type="body" sz="quarter" idx="16"/>
          </p:nvPr>
        </p:nvSpPr>
        <p:spPr>
          <a:xfrm>
            <a:off x="523738" y="1510032"/>
            <a:ext cx="6791327" cy="764459"/>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4" name="Google Shape;400;p11">
            <a:extLst>
              <a:ext uri="{FF2B5EF4-FFF2-40B4-BE49-F238E27FC236}">
                <a16:creationId xmlns:a16="http://schemas.microsoft.com/office/drawing/2014/main" id="{6577BA9D-0743-A161-227F-EC1E12F33892}"/>
              </a:ext>
            </a:extLst>
          </p:cNvPr>
          <p:cNvPicPr preferRelativeResize="0">
            <a:picLocks noChangeAspect="1"/>
          </p:cNvPicPr>
          <p:nvPr userDrawn="1"/>
        </p:nvPicPr>
        <p:blipFill rotWithShape="1">
          <a:blip r:embed="rId4">
            <a:alphaModFix/>
          </a:blip>
          <a:srcRect/>
          <a:stretch/>
        </p:blipFill>
        <p:spPr>
          <a:xfrm>
            <a:off x="993025" y="2678828"/>
            <a:ext cx="252000" cy="252000"/>
          </a:xfrm>
          <a:prstGeom prst="rect">
            <a:avLst/>
          </a:prstGeom>
          <a:noFill/>
          <a:ln>
            <a:noFill/>
          </a:ln>
        </p:spPr>
      </p:pic>
      <p:cxnSp>
        <p:nvCxnSpPr>
          <p:cNvPr id="7" name="Straight Connector 6">
            <a:extLst>
              <a:ext uri="{FF2B5EF4-FFF2-40B4-BE49-F238E27FC236}">
                <a16:creationId xmlns:a16="http://schemas.microsoft.com/office/drawing/2014/main" id="{E3CF498D-6FF9-1918-A697-8318B8739268}"/>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44794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588B6AC-C769-BCA7-30F1-7692F0BB49E2}"/>
              </a:ext>
            </a:extLst>
          </p:cNvPr>
          <p:cNvSpPr/>
          <p:nvPr userDrawn="1"/>
        </p:nvSpPr>
        <p:spPr>
          <a:xfrm>
            <a:off x="1" y="0"/>
            <a:ext cx="12192000" cy="5736152"/>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32E072D6-F599-61B1-ACC3-C01362D7952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9" name="Picture 8" descr="A black and grey logo&#10;&#10;Description automatically generated">
            <a:extLst>
              <a:ext uri="{FF2B5EF4-FFF2-40B4-BE49-F238E27FC236}">
                <a16:creationId xmlns:a16="http://schemas.microsoft.com/office/drawing/2014/main" id="{D3C439E0-978F-2B21-898A-698C6C5B20A4}"/>
              </a:ext>
            </a:extLst>
          </p:cNvPr>
          <p:cNvPicPr/>
          <p:nvPr userDrawn="1"/>
        </p:nvPicPr>
        <p:blipFill rotWithShape="1">
          <a:blip r:embed="rId3">
            <a:biLevel thresh="25000"/>
            <a:alphaModFix/>
          </a:blip>
          <a:srcRect l="71052" t="-27620" r="-2458" b="-1"/>
          <a:stretch/>
        </p:blipFill>
        <p:spPr>
          <a:xfrm>
            <a:off x="7268565" y="269875"/>
            <a:ext cx="4532222" cy="4941865"/>
          </a:xfrm>
          <a:prstGeom prst="ellipse">
            <a:avLst/>
          </a:prstGeom>
        </p:spPr>
      </p:pic>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Text Placeholder 20">
            <a:extLst>
              <a:ext uri="{FF2B5EF4-FFF2-40B4-BE49-F238E27FC236}">
                <a16:creationId xmlns:a16="http://schemas.microsoft.com/office/drawing/2014/main" id="{2B29CA00-D0B1-E665-A520-9BD02AE651BE}"/>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tx2"/>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3" name="Text Placeholder 20">
            <a:extLst>
              <a:ext uri="{FF2B5EF4-FFF2-40B4-BE49-F238E27FC236}">
                <a16:creationId xmlns:a16="http://schemas.microsoft.com/office/drawing/2014/main" id="{1546AD2D-2036-D054-41F3-3633352288FE}"/>
              </a:ext>
            </a:extLst>
          </p:cNvPr>
          <p:cNvSpPr>
            <a:spLocks noGrp="1"/>
          </p:cNvSpPr>
          <p:nvPr>
            <p:ph type="body" sz="quarter" idx="16"/>
          </p:nvPr>
        </p:nvSpPr>
        <p:spPr>
          <a:xfrm>
            <a:off x="523738" y="1510032"/>
            <a:ext cx="6791327" cy="764459"/>
          </a:xfrm>
        </p:spPr>
        <p:txBody>
          <a:bodyPr>
            <a:noAutofit/>
          </a:bodyPr>
          <a:lstStyle>
            <a:lvl1pPr>
              <a:defRPr sz="3600" b="1">
                <a:solidFill>
                  <a:schemeClr val="tx2"/>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cxnSp>
        <p:nvCxnSpPr>
          <p:cNvPr id="7" name="Straight Connector 6">
            <a:extLst>
              <a:ext uri="{FF2B5EF4-FFF2-40B4-BE49-F238E27FC236}">
                <a16:creationId xmlns:a16="http://schemas.microsoft.com/office/drawing/2014/main" id="{E3CF498D-6FF9-1918-A697-8318B8739268}"/>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Graphic 11">
            <a:extLst>
              <a:ext uri="{FF2B5EF4-FFF2-40B4-BE49-F238E27FC236}">
                <a16:creationId xmlns:a16="http://schemas.microsoft.com/office/drawing/2014/main" id="{FF86ED77-07CB-2DDF-5380-79734C6A190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93024" y="2686675"/>
            <a:ext cx="251999" cy="251999"/>
          </a:xfrm>
          <a:prstGeom prst="rect">
            <a:avLst/>
          </a:prstGeom>
        </p:spPr>
      </p:pic>
    </p:spTree>
    <p:extLst>
      <p:ext uri="{BB962C8B-B14F-4D97-AF65-F5344CB8AC3E}">
        <p14:creationId xmlns:p14="http://schemas.microsoft.com/office/powerpoint/2010/main" val="387696933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F6F9E8-B692-BA2C-E6E2-46785C7DA433}"/>
              </a:ext>
            </a:extLst>
          </p:cNvPr>
          <p:cNvSpPr>
            <a:spLocks noGrp="1"/>
          </p:cNvSpPr>
          <p:nvPr>
            <p:ph type="ctrTitle"/>
          </p:nvPr>
        </p:nvSpPr>
        <p:spPr>
          <a:xfrm>
            <a:off x="1524000" y="1122363"/>
            <a:ext cx="9144000" cy="2387600"/>
          </a:xfrm>
        </p:spPr>
        <p:txBody>
          <a:bodyPr anchor="b"/>
          <a:lstStyle>
            <a:lvl1pPr algn="ctr">
              <a:defRPr sz="6000"/>
            </a:lvl1pPr>
          </a:lstStyle>
          <a:p>
            <a:r>
              <a:rPr lang="de-DE"/>
              <a:t>Mastertitelformat bearbeiten</a:t>
            </a:r>
          </a:p>
        </p:txBody>
      </p:sp>
      <p:sp>
        <p:nvSpPr>
          <p:cNvPr id="3" name="Untertitel 2">
            <a:extLst>
              <a:ext uri="{FF2B5EF4-FFF2-40B4-BE49-F238E27FC236}">
                <a16:creationId xmlns:a16="http://schemas.microsoft.com/office/drawing/2014/main" id="{B5DD4D40-750D-FC4F-BD39-E9C2C7887D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p>
        </p:txBody>
      </p:sp>
      <p:sp>
        <p:nvSpPr>
          <p:cNvPr id="4" name="Datumsplatzhalter 3">
            <a:extLst>
              <a:ext uri="{FF2B5EF4-FFF2-40B4-BE49-F238E27FC236}">
                <a16:creationId xmlns:a16="http://schemas.microsoft.com/office/drawing/2014/main" id="{1E35950C-C434-814B-4D16-4762102728A8}"/>
              </a:ext>
            </a:extLst>
          </p:cNvPr>
          <p:cNvSpPr>
            <a:spLocks noGrp="1"/>
          </p:cNvSpPr>
          <p:nvPr>
            <p:ph type="dt" sz="half" idx="10"/>
          </p:nvPr>
        </p:nvSpPr>
        <p:spPr/>
        <p:txBody>
          <a:bodyPr/>
          <a:lstStyle/>
          <a:p>
            <a:fld id="{3B7F6CB3-0F3B-8149-92D9-4E3DE8616D08}" type="datetimeFigureOut">
              <a:rPr lang="de-DE" smtClean="0"/>
              <a:t>16.06.2026</a:t>
            </a:fld>
            <a:endParaRPr lang="de-DE"/>
          </a:p>
        </p:txBody>
      </p:sp>
      <p:sp>
        <p:nvSpPr>
          <p:cNvPr id="5" name="Fußzeilenplatzhalter 4">
            <a:extLst>
              <a:ext uri="{FF2B5EF4-FFF2-40B4-BE49-F238E27FC236}">
                <a16:creationId xmlns:a16="http://schemas.microsoft.com/office/drawing/2014/main" id="{43A499EC-AEE6-EB76-B883-DEC01B00E180}"/>
              </a:ext>
            </a:extLst>
          </p:cNvPr>
          <p:cNvSpPr>
            <a:spLocks noGrp="1"/>
          </p:cNvSpPr>
          <p:nvPr>
            <p:ph type="ftr" sz="quarter" idx="11"/>
          </p:nvPr>
        </p:nvSpPr>
        <p:spPr/>
        <p:txBody>
          <a:bodyPr/>
          <a:lstStyle/>
          <a:p>
            <a:endParaRPr lang="de-DE"/>
          </a:p>
        </p:txBody>
      </p:sp>
      <p:sp>
        <p:nvSpPr>
          <p:cNvPr id="6" name="Foliennummernplatzhalter 5">
            <a:extLst>
              <a:ext uri="{FF2B5EF4-FFF2-40B4-BE49-F238E27FC236}">
                <a16:creationId xmlns:a16="http://schemas.microsoft.com/office/drawing/2014/main" id="{E87ADF5B-CC6B-1028-38CB-9C48E537B599}"/>
              </a:ext>
            </a:extLst>
          </p:cNvPr>
          <p:cNvSpPr>
            <a:spLocks noGrp="1"/>
          </p:cNvSpPr>
          <p:nvPr>
            <p:ph type="sldNum" sz="quarter" idx="12"/>
          </p:nvPr>
        </p:nvSpPr>
        <p:spPr/>
        <p:txBody>
          <a:bodyPr/>
          <a:lstStyle/>
          <a:p>
            <a:fld id="{05791847-A4A5-F44D-8D62-E387419D4373}" type="slidenum">
              <a:rPr lang="de-DE" smtClean="0"/>
              <a:t>‹#›</a:t>
            </a:fld>
            <a:endParaRPr lang="de-DE"/>
          </a:p>
        </p:txBody>
      </p:sp>
    </p:spTree>
    <p:extLst>
      <p:ext uri="{BB962C8B-B14F-4D97-AF65-F5344CB8AC3E}">
        <p14:creationId xmlns:p14="http://schemas.microsoft.com/office/powerpoint/2010/main" val="177997539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4.xml"/><Relationship Id="rId18" Type="http://schemas.openxmlformats.org/officeDocument/2006/relationships/slideLayout" Target="../slideLayouts/slideLayout69.xml"/><Relationship Id="rId26" Type="http://schemas.openxmlformats.org/officeDocument/2006/relationships/slideLayout" Target="../slideLayouts/slideLayout77.xml"/><Relationship Id="rId39" Type="http://schemas.openxmlformats.org/officeDocument/2006/relationships/slideLayout" Target="../slideLayouts/slideLayout90.xml"/><Relationship Id="rId21" Type="http://schemas.openxmlformats.org/officeDocument/2006/relationships/slideLayout" Target="../slideLayouts/slideLayout72.xml"/><Relationship Id="rId34" Type="http://schemas.openxmlformats.org/officeDocument/2006/relationships/slideLayout" Target="../slideLayouts/slideLayout85.xml"/><Relationship Id="rId42" Type="http://schemas.openxmlformats.org/officeDocument/2006/relationships/slideLayout" Target="../slideLayouts/slideLayout93.xml"/><Relationship Id="rId47" Type="http://schemas.openxmlformats.org/officeDocument/2006/relationships/slideLayout" Target="../slideLayouts/slideLayout98.xml"/><Relationship Id="rId50" Type="http://schemas.openxmlformats.org/officeDocument/2006/relationships/slideLayout" Target="../slideLayouts/slideLayout101.xml"/><Relationship Id="rId7" Type="http://schemas.openxmlformats.org/officeDocument/2006/relationships/slideLayout" Target="../slideLayouts/slideLayout5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9" Type="http://schemas.openxmlformats.org/officeDocument/2006/relationships/slideLayout" Target="../slideLayouts/slideLayout80.xml"/><Relationship Id="rId11" Type="http://schemas.openxmlformats.org/officeDocument/2006/relationships/slideLayout" Target="../slideLayouts/slideLayout62.xml"/><Relationship Id="rId24" Type="http://schemas.openxmlformats.org/officeDocument/2006/relationships/slideLayout" Target="../slideLayouts/slideLayout75.xml"/><Relationship Id="rId32" Type="http://schemas.openxmlformats.org/officeDocument/2006/relationships/slideLayout" Target="../slideLayouts/slideLayout83.xml"/><Relationship Id="rId37" Type="http://schemas.openxmlformats.org/officeDocument/2006/relationships/slideLayout" Target="../slideLayouts/slideLayout88.xml"/><Relationship Id="rId40" Type="http://schemas.openxmlformats.org/officeDocument/2006/relationships/slideLayout" Target="../slideLayouts/slideLayout91.xml"/><Relationship Id="rId45" Type="http://schemas.openxmlformats.org/officeDocument/2006/relationships/slideLayout" Target="../slideLayouts/slideLayout96.xml"/><Relationship Id="rId53" Type="http://schemas.openxmlformats.org/officeDocument/2006/relationships/image" Target="../media/image1.svg"/><Relationship Id="rId5" Type="http://schemas.openxmlformats.org/officeDocument/2006/relationships/slideLayout" Target="../slideLayouts/slideLayout56.xml"/><Relationship Id="rId10" Type="http://schemas.openxmlformats.org/officeDocument/2006/relationships/slideLayout" Target="../slideLayouts/slideLayout61.xml"/><Relationship Id="rId19" Type="http://schemas.openxmlformats.org/officeDocument/2006/relationships/slideLayout" Target="../slideLayouts/slideLayout70.xml"/><Relationship Id="rId31" Type="http://schemas.openxmlformats.org/officeDocument/2006/relationships/slideLayout" Target="../slideLayouts/slideLayout82.xml"/><Relationship Id="rId44" Type="http://schemas.openxmlformats.org/officeDocument/2006/relationships/slideLayout" Target="../slideLayouts/slideLayout95.xml"/><Relationship Id="rId52" Type="http://schemas.openxmlformats.org/officeDocument/2006/relationships/theme" Target="../theme/theme2.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slideLayout" Target="../slideLayouts/slideLayout73.xml"/><Relationship Id="rId27" Type="http://schemas.openxmlformats.org/officeDocument/2006/relationships/slideLayout" Target="../slideLayouts/slideLayout78.xml"/><Relationship Id="rId30" Type="http://schemas.openxmlformats.org/officeDocument/2006/relationships/slideLayout" Target="../slideLayouts/slideLayout81.xml"/><Relationship Id="rId35" Type="http://schemas.openxmlformats.org/officeDocument/2006/relationships/slideLayout" Target="../slideLayouts/slideLayout86.xml"/><Relationship Id="rId43" Type="http://schemas.openxmlformats.org/officeDocument/2006/relationships/slideLayout" Target="../slideLayouts/slideLayout94.xml"/><Relationship Id="rId48" Type="http://schemas.openxmlformats.org/officeDocument/2006/relationships/slideLayout" Target="../slideLayouts/slideLayout99.xml"/><Relationship Id="rId8" Type="http://schemas.openxmlformats.org/officeDocument/2006/relationships/slideLayout" Target="../slideLayouts/slideLayout59.xml"/><Relationship Id="rId51" Type="http://schemas.openxmlformats.org/officeDocument/2006/relationships/slideLayout" Target="../slideLayouts/slideLayout102.xml"/><Relationship Id="rId3" Type="http://schemas.openxmlformats.org/officeDocument/2006/relationships/slideLayout" Target="../slideLayouts/slideLayout54.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5" Type="http://schemas.openxmlformats.org/officeDocument/2006/relationships/slideLayout" Target="../slideLayouts/slideLayout76.xml"/><Relationship Id="rId33" Type="http://schemas.openxmlformats.org/officeDocument/2006/relationships/slideLayout" Target="../slideLayouts/slideLayout84.xml"/><Relationship Id="rId38" Type="http://schemas.openxmlformats.org/officeDocument/2006/relationships/slideLayout" Target="../slideLayouts/slideLayout89.xml"/><Relationship Id="rId46" Type="http://schemas.openxmlformats.org/officeDocument/2006/relationships/slideLayout" Target="../slideLayouts/slideLayout97.xml"/><Relationship Id="rId20" Type="http://schemas.openxmlformats.org/officeDocument/2006/relationships/slideLayout" Target="../slideLayouts/slideLayout71.xml"/><Relationship Id="rId41" Type="http://schemas.openxmlformats.org/officeDocument/2006/relationships/slideLayout" Target="../slideLayouts/slideLayout92.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5" Type="http://schemas.openxmlformats.org/officeDocument/2006/relationships/slideLayout" Target="../slideLayouts/slideLayout66.xml"/><Relationship Id="rId23" Type="http://schemas.openxmlformats.org/officeDocument/2006/relationships/slideLayout" Target="../slideLayouts/slideLayout74.xml"/><Relationship Id="rId28" Type="http://schemas.openxmlformats.org/officeDocument/2006/relationships/slideLayout" Target="../slideLayouts/slideLayout79.xml"/><Relationship Id="rId36" Type="http://schemas.openxmlformats.org/officeDocument/2006/relationships/slideLayout" Target="../slideLayouts/slideLayout87.xml"/><Relationship Id="rId49" Type="http://schemas.openxmlformats.org/officeDocument/2006/relationships/slideLayout" Target="../slideLayouts/slideLayout10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1777D1-B313-A471-8743-073481E6AED7}"/>
              </a:ext>
            </a:extLst>
          </p:cNvPr>
          <p:cNvSpPr>
            <a:spLocks noGrp="1"/>
          </p:cNvSpPr>
          <p:nvPr>
            <p:ph type="title"/>
          </p:nvPr>
        </p:nvSpPr>
        <p:spPr>
          <a:xfrm>
            <a:off x="838200" y="365125"/>
            <a:ext cx="10515600" cy="1325563"/>
          </a:xfrm>
          <a:prstGeom prst="rect">
            <a:avLst/>
          </a:prstGeom>
        </p:spPr>
        <p:txBody>
          <a:bodyPr vert="horz" lIns="0" tIns="0" rIns="0" bIns="0" rtlCol="0" anchor="t">
            <a:normAutofit/>
          </a:bodyPr>
          <a:lstStyle/>
          <a:p>
            <a:r>
              <a:rPr lang="en-US" dirty="0"/>
              <a:t>Click to edit Master title style</a:t>
            </a:r>
            <a:endParaRPr lang="de-DE" dirty="0"/>
          </a:p>
        </p:txBody>
      </p:sp>
      <p:sp>
        <p:nvSpPr>
          <p:cNvPr id="3" name="Text Placeholder 2">
            <a:extLst>
              <a:ext uri="{FF2B5EF4-FFF2-40B4-BE49-F238E27FC236}">
                <a16:creationId xmlns:a16="http://schemas.microsoft.com/office/drawing/2014/main" id="{4BEA2D1B-29A3-7655-D0BC-C579516E3934}"/>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8" name="Slide Number Placeholder 5">
            <a:extLst>
              <a:ext uri="{FF2B5EF4-FFF2-40B4-BE49-F238E27FC236}">
                <a16:creationId xmlns:a16="http://schemas.microsoft.com/office/drawing/2014/main" id="{B0699766-8D70-04A6-C66B-174D4CC870A6}"/>
              </a:ext>
            </a:extLst>
          </p:cNvPr>
          <p:cNvSpPr>
            <a:spLocks noGrp="1"/>
          </p:cNvSpPr>
          <p:nvPr>
            <p:ph type="sldNum" sz="quarter" idx="4"/>
          </p:nvPr>
        </p:nvSpPr>
        <p:spPr>
          <a:xfrm>
            <a:off x="10829924" y="6356350"/>
            <a:ext cx="956715" cy="231775"/>
          </a:xfrm>
          <a:prstGeom prst="rect">
            <a:avLst/>
          </a:prstGeom>
        </p:spPr>
        <p:txBody>
          <a:bodyPr vert="horz" lIns="0" tIns="0" rIns="0" bIns="0" rtlCol="0" anchor="b"/>
          <a:lstStyle>
            <a:lvl1pPr algn="r">
              <a:defRPr sz="1200">
                <a:solidFill>
                  <a:schemeClr val="tx1">
                    <a:lumMod val="50000"/>
                    <a:lumOff val="50000"/>
                  </a:schemeClr>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4" name="Rectangle 3">
            <a:extLst>
              <a:ext uri="{FF2B5EF4-FFF2-40B4-BE49-F238E27FC236}">
                <a16:creationId xmlns:a16="http://schemas.microsoft.com/office/drawing/2014/main" id="{74765D0F-7127-8C8E-0A62-D5B93FED3175}"/>
              </a:ext>
            </a:extLst>
          </p:cNvPr>
          <p:cNvSpPr/>
          <p:nvPr userDrawn="1"/>
        </p:nvSpPr>
        <p:spPr>
          <a:xfrm>
            <a:off x="-1840523" y="0"/>
            <a:ext cx="1617785" cy="365125"/>
          </a:xfrm>
          <a:prstGeom prst="rect">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07BCA3B-9992-C752-5A57-5473CE14A3CE}"/>
              </a:ext>
            </a:extLst>
          </p:cNvPr>
          <p:cNvSpPr/>
          <p:nvPr userDrawn="1"/>
        </p:nvSpPr>
        <p:spPr>
          <a:xfrm>
            <a:off x="-1840523" y="437582"/>
            <a:ext cx="1617785" cy="365125"/>
          </a:xfrm>
          <a:prstGeom prst="rect">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2A693AF-88B4-7AD7-A235-C88FB69F8723}"/>
              </a:ext>
            </a:extLst>
          </p:cNvPr>
          <p:cNvSpPr/>
          <p:nvPr userDrawn="1"/>
        </p:nvSpPr>
        <p:spPr>
          <a:xfrm>
            <a:off x="-1840523" y="875164"/>
            <a:ext cx="1617785" cy="365125"/>
          </a:xfrm>
          <a:prstGeom prst="rect">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256BFD5C-59E0-2778-B570-A7AEA64B16BB}"/>
              </a:ext>
            </a:extLst>
          </p:cNvPr>
          <p:cNvSpPr/>
          <p:nvPr userDrawn="1"/>
        </p:nvSpPr>
        <p:spPr>
          <a:xfrm>
            <a:off x="-1840523" y="1750328"/>
            <a:ext cx="1617785" cy="365125"/>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F3D2B03-840D-6C4A-2887-2BBF7B456073}"/>
              </a:ext>
            </a:extLst>
          </p:cNvPr>
          <p:cNvSpPr/>
          <p:nvPr userDrawn="1"/>
        </p:nvSpPr>
        <p:spPr>
          <a:xfrm>
            <a:off x="-1840523" y="2187910"/>
            <a:ext cx="1617785" cy="365125"/>
          </a:xfrm>
          <a:prstGeom prst="rect">
            <a:avLst/>
          </a:prstGeom>
          <a:solidFill>
            <a:srgbClr val="FF2E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E8F21500-F038-CA56-5B70-7AB623805326}"/>
              </a:ext>
            </a:extLst>
          </p:cNvPr>
          <p:cNvSpPr/>
          <p:nvPr userDrawn="1"/>
        </p:nvSpPr>
        <p:spPr>
          <a:xfrm>
            <a:off x="3514" y="-770313"/>
            <a:ext cx="2864566" cy="581891"/>
          </a:xfrm>
          <a:prstGeom prst="roundRect">
            <a:avLst>
              <a:gd name="adj" fmla="val 50000"/>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lIns="216000" rtlCol="0" anchor="ctr"/>
          <a:lstStyle/>
          <a:p>
            <a:pPr algn="l"/>
            <a:r>
              <a:rPr lang="de-DE" b="1" i="0" dirty="0">
                <a:latin typeface="Arial" panose="020B0604020202020204" pitchFamily="34" charset="0"/>
                <a:cs typeface="Arial" panose="020B0604020202020204" pitchFamily="34" charset="0"/>
              </a:rPr>
              <a:t>Link zu Icons</a:t>
            </a:r>
          </a:p>
        </p:txBody>
      </p:sp>
      <p:cxnSp>
        <p:nvCxnSpPr>
          <p:cNvPr id="11" name="Straight Arrow Connector 10">
            <a:extLst>
              <a:ext uri="{FF2B5EF4-FFF2-40B4-BE49-F238E27FC236}">
                <a16:creationId xmlns:a16="http://schemas.microsoft.com/office/drawing/2014/main" id="{7576A61C-183E-EB77-83F3-8B9787089C72}"/>
              </a:ext>
            </a:extLst>
          </p:cNvPr>
          <p:cNvCxnSpPr>
            <a:cxnSpLocks/>
          </p:cNvCxnSpPr>
          <p:nvPr userDrawn="1"/>
        </p:nvCxnSpPr>
        <p:spPr>
          <a:xfrm>
            <a:off x="1953680" y="-479368"/>
            <a:ext cx="576072"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8D64936-CEF8-B051-6190-48A98573E13A}"/>
              </a:ext>
            </a:extLst>
          </p:cNvPr>
          <p:cNvSpPr txBox="1"/>
          <p:nvPr userDrawn="1"/>
        </p:nvSpPr>
        <p:spPr>
          <a:xfrm>
            <a:off x="3125832" y="-648645"/>
            <a:ext cx="5604291" cy="338554"/>
          </a:xfrm>
          <a:prstGeom prst="rect">
            <a:avLst/>
          </a:prstGeom>
          <a:noFill/>
        </p:spPr>
        <p:txBody>
          <a:bodyPr wrap="none" rtlCol="0">
            <a:spAutoFit/>
          </a:bodyPr>
          <a:lstStyle/>
          <a:p>
            <a:r>
              <a:rPr lang="de-DE" sz="1600" b="0" i="0" dirty="0">
                <a:solidFill>
                  <a:srgbClr val="208BFF"/>
                </a:solidFill>
                <a:latin typeface="Arial" panose="020B0604020202020204" pitchFamily="34" charset="0"/>
                <a:cs typeface="Arial" panose="020B0604020202020204" pitchFamily="34" charset="0"/>
              </a:rPr>
              <a:t>https://</a:t>
            </a:r>
            <a:r>
              <a:rPr lang="de-DE" sz="1600" b="0" i="0" dirty="0" err="1">
                <a:solidFill>
                  <a:srgbClr val="208BFF"/>
                </a:solidFill>
                <a:latin typeface="Arial" panose="020B0604020202020204" pitchFamily="34" charset="0"/>
                <a:cs typeface="Arial" panose="020B0604020202020204" pitchFamily="34" charset="0"/>
              </a:rPr>
              <a:t>www.streamlinehq.com</a:t>
            </a:r>
            <a:r>
              <a:rPr lang="de-DE" sz="1600" b="0" i="0" dirty="0">
                <a:solidFill>
                  <a:srgbClr val="208BFF"/>
                </a:solidFill>
                <a:latin typeface="Arial" panose="020B0604020202020204" pitchFamily="34" charset="0"/>
                <a:cs typeface="Arial" panose="020B0604020202020204" pitchFamily="34" charset="0"/>
              </a:rPr>
              <a:t>/</a:t>
            </a:r>
            <a:r>
              <a:rPr lang="de-DE" sz="1600" b="0" i="0" dirty="0" err="1">
                <a:solidFill>
                  <a:srgbClr val="208BFF"/>
                </a:solidFill>
                <a:latin typeface="Arial" panose="020B0604020202020204" pitchFamily="34" charset="0"/>
                <a:cs typeface="Arial" panose="020B0604020202020204" pitchFamily="34" charset="0"/>
              </a:rPr>
              <a:t>freebies</a:t>
            </a:r>
            <a:r>
              <a:rPr lang="de-DE" sz="1600" b="0" i="0" dirty="0">
                <a:solidFill>
                  <a:srgbClr val="208BFF"/>
                </a:solidFill>
                <a:latin typeface="Arial" panose="020B0604020202020204" pitchFamily="34" charset="0"/>
                <a:cs typeface="Arial" panose="020B0604020202020204" pitchFamily="34" charset="0"/>
              </a:rPr>
              <a:t>/</a:t>
            </a:r>
            <a:r>
              <a:rPr lang="de-DE" sz="1600" b="0" i="0" dirty="0" err="1">
                <a:solidFill>
                  <a:srgbClr val="208BFF"/>
                </a:solidFill>
                <a:latin typeface="Arial" panose="020B0604020202020204" pitchFamily="34" charset="0"/>
                <a:cs typeface="Arial" panose="020B0604020202020204" pitchFamily="34" charset="0"/>
              </a:rPr>
              <a:t>ultimate</a:t>
            </a:r>
            <a:r>
              <a:rPr lang="de-DE" sz="1600" b="0" i="0" dirty="0">
                <a:solidFill>
                  <a:srgbClr val="208BFF"/>
                </a:solidFill>
                <a:latin typeface="Arial" panose="020B0604020202020204" pitchFamily="34" charset="0"/>
                <a:cs typeface="Arial" panose="020B0604020202020204" pitchFamily="34" charset="0"/>
              </a:rPr>
              <a:t>-regular-</a:t>
            </a:r>
            <a:r>
              <a:rPr lang="de-DE" sz="1600" b="0" i="0" dirty="0" err="1">
                <a:solidFill>
                  <a:srgbClr val="208BFF"/>
                </a:solidFill>
                <a:latin typeface="Arial" panose="020B0604020202020204" pitchFamily="34" charset="0"/>
                <a:cs typeface="Arial" panose="020B0604020202020204" pitchFamily="34" charset="0"/>
              </a:rPr>
              <a:t>free</a:t>
            </a:r>
            <a:endParaRPr lang="de-DE" sz="1600" b="0" i="0" dirty="0">
              <a:solidFill>
                <a:srgbClr val="208BFF"/>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FBD94828-3520-D1DA-05B3-54CE359E5537}"/>
              </a:ext>
            </a:extLst>
          </p:cNvPr>
          <p:cNvSpPr/>
          <p:nvPr userDrawn="1"/>
        </p:nvSpPr>
        <p:spPr>
          <a:xfrm>
            <a:off x="-1840523" y="1312746"/>
            <a:ext cx="1617785" cy="36512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CFF75337-B88B-FB22-3A0D-F706790CB6C4}"/>
              </a:ext>
            </a:extLst>
          </p:cNvPr>
          <p:cNvGrpSpPr/>
          <p:nvPr userDrawn="1"/>
        </p:nvGrpSpPr>
        <p:grpSpPr>
          <a:xfrm>
            <a:off x="-3689478" y="2863349"/>
            <a:ext cx="3466740" cy="3493001"/>
            <a:chOff x="-3689478" y="2863349"/>
            <a:chExt cx="3466740" cy="5114429"/>
          </a:xfrm>
        </p:grpSpPr>
        <p:sp>
          <p:nvSpPr>
            <p:cNvPr id="13" name="Rechteck 4">
              <a:extLst>
                <a:ext uri="{FF2B5EF4-FFF2-40B4-BE49-F238E27FC236}">
                  <a16:creationId xmlns:a16="http://schemas.microsoft.com/office/drawing/2014/main" id="{ED488063-51BA-EBF0-8886-A2E1215FE2E5}"/>
                </a:ext>
              </a:extLst>
            </p:cNvPr>
            <p:cNvSpPr>
              <a:spLocks/>
            </p:cNvSpPr>
            <p:nvPr userDrawn="1"/>
          </p:nvSpPr>
          <p:spPr>
            <a:xfrm>
              <a:off x="-3682106" y="2863349"/>
              <a:ext cx="3459368" cy="824321"/>
            </a:xfrm>
            <a:prstGeom prst="rect">
              <a:avLst/>
            </a:prstGeom>
            <a:solidFill>
              <a:srgbClr val="136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5" name="Rechteck 60">
              <a:extLst>
                <a:ext uri="{FF2B5EF4-FFF2-40B4-BE49-F238E27FC236}">
                  <a16:creationId xmlns:a16="http://schemas.microsoft.com/office/drawing/2014/main" id="{D5CE82A2-878A-0BC8-359E-E96A547AE2DC}"/>
                </a:ext>
              </a:extLst>
            </p:cNvPr>
            <p:cNvSpPr>
              <a:spLocks/>
            </p:cNvSpPr>
            <p:nvPr userDrawn="1"/>
          </p:nvSpPr>
          <p:spPr>
            <a:xfrm>
              <a:off x="-3686044" y="3717930"/>
              <a:ext cx="3461934" cy="824321"/>
            </a:xfrm>
            <a:prstGeom prst="rect">
              <a:avLst/>
            </a:prstGeom>
            <a:solidFill>
              <a:srgbClr val="54B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6" name="Rechteck 72">
              <a:extLst>
                <a:ext uri="{FF2B5EF4-FFF2-40B4-BE49-F238E27FC236}">
                  <a16:creationId xmlns:a16="http://schemas.microsoft.com/office/drawing/2014/main" id="{5E4533EC-A0C5-59E2-12C9-041452CE2B37}"/>
                </a:ext>
              </a:extLst>
            </p:cNvPr>
            <p:cNvSpPr>
              <a:spLocks/>
            </p:cNvSpPr>
            <p:nvPr userDrawn="1"/>
          </p:nvSpPr>
          <p:spPr>
            <a:xfrm>
              <a:off x="-3688727" y="4576913"/>
              <a:ext cx="3461629" cy="824321"/>
            </a:xfrm>
            <a:prstGeom prst="rect">
              <a:avLst/>
            </a:prstGeom>
            <a:solidFill>
              <a:srgbClr val="E500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7" name="Rechteck 78">
              <a:extLst>
                <a:ext uri="{FF2B5EF4-FFF2-40B4-BE49-F238E27FC236}">
                  <a16:creationId xmlns:a16="http://schemas.microsoft.com/office/drawing/2014/main" id="{49766EAE-E9C0-DD99-E109-29C1D8C84F33}"/>
                </a:ext>
              </a:extLst>
            </p:cNvPr>
            <p:cNvSpPr>
              <a:spLocks/>
            </p:cNvSpPr>
            <p:nvPr userDrawn="1"/>
          </p:nvSpPr>
          <p:spPr>
            <a:xfrm>
              <a:off x="-3688320" y="5437285"/>
              <a:ext cx="3461934" cy="824321"/>
            </a:xfrm>
            <a:prstGeom prst="rect">
              <a:avLst/>
            </a:prstGeom>
            <a:solidFill>
              <a:srgbClr val="EC74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8" name="Rechteck 84">
              <a:extLst>
                <a:ext uri="{FF2B5EF4-FFF2-40B4-BE49-F238E27FC236}">
                  <a16:creationId xmlns:a16="http://schemas.microsoft.com/office/drawing/2014/main" id="{537F866C-1694-6378-6BB2-5A6180B8FA77}"/>
                </a:ext>
              </a:extLst>
            </p:cNvPr>
            <p:cNvSpPr>
              <a:spLocks/>
            </p:cNvSpPr>
            <p:nvPr userDrawn="1"/>
          </p:nvSpPr>
          <p:spPr>
            <a:xfrm>
              <a:off x="-3689193" y="6295371"/>
              <a:ext cx="3461933" cy="824321"/>
            </a:xfrm>
            <a:prstGeom prst="rect">
              <a:avLst/>
            </a:prstGeom>
            <a:solidFill>
              <a:srgbClr val="97A7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9" name="Rechteck 90">
              <a:extLst>
                <a:ext uri="{FF2B5EF4-FFF2-40B4-BE49-F238E27FC236}">
                  <a16:creationId xmlns:a16="http://schemas.microsoft.com/office/drawing/2014/main" id="{7FD7684F-86D5-8E2C-282E-F0B41F6CF622}"/>
                </a:ext>
              </a:extLst>
            </p:cNvPr>
            <p:cNvSpPr>
              <a:spLocks/>
            </p:cNvSpPr>
            <p:nvPr userDrawn="1"/>
          </p:nvSpPr>
          <p:spPr>
            <a:xfrm>
              <a:off x="-3689478" y="7153457"/>
              <a:ext cx="3462503" cy="824321"/>
            </a:xfrm>
            <a:prstGeom prst="rect">
              <a:avLst/>
            </a:prstGeom>
            <a:solidFill>
              <a:srgbClr val="3F5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516383902"/>
      </p:ext>
    </p:extLst>
  </p:cSld>
  <p:clrMap bg1="lt1" tx1="dk1" bg2="lt2" tx2="dk2" accent1="accent1" accent2="accent2" accent3="accent3" accent4="accent4" accent5="accent5" accent6="accent6" hlink="hlink" folHlink="folHlink"/>
  <p:sldLayoutIdLst>
    <p:sldLayoutId id="2147483703" r:id="rId1"/>
    <p:sldLayoutId id="2147483653" r:id="rId2"/>
    <p:sldLayoutId id="2147483658" r:id="rId3"/>
    <p:sldLayoutId id="2147483652" r:id="rId4"/>
    <p:sldLayoutId id="2147483659" r:id="rId5"/>
    <p:sldLayoutId id="2147483700" r:id="rId6"/>
    <p:sldLayoutId id="2147483655" r:id="rId7"/>
    <p:sldLayoutId id="2147483661" r:id="rId8"/>
    <p:sldLayoutId id="2147483662" r:id="rId9"/>
    <p:sldLayoutId id="2147483654" r:id="rId10"/>
    <p:sldLayoutId id="2147483663" r:id="rId11"/>
    <p:sldLayoutId id="2147483664" r:id="rId12"/>
    <p:sldLayoutId id="2147483665" r:id="rId13"/>
    <p:sldLayoutId id="2147483666" r:id="rId14"/>
    <p:sldLayoutId id="2147483667" r:id="rId15"/>
    <p:sldLayoutId id="2147483668" r:id="rId16"/>
    <p:sldLayoutId id="2147483669" r:id="rId17"/>
    <p:sldLayoutId id="2147483695" r:id="rId18"/>
    <p:sldLayoutId id="2147483670" r:id="rId19"/>
    <p:sldLayoutId id="2147483671" r:id="rId20"/>
    <p:sldLayoutId id="2147483672" r:id="rId21"/>
    <p:sldLayoutId id="2147483699" r:id="rId22"/>
    <p:sldLayoutId id="2147483673" r:id="rId23"/>
    <p:sldLayoutId id="2147483657" r:id="rId24"/>
    <p:sldLayoutId id="2147483693" r:id="rId25"/>
    <p:sldLayoutId id="2147483696" r:id="rId26"/>
    <p:sldLayoutId id="2147483674" r:id="rId27"/>
    <p:sldLayoutId id="2147483675" r:id="rId28"/>
    <p:sldLayoutId id="2147483697" r:id="rId29"/>
    <p:sldLayoutId id="2147483676" r:id="rId30"/>
    <p:sldLayoutId id="2147483679" r:id="rId31"/>
    <p:sldLayoutId id="2147483692" r:id="rId32"/>
    <p:sldLayoutId id="2147483691" r:id="rId33"/>
    <p:sldLayoutId id="2147483656" r:id="rId34"/>
    <p:sldLayoutId id="2147483698" r:id="rId35"/>
    <p:sldLayoutId id="2147483678" r:id="rId36"/>
    <p:sldLayoutId id="2147483680" r:id="rId37"/>
    <p:sldLayoutId id="2147483681" r:id="rId38"/>
    <p:sldLayoutId id="2147483682" r:id="rId39"/>
    <p:sldLayoutId id="2147483683" r:id="rId40"/>
    <p:sldLayoutId id="2147483684" r:id="rId41"/>
    <p:sldLayoutId id="2147483685" r:id="rId42"/>
    <p:sldLayoutId id="2147483686" r:id="rId43"/>
    <p:sldLayoutId id="2147483694" r:id="rId44"/>
    <p:sldLayoutId id="2147483687" r:id="rId45"/>
    <p:sldLayoutId id="2147483688" r:id="rId46"/>
    <p:sldLayoutId id="2147483702" r:id="rId47"/>
    <p:sldLayoutId id="2147483690" r:id="rId48"/>
    <p:sldLayoutId id="2147483701" r:id="rId49"/>
    <p:sldLayoutId id="2147483689" r:id="rId50"/>
    <p:sldLayoutId id="2147483704" r:id="rId51"/>
  </p:sldLayoutIdLst>
  <p:hf hdr="0" ftr="0" dt="0"/>
  <p:txStyles>
    <p:titleStyle>
      <a:lvl1pPr algn="l" defTabSz="914400" rtl="0" eaLnBrk="1" latinLnBrk="0" hangingPunct="1">
        <a:lnSpc>
          <a:spcPct val="90000"/>
        </a:lnSpc>
        <a:spcBef>
          <a:spcPct val="0"/>
        </a:spcBef>
        <a:buNone/>
        <a:defRPr sz="3600" b="1" i="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1777D1-B313-A471-8743-073481E6AED7}"/>
              </a:ext>
            </a:extLst>
          </p:cNvPr>
          <p:cNvSpPr>
            <a:spLocks noGrp="1"/>
          </p:cNvSpPr>
          <p:nvPr>
            <p:ph type="title"/>
          </p:nvPr>
        </p:nvSpPr>
        <p:spPr>
          <a:xfrm>
            <a:off x="838200" y="365125"/>
            <a:ext cx="10515600" cy="1325563"/>
          </a:xfrm>
          <a:prstGeom prst="rect">
            <a:avLst/>
          </a:prstGeom>
        </p:spPr>
        <p:txBody>
          <a:bodyPr vert="horz" lIns="0" tIns="0" rIns="0" bIns="0" rtlCol="0" anchor="t">
            <a:normAutofit/>
          </a:bodyPr>
          <a:lstStyle/>
          <a:p>
            <a:r>
              <a:rPr lang="en-US" dirty="0"/>
              <a:t>Click to edit Master title style</a:t>
            </a:r>
            <a:endParaRPr lang="de-DE" dirty="0"/>
          </a:p>
        </p:txBody>
      </p:sp>
      <p:sp>
        <p:nvSpPr>
          <p:cNvPr id="3" name="Text Placeholder 2">
            <a:extLst>
              <a:ext uri="{FF2B5EF4-FFF2-40B4-BE49-F238E27FC236}">
                <a16:creationId xmlns:a16="http://schemas.microsoft.com/office/drawing/2014/main" id="{4BEA2D1B-29A3-7655-D0BC-C579516E3934}"/>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8" name="Slide Number Placeholder 5">
            <a:extLst>
              <a:ext uri="{FF2B5EF4-FFF2-40B4-BE49-F238E27FC236}">
                <a16:creationId xmlns:a16="http://schemas.microsoft.com/office/drawing/2014/main" id="{B0699766-8D70-04A6-C66B-174D4CC870A6}"/>
              </a:ext>
            </a:extLst>
          </p:cNvPr>
          <p:cNvSpPr>
            <a:spLocks noGrp="1"/>
          </p:cNvSpPr>
          <p:nvPr>
            <p:ph type="sldNum" sz="quarter" idx="4"/>
          </p:nvPr>
        </p:nvSpPr>
        <p:spPr>
          <a:xfrm>
            <a:off x="10829924" y="6356350"/>
            <a:ext cx="956715" cy="231775"/>
          </a:xfrm>
          <a:prstGeom prst="rect">
            <a:avLst/>
          </a:prstGeom>
        </p:spPr>
        <p:txBody>
          <a:bodyPr vert="horz" lIns="0" tIns="0" rIns="0" bIns="0" rtlCol="0" anchor="b"/>
          <a:lstStyle>
            <a:lvl1pPr algn="r">
              <a:defRPr sz="1200">
                <a:solidFill>
                  <a:schemeClr val="tx1">
                    <a:lumMod val="50000"/>
                    <a:lumOff val="50000"/>
                  </a:schemeClr>
                </a:solidFill>
                <a:latin typeface="Arial" panose="020B0604020202020204" pitchFamily="34" charset="0"/>
                <a:cs typeface="Arial" panose="020B0604020202020204" pitchFamily="34" charset="0"/>
              </a:defRPr>
            </a:lvl1pPr>
          </a:lstStyle>
          <a:p>
            <a:fld id="{BD6B995A-6B31-0F4D-824D-D8F1B52156F9}" type="slidenum">
              <a:rPr lang="de-DE" smtClean="0"/>
              <a:pPr/>
              <a:t>‹#›</a:t>
            </a:fld>
            <a:endParaRPr lang="de-DE"/>
          </a:p>
        </p:txBody>
      </p:sp>
      <p:sp>
        <p:nvSpPr>
          <p:cNvPr id="4" name="Rectangle 3">
            <a:extLst>
              <a:ext uri="{FF2B5EF4-FFF2-40B4-BE49-F238E27FC236}">
                <a16:creationId xmlns:a16="http://schemas.microsoft.com/office/drawing/2014/main" id="{74765D0F-7127-8C8E-0A62-D5B93FED3175}"/>
              </a:ext>
            </a:extLst>
          </p:cNvPr>
          <p:cNvSpPr/>
          <p:nvPr userDrawn="1"/>
        </p:nvSpPr>
        <p:spPr>
          <a:xfrm>
            <a:off x="-1840523" y="0"/>
            <a:ext cx="1617785" cy="365125"/>
          </a:xfrm>
          <a:prstGeom prst="rect">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07BCA3B-9992-C752-5A57-5473CE14A3CE}"/>
              </a:ext>
            </a:extLst>
          </p:cNvPr>
          <p:cNvSpPr/>
          <p:nvPr userDrawn="1"/>
        </p:nvSpPr>
        <p:spPr>
          <a:xfrm>
            <a:off x="-1840523" y="437582"/>
            <a:ext cx="1617785" cy="365125"/>
          </a:xfrm>
          <a:prstGeom prst="rect">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2A693AF-88B4-7AD7-A235-C88FB69F8723}"/>
              </a:ext>
            </a:extLst>
          </p:cNvPr>
          <p:cNvSpPr/>
          <p:nvPr userDrawn="1"/>
        </p:nvSpPr>
        <p:spPr>
          <a:xfrm>
            <a:off x="-1840523" y="875164"/>
            <a:ext cx="1617785" cy="365125"/>
          </a:xfrm>
          <a:prstGeom prst="rect">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256BFD5C-59E0-2778-B570-A7AEA64B16BB}"/>
              </a:ext>
            </a:extLst>
          </p:cNvPr>
          <p:cNvSpPr/>
          <p:nvPr userDrawn="1"/>
        </p:nvSpPr>
        <p:spPr>
          <a:xfrm>
            <a:off x="-1840523" y="1750328"/>
            <a:ext cx="1617785" cy="365125"/>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F3D2B03-840D-6C4A-2887-2BBF7B456073}"/>
              </a:ext>
            </a:extLst>
          </p:cNvPr>
          <p:cNvSpPr/>
          <p:nvPr userDrawn="1"/>
        </p:nvSpPr>
        <p:spPr>
          <a:xfrm>
            <a:off x="-1840523" y="2187910"/>
            <a:ext cx="1617785" cy="365125"/>
          </a:xfrm>
          <a:prstGeom prst="rect">
            <a:avLst/>
          </a:prstGeom>
          <a:solidFill>
            <a:srgbClr val="FF2E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E8F21500-F038-CA56-5B70-7AB623805326}"/>
              </a:ext>
            </a:extLst>
          </p:cNvPr>
          <p:cNvSpPr/>
          <p:nvPr userDrawn="1"/>
        </p:nvSpPr>
        <p:spPr>
          <a:xfrm>
            <a:off x="3514" y="-770313"/>
            <a:ext cx="2864566" cy="581891"/>
          </a:xfrm>
          <a:prstGeom prst="roundRect">
            <a:avLst>
              <a:gd name="adj" fmla="val 50000"/>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lIns="216000" rtlCol="0" anchor="ctr"/>
          <a:lstStyle/>
          <a:p>
            <a:pPr algn="l"/>
            <a:r>
              <a:rPr lang="de-DE" b="1" i="0" dirty="0">
                <a:latin typeface="Arial" panose="020B0604020202020204" pitchFamily="34" charset="0"/>
                <a:cs typeface="Arial" panose="020B0604020202020204" pitchFamily="34" charset="0"/>
              </a:rPr>
              <a:t>Link zu Icons</a:t>
            </a:r>
          </a:p>
        </p:txBody>
      </p:sp>
      <p:cxnSp>
        <p:nvCxnSpPr>
          <p:cNvPr id="11" name="Straight Arrow Connector 10">
            <a:extLst>
              <a:ext uri="{FF2B5EF4-FFF2-40B4-BE49-F238E27FC236}">
                <a16:creationId xmlns:a16="http://schemas.microsoft.com/office/drawing/2014/main" id="{7576A61C-183E-EB77-83F3-8B9787089C72}"/>
              </a:ext>
            </a:extLst>
          </p:cNvPr>
          <p:cNvCxnSpPr>
            <a:cxnSpLocks/>
          </p:cNvCxnSpPr>
          <p:nvPr userDrawn="1"/>
        </p:nvCxnSpPr>
        <p:spPr>
          <a:xfrm>
            <a:off x="1953680" y="-479368"/>
            <a:ext cx="576072"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8D64936-CEF8-B051-6190-48A98573E13A}"/>
              </a:ext>
            </a:extLst>
          </p:cNvPr>
          <p:cNvSpPr txBox="1"/>
          <p:nvPr userDrawn="1"/>
        </p:nvSpPr>
        <p:spPr>
          <a:xfrm>
            <a:off x="3125832" y="-648645"/>
            <a:ext cx="5604291" cy="338554"/>
          </a:xfrm>
          <a:prstGeom prst="rect">
            <a:avLst/>
          </a:prstGeom>
          <a:noFill/>
        </p:spPr>
        <p:txBody>
          <a:bodyPr wrap="none" rtlCol="0">
            <a:spAutoFit/>
          </a:bodyPr>
          <a:lstStyle/>
          <a:p>
            <a:r>
              <a:rPr lang="de-DE" sz="1600" b="0" i="0" dirty="0">
                <a:solidFill>
                  <a:srgbClr val="208BFF"/>
                </a:solidFill>
                <a:latin typeface="Arial" panose="020B0604020202020204" pitchFamily="34" charset="0"/>
                <a:cs typeface="Arial" panose="020B0604020202020204" pitchFamily="34" charset="0"/>
              </a:rPr>
              <a:t>https://</a:t>
            </a:r>
            <a:r>
              <a:rPr lang="de-DE" sz="1600" b="0" i="0" dirty="0" err="1">
                <a:solidFill>
                  <a:srgbClr val="208BFF"/>
                </a:solidFill>
                <a:latin typeface="Arial" panose="020B0604020202020204" pitchFamily="34" charset="0"/>
                <a:cs typeface="Arial" panose="020B0604020202020204" pitchFamily="34" charset="0"/>
              </a:rPr>
              <a:t>www.streamlinehq.com</a:t>
            </a:r>
            <a:r>
              <a:rPr lang="de-DE" sz="1600" b="0" i="0" dirty="0">
                <a:solidFill>
                  <a:srgbClr val="208BFF"/>
                </a:solidFill>
                <a:latin typeface="Arial" panose="020B0604020202020204" pitchFamily="34" charset="0"/>
                <a:cs typeface="Arial" panose="020B0604020202020204" pitchFamily="34" charset="0"/>
              </a:rPr>
              <a:t>/</a:t>
            </a:r>
            <a:r>
              <a:rPr lang="de-DE" sz="1600" b="0" i="0" dirty="0" err="1">
                <a:solidFill>
                  <a:srgbClr val="208BFF"/>
                </a:solidFill>
                <a:latin typeface="Arial" panose="020B0604020202020204" pitchFamily="34" charset="0"/>
                <a:cs typeface="Arial" panose="020B0604020202020204" pitchFamily="34" charset="0"/>
              </a:rPr>
              <a:t>freebies</a:t>
            </a:r>
            <a:r>
              <a:rPr lang="de-DE" sz="1600" b="0" i="0" dirty="0">
                <a:solidFill>
                  <a:srgbClr val="208BFF"/>
                </a:solidFill>
                <a:latin typeface="Arial" panose="020B0604020202020204" pitchFamily="34" charset="0"/>
                <a:cs typeface="Arial" panose="020B0604020202020204" pitchFamily="34" charset="0"/>
              </a:rPr>
              <a:t>/</a:t>
            </a:r>
            <a:r>
              <a:rPr lang="de-DE" sz="1600" b="0" i="0" dirty="0" err="1">
                <a:solidFill>
                  <a:srgbClr val="208BFF"/>
                </a:solidFill>
                <a:latin typeface="Arial" panose="020B0604020202020204" pitchFamily="34" charset="0"/>
                <a:cs typeface="Arial" panose="020B0604020202020204" pitchFamily="34" charset="0"/>
              </a:rPr>
              <a:t>ultimate</a:t>
            </a:r>
            <a:r>
              <a:rPr lang="de-DE" sz="1600" b="0" i="0" dirty="0">
                <a:solidFill>
                  <a:srgbClr val="208BFF"/>
                </a:solidFill>
                <a:latin typeface="Arial" panose="020B0604020202020204" pitchFamily="34" charset="0"/>
                <a:cs typeface="Arial" panose="020B0604020202020204" pitchFamily="34" charset="0"/>
              </a:rPr>
              <a:t>-regular-</a:t>
            </a:r>
            <a:r>
              <a:rPr lang="de-DE" sz="1600" b="0" i="0" dirty="0" err="1">
                <a:solidFill>
                  <a:srgbClr val="208BFF"/>
                </a:solidFill>
                <a:latin typeface="Arial" panose="020B0604020202020204" pitchFamily="34" charset="0"/>
                <a:cs typeface="Arial" panose="020B0604020202020204" pitchFamily="34" charset="0"/>
              </a:rPr>
              <a:t>free</a:t>
            </a:r>
            <a:endParaRPr lang="de-DE" sz="1600" b="0" i="0" dirty="0">
              <a:solidFill>
                <a:srgbClr val="208BFF"/>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FBD94828-3520-D1DA-05B3-54CE359E5537}"/>
              </a:ext>
            </a:extLst>
          </p:cNvPr>
          <p:cNvSpPr/>
          <p:nvPr userDrawn="1"/>
        </p:nvSpPr>
        <p:spPr>
          <a:xfrm>
            <a:off x="-1840523" y="1312746"/>
            <a:ext cx="1617785" cy="36512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CFF75337-B88B-FB22-3A0D-F706790CB6C4}"/>
              </a:ext>
            </a:extLst>
          </p:cNvPr>
          <p:cNvGrpSpPr/>
          <p:nvPr userDrawn="1"/>
        </p:nvGrpSpPr>
        <p:grpSpPr>
          <a:xfrm>
            <a:off x="-3689478" y="2863349"/>
            <a:ext cx="3466740" cy="3493001"/>
            <a:chOff x="-3689478" y="2863349"/>
            <a:chExt cx="3466740" cy="5114429"/>
          </a:xfrm>
        </p:grpSpPr>
        <p:sp>
          <p:nvSpPr>
            <p:cNvPr id="13" name="Rechteck 4">
              <a:extLst>
                <a:ext uri="{FF2B5EF4-FFF2-40B4-BE49-F238E27FC236}">
                  <a16:creationId xmlns:a16="http://schemas.microsoft.com/office/drawing/2014/main" id="{ED488063-51BA-EBF0-8886-A2E1215FE2E5}"/>
                </a:ext>
              </a:extLst>
            </p:cNvPr>
            <p:cNvSpPr>
              <a:spLocks/>
            </p:cNvSpPr>
            <p:nvPr userDrawn="1"/>
          </p:nvSpPr>
          <p:spPr>
            <a:xfrm>
              <a:off x="-3682106" y="2863349"/>
              <a:ext cx="3459368" cy="824321"/>
            </a:xfrm>
            <a:prstGeom prst="rect">
              <a:avLst/>
            </a:prstGeom>
            <a:solidFill>
              <a:srgbClr val="136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5" name="Rechteck 60">
              <a:extLst>
                <a:ext uri="{FF2B5EF4-FFF2-40B4-BE49-F238E27FC236}">
                  <a16:creationId xmlns:a16="http://schemas.microsoft.com/office/drawing/2014/main" id="{D5CE82A2-878A-0BC8-359E-E96A547AE2DC}"/>
                </a:ext>
              </a:extLst>
            </p:cNvPr>
            <p:cNvSpPr>
              <a:spLocks/>
            </p:cNvSpPr>
            <p:nvPr userDrawn="1"/>
          </p:nvSpPr>
          <p:spPr>
            <a:xfrm>
              <a:off x="-3686044" y="3717930"/>
              <a:ext cx="3461934" cy="824321"/>
            </a:xfrm>
            <a:prstGeom prst="rect">
              <a:avLst/>
            </a:prstGeom>
            <a:solidFill>
              <a:srgbClr val="54B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6" name="Rechteck 72">
              <a:extLst>
                <a:ext uri="{FF2B5EF4-FFF2-40B4-BE49-F238E27FC236}">
                  <a16:creationId xmlns:a16="http://schemas.microsoft.com/office/drawing/2014/main" id="{5E4533EC-A0C5-59E2-12C9-041452CE2B37}"/>
                </a:ext>
              </a:extLst>
            </p:cNvPr>
            <p:cNvSpPr>
              <a:spLocks/>
            </p:cNvSpPr>
            <p:nvPr userDrawn="1"/>
          </p:nvSpPr>
          <p:spPr>
            <a:xfrm>
              <a:off x="-3688727" y="4576913"/>
              <a:ext cx="3461629" cy="824321"/>
            </a:xfrm>
            <a:prstGeom prst="rect">
              <a:avLst/>
            </a:prstGeom>
            <a:solidFill>
              <a:srgbClr val="E500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7" name="Rechteck 78">
              <a:extLst>
                <a:ext uri="{FF2B5EF4-FFF2-40B4-BE49-F238E27FC236}">
                  <a16:creationId xmlns:a16="http://schemas.microsoft.com/office/drawing/2014/main" id="{49766EAE-E9C0-DD99-E109-29C1D8C84F33}"/>
                </a:ext>
              </a:extLst>
            </p:cNvPr>
            <p:cNvSpPr>
              <a:spLocks/>
            </p:cNvSpPr>
            <p:nvPr userDrawn="1"/>
          </p:nvSpPr>
          <p:spPr>
            <a:xfrm>
              <a:off x="-3688320" y="5437285"/>
              <a:ext cx="3461934" cy="824321"/>
            </a:xfrm>
            <a:prstGeom prst="rect">
              <a:avLst/>
            </a:prstGeom>
            <a:solidFill>
              <a:srgbClr val="EC74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8" name="Rechteck 84">
              <a:extLst>
                <a:ext uri="{FF2B5EF4-FFF2-40B4-BE49-F238E27FC236}">
                  <a16:creationId xmlns:a16="http://schemas.microsoft.com/office/drawing/2014/main" id="{537F866C-1694-6378-6BB2-5A6180B8FA77}"/>
                </a:ext>
              </a:extLst>
            </p:cNvPr>
            <p:cNvSpPr>
              <a:spLocks/>
            </p:cNvSpPr>
            <p:nvPr userDrawn="1"/>
          </p:nvSpPr>
          <p:spPr>
            <a:xfrm>
              <a:off x="-3689193" y="6295371"/>
              <a:ext cx="3461933" cy="824321"/>
            </a:xfrm>
            <a:prstGeom prst="rect">
              <a:avLst/>
            </a:prstGeom>
            <a:solidFill>
              <a:srgbClr val="97A7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9" name="Rechteck 90">
              <a:extLst>
                <a:ext uri="{FF2B5EF4-FFF2-40B4-BE49-F238E27FC236}">
                  <a16:creationId xmlns:a16="http://schemas.microsoft.com/office/drawing/2014/main" id="{7FD7684F-86D5-8E2C-282E-F0B41F6CF622}"/>
                </a:ext>
              </a:extLst>
            </p:cNvPr>
            <p:cNvSpPr>
              <a:spLocks/>
            </p:cNvSpPr>
            <p:nvPr userDrawn="1"/>
          </p:nvSpPr>
          <p:spPr>
            <a:xfrm>
              <a:off x="-3689478" y="7153457"/>
              <a:ext cx="3462503" cy="824321"/>
            </a:xfrm>
            <a:prstGeom prst="rect">
              <a:avLst/>
            </a:prstGeom>
            <a:solidFill>
              <a:srgbClr val="3F5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58126022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 id="2147483724" r:id="rId19"/>
    <p:sldLayoutId id="2147483725" r:id="rId20"/>
    <p:sldLayoutId id="2147483726" r:id="rId21"/>
    <p:sldLayoutId id="2147483727" r:id="rId22"/>
    <p:sldLayoutId id="2147483728" r:id="rId23"/>
    <p:sldLayoutId id="2147483729" r:id="rId24"/>
    <p:sldLayoutId id="2147483730" r:id="rId25"/>
    <p:sldLayoutId id="2147483731" r:id="rId26"/>
    <p:sldLayoutId id="2147483732" r:id="rId27"/>
    <p:sldLayoutId id="2147483733" r:id="rId28"/>
    <p:sldLayoutId id="2147483734" r:id="rId29"/>
    <p:sldLayoutId id="2147483735" r:id="rId30"/>
    <p:sldLayoutId id="2147483736" r:id="rId31"/>
    <p:sldLayoutId id="2147483737" r:id="rId32"/>
    <p:sldLayoutId id="2147483738" r:id="rId33"/>
    <p:sldLayoutId id="2147483739" r:id="rId34"/>
    <p:sldLayoutId id="2147483740" r:id="rId35"/>
    <p:sldLayoutId id="2147483741" r:id="rId36"/>
    <p:sldLayoutId id="2147483742" r:id="rId37"/>
    <p:sldLayoutId id="2147483743" r:id="rId38"/>
    <p:sldLayoutId id="2147483744" r:id="rId39"/>
    <p:sldLayoutId id="2147483745" r:id="rId40"/>
    <p:sldLayoutId id="2147483746" r:id="rId41"/>
    <p:sldLayoutId id="2147483747" r:id="rId42"/>
    <p:sldLayoutId id="2147483748" r:id="rId43"/>
    <p:sldLayoutId id="2147483749" r:id="rId44"/>
    <p:sldLayoutId id="2147483750" r:id="rId45"/>
    <p:sldLayoutId id="2147483751" r:id="rId46"/>
    <p:sldLayoutId id="2147483752" r:id="rId47"/>
    <p:sldLayoutId id="2147483753" r:id="rId48"/>
    <p:sldLayoutId id="2147483754" r:id="rId49"/>
    <p:sldLayoutId id="2147483755" r:id="rId50"/>
    <p:sldLayoutId id="2147483756" r:id="rId51"/>
  </p:sldLayoutIdLst>
  <p:hf hdr="0" dt="0"/>
  <p:txStyles>
    <p:titleStyle>
      <a:lvl1pPr algn="l" defTabSz="914400" rtl="0" eaLnBrk="1" latinLnBrk="0" hangingPunct="1">
        <a:lnSpc>
          <a:spcPct val="90000"/>
        </a:lnSpc>
        <a:spcBef>
          <a:spcPct val="0"/>
        </a:spcBef>
        <a:buNone/>
        <a:defRPr sz="3600" b="1" i="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jpg"/><Relationship Id="rId1" Type="http://schemas.openxmlformats.org/officeDocument/2006/relationships/slideLayout" Target="../slideLayouts/slideLayout6.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1.svg"/><Relationship Id="rId7" Type="http://schemas.openxmlformats.org/officeDocument/2006/relationships/image" Target="../media/image25.jpg"/><Relationship Id="rId12" Type="http://schemas.openxmlformats.org/officeDocument/2006/relationships/image" Target="../media/image30.jp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24.jpeg"/><Relationship Id="rId11" Type="http://schemas.openxmlformats.org/officeDocument/2006/relationships/image" Target="../media/image29.JPG"/><Relationship Id="rId5" Type="http://schemas.openxmlformats.org/officeDocument/2006/relationships/image" Target="../media/image23.jpeg"/><Relationship Id="rId10" Type="http://schemas.openxmlformats.org/officeDocument/2006/relationships/image" Target="../media/image28.jpg"/><Relationship Id="rId4" Type="http://schemas.openxmlformats.org/officeDocument/2006/relationships/image" Target="../media/image22.jpg"/><Relationship Id="rId9" Type="http://schemas.openxmlformats.org/officeDocument/2006/relationships/image" Target="../media/image27.jpg"/></Relationships>
</file>

<file path=ppt/slides/_rels/slide3.xml.rels><?xml version="1.0" encoding="UTF-8" standalone="yes"?>
<Relationships xmlns="http://schemas.openxmlformats.org/package/2006/relationships"><Relationship Id="rId8" Type="http://schemas.openxmlformats.org/officeDocument/2006/relationships/image" Target="../media/image35.jpg"/><Relationship Id="rId3" Type="http://schemas.openxmlformats.org/officeDocument/2006/relationships/image" Target="../media/image1.svg"/><Relationship Id="rId7" Type="http://schemas.openxmlformats.org/officeDocument/2006/relationships/image" Target="../media/image34.jpg"/><Relationship Id="rId12" Type="http://schemas.openxmlformats.org/officeDocument/2006/relationships/image" Target="../media/image39.JP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33.jpg"/><Relationship Id="rId11" Type="http://schemas.openxmlformats.org/officeDocument/2006/relationships/image" Target="../media/image38.jpg"/><Relationship Id="rId5" Type="http://schemas.openxmlformats.org/officeDocument/2006/relationships/image" Target="../media/image32.jpg"/><Relationship Id="rId10" Type="http://schemas.openxmlformats.org/officeDocument/2006/relationships/image" Target="../media/image37.jpg"/><Relationship Id="rId4" Type="http://schemas.openxmlformats.org/officeDocument/2006/relationships/image" Target="../media/image31.jpeg"/><Relationship Id="rId9" Type="http://schemas.openxmlformats.org/officeDocument/2006/relationships/image" Target="../media/image36.jp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57.xml"/><Relationship Id="rId4" Type="http://schemas.openxmlformats.org/officeDocument/2006/relationships/image" Target="../media/image40.jpg"/></Relationships>
</file>

<file path=ppt/slides/_rels/slide5.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51.xml"/></Relationships>
</file>

<file path=ppt/slides/_rels/slide6.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svg"/><Relationship Id="rId1" Type="http://schemas.openxmlformats.org/officeDocument/2006/relationships/slideLayout" Target="../slideLayouts/slideLayout7.xml"/><Relationship Id="rId5" Type="http://schemas.openxmlformats.org/officeDocument/2006/relationships/image" Target="../media/image45.jpg"/><Relationship Id="rId4" Type="http://schemas.openxmlformats.org/officeDocument/2006/relationships/image" Target="../media/image44.svg"/></Relationships>
</file>

<file path=ppt/slides/_rels/slide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sv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9.gif"/><Relationship Id="rId11" Type="http://schemas.openxmlformats.org/officeDocument/2006/relationships/image" Target="../media/image54.svg"/><Relationship Id="rId5" Type="http://schemas.openxmlformats.org/officeDocument/2006/relationships/image" Target="../media/image48.sv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svg"/></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image" Target="../media/image56.svg"/><Relationship Id="rId7" Type="http://schemas.openxmlformats.org/officeDocument/2006/relationships/image" Target="../media/image44.svg"/><Relationship Id="rId2" Type="http://schemas.openxmlformats.org/officeDocument/2006/relationships/image" Target="../media/image6.svg"/><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svg"/><Relationship Id="rId4" Type="http://schemas.openxmlformats.org/officeDocument/2006/relationships/image" Target="../media/image57.svg"/></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7.xml"/><Relationship Id="rId4" Type="http://schemas.openxmlformats.org/officeDocument/2006/relationships/image" Target="../media/image59.svg"/></Relationships>
</file>

<file path=ppt/slides/_rels/slide11.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jpeg"/><Relationship Id="rId1" Type="http://schemas.openxmlformats.org/officeDocument/2006/relationships/slideLayout" Target="../slideLayouts/slideLayout7.xml"/><Relationship Id="rId6" Type="http://schemas.openxmlformats.org/officeDocument/2006/relationships/image" Target="../media/image57.svg"/><Relationship Id="rId5" Type="http://schemas.openxmlformats.org/officeDocument/2006/relationships/image" Target="../media/image44.svg"/><Relationship Id="rId4" Type="http://schemas.openxmlformats.org/officeDocument/2006/relationships/image" Target="../media/image62.jpeg"/></Relationships>
</file>

<file path=ppt/slides/_rels/slide1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svg"/><Relationship Id="rId1" Type="http://schemas.openxmlformats.org/officeDocument/2006/relationships/slideLayout" Target="../slideLayouts/slideLayout6.xml"/><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64.svg"/><Relationship Id="rId7" Type="http://schemas.openxmlformats.org/officeDocument/2006/relationships/image" Target="../media/image68.svg"/><Relationship Id="rId2" Type="http://schemas.openxmlformats.org/officeDocument/2006/relationships/image" Target="../media/image6.svg"/><Relationship Id="rId1" Type="http://schemas.openxmlformats.org/officeDocument/2006/relationships/slideLayout" Target="../slideLayouts/slideLayout7.xml"/><Relationship Id="rId6" Type="http://schemas.openxmlformats.org/officeDocument/2006/relationships/image" Target="../media/image67.svg"/><Relationship Id="rId5" Type="http://schemas.openxmlformats.org/officeDocument/2006/relationships/image" Target="../media/image66.svg"/><Relationship Id="rId10" Type="http://schemas.openxmlformats.org/officeDocument/2006/relationships/image" Target="../media/image71.jpg"/><Relationship Id="rId4" Type="http://schemas.openxmlformats.org/officeDocument/2006/relationships/image" Target="../media/image65.svg"/><Relationship Id="rId9" Type="http://schemas.openxmlformats.org/officeDocument/2006/relationships/image" Target="../media/image70.svg"/></Relationships>
</file>

<file path=ppt/slides/_rels/slide1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15.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76.svg"/><Relationship Id="rId7" Type="http://schemas.openxmlformats.org/officeDocument/2006/relationships/image" Target="../media/image53.svg"/><Relationship Id="rId12" Type="http://schemas.openxmlformats.org/officeDocument/2006/relationships/image" Target="../media/image81.svg"/><Relationship Id="rId2" Type="http://schemas.openxmlformats.org/officeDocument/2006/relationships/image" Target="../media/image75.svg"/><Relationship Id="rId1" Type="http://schemas.openxmlformats.org/officeDocument/2006/relationships/slideLayout" Target="../slideLayouts/slideLayout7.xml"/><Relationship Id="rId6" Type="http://schemas.openxmlformats.org/officeDocument/2006/relationships/image" Target="../media/image52.svg"/><Relationship Id="rId11" Type="http://schemas.openxmlformats.org/officeDocument/2006/relationships/image" Target="../media/image80.svg"/><Relationship Id="rId5" Type="http://schemas.openxmlformats.org/officeDocument/2006/relationships/image" Target="../media/image51.svg"/><Relationship Id="rId10" Type="http://schemas.openxmlformats.org/officeDocument/2006/relationships/image" Target="../media/image79.svg"/><Relationship Id="rId4" Type="http://schemas.openxmlformats.org/officeDocument/2006/relationships/image" Target="../media/image77.svg"/><Relationship Id="rId9" Type="http://schemas.openxmlformats.org/officeDocument/2006/relationships/image" Target="../media/image78.svg"/></Relationships>
</file>

<file path=ppt/slides/_rels/slide16.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87.jpeg"/><Relationship Id="rId3" Type="http://schemas.openxmlformats.org/officeDocument/2006/relationships/image" Target="../media/image6.svg"/><Relationship Id="rId7" Type="http://schemas.openxmlformats.org/officeDocument/2006/relationships/image" Target="../media/image86.svg"/><Relationship Id="rId12" Type="http://schemas.openxmlformats.org/officeDocument/2006/relationships/image" Target="../media/image91.jp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5.svg"/><Relationship Id="rId11" Type="http://schemas.openxmlformats.org/officeDocument/2006/relationships/image" Target="../media/image90.jpg"/><Relationship Id="rId5" Type="http://schemas.openxmlformats.org/officeDocument/2006/relationships/image" Target="../media/image84.svg"/><Relationship Id="rId10" Type="http://schemas.openxmlformats.org/officeDocument/2006/relationships/image" Target="../media/image89.jpg"/><Relationship Id="rId4" Type="http://schemas.openxmlformats.org/officeDocument/2006/relationships/image" Target="../media/image83.svg"/><Relationship Id="rId9" Type="http://schemas.openxmlformats.org/officeDocument/2006/relationships/image" Target="../media/image88.jpeg"/></Relationships>
</file>

<file path=ppt/slides/_rels/slide1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94.svg"/><Relationship Id="rId4" Type="http://schemas.openxmlformats.org/officeDocument/2006/relationships/image" Target="../media/image93.jpeg"/></Relationships>
</file>

<file path=ppt/slides/_rels/slide19.xml.rels><?xml version="1.0" encoding="UTF-8" standalone="yes"?>
<Relationships xmlns="http://schemas.openxmlformats.org/package/2006/relationships"><Relationship Id="rId8" Type="http://schemas.openxmlformats.org/officeDocument/2006/relationships/image" Target="../media/image98.svg"/><Relationship Id="rId13" Type="http://schemas.openxmlformats.org/officeDocument/2006/relationships/image" Target="../media/image103.svg"/><Relationship Id="rId3" Type="http://schemas.openxmlformats.org/officeDocument/2006/relationships/image" Target="../media/image95.svg"/><Relationship Id="rId7" Type="http://schemas.openxmlformats.org/officeDocument/2006/relationships/image" Target="../media/image53.svg"/><Relationship Id="rId12" Type="http://schemas.openxmlformats.org/officeDocument/2006/relationships/image" Target="../media/image102.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51.svg"/><Relationship Id="rId11" Type="http://schemas.openxmlformats.org/officeDocument/2006/relationships/image" Target="../media/image101.svg"/><Relationship Id="rId5" Type="http://schemas.openxmlformats.org/officeDocument/2006/relationships/image" Target="../media/image97.svg"/><Relationship Id="rId10" Type="http://schemas.openxmlformats.org/officeDocument/2006/relationships/image" Target="../media/image100.svg"/><Relationship Id="rId4" Type="http://schemas.openxmlformats.org/officeDocument/2006/relationships/image" Target="../media/image96.svg"/><Relationship Id="rId9" Type="http://schemas.openxmlformats.org/officeDocument/2006/relationships/image" Target="../media/image99.svg"/><Relationship Id="rId14" Type="http://schemas.openxmlformats.org/officeDocument/2006/relationships/image" Target="../media/image104.sv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105.svg"/><Relationship Id="rId7" Type="http://schemas.openxmlformats.org/officeDocument/2006/relationships/image" Target="../media/image109.jpg"/><Relationship Id="rId2" Type="http://schemas.openxmlformats.org/officeDocument/2006/relationships/image" Target="../media/image6.svg"/><Relationship Id="rId1" Type="http://schemas.openxmlformats.org/officeDocument/2006/relationships/slideLayout" Target="../slideLayouts/slideLayout7.xml"/><Relationship Id="rId6" Type="http://schemas.openxmlformats.org/officeDocument/2006/relationships/image" Target="../media/image108.svg"/><Relationship Id="rId5" Type="http://schemas.openxmlformats.org/officeDocument/2006/relationships/image" Target="../media/image107.svg"/><Relationship Id="rId4" Type="http://schemas.openxmlformats.org/officeDocument/2006/relationships/image" Target="../media/image106.svg"/><Relationship Id="rId9" Type="http://schemas.openxmlformats.org/officeDocument/2006/relationships/image" Target="../media/image110.svg"/></Relationships>
</file>

<file path=ppt/slides/_rels/slide22.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112.svg"/><Relationship Id="rId4" Type="http://schemas.openxmlformats.org/officeDocument/2006/relationships/image" Target="../media/image109.jpg"/></Relationships>
</file>

<file path=ppt/slides/_rels/slide2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image" Target="../media/image119.jpg"/><Relationship Id="rId3" Type="http://schemas.openxmlformats.org/officeDocument/2006/relationships/image" Target="../media/image114.svg"/><Relationship Id="rId7" Type="http://schemas.openxmlformats.org/officeDocument/2006/relationships/image" Target="../media/image118.svg"/><Relationship Id="rId2" Type="http://schemas.openxmlformats.org/officeDocument/2006/relationships/image" Target="../media/image113.svg"/><Relationship Id="rId1" Type="http://schemas.openxmlformats.org/officeDocument/2006/relationships/slideLayout" Target="../slideLayouts/slideLayout7.xml"/><Relationship Id="rId6" Type="http://schemas.openxmlformats.org/officeDocument/2006/relationships/image" Target="../media/image117.svg"/><Relationship Id="rId11" Type="http://schemas.openxmlformats.org/officeDocument/2006/relationships/image" Target="../media/image122.svg"/><Relationship Id="rId5" Type="http://schemas.openxmlformats.org/officeDocument/2006/relationships/image" Target="../media/image116.svg"/><Relationship Id="rId10" Type="http://schemas.openxmlformats.org/officeDocument/2006/relationships/image" Target="../media/image121.svg"/><Relationship Id="rId4" Type="http://schemas.openxmlformats.org/officeDocument/2006/relationships/image" Target="../media/image115.svg"/><Relationship Id="rId9" Type="http://schemas.openxmlformats.org/officeDocument/2006/relationships/image" Target="../media/image120.svg"/></Relationships>
</file>

<file path=ppt/slides/_rels/slide25.xml.rels><?xml version="1.0" encoding="UTF-8" standalone="yes"?>
<Relationships xmlns="http://schemas.openxmlformats.org/package/2006/relationships"><Relationship Id="rId3" Type="http://schemas.openxmlformats.org/officeDocument/2006/relationships/image" Target="../media/image122.svg"/><Relationship Id="rId2" Type="http://schemas.openxmlformats.org/officeDocument/2006/relationships/image" Target="../media/image123.jpg"/><Relationship Id="rId1" Type="http://schemas.openxmlformats.org/officeDocument/2006/relationships/slideLayout" Target="../slideLayouts/slideLayout8.xml"/><Relationship Id="rId5" Type="http://schemas.openxmlformats.org/officeDocument/2006/relationships/image" Target="../media/image125.png"/><Relationship Id="rId4" Type="http://schemas.openxmlformats.org/officeDocument/2006/relationships/image" Target="../media/image124.svg"/></Relationships>
</file>

<file path=ppt/slides/_rels/slide26.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27.svg"/><Relationship Id="rId2" Type="http://schemas.openxmlformats.org/officeDocument/2006/relationships/image" Target="../media/image126.svg"/><Relationship Id="rId1" Type="http://schemas.openxmlformats.org/officeDocument/2006/relationships/slideLayout" Target="../slideLayouts/slideLayout7.xml"/><Relationship Id="rId6" Type="http://schemas.openxmlformats.org/officeDocument/2006/relationships/image" Target="../media/image130.jpeg"/><Relationship Id="rId5" Type="http://schemas.openxmlformats.org/officeDocument/2006/relationships/image" Target="../media/image129.svg"/><Relationship Id="rId4" Type="http://schemas.openxmlformats.org/officeDocument/2006/relationships/image" Target="../media/image128.svg"/></Relationships>
</file>

<file path=ppt/slides/_rels/slide2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31.jp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33.png"/><Relationship Id="rId7" Type="http://schemas.openxmlformats.org/officeDocument/2006/relationships/image" Target="../media/image137.jpeg"/><Relationship Id="rId2" Type="http://schemas.openxmlformats.org/officeDocument/2006/relationships/image" Target="../media/image132.jpeg"/><Relationship Id="rId1" Type="http://schemas.openxmlformats.org/officeDocument/2006/relationships/slideLayout" Target="../slideLayouts/slideLayout8.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4.png"/></Relationships>
</file>

<file path=ppt/slides/_rels/slide31.xml.rels><?xml version="1.0" encoding="UTF-8" standalone="yes"?>
<Relationships xmlns="http://schemas.openxmlformats.org/package/2006/relationships"><Relationship Id="rId8" Type="http://schemas.openxmlformats.org/officeDocument/2006/relationships/image" Target="../media/image142.jpeg"/><Relationship Id="rId3" Type="http://schemas.openxmlformats.org/officeDocument/2006/relationships/image" Target="../media/image139.svg"/><Relationship Id="rId7" Type="http://schemas.openxmlformats.org/officeDocument/2006/relationships/image" Target="../media/image141.jpeg"/><Relationship Id="rId2" Type="http://schemas.openxmlformats.org/officeDocument/2006/relationships/image" Target="../media/image138.svg"/><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gif"/><Relationship Id="rId10" Type="http://schemas.openxmlformats.org/officeDocument/2006/relationships/image" Target="../media/image144.jpg"/><Relationship Id="rId4" Type="http://schemas.openxmlformats.org/officeDocument/2006/relationships/image" Target="../media/image140.svg"/><Relationship Id="rId9" Type="http://schemas.openxmlformats.org/officeDocument/2006/relationships/image" Target="../media/image143.jpg"/></Relationships>
</file>

<file path=ppt/slides/_rels/slide32.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tiff"/><Relationship Id="rId1" Type="http://schemas.openxmlformats.org/officeDocument/2006/relationships/slideLayout" Target="../slideLayouts/slideLayout8.xml"/><Relationship Id="rId5" Type="http://schemas.openxmlformats.org/officeDocument/2006/relationships/image" Target="../media/image148.png"/><Relationship Id="rId4" Type="http://schemas.openxmlformats.org/officeDocument/2006/relationships/image" Target="../media/image147.jpg"/></Relationships>
</file>

<file path=ppt/slides/_rels/slide3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154.jpg"/><Relationship Id="rId3" Type="http://schemas.openxmlformats.org/officeDocument/2006/relationships/image" Target="../media/image149.png"/><Relationship Id="rId7" Type="http://schemas.openxmlformats.org/officeDocument/2006/relationships/image" Target="../media/image153.jpg"/><Relationship Id="rId2" Type="http://schemas.openxmlformats.org/officeDocument/2006/relationships/image" Target="../media/image1.svg"/><Relationship Id="rId1" Type="http://schemas.openxmlformats.org/officeDocument/2006/relationships/slideLayout" Target="../slideLayouts/slideLayout6.xml"/><Relationship Id="rId6" Type="http://schemas.openxmlformats.org/officeDocument/2006/relationships/image" Target="../media/image152.jpg"/><Relationship Id="rId11" Type="http://schemas.openxmlformats.org/officeDocument/2006/relationships/image" Target="../media/image157.jpg"/><Relationship Id="rId5" Type="http://schemas.openxmlformats.org/officeDocument/2006/relationships/image" Target="../media/image151.jpg"/><Relationship Id="rId10" Type="http://schemas.openxmlformats.org/officeDocument/2006/relationships/image" Target="../media/image156.JPG"/><Relationship Id="rId4" Type="http://schemas.openxmlformats.org/officeDocument/2006/relationships/image" Target="../media/image150.jpeg"/><Relationship Id="rId9" Type="http://schemas.openxmlformats.org/officeDocument/2006/relationships/image" Target="../media/image155.jpg"/></Relationships>
</file>

<file path=ppt/slides/_rels/slide35.xml.rels><?xml version="1.0" encoding="UTF-8" standalone="yes"?>
<Relationships xmlns="http://schemas.openxmlformats.org/package/2006/relationships"><Relationship Id="rId8" Type="http://schemas.openxmlformats.org/officeDocument/2006/relationships/image" Target="../media/image163.svg"/><Relationship Id="rId3" Type="http://schemas.openxmlformats.org/officeDocument/2006/relationships/image" Target="../media/image158.svg"/><Relationship Id="rId7" Type="http://schemas.openxmlformats.org/officeDocument/2006/relationships/image" Target="../media/image162.svg"/><Relationship Id="rId12"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61.svg"/><Relationship Id="rId11" Type="http://schemas.openxmlformats.org/officeDocument/2006/relationships/image" Target="../media/image166.png"/><Relationship Id="rId5" Type="http://schemas.openxmlformats.org/officeDocument/2006/relationships/image" Target="../media/image160.svg"/><Relationship Id="rId10" Type="http://schemas.openxmlformats.org/officeDocument/2006/relationships/image" Target="../media/image165.svg"/><Relationship Id="rId4" Type="http://schemas.openxmlformats.org/officeDocument/2006/relationships/image" Target="../media/image159.svg"/><Relationship Id="rId9" Type="http://schemas.openxmlformats.org/officeDocument/2006/relationships/image" Target="../media/image164.svg"/></Relationships>
</file>

<file path=ppt/slides/_rels/slide36.xml.rels><?xml version="1.0" encoding="UTF-8" standalone="yes"?>
<Relationships xmlns="http://schemas.openxmlformats.org/package/2006/relationships"><Relationship Id="rId8" Type="http://schemas.openxmlformats.org/officeDocument/2006/relationships/image" Target="../media/image172.svg"/><Relationship Id="rId13" Type="http://schemas.openxmlformats.org/officeDocument/2006/relationships/image" Target="../media/image177.svg"/><Relationship Id="rId3" Type="http://schemas.openxmlformats.org/officeDocument/2006/relationships/image" Target="../media/image167.svg"/><Relationship Id="rId7" Type="http://schemas.openxmlformats.org/officeDocument/2006/relationships/image" Target="../media/image171.svg"/><Relationship Id="rId12" Type="http://schemas.openxmlformats.org/officeDocument/2006/relationships/image" Target="../media/image176.svg"/><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image" Target="../media/image170.svg"/><Relationship Id="rId11" Type="http://schemas.openxmlformats.org/officeDocument/2006/relationships/image" Target="../media/image175.svg"/><Relationship Id="rId5" Type="http://schemas.openxmlformats.org/officeDocument/2006/relationships/image" Target="../media/image169.svg"/><Relationship Id="rId10" Type="http://schemas.openxmlformats.org/officeDocument/2006/relationships/image" Target="../media/image174.svg"/><Relationship Id="rId4" Type="http://schemas.openxmlformats.org/officeDocument/2006/relationships/image" Target="../media/image168.svg"/><Relationship Id="rId9" Type="http://schemas.openxmlformats.org/officeDocument/2006/relationships/image" Target="../media/image173.svg"/><Relationship Id="rId14" Type="http://schemas.openxmlformats.org/officeDocument/2006/relationships/image" Target="../media/image178.svg"/></Relationships>
</file>

<file path=ppt/slides/_rels/slide37.xml.rels><?xml version="1.0" encoding="UTF-8" standalone="yes"?>
<Relationships xmlns="http://schemas.openxmlformats.org/package/2006/relationships"><Relationship Id="rId3" Type="http://schemas.openxmlformats.org/officeDocument/2006/relationships/image" Target="../media/image179.svg"/><Relationship Id="rId7" Type="http://schemas.openxmlformats.org/officeDocument/2006/relationships/image" Target="../media/image182.jpg"/><Relationship Id="rId2" Type="http://schemas.openxmlformats.org/officeDocument/2006/relationships/image" Target="../media/image167.svg"/><Relationship Id="rId1" Type="http://schemas.openxmlformats.org/officeDocument/2006/relationships/slideLayout" Target="../slideLayouts/slideLayout7.xml"/><Relationship Id="rId6" Type="http://schemas.openxmlformats.org/officeDocument/2006/relationships/image" Target="../media/image181.svg"/><Relationship Id="rId5" Type="http://schemas.openxmlformats.org/officeDocument/2006/relationships/image" Target="../media/image180.jpg"/><Relationship Id="rId4" Type="http://schemas.openxmlformats.org/officeDocument/2006/relationships/image" Target="../media/image169.svg"/></Relationships>
</file>

<file path=ppt/slides/_rels/slide38.xml.rels><?xml version="1.0" encoding="UTF-8" standalone="yes"?>
<Relationships xmlns="http://schemas.openxmlformats.org/package/2006/relationships"><Relationship Id="rId3" Type="http://schemas.openxmlformats.org/officeDocument/2006/relationships/image" Target="../media/image167.svg"/><Relationship Id="rId7" Type="http://schemas.openxmlformats.org/officeDocument/2006/relationships/image" Target="../media/image184.jpg"/><Relationship Id="rId2" Type="http://schemas.openxmlformats.org/officeDocument/2006/relationships/image" Target="../media/image171.svg"/><Relationship Id="rId1" Type="http://schemas.openxmlformats.org/officeDocument/2006/relationships/slideLayout" Target="../slideLayouts/slideLayout7.xml"/><Relationship Id="rId6" Type="http://schemas.openxmlformats.org/officeDocument/2006/relationships/image" Target="../media/image183.jpg"/><Relationship Id="rId5" Type="http://schemas.openxmlformats.org/officeDocument/2006/relationships/image" Target="../media/image169.svg"/><Relationship Id="rId4" Type="http://schemas.openxmlformats.org/officeDocument/2006/relationships/image" Target="../media/image179.sv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67.svg"/><Relationship Id="rId7" Type="http://schemas.openxmlformats.org/officeDocument/2006/relationships/image" Target="../media/image186.png"/><Relationship Id="rId2" Type="http://schemas.openxmlformats.org/officeDocument/2006/relationships/image" Target="../media/image171.svg"/><Relationship Id="rId1" Type="http://schemas.openxmlformats.org/officeDocument/2006/relationships/slideLayout" Target="../slideLayouts/slideLayout7.xml"/><Relationship Id="rId6" Type="http://schemas.openxmlformats.org/officeDocument/2006/relationships/image" Target="../media/image185.jpg"/><Relationship Id="rId5" Type="http://schemas.openxmlformats.org/officeDocument/2006/relationships/image" Target="../media/image169.svg"/><Relationship Id="rId4" Type="http://schemas.openxmlformats.org/officeDocument/2006/relationships/image" Target="../media/image179.svg"/></Relationships>
</file>

<file path=ppt/slides/_rels/slide41.xml.rels><?xml version="1.0" encoding="UTF-8" standalone="yes"?>
<Relationships xmlns="http://schemas.openxmlformats.org/package/2006/relationships"><Relationship Id="rId8" Type="http://schemas.openxmlformats.org/officeDocument/2006/relationships/image" Target="../media/image1.svg"/><Relationship Id="rId3" Type="http://schemas.openxmlformats.org/officeDocument/2006/relationships/image" Target="../media/image179.svg"/><Relationship Id="rId7" Type="http://schemas.openxmlformats.org/officeDocument/2006/relationships/image" Target="../media/image188.jpg"/><Relationship Id="rId2" Type="http://schemas.openxmlformats.org/officeDocument/2006/relationships/image" Target="../media/image171.svg"/><Relationship Id="rId1" Type="http://schemas.openxmlformats.org/officeDocument/2006/relationships/slideLayout" Target="../slideLayouts/slideLayout7.xml"/><Relationship Id="rId6" Type="http://schemas.openxmlformats.org/officeDocument/2006/relationships/image" Target="../media/image170.svg"/><Relationship Id="rId5" Type="http://schemas.openxmlformats.org/officeDocument/2006/relationships/image" Target="../media/image187.jpg"/><Relationship Id="rId4" Type="http://schemas.openxmlformats.org/officeDocument/2006/relationships/image" Target="../media/image169.svg"/></Relationships>
</file>

<file path=ppt/slides/_rels/slide42.xml.rels><?xml version="1.0" encoding="UTF-8" standalone="yes"?>
<Relationships xmlns="http://schemas.openxmlformats.org/package/2006/relationships"><Relationship Id="rId3" Type="http://schemas.openxmlformats.org/officeDocument/2006/relationships/image" Target="../media/image179.svg"/><Relationship Id="rId2" Type="http://schemas.openxmlformats.org/officeDocument/2006/relationships/image" Target="../media/image189.jpg"/><Relationship Id="rId1" Type="http://schemas.openxmlformats.org/officeDocument/2006/relationships/slideLayout" Target="../slideLayouts/slideLayout7.xml"/><Relationship Id="rId5" Type="http://schemas.openxmlformats.org/officeDocument/2006/relationships/image" Target="../media/image190.jpg"/><Relationship Id="rId4" Type="http://schemas.openxmlformats.org/officeDocument/2006/relationships/image" Target="../media/image167.svg"/></Relationships>
</file>

<file path=ppt/slides/_rels/slide43.xml.rels><?xml version="1.0" encoding="UTF-8" standalone="yes"?>
<Relationships xmlns="http://schemas.openxmlformats.org/package/2006/relationships"><Relationship Id="rId8" Type="http://schemas.openxmlformats.org/officeDocument/2006/relationships/image" Target="../media/image1.svg"/><Relationship Id="rId3" Type="http://schemas.openxmlformats.org/officeDocument/2006/relationships/image" Target="../media/image167.svg"/><Relationship Id="rId7" Type="http://schemas.openxmlformats.org/officeDocument/2006/relationships/image" Target="../media/image192.jpg"/><Relationship Id="rId2" Type="http://schemas.openxmlformats.org/officeDocument/2006/relationships/image" Target="../media/image171.svg"/><Relationship Id="rId1" Type="http://schemas.openxmlformats.org/officeDocument/2006/relationships/slideLayout" Target="../slideLayouts/slideLayout7.xml"/><Relationship Id="rId6" Type="http://schemas.openxmlformats.org/officeDocument/2006/relationships/image" Target="../media/image191.jpg"/><Relationship Id="rId5" Type="http://schemas.openxmlformats.org/officeDocument/2006/relationships/image" Target="../media/image169.svg"/><Relationship Id="rId4" Type="http://schemas.openxmlformats.org/officeDocument/2006/relationships/image" Target="../media/image179.svg"/></Relationships>
</file>

<file path=ppt/slides/_rels/slide44.xml.rels><?xml version="1.0" encoding="UTF-8" standalone="yes"?>
<Relationships xmlns="http://schemas.openxmlformats.org/package/2006/relationships"><Relationship Id="rId3" Type="http://schemas.openxmlformats.org/officeDocument/2006/relationships/image" Target="../media/image193.jp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svg"/><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195.jpg"/><Relationship Id="rId2" Type="http://schemas.openxmlformats.org/officeDocument/2006/relationships/image" Target="../media/image194.png"/><Relationship Id="rId1" Type="http://schemas.openxmlformats.org/officeDocument/2006/relationships/slideLayout" Target="../slideLayouts/slideLayout7.xml"/><Relationship Id="rId4" Type="http://schemas.openxmlformats.org/officeDocument/2006/relationships/image" Target="../media/image196.png"/></Relationships>
</file>

<file path=ppt/slides/_rels/slide47.xml.rels><?xml version="1.0" encoding="UTF-8" standalone="yes"?>
<Relationships xmlns="http://schemas.openxmlformats.org/package/2006/relationships"><Relationship Id="rId3" Type="http://schemas.openxmlformats.org/officeDocument/2006/relationships/image" Target="../media/image198.jpg"/><Relationship Id="rId2" Type="http://schemas.openxmlformats.org/officeDocument/2006/relationships/image" Target="../media/image197.jpg"/><Relationship Id="rId1" Type="http://schemas.openxmlformats.org/officeDocument/2006/relationships/slideLayout" Target="../slideLayouts/slideLayout7.xml"/><Relationship Id="rId4" Type="http://schemas.openxmlformats.org/officeDocument/2006/relationships/image" Target="../media/image199.jpg"/></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jpg"/><Relationship Id="rId1" Type="http://schemas.openxmlformats.org/officeDocument/2006/relationships/slideLayout" Target="../slideLayouts/slideLayout6.xml"/><Relationship Id="rId6" Type="http://schemas.openxmlformats.org/officeDocument/2006/relationships/image" Target="../media/image1.svg"/><Relationship Id="rId5" Type="http://schemas.openxmlformats.org/officeDocument/2006/relationships/image" Target="../media/image16.sv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A2ABA-10F3-FD23-3B33-CB6CC06ECB53}"/>
            </a:ext>
          </a:extLst>
        </p:cNvPr>
        <p:cNvGrpSpPr/>
        <p:nvPr/>
      </p:nvGrpSpPr>
      <p:grpSpPr>
        <a:xfrm>
          <a:off x="0" y="0"/>
          <a:ext cx="0" cy="0"/>
          <a:chOff x="0" y="0"/>
          <a:chExt cx="0" cy="0"/>
        </a:xfrm>
      </p:grpSpPr>
      <p:pic>
        <p:nvPicPr>
          <p:cNvPr id="12" name="Grafik 11" descr="Ein Bild, das Fenster, Gebäude, Stadt, Gewerbegebäude enthält.&#10;&#10;KI-generierte Inhalte können fehlerhaft sein.">
            <a:extLst>
              <a:ext uri="{FF2B5EF4-FFF2-40B4-BE49-F238E27FC236}">
                <a16:creationId xmlns:a16="http://schemas.microsoft.com/office/drawing/2014/main" id="{4C05946A-F563-DBF2-FA13-C52918F6463A}"/>
              </a:ext>
            </a:extLst>
          </p:cNvPr>
          <p:cNvPicPr>
            <a:picLocks noChangeAspect="1"/>
          </p:cNvPicPr>
          <p:nvPr/>
        </p:nvPicPr>
        <p:blipFill>
          <a:blip r:embed="rId2"/>
          <a:stretch>
            <a:fillRect/>
          </a:stretch>
        </p:blipFill>
        <p:spPr>
          <a:xfrm>
            <a:off x="0" y="-89686"/>
            <a:ext cx="12192000" cy="8129068"/>
          </a:xfrm>
          <a:prstGeom prst="rect">
            <a:avLst/>
          </a:prstGeom>
        </p:spPr>
      </p:pic>
      <p:sp>
        <p:nvSpPr>
          <p:cNvPr id="11" name="Rectangle 10">
            <a:extLst>
              <a:ext uri="{FF2B5EF4-FFF2-40B4-BE49-F238E27FC236}">
                <a16:creationId xmlns:a16="http://schemas.microsoft.com/office/drawing/2014/main" id="{445CA1BB-4ABF-A042-C696-870C1859E794}"/>
              </a:ext>
            </a:extLst>
          </p:cNvPr>
          <p:cNvSpPr/>
          <p:nvPr/>
        </p:nvSpPr>
        <p:spPr>
          <a:xfrm>
            <a:off x="8147380" y="294328"/>
            <a:ext cx="3732103" cy="6284147"/>
          </a:xfrm>
          <a:prstGeom prst="rect">
            <a:avLst/>
          </a:prstGeom>
          <a:solidFill>
            <a:srgbClr val="54BE38">
              <a:alpha val="72941"/>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D7BA9951-0306-D6BD-6743-5CFDD0040977}"/>
              </a:ext>
            </a:extLst>
          </p:cNvPr>
          <p:cNvSpPr/>
          <p:nvPr/>
        </p:nvSpPr>
        <p:spPr>
          <a:xfrm>
            <a:off x="549271" y="4988450"/>
            <a:ext cx="7285592" cy="1590025"/>
          </a:xfrm>
          <a:prstGeom prst="rect">
            <a:avLst/>
          </a:prstGeom>
          <a:solidFill>
            <a:srgbClr val="3F5E75">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E76613B7-308A-14CF-761E-D415229533CF}"/>
              </a:ext>
            </a:extLst>
          </p:cNvPr>
          <p:cNvSpPr/>
          <p:nvPr/>
        </p:nvSpPr>
        <p:spPr>
          <a:xfrm>
            <a:off x="549273" y="294328"/>
            <a:ext cx="7285591" cy="4377042"/>
          </a:xfrm>
          <a:prstGeom prst="rect">
            <a:avLst/>
          </a:prstGeom>
          <a:solidFill>
            <a:srgbClr val="1360AD">
              <a:alpha val="82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8E89E50C-087D-38A2-4429-E41E899E7D3A}"/>
              </a:ext>
            </a:extLst>
          </p:cNvPr>
          <p:cNvSpPr>
            <a:spLocks noGrp="1"/>
          </p:cNvSpPr>
          <p:nvPr>
            <p:ph type="body" sz="quarter" idx="4294967295"/>
          </p:nvPr>
        </p:nvSpPr>
        <p:spPr>
          <a:xfrm>
            <a:off x="947736" y="877454"/>
            <a:ext cx="7113697" cy="3111465"/>
          </a:xfrm>
        </p:spPr>
        <p:txBody>
          <a:bodyPr vert="horz" lIns="0" tIns="0" rIns="0" bIns="0" rtlCol="0" anchor="t">
            <a:normAutofit/>
          </a:bodyPr>
          <a:lstStyle/>
          <a:p>
            <a:r>
              <a:rPr lang="de-DE" sz="6600" b="1" dirty="0">
                <a:solidFill>
                  <a:schemeClr val="bg1"/>
                </a:solidFill>
              </a:rPr>
              <a:t>Facts &amp; Figures</a:t>
            </a:r>
          </a:p>
          <a:p>
            <a:r>
              <a:rPr lang="de-DE" sz="3100" b="1" dirty="0" err="1">
                <a:solidFill>
                  <a:schemeClr val="bg1"/>
                </a:solidFill>
                <a:latin typeface="Arial"/>
                <a:cs typeface="Arial"/>
              </a:rPr>
              <a:t>of</a:t>
            </a:r>
            <a:r>
              <a:rPr lang="de-DE" sz="3100" b="1" dirty="0">
                <a:solidFill>
                  <a:schemeClr val="bg1"/>
                </a:solidFill>
                <a:latin typeface="Arial"/>
                <a:cs typeface="Arial"/>
              </a:rPr>
              <a:t> </a:t>
            </a:r>
            <a:r>
              <a:rPr lang="de-DE" sz="3100" b="1" dirty="0" err="1">
                <a:solidFill>
                  <a:schemeClr val="bg1"/>
                </a:solidFill>
                <a:latin typeface="Arial"/>
                <a:cs typeface="Arial"/>
              </a:rPr>
              <a:t>the</a:t>
            </a:r>
            <a:r>
              <a:rPr lang="de-DE" sz="3100" b="1" dirty="0">
                <a:solidFill>
                  <a:schemeClr val="bg1"/>
                </a:solidFill>
                <a:latin typeface="Arial"/>
                <a:cs typeface="Arial"/>
              </a:rPr>
              <a:t> </a:t>
            </a:r>
            <a:r>
              <a:rPr lang="de-DE" sz="3100" b="1" dirty="0" err="1">
                <a:solidFill>
                  <a:schemeClr val="bg1"/>
                </a:solidFill>
                <a:latin typeface="Arial"/>
                <a:cs typeface="Arial"/>
              </a:rPr>
              <a:t>cooperatives</a:t>
            </a:r>
            <a:r>
              <a:rPr lang="de-DE" sz="3100" b="1" dirty="0">
                <a:solidFill>
                  <a:schemeClr val="bg1"/>
                </a:solidFill>
                <a:latin typeface="Arial"/>
                <a:cs typeface="Arial"/>
              </a:rPr>
              <a:t> </a:t>
            </a:r>
          </a:p>
          <a:p>
            <a:pPr>
              <a:lnSpc>
                <a:spcPct val="113999"/>
              </a:lnSpc>
            </a:pPr>
            <a:r>
              <a:rPr lang="de-DE" sz="3100" b="1">
                <a:solidFill>
                  <a:schemeClr val="bg1"/>
                </a:solidFill>
                <a:latin typeface="Arial"/>
                <a:cs typeface="Arial"/>
              </a:rPr>
              <a:t>in Germany and </a:t>
            </a:r>
            <a:r>
              <a:rPr lang="de-DE" sz="3100" b="1" dirty="0">
                <a:solidFill>
                  <a:schemeClr val="bg1"/>
                </a:solidFill>
                <a:latin typeface="Arial"/>
                <a:cs typeface="Arial"/>
              </a:rPr>
              <a:t>Europe</a:t>
            </a:r>
            <a:endParaRPr lang="de-DE">
              <a:solidFill>
                <a:schemeClr val="bg1"/>
              </a:solidFill>
              <a:latin typeface="Arial"/>
              <a:cs typeface="Arial"/>
            </a:endParaRPr>
          </a:p>
          <a:p>
            <a:r>
              <a:rPr lang="de-DE" sz="3100" b="1" dirty="0">
                <a:solidFill>
                  <a:schemeClr val="bg1"/>
                </a:solidFill>
              </a:rPr>
              <a:t>2026</a:t>
            </a:r>
          </a:p>
        </p:txBody>
      </p:sp>
      <p:pic>
        <p:nvPicPr>
          <p:cNvPr id="6" name="Picture 5" descr="A black and grey logo&#10;&#10;Description automatically generated">
            <a:extLst>
              <a:ext uri="{FF2B5EF4-FFF2-40B4-BE49-F238E27FC236}">
                <a16:creationId xmlns:a16="http://schemas.microsoft.com/office/drawing/2014/main" id="{7923799C-DA21-B91E-F0AD-8AAF07752296}"/>
              </a:ext>
            </a:extLst>
          </p:cNvPr>
          <p:cNvPicPr/>
          <p:nvPr/>
        </p:nvPicPr>
        <p:blipFill rotWithShape="1">
          <a:blip r:embed="rId3">
            <a:biLevel thresh="25000"/>
            <a:alphaModFix/>
          </a:blip>
          <a:srcRect l="71052" t="-27620" r="-2458" b="-1"/>
          <a:stretch/>
        </p:blipFill>
        <p:spPr>
          <a:xfrm>
            <a:off x="8389937" y="2482849"/>
            <a:ext cx="3410850" cy="3719138"/>
          </a:xfrm>
          <a:prstGeom prst="ellipse">
            <a:avLst/>
          </a:prstGeom>
        </p:spPr>
      </p:pic>
      <p:pic>
        <p:nvPicPr>
          <p:cNvPr id="9" name="Graphic 4">
            <a:extLst>
              <a:ext uri="{FF2B5EF4-FFF2-40B4-BE49-F238E27FC236}">
                <a16:creationId xmlns:a16="http://schemas.microsoft.com/office/drawing/2014/main" id="{AB6D0AAF-F4B8-9724-C157-119275BA49E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7736" y="5486400"/>
            <a:ext cx="1796444" cy="481140"/>
          </a:xfrm>
          <a:prstGeom prst="rect">
            <a:avLst/>
          </a:prstGeom>
        </p:spPr>
      </p:pic>
    </p:spTree>
    <p:extLst>
      <p:ext uri="{BB962C8B-B14F-4D97-AF65-F5344CB8AC3E}">
        <p14:creationId xmlns:p14="http://schemas.microsoft.com/office/powerpoint/2010/main" val="369670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57000">
              <a:schemeClr val="accent1"/>
            </a:gs>
            <a:gs pos="0">
              <a:schemeClr val="accent6">
                <a:lumMod val="75000"/>
              </a:schemeClr>
            </a:gs>
            <a:gs pos="100000">
              <a:schemeClr val="accent6">
                <a:lumMod val="10000"/>
              </a:schemeClr>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50975" y="3259963"/>
            <a:ext cx="4608512" cy="2162130"/>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solidFill>
                  <a:schemeClr val="bg1"/>
                </a:solidFill>
                <a:effectLst/>
                <a:latin typeface="+mj-lt"/>
              </a:rPr>
              <a:t>Cooperatives are a driving force for the economy and society</a:t>
            </a:r>
            <a:r>
              <a:rPr lang="de-DE" b="1" dirty="0">
                <a:solidFill>
                  <a:schemeClr val="bg1"/>
                </a:solidFill>
                <a:effectLst/>
                <a:latin typeface="+mj-lt"/>
              </a:rPr>
              <a:t>.</a:t>
            </a:r>
          </a:p>
          <a:p>
            <a:pPr>
              <a:lnSpc>
                <a:spcPct val="114000"/>
              </a:lnSpc>
            </a:pPr>
            <a:r>
              <a:rPr lang="en-US" dirty="0">
                <a:solidFill>
                  <a:schemeClr val="bg1"/>
                </a:solidFill>
                <a:latin typeface="Arial" panose="020B0604020202020204" pitchFamily="34" charset="0"/>
                <a:cs typeface="Arial" panose="020B0604020202020204" pitchFamily="34" charset="0"/>
              </a:rPr>
              <a:t>They stand for a solid business model and long-term entrepreneurial action. Sustainability is part of the cooperative DNA. This is because cooperatives are about promoting their members, not short-term capital interests.</a:t>
            </a:r>
            <a:endParaRPr lang="de-DE" dirty="0">
              <a:solidFill>
                <a:schemeClr val="bg1"/>
              </a:solidFill>
              <a:latin typeface="Arial" panose="020B0604020202020204" pitchFamily="34" charset="0"/>
              <a:cs typeface="Arial" panose="020B0604020202020204" pitchFamily="34" charset="0"/>
            </a:endParaRP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5535612"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err="1">
                <a:solidFill>
                  <a:schemeClr val="bg1"/>
                </a:solidFill>
                <a:latin typeface="Arial" panose="020B0604020202020204" pitchFamily="34" charset="0"/>
                <a:cs typeface="Arial" panose="020B0604020202020204" pitchFamily="34" charset="0"/>
              </a:rPr>
              <a:t>Cooperatives</a:t>
            </a:r>
            <a:endParaRPr lang="de-DE" sz="2800" dirty="0">
              <a:solidFill>
                <a:schemeClr val="bg1"/>
              </a:solidFill>
              <a:latin typeface="Arial" panose="020B0604020202020204" pitchFamily="34" charset="0"/>
              <a:cs typeface="Arial" panose="020B0604020202020204" pitchFamily="34" charset="0"/>
            </a:endParaRPr>
          </a:p>
          <a:p>
            <a:r>
              <a:rPr lang="de-DE" sz="2800" dirty="0">
                <a:solidFill>
                  <a:schemeClr val="accent6">
                    <a:lumMod val="90000"/>
                  </a:schemeClr>
                </a:solidFill>
                <a:latin typeface="Arial" panose="020B0604020202020204" pitchFamily="34" charset="0"/>
                <a:cs typeface="Arial" panose="020B0604020202020204" pitchFamily="34" charset="0"/>
              </a:rPr>
              <a:t>in Germany</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596211"/>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noChangeAspect="1"/>
          </p:cNvSpPr>
          <p:nvPr/>
        </p:nvSpPr>
        <p:spPr>
          <a:xfrm>
            <a:off x="10829923" y="6356346"/>
            <a:ext cx="7429996" cy="1800000"/>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a:t>
            </a:fld>
            <a:endParaRPr lang="de-DE" sz="1200">
              <a:solidFill>
                <a:schemeClr val="bg1"/>
              </a:solidFill>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5CABAF2C-77F3-E69A-71B1-081F505F846A}"/>
              </a:ext>
            </a:extLst>
          </p:cNvPr>
          <p:cNvGrpSpPr/>
          <p:nvPr/>
        </p:nvGrpSpPr>
        <p:grpSpPr>
          <a:xfrm>
            <a:off x="6462952" y="514343"/>
            <a:ext cx="5330586" cy="5502977"/>
            <a:chOff x="6462952" y="514343"/>
            <a:chExt cx="5330586" cy="5502977"/>
          </a:xfrm>
        </p:grpSpPr>
        <p:grpSp>
          <p:nvGrpSpPr>
            <p:cNvPr id="11" name="Group 10">
              <a:extLst>
                <a:ext uri="{FF2B5EF4-FFF2-40B4-BE49-F238E27FC236}">
                  <a16:creationId xmlns:a16="http://schemas.microsoft.com/office/drawing/2014/main" id="{44BA72BC-858F-01E5-2684-DCCE40464CEB}"/>
                </a:ext>
              </a:extLst>
            </p:cNvPr>
            <p:cNvGrpSpPr/>
            <p:nvPr/>
          </p:nvGrpSpPr>
          <p:grpSpPr>
            <a:xfrm>
              <a:off x="6462952" y="514343"/>
              <a:ext cx="5330586" cy="5502977"/>
              <a:chOff x="6278462" y="514343"/>
              <a:chExt cx="5515076" cy="5693433"/>
            </a:xfrm>
          </p:grpSpPr>
          <p:pic>
            <p:nvPicPr>
              <p:cNvPr id="12" name="Bildplatzhalter 10">
                <a:extLst>
                  <a:ext uri="{FF2B5EF4-FFF2-40B4-BE49-F238E27FC236}">
                    <a16:creationId xmlns:a16="http://schemas.microsoft.com/office/drawing/2014/main" id="{2522D1A6-6C92-369B-2693-58B25573871C}"/>
                  </a:ext>
                </a:extLst>
              </p:cNvPr>
              <p:cNvPicPr>
                <a:picLocks noChangeAspect="1"/>
              </p:cNvPicPr>
              <p:nvPr/>
            </p:nvPicPr>
            <p:blipFill>
              <a:blip r:embed="rId4"/>
              <a:srcRect l="14833" r="25296"/>
              <a:stretch/>
            </p:blipFill>
            <p:spPr>
              <a:xfrm>
                <a:off x="6278462" y="524281"/>
                <a:ext cx="1813878" cy="1790062"/>
              </a:xfrm>
              <a:prstGeom prst="rect">
                <a:avLst/>
              </a:prstGeom>
              <a:ln w="31750">
                <a:solidFill>
                  <a:schemeClr val="bg1"/>
                </a:solidFill>
              </a:ln>
            </p:spPr>
          </p:pic>
          <p:pic>
            <p:nvPicPr>
              <p:cNvPr id="15" name="Bildplatzhalter 10">
                <a:extLst>
                  <a:ext uri="{FF2B5EF4-FFF2-40B4-BE49-F238E27FC236}">
                    <a16:creationId xmlns:a16="http://schemas.microsoft.com/office/drawing/2014/main" id="{C95DAC74-F128-E4E4-A7C3-D202D89C7190}"/>
                  </a:ext>
                </a:extLst>
              </p:cNvPr>
              <p:cNvPicPr>
                <a:picLocks noChangeAspect="1"/>
              </p:cNvPicPr>
              <p:nvPr/>
            </p:nvPicPr>
            <p:blipFill>
              <a:blip r:embed="rId5" cstate="print">
                <a:extLst>
                  <a:ext uri="{28A0092B-C50C-407E-A947-70E740481C1C}">
                    <a14:useLocalDpi xmlns:a14="http://schemas.microsoft.com/office/drawing/2010/main"/>
                  </a:ext>
                </a:extLst>
              </a:blip>
              <a:stretch/>
            </p:blipFill>
            <p:spPr>
              <a:xfrm>
                <a:off x="8218372" y="514343"/>
                <a:ext cx="1811761" cy="1800000"/>
              </a:xfrm>
              <a:prstGeom prst="rect">
                <a:avLst/>
              </a:prstGeom>
              <a:ln w="31750">
                <a:solidFill>
                  <a:schemeClr val="bg1"/>
                </a:solidFill>
              </a:ln>
            </p:spPr>
          </p:pic>
          <p:pic>
            <p:nvPicPr>
              <p:cNvPr id="19" name="Bildplatzhalter 10">
                <a:extLst>
                  <a:ext uri="{FF2B5EF4-FFF2-40B4-BE49-F238E27FC236}">
                    <a16:creationId xmlns:a16="http://schemas.microsoft.com/office/drawing/2014/main" id="{4B7243A1-BC35-5CA9-5A57-25184D11F0ED}"/>
                  </a:ext>
                </a:extLst>
              </p:cNvPr>
              <p:cNvPicPr>
                <a:picLocks noChangeAspect="1"/>
              </p:cNvPicPr>
              <p:nvPr/>
            </p:nvPicPr>
            <p:blipFill>
              <a:blip r:embed="rId6" cstate="print">
                <a:extLst>
                  <a:ext uri="{28A0092B-C50C-407E-A947-70E740481C1C}">
                    <a14:useLocalDpi xmlns:a14="http://schemas.microsoft.com/office/drawing/2010/main"/>
                  </a:ext>
                </a:extLst>
              </a:blip>
              <a:stretch/>
            </p:blipFill>
            <p:spPr>
              <a:xfrm>
                <a:off x="6278462" y="2462913"/>
                <a:ext cx="1813488" cy="1800000"/>
              </a:xfrm>
              <a:prstGeom prst="rect">
                <a:avLst/>
              </a:prstGeom>
              <a:ln w="31750">
                <a:solidFill>
                  <a:schemeClr val="bg1"/>
                </a:solidFill>
              </a:ln>
            </p:spPr>
          </p:pic>
          <p:pic>
            <p:nvPicPr>
              <p:cNvPr id="20" name="Content Placeholder 11">
                <a:extLst>
                  <a:ext uri="{FF2B5EF4-FFF2-40B4-BE49-F238E27FC236}">
                    <a16:creationId xmlns:a16="http://schemas.microsoft.com/office/drawing/2014/main" id="{1E3D30D9-23F0-E8A6-BD74-9CF7BEC25B27}"/>
                  </a:ext>
                </a:extLst>
              </p:cNvPr>
              <p:cNvPicPr>
                <a:picLocks noChangeAspect="1"/>
              </p:cNvPicPr>
              <p:nvPr/>
            </p:nvPicPr>
            <p:blipFill>
              <a:blip r:embed="rId7"/>
              <a:srcRect l="12347" r="12347"/>
              <a:stretch/>
            </p:blipFill>
            <p:spPr>
              <a:xfrm>
                <a:off x="8222778" y="2482623"/>
                <a:ext cx="1807355" cy="1800000"/>
              </a:xfrm>
              <a:prstGeom prst="rect">
                <a:avLst/>
              </a:prstGeom>
              <a:ln w="31750">
                <a:solidFill>
                  <a:schemeClr val="bg1"/>
                </a:solidFill>
              </a:ln>
            </p:spPr>
          </p:pic>
          <p:pic>
            <p:nvPicPr>
              <p:cNvPr id="21" name="Content Placeholder 11">
                <a:extLst>
                  <a:ext uri="{FF2B5EF4-FFF2-40B4-BE49-F238E27FC236}">
                    <a16:creationId xmlns:a16="http://schemas.microsoft.com/office/drawing/2014/main" id="{A10FFFD7-7E93-8740-CAF5-7DEDD7352331}"/>
                  </a:ext>
                </a:extLst>
              </p:cNvPr>
              <p:cNvPicPr>
                <a:picLocks noChangeAspect="1"/>
              </p:cNvPicPr>
              <p:nvPr/>
            </p:nvPicPr>
            <p:blipFill>
              <a:blip r:embed="rId8"/>
              <a:srcRect t="13399" b="13399"/>
              <a:stretch/>
            </p:blipFill>
            <p:spPr>
              <a:xfrm>
                <a:off x="10152397" y="2462913"/>
                <a:ext cx="1641141" cy="1800000"/>
              </a:xfrm>
              <a:prstGeom prst="rect">
                <a:avLst/>
              </a:prstGeom>
              <a:ln w="31750">
                <a:solidFill>
                  <a:schemeClr val="bg1"/>
                </a:solidFill>
              </a:ln>
            </p:spPr>
          </p:pic>
          <p:pic>
            <p:nvPicPr>
              <p:cNvPr id="27" name="Content Placeholder 11">
                <a:extLst>
                  <a:ext uri="{FF2B5EF4-FFF2-40B4-BE49-F238E27FC236}">
                    <a16:creationId xmlns:a16="http://schemas.microsoft.com/office/drawing/2014/main" id="{B6868918-27ED-8A13-E99D-3BCF7D745010}"/>
                  </a:ext>
                </a:extLst>
              </p:cNvPr>
              <p:cNvPicPr>
                <a:picLocks noChangeAspect="1"/>
              </p:cNvPicPr>
              <p:nvPr/>
            </p:nvPicPr>
            <p:blipFill>
              <a:blip r:embed="rId9"/>
              <a:srcRect l="12219" r="12219"/>
              <a:stretch/>
            </p:blipFill>
            <p:spPr>
              <a:xfrm>
                <a:off x="8216645" y="4407776"/>
                <a:ext cx="1813488" cy="1799999"/>
              </a:xfrm>
              <a:prstGeom prst="rect">
                <a:avLst/>
              </a:prstGeom>
              <a:ln w="31750">
                <a:solidFill>
                  <a:schemeClr val="bg1"/>
                </a:solidFill>
              </a:ln>
            </p:spPr>
          </p:pic>
          <p:pic>
            <p:nvPicPr>
              <p:cNvPr id="30" name="Content Placeholder 11">
                <a:extLst>
                  <a:ext uri="{FF2B5EF4-FFF2-40B4-BE49-F238E27FC236}">
                    <a16:creationId xmlns:a16="http://schemas.microsoft.com/office/drawing/2014/main" id="{03620F24-B3D8-879D-B9E1-BB64AE4C0D67}"/>
                  </a:ext>
                </a:extLst>
              </p:cNvPr>
              <p:cNvPicPr>
                <a:picLocks noChangeAspect="1"/>
              </p:cNvPicPr>
              <p:nvPr/>
            </p:nvPicPr>
            <p:blipFill>
              <a:blip r:embed="rId10"/>
              <a:srcRect l="16530" r="16530"/>
              <a:stretch/>
            </p:blipFill>
            <p:spPr>
              <a:xfrm>
                <a:off x="6278462" y="4407776"/>
                <a:ext cx="1807355" cy="1799999"/>
              </a:xfrm>
              <a:prstGeom prst="rect">
                <a:avLst/>
              </a:prstGeom>
              <a:ln w="31750">
                <a:solidFill>
                  <a:schemeClr val="bg1"/>
                </a:solidFill>
              </a:ln>
            </p:spPr>
          </p:pic>
          <p:pic>
            <p:nvPicPr>
              <p:cNvPr id="31" name="Content Placeholder 11">
                <a:extLst>
                  <a:ext uri="{FF2B5EF4-FFF2-40B4-BE49-F238E27FC236}">
                    <a16:creationId xmlns:a16="http://schemas.microsoft.com/office/drawing/2014/main" id="{85705C33-A6ED-1783-01FE-503555A98AA6}"/>
                  </a:ext>
                </a:extLst>
              </p:cNvPr>
              <p:cNvPicPr>
                <a:picLocks noChangeAspect="1"/>
              </p:cNvPicPr>
              <p:nvPr/>
            </p:nvPicPr>
            <p:blipFill>
              <a:blip r:embed="rId11"/>
              <a:srcRect l="19648" r="19648"/>
              <a:stretch/>
            </p:blipFill>
            <p:spPr>
              <a:xfrm>
                <a:off x="10152397" y="4407776"/>
                <a:ext cx="1641141" cy="1800000"/>
              </a:xfrm>
              <a:prstGeom prst="rect">
                <a:avLst/>
              </a:prstGeom>
              <a:ln w="31750">
                <a:solidFill>
                  <a:schemeClr val="bg1"/>
                </a:solidFill>
              </a:ln>
            </p:spPr>
          </p:pic>
        </p:grpSp>
        <p:pic>
          <p:nvPicPr>
            <p:cNvPr id="34" name="Content Placeholder 11">
              <a:extLst>
                <a:ext uri="{FF2B5EF4-FFF2-40B4-BE49-F238E27FC236}">
                  <a16:creationId xmlns:a16="http://schemas.microsoft.com/office/drawing/2014/main" id="{E83A9F72-582D-7296-1414-77248FE807A5}"/>
                </a:ext>
              </a:extLst>
            </p:cNvPr>
            <p:cNvPicPr>
              <a:picLocks noChangeAspect="1"/>
            </p:cNvPicPr>
            <p:nvPr/>
          </p:nvPicPr>
          <p:blipFill>
            <a:blip r:embed="rId12"/>
            <a:srcRect l="18939" r="18939"/>
            <a:stretch/>
          </p:blipFill>
          <p:spPr>
            <a:xfrm>
              <a:off x="10207296" y="514343"/>
              <a:ext cx="1586242" cy="1739787"/>
            </a:xfrm>
            <a:prstGeom prst="rect">
              <a:avLst/>
            </a:prstGeom>
            <a:ln w="31750">
              <a:solidFill>
                <a:schemeClr val="bg1"/>
              </a:solidFill>
            </a:ln>
          </p:spPr>
        </p:pic>
      </p:grpSp>
      <p:sp>
        <p:nvSpPr>
          <p:cNvPr id="3" name="TextBox 2">
            <a:extLst>
              <a:ext uri="{FF2B5EF4-FFF2-40B4-BE49-F238E27FC236}">
                <a16:creationId xmlns:a16="http://schemas.microsoft.com/office/drawing/2014/main" id="{9E0B2E0D-820C-6BBD-3293-FC5E1936F37B}"/>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sp>
        <p:nvSpPr>
          <p:cNvPr id="4" name="Slide Number Placeholder 3">
            <a:extLst>
              <a:ext uri="{FF2B5EF4-FFF2-40B4-BE49-F238E27FC236}">
                <a16:creationId xmlns:a16="http://schemas.microsoft.com/office/drawing/2014/main" id="{BC2F54ED-11D4-190C-A23D-4431B399C017}"/>
              </a:ext>
            </a:extLst>
          </p:cNvPr>
          <p:cNvSpPr txBox="1">
            <a:spLocks/>
          </p:cNvSpPr>
          <p:nvPr/>
        </p:nvSpPr>
        <p:spPr>
          <a:xfrm>
            <a:off x="10829924" y="6356350"/>
            <a:ext cx="956715" cy="231775"/>
          </a:xfrm>
          <a:prstGeom prst="rect">
            <a:avLst/>
          </a:prstGeom>
        </p:spPr>
        <p:txBody>
          <a:bodyPr rIns="0" anchor="ctr"/>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a:t>
            </a:fld>
            <a:endParaRPr lang="de-DE" sz="1200" dirty="0">
              <a:solidFill>
                <a:schemeClr val="bg1"/>
              </a:solidFill>
              <a:latin typeface="Arial" panose="020B0604020202020204" pitchFamily="34" charset="0"/>
              <a:cs typeface="Arial" panose="020B0604020202020204" pitchFamily="34" charset="0"/>
            </a:endParaRPr>
          </a:p>
        </p:txBody>
      </p:sp>
      <p:cxnSp>
        <p:nvCxnSpPr>
          <p:cNvPr id="5" name="Straight Arrow Connector 3">
            <a:extLst>
              <a:ext uri="{FF2B5EF4-FFF2-40B4-BE49-F238E27FC236}">
                <a16:creationId xmlns:a16="http://schemas.microsoft.com/office/drawing/2014/main" id="{5525FFD7-BC1E-3AEE-F1A9-90070293F05E}"/>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786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57000">
              <a:schemeClr val="accent1"/>
            </a:gs>
            <a:gs pos="0">
              <a:schemeClr val="accent6">
                <a:lumMod val="75000"/>
              </a:schemeClr>
            </a:gs>
            <a:gs pos="100000">
              <a:schemeClr val="accent6">
                <a:lumMod val="10000"/>
              </a:schemeClr>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50974" y="3259963"/>
            <a:ext cx="5002028" cy="2162130"/>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US" b="1" dirty="0">
                <a:solidFill>
                  <a:schemeClr val="bg1"/>
                </a:solidFill>
                <a:latin typeface="Arial" panose="020B0604020202020204" pitchFamily="34" charset="0"/>
                <a:cs typeface="Arial" panose="020B0604020202020204" pitchFamily="34" charset="0"/>
              </a:rPr>
              <a:t>We encounter cooperatives everywhere and around the clock.</a:t>
            </a:r>
          </a:p>
          <a:p>
            <a:pPr>
              <a:lnSpc>
                <a:spcPct val="114000"/>
              </a:lnSpc>
            </a:pPr>
            <a:r>
              <a:rPr lang="en-US" dirty="0">
                <a:solidFill>
                  <a:schemeClr val="bg1"/>
                </a:solidFill>
                <a:latin typeface="Arial" panose="020B0604020202020204" pitchFamily="34" charset="0"/>
                <a:cs typeface="Arial" panose="020B0604020202020204" pitchFamily="34" charset="0"/>
              </a:rPr>
              <a:t>Cooperative banks are strong financing partners for our small and medium-sized enterprises, agricultural cooperatives produce our food, retail cooperatives secure our supply of goods of all kinds and housing cooperatives provide affordable dwellings.</a:t>
            </a:r>
            <a:endParaRPr lang="de-DE" dirty="0">
              <a:solidFill>
                <a:schemeClr val="bg1"/>
              </a:solidFill>
              <a:latin typeface="Arial" panose="020B0604020202020204" pitchFamily="34" charset="0"/>
              <a:cs typeface="Arial" panose="020B0604020202020204" pitchFamily="34" charset="0"/>
            </a:endParaRP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5535612"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The </a:t>
            </a:r>
            <a:r>
              <a:rPr lang="de-DE" sz="2800" dirty="0" err="1">
                <a:solidFill>
                  <a:schemeClr val="bg1"/>
                </a:solidFill>
                <a:latin typeface="Arial" panose="020B0604020202020204" pitchFamily="34" charset="0"/>
                <a:cs typeface="Arial" panose="020B0604020202020204" pitchFamily="34" charset="0"/>
              </a:rPr>
              <a:t>cooperatives</a:t>
            </a:r>
            <a:endParaRPr lang="de-DE" sz="2800" dirty="0">
              <a:solidFill>
                <a:schemeClr val="bg1"/>
              </a:solidFill>
              <a:latin typeface="Arial" panose="020B0604020202020204" pitchFamily="34" charset="0"/>
              <a:cs typeface="Arial" panose="020B0604020202020204" pitchFamily="34" charset="0"/>
            </a:endParaRPr>
          </a:p>
          <a:p>
            <a:r>
              <a:rPr lang="de-DE" sz="2800" dirty="0" err="1">
                <a:solidFill>
                  <a:schemeClr val="accent6">
                    <a:lumMod val="90000"/>
                  </a:schemeClr>
                </a:solidFill>
                <a:latin typeface="Arial" panose="020B0604020202020204" pitchFamily="34" charset="0"/>
                <a:cs typeface="Arial" panose="020B0604020202020204" pitchFamily="34" charset="0"/>
              </a:rPr>
              <a:t>companions</a:t>
            </a:r>
            <a:r>
              <a:rPr lang="de-DE" sz="2800" dirty="0">
                <a:solidFill>
                  <a:schemeClr val="accent6">
                    <a:lumMod val="90000"/>
                  </a:schemeClr>
                </a:solidFill>
                <a:latin typeface="Arial" panose="020B0604020202020204" pitchFamily="34" charset="0"/>
                <a:cs typeface="Arial" panose="020B0604020202020204" pitchFamily="34" charset="0"/>
              </a:rPr>
              <a:t> in </a:t>
            </a:r>
            <a:r>
              <a:rPr lang="de-DE" sz="2800" dirty="0" err="1">
                <a:solidFill>
                  <a:schemeClr val="accent6">
                    <a:lumMod val="90000"/>
                  </a:schemeClr>
                </a:solidFill>
                <a:latin typeface="Arial" panose="020B0604020202020204" pitchFamily="34" charset="0"/>
                <a:cs typeface="Arial" panose="020B0604020202020204" pitchFamily="34" charset="0"/>
              </a:rPr>
              <a:t>everyday</a:t>
            </a:r>
            <a:r>
              <a:rPr lang="de-DE" sz="2800" dirty="0">
                <a:solidFill>
                  <a:schemeClr val="accent6">
                    <a:lumMod val="90000"/>
                  </a:schemeClr>
                </a:solidFill>
                <a:latin typeface="Arial" panose="020B0604020202020204" pitchFamily="34" charset="0"/>
                <a:cs typeface="Arial" panose="020B0604020202020204" pitchFamily="34" charset="0"/>
              </a:rPr>
              <a:t> </a:t>
            </a:r>
            <a:r>
              <a:rPr lang="de-DE" sz="2800" dirty="0" err="1">
                <a:solidFill>
                  <a:schemeClr val="accent6">
                    <a:lumMod val="90000"/>
                  </a:schemeClr>
                </a:solidFill>
                <a:latin typeface="Arial" panose="020B0604020202020204" pitchFamily="34" charset="0"/>
                <a:cs typeface="Arial" panose="020B0604020202020204" pitchFamily="34" charset="0"/>
              </a:rPr>
              <a:t>life</a:t>
            </a:r>
            <a:endParaRPr lang="de-DE" sz="2800" dirty="0">
              <a:solidFill>
                <a:schemeClr val="accent6">
                  <a:lumMod val="90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596211"/>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noChangeAspect="1"/>
          </p:cNvSpPr>
          <p:nvPr/>
        </p:nvSpPr>
        <p:spPr>
          <a:xfrm>
            <a:off x="10829923" y="6356346"/>
            <a:ext cx="7429996" cy="1800000"/>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3</a:t>
            </a:fld>
            <a:endParaRPr lang="de-DE" sz="1200">
              <a:solidFill>
                <a:schemeClr val="bg1"/>
              </a:solidFill>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5CABAF2C-77F3-E69A-71B1-081F505F846A}"/>
              </a:ext>
            </a:extLst>
          </p:cNvPr>
          <p:cNvGrpSpPr/>
          <p:nvPr/>
        </p:nvGrpSpPr>
        <p:grpSpPr>
          <a:xfrm>
            <a:off x="6453002" y="512910"/>
            <a:ext cx="5361253" cy="5504409"/>
            <a:chOff x="6453002" y="512910"/>
            <a:chExt cx="5361253" cy="5504409"/>
          </a:xfrm>
        </p:grpSpPr>
        <p:grpSp>
          <p:nvGrpSpPr>
            <p:cNvPr id="11" name="Group 10">
              <a:extLst>
                <a:ext uri="{FF2B5EF4-FFF2-40B4-BE49-F238E27FC236}">
                  <a16:creationId xmlns:a16="http://schemas.microsoft.com/office/drawing/2014/main" id="{44BA72BC-858F-01E5-2684-DCCE40464CEB}"/>
                </a:ext>
              </a:extLst>
            </p:cNvPr>
            <p:cNvGrpSpPr/>
            <p:nvPr/>
          </p:nvGrpSpPr>
          <p:grpSpPr>
            <a:xfrm>
              <a:off x="6453002" y="512910"/>
              <a:ext cx="5361253" cy="5504409"/>
              <a:chOff x="6268169" y="512860"/>
              <a:chExt cx="5546805" cy="5694915"/>
            </a:xfrm>
          </p:grpSpPr>
          <p:pic>
            <p:nvPicPr>
              <p:cNvPr id="12" name="Bildplatzhalter 10">
                <a:extLst>
                  <a:ext uri="{FF2B5EF4-FFF2-40B4-BE49-F238E27FC236}">
                    <a16:creationId xmlns:a16="http://schemas.microsoft.com/office/drawing/2014/main" id="{2522D1A6-6C92-369B-2693-58B25573871C}"/>
                  </a:ext>
                </a:extLst>
              </p:cNvPr>
              <p:cNvPicPr>
                <a:picLocks noChangeAspect="1"/>
              </p:cNvPicPr>
              <p:nvPr/>
            </p:nvPicPr>
            <p:blipFill>
              <a:blip r:embed="rId4" cstate="print">
                <a:extLst>
                  <a:ext uri="{28A0092B-C50C-407E-A947-70E740481C1C}">
                    <a14:useLocalDpi xmlns:a14="http://schemas.microsoft.com/office/drawing/2010/main"/>
                  </a:ext>
                </a:extLst>
              </a:blip>
              <a:stretch/>
            </p:blipFill>
            <p:spPr>
              <a:xfrm>
                <a:off x="6278462" y="514343"/>
                <a:ext cx="1817647" cy="1800000"/>
              </a:xfrm>
              <a:prstGeom prst="rect">
                <a:avLst/>
              </a:prstGeom>
              <a:ln w="31750">
                <a:solidFill>
                  <a:schemeClr val="bg1"/>
                </a:solidFill>
              </a:ln>
            </p:spPr>
          </p:pic>
          <p:pic>
            <p:nvPicPr>
              <p:cNvPr id="15" name="Bildplatzhalter 10">
                <a:extLst>
                  <a:ext uri="{FF2B5EF4-FFF2-40B4-BE49-F238E27FC236}">
                    <a16:creationId xmlns:a16="http://schemas.microsoft.com/office/drawing/2014/main" id="{C95DAC74-F128-E4E4-A7C3-D202D89C7190}"/>
                  </a:ext>
                </a:extLst>
              </p:cNvPr>
              <p:cNvPicPr>
                <a:picLocks noChangeAspect="1"/>
              </p:cNvPicPr>
              <p:nvPr/>
            </p:nvPicPr>
            <p:blipFill>
              <a:blip r:embed="rId5"/>
              <a:srcRect l="16291" r="16522"/>
              <a:stretch/>
            </p:blipFill>
            <p:spPr>
              <a:xfrm>
                <a:off x="8216645" y="512860"/>
                <a:ext cx="1814015" cy="1800000"/>
              </a:xfrm>
              <a:prstGeom prst="rect">
                <a:avLst/>
              </a:prstGeom>
              <a:ln w="31750">
                <a:solidFill>
                  <a:schemeClr val="bg1"/>
                </a:solidFill>
              </a:ln>
            </p:spPr>
          </p:pic>
          <p:pic>
            <p:nvPicPr>
              <p:cNvPr id="19" name="Bildplatzhalter 10">
                <a:extLst>
                  <a:ext uri="{FF2B5EF4-FFF2-40B4-BE49-F238E27FC236}">
                    <a16:creationId xmlns:a16="http://schemas.microsoft.com/office/drawing/2014/main" id="{4B7243A1-BC35-5CA9-5A57-25184D11F0ED}"/>
                  </a:ext>
                </a:extLst>
              </p:cNvPr>
              <p:cNvPicPr>
                <a:picLocks noChangeAspect="1"/>
              </p:cNvPicPr>
              <p:nvPr/>
            </p:nvPicPr>
            <p:blipFill>
              <a:blip r:embed="rId6"/>
              <a:srcRect l="32112" r="13921" b="19732"/>
              <a:stretch/>
            </p:blipFill>
            <p:spPr>
              <a:xfrm>
                <a:off x="6268169" y="2455498"/>
                <a:ext cx="1817647" cy="1798979"/>
              </a:xfrm>
              <a:prstGeom prst="rect">
                <a:avLst/>
              </a:prstGeom>
              <a:ln w="31750">
                <a:solidFill>
                  <a:schemeClr val="bg1"/>
                </a:solidFill>
              </a:ln>
            </p:spPr>
          </p:pic>
          <p:pic>
            <p:nvPicPr>
              <p:cNvPr id="20" name="Content Placeholder 11">
                <a:extLst>
                  <a:ext uri="{FF2B5EF4-FFF2-40B4-BE49-F238E27FC236}">
                    <a16:creationId xmlns:a16="http://schemas.microsoft.com/office/drawing/2014/main" id="{1E3D30D9-23F0-E8A6-BD74-9CF7BEC25B27}"/>
                  </a:ext>
                </a:extLst>
              </p:cNvPr>
              <p:cNvPicPr>
                <a:picLocks noChangeAspect="1"/>
              </p:cNvPicPr>
              <p:nvPr/>
            </p:nvPicPr>
            <p:blipFill>
              <a:blip r:embed="rId7"/>
              <a:srcRect l="43520"/>
              <a:stretch/>
            </p:blipFill>
            <p:spPr>
              <a:xfrm>
                <a:off x="8222778" y="2462913"/>
                <a:ext cx="1807355" cy="1800000"/>
              </a:xfrm>
              <a:prstGeom prst="rect">
                <a:avLst/>
              </a:prstGeom>
              <a:ln w="31750">
                <a:solidFill>
                  <a:schemeClr val="bg1"/>
                </a:solidFill>
              </a:ln>
            </p:spPr>
          </p:pic>
          <p:pic>
            <p:nvPicPr>
              <p:cNvPr id="21" name="Content Placeholder 11">
                <a:extLst>
                  <a:ext uri="{FF2B5EF4-FFF2-40B4-BE49-F238E27FC236}">
                    <a16:creationId xmlns:a16="http://schemas.microsoft.com/office/drawing/2014/main" id="{A10FFFD7-7E93-8740-CAF5-7DEDD7352331}"/>
                  </a:ext>
                </a:extLst>
              </p:cNvPr>
              <p:cNvPicPr>
                <a:picLocks noChangeAspect="1"/>
              </p:cNvPicPr>
              <p:nvPr/>
            </p:nvPicPr>
            <p:blipFill>
              <a:blip r:embed="rId8"/>
              <a:srcRect t="6128" b="6128"/>
              <a:stretch/>
            </p:blipFill>
            <p:spPr>
              <a:xfrm>
                <a:off x="10173833" y="4403164"/>
                <a:ext cx="1641141" cy="1800000"/>
              </a:xfrm>
              <a:prstGeom prst="rect">
                <a:avLst/>
              </a:prstGeom>
              <a:ln w="31750">
                <a:solidFill>
                  <a:schemeClr val="bg1"/>
                </a:solidFill>
              </a:ln>
            </p:spPr>
          </p:pic>
          <p:pic>
            <p:nvPicPr>
              <p:cNvPr id="27" name="Content Placeholder 11">
                <a:extLst>
                  <a:ext uri="{FF2B5EF4-FFF2-40B4-BE49-F238E27FC236}">
                    <a16:creationId xmlns:a16="http://schemas.microsoft.com/office/drawing/2014/main" id="{B6868918-27ED-8A13-E99D-3BCF7D745010}"/>
                  </a:ext>
                </a:extLst>
              </p:cNvPr>
              <p:cNvPicPr>
                <a:picLocks noChangeAspect="1"/>
              </p:cNvPicPr>
              <p:nvPr/>
            </p:nvPicPr>
            <p:blipFill>
              <a:blip r:embed="rId9"/>
              <a:srcRect l="16417" r="16417"/>
              <a:stretch/>
            </p:blipFill>
            <p:spPr>
              <a:xfrm>
                <a:off x="8216645" y="4407776"/>
                <a:ext cx="1813488" cy="1799999"/>
              </a:xfrm>
              <a:prstGeom prst="rect">
                <a:avLst/>
              </a:prstGeom>
              <a:ln w="31750">
                <a:solidFill>
                  <a:schemeClr val="bg1"/>
                </a:solidFill>
              </a:ln>
            </p:spPr>
          </p:pic>
          <p:pic>
            <p:nvPicPr>
              <p:cNvPr id="30" name="Content Placeholder 11">
                <a:extLst>
                  <a:ext uri="{FF2B5EF4-FFF2-40B4-BE49-F238E27FC236}">
                    <a16:creationId xmlns:a16="http://schemas.microsoft.com/office/drawing/2014/main" id="{03620F24-B3D8-879D-B9E1-BB64AE4C0D67}"/>
                  </a:ext>
                </a:extLst>
              </p:cNvPr>
              <p:cNvPicPr>
                <a:picLocks noChangeAspect="1"/>
              </p:cNvPicPr>
              <p:nvPr/>
            </p:nvPicPr>
            <p:blipFill>
              <a:blip r:embed="rId10"/>
              <a:srcRect t="16791" b="16791"/>
              <a:stretch/>
            </p:blipFill>
            <p:spPr>
              <a:xfrm>
                <a:off x="6278462" y="4407776"/>
                <a:ext cx="1807355" cy="1799999"/>
              </a:xfrm>
              <a:prstGeom prst="rect">
                <a:avLst/>
              </a:prstGeom>
              <a:ln w="31750">
                <a:solidFill>
                  <a:schemeClr val="bg1"/>
                </a:solidFill>
              </a:ln>
            </p:spPr>
          </p:pic>
          <p:pic>
            <p:nvPicPr>
              <p:cNvPr id="31" name="Content Placeholder 11">
                <a:extLst>
                  <a:ext uri="{FF2B5EF4-FFF2-40B4-BE49-F238E27FC236}">
                    <a16:creationId xmlns:a16="http://schemas.microsoft.com/office/drawing/2014/main" id="{85705C33-A6ED-1783-01FE-503555A98AA6}"/>
                  </a:ext>
                </a:extLst>
              </p:cNvPr>
              <p:cNvPicPr>
                <a:picLocks noChangeAspect="1"/>
              </p:cNvPicPr>
              <p:nvPr/>
            </p:nvPicPr>
            <p:blipFill>
              <a:blip r:embed="rId11"/>
              <a:srcRect l="19617" r="19617"/>
              <a:stretch/>
            </p:blipFill>
            <p:spPr>
              <a:xfrm>
                <a:off x="10152399" y="2454476"/>
                <a:ext cx="1641141" cy="1800000"/>
              </a:xfrm>
              <a:prstGeom prst="rect">
                <a:avLst/>
              </a:prstGeom>
              <a:ln w="31750">
                <a:solidFill>
                  <a:schemeClr val="bg1"/>
                </a:solidFill>
              </a:ln>
            </p:spPr>
          </p:pic>
        </p:grpSp>
        <p:pic>
          <p:nvPicPr>
            <p:cNvPr id="34" name="Content Placeholder 11">
              <a:extLst>
                <a:ext uri="{FF2B5EF4-FFF2-40B4-BE49-F238E27FC236}">
                  <a16:creationId xmlns:a16="http://schemas.microsoft.com/office/drawing/2014/main" id="{E83A9F72-582D-7296-1414-77248FE807A5}"/>
                </a:ext>
              </a:extLst>
            </p:cNvPr>
            <p:cNvPicPr>
              <a:picLocks noChangeAspect="1"/>
            </p:cNvPicPr>
            <p:nvPr/>
          </p:nvPicPr>
          <p:blipFill>
            <a:blip r:embed="rId12"/>
            <a:srcRect l="24357" r="24357"/>
            <a:stretch/>
          </p:blipFill>
          <p:spPr>
            <a:xfrm>
              <a:off x="10207296" y="514343"/>
              <a:ext cx="1586242" cy="1739787"/>
            </a:xfrm>
            <a:prstGeom prst="rect">
              <a:avLst/>
            </a:prstGeom>
            <a:ln w="31750">
              <a:solidFill>
                <a:schemeClr val="bg1"/>
              </a:solidFill>
            </a:ln>
          </p:spPr>
        </p:pic>
      </p:grpSp>
      <p:sp>
        <p:nvSpPr>
          <p:cNvPr id="3" name="TextBox 2">
            <a:extLst>
              <a:ext uri="{FF2B5EF4-FFF2-40B4-BE49-F238E27FC236}">
                <a16:creationId xmlns:a16="http://schemas.microsoft.com/office/drawing/2014/main" id="{9E0B2E0D-820C-6BBD-3293-FC5E1936F37B}"/>
              </a:ext>
            </a:extLst>
          </p:cNvPr>
          <p:cNvSpPr txBox="1"/>
          <p:nvPr/>
        </p:nvSpPr>
        <p:spPr>
          <a:xfrm>
            <a:off x="10350184" y="6432948"/>
            <a:ext cx="689291" cy="123111"/>
          </a:xfrm>
          <a:prstGeom prst="rect">
            <a:avLst/>
          </a:prstGeom>
          <a:noFill/>
        </p:spPr>
        <p:txBody>
          <a:bodyPr wrap="none" lIns="0" tIns="0" rIns="0" bIns="0" rtlCol="0">
            <a:spAutoFit/>
          </a:bodyPr>
          <a:lstStyle/>
          <a:p>
            <a:pPr algn="r"/>
            <a:r>
              <a:rPr lang="en-JP" sz="800" dirty="0">
                <a:solidFill>
                  <a:schemeClr val="bg1"/>
                </a:solidFill>
                <a:latin typeface="Arial" panose="020B0604020202020204" pitchFamily="34" charset="0"/>
                <a:cs typeface="Arial" panose="020B0604020202020204" pitchFamily="34" charset="0"/>
              </a:rPr>
              <a:t>© </a:t>
            </a:r>
            <a:r>
              <a:rPr lang="de-DE" sz="800" dirty="0">
                <a:solidFill>
                  <a:schemeClr val="bg1"/>
                </a:solidFill>
                <a:latin typeface="Arial" panose="020B0604020202020204" pitchFamily="34" charset="0"/>
                <a:cs typeface="Arial" panose="020B0604020202020204" pitchFamily="34" charset="0"/>
              </a:rPr>
              <a:t> DGRV 2026</a:t>
            </a:r>
          </a:p>
        </p:txBody>
      </p:sp>
      <p:sp>
        <p:nvSpPr>
          <p:cNvPr id="4" name="Slide Number Placeholder 3">
            <a:extLst>
              <a:ext uri="{FF2B5EF4-FFF2-40B4-BE49-F238E27FC236}">
                <a16:creationId xmlns:a16="http://schemas.microsoft.com/office/drawing/2014/main" id="{BC2F54ED-11D4-190C-A23D-4431B399C017}"/>
              </a:ext>
            </a:extLst>
          </p:cNvPr>
          <p:cNvSpPr txBox="1">
            <a:spLocks/>
          </p:cNvSpPr>
          <p:nvPr/>
        </p:nvSpPr>
        <p:spPr>
          <a:xfrm>
            <a:off x="10829924" y="6356350"/>
            <a:ext cx="956715" cy="231775"/>
          </a:xfrm>
          <a:prstGeom prst="rect">
            <a:avLst/>
          </a:prstGeom>
        </p:spPr>
        <p:txBody>
          <a:bodyPr rIns="0" anchor="ctr"/>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3</a:t>
            </a:fld>
            <a:endParaRPr lang="de-DE" sz="1200" dirty="0">
              <a:solidFill>
                <a:schemeClr val="bg1"/>
              </a:solidFill>
              <a:latin typeface="Arial" panose="020B0604020202020204" pitchFamily="34" charset="0"/>
              <a:cs typeface="Arial" panose="020B0604020202020204" pitchFamily="34" charset="0"/>
            </a:endParaRPr>
          </a:p>
        </p:txBody>
      </p:sp>
      <p:cxnSp>
        <p:nvCxnSpPr>
          <p:cNvPr id="5" name="Straight Arrow Connector 3">
            <a:extLst>
              <a:ext uri="{FF2B5EF4-FFF2-40B4-BE49-F238E27FC236}">
                <a16:creationId xmlns:a16="http://schemas.microsoft.com/office/drawing/2014/main" id="{5525FFD7-BC1E-3AEE-F1A9-90070293F05E}"/>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635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57000">
              <a:schemeClr val="accent1"/>
            </a:gs>
            <a:gs pos="0">
              <a:schemeClr val="accent6">
                <a:lumMod val="75000"/>
              </a:schemeClr>
            </a:gs>
            <a:gs pos="100000">
              <a:schemeClr val="accent6">
                <a:lumMod val="10000"/>
              </a:schemeClr>
            </a:gs>
          </a:gsLst>
          <a:lin ang="2700000" scaled="1"/>
        </a:gradFill>
        <a:effectLst/>
      </p:bgPr>
    </p:bg>
    <p:spTree>
      <p:nvGrpSpPr>
        <p:cNvPr id="1" name="">
          <a:extLst>
            <a:ext uri="{FF2B5EF4-FFF2-40B4-BE49-F238E27FC236}">
              <a16:creationId xmlns:a16="http://schemas.microsoft.com/office/drawing/2014/main" id="{F923D064-101F-80E9-B8D5-560732A908AD}"/>
            </a:ext>
          </a:extLst>
        </p:cNvPr>
        <p:cNvGrpSpPr/>
        <p:nvPr/>
      </p:nvGrpSpPr>
      <p:grpSpPr>
        <a:xfrm>
          <a:off x="0" y="0"/>
          <a:ext cx="0" cy="0"/>
          <a:chOff x="0" y="0"/>
          <a:chExt cx="0" cy="0"/>
        </a:xfrm>
      </p:grpSpPr>
      <p:sp>
        <p:nvSpPr>
          <p:cNvPr id="13" name="Text Placeholder 3">
            <a:extLst>
              <a:ext uri="{FF2B5EF4-FFF2-40B4-BE49-F238E27FC236}">
                <a16:creationId xmlns:a16="http://schemas.microsoft.com/office/drawing/2014/main" id="{8F2A00E4-EA87-1D43-9DB8-09BB499E8A2F}"/>
              </a:ext>
            </a:extLst>
          </p:cNvPr>
          <p:cNvSpPr txBox="1">
            <a:spLocks/>
          </p:cNvSpPr>
          <p:nvPr/>
        </p:nvSpPr>
        <p:spPr>
          <a:xfrm>
            <a:off x="1450974" y="3259963"/>
            <a:ext cx="4645026" cy="2290371"/>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1000"/>
              </a:spcBef>
              <a:spcAft>
                <a:spcPts val="0"/>
              </a:spcAft>
              <a:buClr>
                <a:srgbClr val="208BFF"/>
              </a:buClr>
              <a:buSzTx/>
              <a:buFont typeface="Arial" panose="020B0604020202020204" pitchFamily="34" charset="0"/>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Cooperatives are with us around the clock. </a:t>
            </a:r>
          </a:p>
          <a:p>
            <a:pPr marL="0" marR="0" lvl="0" indent="0" algn="l" defTabSz="914400" rtl="0" eaLnBrk="1" fontAlgn="auto" latinLnBrk="0" hangingPunct="1">
              <a:lnSpc>
                <a:spcPct val="114000"/>
              </a:lnSpc>
              <a:spcBef>
                <a:spcPts val="1000"/>
              </a:spcBef>
              <a:spcAft>
                <a:spcPts val="0"/>
              </a:spcAft>
              <a:buClr>
                <a:srgbClr val="208BFF"/>
              </a:buClr>
              <a:buSzTx/>
              <a:buFont typeface="Arial" panose="020B0604020202020204" pitchFamily="34" charset="0"/>
              <a:buNone/>
              <a:tabLst/>
              <a:defRPr/>
            </a:pPr>
            <a:r>
              <a:rPr kumimoji="0" lang="en-US" sz="160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But we usually don't even notice them in our everyday lives. However, if we take a closer look, we quickly become aware of the many cooperative services and offers.</a:t>
            </a:r>
          </a:p>
          <a:p>
            <a:pPr lvl="0"/>
            <a:r>
              <a:rPr lang="en-US" dirty="0">
                <a:solidFill>
                  <a:srgbClr val="FFFFFF"/>
                </a:solidFill>
                <a:latin typeface="Arial" panose="020B0604020202020204" pitchFamily="34" charset="0"/>
                <a:cs typeface="Arial" panose="020B0604020202020204" pitchFamily="34" charset="0"/>
              </a:rPr>
              <a:t>Let's accompany the Müller family through their day and see where they encounter cooperatives.</a:t>
            </a:r>
            <a:endParaRPr kumimoji="0" lang="en-US" sz="160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4" name="Title 6">
            <a:extLst>
              <a:ext uri="{FF2B5EF4-FFF2-40B4-BE49-F238E27FC236}">
                <a16:creationId xmlns:a16="http://schemas.microsoft.com/office/drawing/2014/main" id="{9D4440BE-D777-AA74-6225-35DEAB791D49}"/>
              </a:ext>
            </a:extLst>
          </p:cNvPr>
          <p:cNvSpPr txBox="1">
            <a:spLocks/>
          </p:cNvSpPr>
          <p:nvPr/>
        </p:nvSpPr>
        <p:spPr>
          <a:xfrm>
            <a:off x="560388" y="1784204"/>
            <a:ext cx="5535612" cy="480131"/>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The </a:t>
            </a:r>
            <a:r>
              <a:rPr kumimoji="0" lang="de-DE" sz="2800" b="1" i="0" u="none" strike="noStrike" kern="1200" cap="none" spc="0" normalizeH="0" baseline="0" noProof="0" dirty="0" err="1">
                <a:ln>
                  <a:noFill/>
                </a:ln>
                <a:solidFill>
                  <a:srgbClr val="FFFFFF"/>
                </a:solidFill>
                <a:effectLst/>
                <a:uLnTx/>
                <a:uFillTx/>
                <a:latin typeface="Arial" panose="020B0604020202020204" pitchFamily="34" charset="0"/>
                <a:ea typeface="+mj-ea"/>
                <a:cs typeface="Arial" panose="020B0604020202020204" pitchFamily="34" charset="0"/>
              </a:rPr>
              <a:t>Cooperative</a:t>
            </a:r>
            <a: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 </a:t>
            </a:r>
            <a:r>
              <a:rPr lang="de-DE" sz="2800" dirty="0">
                <a:solidFill>
                  <a:srgbClr val="FFFFFF"/>
                </a:solidFill>
                <a:latin typeface="Arial" panose="020B0604020202020204" pitchFamily="34" charset="0"/>
                <a:cs typeface="Arial" panose="020B0604020202020204" pitchFamily="34" charset="0"/>
              </a:rPr>
              <a:t>C</a:t>
            </a:r>
            <a: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lock</a:t>
            </a:r>
          </a:p>
        </p:txBody>
      </p:sp>
      <p:cxnSp>
        <p:nvCxnSpPr>
          <p:cNvPr id="17" name="Straight Connector 16">
            <a:extLst>
              <a:ext uri="{FF2B5EF4-FFF2-40B4-BE49-F238E27FC236}">
                <a16:creationId xmlns:a16="http://schemas.microsoft.com/office/drawing/2014/main" id="{B84A10E9-871C-C8BF-4860-1B5B453151F0}"/>
              </a:ext>
            </a:extLst>
          </p:cNvPr>
          <p:cNvCxnSpPr>
            <a:cxnSpLocks/>
          </p:cNvCxnSpPr>
          <p:nvPr/>
        </p:nvCxnSpPr>
        <p:spPr>
          <a:xfrm>
            <a:off x="0" y="2596211"/>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77F79503-7FBC-9771-BD00-806D00B15C3F}"/>
              </a:ext>
            </a:extLst>
          </p:cNvPr>
          <p:cNvSpPr txBox="1">
            <a:spLocks noChangeAspect="1"/>
          </p:cNvSpPr>
          <p:nvPr/>
        </p:nvSpPr>
        <p:spPr>
          <a:xfrm>
            <a:off x="10829923" y="6356346"/>
            <a:ext cx="7429996" cy="1800000"/>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de-DE"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9F8FB0BF-AC35-B33E-31A8-3889B2D73B1A}"/>
              </a:ext>
            </a:extLst>
          </p:cNvPr>
          <p:cNvSpPr txBox="1"/>
          <p:nvPr/>
        </p:nvSpPr>
        <p:spPr>
          <a:xfrm>
            <a:off x="10350184" y="6432948"/>
            <a:ext cx="689291" cy="123111"/>
          </a:xfrm>
          <a:prstGeom prst="rect">
            <a:avLst/>
          </a:prstGeom>
          <a:noFill/>
        </p:spPr>
        <p:txBody>
          <a:bodyPr wrap="none" lIns="0" tIns="0" rIns="0" bIns="0" rtlCol="0">
            <a:spAutoFit/>
          </a:bodyPr>
          <a:lstStyle/>
          <a:p>
            <a:pPr algn="r"/>
            <a:r>
              <a:rPr lang="en-JP" sz="800" dirty="0">
                <a:solidFill>
                  <a:schemeClr val="bg1"/>
                </a:solidFill>
                <a:latin typeface="Arial" panose="020B0604020202020204" pitchFamily="34" charset="0"/>
                <a:cs typeface="Arial" panose="020B0604020202020204" pitchFamily="34" charset="0"/>
              </a:rPr>
              <a:t>© </a:t>
            </a:r>
            <a:r>
              <a:rPr lang="de-DE" sz="800" dirty="0">
                <a:solidFill>
                  <a:schemeClr val="bg1"/>
                </a:solidFill>
                <a:latin typeface="Arial" panose="020B0604020202020204" pitchFamily="34" charset="0"/>
                <a:cs typeface="Arial" panose="020B0604020202020204" pitchFamily="34" charset="0"/>
              </a:rPr>
              <a:t> DGRV 2026</a:t>
            </a:r>
          </a:p>
        </p:txBody>
      </p:sp>
      <p:sp>
        <p:nvSpPr>
          <p:cNvPr id="4" name="Slide Number Placeholder 3">
            <a:extLst>
              <a:ext uri="{FF2B5EF4-FFF2-40B4-BE49-F238E27FC236}">
                <a16:creationId xmlns:a16="http://schemas.microsoft.com/office/drawing/2014/main" id="{D199677C-446F-CE00-82A7-E764D4C3D6AF}"/>
              </a:ext>
            </a:extLst>
          </p:cNvPr>
          <p:cNvSpPr txBox="1">
            <a:spLocks/>
          </p:cNvSpPr>
          <p:nvPr/>
        </p:nvSpPr>
        <p:spPr>
          <a:xfrm>
            <a:off x="10829924" y="6356350"/>
            <a:ext cx="956715" cy="231775"/>
          </a:xfrm>
          <a:prstGeom prst="rect">
            <a:avLst/>
          </a:prstGeom>
        </p:spPr>
        <p:txBody>
          <a:bodyPr rIns="0" anchor="ctr"/>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de-DE"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5" name="Straight Arrow Connector 3">
            <a:extLst>
              <a:ext uri="{FF2B5EF4-FFF2-40B4-BE49-F238E27FC236}">
                <a16:creationId xmlns:a16="http://schemas.microsoft.com/office/drawing/2014/main" id="{1EB5E7EE-285D-EE55-6BFA-56BB796C1754}"/>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pic>
        <p:nvPicPr>
          <p:cNvPr id="6" name="Grafik 5" descr="Ein Bild, das Uhr, Wanduhr enthält.&#10;&#10;KI-generierte Inhalte können fehlerhaft sein.">
            <a:extLst>
              <a:ext uri="{FF2B5EF4-FFF2-40B4-BE49-F238E27FC236}">
                <a16:creationId xmlns:a16="http://schemas.microsoft.com/office/drawing/2014/main" id="{F81F011B-0999-3B5B-2118-0DD098780477}"/>
              </a:ext>
            </a:extLst>
          </p:cNvPr>
          <p:cNvPicPr>
            <a:picLocks noChangeAspect="1"/>
          </p:cNvPicPr>
          <p:nvPr/>
        </p:nvPicPr>
        <p:blipFill>
          <a:blip r:embed="rId4"/>
          <a:stretch>
            <a:fillRect/>
          </a:stretch>
        </p:blipFill>
        <p:spPr>
          <a:xfrm>
            <a:off x="6683711" y="1401595"/>
            <a:ext cx="5230338" cy="4456221"/>
          </a:xfrm>
          <a:prstGeom prst="rect">
            <a:avLst/>
          </a:prstGeom>
          <a:ln w="38100">
            <a:solidFill>
              <a:schemeClr val="bg1"/>
            </a:solidFill>
          </a:ln>
        </p:spPr>
      </p:pic>
    </p:spTree>
    <p:extLst>
      <p:ext uri="{BB962C8B-B14F-4D97-AF65-F5344CB8AC3E}">
        <p14:creationId xmlns:p14="http://schemas.microsoft.com/office/powerpoint/2010/main" val="1748393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D2530A-4538-1FA8-A9C4-40BA145E0CBD}"/>
              </a:ext>
            </a:extLst>
          </p:cNvPr>
          <p:cNvSpPr>
            <a:spLocks noGrp="1"/>
          </p:cNvSpPr>
          <p:nvPr>
            <p:ph type="ctrTitle"/>
          </p:nvPr>
        </p:nvSpPr>
        <p:spPr/>
        <p:txBody>
          <a:bodyPr/>
          <a:lstStyle/>
          <a:p>
            <a:endParaRPr lang="de-DE"/>
          </a:p>
        </p:txBody>
      </p:sp>
      <p:sp>
        <p:nvSpPr>
          <p:cNvPr id="3" name="Untertitel 2">
            <a:extLst>
              <a:ext uri="{FF2B5EF4-FFF2-40B4-BE49-F238E27FC236}">
                <a16:creationId xmlns:a16="http://schemas.microsoft.com/office/drawing/2014/main" id="{078F1C91-D76D-222E-8B71-0143C73CF7A0}"/>
              </a:ext>
            </a:extLst>
          </p:cNvPr>
          <p:cNvSpPr>
            <a:spLocks noGrp="1"/>
          </p:cNvSpPr>
          <p:nvPr>
            <p:ph type="subTitle" idx="1"/>
          </p:nvPr>
        </p:nvSpPr>
        <p:spPr/>
        <p:txBody>
          <a:bodyPr/>
          <a:lstStyle/>
          <a:p>
            <a:endParaRPr lang="de-DE"/>
          </a:p>
        </p:txBody>
      </p:sp>
      <p:pic>
        <p:nvPicPr>
          <p:cNvPr id="5" name="Grafik 4" descr="Ein Bild, das Uhr, Screenshot, Wanduhr, Design enthält.&#10;&#10;KI-generierte Inhalte können fehlerhaft sein.">
            <a:extLst>
              <a:ext uri="{FF2B5EF4-FFF2-40B4-BE49-F238E27FC236}">
                <a16:creationId xmlns:a16="http://schemas.microsoft.com/office/drawing/2014/main" id="{9D7B0886-5805-DFED-3A41-CC011619D5FB}"/>
              </a:ext>
            </a:extLst>
          </p:cNvPr>
          <p:cNvPicPr>
            <a:picLocks noGrp="1" noRot="1" noChangeAspect="1" noMove="1" noResize="1" noEditPoints="1" noAdjustHandles="1" noChangeArrowheads="1" noChangeShapeType="1" noCrop="1"/>
          </p:cNvPicPr>
          <p:nvPr/>
        </p:nvPicPr>
        <p:blipFill>
          <a:blip r:embed="rId2"/>
          <a:stretch>
            <a:fillRect/>
          </a:stretch>
        </p:blipFill>
        <p:spPr>
          <a:xfrm>
            <a:off x="-44214" y="-98853"/>
            <a:ext cx="12254535" cy="7118236"/>
          </a:xfrm>
          <a:prstGeom prst="rect">
            <a:avLst/>
          </a:prstGeom>
          <a:solidFill>
            <a:srgbClr val="3C6FB1"/>
          </a:solidFill>
        </p:spPr>
      </p:pic>
      <p:sp>
        <p:nvSpPr>
          <p:cNvPr id="6" name="Textfeld 5">
            <a:extLst>
              <a:ext uri="{FF2B5EF4-FFF2-40B4-BE49-F238E27FC236}">
                <a16:creationId xmlns:a16="http://schemas.microsoft.com/office/drawing/2014/main" id="{D9A66DE4-F9D6-960E-D738-66BBE693067F}"/>
              </a:ext>
            </a:extLst>
          </p:cNvPr>
          <p:cNvSpPr txBox="1"/>
          <p:nvPr/>
        </p:nvSpPr>
        <p:spPr>
          <a:xfrm>
            <a:off x="8066638" y="1482664"/>
            <a:ext cx="3060071" cy="507831"/>
          </a:xfrm>
          <a:prstGeom prst="rect">
            <a:avLst/>
          </a:prstGeom>
          <a:noFill/>
        </p:spPr>
        <p:txBody>
          <a:bodyPr wrap="square" rtlCol="0">
            <a:spAutoFit/>
          </a:bodyPr>
          <a:lstStyle/>
          <a:p>
            <a:r>
              <a:rPr lang="en-US" sz="900" dirty="0">
                <a:solidFill>
                  <a:srgbClr val="185FAB"/>
                </a:solidFill>
                <a:latin typeface="Helvetica" pitchFamily="2" charset="0"/>
              </a:rPr>
              <a:t>Mia uses her lunch break for a consultation at the bank. She is a member of one of the approximately </a:t>
            </a:r>
            <a:r>
              <a:rPr lang="en-US" sz="900" b="1" dirty="0">
                <a:solidFill>
                  <a:schemeClr val="accent1"/>
                </a:solidFill>
                <a:latin typeface="Helvetica" pitchFamily="2" charset="0"/>
              </a:rPr>
              <a:t>700 </a:t>
            </a:r>
            <a:r>
              <a:rPr lang="en-US" sz="900" b="1" dirty="0" err="1">
                <a:solidFill>
                  <a:schemeClr val="accent1"/>
                </a:solidFill>
                <a:latin typeface="Helvetica" pitchFamily="2" charset="0"/>
              </a:rPr>
              <a:t>Volksbanken</a:t>
            </a:r>
            <a:r>
              <a:rPr lang="en-US" sz="900" b="1" dirty="0">
                <a:solidFill>
                  <a:schemeClr val="accent1"/>
                </a:solidFill>
                <a:latin typeface="Helvetica" pitchFamily="2" charset="0"/>
              </a:rPr>
              <a:t> and </a:t>
            </a:r>
            <a:r>
              <a:rPr lang="en-US" sz="900" b="1" dirty="0" err="1">
                <a:solidFill>
                  <a:schemeClr val="accent1"/>
                </a:solidFill>
                <a:latin typeface="Helvetica" pitchFamily="2" charset="0"/>
              </a:rPr>
              <a:t>Raiffeisenbanken</a:t>
            </a:r>
            <a:r>
              <a:rPr lang="en-US" sz="900" dirty="0">
                <a:solidFill>
                  <a:srgbClr val="185FAB"/>
                </a:solidFill>
                <a:latin typeface="Helvetica" pitchFamily="2" charset="0"/>
              </a:rPr>
              <a:t> in Germany.</a:t>
            </a:r>
            <a:endParaRPr lang="de-DE" sz="900" dirty="0">
              <a:solidFill>
                <a:srgbClr val="193E67"/>
              </a:solidFill>
              <a:effectLst/>
              <a:latin typeface="Helvetica" pitchFamily="2" charset="0"/>
            </a:endParaRPr>
          </a:p>
        </p:txBody>
      </p:sp>
      <p:sp>
        <p:nvSpPr>
          <p:cNvPr id="9" name="Textfeld 8">
            <a:extLst>
              <a:ext uri="{FF2B5EF4-FFF2-40B4-BE49-F238E27FC236}">
                <a16:creationId xmlns:a16="http://schemas.microsoft.com/office/drawing/2014/main" id="{B1F7491D-D3AF-4BFA-D60A-B690BBE4DB64}"/>
              </a:ext>
            </a:extLst>
          </p:cNvPr>
          <p:cNvSpPr txBox="1"/>
          <p:nvPr/>
        </p:nvSpPr>
        <p:spPr>
          <a:xfrm>
            <a:off x="8590239" y="2613145"/>
            <a:ext cx="3514928" cy="507831"/>
          </a:xfrm>
          <a:prstGeom prst="rect">
            <a:avLst/>
          </a:prstGeom>
          <a:noFill/>
        </p:spPr>
        <p:txBody>
          <a:bodyPr wrap="square" rtlCol="0">
            <a:spAutoFit/>
          </a:bodyPr>
          <a:lstStyle/>
          <a:p>
            <a:r>
              <a:rPr lang="en-US" sz="900" dirty="0">
                <a:solidFill>
                  <a:srgbClr val="185FAB"/>
                </a:solidFill>
                <a:latin typeface="Helvetica" pitchFamily="2" charset="0"/>
              </a:rPr>
              <a:t>It's time for PE at school. The children's sportswear was purchased at one of the </a:t>
            </a:r>
            <a:r>
              <a:rPr lang="en-US" sz="900" b="1" dirty="0">
                <a:solidFill>
                  <a:schemeClr val="accent1"/>
                </a:solidFill>
                <a:latin typeface="Helvetica" pitchFamily="2" charset="0"/>
              </a:rPr>
              <a:t>1,400 INTERSPORT cooperative </a:t>
            </a:r>
          </a:p>
          <a:p>
            <a:r>
              <a:rPr lang="en-US" sz="900" b="1" dirty="0">
                <a:solidFill>
                  <a:schemeClr val="accent1"/>
                </a:solidFill>
                <a:latin typeface="Helvetica" pitchFamily="2" charset="0"/>
              </a:rPr>
              <a:t>stores.</a:t>
            </a:r>
            <a:endParaRPr lang="de-DE" sz="800" b="1" dirty="0">
              <a:solidFill>
                <a:schemeClr val="accent1"/>
              </a:solidFill>
            </a:endParaRPr>
          </a:p>
        </p:txBody>
      </p:sp>
      <p:sp>
        <p:nvSpPr>
          <p:cNvPr id="10" name="Textfeld 9">
            <a:extLst>
              <a:ext uri="{FF2B5EF4-FFF2-40B4-BE49-F238E27FC236}">
                <a16:creationId xmlns:a16="http://schemas.microsoft.com/office/drawing/2014/main" id="{6B2A60DC-117B-7C20-76E1-E812F65FDF40}"/>
              </a:ext>
            </a:extLst>
          </p:cNvPr>
          <p:cNvSpPr txBox="1"/>
          <p:nvPr/>
        </p:nvSpPr>
        <p:spPr>
          <a:xfrm>
            <a:off x="8774545" y="3771713"/>
            <a:ext cx="3065030" cy="507831"/>
          </a:xfrm>
          <a:prstGeom prst="rect">
            <a:avLst/>
          </a:prstGeom>
          <a:noFill/>
        </p:spPr>
        <p:txBody>
          <a:bodyPr wrap="square" rtlCol="0">
            <a:spAutoFit/>
          </a:bodyPr>
          <a:lstStyle/>
          <a:p>
            <a:r>
              <a:rPr lang="en-US" sz="900" dirty="0">
                <a:solidFill>
                  <a:srgbClr val="185FAB"/>
                </a:solidFill>
                <a:latin typeface="Helvetica" pitchFamily="2" charset="0"/>
              </a:rPr>
              <a:t>The family lives in an affordable flat that they have rented as members of one of around </a:t>
            </a:r>
            <a:r>
              <a:rPr lang="en-US" sz="900" b="1" dirty="0">
                <a:solidFill>
                  <a:schemeClr val="accent1"/>
                </a:solidFill>
                <a:latin typeface="Helvetica" pitchFamily="2" charset="0"/>
              </a:rPr>
              <a:t>2,000 housing cooperatives.</a:t>
            </a:r>
            <a:endParaRPr lang="de-DE" sz="900" b="1" dirty="0">
              <a:solidFill>
                <a:schemeClr val="accent1"/>
              </a:solidFill>
            </a:endParaRPr>
          </a:p>
        </p:txBody>
      </p:sp>
      <p:sp>
        <p:nvSpPr>
          <p:cNvPr id="11" name="Textfeld 10">
            <a:extLst>
              <a:ext uri="{FF2B5EF4-FFF2-40B4-BE49-F238E27FC236}">
                <a16:creationId xmlns:a16="http://schemas.microsoft.com/office/drawing/2014/main" id="{0901F23E-79B9-F0F2-D725-EA544F96E47B}"/>
              </a:ext>
            </a:extLst>
          </p:cNvPr>
          <p:cNvSpPr txBox="1"/>
          <p:nvPr/>
        </p:nvSpPr>
        <p:spPr>
          <a:xfrm>
            <a:off x="8631305" y="4928622"/>
            <a:ext cx="2807855" cy="369332"/>
          </a:xfrm>
          <a:prstGeom prst="rect">
            <a:avLst/>
          </a:prstGeom>
          <a:noFill/>
        </p:spPr>
        <p:txBody>
          <a:bodyPr wrap="square" rtlCol="0">
            <a:spAutoFit/>
          </a:bodyPr>
          <a:lstStyle/>
          <a:p>
            <a:r>
              <a:rPr lang="en-US" sz="900" dirty="0">
                <a:solidFill>
                  <a:srgbClr val="185FAB"/>
                </a:solidFill>
                <a:latin typeface="Helvetica" pitchFamily="2" charset="0"/>
              </a:rPr>
              <a:t>Tim calls </a:t>
            </a:r>
            <a:r>
              <a:rPr lang="en-US" sz="900" b="1" dirty="0">
                <a:solidFill>
                  <a:schemeClr val="accent1"/>
                </a:solidFill>
                <a:latin typeface="Helvetica" pitchFamily="2" charset="0"/>
              </a:rPr>
              <a:t>a taxi cooperative </a:t>
            </a:r>
            <a:r>
              <a:rPr lang="en-US" sz="900" dirty="0">
                <a:solidFill>
                  <a:srgbClr val="185FAB"/>
                </a:solidFill>
                <a:latin typeface="Helvetica" pitchFamily="2" charset="0"/>
              </a:rPr>
              <a:t>to take him to a meeting with a client.</a:t>
            </a:r>
            <a:endParaRPr lang="de-DE" sz="900" dirty="0">
              <a:solidFill>
                <a:srgbClr val="185FAB"/>
              </a:solidFill>
              <a:effectLst/>
              <a:latin typeface="Helvetica" pitchFamily="2" charset="0"/>
            </a:endParaRPr>
          </a:p>
        </p:txBody>
      </p:sp>
      <p:sp>
        <p:nvSpPr>
          <p:cNvPr id="12" name="Textfeld 11">
            <a:extLst>
              <a:ext uri="{FF2B5EF4-FFF2-40B4-BE49-F238E27FC236}">
                <a16:creationId xmlns:a16="http://schemas.microsoft.com/office/drawing/2014/main" id="{51C68283-594E-FCFF-290B-1958BE452647}"/>
              </a:ext>
            </a:extLst>
          </p:cNvPr>
          <p:cNvSpPr txBox="1"/>
          <p:nvPr/>
        </p:nvSpPr>
        <p:spPr>
          <a:xfrm>
            <a:off x="8048625" y="5967960"/>
            <a:ext cx="2924175" cy="646331"/>
          </a:xfrm>
          <a:prstGeom prst="rect">
            <a:avLst/>
          </a:prstGeom>
          <a:noFill/>
        </p:spPr>
        <p:txBody>
          <a:bodyPr wrap="square" rtlCol="0">
            <a:spAutoFit/>
          </a:bodyPr>
          <a:lstStyle/>
          <a:p>
            <a:r>
              <a:rPr lang="en-US" sz="900" dirty="0">
                <a:solidFill>
                  <a:srgbClr val="185FAB"/>
                </a:solidFill>
                <a:latin typeface="Helvetica" pitchFamily="2" charset="0"/>
              </a:rPr>
              <a:t>Mia would like to switch to a different electricity provider. In the future, the family will obtain green electricity from one of approximately </a:t>
            </a:r>
            <a:r>
              <a:rPr lang="en-US" sz="900" b="1" dirty="0">
                <a:solidFill>
                  <a:schemeClr val="accent1"/>
                </a:solidFill>
                <a:latin typeface="Helvetica" pitchFamily="2" charset="0"/>
              </a:rPr>
              <a:t>1,000 energy cooperatives.</a:t>
            </a:r>
            <a:endParaRPr lang="de-DE" sz="900" b="1" dirty="0">
              <a:solidFill>
                <a:schemeClr val="accent1"/>
              </a:solidFill>
              <a:effectLst/>
              <a:latin typeface="Helvetica" pitchFamily="2" charset="0"/>
            </a:endParaRPr>
          </a:p>
        </p:txBody>
      </p:sp>
      <p:sp>
        <p:nvSpPr>
          <p:cNvPr id="13" name="Textfeld 12">
            <a:extLst>
              <a:ext uri="{FF2B5EF4-FFF2-40B4-BE49-F238E27FC236}">
                <a16:creationId xmlns:a16="http://schemas.microsoft.com/office/drawing/2014/main" id="{C1F4BD0E-2B02-9C46-9941-CD8C798230AB}"/>
              </a:ext>
            </a:extLst>
          </p:cNvPr>
          <p:cNvSpPr txBox="1"/>
          <p:nvPr/>
        </p:nvSpPr>
        <p:spPr>
          <a:xfrm>
            <a:off x="4620424" y="5999455"/>
            <a:ext cx="3008037" cy="646331"/>
          </a:xfrm>
          <a:prstGeom prst="rect">
            <a:avLst/>
          </a:prstGeom>
          <a:noFill/>
        </p:spPr>
        <p:txBody>
          <a:bodyPr wrap="square" rtlCol="0">
            <a:spAutoFit/>
          </a:bodyPr>
          <a:lstStyle/>
          <a:p>
            <a:r>
              <a:rPr lang="en-US" sz="900" dirty="0">
                <a:solidFill>
                  <a:srgbClr val="185FAB"/>
                </a:solidFill>
                <a:latin typeface="Helvetica" pitchFamily="2" charset="0"/>
              </a:rPr>
              <a:t>After work, Tim goes grocery shopping. He can go to a </a:t>
            </a:r>
            <a:r>
              <a:rPr lang="en-US" sz="900" b="1" dirty="0">
                <a:solidFill>
                  <a:schemeClr val="accent1"/>
                </a:solidFill>
                <a:latin typeface="Helvetica" pitchFamily="2" charset="0"/>
              </a:rPr>
              <a:t>REWE or EDEKA </a:t>
            </a:r>
            <a:r>
              <a:rPr lang="en-US" sz="900" dirty="0">
                <a:solidFill>
                  <a:srgbClr val="185FAB"/>
                </a:solidFill>
                <a:latin typeface="Helvetica" pitchFamily="2" charset="0"/>
              </a:rPr>
              <a:t>supermarket near his flat. There are around </a:t>
            </a:r>
            <a:r>
              <a:rPr lang="en-US" sz="900" b="1" dirty="0">
                <a:solidFill>
                  <a:schemeClr val="accent1"/>
                </a:solidFill>
                <a:latin typeface="Helvetica" pitchFamily="2" charset="0"/>
              </a:rPr>
              <a:t>8,000</a:t>
            </a:r>
            <a:r>
              <a:rPr lang="en-US" sz="900" dirty="0">
                <a:solidFill>
                  <a:srgbClr val="185FAB"/>
                </a:solidFill>
                <a:latin typeface="Helvetica" pitchFamily="2" charset="0"/>
              </a:rPr>
              <a:t> of these cooperative supermarkets throughout Germany.</a:t>
            </a:r>
            <a:endParaRPr lang="de-DE" sz="900" dirty="0">
              <a:solidFill>
                <a:srgbClr val="185FAB"/>
              </a:solidFill>
              <a:effectLst/>
              <a:latin typeface="Helvetica" pitchFamily="2" charset="0"/>
            </a:endParaRPr>
          </a:p>
        </p:txBody>
      </p:sp>
      <p:sp>
        <p:nvSpPr>
          <p:cNvPr id="14" name="Textfeld 13">
            <a:extLst>
              <a:ext uri="{FF2B5EF4-FFF2-40B4-BE49-F238E27FC236}">
                <a16:creationId xmlns:a16="http://schemas.microsoft.com/office/drawing/2014/main" id="{0D28F3F2-4808-108C-BA0D-B75A0D8FDB2C}"/>
              </a:ext>
            </a:extLst>
          </p:cNvPr>
          <p:cNvSpPr txBox="1"/>
          <p:nvPr/>
        </p:nvSpPr>
        <p:spPr>
          <a:xfrm>
            <a:off x="1101778" y="5969475"/>
            <a:ext cx="2870616" cy="507831"/>
          </a:xfrm>
          <a:prstGeom prst="rect">
            <a:avLst/>
          </a:prstGeom>
          <a:noFill/>
        </p:spPr>
        <p:txBody>
          <a:bodyPr wrap="square" rtlCol="0">
            <a:spAutoFit/>
          </a:bodyPr>
          <a:lstStyle/>
          <a:p>
            <a:r>
              <a:rPr lang="en-US" sz="900" dirty="0">
                <a:solidFill>
                  <a:srgbClr val="185FAB"/>
                </a:solidFill>
                <a:latin typeface="Helvetica" pitchFamily="2" charset="0"/>
              </a:rPr>
              <a:t>Tim and Mia are sitting at the breakfast table with their two children. The milk for their cereals comes from one of the </a:t>
            </a:r>
            <a:r>
              <a:rPr lang="en-US" sz="900" b="1" dirty="0">
                <a:solidFill>
                  <a:schemeClr val="accent1"/>
                </a:solidFill>
                <a:latin typeface="Helvetica" pitchFamily="2" charset="0"/>
              </a:rPr>
              <a:t>142 dairy cooperatives</a:t>
            </a:r>
            <a:r>
              <a:rPr lang="en-US" sz="900" dirty="0">
                <a:solidFill>
                  <a:srgbClr val="185FAB"/>
                </a:solidFill>
                <a:latin typeface="Helvetica" pitchFamily="2" charset="0"/>
              </a:rPr>
              <a:t> in Germany.</a:t>
            </a:r>
            <a:endParaRPr lang="de-DE" sz="900" dirty="0">
              <a:solidFill>
                <a:srgbClr val="185FAB"/>
              </a:solidFill>
              <a:effectLst/>
              <a:latin typeface="Helvetica" pitchFamily="2" charset="0"/>
            </a:endParaRPr>
          </a:p>
        </p:txBody>
      </p:sp>
      <p:sp>
        <p:nvSpPr>
          <p:cNvPr id="15" name="Textfeld 14">
            <a:extLst>
              <a:ext uri="{FF2B5EF4-FFF2-40B4-BE49-F238E27FC236}">
                <a16:creationId xmlns:a16="http://schemas.microsoft.com/office/drawing/2014/main" id="{6FC07DE9-D9F7-9598-3527-17110360C543}"/>
              </a:ext>
            </a:extLst>
          </p:cNvPr>
          <p:cNvSpPr txBox="1"/>
          <p:nvPr/>
        </p:nvSpPr>
        <p:spPr>
          <a:xfrm>
            <a:off x="389744" y="4798701"/>
            <a:ext cx="3166190" cy="646331"/>
          </a:xfrm>
          <a:prstGeom prst="rect">
            <a:avLst/>
          </a:prstGeom>
          <a:noFill/>
        </p:spPr>
        <p:txBody>
          <a:bodyPr wrap="square" rtlCol="0">
            <a:spAutoFit/>
          </a:bodyPr>
          <a:lstStyle/>
          <a:p>
            <a:r>
              <a:rPr lang="en-US" sz="900" dirty="0">
                <a:solidFill>
                  <a:srgbClr val="185FAB"/>
                </a:solidFill>
                <a:latin typeface="Helvetica" pitchFamily="2" charset="0"/>
              </a:rPr>
              <a:t>The children ride to school with their new bicycles. They purchased them from a specialist dealer belonging to the </a:t>
            </a:r>
            <a:r>
              <a:rPr lang="en-US" sz="900" b="1" dirty="0">
                <a:solidFill>
                  <a:schemeClr val="accent1"/>
                </a:solidFill>
                <a:latin typeface="Helvetica" pitchFamily="2" charset="0"/>
              </a:rPr>
              <a:t>ZEG </a:t>
            </a:r>
            <a:r>
              <a:rPr lang="en-US" sz="900" b="1" dirty="0" err="1">
                <a:solidFill>
                  <a:schemeClr val="accent1"/>
                </a:solidFill>
                <a:latin typeface="Helvetica" pitchFamily="2" charset="0"/>
              </a:rPr>
              <a:t>Zweirad-Einkaufs-Genossenschaft</a:t>
            </a:r>
            <a:r>
              <a:rPr lang="en-US" sz="900" b="1" dirty="0">
                <a:solidFill>
                  <a:schemeClr val="accent1"/>
                </a:solidFill>
                <a:latin typeface="Helvetica" pitchFamily="2" charset="0"/>
              </a:rPr>
              <a:t> </a:t>
            </a:r>
            <a:r>
              <a:rPr lang="en-US" sz="900" b="1" dirty="0" err="1">
                <a:solidFill>
                  <a:schemeClr val="accent1"/>
                </a:solidFill>
                <a:latin typeface="Helvetica" pitchFamily="2" charset="0"/>
              </a:rPr>
              <a:t>eG</a:t>
            </a:r>
            <a:r>
              <a:rPr lang="en-US" sz="900" b="1" dirty="0">
                <a:solidFill>
                  <a:schemeClr val="accent1"/>
                </a:solidFill>
                <a:latin typeface="Helvetica" pitchFamily="2" charset="0"/>
              </a:rPr>
              <a:t> </a:t>
            </a:r>
            <a:r>
              <a:rPr lang="en-US" sz="900" dirty="0">
                <a:solidFill>
                  <a:srgbClr val="185FAB"/>
                </a:solidFill>
                <a:latin typeface="Helvetica" pitchFamily="2" charset="0"/>
              </a:rPr>
              <a:t>(ZEG Bicycle Purchasing Cooperative).</a:t>
            </a:r>
            <a:endParaRPr lang="de-DE" dirty="0"/>
          </a:p>
        </p:txBody>
      </p:sp>
      <p:sp>
        <p:nvSpPr>
          <p:cNvPr id="16" name="Textfeld 15">
            <a:extLst>
              <a:ext uri="{FF2B5EF4-FFF2-40B4-BE49-F238E27FC236}">
                <a16:creationId xmlns:a16="http://schemas.microsoft.com/office/drawing/2014/main" id="{3E5AB98D-0567-2075-504B-A4B8F2B84DCB}"/>
              </a:ext>
            </a:extLst>
          </p:cNvPr>
          <p:cNvSpPr txBox="1"/>
          <p:nvPr/>
        </p:nvSpPr>
        <p:spPr>
          <a:xfrm>
            <a:off x="250820" y="3691467"/>
            <a:ext cx="3065030" cy="507831"/>
          </a:xfrm>
          <a:prstGeom prst="rect">
            <a:avLst/>
          </a:prstGeom>
          <a:noFill/>
        </p:spPr>
        <p:txBody>
          <a:bodyPr wrap="square" rtlCol="0">
            <a:spAutoFit/>
          </a:bodyPr>
          <a:lstStyle/>
          <a:p>
            <a:r>
              <a:rPr lang="en-US" sz="900" dirty="0">
                <a:solidFill>
                  <a:srgbClr val="185FAB"/>
                </a:solidFill>
                <a:latin typeface="Helvetica" pitchFamily="2" charset="0"/>
              </a:rPr>
              <a:t>Mia is a pharmacist and owner of one of the </a:t>
            </a:r>
            <a:r>
              <a:rPr lang="en-US" sz="900" b="1" dirty="0">
                <a:solidFill>
                  <a:schemeClr val="accent1"/>
                </a:solidFill>
                <a:latin typeface="Helvetica" pitchFamily="2" charset="0"/>
              </a:rPr>
              <a:t>9,300 pharmacies</a:t>
            </a:r>
            <a:r>
              <a:rPr lang="en-US" sz="900" dirty="0">
                <a:solidFill>
                  <a:srgbClr val="185FAB"/>
                </a:solidFill>
                <a:latin typeface="Helvetica" pitchFamily="2" charset="0"/>
              </a:rPr>
              <a:t> that are members of the </a:t>
            </a:r>
            <a:r>
              <a:rPr lang="en-US" sz="900" b="1" dirty="0">
                <a:solidFill>
                  <a:schemeClr val="accent1"/>
                </a:solidFill>
                <a:latin typeface="Helvetica" pitchFamily="2" charset="0"/>
              </a:rPr>
              <a:t>NOWEDA </a:t>
            </a:r>
            <a:r>
              <a:rPr lang="en-US" sz="900" dirty="0">
                <a:solidFill>
                  <a:srgbClr val="185FAB"/>
                </a:solidFill>
                <a:latin typeface="Helvetica" pitchFamily="2" charset="0"/>
              </a:rPr>
              <a:t>pharmacy cooperative.</a:t>
            </a:r>
            <a:endParaRPr lang="de-DE" sz="900" dirty="0">
              <a:solidFill>
                <a:srgbClr val="185FAB"/>
              </a:solidFill>
              <a:effectLst/>
              <a:latin typeface="Helvetica" pitchFamily="2" charset="0"/>
            </a:endParaRPr>
          </a:p>
        </p:txBody>
      </p:sp>
      <p:sp>
        <p:nvSpPr>
          <p:cNvPr id="19" name="Textfeld 18">
            <a:extLst>
              <a:ext uri="{FF2B5EF4-FFF2-40B4-BE49-F238E27FC236}">
                <a16:creationId xmlns:a16="http://schemas.microsoft.com/office/drawing/2014/main" id="{679B7F86-8D51-9117-0622-CFE04F9A0F35}"/>
              </a:ext>
            </a:extLst>
          </p:cNvPr>
          <p:cNvSpPr txBox="1"/>
          <p:nvPr/>
        </p:nvSpPr>
        <p:spPr>
          <a:xfrm>
            <a:off x="375388" y="2490694"/>
            <a:ext cx="3065030" cy="646331"/>
          </a:xfrm>
          <a:prstGeom prst="rect">
            <a:avLst/>
          </a:prstGeom>
          <a:noFill/>
        </p:spPr>
        <p:txBody>
          <a:bodyPr wrap="square" rtlCol="0">
            <a:spAutoFit/>
          </a:bodyPr>
          <a:lstStyle/>
          <a:p>
            <a:r>
              <a:rPr lang="en-US" sz="900" dirty="0">
                <a:solidFill>
                  <a:srgbClr val="185FAB"/>
                </a:solidFill>
                <a:latin typeface="Helvetica" pitchFamily="2" charset="0"/>
              </a:rPr>
              <a:t>During break time, the children each eat a banana, and an apple sourced from one of the </a:t>
            </a:r>
            <a:r>
              <a:rPr lang="en-US" sz="900" b="1" dirty="0">
                <a:solidFill>
                  <a:schemeClr val="accent1"/>
                </a:solidFill>
                <a:latin typeface="Helvetica" pitchFamily="2" charset="0"/>
              </a:rPr>
              <a:t>78 fruit and vegetable cooperatives</a:t>
            </a:r>
            <a:r>
              <a:rPr lang="en-US" sz="900" dirty="0">
                <a:solidFill>
                  <a:srgbClr val="185FAB"/>
                </a:solidFill>
                <a:latin typeface="Helvetica" pitchFamily="2" charset="0"/>
              </a:rPr>
              <a:t>. The banana comes from a cooperative in </a:t>
            </a:r>
            <a:r>
              <a:rPr lang="en-US" sz="900" b="1" dirty="0">
                <a:solidFill>
                  <a:schemeClr val="accent1"/>
                </a:solidFill>
                <a:latin typeface="Helvetica" pitchFamily="2" charset="0"/>
              </a:rPr>
              <a:t>Costa Rica.</a:t>
            </a:r>
            <a:endParaRPr lang="de-DE" sz="900" b="1" dirty="0">
              <a:solidFill>
                <a:schemeClr val="accent1"/>
              </a:solidFill>
              <a:effectLst/>
              <a:latin typeface="Helvetica" pitchFamily="2" charset="0"/>
            </a:endParaRPr>
          </a:p>
        </p:txBody>
      </p:sp>
      <p:sp>
        <p:nvSpPr>
          <p:cNvPr id="20" name="Textfeld 19">
            <a:extLst>
              <a:ext uri="{FF2B5EF4-FFF2-40B4-BE49-F238E27FC236}">
                <a16:creationId xmlns:a16="http://schemas.microsoft.com/office/drawing/2014/main" id="{C1D0EFE7-C5CD-219B-B12D-525A7BE94605}"/>
              </a:ext>
            </a:extLst>
          </p:cNvPr>
          <p:cNvSpPr txBox="1"/>
          <p:nvPr/>
        </p:nvSpPr>
        <p:spPr>
          <a:xfrm>
            <a:off x="913943" y="1475407"/>
            <a:ext cx="3208116" cy="507831"/>
          </a:xfrm>
          <a:prstGeom prst="rect">
            <a:avLst/>
          </a:prstGeom>
          <a:noFill/>
        </p:spPr>
        <p:txBody>
          <a:bodyPr wrap="square" rtlCol="0">
            <a:spAutoFit/>
          </a:bodyPr>
          <a:lstStyle/>
          <a:p>
            <a:r>
              <a:rPr lang="en-US" sz="900" dirty="0">
                <a:solidFill>
                  <a:srgbClr val="185FAB"/>
                </a:solidFill>
                <a:latin typeface="Helvetica" pitchFamily="2" charset="0"/>
              </a:rPr>
              <a:t>As </a:t>
            </a:r>
            <a:r>
              <a:rPr lang="en-US" sz="900" b="1" dirty="0">
                <a:solidFill>
                  <a:srgbClr val="002060"/>
                </a:solidFill>
                <a:latin typeface="Helvetica" pitchFamily="2" charset="0"/>
              </a:rPr>
              <a:t>a tax advisor</a:t>
            </a:r>
            <a:r>
              <a:rPr lang="en-US" sz="900" dirty="0">
                <a:solidFill>
                  <a:srgbClr val="185FAB"/>
                </a:solidFill>
                <a:latin typeface="Helvetica" pitchFamily="2" charset="0"/>
              </a:rPr>
              <a:t>, Tim uses IT solutions from DATEV, a software cooperative for the profession. Tim's tax office is one of </a:t>
            </a:r>
            <a:r>
              <a:rPr lang="en-US" sz="900" b="1" dirty="0">
                <a:solidFill>
                  <a:srgbClr val="002060"/>
                </a:solidFill>
                <a:latin typeface="Helvetica" pitchFamily="2" charset="0"/>
              </a:rPr>
              <a:t>40,000 DATEV members</a:t>
            </a:r>
            <a:r>
              <a:rPr lang="en-US" sz="900" dirty="0">
                <a:solidFill>
                  <a:srgbClr val="185FAB"/>
                </a:solidFill>
                <a:latin typeface="Helvetica" pitchFamily="2" charset="0"/>
              </a:rPr>
              <a:t>.</a:t>
            </a:r>
            <a:endParaRPr lang="de-DE" sz="900" dirty="0">
              <a:solidFill>
                <a:srgbClr val="185FAB"/>
              </a:solidFill>
              <a:effectLst/>
              <a:latin typeface="Helvetica" pitchFamily="2" charset="0"/>
            </a:endParaRPr>
          </a:p>
        </p:txBody>
      </p:sp>
      <p:sp>
        <p:nvSpPr>
          <p:cNvPr id="21" name="Textfeld 20">
            <a:extLst>
              <a:ext uri="{FF2B5EF4-FFF2-40B4-BE49-F238E27FC236}">
                <a16:creationId xmlns:a16="http://schemas.microsoft.com/office/drawing/2014/main" id="{2F3E8A25-36E7-F68F-88E5-289E8EDD8A2B}"/>
              </a:ext>
            </a:extLst>
          </p:cNvPr>
          <p:cNvSpPr txBox="1"/>
          <p:nvPr/>
        </p:nvSpPr>
        <p:spPr>
          <a:xfrm>
            <a:off x="4638499" y="1255220"/>
            <a:ext cx="2898520" cy="646331"/>
          </a:xfrm>
          <a:prstGeom prst="rect">
            <a:avLst/>
          </a:prstGeom>
          <a:noFill/>
        </p:spPr>
        <p:txBody>
          <a:bodyPr wrap="square" rtlCol="0">
            <a:spAutoFit/>
          </a:bodyPr>
          <a:lstStyle/>
          <a:p>
            <a:r>
              <a:rPr lang="en-US" sz="900" dirty="0">
                <a:solidFill>
                  <a:srgbClr val="185FAB"/>
                </a:solidFill>
                <a:latin typeface="Helvetica" pitchFamily="2" charset="0"/>
              </a:rPr>
              <a:t>During his lunch break, Tim buys a sandwich at the bakery next door. Like </a:t>
            </a:r>
            <a:r>
              <a:rPr lang="en-US" sz="900" dirty="0">
                <a:solidFill>
                  <a:schemeClr val="accent1"/>
                </a:solidFill>
                <a:latin typeface="Helvetica" pitchFamily="2" charset="0"/>
              </a:rPr>
              <a:t>around</a:t>
            </a:r>
            <a:r>
              <a:rPr lang="en-US" sz="900" b="1" dirty="0">
                <a:solidFill>
                  <a:schemeClr val="accent1"/>
                </a:solidFill>
                <a:latin typeface="Helvetica" pitchFamily="2" charset="0"/>
              </a:rPr>
              <a:t> 12,500 other bakeries and pastry shops</a:t>
            </a:r>
            <a:r>
              <a:rPr lang="en-US" sz="900" dirty="0">
                <a:solidFill>
                  <a:srgbClr val="185FAB"/>
                </a:solidFill>
                <a:latin typeface="Helvetica" pitchFamily="2" charset="0"/>
              </a:rPr>
              <a:t>, it is a member of a </a:t>
            </a:r>
            <a:r>
              <a:rPr lang="en-US" sz="900" b="1" dirty="0">
                <a:solidFill>
                  <a:schemeClr val="accent1"/>
                </a:solidFill>
                <a:latin typeface="Helvetica" pitchFamily="2" charset="0"/>
              </a:rPr>
              <a:t>BÄKO cooperative.</a:t>
            </a:r>
            <a:endParaRPr lang="de-DE" sz="900" b="1" dirty="0">
              <a:solidFill>
                <a:schemeClr val="accent1"/>
              </a:solidFill>
              <a:effectLst/>
              <a:latin typeface="Helvetica" pitchFamily="2" charset="0"/>
            </a:endParaRPr>
          </a:p>
        </p:txBody>
      </p:sp>
      <p:sp>
        <p:nvSpPr>
          <p:cNvPr id="4" name="Textfeld 3">
            <a:extLst>
              <a:ext uri="{FF2B5EF4-FFF2-40B4-BE49-F238E27FC236}">
                <a16:creationId xmlns:a16="http://schemas.microsoft.com/office/drawing/2014/main" id="{E2D0636E-4440-886D-D207-CFBB947E8D4D}"/>
              </a:ext>
            </a:extLst>
          </p:cNvPr>
          <p:cNvSpPr txBox="1"/>
          <p:nvPr/>
        </p:nvSpPr>
        <p:spPr>
          <a:xfrm>
            <a:off x="913943" y="1246677"/>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11:00 am</a:t>
            </a:r>
          </a:p>
        </p:txBody>
      </p:sp>
      <p:sp>
        <p:nvSpPr>
          <p:cNvPr id="7" name="Textfeld 6">
            <a:extLst>
              <a:ext uri="{FF2B5EF4-FFF2-40B4-BE49-F238E27FC236}">
                <a16:creationId xmlns:a16="http://schemas.microsoft.com/office/drawing/2014/main" id="{60C2C8DE-5400-43DC-37F4-CDE9A0EB7609}"/>
              </a:ext>
            </a:extLst>
          </p:cNvPr>
          <p:cNvSpPr txBox="1"/>
          <p:nvPr/>
        </p:nvSpPr>
        <p:spPr>
          <a:xfrm>
            <a:off x="4620424" y="1040034"/>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12:00 am</a:t>
            </a:r>
          </a:p>
        </p:txBody>
      </p:sp>
      <p:sp>
        <p:nvSpPr>
          <p:cNvPr id="8" name="Textfeld 7">
            <a:extLst>
              <a:ext uri="{FF2B5EF4-FFF2-40B4-BE49-F238E27FC236}">
                <a16:creationId xmlns:a16="http://schemas.microsoft.com/office/drawing/2014/main" id="{944F907C-4C95-7197-76DB-501B244A838E}"/>
              </a:ext>
            </a:extLst>
          </p:cNvPr>
          <p:cNvSpPr txBox="1"/>
          <p:nvPr/>
        </p:nvSpPr>
        <p:spPr>
          <a:xfrm>
            <a:off x="8048625" y="1286255"/>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1:00 </a:t>
            </a:r>
            <a:r>
              <a:rPr lang="de-DE" sz="1000" b="1" dirty="0" err="1">
                <a:solidFill>
                  <a:schemeClr val="bg2">
                    <a:lumMod val="50000"/>
                  </a:schemeClr>
                </a:solidFill>
                <a:latin typeface="Helvetica" panose="020B0604020202020204" pitchFamily="34" charset="0"/>
                <a:cs typeface="Helvetica" panose="020B0604020202020204" pitchFamily="34" charset="0"/>
              </a:rPr>
              <a:t>pm</a:t>
            </a:r>
            <a:endParaRPr lang="de-DE" sz="1000" b="1" dirty="0">
              <a:solidFill>
                <a:schemeClr val="bg2">
                  <a:lumMod val="50000"/>
                </a:schemeClr>
              </a:solidFill>
              <a:latin typeface="Helvetica" panose="020B0604020202020204" pitchFamily="34" charset="0"/>
              <a:cs typeface="Helvetica" panose="020B0604020202020204" pitchFamily="34" charset="0"/>
            </a:endParaRPr>
          </a:p>
        </p:txBody>
      </p:sp>
      <p:sp>
        <p:nvSpPr>
          <p:cNvPr id="17" name="Textfeld 16">
            <a:extLst>
              <a:ext uri="{FF2B5EF4-FFF2-40B4-BE49-F238E27FC236}">
                <a16:creationId xmlns:a16="http://schemas.microsoft.com/office/drawing/2014/main" id="{4587BFCD-C3A1-4E37-9DBA-56EC8CCB8013}"/>
              </a:ext>
            </a:extLst>
          </p:cNvPr>
          <p:cNvSpPr txBox="1"/>
          <p:nvPr/>
        </p:nvSpPr>
        <p:spPr>
          <a:xfrm>
            <a:off x="8590239" y="2367583"/>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2:00 </a:t>
            </a:r>
            <a:r>
              <a:rPr lang="de-DE" sz="1000" b="1" dirty="0" err="1">
                <a:solidFill>
                  <a:schemeClr val="bg2">
                    <a:lumMod val="50000"/>
                  </a:schemeClr>
                </a:solidFill>
                <a:latin typeface="Helvetica" panose="020B0604020202020204" pitchFamily="34" charset="0"/>
                <a:cs typeface="Helvetica" panose="020B0604020202020204" pitchFamily="34" charset="0"/>
              </a:rPr>
              <a:t>pm</a:t>
            </a:r>
            <a:endParaRPr lang="de-DE" sz="1000" b="1" dirty="0">
              <a:solidFill>
                <a:schemeClr val="bg2">
                  <a:lumMod val="50000"/>
                </a:schemeClr>
              </a:solidFill>
              <a:latin typeface="Helvetica" panose="020B0604020202020204" pitchFamily="34" charset="0"/>
              <a:cs typeface="Helvetica" panose="020B0604020202020204" pitchFamily="34" charset="0"/>
            </a:endParaRPr>
          </a:p>
        </p:txBody>
      </p:sp>
      <p:sp>
        <p:nvSpPr>
          <p:cNvPr id="18" name="Textfeld 17">
            <a:extLst>
              <a:ext uri="{FF2B5EF4-FFF2-40B4-BE49-F238E27FC236}">
                <a16:creationId xmlns:a16="http://schemas.microsoft.com/office/drawing/2014/main" id="{A9BBC97C-B63D-4D70-7B10-AEB7E672B4CF}"/>
              </a:ext>
            </a:extLst>
          </p:cNvPr>
          <p:cNvSpPr txBox="1"/>
          <p:nvPr/>
        </p:nvSpPr>
        <p:spPr>
          <a:xfrm>
            <a:off x="8774545" y="3517728"/>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3:00 </a:t>
            </a:r>
            <a:r>
              <a:rPr lang="de-DE" sz="1000" b="1" dirty="0" err="1">
                <a:solidFill>
                  <a:schemeClr val="bg2">
                    <a:lumMod val="50000"/>
                  </a:schemeClr>
                </a:solidFill>
                <a:latin typeface="Helvetica" panose="020B0604020202020204" pitchFamily="34" charset="0"/>
                <a:cs typeface="Helvetica" panose="020B0604020202020204" pitchFamily="34" charset="0"/>
              </a:rPr>
              <a:t>pm</a:t>
            </a:r>
            <a:endParaRPr lang="de-DE" sz="1000" b="1" dirty="0">
              <a:solidFill>
                <a:schemeClr val="bg2">
                  <a:lumMod val="50000"/>
                </a:schemeClr>
              </a:solidFill>
              <a:latin typeface="Helvetica" panose="020B0604020202020204" pitchFamily="34" charset="0"/>
              <a:cs typeface="Helvetica" panose="020B0604020202020204" pitchFamily="34" charset="0"/>
            </a:endParaRPr>
          </a:p>
        </p:txBody>
      </p:sp>
      <p:sp>
        <p:nvSpPr>
          <p:cNvPr id="22" name="Textfeld 21">
            <a:extLst>
              <a:ext uri="{FF2B5EF4-FFF2-40B4-BE49-F238E27FC236}">
                <a16:creationId xmlns:a16="http://schemas.microsoft.com/office/drawing/2014/main" id="{3C105260-5807-95F3-7DCA-7F840E0F0495}"/>
              </a:ext>
            </a:extLst>
          </p:cNvPr>
          <p:cNvSpPr txBox="1"/>
          <p:nvPr/>
        </p:nvSpPr>
        <p:spPr>
          <a:xfrm>
            <a:off x="8636067" y="4703382"/>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4:00 </a:t>
            </a:r>
            <a:r>
              <a:rPr lang="de-DE" sz="1000" b="1" dirty="0" err="1">
                <a:solidFill>
                  <a:schemeClr val="bg2">
                    <a:lumMod val="50000"/>
                  </a:schemeClr>
                </a:solidFill>
                <a:latin typeface="Helvetica" panose="020B0604020202020204" pitchFamily="34" charset="0"/>
                <a:cs typeface="Helvetica" panose="020B0604020202020204" pitchFamily="34" charset="0"/>
              </a:rPr>
              <a:t>pm</a:t>
            </a:r>
            <a:endParaRPr lang="de-DE" sz="1000" b="1" dirty="0">
              <a:solidFill>
                <a:schemeClr val="bg2">
                  <a:lumMod val="50000"/>
                </a:schemeClr>
              </a:solidFill>
              <a:latin typeface="Helvetica" panose="020B0604020202020204" pitchFamily="34" charset="0"/>
              <a:cs typeface="Helvetica" panose="020B0604020202020204" pitchFamily="34" charset="0"/>
            </a:endParaRPr>
          </a:p>
        </p:txBody>
      </p:sp>
      <p:sp>
        <p:nvSpPr>
          <p:cNvPr id="23" name="Textfeld 22">
            <a:extLst>
              <a:ext uri="{FF2B5EF4-FFF2-40B4-BE49-F238E27FC236}">
                <a16:creationId xmlns:a16="http://schemas.microsoft.com/office/drawing/2014/main" id="{C78D3606-63A0-3A2A-DF15-9BB75B5F1013}"/>
              </a:ext>
            </a:extLst>
          </p:cNvPr>
          <p:cNvSpPr txBox="1"/>
          <p:nvPr/>
        </p:nvSpPr>
        <p:spPr>
          <a:xfrm>
            <a:off x="8048625" y="5721739"/>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5:00 </a:t>
            </a:r>
            <a:r>
              <a:rPr lang="de-DE" sz="1000" b="1" dirty="0" err="1">
                <a:solidFill>
                  <a:schemeClr val="bg2">
                    <a:lumMod val="50000"/>
                  </a:schemeClr>
                </a:solidFill>
                <a:latin typeface="Helvetica" panose="020B0604020202020204" pitchFamily="34" charset="0"/>
                <a:cs typeface="Helvetica" panose="020B0604020202020204" pitchFamily="34" charset="0"/>
              </a:rPr>
              <a:t>pm</a:t>
            </a:r>
            <a:endParaRPr lang="de-DE" sz="1000" b="1" dirty="0">
              <a:solidFill>
                <a:schemeClr val="bg2">
                  <a:lumMod val="50000"/>
                </a:schemeClr>
              </a:solidFill>
              <a:latin typeface="Helvetica" panose="020B0604020202020204" pitchFamily="34" charset="0"/>
              <a:cs typeface="Helvetica" panose="020B0604020202020204" pitchFamily="34" charset="0"/>
            </a:endParaRPr>
          </a:p>
        </p:txBody>
      </p:sp>
      <p:sp>
        <p:nvSpPr>
          <p:cNvPr id="24" name="Textfeld 23">
            <a:extLst>
              <a:ext uri="{FF2B5EF4-FFF2-40B4-BE49-F238E27FC236}">
                <a16:creationId xmlns:a16="http://schemas.microsoft.com/office/drawing/2014/main" id="{3F6E1712-46D3-65A7-EBA0-6042FF399F5E}"/>
              </a:ext>
            </a:extLst>
          </p:cNvPr>
          <p:cNvSpPr txBox="1"/>
          <p:nvPr/>
        </p:nvSpPr>
        <p:spPr>
          <a:xfrm>
            <a:off x="4620424" y="5761293"/>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6:00 </a:t>
            </a:r>
            <a:r>
              <a:rPr lang="de-DE" sz="1000" b="1" dirty="0" err="1">
                <a:solidFill>
                  <a:schemeClr val="bg2">
                    <a:lumMod val="50000"/>
                  </a:schemeClr>
                </a:solidFill>
                <a:latin typeface="Helvetica" panose="020B0604020202020204" pitchFamily="34" charset="0"/>
                <a:cs typeface="Helvetica" panose="020B0604020202020204" pitchFamily="34" charset="0"/>
              </a:rPr>
              <a:t>pm</a:t>
            </a:r>
            <a:endParaRPr lang="de-DE" sz="1000" b="1" dirty="0">
              <a:solidFill>
                <a:schemeClr val="bg2">
                  <a:lumMod val="50000"/>
                </a:schemeClr>
              </a:solidFill>
              <a:latin typeface="Helvetica" panose="020B0604020202020204" pitchFamily="34" charset="0"/>
              <a:cs typeface="Helvetica" panose="020B0604020202020204" pitchFamily="34" charset="0"/>
            </a:endParaRPr>
          </a:p>
        </p:txBody>
      </p:sp>
      <p:sp>
        <p:nvSpPr>
          <p:cNvPr id="25" name="Textfeld 24">
            <a:extLst>
              <a:ext uri="{FF2B5EF4-FFF2-40B4-BE49-F238E27FC236}">
                <a16:creationId xmlns:a16="http://schemas.microsoft.com/office/drawing/2014/main" id="{7E60AB5F-2257-FAAC-4943-20543E6662E3}"/>
              </a:ext>
            </a:extLst>
          </p:cNvPr>
          <p:cNvSpPr txBox="1"/>
          <p:nvPr/>
        </p:nvSpPr>
        <p:spPr>
          <a:xfrm>
            <a:off x="1101778" y="5734604"/>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7:00 am</a:t>
            </a:r>
          </a:p>
        </p:txBody>
      </p:sp>
      <p:sp>
        <p:nvSpPr>
          <p:cNvPr id="27" name="Textfeld 26">
            <a:extLst>
              <a:ext uri="{FF2B5EF4-FFF2-40B4-BE49-F238E27FC236}">
                <a16:creationId xmlns:a16="http://schemas.microsoft.com/office/drawing/2014/main" id="{726FC230-CBC8-407D-65B6-D5756516B53C}"/>
              </a:ext>
            </a:extLst>
          </p:cNvPr>
          <p:cNvSpPr txBox="1"/>
          <p:nvPr/>
        </p:nvSpPr>
        <p:spPr>
          <a:xfrm>
            <a:off x="389744" y="4608068"/>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7:45 am</a:t>
            </a:r>
          </a:p>
        </p:txBody>
      </p:sp>
      <p:sp>
        <p:nvSpPr>
          <p:cNvPr id="28" name="Textfeld 27">
            <a:extLst>
              <a:ext uri="{FF2B5EF4-FFF2-40B4-BE49-F238E27FC236}">
                <a16:creationId xmlns:a16="http://schemas.microsoft.com/office/drawing/2014/main" id="{4B844AB8-46B2-BA63-5D73-2DAE877276A3}"/>
              </a:ext>
            </a:extLst>
          </p:cNvPr>
          <p:cNvSpPr txBox="1"/>
          <p:nvPr/>
        </p:nvSpPr>
        <p:spPr>
          <a:xfrm>
            <a:off x="250820" y="3462466"/>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8:30 am</a:t>
            </a:r>
          </a:p>
        </p:txBody>
      </p:sp>
      <p:sp>
        <p:nvSpPr>
          <p:cNvPr id="29" name="Textfeld 28">
            <a:extLst>
              <a:ext uri="{FF2B5EF4-FFF2-40B4-BE49-F238E27FC236}">
                <a16:creationId xmlns:a16="http://schemas.microsoft.com/office/drawing/2014/main" id="{52EAFEBA-03BD-796B-5F4E-72D17D043F13}"/>
              </a:ext>
            </a:extLst>
          </p:cNvPr>
          <p:cNvSpPr txBox="1"/>
          <p:nvPr/>
        </p:nvSpPr>
        <p:spPr>
          <a:xfrm>
            <a:off x="359761" y="2275213"/>
            <a:ext cx="1108364" cy="246221"/>
          </a:xfrm>
          <a:prstGeom prst="rect">
            <a:avLst/>
          </a:prstGeom>
          <a:solidFill>
            <a:schemeClr val="bg1"/>
          </a:solidFill>
        </p:spPr>
        <p:txBody>
          <a:bodyPr wrap="square" rtlCol="0">
            <a:spAutoFit/>
          </a:bodyPr>
          <a:lstStyle/>
          <a:p>
            <a:r>
              <a:rPr lang="de-DE" sz="1000" b="1" dirty="0">
                <a:solidFill>
                  <a:schemeClr val="bg2">
                    <a:lumMod val="50000"/>
                  </a:schemeClr>
                </a:solidFill>
                <a:latin typeface="Helvetica" panose="020B0604020202020204" pitchFamily="34" charset="0"/>
                <a:cs typeface="Helvetica" panose="020B0604020202020204" pitchFamily="34" charset="0"/>
              </a:rPr>
              <a:t>10:00 am</a:t>
            </a:r>
          </a:p>
        </p:txBody>
      </p:sp>
      <p:sp>
        <p:nvSpPr>
          <p:cNvPr id="30" name="Textfeld 29">
            <a:extLst>
              <a:ext uri="{FF2B5EF4-FFF2-40B4-BE49-F238E27FC236}">
                <a16:creationId xmlns:a16="http://schemas.microsoft.com/office/drawing/2014/main" id="{DBB13DBC-5AE6-188D-2114-0CC4D4AEE1F4}"/>
              </a:ext>
            </a:extLst>
          </p:cNvPr>
          <p:cNvSpPr txBox="1"/>
          <p:nvPr/>
        </p:nvSpPr>
        <p:spPr>
          <a:xfrm>
            <a:off x="3762375" y="161925"/>
            <a:ext cx="4600575" cy="584775"/>
          </a:xfrm>
          <a:prstGeom prst="rect">
            <a:avLst/>
          </a:prstGeom>
          <a:solidFill>
            <a:srgbClr val="3C6FB1"/>
          </a:solidFill>
        </p:spPr>
        <p:txBody>
          <a:bodyPr wrap="square" rtlCol="0">
            <a:spAutoFit/>
          </a:bodyPr>
          <a:lstStyle/>
          <a:p>
            <a:r>
              <a:rPr lang="de-DE" sz="3200" b="1" dirty="0">
                <a:solidFill>
                  <a:srgbClr val="FFCC00"/>
                </a:solidFill>
              </a:rPr>
              <a:t>The </a:t>
            </a:r>
            <a:r>
              <a:rPr lang="de-DE" sz="3200" b="1" dirty="0" err="1">
                <a:solidFill>
                  <a:srgbClr val="FFCC00"/>
                </a:solidFill>
              </a:rPr>
              <a:t>Cooperative</a:t>
            </a:r>
            <a:r>
              <a:rPr lang="de-DE" sz="3200" b="1" dirty="0">
                <a:solidFill>
                  <a:srgbClr val="FFCC00"/>
                </a:solidFill>
              </a:rPr>
              <a:t> Clock</a:t>
            </a:r>
          </a:p>
        </p:txBody>
      </p:sp>
    </p:spTree>
    <p:extLst>
      <p:ext uri="{BB962C8B-B14F-4D97-AF65-F5344CB8AC3E}">
        <p14:creationId xmlns:p14="http://schemas.microsoft.com/office/powerpoint/2010/main" val="1441909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A027887D-311A-5C3B-592E-F76E29E9799C}"/>
              </a:ext>
            </a:extLst>
          </p:cNvPr>
          <p:cNvSpPr/>
          <p:nvPr/>
        </p:nvSpPr>
        <p:spPr>
          <a:xfrm>
            <a:off x="523874" y="4851543"/>
            <a:ext cx="4579940" cy="1422257"/>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23EA7F73-A855-DB58-67E4-4265FF03A7B8}"/>
              </a:ext>
            </a:extLst>
          </p:cNvPr>
          <p:cNvSpPr/>
          <p:nvPr/>
        </p:nvSpPr>
        <p:spPr>
          <a:xfrm>
            <a:off x="525764" y="1766345"/>
            <a:ext cx="4576158" cy="1422257"/>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43" name="Rectangle 42">
            <a:extLst>
              <a:ext uri="{FF2B5EF4-FFF2-40B4-BE49-F238E27FC236}">
                <a16:creationId xmlns:a16="http://schemas.microsoft.com/office/drawing/2014/main" id="{C48CA4C2-8E82-BF2D-A453-11B4DCA55828}"/>
              </a:ext>
            </a:extLst>
          </p:cNvPr>
          <p:cNvSpPr/>
          <p:nvPr/>
        </p:nvSpPr>
        <p:spPr>
          <a:xfrm>
            <a:off x="523874" y="3308944"/>
            <a:ext cx="4579939" cy="1422257"/>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BA7C378E-F8DB-F503-E62B-8DBA229D5D77}"/>
              </a:ext>
            </a:extLst>
          </p:cNvPr>
          <p:cNvSpPr/>
          <p:nvPr/>
        </p:nvSpPr>
        <p:spPr>
          <a:xfrm>
            <a:off x="6257925" y="0"/>
            <a:ext cx="5934075" cy="6858000"/>
          </a:xfrm>
          <a:prstGeom prst="rect">
            <a:avLst/>
          </a:prstGeom>
          <a:gradFill>
            <a:gsLst>
              <a:gs pos="57000">
                <a:schemeClr val="accent1"/>
              </a:gs>
              <a:gs pos="0">
                <a:schemeClr val="accent6">
                  <a:lumMod val="75000"/>
                </a:schemeClr>
              </a:gs>
              <a:gs pos="100000">
                <a:schemeClr val="accent6">
                  <a:lumMod val="1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1" name="Title 6">
            <a:extLst>
              <a:ext uri="{FF2B5EF4-FFF2-40B4-BE49-F238E27FC236}">
                <a16:creationId xmlns:a16="http://schemas.microsoft.com/office/drawing/2014/main" id="{2E4A11FD-C1AD-70E8-BC8A-ED5B24E74E07}"/>
              </a:ext>
            </a:extLst>
          </p:cNvPr>
          <p:cNvSpPr>
            <a:spLocks noGrp="1"/>
          </p:cNvSpPr>
          <p:nvPr>
            <p:ph type="title"/>
          </p:nvPr>
        </p:nvSpPr>
        <p:spPr>
          <a:xfrm>
            <a:off x="523875" y="490152"/>
            <a:ext cx="5572124" cy="997196"/>
          </a:xfrm>
        </p:spPr>
        <p:txBody>
          <a:bodyPr/>
          <a:lstStyle/>
          <a:p>
            <a:r>
              <a:rPr lang="en-GB" sz="2400" dirty="0"/>
              <a:t>Cooperatives</a:t>
            </a:r>
            <a:r>
              <a:rPr lang="de-DE" sz="2400" dirty="0"/>
              <a:t> </a:t>
            </a:r>
            <a:br>
              <a:rPr lang="de-DE" sz="2400" dirty="0"/>
            </a:br>
            <a:r>
              <a:rPr lang="en-US" sz="2400" dirty="0">
                <a:solidFill>
                  <a:srgbClr val="0065B3"/>
                </a:solidFill>
              </a:rPr>
              <a:t>The economic </a:t>
            </a:r>
            <a:r>
              <a:rPr lang="en-US" sz="2400" dirty="0" err="1">
                <a:solidFill>
                  <a:srgbClr val="0065B3"/>
                </a:solidFill>
              </a:rPr>
              <a:t>organisation</a:t>
            </a:r>
            <a:r>
              <a:rPr lang="en-US" sz="2400" dirty="0">
                <a:solidFill>
                  <a:srgbClr val="0065B3"/>
                </a:solidFill>
              </a:rPr>
              <a:t> with the most members</a:t>
            </a:r>
            <a:endParaRPr lang="de-DE" dirty="0">
              <a:solidFill>
                <a:srgbClr val="1260AE"/>
              </a:solidFill>
            </a:endParaRPr>
          </a:p>
        </p:txBody>
      </p:sp>
      <p:sp>
        <p:nvSpPr>
          <p:cNvPr id="24" name="Slide Number Placeholder 3">
            <a:extLst>
              <a:ext uri="{FF2B5EF4-FFF2-40B4-BE49-F238E27FC236}">
                <a16:creationId xmlns:a16="http://schemas.microsoft.com/office/drawing/2014/main" id="{E8FCCFCB-8557-2622-0BB0-5FA6C1133A32}"/>
              </a:ext>
            </a:extLst>
          </p:cNvPr>
          <p:cNvSpPr>
            <a:spLocks noGrp="1"/>
          </p:cNvSpPr>
          <p:nvPr>
            <p:ph type="sldNum" sz="quarter" idx="16"/>
          </p:nvPr>
        </p:nvSpPr>
        <p:spPr>
          <a:xfrm>
            <a:off x="10829924" y="6356350"/>
            <a:ext cx="956715" cy="231775"/>
          </a:xfrm>
        </p:spPr>
        <p:txBody>
          <a:bodyPr/>
          <a:lstStyle/>
          <a:p>
            <a:fld id="{BD6B995A-6B31-0F4D-824D-D8F1B52156F9}" type="slidenum">
              <a:rPr lang="de-DE" smtClean="0">
                <a:solidFill>
                  <a:schemeClr val="bg1"/>
                </a:solidFill>
              </a:rPr>
              <a:pPr/>
              <a:t>6</a:t>
            </a:fld>
            <a:endParaRPr lang="de-DE" dirty="0">
              <a:solidFill>
                <a:schemeClr val="bg1"/>
              </a:solidFill>
            </a:endParaRPr>
          </a:p>
        </p:txBody>
      </p:sp>
      <p:sp>
        <p:nvSpPr>
          <p:cNvPr id="31" name="Flussdiagramm: Verbinder 1">
            <a:extLst>
              <a:ext uri="{FF2B5EF4-FFF2-40B4-BE49-F238E27FC236}">
                <a16:creationId xmlns:a16="http://schemas.microsoft.com/office/drawing/2014/main" id="{1D4118CF-5129-172D-75EA-32281C3A027E}"/>
              </a:ext>
            </a:extLst>
          </p:cNvPr>
          <p:cNvSpPr/>
          <p:nvPr/>
        </p:nvSpPr>
        <p:spPr>
          <a:xfrm>
            <a:off x="1873142" y="2028814"/>
            <a:ext cx="2446012" cy="73866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r>
              <a:rPr lang="de-DE" sz="2800" b="1" dirty="0">
                <a:solidFill>
                  <a:schemeClr val="tx1"/>
                </a:solidFill>
                <a:latin typeface="Arial" panose="020B0604020202020204" pitchFamily="34" charset="0"/>
                <a:cs typeface="Arial" panose="020B0604020202020204" pitchFamily="34" charset="0"/>
              </a:rPr>
              <a:t>7,000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2000" dirty="0" err="1">
                <a:solidFill>
                  <a:schemeClr val="tx1"/>
                </a:solidFill>
                <a:latin typeface="Arial" panose="020B0604020202020204" pitchFamily="34" charset="0"/>
                <a:cs typeface="Arial" panose="020B0604020202020204" pitchFamily="34" charset="0"/>
              </a:rPr>
              <a:t>cooperatives</a:t>
            </a:r>
            <a:endParaRPr lang="de-DE" sz="2000" dirty="0">
              <a:solidFill>
                <a:schemeClr val="tx1"/>
              </a:solidFill>
              <a:latin typeface="Arial" panose="020B0604020202020204" pitchFamily="34" charset="0"/>
              <a:cs typeface="Arial" panose="020B0604020202020204" pitchFamily="34" charset="0"/>
            </a:endParaRPr>
          </a:p>
        </p:txBody>
      </p:sp>
      <p:pic>
        <p:nvPicPr>
          <p:cNvPr id="33" name="Graphic 32">
            <a:extLst>
              <a:ext uri="{FF2B5EF4-FFF2-40B4-BE49-F238E27FC236}">
                <a16:creationId xmlns:a16="http://schemas.microsoft.com/office/drawing/2014/main" id="{1BD7C892-82F7-4AEF-2A4A-387993EB941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00183" y="5246653"/>
            <a:ext cx="590730" cy="590730"/>
          </a:xfrm>
          <a:prstGeom prst="rect">
            <a:avLst/>
          </a:prstGeom>
        </p:spPr>
      </p:pic>
      <p:pic>
        <p:nvPicPr>
          <p:cNvPr id="34" name="Graphic 33">
            <a:extLst>
              <a:ext uri="{FF2B5EF4-FFF2-40B4-BE49-F238E27FC236}">
                <a16:creationId xmlns:a16="http://schemas.microsoft.com/office/drawing/2014/main" id="{4DE245FE-D60F-2AA8-827C-8917DAEFE34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00183" y="2153473"/>
            <a:ext cx="648000" cy="648000"/>
          </a:xfrm>
          <a:prstGeom prst="rect">
            <a:avLst/>
          </a:prstGeom>
        </p:spPr>
      </p:pic>
      <p:sp>
        <p:nvSpPr>
          <p:cNvPr id="40" name="Flussdiagramm: Verbinder 11">
            <a:extLst>
              <a:ext uri="{FF2B5EF4-FFF2-40B4-BE49-F238E27FC236}">
                <a16:creationId xmlns:a16="http://schemas.microsoft.com/office/drawing/2014/main" id="{AD8E5A45-F892-83EC-0333-911422FEB8BF}"/>
              </a:ext>
            </a:extLst>
          </p:cNvPr>
          <p:cNvSpPr/>
          <p:nvPr/>
        </p:nvSpPr>
        <p:spPr>
          <a:xfrm>
            <a:off x="1873142" y="5156277"/>
            <a:ext cx="1531360" cy="8127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800" b="1" dirty="0">
                <a:solidFill>
                  <a:schemeClr val="tx1"/>
                </a:solidFill>
                <a:latin typeface="Arial" panose="020B0604020202020204" pitchFamily="34" charset="0"/>
                <a:cs typeface="Arial" panose="020B0604020202020204" pitchFamily="34" charset="0"/>
              </a:rPr>
              <a:t>21 m</a:t>
            </a:r>
            <a:br>
              <a:rPr lang="de-DE" sz="2000" b="1" dirty="0">
                <a:solidFill>
                  <a:schemeClr val="tx1"/>
                </a:solidFill>
                <a:latin typeface="Arial" panose="020B0604020202020204" pitchFamily="34" charset="0"/>
                <a:cs typeface="Arial" panose="020B0604020202020204" pitchFamily="34" charset="0"/>
              </a:rPr>
            </a:br>
            <a:r>
              <a:rPr lang="de-DE" sz="2000" dirty="0" err="1">
                <a:solidFill>
                  <a:schemeClr val="tx1"/>
                </a:solidFill>
                <a:latin typeface="Arial" panose="020B0604020202020204" pitchFamily="34" charset="0"/>
                <a:cs typeface="Arial" panose="020B0604020202020204" pitchFamily="34" charset="0"/>
              </a:rPr>
              <a:t>members</a:t>
            </a:r>
            <a:endParaRPr lang="de-DE" sz="2000" dirty="0">
              <a:solidFill>
                <a:schemeClr val="tx1"/>
              </a:solidFill>
              <a:latin typeface="Arial" panose="020B0604020202020204" pitchFamily="34" charset="0"/>
              <a:cs typeface="Arial" panose="020B0604020202020204" pitchFamily="34" charset="0"/>
            </a:endParaRPr>
          </a:p>
        </p:txBody>
      </p:sp>
      <p:sp>
        <p:nvSpPr>
          <p:cNvPr id="45" name="Flussdiagramm: Verbinder 1">
            <a:extLst>
              <a:ext uri="{FF2B5EF4-FFF2-40B4-BE49-F238E27FC236}">
                <a16:creationId xmlns:a16="http://schemas.microsoft.com/office/drawing/2014/main" id="{AD7BCF17-0D79-FA12-F4C9-E7A5A01B0A84}"/>
              </a:ext>
            </a:extLst>
          </p:cNvPr>
          <p:cNvSpPr/>
          <p:nvPr/>
        </p:nvSpPr>
        <p:spPr>
          <a:xfrm>
            <a:off x="1873142" y="3434315"/>
            <a:ext cx="1572844" cy="116365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800" b="1" dirty="0">
                <a:solidFill>
                  <a:schemeClr val="tx1"/>
                </a:solidFill>
                <a:latin typeface="Arial" panose="020B0604020202020204" pitchFamily="34" charset="0"/>
                <a:cs typeface="Arial" panose="020B0604020202020204" pitchFamily="34" charset="0"/>
              </a:rPr>
              <a:t>1 m</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2000" dirty="0" err="1">
                <a:solidFill>
                  <a:schemeClr val="tx1"/>
                </a:solidFill>
                <a:latin typeface="Arial" panose="020B0604020202020204" pitchFamily="34" charset="0"/>
                <a:cs typeface="Arial" panose="020B0604020202020204" pitchFamily="34" charset="0"/>
              </a:rPr>
              <a:t>employees</a:t>
            </a:r>
            <a:br>
              <a:rPr lang="de-DE" sz="2000" dirty="0">
                <a:solidFill>
                  <a:schemeClr val="tx1"/>
                </a:solidFill>
                <a:latin typeface="Arial" panose="020B0604020202020204" pitchFamily="34" charset="0"/>
                <a:cs typeface="Arial" panose="020B0604020202020204" pitchFamily="34" charset="0"/>
              </a:rPr>
            </a:br>
            <a:endParaRPr lang="de-DE" sz="2000" dirty="0">
              <a:solidFill>
                <a:schemeClr val="tx1"/>
              </a:solidFill>
              <a:latin typeface="Arial" panose="020B0604020202020204" pitchFamily="34" charset="0"/>
              <a:cs typeface="Arial" panose="020B0604020202020204" pitchFamily="34" charset="0"/>
            </a:endParaRPr>
          </a:p>
        </p:txBody>
      </p:sp>
      <p:pic>
        <p:nvPicPr>
          <p:cNvPr id="47" name="Graphic 46">
            <a:extLst>
              <a:ext uri="{FF2B5EF4-FFF2-40B4-BE49-F238E27FC236}">
                <a16:creationId xmlns:a16="http://schemas.microsoft.com/office/drawing/2014/main" id="{B2C7C243-D255-9956-4DBD-DA3768210FB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44048" y="3683730"/>
            <a:ext cx="560269" cy="560269"/>
          </a:xfrm>
          <a:prstGeom prst="rect">
            <a:avLst/>
          </a:prstGeom>
        </p:spPr>
      </p:pic>
      <p:sp>
        <p:nvSpPr>
          <p:cNvPr id="8" name="TextBox 7">
            <a:extLst>
              <a:ext uri="{FF2B5EF4-FFF2-40B4-BE49-F238E27FC236}">
                <a16:creationId xmlns:a16="http://schemas.microsoft.com/office/drawing/2014/main" id="{3E60B637-A945-910C-725D-289B83B5D56D}"/>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pic>
        <p:nvPicPr>
          <p:cNvPr id="3" name="Bildplatzhalter 10">
            <a:extLst>
              <a:ext uri="{FF2B5EF4-FFF2-40B4-BE49-F238E27FC236}">
                <a16:creationId xmlns:a16="http://schemas.microsoft.com/office/drawing/2014/main" id="{BBA4A6B4-5ED0-C67D-72DF-C0FB924B9F3C}"/>
              </a:ext>
            </a:extLst>
          </p:cNvPr>
          <p:cNvPicPr>
            <a:picLocks noChangeAspect="1"/>
          </p:cNvPicPr>
          <p:nvPr/>
        </p:nvPicPr>
        <p:blipFill>
          <a:blip r:embed="rId5"/>
          <a:srcRect/>
          <a:stretch/>
        </p:blipFill>
        <p:spPr>
          <a:xfrm>
            <a:off x="6589236" y="349226"/>
            <a:ext cx="5271452" cy="4995158"/>
          </a:xfrm>
          <a:prstGeom prst="rect">
            <a:avLst/>
          </a:prstGeom>
          <a:ln w="50800">
            <a:solidFill>
              <a:schemeClr val="bg1"/>
            </a:solidFill>
          </a:ln>
        </p:spPr>
      </p:pic>
    </p:spTree>
    <p:extLst>
      <p:ext uri="{BB962C8B-B14F-4D97-AF65-F5344CB8AC3E}">
        <p14:creationId xmlns:p14="http://schemas.microsoft.com/office/powerpoint/2010/main" val="496293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Rounded Rectangle 125">
            <a:extLst>
              <a:ext uri="{FF2B5EF4-FFF2-40B4-BE49-F238E27FC236}">
                <a16:creationId xmlns:a16="http://schemas.microsoft.com/office/drawing/2014/main" id="{2050CE6B-51F2-F61E-12AF-43BF248969E3}"/>
              </a:ext>
            </a:extLst>
          </p:cNvPr>
          <p:cNvSpPr/>
          <p:nvPr/>
        </p:nvSpPr>
        <p:spPr>
          <a:xfrm>
            <a:off x="895989" y="3557521"/>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7" name="Rounded Rectangle 126">
            <a:extLst>
              <a:ext uri="{FF2B5EF4-FFF2-40B4-BE49-F238E27FC236}">
                <a16:creationId xmlns:a16="http://schemas.microsoft.com/office/drawing/2014/main" id="{BB01B529-9525-5923-C244-CA225FD6594B}"/>
              </a:ext>
            </a:extLst>
          </p:cNvPr>
          <p:cNvSpPr/>
          <p:nvPr/>
        </p:nvSpPr>
        <p:spPr>
          <a:xfrm>
            <a:off x="895989" y="4431540"/>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8" name="Rounded Rectangle 127">
            <a:extLst>
              <a:ext uri="{FF2B5EF4-FFF2-40B4-BE49-F238E27FC236}">
                <a16:creationId xmlns:a16="http://schemas.microsoft.com/office/drawing/2014/main" id="{1EEBABE0-2AB4-CFEF-250E-AEC99EE1216D}"/>
              </a:ext>
            </a:extLst>
          </p:cNvPr>
          <p:cNvSpPr/>
          <p:nvPr/>
        </p:nvSpPr>
        <p:spPr>
          <a:xfrm>
            <a:off x="895989" y="5305559"/>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5" name="Rounded Rectangle 124">
            <a:extLst>
              <a:ext uri="{FF2B5EF4-FFF2-40B4-BE49-F238E27FC236}">
                <a16:creationId xmlns:a16="http://schemas.microsoft.com/office/drawing/2014/main" id="{E286160F-EAD4-BC8F-F379-2103BF454174}"/>
              </a:ext>
            </a:extLst>
          </p:cNvPr>
          <p:cNvSpPr/>
          <p:nvPr/>
        </p:nvSpPr>
        <p:spPr>
          <a:xfrm>
            <a:off x="895989" y="2683502"/>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A1A88FEE-EC5A-CB94-3FD8-C57BCF284E2C}"/>
              </a:ext>
            </a:extLst>
          </p:cNvPr>
          <p:cNvSpPr>
            <a:spLocks noGrp="1"/>
          </p:cNvSpPr>
          <p:nvPr>
            <p:ph type="body" sz="quarter" idx="15"/>
          </p:nvPr>
        </p:nvSpPr>
        <p:spPr>
          <a:xfrm>
            <a:off x="1474787" y="6376516"/>
            <a:ext cx="4584700" cy="214689"/>
          </a:xfrm>
        </p:spPr>
        <p:txBody>
          <a:bodyPr/>
          <a:lstStyle/>
          <a:p>
            <a:pPr>
              <a:spcBef>
                <a:spcPts val="100"/>
              </a:spcBef>
            </a:pPr>
            <a:r>
              <a:rPr lang="en-US" dirty="0">
                <a:latin typeface="Arial" panose="020B0604020202020204" pitchFamily="34" charset="0"/>
              </a:rPr>
              <a:t>including the EDEKA Group and the REWE Group in Germany</a:t>
            </a:r>
          </a:p>
          <a:p>
            <a:pPr>
              <a:spcBef>
                <a:spcPts val="100"/>
              </a:spcBef>
            </a:pPr>
            <a:r>
              <a:rPr lang="de-DE" dirty="0" err="1">
                <a:latin typeface="Arial" panose="020B0604020202020204" pitchFamily="34" charset="0"/>
              </a:rPr>
              <a:t>Preliminary</a:t>
            </a:r>
            <a:r>
              <a:rPr lang="de-DE" dirty="0">
                <a:latin typeface="Arial" panose="020B0604020202020204" pitchFamily="34" charset="0"/>
              </a:rPr>
              <a:t> </a:t>
            </a:r>
            <a:r>
              <a:rPr lang="de-DE" dirty="0" err="1">
                <a:latin typeface="Arial" panose="020B0604020202020204" pitchFamily="34" charset="0"/>
              </a:rPr>
              <a:t>figures</a:t>
            </a:r>
            <a:endParaRPr lang="de-DE" dirty="0">
              <a:latin typeface="Arial" panose="020B0604020202020204" pitchFamily="34" charset="0"/>
            </a:endParaRPr>
          </a:p>
          <a:p>
            <a:pPr>
              <a:spcBef>
                <a:spcPts val="100"/>
              </a:spcBef>
            </a:pPr>
            <a:r>
              <a:rPr lang="en-US" dirty="0">
                <a:latin typeface="Arial" panose="020B0604020202020204" pitchFamily="34" charset="0"/>
              </a:rPr>
              <a:t>As of December 31, 2024</a:t>
            </a:r>
            <a:endParaRPr lang="de-DE" dirty="0">
              <a:latin typeface="Arial" panose="020B0604020202020204" pitchFamily="34" charset="0"/>
            </a:endParaRPr>
          </a:p>
        </p:txBody>
      </p:sp>
      <p:sp>
        <p:nvSpPr>
          <p:cNvPr id="3" name="Slide Number Placeholder 2">
            <a:extLst>
              <a:ext uri="{FF2B5EF4-FFF2-40B4-BE49-F238E27FC236}">
                <a16:creationId xmlns:a16="http://schemas.microsoft.com/office/drawing/2014/main" id="{F1158CE9-FD62-7E51-BC19-CD91F6464D8A}"/>
              </a:ext>
            </a:extLst>
          </p:cNvPr>
          <p:cNvSpPr>
            <a:spLocks noGrp="1"/>
          </p:cNvSpPr>
          <p:nvPr>
            <p:ph type="sldNum" sz="quarter" idx="16"/>
          </p:nvPr>
        </p:nvSpPr>
        <p:spPr/>
        <p:txBody>
          <a:bodyPr/>
          <a:lstStyle/>
          <a:p>
            <a:fld id="{BD6B995A-6B31-0F4D-824D-D8F1B52156F9}" type="slidenum">
              <a:rPr lang="de-DE" smtClean="0"/>
              <a:pPr/>
              <a:t>7</a:t>
            </a:fld>
            <a:endParaRPr lang="de-DE"/>
          </a:p>
        </p:txBody>
      </p:sp>
      <p:sp>
        <p:nvSpPr>
          <p:cNvPr id="7" name="Title 5">
            <a:extLst>
              <a:ext uri="{FF2B5EF4-FFF2-40B4-BE49-F238E27FC236}">
                <a16:creationId xmlns:a16="http://schemas.microsoft.com/office/drawing/2014/main" id="{B9F933BF-46A9-6A76-5B55-36FC6C0A2390}"/>
              </a:ext>
            </a:extLst>
          </p:cNvPr>
          <p:cNvSpPr>
            <a:spLocks noGrp="1"/>
          </p:cNvSpPr>
          <p:nvPr>
            <p:ph type="title"/>
          </p:nvPr>
        </p:nvSpPr>
        <p:spPr>
          <a:xfrm>
            <a:off x="523875" y="490152"/>
            <a:ext cx="5535612" cy="664797"/>
          </a:xfrm>
        </p:spPr>
        <p:txBody>
          <a:bodyPr/>
          <a:lstStyle/>
          <a:p>
            <a:r>
              <a:rPr lang="de-DE" dirty="0" err="1"/>
              <a:t>Cooperative</a:t>
            </a:r>
            <a:r>
              <a:rPr lang="de-DE" dirty="0"/>
              <a:t> </a:t>
            </a:r>
            <a:br>
              <a:rPr lang="de-DE" dirty="0"/>
            </a:br>
            <a:r>
              <a:rPr lang="de-DE" dirty="0" err="1">
                <a:solidFill>
                  <a:srgbClr val="1260AE"/>
                </a:solidFill>
              </a:rPr>
              <a:t>sectors</a:t>
            </a:r>
            <a:endParaRPr lang="de-DE" dirty="0">
              <a:solidFill>
                <a:srgbClr val="1260AE"/>
              </a:solidFill>
            </a:endParaRPr>
          </a:p>
        </p:txBody>
      </p:sp>
      <p:sp>
        <p:nvSpPr>
          <p:cNvPr id="33" name="Rechteck 102">
            <a:extLst>
              <a:ext uri="{FF2B5EF4-FFF2-40B4-BE49-F238E27FC236}">
                <a16:creationId xmlns:a16="http://schemas.microsoft.com/office/drawing/2014/main" id="{DFF5EA12-5117-A845-BD2B-55EDCA7CFD52}"/>
              </a:ext>
            </a:extLst>
          </p:cNvPr>
          <p:cNvSpPr/>
          <p:nvPr/>
        </p:nvSpPr>
        <p:spPr>
          <a:xfrm>
            <a:off x="1142160" y="2882859"/>
            <a:ext cx="1044000" cy="400110"/>
          </a:xfrm>
          <a:prstGeom prst="rect">
            <a:avLst/>
          </a:prstGeom>
        </p:spPr>
        <p:txBody>
          <a:bodyPr wrap="square" lIns="144000" rIns="0" rtlCol="0" anchor="ctr">
            <a:spAutoFit/>
          </a:bodyPr>
          <a:lstStyle/>
          <a:p>
            <a:pPr>
              <a:spcBef>
                <a:spcPts val="0"/>
              </a:spcBef>
            </a:pPr>
            <a:r>
              <a:rPr lang="de-DE" sz="1000" b="1" dirty="0" err="1">
                <a:latin typeface="Arial" panose="020B0604020202020204" pitchFamily="34" charset="0"/>
                <a:cs typeface="Arial" panose="020B0604020202020204" pitchFamily="34" charset="0"/>
              </a:rPr>
              <a:t>Number</a:t>
            </a:r>
            <a:r>
              <a:rPr lang="de-DE" sz="1000" b="1" dirty="0">
                <a:latin typeface="Arial" panose="020B0604020202020204" pitchFamily="34" charset="0"/>
                <a:cs typeface="Arial" panose="020B0604020202020204" pitchFamily="34" charset="0"/>
              </a:rPr>
              <a:t> </a:t>
            </a:r>
            <a:r>
              <a:rPr lang="de-DE" sz="1000" b="1" dirty="0" err="1">
                <a:latin typeface="Arial" panose="020B0604020202020204" pitchFamily="34" charset="0"/>
                <a:cs typeface="Arial" panose="020B0604020202020204" pitchFamily="34" charset="0"/>
              </a:rPr>
              <a:t>of</a:t>
            </a:r>
            <a:r>
              <a:rPr lang="de-DE" sz="1000" b="1" dirty="0">
                <a:latin typeface="Arial" panose="020B0604020202020204" pitchFamily="34" charset="0"/>
                <a:cs typeface="Arial" panose="020B0604020202020204" pitchFamily="34" charset="0"/>
              </a:rPr>
              <a:t> </a:t>
            </a:r>
            <a:r>
              <a:rPr lang="de-DE" sz="1000" b="1" dirty="0" err="1">
                <a:latin typeface="Arial" panose="020B0604020202020204" pitchFamily="34" charset="0"/>
                <a:cs typeface="Arial" panose="020B0604020202020204" pitchFamily="34" charset="0"/>
              </a:rPr>
              <a:t>cooperatives</a:t>
            </a:r>
            <a:endParaRPr lang="de-DE" sz="1000" b="1" dirty="0">
              <a:latin typeface="Arial" panose="020B0604020202020204" pitchFamily="34" charset="0"/>
              <a:cs typeface="Arial" panose="020B0604020202020204" pitchFamily="34" charset="0"/>
            </a:endParaRPr>
          </a:p>
        </p:txBody>
      </p:sp>
      <p:sp>
        <p:nvSpPr>
          <p:cNvPr id="44" name="Textfeld 47">
            <a:extLst>
              <a:ext uri="{FF2B5EF4-FFF2-40B4-BE49-F238E27FC236}">
                <a16:creationId xmlns:a16="http://schemas.microsoft.com/office/drawing/2014/main" id="{76A480D6-E30B-D9DB-523E-F4E7D3A35643}"/>
              </a:ext>
            </a:extLst>
          </p:cNvPr>
          <p:cNvSpPr txBox="1"/>
          <p:nvPr/>
        </p:nvSpPr>
        <p:spPr>
          <a:xfrm>
            <a:off x="3939498"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1,599</a:t>
            </a:r>
          </a:p>
        </p:txBody>
      </p:sp>
      <p:sp>
        <p:nvSpPr>
          <p:cNvPr id="46" name="Textfeld 47">
            <a:extLst>
              <a:ext uri="{FF2B5EF4-FFF2-40B4-BE49-F238E27FC236}">
                <a16:creationId xmlns:a16="http://schemas.microsoft.com/office/drawing/2014/main" id="{93D12DC8-FCAA-0CA0-D5CB-6C0FA19308DB}"/>
              </a:ext>
            </a:extLst>
          </p:cNvPr>
          <p:cNvSpPr txBox="1"/>
          <p:nvPr/>
        </p:nvSpPr>
        <p:spPr>
          <a:xfrm>
            <a:off x="5528826"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1,440</a:t>
            </a:r>
          </a:p>
        </p:txBody>
      </p:sp>
      <p:sp>
        <p:nvSpPr>
          <p:cNvPr id="48" name="Textfeld 47">
            <a:extLst>
              <a:ext uri="{FF2B5EF4-FFF2-40B4-BE49-F238E27FC236}">
                <a16:creationId xmlns:a16="http://schemas.microsoft.com/office/drawing/2014/main" id="{DD7269B5-F13A-ACDA-069B-43553B608C06}"/>
              </a:ext>
            </a:extLst>
          </p:cNvPr>
          <p:cNvSpPr txBox="1"/>
          <p:nvPr/>
        </p:nvSpPr>
        <p:spPr>
          <a:xfrm>
            <a:off x="7118639"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FD8441"/>
                </a:solidFill>
                <a:latin typeface="Arial" panose="020B0604020202020204" pitchFamily="34" charset="0"/>
                <a:cs typeface="Arial" panose="020B0604020202020204" pitchFamily="34" charset="0"/>
              </a:rPr>
              <a:t>1,020​</a:t>
            </a:r>
          </a:p>
        </p:txBody>
      </p:sp>
      <p:sp>
        <p:nvSpPr>
          <p:cNvPr id="50" name="Textfeld 47">
            <a:extLst>
              <a:ext uri="{FF2B5EF4-FFF2-40B4-BE49-F238E27FC236}">
                <a16:creationId xmlns:a16="http://schemas.microsoft.com/office/drawing/2014/main" id="{85FE372B-0AC3-34ED-34BB-8EB8FD18081A}"/>
              </a:ext>
            </a:extLst>
          </p:cNvPr>
          <p:cNvSpPr txBox="1"/>
          <p:nvPr/>
        </p:nvSpPr>
        <p:spPr>
          <a:xfrm>
            <a:off x="2353113" y="2964953"/>
            <a:ext cx="1343248"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1400" dirty="0">
                <a:solidFill>
                  <a:srgbClr val="1260AE"/>
                </a:solidFill>
                <a:latin typeface="Arial" panose="020B0604020202020204" pitchFamily="34" charset="0"/>
                <a:cs typeface="Arial" panose="020B0604020202020204" pitchFamily="34" charset="0"/>
              </a:rPr>
              <a:t>646​</a:t>
            </a:r>
            <a:endParaRPr lang="de-DE" sz="1400" b="1" dirty="0">
              <a:solidFill>
                <a:srgbClr val="1260AE"/>
              </a:solidFill>
              <a:latin typeface="Arial" panose="020B0604020202020204" pitchFamily="34" charset="0"/>
              <a:cs typeface="Arial" panose="020B0604020202020204" pitchFamily="34" charset="0"/>
            </a:endParaRPr>
          </a:p>
        </p:txBody>
      </p:sp>
      <p:sp>
        <p:nvSpPr>
          <p:cNvPr id="60" name="Textfeld 47">
            <a:extLst>
              <a:ext uri="{FF2B5EF4-FFF2-40B4-BE49-F238E27FC236}">
                <a16:creationId xmlns:a16="http://schemas.microsoft.com/office/drawing/2014/main" id="{158F1AB8-0BD7-C2A3-CF76-6B435E455789}"/>
              </a:ext>
            </a:extLst>
          </p:cNvPr>
          <p:cNvSpPr txBox="1"/>
          <p:nvPr/>
        </p:nvSpPr>
        <p:spPr>
          <a:xfrm>
            <a:off x="3886489" y="2288637"/>
            <a:ext cx="1485018" cy="12862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spc="30" dirty="0">
                <a:solidFill>
                  <a:srgbClr val="54BF37"/>
                </a:solidFill>
                <a:latin typeface="Arial" panose="020B0604020202020204" pitchFamily="34" charset="0"/>
                <a:cs typeface="Arial" panose="020B0604020202020204" pitchFamily="34" charset="0"/>
              </a:rPr>
              <a:t>Raiffeisen </a:t>
            </a:r>
            <a:r>
              <a:rPr lang="de-DE" sz="800" b="1" spc="30" dirty="0" err="1">
                <a:solidFill>
                  <a:srgbClr val="54BF37"/>
                </a:solidFill>
                <a:latin typeface="Arial" panose="020B0604020202020204" pitchFamily="34" charset="0"/>
                <a:cs typeface="Arial" panose="020B0604020202020204" pitchFamily="34" charset="0"/>
              </a:rPr>
              <a:t>cooperatives</a:t>
            </a:r>
            <a:endParaRPr lang="de-DE" sz="800" b="1" spc="30" dirty="0">
              <a:solidFill>
                <a:srgbClr val="54BF37"/>
              </a:solidFill>
              <a:latin typeface="Arial" panose="020B0604020202020204" pitchFamily="34" charset="0"/>
              <a:cs typeface="Arial" panose="020B0604020202020204" pitchFamily="34" charset="0"/>
            </a:endParaRPr>
          </a:p>
        </p:txBody>
      </p:sp>
      <p:sp>
        <p:nvSpPr>
          <p:cNvPr id="61" name="Textfeld 47">
            <a:extLst>
              <a:ext uri="{FF2B5EF4-FFF2-40B4-BE49-F238E27FC236}">
                <a16:creationId xmlns:a16="http://schemas.microsoft.com/office/drawing/2014/main" id="{C4FFCEE5-96B0-322F-9F1D-26F04E994A9D}"/>
              </a:ext>
            </a:extLst>
          </p:cNvPr>
          <p:cNvSpPr txBox="1"/>
          <p:nvPr/>
        </p:nvSpPr>
        <p:spPr>
          <a:xfrm>
            <a:off x="5536749" y="2148278"/>
            <a:ext cx="1485018" cy="40934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en-US" sz="800" b="1" spc="30" dirty="0">
                <a:solidFill>
                  <a:srgbClr val="E50009"/>
                </a:solidFill>
                <a:latin typeface="Arial" panose="020B0604020202020204" pitchFamily="34" charset="0"/>
                <a:cs typeface="Arial" panose="020B0604020202020204" pitchFamily="34" charset="0"/>
              </a:rPr>
              <a:t>Small-scale industry commodity </a:t>
            </a:r>
            <a:br>
              <a:rPr lang="en-US" sz="800" b="1" spc="30" dirty="0">
                <a:solidFill>
                  <a:srgbClr val="E50009"/>
                </a:solidFill>
                <a:latin typeface="Arial" panose="020B0604020202020204" pitchFamily="34" charset="0"/>
                <a:cs typeface="Arial" panose="020B0604020202020204" pitchFamily="34" charset="0"/>
              </a:rPr>
            </a:br>
            <a:r>
              <a:rPr lang="en-US" sz="800" b="1" spc="30" dirty="0">
                <a:solidFill>
                  <a:srgbClr val="E50009"/>
                </a:solidFill>
                <a:latin typeface="Arial" panose="020B0604020202020204" pitchFamily="34" charset="0"/>
                <a:cs typeface="Arial" panose="020B0604020202020204" pitchFamily="34" charset="0"/>
              </a:rPr>
              <a:t>and services cooperatives</a:t>
            </a:r>
          </a:p>
        </p:txBody>
      </p:sp>
      <p:sp>
        <p:nvSpPr>
          <p:cNvPr id="62" name="Textfeld 47">
            <a:extLst>
              <a:ext uri="{FF2B5EF4-FFF2-40B4-BE49-F238E27FC236}">
                <a16:creationId xmlns:a16="http://schemas.microsoft.com/office/drawing/2014/main" id="{048DB3AC-F237-E6BF-86E0-D77CBDB60DC1}"/>
              </a:ext>
            </a:extLst>
          </p:cNvPr>
          <p:cNvSpPr txBox="1"/>
          <p:nvPr/>
        </p:nvSpPr>
        <p:spPr>
          <a:xfrm>
            <a:off x="7131702" y="2287483"/>
            <a:ext cx="1368000" cy="13093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spc="30" dirty="0">
                <a:solidFill>
                  <a:srgbClr val="ED7404"/>
                </a:solidFill>
                <a:latin typeface="Arial" panose="020B0604020202020204" pitchFamily="34" charset="0"/>
                <a:cs typeface="Arial" panose="020B0604020202020204" pitchFamily="34" charset="0"/>
              </a:rPr>
              <a:t>Energy </a:t>
            </a:r>
            <a:r>
              <a:rPr lang="de-DE" sz="800" b="1" spc="30" dirty="0" err="1">
                <a:solidFill>
                  <a:srgbClr val="ED7404"/>
                </a:solidFill>
                <a:latin typeface="Arial" panose="020B0604020202020204" pitchFamily="34" charset="0"/>
                <a:cs typeface="Arial" panose="020B0604020202020204" pitchFamily="34" charset="0"/>
              </a:rPr>
              <a:t>cooperatives</a:t>
            </a:r>
            <a:endParaRPr lang="de-DE" sz="800" b="1" spc="30" dirty="0">
              <a:solidFill>
                <a:srgbClr val="ED7404"/>
              </a:solidFill>
              <a:latin typeface="Arial" panose="020B0604020202020204" pitchFamily="34" charset="0"/>
              <a:cs typeface="Arial" panose="020B0604020202020204" pitchFamily="34" charset="0"/>
            </a:endParaRPr>
          </a:p>
        </p:txBody>
      </p:sp>
      <p:sp>
        <p:nvSpPr>
          <p:cNvPr id="63" name="Textfeld 47">
            <a:extLst>
              <a:ext uri="{FF2B5EF4-FFF2-40B4-BE49-F238E27FC236}">
                <a16:creationId xmlns:a16="http://schemas.microsoft.com/office/drawing/2014/main" id="{324B3A81-9A78-5A8D-C8E0-9DFD87F0587C}"/>
              </a:ext>
            </a:extLst>
          </p:cNvPr>
          <p:cNvSpPr txBox="1"/>
          <p:nvPr/>
        </p:nvSpPr>
        <p:spPr>
          <a:xfrm>
            <a:off x="2340737" y="2288637"/>
            <a:ext cx="1368000" cy="12862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spc="30" dirty="0" err="1">
                <a:solidFill>
                  <a:srgbClr val="1260AE"/>
                </a:solidFill>
                <a:latin typeface="Arial" panose="020B0604020202020204" pitchFamily="34" charset="0"/>
                <a:cs typeface="Arial" panose="020B0604020202020204" pitchFamily="34" charset="0"/>
              </a:rPr>
              <a:t>Cooperative</a:t>
            </a:r>
            <a:r>
              <a:rPr lang="de-DE" sz="800" b="1" spc="30" dirty="0">
                <a:solidFill>
                  <a:srgbClr val="1260AE"/>
                </a:solidFill>
                <a:latin typeface="Arial" panose="020B0604020202020204" pitchFamily="34" charset="0"/>
                <a:cs typeface="Arial" panose="020B0604020202020204" pitchFamily="34" charset="0"/>
              </a:rPr>
              <a:t> </a:t>
            </a:r>
            <a:r>
              <a:rPr lang="de-DE" sz="800" b="1" spc="30" dirty="0" err="1">
                <a:solidFill>
                  <a:srgbClr val="1260AE"/>
                </a:solidFill>
                <a:latin typeface="Arial" panose="020B0604020202020204" pitchFamily="34" charset="0"/>
                <a:cs typeface="Arial" panose="020B0604020202020204" pitchFamily="34" charset="0"/>
              </a:rPr>
              <a:t>banks</a:t>
            </a:r>
            <a:endParaRPr lang="de-DE" sz="800" b="1" spc="30" dirty="0">
              <a:solidFill>
                <a:srgbClr val="1260AE"/>
              </a:solidFill>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6865DAE2-B490-CF02-C7BD-74AE53D65392}"/>
              </a:ext>
            </a:extLst>
          </p:cNvPr>
          <p:cNvGrpSpPr/>
          <p:nvPr/>
        </p:nvGrpSpPr>
        <p:grpSpPr>
          <a:xfrm>
            <a:off x="9159415" y="1579925"/>
            <a:ext cx="478118" cy="478800"/>
            <a:chOff x="9152002" y="1579925"/>
            <a:chExt cx="478118" cy="478800"/>
          </a:xfrm>
        </p:grpSpPr>
        <p:sp>
          <p:nvSpPr>
            <p:cNvPr id="37" name="Ellipse 99">
              <a:extLst>
                <a:ext uri="{FF2B5EF4-FFF2-40B4-BE49-F238E27FC236}">
                  <a16:creationId xmlns:a16="http://schemas.microsoft.com/office/drawing/2014/main" id="{3551E4F8-D31D-1421-EAD1-01E69147CEF8}"/>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97A7A7"/>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41" name="Grafik 120">
              <a:extLst>
                <a:ext uri="{FF2B5EF4-FFF2-40B4-BE49-F238E27FC236}">
                  <a16:creationId xmlns:a16="http://schemas.microsoft.com/office/drawing/2014/main" id="{8EA64DFA-15FF-39C7-AE0E-A3ED3CECACBE}"/>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231264" y="1659300"/>
              <a:ext cx="319594" cy="320050"/>
            </a:xfrm>
            <a:prstGeom prst="rect">
              <a:avLst/>
            </a:prstGeom>
            <a:effectLst/>
          </p:spPr>
        </p:pic>
      </p:grpSp>
      <p:grpSp>
        <p:nvGrpSpPr>
          <p:cNvPr id="21" name="Group 20">
            <a:extLst>
              <a:ext uri="{FF2B5EF4-FFF2-40B4-BE49-F238E27FC236}">
                <a16:creationId xmlns:a16="http://schemas.microsoft.com/office/drawing/2014/main" id="{F970E883-EA78-638E-8554-8715E5167196}"/>
              </a:ext>
            </a:extLst>
          </p:cNvPr>
          <p:cNvGrpSpPr/>
          <p:nvPr/>
        </p:nvGrpSpPr>
        <p:grpSpPr>
          <a:xfrm>
            <a:off x="7573871" y="1584781"/>
            <a:ext cx="468421" cy="469089"/>
            <a:chOff x="7590203" y="1584781"/>
            <a:chExt cx="468421" cy="469089"/>
          </a:xfrm>
        </p:grpSpPr>
        <p:sp>
          <p:nvSpPr>
            <p:cNvPr id="56" name="Ellipse 134">
              <a:extLst>
                <a:ext uri="{FF2B5EF4-FFF2-40B4-BE49-F238E27FC236}">
                  <a16:creationId xmlns:a16="http://schemas.microsoft.com/office/drawing/2014/main" id="{53A0AC92-3E66-41BC-6347-C11540069D8C}"/>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EC740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57" name="Grafik 135">
              <a:extLst>
                <a:ext uri="{FF2B5EF4-FFF2-40B4-BE49-F238E27FC236}">
                  <a16:creationId xmlns:a16="http://schemas.microsoft.com/office/drawing/2014/main" id="{94D602C0-1629-0C04-5006-1B79CFA8200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662978" y="1657890"/>
              <a:ext cx="322871" cy="322871"/>
            </a:xfrm>
            <a:prstGeom prst="rect">
              <a:avLst/>
            </a:prstGeom>
            <a:effectLst/>
          </p:spPr>
        </p:pic>
      </p:grpSp>
      <p:grpSp>
        <p:nvGrpSpPr>
          <p:cNvPr id="20" name="Group 19">
            <a:extLst>
              <a:ext uri="{FF2B5EF4-FFF2-40B4-BE49-F238E27FC236}">
                <a16:creationId xmlns:a16="http://schemas.microsoft.com/office/drawing/2014/main" id="{9AAD0ADA-8332-1B40-C744-DE8D23099940}"/>
              </a:ext>
            </a:extLst>
          </p:cNvPr>
          <p:cNvGrpSpPr/>
          <p:nvPr/>
        </p:nvGrpSpPr>
        <p:grpSpPr>
          <a:xfrm>
            <a:off x="5980241" y="1580732"/>
            <a:ext cx="476507" cy="477186"/>
            <a:chOff x="6207527" y="1580732"/>
            <a:chExt cx="476507" cy="477186"/>
          </a:xfrm>
        </p:grpSpPr>
        <p:sp>
          <p:nvSpPr>
            <p:cNvPr id="55" name="Ellipse 133">
              <a:extLst>
                <a:ext uri="{FF2B5EF4-FFF2-40B4-BE49-F238E27FC236}">
                  <a16:creationId xmlns:a16="http://schemas.microsoft.com/office/drawing/2014/main" id="{B2BA4444-5DA5-A17C-D8E9-A6485A717ED3}"/>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E50008"/>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58" name="Grafik 136">
              <a:extLst>
                <a:ext uri="{FF2B5EF4-FFF2-40B4-BE49-F238E27FC236}">
                  <a16:creationId xmlns:a16="http://schemas.microsoft.com/office/drawing/2014/main" id="{7F443F27-2D45-4791-04E2-81394A8566F3}"/>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300030" y="1673367"/>
              <a:ext cx="291501" cy="291917"/>
            </a:xfrm>
            <a:prstGeom prst="rect">
              <a:avLst/>
            </a:prstGeom>
            <a:effectLst/>
          </p:spPr>
        </p:pic>
      </p:grpSp>
      <p:grpSp>
        <p:nvGrpSpPr>
          <p:cNvPr id="24" name="Group 23">
            <a:extLst>
              <a:ext uri="{FF2B5EF4-FFF2-40B4-BE49-F238E27FC236}">
                <a16:creationId xmlns:a16="http://schemas.microsoft.com/office/drawing/2014/main" id="{4CCCA6F2-6754-7529-F6E8-C74E9BD9CDF9}"/>
              </a:ext>
            </a:extLst>
          </p:cNvPr>
          <p:cNvGrpSpPr/>
          <p:nvPr/>
        </p:nvGrpSpPr>
        <p:grpSpPr>
          <a:xfrm>
            <a:off x="4385000" y="1579925"/>
            <a:ext cx="478118" cy="478800"/>
            <a:chOff x="4514367" y="1579925"/>
            <a:chExt cx="478118" cy="478800"/>
          </a:xfrm>
        </p:grpSpPr>
        <p:sp>
          <p:nvSpPr>
            <p:cNvPr id="54" name="Ellipse 132">
              <a:extLst>
                <a:ext uri="{FF2B5EF4-FFF2-40B4-BE49-F238E27FC236}">
                  <a16:creationId xmlns:a16="http://schemas.microsoft.com/office/drawing/2014/main" id="{D4F358A2-C85E-5955-8381-DBD22A1A0782}"/>
                </a:ext>
                <a:ext uri="{C183D7F6-B498-43B3-948B-1728B52AA6E4}">
                  <adec:decorative xmlns:adec="http://schemas.microsoft.com/office/drawing/2017/decorative" val="1"/>
                </a:ext>
              </a:extLst>
            </p:cNvPr>
            <p:cNvSpPr/>
            <p:nvPr/>
          </p:nvSpPr>
          <p:spPr>
            <a:xfrm>
              <a:off x="4514367" y="1579925"/>
              <a:ext cx="478118" cy="478800"/>
            </a:xfrm>
            <a:prstGeom prst="ellipse">
              <a:avLst/>
            </a:prstGeom>
            <a:solidFill>
              <a:schemeClr val="bg1"/>
            </a:solidFill>
            <a:ln w="19050">
              <a:solidFill>
                <a:srgbClr val="54BE38"/>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59" name="Grafik 137">
              <a:extLst>
                <a:ext uri="{FF2B5EF4-FFF2-40B4-BE49-F238E27FC236}">
                  <a16:creationId xmlns:a16="http://schemas.microsoft.com/office/drawing/2014/main" id="{3D47E170-8813-802C-B4C5-A574EF60D43E}"/>
                </a:ext>
              </a:extLst>
            </p:cNvPr>
            <p:cNvPicPr>
              <a:picLocks noChangeAspect="1"/>
            </p:cNvPicPr>
            <p:nvPr/>
          </p:nvPicPr>
          <p:blipFill>
            <a:blip r:embed="rId6"/>
            <a:srcRect/>
            <a:stretch/>
          </p:blipFill>
          <p:spPr>
            <a:xfrm>
              <a:off x="4608887" y="1674786"/>
              <a:ext cx="289079" cy="289079"/>
            </a:xfrm>
            <a:prstGeom prst="rect">
              <a:avLst/>
            </a:prstGeom>
            <a:effectLst/>
          </p:spPr>
        </p:pic>
      </p:grpSp>
      <p:grpSp>
        <p:nvGrpSpPr>
          <p:cNvPr id="25" name="Group 24">
            <a:extLst>
              <a:ext uri="{FF2B5EF4-FFF2-40B4-BE49-F238E27FC236}">
                <a16:creationId xmlns:a16="http://schemas.microsoft.com/office/drawing/2014/main" id="{F8986A00-4257-FD4C-9FB1-7E7DEEF3796A}"/>
              </a:ext>
            </a:extLst>
          </p:cNvPr>
          <p:cNvGrpSpPr/>
          <p:nvPr/>
        </p:nvGrpSpPr>
        <p:grpSpPr>
          <a:xfrm>
            <a:off x="2791370" y="1580732"/>
            <a:ext cx="476507" cy="477186"/>
            <a:chOff x="2817305" y="1580732"/>
            <a:chExt cx="476507" cy="477186"/>
          </a:xfrm>
        </p:grpSpPr>
        <p:sp>
          <p:nvSpPr>
            <p:cNvPr id="64" name="Ellipse 146">
              <a:extLst>
                <a:ext uri="{FF2B5EF4-FFF2-40B4-BE49-F238E27FC236}">
                  <a16:creationId xmlns:a16="http://schemas.microsoft.com/office/drawing/2014/main" id="{6CCCCC10-5917-C7BB-29D0-FE3A1E91CE7A}"/>
                </a:ext>
                <a:ext uri="{C183D7F6-B498-43B3-948B-1728B52AA6E4}">
                  <adec:decorative xmlns:adec="http://schemas.microsoft.com/office/drawing/2017/decorative" val="1"/>
                </a:ext>
              </a:extLst>
            </p:cNvPr>
            <p:cNvSpPr/>
            <p:nvPr/>
          </p:nvSpPr>
          <p:spPr>
            <a:xfrm>
              <a:off x="2817305" y="1580732"/>
              <a:ext cx="476507" cy="477186"/>
            </a:xfrm>
            <a:prstGeom prst="ellipse">
              <a:avLst/>
            </a:prstGeom>
            <a:solidFill>
              <a:schemeClr val="bg1"/>
            </a:solidFill>
            <a:ln w="19050">
              <a:solidFill>
                <a:srgbClr val="1360AD"/>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65" name="Grafik 147">
              <a:extLst>
                <a:ext uri="{FF2B5EF4-FFF2-40B4-BE49-F238E27FC236}">
                  <a16:creationId xmlns:a16="http://schemas.microsoft.com/office/drawing/2014/main" id="{4CBA29ED-B99C-E170-77A2-CB276A01D826}"/>
                </a:ext>
              </a:extLst>
            </p:cNvPr>
            <p:cNvPicPr>
              <a:picLocks noChangeAspect="1"/>
            </p:cNvPicPr>
            <p:nvPr/>
          </p:nvPicPr>
          <p:blipFill>
            <a:blip r:embed="rId7"/>
            <a:srcRect/>
            <a:stretch/>
          </p:blipFill>
          <p:spPr>
            <a:xfrm>
              <a:off x="2911558" y="1720445"/>
              <a:ext cx="288000" cy="197760"/>
            </a:xfrm>
            <a:prstGeom prst="rect">
              <a:avLst/>
            </a:prstGeom>
            <a:effectLst/>
          </p:spPr>
        </p:pic>
      </p:grpSp>
      <p:sp>
        <p:nvSpPr>
          <p:cNvPr id="66" name="Textfeld 47">
            <a:extLst>
              <a:ext uri="{FF2B5EF4-FFF2-40B4-BE49-F238E27FC236}">
                <a16:creationId xmlns:a16="http://schemas.microsoft.com/office/drawing/2014/main" id="{1A3C5D48-D75B-1686-15CF-B2AB1C2EA770}"/>
              </a:ext>
            </a:extLst>
          </p:cNvPr>
          <p:cNvSpPr txBox="1"/>
          <p:nvPr/>
        </p:nvSpPr>
        <p:spPr>
          <a:xfrm>
            <a:off x="8707863" y="2218457"/>
            <a:ext cx="1368000" cy="268984"/>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800" b="1" spc="30" dirty="0">
                <a:solidFill>
                  <a:srgbClr val="97A7A7"/>
                </a:solidFill>
                <a:latin typeface="Arial" panose="020B0604020202020204" pitchFamily="34" charset="0"/>
                <a:cs typeface="Arial" panose="020B0604020202020204" pitchFamily="34" charset="0"/>
              </a:rPr>
              <a:t>Consumer and </a:t>
            </a:r>
            <a:r>
              <a:rPr lang="de-DE" sz="800" b="1" spc="30" dirty="0" err="1">
                <a:solidFill>
                  <a:srgbClr val="97A7A7"/>
                </a:solidFill>
                <a:latin typeface="Arial" panose="020B0604020202020204" pitchFamily="34" charset="0"/>
                <a:cs typeface="Arial" panose="020B0604020202020204" pitchFamily="34" charset="0"/>
              </a:rPr>
              <a:t>service</a:t>
            </a:r>
            <a:r>
              <a:rPr lang="de-DE" sz="800" b="1" spc="30" dirty="0">
                <a:solidFill>
                  <a:srgbClr val="97A7A7"/>
                </a:solidFill>
                <a:latin typeface="Arial" panose="020B0604020202020204" pitchFamily="34" charset="0"/>
                <a:cs typeface="Arial" panose="020B0604020202020204" pitchFamily="34" charset="0"/>
              </a:rPr>
              <a:t> </a:t>
            </a:r>
            <a:r>
              <a:rPr lang="de-DE" sz="800" b="1" spc="30" dirty="0" err="1">
                <a:solidFill>
                  <a:srgbClr val="97A7A7"/>
                </a:solidFill>
                <a:latin typeface="Arial" panose="020B0604020202020204" pitchFamily="34" charset="0"/>
                <a:cs typeface="Arial" panose="020B0604020202020204" pitchFamily="34" charset="0"/>
              </a:rPr>
              <a:t>cooperatives</a:t>
            </a:r>
            <a:endParaRPr lang="de-DE" sz="800" b="1" spc="30" dirty="0">
              <a:solidFill>
                <a:srgbClr val="97A7A7"/>
              </a:solidFill>
              <a:latin typeface="Arial" panose="020B0604020202020204" pitchFamily="34" charset="0"/>
              <a:cs typeface="Arial" panose="020B0604020202020204" pitchFamily="34" charset="0"/>
            </a:endParaRPr>
          </a:p>
        </p:txBody>
      </p:sp>
      <p:sp>
        <p:nvSpPr>
          <p:cNvPr id="132" name="Rechteck 113">
            <a:extLst>
              <a:ext uri="{FF2B5EF4-FFF2-40B4-BE49-F238E27FC236}">
                <a16:creationId xmlns:a16="http://schemas.microsoft.com/office/drawing/2014/main" id="{646A7588-CA10-CECA-8A8D-043310189402}"/>
              </a:ext>
            </a:extLst>
          </p:cNvPr>
          <p:cNvSpPr/>
          <p:nvPr/>
        </p:nvSpPr>
        <p:spPr>
          <a:xfrm>
            <a:off x="1142161" y="4704430"/>
            <a:ext cx="1044000" cy="246221"/>
          </a:xfrm>
          <a:prstGeom prst="rect">
            <a:avLst/>
          </a:prstGeom>
        </p:spPr>
        <p:txBody>
          <a:bodyPr wrap="square" lIns="144000" rIns="0" rtlCol="0" anchor="ctr">
            <a:spAutoFit/>
          </a:bodyPr>
          <a:lstStyle/>
          <a:p>
            <a:r>
              <a:rPr lang="de-DE" sz="1000" b="1" dirty="0" err="1">
                <a:latin typeface="Arial" panose="020B0604020202020204" pitchFamily="34" charset="0"/>
                <a:cs typeface="Arial" panose="020B0604020202020204" pitchFamily="34" charset="0"/>
              </a:rPr>
              <a:t>Employees</a:t>
            </a:r>
            <a:endParaRPr lang="de-DE" sz="1000" b="1" dirty="0">
              <a:latin typeface="Arial" panose="020B0604020202020204" pitchFamily="34" charset="0"/>
              <a:cs typeface="Arial" panose="020B0604020202020204" pitchFamily="34" charset="0"/>
            </a:endParaRPr>
          </a:p>
        </p:txBody>
      </p:sp>
      <p:sp>
        <p:nvSpPr>
          <p:cNvPr id="133" name="Rechteck 119">
            <a:extLst>
              <a:ext uri="{FF2B5EF4-FFF2-40B4-BE49-F238E27FC236}">
                <a16:creationId xmlns:a16="http://schemas.microsoft.com/office/drawing/2014/main" id="{2DD4BE31-0DD0-E23B-217B-2A249BABA716}"/>
              </a:ext>
            </a:extLst>
          </p:cNvPr>
          <p:cNvSpPr/>
          <p:nvPr/>
        </p:nvSpPr>
        <p:spPr>
          <a:xfrm>
            <a:off x="1142161" y="5501504"/>
            <a:ext cx="1044000" cy="400110"/>
          </a:xfrm>
          <a:prstGeom prst="rect">
            <a:avLst/>
          </a:prstGeom>
        </p:spPr>
        <p:txBody>
          <a:bodyPr wrap="square" lIns="144000" rIns="0" rtlCol="0" anchor="ctr">
            <a:spAutoFit/>
          </a:bodyPr>
          <a:lstStyle/>
          <a:p>
            <a:pPr>
              <a:spcBef>
                <a:spcPts val="0"/>
              </a:spcBef>
            </a:pPr>
            <a:r>
              <a:rPr lang="de-DE" sz="1000" b="1" dirty="0">
                <a:latin typeface="Arial" panose="020B0604020202020204" pitchFamily="34" charset="0"/>
                <a:cs typeface="Arial" panose="020B0604020202020204" pitchFamily="34" charset="0"/>
              </a:rPr>
              <a:t>Turnover</a:t>
            </a:r>
          </a:p>
          <a:p>
            <a:pPr>
              <a:spcBef>
                <a:spcPts val="0"/>
              </a:spcBef>
            </a:pPr>
            <a:r>
              <a:rPr lang="de-DE" sz="1000" dirty="0">
                <a:latin typeface="Arial" panose="020B0604020202020204" pitchFamily="34" charset="0"/>
                <a:cs typeface="Arial" panose="020B0604020202020204" pitchFamily="34" charset="0"/>
              </a:rPr>
              <a:t>(in </a:t>
            </a:r>
            <a:r>
              <a:rPr lang="de-DE" sz="1000" dirty="0" err="1">
                <a:latin typeface="Arial" panose="020B0604020202020204" pitchFamily="34" charset="0"/>
                <a:cs typeface="Arial" panose="020B0604020202020204" pitchFamily="34" charset="0"/>
              </a:rPr>
              <a:t>billion</a:t>
            </a:r>
            <a:r>
              <a:rPr lang="de-DE" sz="1000" dirty="0">
                <a:latin typeface="Arial" panose="020B0604020202020204" pitchFamily="34" charset="0"/>
                <a:cs typeface="Arial" panose="020B0604020202020204" pitchFamily="34" charset="0"/>
              </a:rPr>
              <a:t> EUR): </a:t>
            </a:r>
          </a:p>
        </p:txBody>
      </p:sp>
      <p:sp>
        <p:nvSpPr>
          <p:cNvPr id="134" name="Rechteck 108">
            <a:extLst>
              <a:ext uri="{FF2B5EF4-FFF2-40B4-BE49-F238E27FC236}">
                <a16:creationId xmlns:a16="http://schemas.microsoft.com/office/drawing/2014/main" id="{63837B60-19F4-10BD-CD7A-982FC27C05BF}"/>
              </a:ext>
            </a:extLst>
          </p:cNvPr>
          <p:cNvSpPr/>
          <p:nvPr/>
        </p:nvSpPr>
        <p:spPr>
          <a:xfrm>
            <a:off x="1142161" y="3753466"/>
            <a:ext cx="1044000" cy="400110"/>
          </a:xfrm>
          <a:prstGeom prst="rect">
            <a:avLst/>
          </a:prstGeom>
        </p:spPr>
        <p:txBody>
          <a:bodyPr wrap="square" lIns="144000" rIns="0" rtlCol="0" anchor="ctr">
            <a:spAutoFit/>
          </a:bodyPr>
          <a:lstStyle/>
          <a:p>
            <a:pPr>
              <a:spcBef>
                <a:spcPts val="0"/>
              </a:spcBef>
            </a:pPr>
            <a:r>
              <a:rPr lang="de-DE" sz="1000" b="1" dirty="0">
                <a:latin typeface="Arial" panose="020B0604020202020204" pitchFamily="34" charset="0"/>
                <a:cs typeface="Arial" panose="020B0604020202020204" pitchFamily="34" charset="0"/>
              </a:rPr>
              <a:t>Members </a:t>
            </a:r>
            <a:r>
              <a:rPr lang="de-DE" sz="1000" b="1" baseline="30000" dirty="0">
                <a:latin typeface="Arial" panose="020B0604020202020204" pitchFamily="34" charset="0"/>
                <a:cs typeface="Arial" panose="020B0604020202020204" pitchFamily="34" charset="0"/>
              </a:rPr>
              <a:t>2</a:t>
            </a:r>
          </a:p>
          <a:p>
            <a:pPr>
              <a:spcBef>
                <a:spcPts val="0"/>
              </a:spcBef>
            </a:pPr>
            <a:r>
              <a:rPr lang="de-DE" sz="1000" dirty="0">
                <a:latin typeface="Arial" panose="020B0604020202020204" pitchFamily="34" charset="0"/>
                <a:cs typeface="Arial" panose="020B0604020202020204" pitchFamily="34" charset="0"/>
              </a:rPr>
              <a:t>(in </a:t>
            </a:r>
            <a:r>
              <a:rPr lang="de-DE" sz="1000" dirty="0" err="1">
                <a:latin typeface="Arial" panose="020B0604020202020204" pitchFamily="34" charset="0"/>
                <a:cs typeface="Arial" panose="020B0604020202020204" pitchFamily="34" charset="0"/>
              </a:rPr>
              <a:t>millions</a:t>
            </a:r>
            <a:r>
              <a:rPr lang="de-DE" sz="1000" dirty="0">
                <a:latin typeface="Arial" panose="020B0604020202020204" pitchFamily="34" charset="0"/>
                <a:cs typeface="Arial" panose="020B0604020202020204" pitchFamily="34" charset="0"/>
              </a:rPr>
              <a:t>) </a:t>
            </a:r>
          </a:p>
        </p:txBody>
      </p:sp>
      <p:sp>
        <p:nvSpPr>
          <p:cNvPr id="135" name="Oval 134">
            <a:extLst>
              <a:ext uri="{FF2B5EF4-FFF2-40B4-BE49-F238E27FC236}">
                <a16:creationId xmlns:a16="http://schemas.microsoft.com/office/drawing/2014/main" id="{04982EC4-99CE-5A9F-94CA-CC4CE9B4815A}"/>
              </a:ext>
            </a:extLst>
          </p:cNvPr>
          <p:cNvSpPr>
            <a:spLocks noChangeAspect="1"/>
          </p:cNvSpPr>
          <p:nvPr/>
        </p:nvSpPr>
        <p:spPr>
          <a:xfrm>
            <a:off x="663362" y="2840102"/>
            <a:ext cx="478800" cy="478800"/>
          </a:xfrm>
          <a:prstGeom prst="ellipse">
            <a:avLst/>
          </a:prstGeom>
          <a:solidFill>
            <a:schemeClr val="bg1"/>
          </a:solidFill>
          <a:ln w="254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6" name="Oval 135">
            <a:extLst>
              <a:ext uri="{FF2B5EF4-FFF2-40B4-BE49-F238E27FC236}">
                <a16:creationId xmlns:a16="http://schemas.microsoft.com/office/drawing/2014/main" id="{189AE67F-94E8-346D-C8E0-10453178CB81}"/>
              </a:ext>
            </a:extLst>
          </p:cNvPr>
          <p:cNvSpPr>
            <a:spLocks noChangeAspect="1"/>
          </p:cNvSpPr>
          <p:nvPr/>
        </p:nvSpPr>
        <p:spPr>
          <a:xfrm>
            <a:off x="663362" y="3714121"/>
            <a:ext cx="478800" cy="478800"/>
          </a:xfrm>
          <a:prstGeom prst="ellipse">
            <a:avLst/>
          </a:prstGeom>
          <a:solidFill>
            <a:schemeClr val="bg1"/>
          </a:solidFill>
          <a:ln w="254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7" name="Oval 136">
            <a:extLst>
              <a:ext uri="{FF2B5EF4-FFF2-40B4-BE49-F238E27FC236}">
                <a16:creationId xmlns:a16="http://schemas.microsoft.com/office/drawing/2014/main" id="{0A956393-C844-4496-B0D6-11F913F46889}"/>
              </a:ext>
            </a:extLst>
          </p:cNvPr>
          <p:cNvSpPr>
            <a:spLocks noChangeAspect="1"/>
          </p:cNvSpPr>
          <p:nvPr/>
        </p:nvSpPr>
        <p:spPr>
          <a:xfrm>
            <a:off x="663362" y="4588140"/>
            <a:ext cx="478800" cy="478800"/>
          </a:xfrm>
          <a:prstGeom prst="ellipse">
            <a:avLst/>
          </a:prstGeom>
          <a:solidFill>
            <a:schemeClr val="bg1"/>
          </a:solidFill>
          <a:ln w="254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8" name="Oval 137">
            <a:extLst>
              <a:ext uri="{FF2B5EF4-FFF2-40B4-BE49-F238E27FC236}">
                <a16:creationId xmlns:a16="http://schemas.microsoft.com/office/drawing/2014/main" id="{C34865F9-FA8E-0ADC-632F-AA7E94E8E2A4}"/>
              </a:ext>
            </a:extLst>
          </p:cNvPr>
          <p:cNvSpPr>
            <a:spLocks noChangeAspect="1"/>
          </p:cNvSpPr>
          <p:nvPr/>
        </p:nvSpPr>
        <p:spPr>
          <a:xfrm>
            <a:off x="663362" y="5462159"/>
            <a:ext cx="478800" cy="478800"/>
          </a:xfrm>
          <a:prstGeom prst="ellipse">
            <a:avLst/>
          </a:prstGeom>
          <a:solidFill>
            <a:schemeClr val="bg1"/>
          </a:solidFill>
          <a:ln w="254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9" name="Textfeld 47">
            <a:extLst>
              <a:ext uri="{FF2B5EF4-FFF2-40B4-BE49-F238E27FC236}">
                <a16:creationId xmlns:a16="http://schemas.microsoft.com/office/drawing/2014/main" id="{A21DF6B9-B9A9-8F53-4490-D1B3B583FE51}"/>
              </a:ext>
            </a:extLst>
          </p:cNvPr>
          <p:cNvSpPr txBox="1"/>
          <p:nvPr/>
        </p:nvSpPr>
        <p:spPr>
          <a:xfrm>
            <a:off x="3939498"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1.0</a:t>
            </a:r>
          </a:p>
        </p:txBody>
      </p:sp>
      <p:sp>
        <p:nvSpPr>
          <p:cNvPr id="141" name="Textfeld 47">
            <a:extLst>
              <a:ext uri="{FF2B5EF4-FFF2-40B4-BE49-F238E27FC236}">
                <a16:creationId xmlns:a16="http://schemas.microsoft.com/office/drawing/2014/main" id="{D5B95900-BAB6-D9ED-4DBC-9272D4BED562}"/>
              </a:ext>
            </a:extLst>
          </p:cNvPr>
          <p:cNvSpPr txBox="1"/>
          <p:nvPr/>
        </p:nvSpPr>
        <p:spPr>
          <a:xfrm>
            <a:off x="5528826"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0.5</a:t>
            </a:r>
          </a:p>
        </p:txBody>
      </p:sp>
      <p:sp>
        <p:nvSpPr>
          <p:cNvPr id="143" name="Textfeld 47">
            <a:extLst>
              <a:ext uri="{FF2B5EF4-FFF2-40B4-BE49-F238E27FC236}">
                <a16:creationId xmlns:a16="http://schemas.microsoft.com/office/drawing/2014/main" id="{AF0D0E16-1456-7ACC-4CDA-1F88FCB0E957}"/>
              </a:ext>
            </a:extLst>
          </p:cNvPr>
          <p:cNvSpPr txBox="1"/>
          <p:nvPr/>
        </p:nvSpPr>
        <p:spPr>
          <a:xfrm>
            <a:off x="7118639"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FD8441"/>
                </a:solidFill>
                <a:latin typeface="Arial" panose="020B0604020202020204" pitchFamily="34" charset="0"/>
                <a:cs typeface="Arial" panose="020B0604020202020204" pitchFamily="34" charset="0"/>
              </a:rPr>
              <a:t>0.2</a:t>
            </a:r>
          </a:p>
        </p:txBody>
      </p:sp>
      <p:sp>
        <p:nvSpPr>
          <p:cNvPr id="145" name="Textfeld 47">
            <a:extLst>
              <a:ext uri="{FF2B5EF4-FFF2-40B4-BE49-F238E27FC236}">
                <a16:creationId xmlns:a16="http://schemas.microsoft.com/office/drawing/2014/main" id="{2D020C14-46EE-43D2-3EE9-E625B74B83F5}"/>
              </a:ext>
            </a:extLst>
          </p:cNvPr>
          <p:cNvSpPr txBox="1"/>
          <p:nvPr/>
        </p:nvSpPr>
        <p:spPr>
          <a:xfrm>
            <a:off x="2353113" y="3838972"/>
            <a:ext cx="1343248"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1400" dirty="0">
                <a:solidFill>
                  <a:srgbClr val="1260AE"/>
                </a:solidFill>
                <a:latin typeface="Arial" panose="020B0604020202020204" pitchFamily="34" charset="0"/>
                <a:cs typeface="Arial" panose="020B0604020202020204" pitchFamily="34" charset="0"/>
              </a:rPr>
              <a:t>17.5</a:t>
            </a:r>
            <a:endParaRPr lang="de-DE" sz="1400" b="1" dirty="0">
              <a:solidFill>
                <a:srgbClr val="1260AE"/>
              </a:solidFill>
              <a:latin typeface="Arial" panose="020B0604020202020204" pitchFamily="34" charset="0"/>
              <a:cs typeface="Arial" panose="020B0604020202020204" pitchFamily="34" charset="0"/>
            </a:endParaRPr>
          </a:p>
        </p:txBody>
      </p:sp>
      <p:sp>
        <p:nvSpPr>
          <p:cNvPr id="147" name="Textfeld 47">
            <a:extLst>
              <a:ext uri="{FF2B5EF4-FFF2-40B4-BE49-F238E27FC236}">
                <a16:creationId xmlns:a16="http://schemas.microsoft.com/office/drawing/2014/main" id="{7671B684-3775-BBC4-BB18-5483F27DF6DA}"/>
              </a:ext>
            </a:extLst>
          </p:cNvPr>
          <p:cNvSpPr txBox="1"/>
          <p:nvPr/>
        </p:nvSpPr>
        <p:spPr>
          <a:xfrm>
            <a:off x="3939498"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109,900 </a:t>
            </a:r>
            <a:r>
              <a:rPr lang="de-DE" sz="1400" baseline="30000" dirty="0">
                <a:solidFill>
                  <a:srgbClr val="42AA2B"/>
                </a:solidFill>
                <a:latin typeface="Arial" panose="020B0604020202020204" pitchFamily="34" charset="0"/>
                <a:cs typeface="Arial" panose="020B0604020202020204" pitchFamily="34" charset="0"/>
              </a:rPr>
              <a:t>3</a:t>
            </a:r>
          </a:p>
        </p:txBody>
      </p:sp>
      <p:sp>
        <p:nvSpPr>
          <p:cNvPr id="149" name="Textfeld 47">
            <a:extLst>
              <a:ext uri="{FF2B5EF4-FFF2-40B4-BE49-F238E27FC236}">
                <a16:creationId xmlns:a16="http://schemas.microsoft.com/office/drawing/2014/main" id="{C8CD4C4C-2A5D-364B-C803-6AEC3AE06CEA}"/>
              </a:ext>
            </a:extLst>
          </p:cNvPr>
          <p:cNvSpPr txBox="1"/>
          <p:nvPr/>
        </p:nvSpPr>
        <p:spPr>
          <a:xfrm>
            <a:off x="5528826"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740,000 </a:t>
            </a:r>
            <a:r>
              <a:rPr lang="de-DE" sz="1400" baseline="30000" dirty="0">
                <a:solidFill>
                  <a:srgbClr val="E92C2B"/>
                </a:solidFill>
                <a:latin typeface="Arial" panose="020B0604020202020204" pitchFamily="34" charset="0"/>
                <a:cs typeface="Arial" panose="020B0604020202020204" pitchFamily="34" charset="0"/>
              </a:rPr>
              <a:t>1,2</a:t>
            </a:r>
          </a:p>
        </p:txBody>
      </p:sp>
      <p:sp>
        <p:nvSpPr>
          <p:cNvPr id="151" name="Textfeld 47">
            <a:extLst>
              <a:ext uri="{FF2B5EF4-FFF2-40B4-BE49-F238E27FC236}">
                <a16:creationId xmlns:a16="http://schemas.microsoft.com/office/drawing/2014/main" id="{4847863B-A08C-20D0-894D-4A851CF94659}"/>
              </a:ext>
            </a:extLst>
          </p:cNvPr>
          <p:cNvSpPr txBox="1"/>
          <p:nvPr/>
        </p:nvSpPr>
        <p:spPr>
          <a:xfrm>
            <a:off x="7118639"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FD8441"/>
                </a:solidFill>
                <a:latin typeface="Arial" panose="020B0604020202020204" pitchFamily="34" charset="0"/>
                <a:cs typeface="Arial" panose="020B0604020202020204" pitchFamily="34" charset="0"/>
              </a:rPr>
              <a:t>1,200 </a:t>
            </a:r>
            <a:r>
              <a:rPr lang="de-DE" sz="1400" baseline="30000" dirty="0">
                <a:solidFill>
                  <a:srgbClr val="FD8441"/>
                </a:solidFill>
                <a:latin typeface="Arial" panose="020B0604020202020204" pitchFamily="34" charset="0"/>
                <a:cs typeface="Arial" panose="020B0604020202020204" pitchFamily="34" charset="0"/>
              </a:rPr>
              <a:t>2</a:t>
            </a:r>
          </a:p>
        </p:txBody>
      </p:sp>
      <p:sp>
        <p:nvSpPr>
          <p:cNvPr id="153" name="Textfeld 47">
            <a:extLst>
              <a:ext uri="{FF2B5EF4-FFF2-40B4-BE49-F238E27FC236}">
                <a16:creationId xmlns:a16="http://schemas.microsoft.com/office/drawing/2014/main" id="{D524EA51-C423-3608-45BB-869CCFE795C1}"/>
              </a:ext>
            </a:extLst>
          </p:cNvPr>
          <p:cNvSpPr txBox="1"/>
          <p:nvPr/>
        </p:nvSpPr>
        <p:spPr>
          <a:xfrm>
            <a:off x="2353113" y="4719820"/>
            <a:ext cx="1343248"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a:solidFill>
                  <a:srgbClr val="1260AE"/>
                </a:solidFill>
                <a:latin typeface="Arial"/>
                <a:cs typeface="Arial"/>
              </a:rPr>
              <a:t>13,750​</a:t>
            </a:r>
          </a:p>
        </p:txBody>
      </p:sp>
      <p:sp>
        <p:nvSpPr>
          <p:cNvPr id="155" name="Textfeld 47">
            <a:extLst>
              <a:ext uri="{FF2B5EF4-FFF2-40B4-BE49-F238E27FC236}">
                <a16:creationId xmlns:a16="http://schemas.microsoft.com/office/drawing/2014/main" id="{F380E924-531A-3A66-222E-090C678AEA8B}"/>
              </a:ext>
            </a:extLst>
          </p:cNvPr>
          <p:cNvSpPr txBox="1"/>
          <p:nvPr/>
        </p:nvSpPr>
        <p:spPr>
          <a:xfrm>
            <a:off x="3939498"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77,8 </a:t>
            </a:r>
            <a:r>
              <a:rPr lang="de-DE" sz="1400" baseline="30000" dirty="0">
                <a:solidFill>
                  <a:srgbClr val="42AA2B"/>
                </a:solidFill>
                <a:latin typeface="Arial" panose="020B0604020202020204" pitchFamily="34" charset="0"/>
                <a:cs typeface="Arial" panose="020B0604020202020204" pitchFamily="34" charset="0"/>
              </a:rPr>
              <a:t>3</a:t>
            </a:r>
            <a:endParaRPr lang="de-DE" sz="1400" dirty="0">
              <a:solidFill>
                <a:srgbClr val="42AA2B"/>
              </a:solidFill>
              <a:latin typeface="Arial" panose="020B0604020202020204" pitchFamily="34" charset="0"/>
              <a:cs typeface="Arial" panose="020B0604020202020204" pitchFamily="34" charset="0"/>
            </a:endParaRPr>
          </a:p>
        </p:txBody>
      </p:sp>
      <p:sp>
        <p:nvSpPr>
          <p:cNvPr id="157" name="Textfeld 47">
            <a:extLst>
              <a:ext uri="{FF2B5EF4-FFF2-40B4-BE49-F238E27FC236}">
                <a16:creationId xmlns:a16="http://schemas.microsoft.com/office/drawing/2014/main" id="{CCAD549D-3518-65A2-2D6B-F351F4CCA104}"/>
              </a:ext>
            </a:extLst>
          </p:cNvPr>
          <p:cNvSpPr txBox="1"/>
          <p:nvPr/>
        </p:nvSpPr>
        <p:spPr>
          <a:xfrm>
            <a:off x="5528826"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199</a:t>
            </a:r>
          </a:p>
        </p:txBody>
      </p:sp>
      <p:sp>
        <p:nvSpPr>
          <p:cNvPr id="159" name="Textfeld 47">
            <a:extLst>
              <a:ext uri="{FF2B5EF4-FFF2-40B4-BE49-F238E27FC236}">
                <a16:creationId xmlns:a16="http://schemas.microsoft.com/office/drawing/2014/main" id="{A5715C16-FC95-DB67-C700-A2E71A1E281F}"/>
              </a:ext>
            </a:extLst>
          </p:cNvPr>
          <p:cNvSpPr txBox="1"/>
          <p:nvPr/>
        </p:nvSpPr>
        <p:spPr>
          <a:xfrm>
            <a:off x="7118639"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FD8441"/>
                </a:solidFill>
                <a:latin typeface="Arial" panose="020B0604020202020204" pitchFamily="34" charset="0"/>
                <a:cs typeface="Arial" panose="020B0604020202020204" pitchFamily="34" charset="0"/>
              </a:rPr>
              <a:t>2</a:t>
            </a:r>
          </a:p>
        </p:txBody>
      </p:sp>
      <p:sp>
        <p:nvSpPr>
          <p:cNvPr id="161" name="Textfeld 47">
            <a:extLst>
              <a:ext uri="{FF2B5EF4-FFF2-40B4-BE49-F238E27FC236}">
                <a16:creationId xmlns:a16="http://schemas.microsoft.com/office/drawing/2014/main" id="{A978E228-53C3-FCA5-1E9D-DEC175138A79}"/>
              </a:ext>
            </a:extLst>
          </p:cNvPr>
          <p:cNvSpPr txBox="1"/>
          <p:nvPr/>
        </p:nvSpPr>
        <p:spPr>
          <a:xfrm>
            <a:off x="2353113" y="5516894"/>
            <a:ext cx="1343248" cy="36933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1260AE"/>
                </a:solidFill>
                <a:latin typeface="Arial" panose="020B0604020202020204" pitchFamily="34" charset="0"/>
                <a:cs typeface="Arial" panose="020B0604020202020204" pitchFamily="34" charset="0"/>
              </a:rPr>
              <a:t>1,240 </a:t>
            </a:r>
          </a:p>
          <a:p>
            <a:pPr marL="0" marR="0" lvl="0" indent="0" algn="ctr" defTabSz="914400" rtl="0" eaLnBrk="1" fontAlgn="auto" latinLnBrk="0" hangingPunct="1">
              <a:lnSpc>
                <a:spcPct val="100000"/>
              </a:lnSpc>
              <a:spcBef>
                <a:spcPts val="0"/>
              </a:spcBef>
              <a:spcAft>
                <a:spcPts val="0"/>
              </a:spcAft>
              <a:buClrTx/>
              <a:buSzTx/>
              <a:buFontTx/>
              <a:buNone/>
              <a:tabLst/>
              <a:defRPr/>
            </a:pPr>
            <a:r>
              <a:rPr lang="de-DE" sz="1000" dirty="0">
                <a:solidFill>
                  <a:srgbClr val="1260AE"/>
                </a:solidFill>
                <a:latin typeface="Arial" panose="020B0604020202020204" pitchFamily="34" charset="0"/>
                <a:cs typeface="Arial" panose="020B0604020202020204" pitchFamily="34" charset="0"/>
              </a:rPr>
              <a:t>(Balance </a:t>
            </a:r>
            <a:r>
              <a:rPr lang="de-DE" sz="1000" dirty="0" err="1">
                <a:solidFill>
                  <a:srgbClr val="1260AE"/>
                </a:solidFill>
                <a:latin typeface="Arial" panose="020B0604020202020204" pitchFamily="34" charset="0"/>
                <a:cs typeface="Arial" panose="020B0604020202020204" pitchFamily="34" charset="0"/>
              </a:rPr>
              <a:t>sheet</a:t>
            </a:r>
            <a:r>
              <a:rPr lang="de-DE" sz="1000" dirty="0">
                <a:solidFill>
                  <a:srgbClr val="1260AE"/>
                </a:solidFill>
                <a:latin typeface="Arial" panose="020B0604020202020204" pitchFamily="34" charset="0"/>
                <a:cs typeface="Arial" panose="020B0604020202020204" pitchFamily="34" charset="0"/>
              </a:rPr>
              <a:t>)</a:t>
            </a:r>
            <a:endParaRPr lang="de-DE" sz="1400" dirty="0">
              <a:solidFill>
                <a:srgbClr val="1260AE"/>
              </a:solidFill>
              <a:latin typeface="Arial" panose="020B0604020202020204" pitchFamily="34" charset="0"/>
              <a:cs typeface="Arial" panose="020B0604020202020204" pitchFamily="34" charset="0"/>
            </a:endParaRPr>
          </a:p>
        </p:txBody>
      </p:sp>
      <p:sp>
        <p:nvSpPr>
          <p:cNvPr id="163" name="Textfeld 47">
            <a:extLst>
              <a:ext uri="{FF2B5EF4-FFF2-40B4-BE49-F238E27FC236}">
                <a16:creationId xmlns:a16="http://schemas.microsoft.com/office/drawing/2014/main" id="{DB8A5113-6F13-3372-4CD2-A9DBF1695ACC}"/>
              </a:ext>
            </a:extLst>
          </p:cNvPr>
          <p:cNvSpPr txBox="1"/>
          <p:nvPr/>
        </p:nvSpPr>
        <p:spPr>
          <a:xfrm>
            <a:off x="8714760"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97A7A7"/>
                </a:solidFill>
                <a:latin typeface="Arial" panose="020B0604020202020204" pitchFamily="34" charset="0"/>
                <a:cs typeface="Arial" panose="020B0604020202020204" pitchFamily="34" charset="0"/>
              </a:rPr>
              <a:t>5,000</a:t>
            </a:r>
          </a:p>
        </p:txBody>
      </p:sp>
      <p:pic>
        <p:nvPicPr>
          <p:cNvPr id="11" name="Graphic 10">
            <a:extLst>
              <a:ext uri="{FF2B5EF4-FFF2-40B4-BE49-F238E27FC236}">
                <a16:creationId xmlns:a16="http://schemas.microsoft.com/office/drawing/2014/main" id="{B81A4B15-3E74-64B9-F249-8E5F0FEAA4A9}"/>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758762" y="5557559"/>
            <a:ext cx="288000" cy="288000"/>
          </a:xfrm>
          <a:prstGeom prst="rect">
            <a:avLst/>
          </a:prstGeom>
        </p:spPr>
      </p:pic>
      <p:pic>
        <p:nvPicPr>
          <p:cNvPr id="12" name="Graphic 11">
            <a:extLst>
              <a:ext uri="{FF2B5EF4-FFF2-40B4-BE49-F238E27FC236}">
                <a16:creationId xmlns:a16="http://schemas.microsoft.com/office/drawing/2014/main" id="{16047334-F3DD-DE12-946E-C0269173F325}"/>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758762" y="3809521"/>
            <a:ext cx="288000" cy="288000"/>
          </a:xfrm>
          <a:prstGeom prst="rect">
            <a:avLst/>
          </a:prstGeom>
        </p:spPr>
      </p:pic>
      <p:pic>
        <p:nvPicPr>
          <p:cNvPr id="13" name="Graphic 12">
            <a:extLst>
              <a:ext uri="{FF2B5EF4-FFF2-40B4-BE49-F238E27FC236}">
                <a16:creationId xmlns:a16="http://schemas.microsoft.com/office/drawing/2014/main" id="{335E0D54-805A-89B5-E06C-865AF2AEA76C}"/>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758762" y="2935502"/>
            <a:ext cx="288000" cy="288000"/>
          </a:xfrm>
          <a:prstGeom prst="rect">
            <a:avLst/>
          </a:prstGeom>
        </p:spPr>
      </p:pic>
      <p:pic>
        <p:nvPicPr>
          <p:cNvPr id="14" name="Graphic 13">
            <a:extLst>
              <a:ext uri="{FF2B5EF4-FFF2-40B4-BE49-F238E27FC236}">
                <a16:creationId xmlns:a16="http://schemas.microsoft.com/office/drawing/2014/main" id="{04114CF0-846C-A679-DA85-AC87C8C13F67}"/>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58762" y="4683540"/>
            <a:ext cx="288000" cy="288000"/>
          </a:xfrm>
          <a:prstGeom prst="rect">
            <a:avLst/>
          </a:prstGeom>
        </p:spPr>
      </p:pic>
      <p:sp>
        <p:nvSpPr>
          <p:cNvPr id="16" name="Textfeld 47">
            <a:extLst>
              <a:ext uri="{FF2B5EF4-FFF2-40B4-BE49-F238E27FC236}">
                <a16:creationId xmlns:a16="http://schemas.microsoft.com/office/drawing/2014/main" id="{C5ECE4C5-9068-3F94-4DFE-0EC091A60918}"/>
              </a:ext>
            </a:extLst>
          </p:cNvPr>
          <p:cNvSpPr txBox="1"/>
          <p:nvPr/>
        </p:nvSpPr>
        <p:spPr>
          <a:xfrm>
            <a:off x="8714760"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97A7A7"/>
                </a:solidFill>
                <a:latin typeface="Arial" panose="020B0604020202020204" pitchFamily="34" charset="0"/>
                <a:cs typeface="Arial" panose="020B0604020202020204" pitchFamily="34" charset="0"/>
              </a:rPr>
              <a:t>540</a:t>
            </a:r>
          </a:p>
        </p:txBody>
      </p:sp>
      <p:sp>
        <p:nvSpPr>
          <p:cNvPr id="17" name="Ellipse 99">
            <a:extLst>
              <a:ext uri="{FF2B5EF4-FFF2-40B4-BE49-F238E27FC236}">
                <a16:creationId xmlns:a16="http://schemas.microsoft.com/office/drawing/2014/main" id="{F3B1EE27-69E8-9832-606C-99C6B32067F1}"/>
              </a:ext>
              <a:ext uri="{C183D7F6-B498-43B3-948B-1728B52AA6E4}">
                <adec:decorative xmlns:adec="http://schemas.microsoft.com/office/drawing/2017/decorative" val="1"/>
              </a:ext>
            </a:extLst>
          </p:cNvPr>
          <p:cNvSpPr/>
          <p:nvPr/>
        </p:nvSpPr>
        <p:spPr>
          <a:xfrm>
            <a:off x="10754654" y="1579925"/>
            <a:ext cx="478118" cy="478800"/>
          </a:xfrm>
          <a:prstGeom prst="ellipse">
            <a:avLst/>
          </a:prstGeom>
          <a:solidFill>
            <a:schemeClr val="bg1"/>
          </a:solidFill>
          <a:ln w="19050">
            <a:solidFill>
              <a:srgbClr val="003E7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sp>
        <p:nvSpPr>
          <p:cNvPr id="19" name="Textfeld 47">
            <a:extLst>
              <a:ext uri="{FF2B5EF4-FFF2-40B4-BE49-F238E27FC236}">
                <a16:creationId xmlns:a16="http://schemas.microsoft.com/office/drawing/2014/main" id="{F120607A-0485-5877-7B05-F073CF507FEB}"/>
              </a:ext>
            </a:extLst>
          </p:cNvPr>
          <p:cNvSpPr txBox="1"/>
          <p:nvPr/>
        </p:nvSpPr>
        <p:spPr>
          <a:xfrm>
            <a:off x="10314504" y="2288636"/>
            <a:ext cx="1368000" cy="12862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spc="30" dirty="0">
                <a:solidFill>
                  <a:srgbClr val="003E70"/>
                </a:solidFill>
                <a:latin typeface="Arial" panose="020B0604020202020204" pitchFamily="34" charset="0"/>
                <a:cs typeface="Arial" panose="020B0604020202020204" pitchFamily="34" charset="0"/>
              </a:rPr>
              <a:t>Housing </a:t>
            </a:r>
            <a:r>
              <a:rPr lang="de-DE" sz="800" b="1" spc="30" dirty="0" err="1">
                <a:solidFill>
                  <a:srgbClr val="003E70"/>
                </a:solidFill>
                <a:latin typeface="Arial" panose="020B0604020202020204" pitchFamily="34" charset="0"/>
                <a:cs typeface="Arial" panose="020B0604020202020204" pitchFamily="34" charset="0"/>
              </a:rPr>
              <a:t>cooperatives</a:t>
            </a:r>
            <a:endParaRPr lang="de-DE" sz="800" b="1" spc="30" dirty="0">
              <a:solidFill>
                <a:srgbClr val="003E70"/>
              </a:solidFill>
              <a:latin typeface="Arial" panose="020B0604020202020204" pitchFamily="34" charset="0"/>
              <a:cs typeface="Arial" panose="020B0604020202020204" pitchFamily="34" charset="0"/>
            </a:endParaRPr>
          </a:p>
        </p:txBody>
      </p:sp>
      <p:sp>
        <p:nvSpPr>
          <p:cNvPr id="27" name="Textfeld 47">
            <a:extLst>
              <a:ext uri="{FF2B5EF4-FFF2-40B4-BE49-F238E27FC236}">
                <a16:creationId xmlns:a16="http://schemas.microsoft.com/office/drawing/2014/main" id="{3420CD05-2ACA-554A-A343-D63C9CA31C46}"/>
              </a:ext>
            </a:extLst>
          </p:cNvPr>
          <p:cNvSpPr txBox="1"/>
          <p:nvPr/>
        </p:nvSpPr>
        <p:spPr>
          <a:xfrm>
            <a:off x="8714760"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97A7A7"/>
                </a:solidFill>
                <a:latin typeface="Arial" panose="020B0604020202020204" pitchFamily="34" charset="0"/>
                <a:cs typeface="Arial" panose="020B0604020202020204" pitchFamily="34" charset="0"/>
              </a:rPr>
              <a:t>0.3</a:t>
            </a:r>
          </a:p>
        </p:txBody>
      </p:sp>
      <p:sp>
        <p:nvSpPr>
          <p:cNvPr id="29" name="Textfeld 47">
            <a:extLst>
              <a:ext uri="{FF2B5EF4-FFF2-40B4-BE49-F238E27FC236}">
                <a16:creationId xmlns:a16="http://schemas.microsoft.com/office/drawing/2014/main" id="{A5E3BE80-7468-5199-503B-35492FDB04D2}"/>
              </a:ext>
            </a:extLst>
          </p:cNvPr>
          <p:cNvSpPr txBox="1"/>
          <p:nvPr/>
        </p:nvSpPr>
        <p:spPr>
          <a:xfrm>
            <a:off x="10314177"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a:solidFill>
                  <a:srgbClr val="003E70"/>
                </a:solidFill>
                <a:latin typeface="Arial"/>
                <a:cs typeface="Arial"/>
              </a:rPr>
              <a:t>3.1</a:t>
            </a:r>
            <a:endParaRPr lang="de-DE" sz="1400" dirty="0">
              <a:solidFill>
                <a:srgbClr val="003E70"/>
              </a:solidFill>
              <a:latin typeface="Arial" panose="020B0604020202020204" pitchFamily="34" charset="0"/>
              <a:cs typeface="Arial" panose="020B0604020202020204" pitchFamily="34" charset="0"/>
            </a:endParaRPr>
          </a:p>
        </p:txBody>
      </p:sp>
      <p:sp>
        <p:nvSpPr>
          <p:cNvPr id="30" name="Textfeld 47">
            <a:extLst>
              <a:ext uri="{FF2B5EF4-FFF2-40B4-BE49-F238E27FC236}">
                <a16:creationId xmlns:a16="http://schemas.microsoft.com/office/drawing/2014/main" id="{942541A9-2EF0-1791-887B-4835DEEF6132}"/>
              </a:ext>
            </a:extLst>
          </p:cNvPr>
          <p:cNvSpPr txBox="1"/>
          <p:nvPr/>
        </p:nvSpPr>
        <p:spPr>
          <a:xfrm>
            <a:off x="10314177"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de-DE" sz="1400" dirty="0">
                <a:solidFill>
                  <a:srgbClr val="003E70"/>
                </a:solidFill>
                <a:latin typeface="Arial" panose="020B0604020202020204" pitchFamily="34" charset="0"/>
                <a:cs typeface="Arial" panose="020B0604020202020204" pitchFamily="34" charset="0"/>
              </a:rPr>
              <a:t>2,000</a:t>
            </a:r>
          </a:p>
        </p:txBody>
      </p:sp>
      <p:sp>
        <p:nvSpPr>
          <p:cNvPr id="31" name="Textfeld 47">
            <a:extLst>
              <a:ext uri="{FF2B5EF4-FFF2-40B4-BE49-F238E27FC236}">
                <a16:creationId xmlns:a16="http://schemas.microsoft.com/office/drawing/2014/main" id="{EC281160-4B60-D27F-BC98-BD2F48B2B037}"/>
              </a:ext>
            </a:extLst>
          </p:cNvPr>
          <p:cNvSpPr txBox="1"/>
          <p:nvPr/>
        </p:nvSpPr>
        <p:spPr>
          <a:xfrm>
            <a:off x="10314177"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a:solidFill>
                  <a:srgbClr val="003E70"/>
                </a:solidFill>
                <a:latin typeface="Arial"/>
                <a:cs typeface="Arial"/>
              </a:rPr>
              <a:t>28,600</a:t>
            </a:r>
            <a:endParaRPr lang="de-DE" sz="1400" dirty="0">
              <a:solidFill>
                <a:srgbClr val="003E70"/>
              </a:solidFill>
              <a:latin typeface="Arial" panose="020B0604020202020204" pitchFamily="34" charset="0"/>
              <a:cs typeface="Arial" panose="020B0604020202020204" pitchFamily="34" charset="0"/>
            </a:endParaRPr>
          </a:p>
        </p:txBody>
      </p:sp>
      <p:sp>
        <p:nvSpPr>
          <p:cNvPr id="32" name="Textfeld 47">
            <a:extLst>
              <a:ext uri="{FF2B5EF4-FFF2-40B4-BE49-F238E27FC236}">
                <a16:creationId xmlns:a16="http://schemas.microsoft.com/office/drawing/2014/main" id="{71657F91-1748-54F1-09F1-8D3BEF1FBF7F}"/>
              </a:ext>
            </a:extLst>
          </p:cNvPr>
          <p:cNvSpPr txBox="1"/>
          <p:nvPr/>
        </p:nvSpPr>
        <p:spPr>
          <a:xfrm>
            <a:off x="8714760" y="5593839"/>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97A7A7"/>
                </a:solidFill>
                <a:latin typeface="Arial" panose="020B0604020202020204" pitchFamily="34" charset="0"/>
                <a:cs typeface="Arial" panose="020B0604020202020204" pitchFamily="34" charset="0"/>
              </a:rPr>
              <a:t>1</a:t>
            </a:r>
          </a:p>
        </p:txBody>
      </p:sp>
      <p:pic>
        <p:nvPicPr>
          <p:cNvPr id="4" name="Graphic 37">
            <a:extLst>
              <a:ext uri="{FF2B5EF4-FFF2-40B4-BE49-F238E27FC236}">
                <a16:creationId xmlns:a16="http://schemas.microsoft.com/office/drawing/2014/main" id="{19D705DC-1A31-55A8-489E-6F4164C3CDC5}"/>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10831291" y="1639814"/>
            <a:ext cx="324843" cy="324843"/>
          </a:xfrm>
          <a:prstGeom prst="rect">
            <a:avLst/>
          </a:prstGeom>
        </p:spPr>
      </p:pic>
    </p:spTree>
    <p:extLst>
      <p:ext uri="{BB962C8B-B14F-4D97-AF65-F5344CB8AC3E}">
        <p14:creationId xmlns:p14="http://schemas.microsoft.com/office/powerpoint/2010/main" val="517401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0E67BE"/>
            </a:gs>
            <a:gs pos="100000">
              <a:srgbClr val="0B427B"/>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2850" y="3259963"/>
            <a:ext cx="4388312" cy="1345625"/>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1200"/>
              </a:spcAft>
            </a:pPr>
            <a:r>
              <a:rPr lang="en-US" b="1" dirty="0">
                <a:solidFill>
                  <a:schemeClr val="bg1"/>
                </a:solidFill>
                <a:latin typeface="Arial" panose="020B0604020202020204" pitchFamily="34" charset="0"/>
                <a:cs typeface="Arial" panose="020B0604020202020204" pitchFamily="34" charset="0"/>
              </a:rPr>
              <a:t>Cooperative banks stand for trust and a solid business model.</a:t>
            </a:r>
          </a:p>
          <a:p>
            <a:pPr>
              <a:spcBef>
                <a:spcPts val="0"/>
              </a:spcBef>
              <a:spcAft>
                <a:spcPts val="1200"/>
              </a:spcAft>
            </a:pPr>
            <a:r>
              <a:rPr lang="en-US" dirty="0">
                <a:solidFill>
                  <a:schemeClr val="bg1"/>
                </a:solidFill>
                <a:latin typeface="Arial" panose="020B0604020202020204" pitchFamily="34" charset="0"/>
                <a:cs typeface="Arial" panose="020B0604020202020204" pitchFamily="34" charset="0"/>
              </a:rPr>
              <a:t>All over Germany they offer their 30 million customers comprehensive financial services.</a:t>
            </a:r>
            <a:endParaRPr lang="de-DE" dirty="0">
              <a:solidFill>
                <a:schemeClr val="bg1"/>
              </a:solidFill>
              <a:latin typeface="Arial" panose="020B0604020202020204" pitchFamily="34" charset="0"/>
              <a:cs typeface="Arial" panose="020B0604020202020204" pitchFamily="34" charset="0"/>
            </a:endParaRP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5535612"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err="1">
                <a:solidFill>
                  <a:schemeClr val="bg1"/>
                </a:solidFill>
                <a:latin typeface="Arial" panose="020B0604020202020204" pitchFamily="34" charset="0"/>
                <a:cs typeface="Arial" panose="020B0604020202020204" pitchFamily="34" charset="0"/>
              </a:rPr>
              <a:t>Cooperative</a:t>
            </a:r>
            <a:r>
              <a:rPr lang="de-DE" sz="2800" dirty="0">
                <a:solidFill>
                  <a:schemeClr val="bg1"/>
                </a:solidFill>
                <a:latin typeface="Arial" panose="020B0604020202020204" pitchFamily="34" charset="0"/>
                <a:cs typeface="Arial" panose="020B0604020202020204" pitchFamily="34" charset="0"/>
              </a:rPr>
              <a:t> </a:t>
            </a:r>
            <a:r>
              <a:rPr lang="de-DE" sz="2800" dirty="0" err="1">
                <a:solidFill>
                  <a:schemeClr val="bg1"/>
                </a:solidFill>
                <a:latin typeface="Arial" panose="020B0604020202020204" pitchFamily="34" charset="0"/>
                <a:cs typeface="Arial" panose="020B0604020202020204" pitchFamily="34" charset="0"/>
              </a:rPr>
              <a:t>banks</a:t>
            </a:r>
            <a:br>
              <a:rPr lang="de-DE" sz="2800" dirty="0">
                <a:solidFill>
                  <a:schemeClr val="bg1"/>
                </a:solidFill>
                <a:latin typeface="Arial" panose="020B0604020202020204" pitchFamily="34" charset="0"/>
                <a:cs typeface="Arial" panose="020B0604020202020204" pitchFamily="34" charset="0"/>
              </a:rPr>
            </a:br>
            <a:r>
              <a:rPr lang="de-DE" sz="2800" dirty="0">
                <a:solidFill>
                  <a:srgbClr val="7AB0FF"/>
                </a:solidFill>
                <a:latin typeface="Arial" panose="020B0604020202020204" pitchFamily="34" charset="0"/>
                <a:cs typeface="Arial" panose="020B0604020202020204" pitchFamily="34" charset="0"/>
              </a:rPr>
              <a:t>A solid </a:t>
            </a:r>
            <a:r>
              <a:rPr lang="de-DE" sz="2800" dirty="0" err="1">
                <a:solidFill>
                  <a:srgbClr val="7AB0FF"/>
                </a:solidFill>
                <a:latin typeface="Arial" panose="020B0604020202020204" pitchFamily="34" charset="0"/>
                <a:cs typeface="Arial" panose="020B0604020202020204" pitchFamily="34" charset="0"/>
              </a:rPr>
              <a:t>business</a:t>
            </a:r>
            <a:r>
              <a:rPr lang="de-DE" sz="2800" dirty="0">
                <a:solidFill>
                  <a:srgbClr val="7AB0FF"/>
                </a:solidFill>
                <a:latin typeface="Arial" panose="020B0604020202020204" pitchFamily="34" charset="0"/>
                <a:cs typeface="Arial" panose="020B0604020202020204" pitchFamily="34" charset="0"/>
              </a:rPr>
              <a:t> </a:t>
            </a:r>
            <a:r>
              <a:rPr lang="de-DE" sz="2800" dirty="0" err="1">
                <a:solidFill>
                  <a:srgbClr val="7AB0FF"/>
                </a:solidFill>
                <a:latin typeface="Arial" panose="020B0604020202020204" pitchFamily="34" charset="0"/>
                <a:cs typeface="Arial" panose="020B0604020202020204" pitchFamily="34" charset="0"/>
              </a:rPr>
              <a:t>model</a:t>
            </a:r>
            <a:endParaRPr lang="de-DE" sz="2800" dirty="0">
              <a:solidFill>
                <a:srgbClr val="7AB0FF"/>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8</a:t>
            </a:fld>
            <a:endParaRPr lang="de-DE" sz="1200">
              <a:solidFill>
                <a:schemeClr val="bg1"/>
              </a:solidFill>
              <a:latin typeface="Arial" panose="020B0604020202020204" pitchFamily="34" charset="0"/>
              <a:cs typeface="Arial" panose="020B0604020202020204" pitchFamily="34" charset="0"/>
            </a:endParaRPr>
          </a:p>
        </p:txBody>
      </p:sp>
      <p:pic>
        <p:nvPicPr>
          <p:cNvPr id="33" name="Bildplatzhalter 10">
            <a:extLst>
              <a:ext uri="{FF2B5EF4-FFF2-40B4-BE49-F238E27FC236}">
                <a16:creationId xmlns:a16="http://schemas.microsoft.com/office/drawing/2014/main" id="{57E96E6D-6F3F-1671-61C7-09F89DCF1E48}"/>
              </a:ext>
            </a:extLst>
          </p:cNvPr>
          <p:cNvPicPr>
            <a:picLocks noChangeAspect="1"/>
          </p:cNvPicPr>
          <p:nvPr/>
        </p:nvPicPr>
        <p:blipFill>
          <a:blip r:embed="rId3" cstate="print">
            <a:extLst>
              <a:ext uri="{28A0092B-C50C-407E-A947-70E740481C1C}">
                <a14:useLocalDpi xmlns:a14="http://schemas.microsoft.com/office/drawing/2010/main"/>
              </a:ext>
            </a:extLst>
          </a:blip>
          <a:srcRect b="3477"/>
          <a:stretch/>
        </p:blipFill>
        <p:spPr>
          <a:xfrm>
            <a:off x="6416560" y="373315"/>
            <a:ext cx="5461099" cy="5220000"/>
          </a:xfrm>
          <a:prstGeom prst="rect">
            <a:avLst/>
          </a:prstGeom>
          <a:ln w="50800">
            <a:solidFill>
              <a:schemeClr val="bg1"/>
            </a:solidFill>
          </a:ln>
        </p:spPr>
      </p:pic>
      <p:sp>
        <p:nvSpPr>
          <p:cNvPr id="34" name="Text Placeholder 3">
            <a:extLst>
              <a:ext uri="{FF2B5EF4-FFF2-40B4-BE49-F238E27FC236}">
                <a16:creationId xmlns:a16="http://schemas.microsoft.com/office/drawing/2014/main" id="{959207FB-16BF-CC89-7C09-D45973678EB1}"/>
              </a:ext>
            </a:extLst>
          </p:cNvPr>
          <p:cNvSpPr txBox="1">
            <a:spLocks/>
          </p:cNvSpPr>
          <p:nvPr/>
        </p:nvSpPr>
        <p:spPr>
          <a:xfrm>
            <a:off x="6489109" y="5719620"/>
            <a:ext cx="5279058" cy="499239"/>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US" sz="1200" dirty="0">
                <a:solidFill>
                  <a:schemeClr val="bg1"/>
                </a:solidFill>
                <a:latin typeface="Arial" panose="020B0604020202020204" pitchFamily="34" charset="0"/>
                <a:cs typeface="Arial" panose="020B0604020202020204" pitchFamily="34" charset="0"/>
              </a:rPr>
              <a:t>Sustainable branch of the </a:t>
            </a:r>
            <a:r>
              <a:rPr lang="en-US" sz="1200" dirty="0" err="1">
                <a:solidFill>
                  <a:schemeClr val="bg1"/>
                </a:solidFill>
                <a:latin typeface="Arial" panose="020B0604020202020204" pitchFamily="34" charset="0"/>
                <a:cs typeface="Arial" panose="020B0604020202020204" pitchFamily="34" charset="0"/>
              </a:rPr>
              <a:t>Raiffeisenbank</a:t>
            </a:r>
            <a:r>
              <a:rPr lang="en-US" sz="1200" dirty="0">
                <a:solidFill>
                  <a:schemeClr val="bg1"/>
                </a:solidFill>
                <a:latin typeface="Arial" panose="020B0604020202020204" pitchFamily="34" charset="0"/>
                <a:cs typeface="Arial" panose="020B0604020202020204" pitchFamily="34" charset="0"/>
              </a:rPr>
              <a:t> </a:t>
            </a:r>
            <a:r>
              <a:rPr lang="en-US" sz="1200" dirty="0" err="1">
                <a:solidFill>
                  <a:schemeClr val="bg1"/>
                </a:solidFill>
                <a:latin typeface="Arial" panose="020B0604020202020204" pitchFamily="34" charset="0"/>
                <a:cs typeface="Arial" panose="020B0604020202020204" pitchFamily="34" charset="0"/>
              </a:rPr>
              <a:t>Südhardt</a:t>
            </a:r>
            <a:r>
              <a:rPr lang="en-US" sz="1200" dirty="0">
                <a:solidFill>
                  <a:schemeClr val="bg1"/>
                </a:solidFill>
                <a:latin typeface="Arial" panose="020B0604020202020204" pitchFamily="34" charset="0"/>
                <a:cs typeface="Arial" panose="020B0604020202020204" pitchFamily="34" charset="0"/>
              </a:rPr>
              <a:t> </a:t>
            </a:r>
            <a:r>
              <a:rPr lang="en-US" sz="1200" dirty="0" err="1">
                <a:solidFill>
                  <a:schemeClr val="bg1"/>
                </a:solidFill>
                <a:latin typeface="Arial" panose="020B0604020202020204" pitchFamily="34" charset="0"/>
                <a:cs typeface="Arial" panose="020B0604020202020204" pitchFamily="34" charset="0"/>
              </a:rPr>
              <a:t>eG</a:t>
            </a:r>
            <a:r>
              <a:rPr lang="en-US" sz="1200" dirty="0">
                <a:solidFill>
                  <a:schemeClr val="bg1"/>
                </a:solidFill>
                <a:latin typeface="Arial" panose="020B0604020202020204" pitchFamily="34" charset="0"/>
                <a:cs typeface="Arial" panose="020B0604020202020204" pitchFamily="34" charset="0"/>
              </a:rPr>
              <a:t> </a:t>
            </a:r>
          </a:p>
          <a:p>
            <a:pPr>
              <a:spcBef>
                <a:spcPts val="0"/>
              </a:spcBef>
            </a:pPr>
            <a:r>
              <a:rPr lang="en-US" sz="1200" dirty="0">
                <a:solidFill>
                  <a:schemeClr val="bg1"/>
                </a:solidFill>
                <a:latin typeface="Arial" panose="020B0604020202020204" pitchFamily="34" charset="0"/>
                <a:cs typeface="Arial" panose="020B0604020202020204" pitchFamily="34" charset="0"/>
              </a:rPr>
              <a:t>with solar panel and e-charging station</a:t>
            </a:r>
          </a:p>
        </p:txBody>
      </p:sp>
      <p:sp>
        <p:nvSpPr>
          <p:cNvPr id="2" name="TextBox 1">
            <a:extLst>
              <a:ext uri="{FF2B5EF4-FFF2-40B4-BE49-F238E27FC236}">
                <a16:creationId xmlns:a16="http://schemas.microsoft.com/office/drawing/2014/main" id="{13EBDC95-DAE9-B2FA-E08F-10CF847407BC}"/>
              </a:ext>
            </a:extLst>
          </p:cNvPr>
          <p:cNvSpPr txBox="1"/>
          <p:nvPr/>
        </p:nvSpPr>
        <p:spPr>
          <a:xfrm>
            <a:off x="10359327"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cxnSp>
        <p:nvCxnSpPr>
          <p:cNvPr id="5" name="Straight Arrow Connector 3">
            <a:extLst>
              <a:ext uri="{FF2B5EF4-FFF2-40B4-BE49-F238E27FC236}">
                <a16:creationId xmlns:a16="http://schemas.microsoft.com/office/drawing/2014/main" id="{F05796C0-7279-6605-D957-8BEA01841BE4}"/>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361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9D5BC9F8-5189-032E-467C-9BF518435A3A}"/>
              </a:ext>
            </a:extLst>
          </p:cNvPr>
          <p:cNvSpPr>
            <a:spLocks noGrp="1"/>
          </p:cNvSpPr>
          <p:nvPr>
            <p:ph type="body" sz="quarter" idx="4294967295"/>
          </p:nvPr>
        </p:nvSpPr>
        <p:spPr>
          <a:xfrm>
            <a:off x="9136829" y="6381750"/>
            <a:ext cx="2035668" cy="202766"/>
          </a:xfrm>
        </p:spPr>
        <p:txBody>
          <a:bodyPr>
            <a:normAutofit fontScale="85000" lnSpcReduction="20000"/>
          </a:bodyPr>
          <a:lstStyle/>
          <a:p>
            <a:endParaRPr lang="de-DE"/>
          </a:p>
        </p:txBody>
      </p:sp>
      <p:sp>
        <p:nvSpPr>
          <p:cNvPr id="11" name="Rectangle 10">
            <a:extLst>
              <a:ext uri="{FF2B5EF4-FFF2-40B4-BE49-F238E27FC236}">
                <a16:creationId xmlns:a16="http://schemas.microsoft.com/office/drawing/2014/main" id="{BA7C378E-F8DB-F503-E62B-8DBA229D5D77}"/>
              </a:ext>
            </a:extLst>
          </p:cNvPr>
          <p:cNvSpPr/>
          <p:nvPr/>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9" name="Graphic 18">
            <a:extLst>
              <a:ext uri="{FF2B5EF4-FFF2-40B4-BE49-F238E27FC236}">
                <a16:creationId xmlns:a16="http://schemas.microsoft.com/office/drawing/2014/main" id="{B0375808-5C6F-485B-2754-C3B36E2055B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21" name="Title 6">
            <a:extLst>
              <a:ext uri="{FF2B5EF4-FFF2-40B4-BE49-F238E27FC236}">
                <a16:creationId xmlns:a16="http://schemas.microsoft.com/office/drawing/2014/main" id="{2E4A11FD-C1AD-70E8-BC8A-ED5B24E74E07}"/>
              </a:ext>
            </a:extLst>
          </p:cNvPr>
          <p:cNvSpPr>
            <a:spLocks noGrp="1"/>
          </p:cNvSpPr>
          <p:nvPr>
            <p:ph type="title"/>
          </p:nvPr>
        </p:nvSpPr>
        <p:spPr>
          <a:xfrm>
            <a:off x="523875" y="490152"/>
            <a:ext cx="5535612" cy="664797"/>
          </a:xfrm>
        </p:spPr>
        <p:txBody>
          <a:bodyPr/>
          <a:lstStyle/>
          <a:p>
            <a:r>
              <a:rPr lang="de-DE" dirty="0" err="1"/>
              <a:t>Cooperative</a:t>
            </a:r>
            <a:r>
              <a:rPr lang="de-DE" dirty="0"/>
              <a:t> </a:t>
            </a:r>
            <a:r>
              <a:rPr lang="de-DE" dirty="0" err="1"/>
              <a:t>banks</a:t>
            </a:r>
            <a:br>
              <a:rPr lang="de-DE" dirty="0"/>
            </a:br>
            <a:r>
              <a:rPr lang="de-DE" dirty="0">
                <a:solidFill>
                  <a:srgbClr val="0065B3"/>
                </a:solidFill>
              </a:rPr>
              <a:t>A solid </a:t>
            </a:r>
            <a:r>
              <a:rPr lang="de-DE" dirty="0" err="1">
                <a:solidFill>
                  <a:srgbClr val="0065B3"/>
                </a:solidFill>
              </a:rPr>
              <a:t>business</a:t>
            </a:r>
            <a:r>
              <a:rPr lang="de-DE" dirty="0">
                <a:solidFill>
                  <a:srgbClr val="0065B3"/>
                </a:solidFill>
              </a:rPr>
              <a:t> </a:t>
            </a:r>
            <a:r>
              <a:rPr lang="de-DE" dirty="0" err="1">
                <a:solidFill>
                  <a:srgbClr val="0065B3"/>
                </a:solidFill>
              </a:rPr>
              <a:t>model</a:t>
            </a:r>
            <a:endParaRPr lang="de-DE" dirty="0">
              <a:solidFill>
                <a:srgbClr val="1260AE"/>
              </a:solidFill>
            </a:endParaRPr>
          </a:p>
        </p:txBody>
      </p:sp>
      <p:sp>
        <p:nvSpPr>
          <p:cNvPr id="22" name="Textfeld 4">
            <a:extLst>
              <a:ext uri="{FF2B5EF4-FFF2-40B4-BE49-F238E27FC236}">
                <a16:creationId xmlns:a16="http://schemas.microsoft.com/office/drawing/2014/main" id="{DEFA9187-A25F-D824-E28E-4C913D7BB89F}"/>
              </a:ext>
            </a:extLst>
          </p:cNvPr>
          <p:cNvSpPr txBox="1"/>
          <p:nvPr/>
        </p:nvSpPr>
        <p:spPr>
          <a:xfrm>
            <a:off x="8181690" y="2902001"/>
            <a:ext cx="2289995" cy="923330"/>
          </a:xfrm>
          <a:prstGeom prst="rect">
            <a:avLst/>
          </a:prstGeom>
          <a:noFill/>
        </p:spPr>
        <p:txBody>
          <a:bodyPr wrap="square" rtlCol="0">
            <a:spAutoFit/>
          </a:bodyPr>
          <a:lstStyle/>
          <a:p>
            <a:pPr algn="ctr"/>
            <a:r>
              <a:rPr lang="de-DE" sz="4000" b="1" dirty="0">
                <a:solidFill>
                  <a:srgbClr val="1260AE"/>
                </a:solidFill>
                <a:latin typeface="Arial" panose="020B0604020202020204" pitchFamily="34" charset="0"/>
                <a:cs typeface="Arial" panose="020B0604020202020204" pitchFamily="34" charset="0"/>
              </a:rPr>
              <a:t>6,813​</a:t>
            </a:r>
          </a:p>
          <a:p>
            <a:pPr algn="ctr"/>
            <a:r>
              <a:rPr lang="de-DE" sz="1400" dirty="0">
                <a:latin typeface="Arial" panose="020B0604020202020204" pitchFamily="34" charset="0"/>
                <a:cs typeface="Arial" panose="020B0604020202020204" pitchFamily="34" charset="0"/>
              </a:rPr>
              <a:t>Bank </a:t>
            </a:r>
            <a:r>
              <a:rPr lang="de-DE" sz="1400" dirty="0" err="1">
                <a:latin typeface="Arial" panose="020B0604020202020204" pitchFamily="34" charset="0"/>
                <a:cs typeface="Arial" panose="020B0604020202020204" pitchFamily="34" charset="0"/>
              </a:rPr>
              <a:t>branches</a:t>
            </a:r>
            <a:r>
              <a:rPr lang="de-DE" sz="1400" dirty="0">
                <a:latin typeface="Arial" panose="020B0604020202020204" pitchFamily="34" charset="0"/>
                <a:cs typeface="Arial" panose="020B0604020202020204" pitchFamily="34" charset="0"/>
              </a:rPr>
              <a:t> </a:t>
            </a:r>
            <a:r>
              <a:rPr lang="de-DE" sz="1400" dirty="0" err="1">
                <a:latin typeface="Arial" panose="020B0604020202020204" pitchFamily="34" charset="0"/>
                <a:cs typeface="Arial" panose="020B0604020202020204" pitchFamily="34" charset="0"/>
              </a:rPr>
              <a:t>nationwide</a:t>
            </a:r>
            <a:endParaRPr lang="de-DE" sz="1400" dirty="0">
              <a:latin typeface="Arial" panose="020B0604020202020204" pitchFamily="34" charset="0"/>
              <a:cs typeface="Arial" panose="020B0604020202020204" pitchFamily="34" charset="0"/>
            </a:endParaRPr>
          </a:p>
        </p:txBody>
      </p:sp>
      <p:pic>
        <p:nvPicPr>
          <p:cNvPr id="23" name="Graphic 22">
            <a:extLst>
              <a:ext uri="{FF2B5EF4-FFF2-40B4-BE49-F238E27FC236}">
                <a16:creationId xmlns:a16="http://schemas.microsoft.com/office/drawing/2014/main" id="{E9C372A0-610E-3A9E-EB44-91C10CA8B9A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020687" y="2153095"/>
            <a:ext cx="612000" cy="612000"/>
          </a:xfrm>
          <a:prstGeom prst="rect">
            <a:avLst/>
          </a:prstGeom>
        </p:spPr>
      </p:pic>
      <p:sp>
        <p:nvSpPr>
          <p:cNvPr id="24" name="Slide Number Placeholder 3">
            <a:extLst>
              <a:ext uri="{FF2B5EF4-FFF2-40B4-BE49-F238E27FC236}">
                <a16:creationId xmlns:a16="http://schemas.microsoft.com/office/drawing/2014/main" id="{E8FCCFCB-8557-2622-0BB0-5FA6C1133A32}"/>
              </a:ext>
            </a:extLst>
          </p:cNvPr>
          <p:cNvSpPr>
            <a:spLocks noGrp="1"/>
          </p:cNvSpPr>
          <p:nvPr>
            <p:ph type="sldNum" sz="quarter" idx="16"/>
          </p:nvPr>
        </p:nvSpPr>
        <p:spPr>
          <a:xfrm>
            <a:off x="10829924" y="6356350"/>
            <a:ext cx="956715" cy="231775"/>
          </a:xfrm>
        </p:spPr>
        <p:txBody>
          <a:bodyPr/>
          <a:lstStyle/>
          <a:p>
            <a:fld id="{BD6B995A-6B31-0F4D-824D-D8F1B52156F9}" type="slidenum">
              <a:rPr lang="de-DE" smtClean="0">
                <a:solidFill>
                  <a:schemeClr val="bg1"/>
                </a:solidFill>
              </a:rPr>
              <a:pPr/>
              <a:t>9</a:t>
            </a:fld>
            <a:endParaRPr lang="de-DE" dirty="0">
              <a:solidFill>
                <a:schemeClr val="bg1"/>
              </a:solidFill>
            </a:endParaRPr>
          </a:p>
        </p:txBody>
      </p:sp>
      <p:sp>
        <p:nvSpPr>
          <p:cNvPr id="25" name="Rectangle 24">
            <a:extLst>
              <a:ext uri="{FF2B5EF4-FFF2-40B4-BE49-F238E27FC236}">
                <a16:creationId xmlns:a16="http://schemas.microsoft.com/office/drawing/2014/main" id="{23EA7F73-A855-DB58-67E4-4265FF03A7B8}"/>
              </a:ext>
            </a:extLst>
          </p:cNvPr>
          <p:cNvSpPr/>
          <p:nvPr/>
        </p:nvSpPr>
        <p:spPr>
          <a:xfrm>
            <a:off x="523875" y="3166498"/>
            <a:ext cx="2717999"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C01E33ED-0504-6FB4-93A8-B92034FF158E}"/>
              </a:ext>
            </a:extLst>
          </p:cNvPr>
          <p:cNvSpPr/>
          <p:nvPr/>
        </p:nvSpPr>
        <p:spPr>
          <a:xfrm>
            <a:off x="523874" y="4780654"/>
            <a:ext cx="2718000"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A027887D-311A-5C3B-592E-F76E29E9799C}"/>
              </a:ext>
            </a:extLst>
          </p:cNvPr>
          <p:cNvSpPr/>
          <p:nvPr/>
        </p:nvSpPr>
        <p:spPr>
          <a:xfrm>
            <a:off x="3346062" y="4780654"/>
            <a:ext cx="2718000"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1" name="Flussdiagramm: Verbinder 1">
            <a:extLst>
              <a:ext uri="{FF2B5EF4-FFF2-40B4-BE49-F238E27FC236}">
                <a16:creationId xmlns:a16="http://schemas.microsoft.com/office/drawing/2014/main" id="{1D4118CF-5129-172D-75EA-32281C3A027E}"/>
              </a:ext>
            </a:extLst>
          </p:cNvPr>
          <p:cNvSpPr/>
          <p:nvPr/>
        </p:nvSpPr>
        <p:spPr>
          <a:xfrm>
            <a:off x="1470206" y="3511744"/>
            <a:ext cx="1678304"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646</a:t>
            </a:r>
            <a:br>
              <a:rPr lang="de-DE"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number</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of</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cooperatives</a:t>
            </a:r>
            <a:endParaRPr lang="de-DE" sz="1400" dirty="0">
              <a:solidFill>
                <a:schemeClr val="tx1"/>
              </a:solidFill>
              <a:latin typeface="Arial" panose="020B0604020202020204" pitchFamily="34" charset="0"/>
              <a:cs typeface="Arial" panose="020B0604020202020204" pitchFamily="34" charset="0"/>
            </a:endParaRPr>
          </a:p>
        </p:txBody>
      </p:sp>
      <p:pic>
        <p:nvPicPr>
          <p:cNvPr id="32" name="Graphic 31">
            <a:extLst>
              <a:ext uri="{FF2B5EF4-FFF2-40B4-BE49-F238E27FC236}">
                <a16:creationId xmlns:a16="http://schemas.microsoft.com/office/drawing/2014/main" id="{4F010EFC-1CAB-6B70-568B-27EFC2450F2F}"/>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807255" y="5320654"/>
            <a:ext cx="432000" cy="432000"/>
          </a:xfrm>
          <a:prstGeom prst="rect">
            <a:avLst/>
          </a:prstGeom>
        </p:spPr>
      </p:pic>
      <p:pic>
        <p:nvPicPr>
          <p:cNvPr id="33" name="Graphic 32">
            <a:extLst>
              <a:ext uri="{FF2B5EF4-FFF2-40B4-BE49-F238E27FC236}">
                <a16:creationId xmlns:a16="http://schemas.microsoft.com/office/drawing/2014/main" id="{1BD7C892-82F7-4AEF-2A4A-387993EB941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713015" y="5320654"/>
            <a:ext cx="432000" cy="432000"/>
          </a:xfrm>
          <a:prstGeom prst="rect">
            <a:avLst/>
          </a:prstGeom>
        </p:spPr>
      </p:pic>
      <p:pic>
        <p:nvPicPr>
          <p:cNvPr id="34" name="Graphic 33">
            <a:extLst>
              <a:ext uri="{FF2B5EF4-FFF2-40B4-BE49-F238E27FC236}">
                <a16:creationId xmlns:a16="http://schemas.microsoft.com/office/drawing/2014/main" id="{4DE245FE-D60F-2AA8-827C-8917DAEFE346}"/>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807255" y="3706498"/>
            <a:ext cx="432000" cy="432000"/>
          </a:xfrm>
          <a:prstGeom prst="rect">
            <a:avLst/>
          </a:prstGeom>
        </p:spPr>
      </p:pic>
      <p:sp>
        <p:nvSpPr>
          <p:cNvPr id="40" name="Flussdiagramm: Verbinder 11">
            <a:extLst>
              <a:ext uri="{FF2B5EF4-FFF2-40B4-BE49-F238E27FC236}">
                <a16:creationId xmlns:a16="http://schemas.microsoft.com/office/drawing/2014/main" id="{AD8E5A45-F892-83EC-0333-911422FEB8BF}"/>
              </a:ext>
            </a:extLst>
          </p:cNvPr>
          <p:cNvSpPr/>
          <p:nvPr/>
        </p:nvSpPr>
        <p:spPr>
          <a:xfrm>
            <a:off x="4344745" y="5248692"/>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17.5 m</a:t>
            </a:r>
            <a:br>
              <a:rPr lang="de-DE"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400" dirty="0">
              <a:solidFill>
                <a:schemeClr val="tx1"/>
              </a:solidFill>
              <a:latin typeface="Arial" panose="020B0604020202020204" pitchFamily="34" charset="0"/>
              <a:cs typeface="Arial" panose="020B0604020202020204" pitchFamily="34" charset="0"/>
            </a:endParaRPr>
          </a:p>
        </p:txBody>
      </p:sp>
      <p:sp>
        <p:nvSpPr>
          <p:cNvPr id="41" name="Flussdiagramm: Verbinder 2">
            <a:extLst>
              <a:ext uri="{FF2B5EF4-FFF2-40B4-BE49-F238E27FC236}">
                <a16:creationId xmlns:a16="http://schemas.microsoft.com/office/drawing/2014/main" id="{AE50CD7B-976C-4E28-8078-D4827BC40896}"/>
              </a:ext>
            </a:extLst>
          </p:cNvPr>
          <p:cNvSpPr/>
          <p:nvPr/>
        </p:nvSpPr>
        <p:spPr>
          <a:xfrm>
            <a:off x="1470205" y="5248692"/>
            <a:ext cx="1500133"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1,240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br>
              <a:rPr lang="de-DE"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balance</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sheet</a:t>
            </a:r>
            <a:r>
              <a:rPr lang="de-DE" sz="1400" dirty="0">
                <a:solidFill>
                  <a:schemeClr val="tx1"/>
                </a:solidFill>
                <a:latin typeface="Arial" panose="020B0604020202020204" pitchFamily="34" charset="0"/>
                <a:cs typeface="Arial" panose="020B0604020202020204" pitchFamily="34" charset="0"/>
              </a:rPr>
              <a:t> </a:t>
            </a:r>
          </a:p>
        </p:txBody>
      </p:sp>
      <p:sp>
        <p:nvSpPr>
          <p:cNvPr id="43" name="Rectangle 42">
            <a:extLst>
              <a:ext uri="{FF2B5EF4-FFF2-40B4-BE49-F238E27FC236}">
                <a16:creationId xmlns:a16="http://schemas.microsoft.com/office/drawing/2014/main" id="{C48CA4C2-8E82-BF2D-A453-11B4DCA55828}"/>
              </a:ext>
            </a:extLst>
          </p:cNvPr>
          <p:cNvSpPr/>
          <p:nvPr/>
        </p:nvSpPr>
        <p:spPr>
          <a:xfrm>
            <a:off x="3346062" y="3166498"/>
            <a:ext cx="2718000"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5" name="Flussdiagramm: Verbinder 1">
            <a:extLst>
              <a:ext uri="{FF2B5EF4-FFF2-40B4-BE49-F238E27FC236}">
                <a16:creationId xmlns:a16="http://schemas.microsoft.com/office/drawing/2014/main" id="{AD7BCF17-0D79-FA12-F4C9-E7A5A01B0A84}"/>
              </a:ext>
            </a:extLst>
          </p:cNvPr>
          <p:cNvSpPr/>
          <p:nvPr/>
        </p:nvSpPr>
        <p:spPr>
          <a:xfrm>
            <a:off x="4342567" y="363453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139,750</a:t>
            </a:r>
            <a:r>
              <a:rPr lang="de-DE" b="1" dirty="0">
                <a:solidFill>
                  <a:schemeClr val="tx1"/>
                </a:solidFill>
                <a:latin typeface="Arial" panose="020B0604020202020204" pitchFamily="34" charset="0"/>
                <a:cs typeface="Arial" panose="020B0604020202020204" pitchFamily="34" charset="0"/>
              </a:rPr>
              <a:t> </a:t>
            </a:r>
            <a:br>
              <a:rPr lang="de-DE"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employees</a:t>
            </a:r>
            <a:endParaRPr lang="de-DE" sz="1400" dirty="0">
              <a:solidFill>
                <a:schemeClr val="tx1"/>
              </a:solidFill>
              <a:latin typeface="Arial" panose="020B0604020202020204" pitchFamily="34" charset="0"/>
              <a:cs typeface="Arial" panose="020B0604020202020204" pitchFamily="34" charset="0"/>
            </a:endParaRPr>
          </a:p>
        </p:txBody>
      </p:sp>
      <p:pic>
        <p:nvPicPr>
          <p:cNvPr id="47" name="Graphic 46">
            <a:extLst>
              <a:ext uri="{FF2B5EF4-FFF2-40B4-BE49-F238E27FC236}">
                <a16:creationId xmlns:a16="http://schemas.microsoft.com/office/drawing/2014/main" id="{B2C7C243-D255-9956-4DBD-DA3768210FB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713015" y="3706498"/>
            <a:ext cx="432000" cy="432000"/>
          </a:xfrm>
          <a:prstGeom prst="rect">
            <a:avLst/>
          </a:prstGeom>
        </p:spPr>
      </p:pic>
      <p:sp>
        <p:nvSpPr>
          <p:cNvPr id="2" name="Rectangle 1">
            <a:extLst>
              <a:ext uri="{FF2B5EF4-FFF2-40B4-BE49-F238E27FC236}">
                <a16:creationId xmlns:a16="http://schemas.microsoft.com/office/drawing/2014/main" id="{8CAA84D2-B1F1-EF71-7757-D9A95DBFC0A1}"/>
              </a:ext>
            </a:extLst>
          </p:cNvPr>
          <p:cNvSpPr/>
          <p:nvPr/>
        </p:nvSpPr>
        <p:spPr>
          <a:xfrm>
            <a:off x="1177159" y="1499434"/>
            <a:ext cx="4918841"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echteck 16">
            <a:extLst>
              <a:ext uri="{FF2B5EF4-FFF2-40B4-BE49-F238E27FC236}">
                <a16:creationId xmlns:a16="http://schemas.microsoft.com/office/drawing/2014/main" id="{A0444C3C-ED10-B4A9-ADA6-4D048015F8F3}"/>
              </a:ext>
            </a:extLst>
          </p:cNvPr>
          <p:cNvSpPr/>
          <p:nvPr/>
        </p:nvSpPr>
        <p:spPr>
          <a:xfrm>
            <a:off x="2018975" y="1845842"/>
            <a:ext cx="4139731" cy="808555"/>
          </a:xfrm>
          <a:prstGeom prst="rect">
            <a:avLst/>
          </a:prstGeom>
        </p:spPr>
        <p:txBody>
          <a:bodyPr wrap="square" lIns="180000" rIns="216000" rtlCol="0" anchor="ctr">
            <a:spAutoFit/>
          </a:bodyPr>
          <a:lstStyle/>
          <a:p>
            <a:pPr>
              <a:lnSpc>
                <a:spcPct val="114000"/>
              </a:lnSpc>
              <a:spcBef>
                <a:spcPts val="600"/>
              </a:spcBef>
            </a:pPr>
            <a:r>
              <a:rPr lang="en-US" sz="1400" dirty="0">
                <a:latin typeface="Arial" panose="020B0604020202020204" pitchFamily="34" charset="0"/>
                <a:cs typeface="Arial" panose="020B0604020202020204" pitchFamily="34" charset="0"/>
              </a:rPr>
              <a:t>A joint protection scheme is used to protect customers’ deposits. The rating agency </a:t>
            </a:r>
            <a:r>
              <a:rPr lang="en-US" sz="1400" dirty="0" err="1">
                <a:latin typeface="Arial" panose="020B0604020202020204" pitchFamily="34" charset="0"/>
                <a:cs typeface="Arial" panose="020B0604020202020204" pitchFamily="34" charset="0"/>
              </a:rPr>
              <a:t>FitchRatings</a:t>
            </a:r>
            <a:r>
              <a:rPr lang="en-US" sz="1400" dirty="0">
                <a:latin typeface="Arial" panose="020B0604020202020204" pitchFamily="34" charset="0"/>
                <a:cs typeface="Arial" panose="020B0604020202020204" pitchFamily="34" charset="0"/>
              </a:rPr>
              <a:t> has awarded the rating „AA-“</a:t>
            </a:r>
            <a:r>
              <a:rPr lang="de-DE" sz="1400" dirty="0">
                <a:latin typeface="Arial" panose="020B0604020202020204" pitchFamily="34" charset="0"/>
                <a:cs typeface="Arial" panose="020B0604020202020204" pitchFamily="34" charset="0"/>
              </a:rPr>
              <a:t>. </a:t>
            </a:r>
          </a:p>
        </p:txBody>
      </p:sp>
      <p:grpSp>
        <p:nvGrpSpPr>
          <p:cNvPr id="12" name="Group 11">
            <a:extLst>
              <a:ext uri="{FF2B5EF4-FFF2-40B4-BE49-F238E27FC236}">
                <a16:creationId xmlns:a16="http://schemas.microsoft.com/office/drawing/2014/main" id="{F1DD3EB0-A911-0E29-001A-A33F1E0BA54B}"/>
              </a:ext>
            </a:extLst>
          </p:cNvPr>
          <p:cNvGrpSpPr/>
          <p:nvPr/>
        </p:nvGrpSpPr>
        <p:grpSpPr>
          <a:xfrm>
            <a:off x="523874" y="1549600"/>
            <a:ext cx="1511644" cy="1511644"/>
            <a:chOff x="6297957" y="2403000"/>
            <a:chExt cx="2052000" cy="2052000"/>
          </a:xfrm>
        </p:grpSpPr>
        <p:sp>
          <p:nvSpPr>
            <p:cNvPr id="9" name="Oval 8">
              <a:extLst>
                <a:ext uri="{FF2B5EF4-FFF2-40B4-BE49-F238E27FC236}">
                  <a16:creationId xmlns:a16="http://schemas.microsoft.com/office/drawing/2014/main" id="{23DCDCCE-C575-297D-D2AB-F85B4E817A10}"/>
                </a:ext>
              </a:extLst>
            </p:cNvPr>
            <p:cNvSpPr>
              <a:spLocks noChangeAspect="1"/>
            </p:cNvSpPr>
            <p:nvPr/>
          </p:nvSpPr>
          <p:spPr>
            <a:xfrm>
              <a:off x="6297957" y="2403000"/>
              <a:ext cx="2052000" cy="205200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0" name="Bildplatzhalter 10">
              <a:extLst>
                <a:ext uri="{FF2B5EF4-FFF2-40B4-BE49-F238E27FC236}">
                  <a16:creationId xmlns:a16="http://schemas.microsoft.com/office/drawing/2014/main" id="{3A18F011-3676-0757-4DE8-618AA2D9DAF8}"/>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l="476" r="476"/>
            <a:stretch/>
          </p:blipFill>
          <p:spPr>
            <a:xfrm>
              <a:off x="6423957" y="2529000"/>
              <a:ext cx="1800000" cy="1800000"/>
            </a:xfrm>
            <a:prstGeom prst="ellipse">
              <a:avLst/>
            </a:prstGeom>
          </p:spPr>
        </p:pic>
      </p:grpSp>
      <p:sp>
        <p:nvSpPr>
          <p:cNvPr id="3" name="TextBox 2">
            <a:extLst>
              <a:ext uri="{FF2B5EF4-FFF2-40B4-BE49-F238E27FC236}">
                <a16:creationId xmlns:a16="http://schemas.microsoft.com/office/drawing/2014/main" id="{6F24057D-DC5B-3DE9-BFD7-06600F89575A}"/>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pic>
        <p:nvPicPr>
          <p:cNvPr id="4" name="Graphic 22">
            <a:extLst>
              <a:ext uri="{FF2B5EF4-FFF2-40B4-BE49-F238E27FC236}">
                <a16:creationId xmlns:a16="http://schemas.microsoft.com/office/drawing/2014/main" id="{02ACD433-A758-4193-2273-575F00E53E0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41776" y="3011434"/>
            <a:ext cx="310127" cy="310127"/>
          </a:xfrm>
          <a:prstGeom prst="rect">
            <a:avLst/>
          </a:prstGeom>
        </p:spPr>
      </p:pic>
      <p:pic>
        <p:nvPicPr>
          <p:cNvPr id="6" name="Graphic 22">
            <a:extLst>
              <a:ext uri="{FF2B5EF4-FFF2-40B4-BE49-F238E27FC236}">
                <a16:creationId xmlns:a16="http://schemas.microsoft.com/office/drawing/2014/main" id="{12C20E1F-AA6F-9284-0C82-29F23C7D9A1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686712" y="4138498"/>
            <a:ext cx="310127" cy="310127"/>
          </a:xfrm>
          <a:prstGeom prst="rect">
            <a:avLst/>
          </a:prstGeom>
        </p:spPr>
      </p:pic>
      <p:pic>
        <p:nvPicPr>
          <p:cNvPr id="7" name="Graphic 22">
            <a:extLst>
              <a:ext uri="{FF2B5EF4-FFF2-40B4-BE49-F238E27FC236}">
                <a16:creationId xmlns:a16="http://schemas.microsoft.com/office/drawing/2014/main" id="{CAE80401-3C1F-3DB1-6D11-3F8ADB3A444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92940" y="5165590"/>
            <a:ext cx="310127" cy="310127"/>
          </a:xfrm>
          <a:prstGeom prst="rect">
            <a:avLst/>
          </a:prstGeom>
        </p:spPr>
      </p:pic>
      <p:pic>
        <p:nvPicPr>
          <p:cNvPr id="13" name="Graphic 22">
            <a:extLst>
              <a:ext uri="{FF2B5EF4-FFF2-40B4-BE49-F238E27FC236}">
                <a16:creationId xmlns:a16="http://schemas.microsoft.com/office/drawing/2014/main" id="{12E4A352-99B3-20D9-CEDA-BE291378D8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815099" y="4855463"/>
            <a:ext cx="310127" cy="310127"/>
          </a:xfrm>
          <a:prstGeom prst="rect">
            <a:avLst/>
          </a:prstGeom>
        </p:spPr>
      </p:pic>
      <p:pic>
        <p:nvPicPr>
          <p:cNvPr id="14" name="Graphic 22">
            <a:extLst>
              <a:ext uri="{FF2B5EF4-FFF2-40B4-BE49-F238E27FC236}">
                <a16:creationId xmlns:a16="http://schemas.microsoft.com/office/drawing/2014/main" id="{CA00B8CE-6EE2-72F1-40FB-63A53329DC6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464299" y="2245287"/>
            <a:ext cx="310127" cy="310127"/>
          </a:xfrm>
          <a:prstGeom prst="rect">
            <a:avLst/>
          </a:prstGeom>
        </p:spPr>
      </p:pic>
      <p:pic>
        <p:nvPicPr>
          <p:cNvPr id="15" name="Graphic 22">
            <a:extLst>
              <a:ext uri="{FF2B5EF4-FFF2-40B4-BE49-F238E27FC236}">
                <a16:creationId xmlns:a16="http://schemas.microsoft.com/office/drawing/2014/main" id="{E4F8D0CB-BA98-E438-64FC-614FF1818CC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710560" y="1694398"/>
            <a:ext cx="310127" cy="310127"/>
          </a:xfrm>
          <a:prstGeom prst="rect">
            <a:avLst/>
          </a:prstGeom>
        </p:spPr>
      </p:pic>
    </p:spTree>
    <p:extLst>
      <p:ext uri="{BB962C8B-B14F-4D97-AF65-F5344CB8AC3E}">
        <p14:creationId xmlns:p14="http://schemas.microsoft.com/office/powerpoint/2010/main" val="2393462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6A93C0B-FDB5-E4E4-7216-78888193C681}"/>
              </a:ext>
            </a:extLst>
          </p:cNvPr>
          <p:cNvSpPr/>
          <p:nvPr/>
        </p:nvSpPr>
        <p:spPr>
          <a:xfrm>
            <a:off x="545809" y="1558925"/>
            <a:ext cx="5401542" cy="4714875"/>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graphicFrame>
        <p:nvGraphicFramePr>
          <p:cNvPr id="3" name="Diagramm 28">
            <a:extLst>
              <a:ext uri="{FF2B5EF4-FFF2-40B4-BE49-F238E27FC236}">
                <a16:creationId xmlns:a16="http://schemas.microsoft.com/office/drawing/2014/main" id="{F7C0F75D-78CA-9111-5AD1-E1FDADBC2696}"/>
              </a:ext>
            </a:extLst>
          </p:cNvPr>
          <p:cNvGraphicFramePr/>
          <p:nvPr>
            <p:extLst>
              <p:ext uri="{D42A27DB-BD31-4B8C-83A1-F6EECF244321}">
                <p14:modId xmlns:p14="http://schemas.microsoft.com/office/powerpoint/2010/main" val="2756993577"/>
              </p:ext>
            </p:extLst>
          </p:nvPr>
        </p:nvGraphicFramePr>
        <p:xfrm>
          <a:off x="777861" y="2261937"/>
          <a:ext cx="5080211" cy="3737708"/>
        </p:xfrm>
        <a:graphic>
          <a:graphicData uri="http://schemas.openxmlformats.org/drawingml/2006/chart">
            <c:chart xmlns:c="http://schemas.openxmlformats.org/drawingml/2006/chart" xmlns:r="http://schemas.openxmlformats.org/officeDocument/2006/relationships" r:id="rId2"/>
          </a:graphicData>
        </a:graphic>
      </p:graphicFrame>
      <p:sp>
        <p:nvSpPr>
          <p:cNvPr id="17" name="Title 6">
            <a:extLst>
              <a:ext uri="{FF2B5EF4-FFF2-40B4-BE49-F238E27FC236}">
                <a16:creationId xmlns:a16="http://schemas.microsoft.com/office/drawing/2014/main" id="{17108868-FB83-4C4D-8B61-2928F9149909}"/>
              </a:ext>
            </a:extLst>
          </p:cNvPr>
          <p:cNvSpPr>
            <a:spLocks noGrp="1"/>
          </p:cNvSpPr>
          <p:nvPr>
            <p:ph type="title"/>
          </p:nvPr>
        </p:nvSpPr>
        <p:spPr>
          <a:xfrm>
            <a:off x="523875" y="490152"/>
            <a:ext cx="5535612" cy="664797"/>
          </a:xfrm>
        </p:spPr>
        <p:txBody>
          <a:bodyPr/>
          <a:lstStyle/>
          <a:p>
            <a:r>
              <a:rPr lang="de-DE" dirty="0" err="1"/>
              <a:t>Cooperative</a:t>
            </a:r>
            <a:r>
              <a:rPr lang="de-DE" dirty="0"/>
              <a:t> </a:t>
            </a:r>
            <a:r>
              <a:rPr lang="de-DE" dirty="0" err="1"/>
              <a:t>banks</a:t>
            </a:r>
            <a:br>
              <a:rPr lang="de-DE" dirty="0"/>
            </a:br>
            <a:r>
              <a:rPr lang="de-DE" dirty="0">
                <a:solidFill>
                  <a:srgbClr val="0065B3"/>
                </a:solidFill>
              </a:rPr>
              <a:t>A solid </a:t>
            </a:r>
            <a:r>
              <a:rPr lang="de-DE" dirty="0" err="1">
                <a:solidFill>
                  <a:srgbClr val="0065B3"/>
                </a:solidFill>
              </a:rPr>
              <a:t>business</a:t>
            </a:r>
            <a:r>
              <a:rPr lang="de-DE" dirty="0">
                <a:solidFill>
                  <a:srgbClr val="0065B3"/>
                </a:solidFill>
              </a:rPr>
              <a:t> </a:t>
            </a:r>
            <a:r>
              <a:rPr lang="de-DE" dirty="0" err="1">
                <a:solidFill>
                  <a:srgbClr val="0065B3"/>
                </a:solidFill>
              </a:rPr>
              <a:t>model</a:t>
            </a:r>
            <a:endParaRPr lang="de-DE" dirty="0">
              <a:solidFill>
                <a:srgbClr val="1260AE"/>
              </a:solidFill>
            </a:endParaRPr>
          </a:p>
        </p:txBody>
      </p:sp>
      <p:sp>
        <p:nvSpPr>
          <p:cNvPr id="34" name="Rechteck 29">
            <a:extLst>
              <a:ext uri="{FF2B5EF4-FFF2-40B4-BE49-F238E27FC236}">
                <a16:creationId xmlns:a16="http://schemas.microsoft.com/office/drawing/2014/main" id="{40A2AC99-84AC-066D-7B06-C1095C0F1543}"/>
              </a:ext>
            </a:extLst>
          </p:cNvPr>
          <p:cNvSpPr/>
          <p:nvPr/>
        </p:nvSpPr>
        <p:spPr>
          <a:xfrm>
            <a:off x="836382" y="1713231"/>
            <a:ext cx="4234382" cy="285335"/>
          </a:xfrm>
          <a:prstGeom prst="rect">
            <a:avLst/>
          </a:prstGeom>
        </p:spPr>
        <p:txBody>
          <a:bodyPr wrap="square" lIns="0" rtlCol="0" anchor="ctr">
            <a:spAutoFit/>
          </a:bodyPr>
          <a:lstStyle/>
          <a:p>
            <a:pPr rtl="0">
              <a:lnSpc>
                <a:spcPct val="114000"/>
              </a:lnSpc>
            </a:pPr>
            <a:r>
              <a:rPr lang="en-US" sz="1200" b="1" dirty="0">
                <a:latin typeface="Arial" panose="020B0604020202020204" pitchFamily="34" charset="0"/>
                <a:cs typeface="Arial" panose="020B0604020202020204" pitchFamily="34" charset="0"/>
              </a:rPr>
              <a:t>Development of members from 1980 to 2025 </a:t>
            </a:r>
            <a:r>
              <a:rPr lang="de-DE" sz="1200" dirty="0">
                <a:latin typeface="Arial" panose="020B0604020202020204" pitchFamily="34" charset="0"/>
                <a:cs typeface="Arial" panose="020B0604020202020204" pitchFamily="34" charset="0"/>
              </a:rPr>
              <a:t>(in </a:t>
            </a:r>
            <a:r>
              <a:rPr lang="de-DE" sz="1200" dirty="0" err="1">
                <a:latin typeface="Arial" panose="020B0604020202020204" pitchFamily="34" charset="0"/>
                <a:cs typeface="Arial" panose="020B0604020202020204" pitchFamily="34" charset="0"/>
              </a:rPr>
              <a:t>millions</a:t>
            </a:r>
            <a:r>
              <a:rPr lang="de-DE" sz="12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10</a:t>
            </a:fld>
            <a:endParaRPr lang="de-DE" dirty="0"/>
          </a:p>
        </p:txBody>
      </p:sp>
      <p:sp>
        <p:nvSpPr>
          <p:cNvPr id="2" name="Ellipse 146">
            <a:extLst>
              <a:ext uri="{FF2B5EF4-FFF2-40B4-BE49-F238E27FC236}">
                <a16:creationId xmlns:a16="http://schemas.microsoft.com/office/drawing/2014/main" id="{70A98DA5-9D1F-71F3-2FA6-1905F4AC7B63}"/>
              </a:ext>
              <a:ext uri="{C183D7F6-B498-43B3-948B-1728B52AA6E4}">
                <adec:decorative xmlns:adec="http://schemas.microsoft.com/office/drawing/2017/decorative" val="1"/>
              </a:ext>
            </a:extLst>
          </p:cNvPr>
          <p:cNvSpPr/>
          <p:nvPr/>
        </p:nvSpPr>
        <p:spPr>
          <a:xfrm>
            <a:off x="5002578" y="2374698"/>
            <a:ext cx="540050" cy="540050"/>
          </a:xfrm>
          <a:prstGeom prst="ellipse">
            <a:avLst/>
          </a:prstGeom>
          <a:solidFill>
            <a:schemeClr val="accent6">
              <a:lumMod val="50000"/>
            </a:schemeClr>
          </a:solidFill>
          <a:ln w="9525">
            <a:solidFill>
              <a:schemeClr val="accent6">
                <a:lumMod val="90000"/>
              </a:schemeClr>
            </a:solid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noAutofit/>
          </a:bodyPr>
          <a:lstStyle/>
          <a:p>
            <a:pPr algn="ctr"/>
            <a:r>
              <a:rPr lang="de-DE" sz="900" b="1" dirty="0">
                <a:solidFill>
                  <a:schemeClr val="bg1"/>
                </a:solidFill>
                <a:latin typeface="Arial" panose="020B0604020202020204" pitchFamily="34" charset="0"/>
                <a:cs typeface="Arial" panose="020B0604020202020204" pitchFamily="34" charset="0"/>
              </a:rPr>
              <a:t>ca. </a:t>
            </a:r>
          </a:p>
          <a:p>
            <a:pPr algn="ctr"/>
            <a:r>
              <a:rPr lang="de-DE" sz="900" b="1" dirty="0">
                <a:solidFill>
                  <a:schemeClr val="bg1"/>
                </a:solidFill>
                <a:latin typeface="Arial" panose="020B0604020202020204" pitchFamily="34" charset="0"/>
                <a:cs typeface="Arial" panose="020B0604020202020204" pitchFamily="34" charset="0"/>
              </a:rPr>
              <a:t>18 m</a:t>
            </a:r>
          </a:p>
        </p:txBody>
      </p:sp>
      <p:sp>
        <p:nvSpPr>
          <p:cNvPr id="5" name="Rounded Rectangle 36">
            <a:extLst>
              <a:ext uri="{FF2B5EF4-FFF2-40B4-BE49-F238E27FC236}">
                <a16:creationId xmlns:a16="http://schemas.microsoft.com/office/drawing/2014/main" id="{FE0422CB-760C-7DB0-AA29-C8CDD39C8DD8}"/>
              </a:ext>
            </a:extLst>
          </p:cNvPr>
          <p:cNvSpPr/>
          <p:nvPr/>
        </p:nvSpPr>
        <p:spPr>
          <a:xfrm>
            <a:off x="6244650" y="1558925"/>
            <a:ext cx="5535612" cy="4714875"/>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6" name="Rechteck 29">
            <a:extLst>
              <a:ext uri="{FF2B5EF4-FFF2-40B4-BE49-F238E27FC236}">
                <a16:creationId xmlns:a16="http://schemas.microsoft.com/office/drawing/2014/main" id="{67386151-9DFA-8CBA-5109-2D37447CD68F}"/>
              </a:ext>
            </a:extLst>
          </p:cNvPr>
          <p:cNvSpPr/>
          <p:nvPr/>
        </p:nvSpPr>
        <p:spPr>
          <a:xfrm>
            <a:off x="6535223" y="1713230"/>
            <a:ext cx="4820394" cy="285335"/>
          </a:xfrm>
          <a:prstGeom prst="rect">
            <a:avLst/>
          </a:prstGeom>
        </p:spPr>
        <p:txBody>
          <a:bodyPr wrap="square" lIns="0" rtlCol="0" anchor="ctr">
            <a:spAutoFit/>
          </a:bodyPr>
          <a:lstStyle/>
          <a:p>
            <a:pPr>
              <a:lnSpc>
                <a:spcPct val="114000"/>
              </a:lnSpc>
              <a:spcBef>
                <a:spcPts val="600"/>
              </a:spcBef>
            </a:pPr>
            <a:r>
              <a:rPr lang="en-US" sz="1200" b="1" dirty="0">
                <a:latin typeface="Arial" panose="020B0604020202020204" pitchFamily="34" charset="0"/>
                <a:cs typeface="Arial" panose="020B0604020202020204" pitchFamily="34" charset="0"/>
              </a:rPr>
              <a:t>Development of the cooperative banks </a:t>
            </a:r>
            <a:r>
              <a:rPr lang="en-US" sz="1200" dirty="0">
                <a:latin typeface="Arial" panose="020B0604020202020204" pitchFamily="34" charset="0"/>
                <a:cs typeface="Arial" panose="020B0604020202020204" pitchFamily="34" charset="0"/>
              </a:rPr>
              <a:t>(stocks in billion euros)</a:t>
            </a:r>
          </a:p>
        </p:txBody>
      </p:sp>
      <p:graphicFrame>
        <p:nvGraphicFramePr>
          <p:cNvPr id="7" name="Diagramm 16">
            <a:extLst>
              <a:ext uri="{FF2B5EF4-FFF2-40B4-BE49-F238E27FC236}">
                <a16:creationId xmlns:a16="http://schemas.microsoft.com/office/drawing/2014/main" id="{156511BC-39C3-156F-74D7-88FA87955490}"/>
              </a:ext>
            </a:extLst>
          </p:cNvPr>
          <p:cNvGraphicFramePr/>
          <p:nvPr>
            <p:extLst>
              <p:ext uri="{D42A27DB-BD31-4B8C-83A1-F6EECF244321}">
                <p14:modId xmlns:p14="http://schemas.microsoft.com/office/powerpoint/2010/main" val="260989435"/>
              </p:ext>
            </p:extLst>
          </p:nvPr>
        </p:nvGraphicFramePr>
        <p:xfrm>
          <a:off x="6443147" y="2261938"/>
          <a:ext cx="5282453" cy="3721173"/>
        </p:xfrm>
        <a:graphic>
          <a:graphicData uri="http://schemas.openxmlformats.org/drawingml/2006/chart">
            <c:chart xmlns:c="http://schemas.openxmlformats.org/drawingml/2006/chart" xmlns:r="http://schemas.openxmlformats.org/officeDocument/2006/relationships" r:id="rId3"/>
          </a:graphicData>
        </a:graphic>
      </p:graphicFrame>
      <p:sp>
        <p:nvSpPr>
          <p:cNvPr id="8" name="Rounded Rectangle 33">
            <a:extLst>
              <a:ext uri="{FF2B5EF4-FFF2-40B4-BE49-F238E27FC236}">
                <a16:creationId xmlns:a16="http://schemas.microsoft.com/office/drawing/2014/main" id="{806E9BB2-277F-DD3E-E8F5-B327F815D08F}"/>
              </a:ext>
            </a:extLst>
          </p:cNvPr>
          <p:cNvSpPr/>
          <p:nvPr/>
        </p:nvSpPr>
        <p:spPr>
          <a:xfrm>
            <a:off x="7212013" y="405251"/>
            <a:ext cx="4581525" cy="955957"/>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0" name="Rechteck 5">
            <a:extLst>
              <a:ext uri="{FF2B5EF4-FFF2-40B4-BE49-F238E27FC236}">
                <a16:creationId xmlns:a16="http://schemas.microsoft.com/office/drawing/2014/main" id="{B563C828-2308-F823-BAFC-C63CBB694952}"/>
              </a:ext>
            </a:extLst>
          </p:cNvPr>
          <p:cNvSpPr/>
          <p:nvPr/>
        </p:nvSpPr>
        <p:spPr>
          <a:xfrm>
            <a:off x="8004594" y="467006"/>
            <a:ext cx="3833091" cy="779381"/>
          </a:xfrm>
          <a:prstGeom prst="rect">
            <a:avLst/>
          </a:prstGeom>
          <a:noFill/>
          <a:effectLst/>
        </p:spPr>
        <p:txBody>
          <a:bodyPr wrap="square" lIns="0" rtlCol="0">
            <a:spAutoFit/>
          </a:bodyPr>
          <a:lstStyle/>
          <a:p>
            <a:pPr rtl="0">
              <a:lnSpc>
                <a:spcPct val="114000"/>
              </a:lnSpc>
            </a:pPr>
            <a:r>
              <a:rPr lang="en-US" sz="1000" dirty="0">
                <a:solidFill>
                  <a:schemeClr val="bg1"/>
                </a:solidFill>
                <a:latin typeface="Arial" panose="020B0604020202020204" pitchFamily="34" charset="0"/>
                <a:cs typeface="Arial" panose="020B0604020202020204" pitchFamily="34" charset="0"/>
              </a:rPr>
              <a:t>In addition to the </a:t>
            </a:r>
            <a:r>
              <a:rPr lang="en-US" sz="1000" b="1" dirty="0" err="1">
                <a:solidFill>
                  <a:schemeClr val="bg1"/>
                </a:solidFill>
                <a:latin typeface="Arial" panose="020B0604020202020204" pitchFamily="34" charset="0"/>
                <a:cs typeface="Arial" panose="020B0604020202020204" pitchFamily="34" charset="0"/>
              </a:rPr>
              <a:t>Volksbanken</a:t>
            </a:r>
            <a:r>
              <a:rPr lang="en-US" sz="1000" b="1" dirty="0">
                <a:solidFill>
                  <a:schemeClr val="bg1"/>
                </a:solidFill>
                <a:latin typeface="Arial" panose="020B0604020202020204" pitchFamily="34" charset="0"/>
                <a:cs typeface="Arial" panose="020B0604020202020204" pitchFamily="34" charset="0"/>
              </a:rPr>
              <a:t> and </a:t>
            </a:r>
            <a:r>
              <a:rPr lang="en-US" sz="1000" b="1" dirty="0" err="1">
                <a:solidFill>
                  <a:schemeClr val="bg1"/>
                </a:solidFill>
                <a:latin typeface="Arial" panose="020B0604020202020204" pitchFamily="34" charset="0"/>
                <a:cs typeface="Arial" panose="020B0604020202020204" pitchFamily="34" charset="0"/>
              </a:rPr>
              <a:t>Raiffeisenbanken</a:t>
            </a:r>
            <a:r>
              <a:rPr lang="en-US" sz="1000" dirty="0">
                <a:solidFill>
                  <a:schemeClr val="bg1"/>
                </a:solidFill>
                <a:latin typeface="Arial" panose="020B0604020202020204" pitchFamily="34" charset="0"/>
                <a:cs typeface="Arial" panose="020B0604020202020204" pitchFamily="34" charset="0"/>
              </a:rPr>
              <a:t>, the </a:t>
            </a:r>
            <a:r>
              <a:rPr lang="en-US" sz="1000" b="1" dirty="0" err="1">
                <a:solidFill>
                  <a:schemeClr val="bg1"/>
                </a:solidFill>
                <a:latin typeface="Arial" panose="020B0604020202020204" pitchFamily="34" charset="0"/>
                <a:cs typeface="Arial" panose="020B0604020202020204" pitchFamily="34" charset="0"/>
              </a:rPr>
              <a:t>Sparda</a:t>
            </a:r>
            <a:r>
              <a:rPr lang="en-US" sz="1000" b="1" dirty="0">
                <a:solidFill>
                  <a:schemeClr val="bg1"/>
                </a:solidFill>
                <a:latin typeface="Arial" panose="020B0604020202020204" pitchFamily="34" charset="0"/>
                <a:cs typeface="Arial" panose="020B0604020202020204" pitchFamily="34" charset="0"/>
              </a:rPr>
              <a:t> banks, PSD banks</a:t>
            </a:r>
            <a:r>
              <a:rPr lang="en-US" sz="1000" dirty="0">
                <a:solidFill>
                  <a:schemeClr val="bg1"/>
                </a:solidFill>
                <a:latin typeface="Arial" panose="020B0604020202020204" pitchFamily="34" charset="0"/>
                <a:cs typeface="Arial" panose="020B0604020202020204" pitchFamily="34" charset="0"/>
              </a:rPr>
              <a:t>, church banks and other </a:t>
            </a:r>
            <a:r>
              <a:rPr lang="en-US" sz="1000" dirty="0" err="1">
                <a:solidFill>
                  <a:schemeClr val="bg1"/>
                </a:solidFill>
                <a:latin typeface="Arial" panose="020B0604020202020204" pitchFamily="34" charset="0"/>
                <a:cs typeface="Arial" panose="020B0604020202020204" pitchFamily="34" charset="0"/>
              </a:rPr>
              <a:t>specialised</a:t>
            </a:r>
            <a:r>
              <a:rPr lang="en-US" sz="1000" dirty="0">
                <a:solidFill>
                  <a:schemeClr val="bg1"/>
                </a:solidFill>
                <a:latin typeface="Arial" panose="020B0604020202020204" pitchFamily="34" charset="0"/>
                <a:cs typeface="Arial" panose="020B0604020202020204" pitchFamily="34" charset="0"/>
              </a:rPr>
              <a:t> institutions, the affiliated companies also belong to the cooperative financial network of </a:t>
            </a:r>
            <a:r>
              <a:rPr lang="en-US" sz="1000" dirty="0" err="1">
                <a:solidFill>
                  <a:schemeClr val="bg1"/>
                </a:solidFill>
                <a:latin typeface="Arial" panose="020B0604020202020204" pitchFamily="34" charset="0"/>
                <a:cs typeface="Arial" panose="020B0604020202020204" pitchFamily="34" charset="0"/>
              </a:rPr>
              <a:t>Volksbanken</a:t>
            </a:r>
            <a:r>
              <a:rPr lang="en-US" sz="1000" dirty="0">
                <a:solidFill>
                  <a:schemeClr val="bg1"/>
                </a:solidFill>
                <a:latin typeface="Arial" panose="020B0604020202020204" pitchFamily="34" charset="0"/>
                <a:cs typeface="Arial" panose="020B0604020202020204" pitchFamily="34" charset="0"/>
              </a:rPr>
              <a:t> </a:t>
            </a:r>
            <a:r>
              <a:rPr lang="en-US" sz="1000" dirty="0" err="1">
                <a:solidFill>
                  <a:schemeClr val="bg1"/>
                </a:solidFill>
                <a:latin typeface="Arial" panose="020B0604020202020204" pitchFamily="34" charset="0"/>
                <a:cs typeface="Arial" panose="020B0604020202020204" pitchFamily="34" charset="0"/>
              </a:rPr>
              <a:t>Raiffeisenbanken</a:t>
            </a:r>
            <a:r>
              <a:rPr lang="en-US" sz="1000" dirty="0">
                <a:solidFill>
                  <a:schemeClr val="bg1"/>
                </a:solidFill>
                <a:latin typeface="Arial" panose="020B0604020202020204" pitchFamily="34" charset="0"/>
                <a:cs typeface="Arial" panose="020B0604020202020204" pitchFamily="34" charset="0"/>
              </a:rPr>
              <a:t>. </a:t>
            </a:r>
          </a:p>
        </p:txBody>
      </p:sp>
      <p:pic>
        <p:nvPicPr>
          <p:cNvPr id="9" name="Graphic 64">
            <a:extLst>
              <a:ext uri="{FF2B5EF4-FFF2-40B4-BE49-F238E27FC236}">
                <a16:creationId xmlns:a16="http://schemas.microsoft.com/office/drawing/2014/main" id="{ACED1FE2-F9B8-37DB-CDD2-D4293BBFF0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40152" y="658889"/>
            <a:ext cx="432000" cy="432000"/>
          </a:xfrm>
          <a:prstGeom prst="rect">
            <a:avLst/>
          </a:prstGeom>
        </p:spPr>
      </p:pic>
    </p:spTree>
    <p:extLst>
      <p:ext uri="{BB962C8B-B14F-4D97-AF65-F5344CB8AC3E}">
        <p14:creationId xmlns:p14="http://schemas.microsoft.com/office/powerpoint/2010/main" val="618591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F3EB28-9492-D190-AC70-F0F5AF417BA1}"/>
              </a:ext>
            </a:extLst>
          </p:cNvPr>
          <p:cNvSpPr/>
          <p:nvPr/>
        </p:nvSpPr>
        <p:spPr>
          <a:xfrm>
            <a:off x="6214514" y="1558925"/>
            <a:ext cx="5579024" cy="4714875"/>
          </a:xfrm>
          <a:prstGeom prst="rect">
            <a:avLst/>
          </a:prstGeom>
          <a:solidFill>
            <a:srgbClr val="D9DBDA"/>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4FE44436-6D84-8458-A972-6B5AF7C5861E}"/>
              </a:ext>
            </a:extLst>
          </p:cNvPr>
          <p:cNvSpPr>
            <a:spLocks noGrp="1"/>
          </p:cNvSpPr>
          <p:nvPr>
            <p:ph type="sldNum" sz="quarter" idx="16"/>
          </p:nvPr>
        </p:nvSpPr>
        <p:spPr/>
        <p:txBody>
          <a:bodyPr/>
          <a:lstStyle/>
          <a:p>
            <a:fld id="{BD6B995A-6B31-0F4D-824D-D8F1B52156F9}" type="slidenum">
              <a:rPr lang="de-DE" smtClean="0"/>
              <a:pPr/>
              <a:t>11</a:t>
            </a:fld>
            <a:endParaRPr lang="de-DE"/>
          </a:p>
        </p:txBody>
      </p:sp>
      <p:sp>
        <p:nvSpPr>
          <p:cNvPr id="23" name="Title 6">
            <a:extLst>
              <a:ext uri="{FF2B5EF4-FFF2-40B4-BE49-F238E27FC236}">
                <a16:creationId xmlns:a16="http://schemas.microsoft.com/office/drawing/2014/main" id="{4356D128-60D9-20E0-B856-AB5ED78EB236}"/>
              </a:ext>
            </a:extLst>
          </p:cNvPr>
          <p:cNvSpPr txBox="1">
            <a:spLocks/>
          </p:cNvSpPr>
          <p:nvPr/>
        </p:nvSpPr>
        <p:spPr>
          <a:xfrm>
            <a:off x="523875" y="490152"/>
            <a:ext cx="4691592"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err="1"/>
              <a:t>Cooperative</a:t>
            </a:r>
            <a:r>
              <a:rPr lang="de-DE" dirty="0"/>
              <a:t> </a:t>
            </a:r>
            <a:r>
              <a:rPr lang="de-DE" dirty="0" err="1"/>
              <a:t>banks</a:t>
            </a:r>
            <a:br>
              <a:rPr lang="de-DE" dirty="0"/>
            </a:br>
            <a:r>
              <a:rPr lang="de-DE" dirty="0">
                <a:solidFill>
                  <a:srgbClr val="0065B3"/>
                </a:solidFill>
              </a:rPr>
              <a:t>A solid </a:t>
            </a:r>
            <a:r>
              <a:rPr lang="de-DE" dirty="0" err="1">
                <a:solidFill>
                  <a:srgbClr val="0065B3"/>
                </a:solidFill>
              </a:rPr>
              <a:t>business</a:t>
            </a:r>
            <a:r>
              <a:rPr lang="de-DE" dirty="0">
                <a:solidFill>
                  <a:srgbClr val="0065B3"/>
                </a:solidFill>
              </a:rPr>
              <a:t> </a:t>
            </a:r>
            <a:r>
              <a:rPr lang="de-DE" dirty="0" err="1">
                <a:solidFill>
                  <a:srgbClr val="0065B3"/>
                </a:solidFill>
              </a:rPr>
              <a:t>model</a:t>
            </a:r>
            <a:endParaRPr lang="de-DE" dirty="0">
              <a:solidFill>
                <a:srgbClr val="1260AE"/>
              </a:solidFill>
              <a:latin typeface="Arial" panose="020B0604020202020204" pitchFamily="34" charset="0"/>
              <a:cs typeface="Arial" panose="020B0604020202020204" pitchFamily="34" charset="0"/>
            </a:endParaRPr>
          </a:p>
        </p:txBody>
      </p:sp>
      <p:pic>
        <p:nvPicPr>
          <p:cNvPr id="27" name="Grafik 11">
            <a:extLst>
              <a:ext uri="{FF2B5EF4-FFF2-40B4-BE49-F238E27FC236}">
                <a16:creationId xmlns:a16="http://schemas.microsoft.com/office/drawing/2014/main" id="{E8FC3C23-987C-BDEE-2EA9-795BB2447072}"/>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352175" y="2590436"/>
            <a:ext cx="5303703" cy="2651852"/>
          </a:xfrm>
          <a:prstGeom prst="rect">
            <a:avLst/>
          </a:prstGeom>
          <a:noFill/>
          <a:effectLst/>
        </p:spPr>
      </p:pic>
      <p:sp>
        <p:nvSpPr>
          <p:cNvPr id="28" name="Rectangle 27">
            <a:extLst>
              <a:ext uri="{FF2B5EF4-FFF2-40B4-BE49-F238E27FC236}">
                <a16:creationId xmlns:a16="http://schemas.microsoft.com/office/drawing/2014/main" id="{0FBE10EB-298A-2151-983D-5B9DC1564344}"/>
              </a:ext>
            </a:extLst>
          </p:cNvPr>
          <p:cNvSpPr/>
          <p:nvPr/>
        </p:nvSpPr>
        <p:spPr>
          <a:xfrm>
            <a:off x="983715" y="1558222"/>
            <a:ext cx="4901551" cy="1433855"/>
          </a:xfrm>
          <a:prstGeom prst="rect">
            <a:avLst/>
          </a:prstGeom>
          <a:solidFill>
            <a:srgbClr val="F5F9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6B163913-975E-ABC9-4BDD-0B36C1513D37}"/>
              </a:ext>
            </a:extLst>
          </p:cNvPr>
          <p:cNvSpPr/>
          <p:nvPr/>
        </p:nvSpPr>
        <p:spPr>
          <a:xfrm>
            <a:off x="7212013" y="405251"/>
            <a:ext cx="4581525" cy="955957"/>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0" name="Rechteck 16">
            <a:extLst>
              <a:ext uri="{FF2B5EF4-FFF2-40B4-BE49-F238E27FC236}">
                <a16:creationId xmlns:a16="http://schemas.microsoft.com/office/drawing/2014/main" id="{F4A42CDE-EA87-36C1-CFE5-054C4B98E057}"/>
              </a:ext>
            </a:extLst>
          </p:cNvPr>
          <p:cNvSpPr/>
          <p:nvPr/>
        </p:nvSpPr>
        <p:spPr>
          <a:xfrm>
            <a:off x="2087028" y="1709011"/>
            <a:ext cx="4104531" cy="1054135"/>
          </a:xfrm>
          <a:prstGeom prst="rect">
            <a:avLst/>
          </a:prstGeom>
        </p:spPr>
        <p:txBody>
          <a:bodyPr wrap="square" lIns="180000" rIns="180000" rtlCol="0" anchor="ctr">
            <a:spAutoFit/>
          </a:bodyPr>
          <a:lstStyle/>
          <a:p>
            <a:pPr>
              <a:lnSpc>
                <a:spcPct val="114000"/>
              </a:lnSpc>
            </a:pPr>
            <a:r>
              <a:rPr lang="en-US" sz="1400" dirty="0">
                <a:solidFill>
                  <a:schemeClr val="tx1"/>
                </a:solidFill>
                <a:latin typeface="Arial" panose="020B0604020202020204" pitchFamily="34" charset="0"/>
                <a:cs typeface="Arial" panose="020B0604020202020204" pitchFamily="34" charset="0"/>
              </a:rPr>
              <a:t>The </a:t>
            </a:r>
            <a:r>
              <a:rPr lang="en-US" sz="1400" b="1" dirty="0">
                <a:solidFill>
                  <a:schemeClr val="tx1"/>
                </a:solidFill>
                <a:latin typeface="Arial" panose="020B0604020202020204" pitchFamily="34" charset="0"/>
                <a:cs typeface="Arial" panose="020B0604020202020204" pitchFamily="34" charset="0"/>
              </a:rPr>
              <a:t>10 affiliated companies </a:t>
            </a:r>
            <a:r>
              <a:rPr lang="en-US" sz="1400" dirty="0">
                <a:solidFill>
                  <a:schemeClr val="tx1"/>
                </a:solidFill>
                <a:latin typeface="Arial" panose="020B0604020202020204" pitchFamily="34" charset="0"/>
                <a:cs typeface="Arial" panose="020B0604020202020204" pitchFamily="34" charset="0"/>
              </a:rPr>
              <a:t>of the </a:t>
            </a:r>
            <a:r>
              <a:rPr lang="en-US" sz="1400" dirty="0" err="1">
                <a:solidFill>
                  <a:schemeClr val="tx1"/>
                </a:solidFill>
                <a:latin typeface="Arial" panose="020B0604020202020204" pitchFamily="34" charset="0"/>
                <a:cs typeface="Arial" panose="020B0604020202020204" pitchFamily="34" charset="0"/>
              </a:rPr>
              <a:t>Genossenschaftliche</a:t>
            </a:r>
            <a:r>
              <a:rPr lang="en-US" sz="1400" dirty="0">
                <a:solidFill>
                  <a:schemeClr val="tx1"/>
                </a:solidFill>
                <a:latin typeface="Arial" panose="020B0604020202020204" pitchFamily="34" charset="0"/>
                <a:cs typeface="Arial" panose="020B0604020202020204" pitchFamily="34" charset="0"/>
              </a:rPr>
              <a:t> </a:t>
            </a:r>
            <a:r>
              <a:rPr lang="en-US" sz="1400" dirty="0" err="1">
                <a:solidFill>
                  <a:schemeClr val="tx1"/>
                </a:solidFill>
                <a:latin typeface="Arial" panose="020B0604020202020204" pitchFamily="34" charset="0"/>
                <a:cs typeface="Arial" panose="020B0604020202020204" pitchFamily="34" charset="0"/>
              </a:rPr>
              <a:t>FinanzGruppe</a:t>
            </a:r>
            <a:r>
              <a:rPr lang="en-US" sz="1400" dirty="0">
                <a:solidFill>
                  <a:schemeClr val="tx1"/>
                </a:solidFill>
                <a:latin typeface="Arial" panose="020B0604020202020204" pitchFamily="34" charset="0"/>
                <a:cs typeface="Arial" panose="020B0604020202020204" pitchFamily="34" charset="0"/>
              </a:rPr>
              <a:t> offer comprehensive services to the cooperative banks.</a:t>
            </a:r>
          </a:p>
        </p:txBody>
      </p:sp>
      <p:pic>
        <p:nvPicPr>
          <p:cNvPr id="65" name="Graphic 64">
            <a:extLst>
              <a:ext uri="{FF2B5EF4-FFF2-40B4-BE49-F238E27FC236}">
                <a16:creationId xmlns:a16="http://schemas.microsoft.com/office/drawing/2014/main" id="{A11EE7FA-B597-845D-FE38-813ECE5A7E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34075" y="667229"/>
            <a:ext cx="432000" cy="432000"/>
          </a:xfrm>
          <a:prstGeom prst="rect">
            <a:avLst/>
          </a:prstGeom>
        </p:spPr>
      </p:pic>
      <p:sp>
        <p:nvSpPr>
          <p:cNvPr id="66" name="Rechteck 5">
            <a:extLst>
              <a:ext uri="{FF2B5EF4-FFF2-40B4-BE49-F238E27FC236}">
                <a16:creationId xmlns:a16="http://schemas.microsoft.com/office/drawing/2014/main" id="{E412212E-BF25-CCE7-0710-392A20CA6779}"/>
              </a:ext>
            </a:extLst>
          </p:cNvPr>
          <p:cNvSpPr/>
          <p:nvPr/>
        </p:nvSpPr>
        <p:spPr>
          <a:xfrm>
            <a:off x="8166100" y="633610"/>
            <a:ext cx="3374083" cy="499239"/>
          </a:xfrm>
          <a:prstGeom prst="rect">
            <a:avLst/>
          </a:prstGeom>
          <a:noFill/>
          <a:effectLst/>
        </p:spPr>
        <p:txBody>
          <a:bodyPr wrap="square" lIns="0" rtlCol="0">
            <a:spAutoFit/>
          </a:bodyPr>
          <a:lstStyle/>
          <a:p>
            <a:pPr rtl="0">
              <a:lnSpc>
                <a:spcPct val="114000"/>
              </a:lnSpc>
            </a:pPr>
            <a:r>
              <a:rPr lang="de-DE" sz="1200" b="1" dirty="0">
                <a:solidFill>
                  <a:schemeClr val="bg1"/>
                </a:solidFill>
                <a:latin typeface="Arial" panose="020B0604020202020204" pitchFamily="34" charset="0"/>
                <a:cs typeface="Arial" panose="020B0604020202020204" pitchFamily="34" charset="0"/>
              </a:rPr>
              <a:t>DZ BANK and </a:t>
            </a:r>
            <a:r>
              <a:rPr lang="de-DE" sz="1200" b="1" dirty="0" err="1">
                <a:solidFill>
                  <a:schemeClr val="bg1"/>
                </a:solidFill>
                <a:latin typeface="Arial" panose="020B0604020202020204" pitchFamily="34" charset="0"/>
                <a:cs typeface="Arial" panose="020B0604020202020204" pitchFamily="34" charset="0"/>
              </a:rPr>
              <a:t>affiliates</a:t>
            </a:r>
            <a:r>
              <a:rPr lang="de-DE" sz="1200" b="1" dirty="0">
                <a:solidFill>
                  <a:schemeClr val="bg1"/>
                </a:solidFill>
                <a:latin typeface="Arial" panose="020B0604020202020204" pitchFamily="34" charset="0"/>
                <a:cs typeface="Arial" panose="020B0604020202020204" pitchFamily="34" charset="0"/>
              </a:rPr>
              <a:t> </a:t>
            </a:r>
            <a:r>
              <a:rPr lang="de-DE" sz="1200" b="1" dirty="0" err="1">
                <a:solidFill>
                  <a:schemeClr val="bg1"/>
                </a:solidFill>
                <a:latin typeface="Arial" panose="020B0604020202020204" pitchFamily="34" charset="0"/>
                <a:cs typeface="Arial" panose="020B0604020202020204" pitchFamily="34" charset="0"/>
              </a:rPr>
              <a:t>of</a:t>
            </a:r>
            <a:r>
              <a:rPr lang="de-DE" sz="1200" b="1" dirty="0">
                <a:solidFill>
                  <a:schemeClr val="bg1"/>
                </a:solidFill>
                <a:latin typeface="Arial" panose="020B0604020202020204" pitchFamily="34" charset="0"/>
                <a:cs typeface="Arial" panose="020B0604020202020204" pitchFamily="34" charset="0"/>
              </a:rPr>
              <a:t> </a:t>
            </a:r>
            <a:r>
              <a:rPr lang="de-DE" sz="1200" b="1" dirty="0" err="1">
                <a:solidFill>
                  <a:schemeClr val="bg1"/>
                </a:solidFill>
                <a:latin typeface="Arial" panose="020B0604020202020204" pitchFamily="34" charset="0"/>
                <a:cs typeface="Arial" panose="020B0604020202020204" pitchFamily="34" charset="0"/>
              </a:rPr>
              <a:t>the</a:t>
            </a:r>
            <a:r>
              <a:rPr lang="de-DE" sz="1200" b="1" dirty="0">
                <a:solidFill>
                  <a:schemeClr val="bg1"/>
                </a:solidFill>
                <a:latin typeface="Arial" panose="020B0604020202020204" pitchFamily="34" charset="0"/>
                <a:cs typeface="Arial" panose="020B0604020202020204" pitchFamily="34" charset="0"/>
              </a:rPr>
              <a:t> Genossenschaftliche </a:t>
            </a:r>
            <a:r>
              <a:rPr lang="de-DE" sz="1200" b="1" dirty="0" err="1">
                <a:solidFill>
                  <a:schemeClr val="bg1"/>
                </a:solidFill>
                <a:latin typeface="Arial" panose="020B0604020202020204" pitchFamily="34" charset="0"/>
                <a:cs typeface="Arial" panose="020B0604020202020204" pitchFamily="34" charset="0"/>
              </a:rPr>
              <a:t>FinanzGruppe</a:t>
            </a:r>
            <a:endParaRPr lang="de-DE" sz="1200" b="1" dirty="0">
              <a:solidFill>
                <a:schemeClr val="bg1"/>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65389B6E-CD89-BAD0-7CB3-28B5AE547853}"/>
              </a:ext>
            </a:extLst>
          </p:cNvPr>
          <p:cNvSpPr>
            <a:spLocks noChangeAspect="1"/>
          </p:cNvSpPr>
          <p:nvPr/>
        </p:nvSpPr>
        <p:spPr>
          <a:xfrm>
            <a:off x="579840" y="1555668"/>
            <a:ext cx="1444800" cy="144480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12" name="Bildplatzhalter 10">
            <a:extLst>
              <a:ext uri="{FF2B5EF4-FFF2-40B4-BE49-F238E27FC236}">
                <a16:creationId xmlns:a16="http://schemas.microsoft.com/office/drawing/2014/main" id="{B53B4245-D55B-BAAE-3EA9-4D11DD347B24}"/>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676887" y="1640278"/>
            <a:ext cx="1276613" cy="1267369"/>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sp>
        <p:nvSpPr>
          <p:cNvPr id="2" name="Rectangle 27">
            <a:extLst>
              <a:ext uri="{FF2B5EF4-FFF2-40B4-BE49-F238E27FC236}">
                <a16:creationId xmlns:a16="http://schemas.microsoft.com/office/drawing/2014/main" id="{628AACF7-7B5A-E326-80D9-5699EFEE18E5}"/>
              </a:ext>
            </a:extLst>
          </p:cNvPr>
          <p:cNvSpPr/>
          <p:nvPr/>
        </p:nvSpPr>
        <p:spPr>
          <a:xfrm>
            <a:off x="982066" y="3187092"/>
            <a:ext cx="4903200" cy="1432800"/>
          </a:xfrm>
          <a:prstGeom prst="rect">
            <a:avLst/>
          </a:prstGeom>
          <a:solidFill>
            <a:srgbClr val="F5F9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1" name="Rechteck 16">
            <a:extLst>
              <a:ext uri="{FF2B5EF4-FFF2-40B4-BE49-F238E27FC236}">
                <a16:creationId xmlns:a16="http://schemas.microsoft.com/office/drawing/2014/main" id="{CC4222A3-24CD-3169-C12F-02BC0D44B8BA}"/>
              </a:ext>
            </a:extLst>
          </p:cNvPr>
          <p:cNvSpPr/>
          <p:nvPr/>
        </p:nvSpPr>
        <p:spPr>
          <a:xfrm>
            <a:off x="2031062" y="3739433"/>
            <a:ext cx="4104531" cy="413896"/>
          </a:xfrm>
          <a:prstGeom prst="rect">
            <a:avLst/>
          </a:prstGeom>
        </p:spPr>
        <p:txBody>
          <a:bodyPr wrap="square" lIns="180000" rIns="18000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35,150</a:t>
            </a:r>
            <a:r>
              <a:rPr lang="de-DE" sz="2000" dirty="0">
                <a:solidFill>
                  <a:schemeClr val="tx1"/>
                </a:solidFill>
                <a:latin typeface="Arial" panose="020B0604020202020204" pitchFamily="34" charset="0"/>
                <a:cs typeface="Arial" panose="020B0604020202020204" pitchFamily="34" charset="0"/>
              </a:rPr>
              <a:t> </a:t>
            </a:r>
            <a:r>
              <a:rPr lang="de-DE" sz="2000" dirty="0" err="1">
                <a:latin typeface="Arial" panose="020B0604020202020204" pitchFamily="34" charset="0"/>
                <a:cs typeface="Arial" panose="020B0604020202020204" pitchFamily="34" charset="0"/>
              </a:rPr>
              <a:t>e</a:t>
            </a:r>
            <a:r>
              <a:rPr lang="de-DE" sz="2000" dirty="0" err="1">
                <a:solidFill>
                  <a:schemeClr val="tx1"/>
                </a:solidFill>
                <a:latin typeface="Arial" panose="020B0604020202020204" pitchFamily="34" charset="0"/>
                <a:cs typeface="Arial" panose="020B0604020202020204" pitchFamily="34" charset="0"/>
              </a:rPr>
              <a:t>mployees</a:t>
            </a:r>
            <a:endParaRPr lang="de-DE" sz="2000" dirty="0">
              <a:solidFill>
                <a:schemeClr val="tx1"/>
              </a:solidFill>
              <a:latin typeface="Arial" panose="020B0604020202020204" pitchFamily="34" charset="0"/>
              <a:cs typeface="Arial" panose="020B0604020202020204" pitchFamily="34" charset="0"/>
            </a:endParaRPr>
          </a:p>
        </p:txBody>
      </p:sp>
      <p:sp>
        <p:nvSpPr>
          <p:cNvPr id="15" name="Rectangle 27">
            <a:extLst>
              <a:ext uri="{FF2B5EF4-FFF2-40B4-BE49-F238E27FC236}">
                <a16:creationId xmlns:a16="http://schemas.microsoft.com/office/drawing/2014/main" id="{8EBCBDC7-6531-300A-D9B6-E0F8E4D324CE}"/>
              </a:ext>
            </a:extLst>
          </p:cNvPr>
          <p:cNvSpPr/>
          <p:nvPr/>
        </p:nvSpPr>
        <p:spPr>
          <a:xfrm>
            <a:off x="982066" y="4847366"/>
            <a:ext cx="4903200" cy="1432800"/>
          </a:xfrm>
          <a:prstGeom prst="rect">
            <a:avLst/>
          </a:prstGeom>
          <a:solidFill>
            <a:srgbClr val="F5F9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6" name="Rechteck 16">
            <a:extLst>
              <a:ext uri="{FF2B5EF4-FFF2-40B4-BE49-F238E27FC236}">
                <a16:creationId xmlns:a16="http://schemas.microsoft.com/office/drawing/2014/main" id="{E68FA684-143F-EE1D-1B7D-AFBDC80242EE}"/>
              </a:ext>
            </a:extLst>
          </p:cNvPr>
          <p:cNvSpPr/>
          <p:nvPr/>
        </p:nvSpPr>
        <p:spPr>
          <a:xfrm>
            <a:off x="2031062" y="5393403"/>
            <a:ext cx="4104531" cy="413896"/>
          </a:xfrm>
          <a:prstGeom prst="rect">
            <a:avLst/>
          </a:prstGeom>
        </p:spPr>
        <p:txBody>
          <a:bodyPr wrap="square" lIns="180000" rIns="180000" rtlCol="0" anchor="ctr">
            <a:spAutoFit/>
          </a:bodyPr>
          <a:lstStyle/>
          <a:p>
            <a:pPr>
              <a:lnSpc>
                <a:spcPct val="114000"/>
              </a:lnSpc>
            </a:pPr>
            <a:r>
              <a:rPr lang="de-DE" sz="2000" b="1" dirty="0">
                <a:latin typeface="Arial" panose="020B0604020202020204" pitchFamily="34" charset="0"/>
                <a:cs typeface="Arial" panose="020B0604020202020204" pitchFamily="34" charset="0"/>
              </a:rPr>
              <a:t>715 </a:t>
            </a:r>
            <a:r>
              <a:rPr lang="de-DE" sz="2000" b="1" dirty="0" err="1">
                <a:latin typeface="Arial" panose="020B0604020202020204" pitchFamily="34" charset="0"/>
                <a:cs typeface="Arial" panose="020B0604020202020204" pitchFamily="34" charset="0"/>
              </a:rPr>
              <a:t>bn</a:t>
            </a:r>
            <a:r>
              <a:rPr lang="de-DE" sz="2000" b="1" dirty="0">
                <a:latin typeface="Arial" panose="020B0604020202020204" pitchFamily="34" charset="0"/>
                <a:cs typeface="Arial" panose="020B0604020202020204" pitchFamily="34" charset="0"/>
              </a:rPr>
              <a:t> </a:t>
            </a:r>
            <a:r>
              <a:rPr lang="de-DE" sz="2000" dirty="0" err="1">
                <a:latin typeface="Arial" panose="020B0604020202020204" pitchFamily="34" charset="0"/>
                <a:cs typeface="Arial" panose="020B0604020202020204" pitchFamily="34" charset="0"/>
              </a:rPr>
              <a:t>balance</a:t>
            </a:r>
            <a:r>
              <a:rPr lang="de-DE" sz="2000" dirty="0">
                <a:latin typeface="Arial" panose="020B0604020202020204" pitchFamily="34" charset="0"/>
                <a:cs typeface="Arial" panose="020B0604020202020204" pitchFamily="34" charset="0"/>
              </a:rPr>
              <a:t> </a:t>
            </a:r>
            <a:r>
              <a:rPr lang="de-DE" sz="2000" dirty="0" err="1">
                <a:latin typeface="Arial" panose="020B0604020202020204" pitchFamily="34" charset="0"/>
                <a:cs typeface="Arial" panose="020B0604020202020204" pitchFamily="34" charset="0"/>
              </a:rPr>
              <a:t>sheet</a:t>
            </a:r>
            <a:r>
              <a:rPr lang="de-DE" sz="2000" dirty="0">
                <a:latin typeface="Arial" panose="020B0604020202020204" pitchFamily="34" charset="0"/>
                <a:cs typeface="Arial" panose="020B0604020202020204" pitchFamily="34" charset="0"/>
              </a:rPr>
              <a:t> </a:t>
            </a:r>
          </a:p>
        </p:txBody>
      </p:sp>
      <p:sp>
        <p:nvSpPr>
          <p:cNvPr id="4" name="Oval 8">
            <a:extLst>
              <a:ext uri="{FF2B5EF4-FFF2-40B4-BE49-F238E27FC236}">
                <a16:creationId xmlns:a16="http://schemas.microsoft.com/office/drawing/2014/main" id="{B7C71F5F-69DC-E18A-7021-3ECA518BB5BD}"/>
              </a:ext>
            </a:extLst>
          </p:cNvPr>
          <p:cNvSpPr>
            <a:spLocks noChangeAspect="1"/>
          </p:cNvSpPr>
          <p:nvPr/>
        </p:nvSpPr>
        <p:spPr>
          <a:xfrm>
            <a:off x="598263" y="3201517"/>
            <a:ext cx="1444800" cy="144480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5" name="Oval 8">
            <a:extLst>
              <a:ext uri="{FF2B5EF4-FFF2-40B4-BE49-F238E27FC236}">
                <a16:creationId xmlns:a16="http://schemas.microsoft.com/office/drawing/2014/main" id="{6F7C8611-D3E0-C646-DDD0-0D75AFCF83F0}"/>
              </a:ext>
            </a:extLst>
          </p:cNvPr>
          <p:cNvSpPr>
            <a:spLocks noChangeAspect="1"/>
          </p:cNvSpPr>
          <p:nvPr/>
        </p:nvSpPr>
        <p:spPr>
          <a:xfrm>
            <a:off x="574785" y="4806403"/>
            <a:ext cx="1444800" cy="144480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E5D878E6-72E5-6BF7-9610-04445C08905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35320" y="3584786"/>
            <a:ext cx="568543" cy="568543"/>
          </a:xfrm>
          <a:prstGeom prst="rect">
            <a:avLst/>
          </a:prstGeom>
        </p:spPr>
      </p:pic>
      <p:pic>
        <p:nvPicPr>
          <p:cNvPr id="6" name="Graphic 5">
            <a:extLst>
              <a:ext uri="{FF2B5EF4-FFF2-40B4-BE49-F238E27FC236}">
                <a16:creationId xmlns:a16="http://schemas.microsoft.com/office/drawing/2014/main" id="{4F866044-97E9-EB32-28DC-B6B03B13B312}"/>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1007151" y="5217372"/>
            <a:ext cx="622861" cy="622861"/>
          </a:xfrm>
          <a:prstGeom prst="rect">
            <a:avLst/>
          </a:prstGeom>
        </p:spPr>
      </p:pic>
    </p:spTree>
    <p:extLst>
      <p:ext uri="{BB962C8B-B14F-4D97-AF65-F5344CB8AC3E}">
        <p14:creationId xmlns:p14="http://schemas.microsoft.com/office/powerpoint/2010/main" val="1199546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54BF37">
                <a:alpha val="77000"/>
              </a:srgbClr>
            </a:gs>
            <a:gs pos="36000">
              <a:srgbClr val="54BF37"/>
            </a:gs>
            <a:gs pos="100000">
              <a:srgbClr val="005900"/>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2850" y="3259963"/>
            <a:ext cx="4388312" cy="1626343"/>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1200"/>
              </a:spcAft>
            </a:pPr>
            <a:r>
              <a:rPr lang="en-US" b="1" dirty="0">
                <a:solidFill>
                  <a:schemeClr val="bg1"/>
                </a:solidFill>
                <a:latin typeface="Arial" panose="020B0604020202020204" pitchFamily="34" charset="0"/>
                <a:cs typeface="Arial" panose="020B0604020202020204" pitchFamily="34" charset="0"/>
              </a:rPr>
              <a:t>Cooperatives connect local producers in rural areas with the global markets. </a:t>
            </a:r>
          </a:p>
          <a:p>
            <a:pPr>
              <a:spcBef>
                <a:spcPts val="0"/>
              </a:spcBef>
              <a:spcAft>
                <a:spcPts val="1200"/>
              </a:spcAft>
            </a:pPr>
            <a:r>
              <a:rPr lang="en-US" dirty="0">
                <a:solidFill>
                  <a:schemeClr val="bg1"/>
                </a:solidFill>
                <a:latin typeface="Arial" panose="020B0604020202020204" pitchFamily="34" charset="0"/>
                <a:cs typeface="Arial" panose="020B0604020202020204" pitchFamily="34" charset="0"/>
              </a:rPr>
              <a:t>Nearly half of the flow of goods to and from the agricultural sector goes through cooperative companies.</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4" y="1173575"/>
            <a:ext cx="5703305"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Raiffeisen </a:t>
            </a:r>
            <a:r>
              <a:rPr lang="de-DE" sz="2800" dirty="0" err="1">
                <a:solidFill>
                  <a:schemeClr val="bg1"/>
                </a:solidFill>
                <a:latin typeface="Arial" panose="020B0604020202020204" pitchFamily="34" charset="0"/>
                <a:cs typeface="Arial" panose="020B0604020202020204" pitchFamily="34" charset="0"/>
              </a:rPr>
              <a:t>cooperatives</a:t>
            </a:r>
            <a:br>
              <a:rPr lang="de-DE" sz="2800" dirty="0">
                <a:solidFill>
                  <a:schemeClr val="bg1"/>
                </a:solidFill>
                <a:latin typeface="Arial" panose="020B0604020202020204" pitchFamily="34" charset="0"/>
                <a:cs typeface="Arial" panose="020B0604020202020204" pitchFamily="34" charset="0"/>
              </a:rPr>
            </a:br>
            <a:r>
              <a:rPr lang="de-DE" sz="2800" dirty="0">
                <a:solidFill>
                  <a:srgbClr val="A6FB79"/>
                </a:solidFill>
                <a:latin typeface="Arial" panose="020B0604020202020204" pitchFamily="34" charset="0"/>
                <a:cs typeface="Arial" panose="020B0604020202020204" pitchFamily="34" charset="0"/>
              </a:rPr>
              <a:t>A regional </a:t>
            </a:r>
            <a:r>
              <a:rPr lang="de-DE" sz="2800" dirty="0" err="1">
                <a:solidFill>
                  <a:srgbClr val="A6FB79"/>
                </a:solidFill>
                <a:latin typeface="Arial" panose="020B0604020202020204" pitchFamily="34" charset="0"/>
                <a:cs typeface="Arial" panose="020B0604020202020204" pitchFamily="34" charset="0"/>
              </a:rPr>
              <a:t>economic</a:t>
            </a:r>
            <a:r>
              <a:rPr lang="de-DE" sz="2800" dirty="0">
                <a:solidFill>
                  <a:srgbClr val="A6FB79"/>
                </a:solidFill>
                <a:latin typeface="Arial" panose="020B0604020202020204" pitchFamily="34" charset="0"/>
                <a:cs typeface="Arial" panose="020B0604020202020204" pitchFamily="34" charset="0"/>
              </a:rPr>
              <a:t> </a:t>
            </a:r>
            <a:r>
              <a:rPr lang="de-DE" sz="2800" dirty="0" err="1">
                <a:solidFill>
                  <a:srgbClr val="A6FB79"/>
                </a:solidFill>
                <a:latin typeface="Arial" panose="020B0604020202020204" pitchFamily="34" charset="0"/>
                <a:cs typeface="Arial" panose="020B0604020202020204" pitchFamily="34" charset="0"/>
              </a:rPr>
              <a:t>force</a:t>
            </a:r>
            <a:endParaRPr lang="de-DE" sz="2800" dirty="0">
              <a:solidFill>
                <a:srgbClr val="A6FB79"/>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12</a:t>
            </a:fld>
            <a:endParaRPr lang="de-DE" sz="1200">
              <a:solidFill>
                <a:schemeClr val="bg1"/>
              </a:solidFill>
              <a:latin typeface="Arial" panose="020B0604020202020204" pitchFamily="34" charset="0"/>
              <a:cs typeface="Arial" panose="020B0604020202020204" pitchFamily="34" charset="0"/>
            </a:endParaRPr>
          </a:p>
        </p:txBody>
      </p:sp>
      <p:sp>
        <p:nvSpPr>
          <p:cNvPr id="28" name="Ellipse 146">
            <a:extLst>
              <a:ext uri="{FF2B5EF4-FFF2-40B4-BE49-F238E27FC236}">
                <a16:creationId xmlns:a16="http://schemas.microsoft.com/office/drawing/2014/main" id="{C8FA0914-9336-76BE-F7E3-DBBE8DDBC335}"/>
              </a:ext>
              <a:ext uri="{C183D7F6-B498-43B3-948B-1728B52AA6E4}">
                <adec:decorative xmlns:adec="http://schemas.microsoft.com/office/drawing/2017/decorative" val="1"/>
              </a:ext>
            </a:extLst>
          </p:cNvPr>
          <p:cNvSpPr/>
          <p:nvPr/>
        </p:nvSpPr>
        <p:spPr>
          <a:xfrm>
            <a:off x="523875" y="441220"/>
            <a:ext cx="540050" cy="540050"/>
          </a:xfrm>
          <a:prstGeom prst="ellipse">
            <a:avLst/>
          </a:prstGeom>
          <a:solidFill>
            <a:schemeClr val="bg1"/>
          </a:solidFill>
          <a:ln w="19050">
            <a:solidFill>
              <a:srgbClr val="54BF37"/>
            </a:solid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pic>
        <p:nvPicPr>
          <p:cNvPr id="4" name="Grafik 38">
            <a:extLst>
              <a:ext uri="{FF2B5EF4-FFF2-40B4-BE49-F238E27FC236}">
                <a16:creationId xmlns:a16="http://schemas.microsoft.com/office/drawing/2014/main" id="{4B11E070-2859-F3C6-FA49-6CF68DB7643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16100" y="533445"/>
            <a:ext cx="355600" cy="355600"/>
          </a:xfrm>
          <a:prstGeom prst="rect">
            <a:avLst/>
          </a:prstGeom>
        </p:spPr>
      </p:pic>
      <p:pic>
        <p:nvPicPr>
          <p:cNvPr id="6" name="Bildplatzhalter 10">
            <a:extLst>
              <a:ext uri="{FF2B5EF4-FFF2-40B4-BE49-F238E27FC236}">
                <a16:creationId xmlns:a16="http://schemas.microsoft.com/office/drawing/2014/main" id="{EB35D0D8-81C7-4E38-080A-3C572B844CDF}"/>
              </a:ext>
            </a:extLst>
          </p:cNvPr>
          <p:cNvPicPr>
            <a:picLocks noChangeAspect="1"/>
          </p:cNvPicPr>
          <p:nvPr/>
        </p:nvPicPr>
        <p:blipFill>
          <a:blip r:embed="rId4" cstate="print">
            <a:extLst>
              <a:ext uri="{28A0092B-C50C-407E-A947-70E740481C1C}">
                <a14:useLocalDpi xmlns:a14="http://schemas.microsoft.com/office/drawing/2010/main"/>
              </a:ext>
            </a:extLst>
          </a:blip>
          <a:stretch/>
        </p:blipFill>
        <p:spPr>
          <a:xfrm>
            <a:off x="6532879" y="523874"/>
            <a:ext cx="5251133" cy="5217035"/>
          </a:xfrm>
          <a:prstGeom prst="rect">
            <a:avLst/>
          </a:prstGeom>
          <a:ln w="50800">
            <a:solidFill>
              <a:schemeClr val="bg1"/>
            </a:solidFill>
          </a:ln>
        </p:spPr>
      </p:pic>
      <p:sp>
        <p:nvSpPr>
          <p:cNvPr id="2" name="TextBox 1">
            <a:extLst>
              <a:ext uri="{FF2B5EF4-FFF2-40B4-BE49-F238E27FC236}">
                <a16:creationId xmlns:a16="http://schemas.microsoft.com/office/drawing/2014/main" id="{B6E5DEF6-273C-B2C1-557B-AD114527EDF9}"/>
              </a:ext>
            </a:extLst>
          </p:cNvPr>
          <p:cNvSpPr txBox="1"/>
          <p:nvPr/>
        </p:nvSpPr>
        <p:spPr>
          <a:xfrm>
            <a:off x="10350184" y="6432948"/>
            <a:ext cx="689291"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cxnSp>
        <p:nvCxnSpPr>
          <p:cNvPr id="5" name="Straight Arrow Connector 3">
            <a:extLst>
              <a:ext uri="{FF2B5EF4-FFF2-40B4-BE49-F238E27FC236}">
                <a16:creationId xmlns:a16="http://schemas.microsoft.com/office/drawing/2014/main" id="{85DF7BAD-FDC4-9602-FD64-11628CE569AE}"/>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8" name="Text Placeholder 3">
            <a:extLst>
              <a:ext uri="{FF2B5EF4-FFF2-40B4-BE49-F238E27FC236}">
                <a16:creationId xmlns:a16="http://schemas.microsoft.com/office/drawing/2014/main" id="{35BFEC88-4A09-5797-E62F-F48DEDD97A01}"/>
              </a:ext>
            </a:extLst>
          </p:cNvPr>
          <p:cNvSpPr txBox="1">
            <a:spLocks/>
          </p:cNvSpPr>
          <p:nvPr/>
        </p:nvSpPr>
        <p:spPr>
          <a:xfrm>
            <a:off x="6507581" y="5848927"/>
            <a:ext cx="5279058" cy="285335"/>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1200" dirty="0">
                <a:solidFill>
                  <a:schemeClr val="bg1"/>
                </a:solidFill>
                <a:latin typeface="Arial" panose="020B0604020202020204" pitchFamily="34" charset="0"/>
                <a:cs typeface="Arial" panose="020B0604020202020204" pitchFamily="34" charset="0"/>
              </a:rPr>
              <a:t>RWZ </a:t>
            </a:r>
            <a:r>
              <a:rPr lang="de-DE" sz="1200" dirty="0" err="1">
                <a:solidFill>
                  <a:schemeClr val="bg1"/>
                </a:solidFill>
                <a:latin typeface="Arial" panose="020B0604020202020204" pitchFamily="34" charset="0"/>
                <a:cs typeface="Arial" panose="020B0604020202020204" pitchFamily="34" charset="0"/>
              </a:rPr>
              <a:t>agricultural</a:t>
            </a:r>
            <a:r>
              <a:rPr lang="de-DE" sz="1200" dirty="0">
                <a:solidFill>
                  <a:schemeClr val="bg1"/>
                </a:solidFill>
                <a:latin typeface="Arial" panose="020B0604020202020204" pitchFamily="34" charset="0"/>
                <a:cs typeface="Arial" panose="020B0604020202020204" pitchFamily="34" charset="0"/>
              </a:rPr>
              <a:t> </a:t>
            </a:r>
            <a:r>
              <a:rPr lang="de-DE" sz="1200" dirty="0" err="1">
                <a:solidFill>
                  <a:schemeClr val="bg1"/>
                </a:solidFill>
                <a:latin typeface="Arial" panose="020B0604020202020204" pitchFamily="34" charset="0"/>
                <a:cs typeface="Arial" panose="020B0604020202020204" pitchFamily="34" charset="0"/>
              </a:rPr>
              <a:t>technology</a:t>
            </a:r>
            <a:r>
              <a:rPr lang="de-DE" sz="1200" dirty="0">
                <a:solidFill>
                  <a:schemeClr val="bg1"/>
                </a:solidFill>
                <a:latin typeface="Arial" panose="020B0604020202020204" pitchFamily="34" charset="0"/>
                <a:cs typeface="Arial" panose="020B0604020202020204" pitchFamily="34" charset="0"/>
              </a:rPr>
              <a:t> </a:t>
            </a:r>
            <a:r>
              <a:rPr lang="de-DE" sz="1200" dirty="0" err="1">
                <a:solidFill>
                  <a:schemeClr val="bg1"/>
                </a:solidFill>
                <a:latin typeface="Arial" panose="020B0604020202020204" pitchFamily="34" charset="0"/>
                <a:cs typeface="Arial" panose="020B0604020202020204" pitchFamily="34" charset="0"/>
              </a:rPr>
              <a:t>centre</a:t>
            </a:r>
            <a:r>
              <a:rPr lang="de-DE" sz="1200" dirty="0">
                <a:solidFill>
                  <a:schemeClr val="bg1"/>
                </a:solidFill>
                <a:latin typeface="Arial" panose="020B0604020202020204" pitchFamily="34" charset="0"/>
                <a:cs typeface="Arial" panose="020B0604020202020204" pitchFamily="34" charset="0"/>
              </a:rPr>
              <a:t> in Rommerskirchen</a:t>
            </a:r>
          </a:p>
        </p:txBody>
      </p:sp>
    </p:spTree>
    <p:extLst>
      <p:ext uri="{BB962C8B-B14F-4D97-AF65-F5344CB8AC3E}">
        <p14:creationId xmlns:p14="http://schemas.microsoft.com/office/powerpoint/2010/main" val="276987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830A231-3BD2-A78C-4BA1-F9F981F3C8C7}"/>
              </a:ext>
            </a:extLst>
          </p:cNvPr>
          <p:cNvSpPr/>
          <p:nvPr/>
        </p:nvSpPr>
        <p:spPr>
          <a:xfrm>
            <a:off x="6257924" y="0"/>
            <a:ext cx="5934075" cy="6858000"/>
          </a:xfrm>
          <a:prstGeom prst="rect">
            <a:avLst/>
          </a:prstGeom>
          <a:gradFill>
            <a:gsLst>
              <a:gs pos="0">
                <a:srgbClr val="54BF37">
                  <a:alpha val="77000"/>
                </a:srgbClr>
              </a:gs>
              <a:gs pos="36000">
                <a:srgbClr val="54BF37"/>
              </a:gs>
              <a:gs pos="100000">
                <a:srgbClr val="0059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3" name="Graphic 12">
            <a:extLst>
              <a:ext uri="{FF2B5EF4-FFF2-40B4-BE49-F238E27FC236}">
                <a16:creationId xmlns:a16="http://schemas.microsoft.com/office/drawing/2014/main" id="{487E7842-0822-0403-EAEF-3F0916D71E2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17" name="Title 6">
            <a:extLst>
              <a:ext uri="{FF2B5EF4-FFF2-40B4-BE49-F238E27FC236}">
                <a16:creationId xmlns:a16="http://schemas.microsoft.com/office/drawing/2014/main" id="{17108868-FB83-4C4D-8B61-2928F9149909}"/>
              </a:ext>
            </a:extLst>
          </p:cNvPr>
          <p:cNvSpPr>
            <a:spLocks noGrp="1"/>
          </p:cNvSpPr>
          <p:nvPr>
            <p:ph type="title"/>
          </p:nvPr>
        </p:nvSpPr>
        <p:spPr>
          <a:xfrm>
            <a:off x="523875" y="490152"/>
            <a:ext cx="5535612" cy="664797"/>
          </a:xfrm>
        </p:spPr>
        <p:txBody>
          <a:bodyPr/>
          <a:lstStyle/>
          <a:p>
            <a:r>
              <a:rPr lang="de-DE" dirty="0"/>
              <a:t>Raiffeisen </a:t>
            </a:r>
            <a:r>
              <a:rPr lang="de-DE" dirty="0" err="1"/>
              <a:t>cooperatives</a:t>
            </a:r>
            <a:br>
              <a:rPr lang="de-DE" dirty="0"/>
            </a:br>
            <a:r>
              <a:rPr lang="de-DE" dirty="0">
                <a:solidFill>
                  <a:srgbClr val="54BE38"/>
                </a:solidFill>
              </a:rPr>
              <a:t>A regional </a:t>
            </a:r>
            <a:r>
              <a:rPr lang="de-DE" dirty="0" err="1">
                <a:solidFill>
                  <a:srgbClr val="54BE38"/>
                </a:solidFill>
              </a:rPr>
              <a:t>economic</a:t>
            </a:r>
            <a:r>
              <a:rPr lang="de-DE" dirty="0">
                <a:solidFill>
                  <a:srgbClr val="54BE38"/>
                </a:solidFill>
              </a:rPr>
              <a:t> </a:t>
            </a:r>
            <a:r>
              <a:rPr lang="de-DE" dirty="0" err="1">
                <a:solidFill>
                  <a:srgbClr val="54BE38"/>
                </a:solidFill>
              </a:rPr>
              <a:t>force</a:t>
            </a:r>
            <a:endParaRPr lang="de-DE" dirty="0">
              <a:solidFill>
                <a:srgbClr val="54BF37"/>
              </a:solidFill>
            </a:endParaRPr>
          </a:p>
        </p:txBody>
      </p:sp>
      <p:sp>
        <p:nvSpPr>
          <p:cNvPr id="7" name="Textfeld 17">
            <a:extLst>
              <a:ext uri="{FF2B5EF4-FFF2-40B4-BE49-F238E27FC236}">
                <a16:creationId xmlns:a16="http://schemas.microsoft.com/office/drawing/2014/main" id="{78E9BBAA-514E-1AE6-C22A-8DE81A1D81F2}"/>
              </a:ext>
            </a:extLst>
          </p:cNvPr>
          <p:cNvSpPr txBox="1"/>
          <p:nvPr/>
        </p:nvSpPr>
        <p:spPr>
          <a:xfrm>
            <a:off x="7859580" y="2373882"/>
            <a:ext cx="1597931" cy="579967"/>
          </a:xfrm>
          <a:prstGeom prst="rect">
            <a:avLst/>
          </a:prstGeom>
          <a:noFill/>
        </p:spPr>
        <p:txBody>
          <a:bodyPr wrap="square" lIns="0" tIns="0" rIns="0" bIns="0" rtlCol="0" anchor="ctr">
            <a:spAutoFit/>
          </a:bodyPr>
          <a:lstStyle/>
          <a:p>
            <a:pPr algn="ctr">
              <a:lnSpc>
                <a:spcPct val="114000"/>
              </a:lnSpc>
            </a:pPr>
            <a:r>
              <a:rPr lang="de-DE" sz="2000" b="1" dirty="0">
                <a:latin typeface="Arial" panose="020B0604020202020204" pitchFamily="34" charset="0"/>
                <a:cs typeface="Arial" panose="020B0604020202020204" pitchFamily="34" charset="0"/>
              </a:rPr>
              <a:t>1,254</a:t>
            </a:r>
            <a:endParaRPr lang="de-DE" b="1" dirty="0">
              <a:latin typeface="Arial" panose="020B0604020202020204" pitchFamily="34" charset="0"/>
              <a:cs typeface="Arial" panose="020B0604020202020204" pitchFamily="34" charset="0"/>
            </a:endParaRPr>
          </a:p>
          <a:p>
            <a:pPr algn="ctr">
              <a:lnSpc>
                <a:spcPct val="114000"/>
              </a:lnSpc>
            </a:pPr>
            <a:r>
              <a:rPr lang="de-DE" sz="1400" dirty="0">
                <a:latin typeface="Arial" panose="020B0604020202020204" pitchFamily="34" charset="0"/>
                <a:cs typeface="Arial" panose="020B0604020202020204" pitchFamily="34" charset="0"/>
              </a:rPr>
              <a:t>Raiffeisen </a:t>
            </a:r>
            <a:r>
              <a:rPr lang="de-DE" sz="1400" dirty="0" err="1">
                <a:latin typeface="Arial" panose="020B0604020202020204" pitchFamily="34" charset="0"/>
                <a:cs typeface="Arial" panose="020B0604020202020204" pitchFamily="34" charset="0"/>
              </a:rPr>
              <a:t>markets</a:t>
            </a:r>
            <a:endParaRPr lang="de-DE" sz="1400" dirty="0">
              <a:latin typeface="Arial" panose="020B0604020202020204" pitchFamily="34" charset="0"/>
              <a:cs typeface="Arial" panose="020B0604020202020204" pitchFamily="34" charset="0"/>
            </a:endParaRPr>
          </a:p>
        </p:txBody>
      </p:sp>
      <p:sp>
        <p:nvSpPr>
          <p:cNvPr id="9" name="Textfeld 18">
            <a:extLst>
              <a:ext uri="{FF2B5EF4-FFF2-40B4-BE49-F238E27FC236}">
                <a16:creationId xmlns:a16="http://schemas.microsoft.com/office/drawing/2014/main" id="{22D48127-3149-E1DF-A73D-8366131AD7FA}"/>
              </a:ext>
            </a:extLst>
          </p:cNvPr>
          <p:cNvSpPr txBox="1"/>
          <p:nvPr/>
        </p:nvSpPr>
        <p:spPr>
          <a:xfrm>
            <a:off x="9231993" y="3041378"/>
            <a:ext cx="1597931" cy="575927"/>
          </a:xfrm>
          <a:prstGeom prst="rect">
            <a:avLst/>
          </a:prstGeom>
          <a:noFill/>
        </p:spPr>
        <p:txBody>
          <a:bodyPr wrap="square" lIns="0" tIns="0" rIns="0" bIns="0" rtlCol="0" anchor="ctr">
            <a:spAutoFit/>
          </a:bodyPr>
          <a:lstStyle/>
          <a:p>
            <a:pPr algn="ctr">
              <a:lnSpc>
                <a:spcPct val="114000"/>
              </a:lnSpc>
            </a:pPr>
            <a:r>
              <a:rPr lang="de-DE" sz="2000" b="1" dirty="0">
                <a:latin typeface="Arial" panose="020B0604020202020204" pitchFamily="34" charset="0"/>
                <a:cs typeface="Arial" panose="020B0604020202020204" pitchFamily="34" charset="0"/>
              </a:rPr>
              <a:t>741</a:t>
            </a:r>
            <a:endParaRPr lang="de-DE" b="1" dirty="0">
              <a:latin typeface="Arial" panose="020B0604020202020204" pitchFamily="34" charset="0"/>
              <a:cs typeface="Arial" panose="020B0604020202020204" pitchFamily="34" charset="0"/>
            </a:endParaRPr>
          </a:p>
          <a:p>
            <a:pPr algn="ctr">
              <a:lnSpc>
                <a:spcPct val="114000"/>
              </a:lnSpc>
            </a:pPr>
            <a:r>
              <a:rPr lang="de-DE" sz="1400" dirty="0">
                <a:latin typeface="Arial" panose="020B0604020202020204" pitchFamily="34" charset="0"/>
                <a:cs typeface="Arial" panose="020B0604020202020204" pitchFamily="34" charset="0"/>
              </a:rPr>
              <a:t>Gas </a:t>
            </a:r>
            <a:r>
              <a:rPr lang="de-DE" sz="1400" dirty="0" err="1">
                <a:latin typeface="Arial" panose="020B0604020202020204" pitchFamily="34" charset="0"/>
                <a:cs typeface="Arial" panose="020B0604020202020204" pitchFamily="34" charset="0"/>
              </a:rPr>
              <a:t>stations</a:t>
            </a:r>
            <a:endParaRPr lang="de-DE" sz="1400" dirty="0">
              <a:latin typeface="Arial" panose="020B0604020202020204" pitchFamily="34" charset="0"/>
              <a:cs typeface="Arial" panose="020B0604020202020204" pitchFamily="34" charset="0"/>
            </a:endParaRPr>
          </a:p>
        </p:txBody>
      </p:sp>
      <p:sp>
        <p:nvSpPr>
          <p:cNvPr id="10" name="Textfeld 20">
            <a:extLst>
              <a:ext uri="{FF2B5EF4-FFF2-40B4-BE49-F238E27FC236}">
                <a16:creationId xmlns:a16="http://schemas.microsoft.com/office/drawing/2014/main" id="{4FA58E7F-D977-B6CB-DB24-F379CA70C70A}"/>
              </a:ext>
            </a:extLst>
          </p:cNvPr>
          <p:cNvSpPr txBox="1"/>
          <p:nvPr/>
        </p:nvSpPr>
        <p:spPr>
          <a:xfrm>
            <a:off x="8573810" y="4997401"/>
            <a:ext cx="1597931" cy="575927"/>
          </a:xfrm>
          <a:prstGeom prst="rect">
            <a:avLst/>
          </a:prstGeom>
          <a:noFill/>
        </p:spPr>
        <p:txBody>
          <a:bodyPr wrap="square" lIns="0" tIns="0" rIns="0" bIns="0" rtlCol="0" anchor="ctr">
            <a:spAutoFit/>
          </a:bodyPr>
          <a:lstStyle/>
          <a:p>
            <a:pPr algn="ctr">
              <a:lnSpc>
                <a:spcPct val="114000"/>
              </a:lnSpc>
            </a:pPr>
            <a:r>
              <a:rPr lang="de-DE" sz="2000" b="1" dirty="0">
                <a:latin typeface="Arial" panose="020B0604020202020204" pitchFamily="34" charset="0"/>
                <a:cs typeface="Arial" panose="020B0604020202020204" pitchFamily="34" charset="0"/>
              </a:rPr>
              <a:t>559</a:t>
            </a:r>
            <a:endParaRPr lang="de-DE" b="1" dirty="0">
              <a:latin typeface="Arial" panose="020B0604020202020204" pitchFamily="34" charset="0"/>
              <a:cs typeface="Arial" panose="020B0604020202020204" pitchFamily="34" charset="0"/>
            </a:endParaRPr>
          </a:p>
          <a:p>
            <a:pPr algn="ctr">
              <a:lnSpc>
                <a:spcPct val="114000"/>
              </a:lnSpc>
            </a:pPr>
            <a:r>
              <a:rPr lang="de-DE" sz="1400" dirty="0">
                <a:latin typeface="Arial" panose="020B0604020202020204" pitchFamily="34" charset="0"/>
                <a:cs typeface="Arial" panose="020B0604020202020204" pitchFamily="34" charset="0"/>
              </a:rPr>
              <a:t>Construction </a:t>
            </a:r>
            <a:r>
              <a:rPr lang="de-DE" sz="1400" dirty="0" err="1">
                <a:latin typeface="Arial" panose="020B0604020202020204" pitchFamily="34" charset="0"/>
                <a:cs typeface="Arial" panose="020B0604020202020204" pitchFamily="34" charset="0"/>
              </a:rPr>
              <a:t>stores</a:t>
            </a:r>
            <a:endParaRPr lang="de-DE" sz="1400" dirty="0">
              <a:latin typeface="Arial" panose="020B0604020202020204" pitchFamily="34" charset="0"/>
              <a:cs typeface="Arial" panose="020B0604020202020204" pitchFamily="34" charset="0"/>
            </a:endParaRPr>
          </a:p>
        </p:txBody>
      </p:sp>
      <p:pic>
        <p:nvPicPr>
          <p:cNvPr id="44" name="Graphic 43">
            <a:extLst>
              <a:ext uri="{FF2B5EF4-FFF2-40B4-BE49-F238E27FC236}">
                <a16:creationId xmlns:a16="http://schemas.microsoft.com/office/drawing/2014/main" id="{786BFAD8-FAF7-35D0-26DF-FD2E902F16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78958" y="2411865"/>
            <a:ext cx="504000" cy="504000"/>
          </a:xfrm>
          <a:prstGeom prst="rect">
            <a:avLst/>
          </a:prstGeom>
        </p:spPr>
      </p:pic>
      <p:pic>
        <p:nvPicPr>
          <p:cNvPr id="46" name="Graphic 45">
            <a:extLst>
              <a:ext uri="{FF2B5EF4-FFF2-40B4-BE49-F238E27FC236}">
                <a16:creationId xmlns:a16="http://schemas.microsoft.com/office/drawing/2014/main" id="{B2A62EBC-417E-C25D-5374-2738437BE32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120775" y="4231837"/>
            <a:ext cx="504000" cy="504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13</a:t>
            </a:fld>
            <a:endParaRPr lang="de-DE" dirty="0">
              <a:solidFill>
                <a:schemeClr val="bg1"/>
              </a:solidFill>
            </a:endParaRPr>
          </a:p>
        </p:txBody>
      </p:sp>
      <p:sp>
        <p:nvSpPr>
          <p:cNvPr id="22" name="Rectangle 21">
            <a:extLst>
              <a:ext uri="{FF2B5EF4-FFF2-40B4-BE49-F238E27FC236}">
                <a16:creationId xmlns:a16="http://schemas.microsoft.com/office/drawing/2014/main" id="{F7D831A4-0C53-328C-A06B-05DCCED33035}"/>
              </a:ext>
            </a:extLst>
          </p:cNvPr>
          <p:cNvSpPr/>
          <p:nvPr/>
        </p:nvSpPr>
        <p:spPr>
          <a:xfrm>
            <a:off x="389117" y="2953849"/>
            <a:ext cx="2717999"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869CF1D7-3106-DE24-C440-6B85B60D9549}"/>
              </a:ext>
            </a:extLst>
          </p:cNvPr>
          <p:cNvSpPr/>
          <p:nvPr/>
        </p:nvSpPr>
        <p:spPr>
          <a:xfrm>
            <a:off x="389116" y="4568005"/>
            <a:ext cx="2718000"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A6E473A5-E806-4DF3-5482-4BCFC66E4CDB}"/>
              </a:ext>
            </a:extLst>
          </p:cNvPr>
          <p:cNvSpPr/>
          <p:nvPr/>
        </p:nvSpPr>
        <p:spPr>
          <a:xfrm>
            <a:off x="3211304" y="4568005"/>
            <a:ext cx="2718000"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5" name="Flussdiagramm: Verbinder 1">
            <a:extLst>
              <a:ext uri="{FF2B5EF4-FFF2-40B4-BE49-F238E27FC236}">
                <a16:creationId xmlns:a16="http://schemas.microsoft.com/office/drawing/2014/main" id="{BE2E7A3C-64A1-5A15-BAA2-F638F2419CA0}"/>
              </a:ext>
            </a:extLst>
          </p:cNvPr>
          <p:cNvSpPr/>
          <p:nvPr/>
        </p:nvSpPr>
        <p:spPr>
          <a:xfrm>
            <a:off x="1335448" y="3297076"/>
            <a:ext cx="1572844" cy="82554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1,599</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Raiffeisen </a:t>
            </a:r>
            <a:r>
              <a:rPr lang="de-DE" sz="1400" dirty="0" err="1">
                <a:solidFill>
                  <a:schemeClr val="tx1"/>
                </a:solidFill>
                <a:latin typeface="Arial" panose="020B0604020202020204" pitchFamily="34" charset="0"/>
                <a:cs typeface="Arial" panose="020B0604020202020204" pitchFamily="34" charset="0"/>
              </a:rPr>
              <a:t>cooperatives</a:t>
            </a:r>
            <a:endParaRPr lang="de-DE" sz="1400" dirty="0">
              <a:solidFill>
                <a:schemeClr val="tx1"/>
              </a:solidFill>
              <a:latin typeface="Arial" panose="020B0604020202020204" pitchFamily="34" charset="0"/>
              <a:cs typeface="Arial" panose="020B0604020202020204" pitchFamily="34" charset="0"/>
            </a:endParaRPr>
          </a:p>
        </p:txBody>
      </p:sp>
      <p:pic>
        <p:nvPicPr>
          <p:cNvPr id="27" name="Graphic 26">
            <a:extLst>
              <a:ext uri="{FF2B5EF4-FFF2-40B4-BE49-F238E27FC236}">
                <a16:creationId xmlns:a16="http://schemas.microsoft.com/office/drawing/2014/main" id="{A3589005-7F1F-2F57-80E2-3BDAE6C5CBEC}"/>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72497" y="5108005"/>
            <a:ext cx="432000" cy="432000"/>
          </a:xfrm>
          <a:prstGeom prst="rect">
            <a:avLst/>
          </a:prstGeom>
        </p:spPr>
      </p:pic>
      <p:pic>
        <p:nvPicPr>
          <p:cNvPr id="30" name="Graphic 29">
            <a:extLst>
              <a:ext uri="{FF2B5EF4-FFF2-40B4-BE49-F238E27FC236}">
                <a16:creationId xmlns:a16="http://schemas.microsoft.com/office/drawing/2014/main" id="{FFFBF4DF-3E2C-0AFB-9AE2-1F9E7F1788A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78257" y="5108005"/>
            <a:ext cx="432000" cy="432000"/>
          </a:xfrm>
          <a:prstGeom prst="rect">
            <a:avLst/>
          </a:prstGeom>
        </p:spPr>
      </p:pic>
      <p:pic>
        <p:nvPicPr>
          <p:cNvPr id="31" name="Graphic 30">
            <a:extLst>
              <a:ext uri="{FF2B5EF4-FFF2-40B4-BE49-F238E27FC236}">
                <a16:creationId xmlns:a16="http://schemas.microsoft.com/office/drawing/2014/main" id="{05B37782-5495-4441-1D45-4DC56F7B6005}"/>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672497" y="3493849"/>
            <a:ext cx="432000" cy="432000"/>
          </a:xfrm>
          <a:prstGeom prst="rect">
            <a:avLst/>
          </a:prstGeom>
        </p:spPr>
      </p:pic>
      <p:sp>
        <p:nvSpPr>
          <p:cNvPr id="32" name="Flussdiagramm: Verbinder 11">
            <a:extLst>
              <a:ext uri="{FF2B5EF4-FFF2-40B4-BE49-F238E27FC236}">
                <a16:creationId xmlns:a16="http://schemas.microsoft.com/office/drawing/2014/main" id="{F15ED886-7685-0263-B63E-3122D5E607D9}"/>
              </a:ext>
            </a:extLst>
          </p:cNvPr>
          <p:cNvSpPr/>
          <p:nvPr/>
        </p:nvSpPr>
        <p:spPr>
          <a:xfrm>
            <a:off x="4209987" y="5034022"/>
            <a:ext cx="1531360"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 m</a:t>
            </a:r>
            <a:br>
              <a:rPr lang="de-DE" sz="2000"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200" dirty="0">
              <a:solidFill>
                <a:schemeClr val="tx1"/>
              </a:solidFill>
              <a:latin typeface="Arial" panose="020B0604020202020204" pitchFamily="34" charset="0"/>
              <a:cs typeface="Arial" panose="020B0604020202020204" pitchFamily="34" charset="0"/>
            </a:endParaRPr>
          </a:p>
        </p:txBody>
      </p:sp>
      <p:sp>
        <p:nvSpPr>
          <p:cNvPr id="33" name="Flussdiagramm: Verbinder 2">
            <a:extLst>
              <a:ext uri="{FF2B5EF4-FFF2-40B4-BE49-F238E27FC236}">
                <a16:creationId xmlns:a16="http://schemas.microsoft.com/office/drawing/2014/main" id="{823D9293-724A-DD31-E276-5E489C1C7E71}"/>
              </a:ext>
            </a:extLst>
          </p:cNvPr>
          <p:cNvSpPr/>
          <p:nvPr/>
        </p:nvSpPr>
        <p:spPr>
          <a:xfrm>
            <a:off x="1335447" y="5034022"/>
            <a:ext cx="1500133"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77.8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 </a:t>
            </a:r>
            <a:r>
              <a:rPr lang="de-DE" sz="2000" b="1" baseline="30000" dirty="0">
                <a:solidFill>
                  <a:srgbClr val="000000"/>
                </a:solidFill>
                <a:latin typeface="Arial" panose="020B0604020202020204" pitchFamily="34" charset="0"/>
                <a:cs typeface="Arial" panose="020B0604020202020204" pitchFamily="34" charset="0"/>
              </a:rPr>
              <a:t>1</a:t>
            </a:r>
            <a:br>
              <a:rPr lang="de-DE" sz="20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added</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turnover</a:t>
            </a:r>
            <a:endParaRPr lang="de-DE" sz="1200" dirty="0">
              <a:solidFill>
                <a:schemeClr val="tx1"/>
              </a:solidFill>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D52F5512-EAB2-060A-E5D1-C4FBCA2A4108}"/>
              </a:ext>
            </a:extLst>
          </p:cNvPr>
          <p:cNvSpPr/>
          <p:nvPr/>
        </p:nvSpPr>
        <p:spPr>
          <a:xfrm>
            <a:off x="3211304" y="2953849"/>
            <a:ext cx="2718000"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40" name="Flussdiagramm: Verbinder 1">
            <a:extLst>
              <a:ext uri="{FF2B5EF4-FFF2-40B4-BE49-F238E27FC236}">
                <a16:creationId xmlns:a16="http://schemas.microsoft.com/office/drawing/2014/main" id="{73FB0C12-7792-B1F8-BF94-E47AD0C2282D}"/>
              </a:ext>
            </a:extLst>
          </p:cNvPr>
          <p:cNvSpPr/>
          <p:nvPr/>
        </p:nvSpPr>
        <p:spPr>
          <a:xfrm>
            <a:off x="4207809" y="3419866"/>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109,900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employees</a:t>
            </a:r>
            <a:endParaRPr lang="de-DE" sz="1200" dirty="0">
              <a:solidFill>
                <a:schemeClr val="tx1"/>
              </a:solidFill>
              <a:latin typeface="Arial" panose="020B0604020202020204" pitchFamily="34" charset="0"/>
              <a:cs typeface="Arial" panose="020B0604020202020204" pitchFamily="34" charset="0"/>
            </a:endParaRPr>
          </a:p>
        </p:txBody>
      </p:sp>
      <p:pic>
        <p:nvPicPr>
          <p:cNvPr id="41" name="Graphic 40">
            <a:extLst>
              <a:ext uri="{FF2B5EF4-FFF2-40B4-BE49-F238E27FC236}">
                <a16:creationId xmlns:a16="http://schemas.microsoft.com/office/drawing/2014/main" id="{CE2B391C-B0BF-8AD6-5DF6-F438B50CD66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578257" y="3493849"/>
            <a:ext cx="432000" cy="432000"/>
          </a:xfrm>
          <a:prstGeom prst="rect">
            <a:avLst/>
          </a:prstGeom>
        </p:spPr>
      </p:pic>
      <p:pic>
        <p:nvPicPr>
          <p:cNvPr id="2" name="Graphic 1">
            <a:extLst>
              <a:ext uri="{FF2B5EF4-FFF2-40B4-BE49-F238E27FC236}">
                <a16:creationId xmlns:a16="http://schemas.microsoft.com/office/drawing/2014/main" id="{B2D90CF3-EA63-D8F2-5C73-9AB99666B338}"/>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8406545" y="1784373"/>
            <a:ext cx="504000" cy="504000"/>
          </a:xfrm>
          <a:prstGeom prst="rect">
            <a:avLst/>
          </a:prstGeom>
        </p:spPr>
      </p:pic>
      <p:sp>
        <p:nvSpPr>
          <p:cNvPr id="5" name="TextBox 4">
            <a:extLst>
              <a:ext uri="{FF2B5EF4-FFF2-40B4-BE49-F238E27FC236}">
                <a16:creationId xmlns:a16="http://schemas.microsoft.com/office/drawing/2014/main" id="{1B50A815-D57B-C0A8-4F8F-47ABEA8C6F6C}"/>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sp>
        <p:nvSpPr>
          <p:cNvPr id="29" name="Rectangle 27">
            <a:extLst>
              <a:ext uri="{FF2B5EF4-FFF2-40B4-BE49-F238E27FC236}">
                <a16:creationId xmlns:a16="http://schemas.microsoft.com/office/drawing/2014/main" id="{7CB36311-7A20-F8FF-0746-0BEAAC2D06CF}"/>
              </a:ext>
            </a:extLst>
          </p:cNvPr>
          <p:cNvSpPr/>
          <p:nvPr/>
        </p:nvSpPr>
        <p:spPr>
          <a:xfrm>
            <a:off x="763353" y="1294204"/>
            <a:ext cx="5128323"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1200" dirty="0">
              <a:solidFill>
                <a:schemeClr val="tx1"/>
              </a:solidFill>
            </a:endParaRPr>
          </a:p>
        </p:txBody>
      </p:sp>
      <p:sp>
        <p:nvSpPr>
          <p:cNvPr id="35" name="Oval 8">
            <a:extLst>
              <a:ext uri="{FF2B5EF4-FFF2-40B4-BE49-F238E27FC236}">
                <a16:creationId xmlns:a16="http://schemas.microsoft.com/office/drawing/2014/main" id="{C298383B-83E9-9FF6-E390-09C981BFBD72}"/>
              </a:ext>
            </a:extLst>
          </p:cNvPr>
          <p:cNvSpPr>
            <a:spLocks noChangeAspect="1"/>
          </p:cNvSpPr>
          <p:nvPr/>
        </p:nvSpPr>
        <p:spPr>
          <a:xfrm>
            <a:off x="359478" y="1302950"/>
            <a:ext cx="1511644" cy="1511644"/>
          </a:xfrm>
          <a:prstGeom prst="ellipse">
            <a:avLst/>
          </a:prstGeom>
          <a:solidFill>
            <a:srgbClr val="F3FBF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36" name="Bildplatzhalter 10">
            <a:extLst>
              <a:ext uri="{FF2B5EF4-FFF2-40B4-BE49-F238E27FC236}">
                <a16:creationId xmlns:a16="http://schemas.microsoft.com/office/drawing/2014/main" id="{35AB5046-E2E1-FA41-F0D5-A220C95B187E}"/>
              </a:ext>
            </a:extLst>
          </p:cNvPr>
          <p:cNvPicPr>
            <a:picLocks noChangeAspect="1"/>
          </p:cNvPicPr>
          <p:nvPr/>
        </p:nvPicPr>
        <p:blipFill>
          <a:blip r:embed="rId10"/>
          <a:srcRect/>
          <a:stretch/>
        </p:blipFill>
        <p:spPr>
          <a:xfrm>
            <a:off x="458095" y="1395770"/>
            <a:ext cx="1332536" cy="1326004"/>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57150">
            <a:solidFill>
              <a:schemeClr val="bg1"/>
            </a:solidFill>
          </a:ln>
        </p:spPr>
      </p:pic>
      <p:sp>
        <p:nvSpPr>
          <p:cNvPr id="37" name="Textfeld 36">
            <a:extLst>
              <a:ext uri="{FF2B5EF4-FFF2-40B4-BE49-F238E27FC236}">
                <a16:creationId xmlns:a16="http://schemas.microsoft.com/office/drawing/2014/main" id="{02C956A7-482D-57E9-E234-56BB337A3400}"/>
              </a:ext>
            </a:extLst>
          </p:cNvPr>
          <p:cNvSpPr txBox="1"/>
          <p:nvPr/>
        </p:nvSpPr>
        <p:spPr>
          <a:xfrm>
            <a:off x="1968169" y="1664371"/>
            <a:ext cx="3684486" cy="738664"/>
          </a:xfrm>
          <a:prstGeom prst="rect">
            <a:avLst/>
          </a:prstGeom>
          <a:noFill/>
        </p:spPr>
        <p:txBody>
          <a:bodyPr wrap="square" rtlCol="0">
            <a:spAutoFit/>
          </a:bodyPr>
          <a:lstStyle/>
          <a:p>
            <a:r>
              <a:rPr lang="en-US" sz="1400" dirty="0"/>
              <a:t>With 109,900 employees, Raiffeisen cooperatives are </a:t>
            </a:r>
            <a:r>
              <a:rPr lang="en-US" sz="1400" b="1" dirty="0"/>
              <a:t>an important employer and economic factor in rural regions.</a:t>
            </a:r>
          </a:p>
        </p:txBody>
      </p:sp>
      <p:sp>
        <p:nvSpPr>
          <p:cNvPr id="6" name="Textfeld 5">
            <a:extLst>
              <a:ext uri="{FF2B5EF4-FFF2-40B4-BE49-F238E27FC236}">
                <a16:creationId xmlns:a16="http://schemas.microsoft.com/office/drawing/2014/main" id="{57A8E9BC-D031-3866-B383-C3B48557FAD0}"/>
              </a:ext>
            </a:extLst>
          </p:cNvPr>
          <p:cNvSpPr txBox="1"/>
          <p:nvPr/>
        </p:nvSpPr>
        <p:spPr>
          <a:xfrm>
            <a:off x="1758138" y="6356390"/>
            <a:ext cx="1701107" cy="246221"/>
          </a:xfrm>
          <a:prstGeom prst="rect">
            <a:avLst/>
          </a:prstGeom>
          <a:noFill/>
        </p:spPr>
        <p:txBody>
          <a:bodyPr wrap="none" rtlCol="0">
            <a:spAutoFit/>
          </a:bodyPr>
          <a:lstStyle/>
          <a:p>
            <a:pPr>
              <a:spcBef>
                <a:spcPts val="100"/>
              </a:spcBef>
            </a:pPr>
            <a:r>
              <a:rPr lang="de-DE" sz="1000" b="1" baseline="30000" dirty="0">
                <a:solidFill>
                  <a:schemeClr val="tx1">
                    <a:lumMod val="50000"/>
                    <a:lumOff val="50000"/>
                  </a:schemeClr>
                </a:solidFill>
                <a:latin typeface="Arial" panose="020B0604020202020204" pitchFamily="34" charset="0"/>
                <a:cs typeface="Arial" panose="020B0604020202020204" pitchFamily="34" charset="0"/>
              </a:rPr>
              <a:t>1 </a:t>
            </a:r>
            <a:r>
              <a:rPr lang="en-US" sz="1000" dirty="0">
                <a:solidFill>
                  <a:schemeClr val="tx1">
                    <a:lumMod val="50000"/>
                    <a:lumOff val="50000"/>
                  </a:schemeClr>
                </a:solidFill>
                <a:latin typeface="Arial" panose="020B0604020202020204" pitchFamily="34" charset="0"/>
              </a:rPr>
              <a:t>As of December 31, 2024</a:t>
            </a:r>
            <a:endParaRPr lang="de-DE" sz="1000" dirty="0">
              <a:solidFill>
                <a:schemeClr val="tx1">
                  <a:lumMod val="50000"/>
                  <a:lumOff val="50000"/>
                </a:schemeClr>
              </a:solidFill>
              <a:latin typeface="Arial" panose="020B0604020202020204" pitchFamily="34" charset="0"/>
            </a:endParaRPr>
          </a:p>
        </p:txBody>
      </p:sp>
    </p:spTree>
    <p:extLst>
      <p:ext uri="{BB962C8B-B14F-4D97-AF65-F5344CB8AC3E}">
        <p14:creationId xmlns:p14="http://schemas.microsoft.com/office/powerpoint/2010/main" val="250432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ounded Rectangle 17">
            <a:extLst>
              <a:ext uri="{FF2B5EF4-FFF2-40B4-BE49-F238E27FC236}">
                <a16:creationId xmlns:a16="http://schemas.microsoft.com/office/drawing/2014/main" id="{0D5DE8E4-FA4A-6AB1-D6A7-4CD038F76052}"/>
              </a:ext>
            </a:extLst>
          </p:cNvPr>
          <p:cNvSpPr/>
          <p:nvPr/>
        </p:nvSpPr>
        <p:spPr>
          <a:xfrm>
            <a:off x="3069333" y="1558923"/>
            <a:ext cx="5853679" cy="1512000"/>
          </a:xfrm>
          <a:prstGeom prst="roundRect">
            <a:avLst>
              <a:gd name="adj" fmla="val 1389"/>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15811FB6-19FF-0289-744F-3BC19E1358F6}"/>
              </a:ext>
            </a:extLst>
          </p:cNvPr>
          <p:cNvSpPr/>
          <p:nvPr/>
        </p:nvSpPr>
        <p:spPr>
          <a:xfrm>
            <a:off x="3069333" y="3172192"/>
            <a:ext cx="5853679" cy="1512000"/>
          </a:xfrm>
          <a:prstGeom prst="roundRect">
            <a:avLst>
              <a:gd name="adj" fmla="val 1389"/>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0FDB21D9-CC36-D166-786A-2650032AC3EF}"/>
              </a:ext>
            </a:extLst>
          </p:cNvPr>
          <p:cNvSpPr/>
          <p:nvPr/>
        </p:nvSpPr>
        <p:spPr>
          <a:xfrm>
            <a:off x="3069332" y="4785460"/>
            <a:ext cx="5853682" cy="1512000"/>
          </a:xfrm>
          <a:prstGeom prst="roundRect">
            <a:avLst>
              <a:gd name="adj" fmla="val 1389"/>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D9E788C6-FBB6-46EB-8356-1641091C6CF3}"/>
              </a:ext>
            </a:extLst>
          </p:cNvPr>
          <p:cNvGrpSpPr>
            <a:grpSpLocks noChangeAspect="1"/>
          </p:cNvGrpSpPr>
          <p:nvPr/>
        </p:nvGrpSpPr>
        <p:grpSpPr>
          <a:xfrm>
            <a:off x="2162087" y="4784569"/>
            <a:ext cx="1512000" cy="1512000"/>
            <a:chOff x="2449513" y="4918785"/>
            <a:chExt cx="1245350" cy="1245350"/>
          </a:xfrm>
        </p:grpSpPr>
        <p:sp>
          <p:nvSpPr>
            <p:cNvPr id="16" name="Oval 15">
              <a:extLst>
                <a:ext uri="{FF2B5EF4-FFF2-40B4-BE49-F238E27FC236}">
                  <a16:creationId xmlns:a16="http://schemas.microsoft.com/office/drawing/2014/main" id="{FBC6AE70-EAF2-AF1B-70A4-CACC40112EED}"/>
                </a:ext>
              </a:extLst>
            </p:cNvPr>
            <p:cNvSpPr>
              <a:spLocks noChangeAspect="1"/>
            </p:cNvSpPr>
            <p:nvPr/>
          </p:nvSpPr>
          <p:spPr>
            <a:xfrm>
              <a:off x="2449513" y="4918785"/>
              <a:ext cx="1245350" cy="1245350"/>
            </a:xfrm>
            <a:prstGeom prst="ellipse">
              <a:avLst/>
            </a:prstGeom>
            <a:solidFill>
              <a:schemeClr val="bg1"/>
            </a:solidFill>
            <a:ln w="50800">
              <a:solidFill>
                <a:srgbClr val="F3FBF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27" name="Bildplatzhalter 10">
              <a:extLst>
                <a:ext uri="{FF2B5EF4-FFF2-40B4-BE49-F238E27FC236}">
                  <a16:creationId xmlns:a16="http://schemas.microsoft.com/office/drawing/2014/main" id="{99D6FFA4-B24A-2E3F-0421-9767AC29C6A9}"/>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2528257" y="5001460"/>
              <a:ext cx="1087862"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grpSp>
        <p:nvGrpSpPr>
          <p:cNvPr id="4" name="Group 3">
            <a:extLst>
              <a:ext uri="{FF2B5EF4-FFF2-40B4-BE49-F238E27FC236}">
                <a16:creationId xmlns:a16="http://schemas.microsoft.com/office/drawing/2014/main" id="{080AD6C8-7EAE-9672-A97E-265EC52E9D1C}"/>
              </a:ext>
            </a:extLst>
          </p:cNvPr>
          <p:cNvGrpSpPr>
            <a:grpSpLocks noChangeAspect="1"/>
          </p:cNvGrpSpPr>
          <p:nvPr/>
        </p:nvGrpSpPr>
        <p:grpSpPr>
          <a:xfrm>
            <a:off x="2162087" y="3192153"/>
            <a:ext cx="1512000" cy="1512000"/>
            <a:chOff x="2449513" y="3305517"/>
            <a:chExt cx="1245350" cy="1245350"/>
          </a:xfrm>
        </p:grpSpPr>
        <p:sp>
          <p:nvSpPr>
            <p:cNvPr id="14" name="Oval 13">
              <a:extLst>
                <a:ext uri="{FF2B5EF4-FFF2-40B4-BE49-F238E27FC236}">
                  <a16:creationId xmlns:a16="http://schemas.microsoft.com/office/drawing/2014/main" id="{F8965767-ABFD-C440-5975-28631B4E3C3B}"/>
                </a:ext>
              </a:extLst>
            </p:cNvPr>
            <p:cNvSpPr>
              <a:spLocks noChangeAspect="1"/>
            </p:cNvSpPr>
            <p:nvPr/>
          </p:nvSpPr>
          <p:spPr>
            <a:xfrm>
              <a:off x="2449513" y="3305517"/>
              <a:ext cx="1245350" cy="1245350"/>
            </a:xfrm>
            <a:prstGeom prst="ellipse">
              <a:avLst/>
            </a:prstGeom>
            <a:solidFill>
              <a:schemeClr val="bg1"/>
            </a:solidFill>
            <a:ln w="50800">
              <a:solidFill>
                <a:srgbClr val="F3FBF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28" name="Bildplatzhalter 10">
              <a:extLst>
                <a:ext uri="{FF2B5EF4-FFF2-40B4-BE49-F238E27FC236}">
                  <a16:creationId xmlns:a16="http://schemas.microsoft.com/office/drawing/2014/main" id="{21A5DD67-EA96-12D0-3DED-7D31BD342166}"/>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2528257" y="3388192"/>
              <a:ext cx="1087862"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grpSp>
        <p:nvGrpSpPr>
          <p:cNvPr id="2" name="Group 1">
            <a:extLst>
              <a:ext uri="{FF2B5EF4-FFF2-40B4-BE49-F238E27FC236}">
                <a16:creationId xmlns:a16="http://schemas.microsoft.com/office/drawing/2014/main" id="{18AAA56C-45E3-2F77-57B6-D3F30092FF1B}"/>
              </a:ext>
            </a:extLst>
          </p:cNvPr>
          <p:cNvGrpSpPr>
            <a:grpSpLocks noChangeAspect="1"/>
          </p:cNvGrpSpPr>
          <p:nvPr/>
        </p:nvGrpSpPr>
        <p:grpSpPr>
          <a:xfrm>
            <a:off x="2162087" y="1577993"/>
            <a:ext cx="1512000" cy="1512000"/>
            <a:chOff x="2449513" y="1692248"/>
            <a:chExt cx="1245350" cy="1245350"/>
          </a:xfrm>
        </p:grpSpPr>
        <p:sp>
          <p:nvSpPr>
            <p:cNvPr id="12" name="Oval 11">
              <a:extLst>
                <a:ext uri="{FF2B5EF4-FFF2-40B4-BE49-F238E27FC236}">
                  <a16:creationId xmlns:a16="http://schemas.microsoft.com/office/drawing/2014/main" id="{5E3A64A5-A977-A28F-D37B-EC17D1E3277E}"/>
                </a:ext>
              </a:extLst>
            </p:cNvPr>
            <p:cNvSpPr>
              <a:spLocks noChangeAspect="1"/>
            </p:cNvSpPr>
            <p:nvPr/>
          </p:nvSpPr>
          <p:spPr>
            <a:xfrm>
              <a:off x="2449513" y="1692248"/>
              <a:ext cx="1245350" cy="1245350"/>
            </a:xfrm>
            <a:prstGeom prst="ellipse">
              <a:avLst/>
            </a:prstGeom>
            <a:solidFill>
              <a:schemeClr val="bg1"/>
            </a:solidFill>
            <a:ln w="50800">
              <a:solidFill>
                <a:srgbClr val="F3FBF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29" name="Bildplatzhalter 10">
              <a:extLst>
                <a:ext uri="{FF2B5EF4-FFF2-40B4-BE49-F238E27FC236}">
                  <a16:creationId xmlns:a16="http://schemas.microsoft.com/office/drawing/2014/main" id="{4470AB7E-436F-0C21-30DE-D56BC752E755}"/>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2528258" y="1774923"/>
              <a:ext cx="1087861"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sp>
        <p:nvSpPr>
          <p:cNvPr id="3" name="Slide Number Placeholder 2">
            <a:extLst>
              <a:ext uri="{FF2B5EF4-FFF2-40B4-BE49-F238E27FC236}">
                <a16:creationId xmlns:a16="http://schemas.microsoft.com/office/drawing/2014/main" id="{1813FABD-46B9-A38E-23C5-198023CDCB0C}"/>
              </a:ext>
            </a:extLst>
          </p:cNvPr>
          <p:cNvSpPr>
            <a:spLocks noGrp="1"/>
          </p:cNvSpPr>
          <p:nvPr>
            <p:ph type="sldNum" sz="quarter" idx="16"/>
          </p:nvPr>
        </p:nvSpPr>
        <p:spPr/>
        <p:txBody>
          <a:bodyPr/>
          <a:lstStyle/>
          <a:p>
            <a:fld id="{BD6B995A-6B31-0F4D-824D-D8F1B52156F9}" type="slidenum">
              <a:rPr lang="de-DE" smtClean="0"/>
              <a:pPr/>
              <a:t>14</a:t>
            </a:fld>
            <a:endParaRPr lang="de-DE"/>
          </a:p>
        </p:txBody>
      </p:sp>
      <p:sp>
        <p:nvSpPr>
          <p:cNvPr id="10" name="Title 6">
            <a:extLst>
              <a:ext uri="{FF2B5EF4-FFF2-40B4-BE49-F238E27FC236}">
                <a16:creationId xmlns:a16="http://schemas.microsoft.com/office/drawing/2014/main" id="{18A06CC2-D763-B4BF-9C13-B8E4405C0DE5}"/>
              </a:ext>
            </a:extLst>
          </p:cNvPr>
          <p:cNvSpPr>
            <a:spLocks noGrp="1"/>
          </p:cNvSpPr>
          <p:nvPr>
            <p:ph type="title"/>
          </p:nvPr>
        </p:nvSpPr>
        <p:spPr>
          <a:xfrm>
            <a:off x="523875" y="490152"/>
            <a:ext cx="10515600" cy="664797"/>
          </a:xfrm>
        </p:spPr>
        <p:txBody>
          <a:bodyPr/>
          <a:lstStyle/>
          <a:p>
            <a:r>
              <a:rPr lang="de-DE" dirty="0"/>
              <a:t>Raiffeisen </a:t>
            </a:r>
            <a:r>
              <a:rPr lang="de-DE" dirty="0" err="1"/>
              <a:t>cooperatives</a:t>
            </a:r>
            <a:br>
              <a:rPr lang="de-DE" dirty="0"/>
            </a:br>
            <a:r>
              <a:rPr lang="de-DE" dirty="0">
                <a:solidFill>
                  <a:srgbClr val="54BE38"/>
                </a:solidFill>
              </a:rPr>
              <a:t>A regional </a:t>
            </a:r>
            <a:r>
              <a:rPr lang="de-DE" dirty="0" err="1">
                <a:solidFill>
                  <a:srgbClr val="54BE38"/>
                </a:solidFill>
              </a:rPr>
              <a:t>economic</a:t>
            </a:r>
            <a:r>
              <a:rPr lang="de-DE" dirty="0">
                <a:solidFill>
                  <a:srgbClr val="54BE38"/>
                </a:solidFill>
              </a:rPr>
              <a:t> </a:t>
            </a:r>
            <a:r>
              <a:rPr lang="de-DE" dirty="0" err="1">
                <a:solidFill>
                  <a:srgbClr val="54BE38"/>
                </a:solidFill>
              </a:rPr>
              <a:t>force</a:t>
            </a:r>
            <a:endParaRPr lang="de-DE" dirty="0">
              <a:solidFill>
                <a:srgbClr val="54BF37"/>
              </a:solidFill>
            </a:endParaRPr>
          </a:p>
        </p:txBody>
      </p:sp>
      <p:sp>
        <p:nvSpPr>
          <p:cNvPr id="21" name="Flussdiagramm: Verbinder 5">
            <a:extLst>
              <a:ext uri="{FF2B5EF4-FFF2-40B4-BE49-F238E27FC236}">
                <a16:creationId xmlns:a16="http://schemas.microsoft.com/office/drawing/2014/main" id="{AEDEBEB5-A99C-E9B1-8587-2B835B222D74}"/>
              </a:ext>
            </a:extLst>
          </p:cNvPr>
          <p:cNvSpPr/>
          <p:nvPr/>
        </p:nvSpPr>
        <p:spPr>
          <a:xfrm>
            <a:off x="4516890" y="3570082"/>
            <a:ext cx="3846059" cy="71622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1400" b="1" dirty="0">
                <a:solidFill>
                  <a:schemeClr val="tx1"/>
                </a:solidFill>
                <a:latin typeface="Arial" panose="020B0604020202020204" pitchFamily="34" charset="0"/>
                <a:cs typeface="Arial" panose="020B0604020202020204" pitchFamily="34" charset="0"/>
              </a:rPr>
              <a:t>…</a:t>
            </a:r>
            <a:r>
              <a:rPr lang="en-US" sz="1400" b="1" dirty="0">
                <a:solidFill>
                  <a:schemeClr val="tx1"/>
                </a:solidFill>
                <a:latin typeface="Arial" panose="020B0604020202020204" pitchFamily="34" charset="0"/>
                <a:cs typeface="Arial" panose="020B0604020202020204" pitchFamily="34" charset="0"/>
              </a:rPr>
              <a:t>of the annual milk volume </a:t>
            </a:r>
          </a:p>
          <a:p>
            <a:pPr>
              <a:lnSpc>
                <a:spcPct val="114000"/>
              </a:lnSpc>
            </a:pPr>
            <a:r>
              <a:rPr lang="en-US" sz="1400" dirty="0">
                <a:solidFill>
                  <a:schemeClr val="tx1"/>
                </a:solidFill>
                <a:latin typeface="Arial" panose="020B0604020202020204" pitchFamily="34" charset="0"/>
                <a:cs typeface="Arial" panose="020B0604020202020204" pitchFamily="34" charset="0"/>
              </a:rPr>
              <a:t>in Germany is processed into high-quality food by dairy cooperatives.</a:t>
            </a:r>
          </a:p>
        </p:txBody>
      </p:sp>
      <p:sp>
        <p:nvSpPr>
          <p:cNvPr id="22" name="Flussdiagramm: Verbinder 6">
            <a:extLst>
              <a:ext uri="{FF2B5EF4-FFF2-40B4-BE49-F238E27FC236}">
                <a16:creationId xmlns:a16="http://schemas.microsoft.com/office/drawing/2014/main" id="{E780AB1F-A829-D1CF-A017-65E53B1B96CB}"/>
              </a:ext>
            </a:extLst>
          </p:cNvPr>
          <p:cNvSpPr/>
          <p:nvPr/>
        </p:nvSpPr>
        <p:spPr>
          <a:xfrm>
            <a:off x="4516890" y="5183350"/>
            <a:ext cx="3629025" cy="71622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1400" b="1" dirty="0">
                <a:solidFill>
                  <a:schemeClr val="tx1"/>
                </a:solidFill>
                <a:latin typeface="Arial" panose="020B0604020202020204" pitchFamily="34" charset="0"/>
                <a:cs typeface="Arial" panose="020B0604020202020204" pitchFamily="34" charset="0"/>
              </a:rPr>
              <a:t>…</a:t>
            </a:r>
            <a:r>
              <a:rPr lang="en-US" sz="1400" b="1" dirty="0">
                <a:solidFill>
                  <a:schemeClr val="tx1"/>
                </a:solidFill>
                <a:latin typeface="Arial" panose="020B0604020202020204" pitchFamily="34" charset="0"/>
                <a:cs typeface="Arial" panose="020B0604020202020204" pitchFamily="34" charset="0"/>
              </a:rPr>
              <a:t>of the farmland </a:t>
            </a:r>
          </a:p>
          <a:p>
            <a:pPr>
              <a:lnSpc>
                <a:spcPct val="114000"/>
              </a:lnSpc>
            </a:pPr>
            <a:r>
              <a:rPr lang="en-US" sz="1400" dirty="0">
                <a:solidFill>
                  <a:schemeClr val="tx1"/>
                </a:solidFill>
                <a:latin typeface="Arial" panose="020B0604020202020204" pitchFamily="34" charset="0"/>
                <a:cs typeface="Arial" panose="020B0604020202020204" pitchFamily="34" charset="0"/>
              </a:rPr>
              <a:t>in the eastern federal states is farmed by agricultural cooperatives.</a:t>
            </a:r>
            <a:endParaRPr lang="de-DE" sz="1400" dirty="0">
              <a:solidFill>
                <a:schemeClr val="tx1"/>
              </a:solidFill>
              <a:latin typeface="Arial" panose="020B0604020202020204" pitchFamily="34" charset="0"/>
              <a:cs typeface="Arial" panose="020B0604020202020204" pitchFamily="34" charset="0"/>
            </a:endParaRPr>
          </a:p>
        </p:txBody>
      </p:sp>
      <p:sp>
        <p:nvSpPr>
          <p:cNvPr id="23" name="Flussdiagramm: Verbinder 7">
            <a:extLst>
              <a:ext uri="{FF2B5EF4-FFF2-40B4-BE49-F238E27FC236}">
                <a16:creationId xmlns:a16="http://schemas.microsoft.com/office/drawing/2014/main" id="{5AFCB016-4CEA-73C3-26FD-8250EA273236}"/>
              </a:ext>
            </a:extLst>
          </p:cNvPr>
          <p:cNvSpPr/>
          <p:nvPr/>
        </p:nvSpPr>
        <p:spPr>
          <a:xfrm>
            <a:off x="4516891" y="1956813"/>
            <a:ext cx="3629024" cy="71622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1400" b="1" dirty="0">
                <a:solidFill>
                  <a:schemeClr val="tx1"/>
                </a:solidFill>
                <a:latin typeface="Arial" panose="020B0604020202020204" pitchFamily="34" charset="0"/>
                <a:cs typeface="Arial" panose="020B0604020202020204" pitchFamily="34" charset="0"/>
              </a:rPr>
              <a:t>…</a:t>
            </a:r>
            <a:r>
              <a:rPr lang="en-US" sz="1400" b="1" dirty="0">
                <a:solidFill>
                  <a:schemeClr val="tx1"/>
                </a:solidFill>
                <a:latin typeface="Arial" panose="020B0604020202020204" pitchFamily="34" charset="0"/>
                <a:cs typeface="Arial" panose="020B0604020202020204" pitchFamily="34" charset="0"/>
              </a:rPr>
              <a:t>of the total German grape </a:t>
            </a:r>
          </a:p>
          <a:p>
            <a:pPr>
              <a:lnSpc>
                <a:spcPct val="114000"/>
              </a:lnSpc>
            </a:pPr>
            <a:r>
              <a:rPr lang="en-US" sz="1400" dirty="0">
                <a:solidFill>
                  <a:schemeClr val="tx1"/>
                </a:solidFill>
                <a:latin typeface="Arial" panose="020B0604020202020204" pitchFamily="34" charset="0"/>
                <a:cs typeface="Arial" panose="020B0604020202020204" pitchFamily="34" charset="0"/>
              </a:rPr>
              <a:t>crop is processed by winegrowers’ cooperatives into wines of all quality levels</a:t>
            </a:r>
            <a:r>
              <a:rPr lang="de-DE" sz="1400" dirty="0">
                <a:solidFill>
                  <a:schemeClr val="tx1"/>
                </a:solidFill>
                <a:latin typeface="Arial" panose="020B0604020202020204" pitchFamily="34" charset="0"/>
                <a:cs typeface="Arial" panose="020B0604020202020204" pitchFamily="34" charset="0"/>
              </a:rPr>
              <a:t>.</a:t>
            </a:r>
          </a:p>
        </p:txBody>
      </p:sp>
      <p:sp>
        <p:nvSpPr>
          <p:cNvPr id="24" name="Flussdiagramm: Verbinder 7">
            <a:extLst>
              <a:ext uri="{FF2B5EF4-FFF2-40B4-BE49-F238E27FC236}">
                <a16:creationId xmlns:a16="http://schemas.microsoft.com/office/drawing/2014/main" id="{0588A536-6AC8-AE07-2624-DFAF069907EC}"/>
              </a:ext>
            </a:extLst>
          </p:cNvPr>
          <p:cNvSpPr/>
          <p:nvPr/>
        </p:nvSpPr>
        <p:spPr>
          <a:xfrm>
            <a:off x="3778068" y="2151289"/>
            <a:ext cx="530860" cy="32726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gn="ctr">
              <a:lnSpc>
                <a:spcPct val="114000"/>
              </a:lnSpc>
            </a:pPr>
            <a:r>
              <a:rPr lang="de-DE" sz="2000" b="1" dirty="0">
                <a:solidFill>
                  <a:srgbClr val="54BF37"/>
                </a:solidFill>
                <a:latin typeface="Arial" panose="020B0604020202020204" pitchFamily="34" charset="0"/>
                <a:cs typeface="Arial" panose="020B0604020202020204" pitchFamily="34" charset="0"/>
              </a:rPr>
              <a:t>1/3</a:t>
            </a:r>
          </a:p>
        </p:txBody>
      </p:sp>
      <p:sp>
        <p:nvSpPr>
          <p:cNvPr id="25" name="Flussdiagramm: Verbinder 7">
            <a:extLst>
              <a:ext uri="{FF2B5EF4-FFF2-40B4-BE49-F238E27FC236}">
                <a16:creationId xmlns:a16="http://schemas.microsoft.com/office/drawing/2014/main" id="{9A144D80-99E0-73E4-CB68-1A71DC4D9B9A}"/>
              </a:ext>
            </a:extLst>
          </p:cNvPr>
          <p:cNvSpPr/>
          <p:nvPr/>
        </p:nvSpPr>
        <p:spPr>
          <a:xfrm>
            <a:off x="3778068" y="3764558"/>
            <a:ext cx="530860" cy="32726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gn="ctr">
              <a:lnSpc>
                <a:spcPct val="114000"/>
              </a:lnSpc>
            </a:pPr>
            <a:r>
              <a:rPr lang="de-DE" sz="2000" b="1" dirty="0">
                <a:solidFill>
                  <a:srgbClr val="54BF37"/>
                </a:solidFill>
                <a:latin typeface="Arial" panose="020B0604020202020204" pitchFamily="34" charset="0"/>
                <a:cs typeface="Arial" panose="020B0604020202020204" pitchFamily="34" charset="0"/>
              </a:rPr>
              <a:t>60%</a:t>
            </a:r>
          </a:p>
        </p:txBody>
      </p:sp>
      <p:sp>
        <p:nvSpPr>
          <p:cNvPr id="26" name="Flussdiagramm: Verbinder 7">
            <a:extLst>
              <a:ext uri="{FF2B5EF4-FFF2-40B4-BE49-F238E27FC236}">
                <a16:creationId xmlns:a16="http://schemas.microsoft.com/office/drawing/2014/main" id="{2B0D4924-B2B2-0C58-880F-51B2C80F4324}"/>
              </a:ext>
            </a:extLst>
          </p:cNvPr>
          <p:cNvSpPr/>
          <p:nvPr/>
        </p:nvSpPr>
        <p:spPr>
          <a:xfrm>
            <a:off x="3778068" y="5377826"/>
            <a:ext cx="530860" cy="32726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gn="ctr">
              <a:lnSpc>
                <a:spcPct val="114000"/>
              </a:lnSpc>
            </a:pPr>
            <a:r>
              <a:rPr lang="de-DE" sz="2000" b="1" dirty="0">
                <a:solidFill>
                  <a:srgbClr val="54BF37"/>
                </a:solidFill>
                <a:latin typeface="Arial" panose="020B0604020202020204" pitchFamily="34" charset="0"/>
                <a:cs typeface="Arial" panose="020B0604020202020204" pitchFamily="34" charset="0"/>
              </a:rPr>
              <a:t>25%</a:t>
            </a:r>
          </a:p>
        </p:txBody>
      </p:sp>
    </p:spTree>
    <p:extLst>
      <p:ext uri="{BB962C8B-B14F-4D97-AF65-F5344CB8AC3E}">
        <p14:creationId xmlns:p14="http://schemas.microsoft.com/office/powerpoint/2010/main" val="993081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Rounded Rectangle 125">
            <a:extLst>
              <a:ext uri="{FF2B5EF4-FFF2-40B4-BE49-F238E27FC236}">
                <a16:creationId xmlns:a16="http://schemas.microsoft.com/office/drawing/2014/main" id="{2050CE6B-51F2-F61E-12AF-43BF248969E3}"/>
              </a:ext>
            </a:extLst>
          </p:cNvPr>
          <p:cNvSpPr/>
          <p:nvPr/>
        </p:nvSpPr>
        <p:spPr>
          <a:xfrm>
            <a:off x="895989" y="3557521"/>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7" name="Rounded Rectangle 126">
            <a:extLst>
              <a:ext uri="{FF2B5EF4-FFF2-40B4-BE49-F238E27FC236}">
                <a16:creationId xmlns:a16="http://schemas.microsoft.com/office/drawing/2014/main" id="{BB01B529-9525-5923-C244-CA225FD6594B}"/>
              </a:ext>
            </a:extLst>
          </p:cNvPr>
          <p:cNvSpPr/>
          <p:nvPr/>
        </p:nvSpPr>
        <p:spPr>
          <a:xfrm>
            <a:off x="895989" y="4431540"/>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8" name="Rounded Rectangle 127">
            <a:extLst>
              <a:ext uri="{FF2B5EF4-FFF2-40B4-BE49-F238E27FC236}">
                <a16:creationId xmlns:a16="http://schemas.microsoft.com/office/drawing/2014/main" id="{1EEBABE0-2AB4-CFEF-250E-AEC99EE1216D}"/>
              </a:ext>
            </a:extLst>
          </p:cNvPr>
          <p:cNvSpPr/>
          <p:nvPr/>
        </p:nvSpPr>
        <p:spPr>
          <a:xfrm>
            <a:off x="895989" y="5305559"/>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5" name="Rounded Rectangle 124">
            <a:extLst>
              <a:ext uri="{FF2B5EF4-FFF2-40B4-BE49-F238E27FC236}">
                <a16:creationId xmlns:a16="http://schemas.microsoft.com/office/drawing/2014/main" id="{E286160F-EAD4-BC8F-F379-2103BF454174}"/>
              </a:ext>
            </a:extLst>
          </p:cNvPr>
          <p:cNvSpPr/>
          <p:nvPr/>
        </p:nvSpPr>
        <p:spPr>
          <a:xfrm>
            <a:off x="895989" y="2683502"/>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A1A88FEE-EC5A-CB94-3FD8-C57BCF284E2C}"/>
              </a:ext>
            </a:extLst>
          </p:cNvPr>
          <p:cNvSpPr>
            <a:spLocks noGrp="1"/>
          </p:cNvSpPr>
          <p:nvPr>
            <p:ph type="body" sz="quarter" idx="15"/>
          </p:nvPr>
        </p:nvSpPr>
        <p:spPr/>
        <p:txBody>
          <a:bodyPr/>
          <a:lstStyle/>
          <a:p>
            <a:r>
              <a:rPr lang="de-DE" b="1" baseline="30000" dirty="0">
                <a:solidFill>
                  <a:schemeClr val="tx1">
                    <a:lumMod val="50000"/>
                    <a:lumOff val="50000"/>
                  </a:schemeClr>
                </a:solidFill>
                <a:latin typeface="Arial" panose="020B0604020202020204" pitchFamily="34" charset="0"/>
              </a:rPr>
              <a:t> </a:t>
            </a:r>
            <a:r>
              <a:rPr lang="en-US" dirty="0">
                <a:solidFill>
                  <a:schemeClr val="tx1">
                    <a:lumMod val="50000"/>
                    <a:lumOff val="50000"/>
                  </a:schemeClr>
                </a:solidFill>
                <a:latin typeface="Arial" panose="020B0604020202020204" pitchFamily="34" charset="0"/>
              </a:rPr>
              <a:t>As of December 31, 2024</a:t>
            </a:r>
            <a:endParaRPr lang="de-DE" dirty="0">
              <a:solidFill>
                <a:schemeClr val="tx1">
                  <a:lumMod val="50000"/>
                  <a:lumOff val="50000"/>
                </a:schemeClr>
              </a:solidFill>
              <a:latin typeface="Arial" panose="020B0604020202020204" pitchFamily="34" charset="0"/>
            </a:endParaRPr>
          </a:p>
          <a:p>
            <a:endParaRPr lang="de-DE" dirty="0">
              <a:latin typeface="Arial" panose="020B0604020202020204" pitchFamily="34" charset="0"/>
            </a:endParaRPr>
          </a:p>
        </p:txBody>
      </p:sp>
      <p:sp>
        <p:nvSpPr>
          <p:cNvPr id="3" name="Slide Number Placeholder 2">
            <a:extLst>
              <a:ext uri="{FF2B5EF4-FFF2-40B4-BE49-F238E27FC236}">
                <a16:creationId xmlns:a16="http://schemas.microsoft.com/office/drawing/2014/main" id="{F1158CE9-FD62-7E51-BC19-CD91F6464D8A}"/>
              </a:ext>
            </a:extLst>
          </p:cNvPr>
          <p:cNvSpPr>
            <a:spLocks noGrp="1"/>
          </p:cNvSpPr>
          <p:nvPr>
            <p:ph type="sldNum" sz="quarter" idx="16"/>
          </p:nvPr>
        </p:nvSpPr>
        <p:spPr/>
        <p:txBody>
          <a:bodyPr/>
          <a:lstStyle/>
          <a:p>
            <a:fld id="{BD6B995A-6B31-0F4D-824D-D8F1B52156F9}" type="slidenum">
              <a:rPr lang="de-DE" smtClean="0"/>
              <a:pPr/>
              <a:t>15</a:t>
            </a:fld>
            <a:endParaRPr lang="de-DE"/>
          </a:p>
        </p:txBody>
      </p:sp>
      <p:sp>
        <p:nvSpPr>
          <p:cNvPr id="33" name="Rechteck 102">
            <a:extLst>
              <a:ext uri="{FF2B5EF4-FFF2-40B4-BE49-F238E27FC236}">
                <a16:creationId xmlns:a16="http://schemas.microsoft.com/office/drawing/2014/main" id="{DFF5EA12-5117-A845-BD2B-55EDCA7CFD52}"/>
              </a:ext>
            </a:extLst>
          </p:cNvPr>
          <p:cNvSpPr/>
          <p:nvPr/>
        </p:nvSpPr>
        <p:spPr>
          <a:xfrm>
            <a:off x="1142160" y="2882859"/>
            <a:ext cx="1044000" cy="400110"/>
          </a:xfrm>
          <a:prstGeom prst="rect">
            <a:avLst/>
          </a:prstGeom>
        </p:spPr>
        <p:txBody>
          <a:bodyPr wrap="square" lIns="144000" rIns="0" rtlCol="0" anchor="ctr">
            <a:spAutoFit/>
          </a:bodyPr>
          <a:lstStyle/>
          <a:p>
            <a:pPr>
              <a:spcBef>
                <a:spcPts val="0"/>
              </a:spcBef>
            </a:pPr>
            <a:r>
              <a:rPr lang="de-DE" sz="1000" b="1" dirty="0" err="1">
                <a:latin typeface="Arial" panose="020B0604020202020204" pitchFamily="34" charset="0"/>
                <a:cs typeface="Arial" panose="020B0604020202020204" pitchFamily="34" charset="0"/>
              </a:rPr>
              <a:t>Number</a:t>
            </a:r>
            <a:r>
              <a:rPr lang="de-DE" sz="1000" b="1" dirty="0">
                <a:latin typeface="Arial" panose="020B0604020202020204" pitchFamily="34" charset="0"/>
                <a:cs typeface="Arial" panose="020B0604020202020204" pitchFamily="34" charset="0"/>
              </a:rPr>
              <a:t> </a:t>
            </a:r>
            <a:r>
              <a:rPr lang="de-DE" sz="1000" b="1" dirty="0" err="1">
                <a:latin typeface="Arial" panose="020B0604020202020204" pitchFamily="34" charset="0"/>
                <a:cs typeface="Arial" panose="020B0604020202020204" pitchFamily="34" charset="0"/>
              </a:rPr>
              <a:t>of</a:t>
            </a:r>
            <a:r>
              <a:rPr lang="de-DE" sz="1000" b="1" dirty="0">
                <a:latin typeface="Arial" panose="020B0604020202020204" pitchFamily="34" charset="0"/>
                <a:cs typeface="Arial" panose="020B0604020202020204" pitchFamily="34" charset="0"/>
              </a:rPr>
              <a:t> </a:t>
            </a:r>
            <a:r>
              <a:rPr lang="de-DE" sz="1000" b="1" dirty="0" err="1">
                <a:latin typeface="Arial" panose="020B0604020202020204" pitchFamily="34" charset="0"/>
                <a:cs typeface="Arial" panose="020B0604020202020204" pitchFamily="34" charset="0"/>
              </a:rPr>
              <a:t>cooperatives</a:t>
            </a:r>
            <a:endParaRPr lang="de-DE" sz="1000" b="1" dirty="0">
              <a:latin typeface="Arial" panose="020B0604020202020204" pitchFamily="34" charset="0"/>
              <a:cs typeface="Arial" panose="020B0604020202020204" pitchFamily="34" charset="0"/>
            </a:endParaRPr>
          </a:p>
        </p:txBody>
      </p:sp>
      <p:sp>
        <p:nvSpPr>
          <p:cNvPr id="44" name="Textfeld 47">
            <a:extLst>
              <a:ext uri="{FF2B5EF4-FFF2-40B4-BE49-F238E27FC236}">
                <a16:creationId xmlns:a16="http://schemas.microsoft.com/office/drawing/2014/main" id="{76A480D6-E30B-D9DB-523E-F4E7D3A35643}"/>
              </a:ext>
            </a:extLst>
          </p:cNvPr>
          <p:cNvSpPr txBox="1"/>
          <p:nvPr/>
        </p:nvSpPr>
        <p:spPr>
          <a:xfrm>
            <a:off x="3657298"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142</a:t>
            </a:r>
          </a:p>
        </p:txBody>
      </p:sp>
      <p:sp>
        <p:nvSpPr>
          <p:cNvPr id="46" name="Textfeld 47">
            <a:extLst>
              <a:ext uri="{FF2B5EF4-FFF2-40B4-BE49-F238E27FC236}">
                <a16:creationId xmlns:a16="http://schemas.microsoft.com/office/drawing/2014/main" id="{93D12DC8-FCAA-0CA0-D5CB-6C0FA19308DB}"/>
              </a:ext>
            </a:extLst>
          </p:cNvPr>
          <p:cNvSpPr txBox="1"/>
          <p:nvPr/>
        </p:nvSpPr>
        <p:spPr>
          <a:xfrm>
            <a:off x="4986235"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67</a:t>
            </a:r>
          </a:p>
        </p:txBody>
      </p:sp>
      <p:sp>
        <p:nvSpPr>
          <p:cNvPr id="48" name="Textfeld 47">
            <a:extLst>
              <a:ext uri="{FF2B5EF4-FFF2-40B4-BE49-F238E27FC236}">
                <a16:creationId xmlns:a16="http://schemas.microsoft.com/office/drawing/2014/main" id="{DD7269B5-F13A-ACDA-069B-43553B608C06}"/>
              </a:ext>
            </a:extLst>
          </p:cNvPr>
          <p:cNvSpPr txBox="1"/>
          <p:nvPr/>
        </p:nvSpPr>
        <p:spPr>
          <a:xfrm>
            <a:off x="6315172"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u="none" strike="noStrike" kern="1200" cap="none" spc="0" normalizeH="0" baseline="0" noProof="0" dirty="0">
                <a:ln>
                  <a:noFill/>
                </a:ln>
                <a:solidFill>
                  <a:srgbClr val="42AA2B"/>
                </a:solidFill>
                <a:effectLst/>
                <a:uLnTx/>
                <a:uFillTx/>
                <a:latin typeface="Arial" panose="020B0604020202020204" pitchFamily="34" charset="0"/>
                <a:cs typeface="Arial" panose="020B0604020202020204" pitchFamily="34" charset="0"/>
              </a:rPr>
              <a:t>78</a:t>
            </a:r>
            <a:endParaRPr lang="de-DE" sz="1400" dirty="0">
              <a:solidFill>
                <a:srgbClr val="42AA2B"/>
              </a:solidFill>
              <a:latin typeface="Arial" panose="020B0604020202020204" pitchFamily="34" charset="0"/>
              <a:cs typeface="Arial" panose="020B0604020202020204" pitchFamily="34" charset="0"/>
            </a:endParaRPr>
          </a:p>
        </p:txBody>
      </p:sp>
      <p:sp>
        <p:nvSpPr>
          <p:cNvPr id="50" name="Textfeld 47">
            <a:extLst>
              <a:ext uri="{FF2B5EF4-FFF2-40B4-BE49-F238E27FC236}">
                <a16:creationId xmlns:a16="http://schemas.microsoft.com/office/drawing/2014/main" id="{85FE372B-0AC3-34ED-34BB-8EB8FD18081A}"/>
              </a:ext>
            </a:extLst>
          </p:cNvPr>
          <p:cNvSpPr txBox="1"/>
          <p:nvPr/>
        </p:nvSpPr>
        <p:spPr>
          <a:xfrm>
            <a:off x="2353113" y="2966973"/>
            <a:ext cx="1343248" cy="22506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1400" dirty="0">
                <a:solidFill>
                  <a:srgbClr val="42AA2B"/>
                </a:solidFill>
                <a:latin typeface="Arial" panose="020B0604020202020204" pitchFamily="34" charset="0"/>
                <a:cs typeface="Arial" panose="020B0604020202020204" pitchFamily="34" charset="0"/>
              </a:rPr>
              <a:t>286</a:t>
            </a:r>
            <a:endParaRPr lang="de-DE" sz="1400" b="1" dirty="0">
              <a:solidFill>
                <a:srgbClr val="42AA2B"/>
              </a:solidFill>
              <a:latin typeface="Arial" panose="020B0604020202020204" pitchFamily="34" charset="0"/>
              <a:cs typeface="Arial" panose="020B0604020202020204" pitchFamily="34" charset="0"/>
            </a:endParaRPr>
          </a:p>
        </p:txBody>
      </p:sp>
      <p:sp>
        <p:nvSpPr>
          <p:cNvPr id="60" name="Textfeld 47">
            <a:extLst>
              <a:ext uri="{FF2B5EF4-FFF2-40B4-BE49-F238E27FC236}">
                <a16:creationId xmlns:a16="http://schemas.microsoft.com/office/drawing/2014/main" id="{158F1AB8-0BD7-C2A3-CF76-6B435E455789}"/>
              </a:ext>
            </a:extLst>
          </p:cNvPr>
          <p:cNvSpPr txBox="1"/>
          <p:nvPr/>
        </p:nvSpPr>
        <p:spPr>
          <a:xfrm>
            <a:off x="3694715" y="2288637"/>
            <a:ext cx="1332000" cy="12862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dirty="0">
                <a:solidFill>
                  <a:srgbClr val="42AA2B"/>
                </a:solidFill>
                <a:latin typeface="Arial" panose="020B0604020202020204" pitchFamily="34" charset="0"/>
                <a:cs typeface="Arial" panose="020B0604020202020204" pitchFamily="34" charset="0"/>
              </a:rPr>
              <a:t>Dairy </a:t>
            </a:r>
            <a:r>
              <a:rPr lang="de-DE" sz="800" b="1" dirty="0" err="1">
                <a:solidFill>
                  <a:srgbClr val="42AA2B"/>
                </a:solidFill>
                <a:latin typeface="Arial" panose="020B0604020202020204" pitchFamily="34" charset="0"/>
                <a:cs typeface="Arial" panose="020B0604020202020204" pitchFamily="34" charset="0"/>
              </a:rPr>
              <a:t>cooperatives</a:t>
            </a:r>
            <a:endParaRPr lang="de-DE" sz="800" b="1" dirty="0">
              <a:solidFill>
                <a:srgbClr val="42AA2B"/>
              </a:solidFill>
              <a:latin typeface="Arial" panose="020B0604020202020204" pitchFamily="34" charset="0"/>
              <a:cs typeface="Arial" panose="020B0604020202020204" pitchFamily="34" charset="0"/>
            </a:endParaRPr>
          </a:p>
        </p:txBody>
      </p:sp>
      <p:sp>
        <p:nvSpPr>
          <p:cNvPr id="61" name="Textfeld 47">
            <a:extLst>
              <a:ext uri="{FF2B5EF4-FFF2-40B4-BE49-F238E27FC236}">
                <a16:creationId xmlns:a16="http://schemas.microsoft.com/office/drawing/2014/main" id="{C4FFCEE5-96B0-322F-9F1D-26F04E994A9D}"/>
              </a:ext>
            </a:extLst>
          </p:cNvPr>
          <p:cNvSpPr txBox="1"/>
          <p:nvPr/>
        </p:nvSpPr>
        <p:spPr>
          <a:xfrm>
            <a:off x="5025807" y="2218457"/>
            <a:ext cx="1332000" cy="268984"/>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en-US" sz="800" b="1" dirty="0">
                <a:solidFill>
                  <a:srgbClr val="42AA2B"/>
                </a:solidFill>
                <a:latin typeface="Arial" panose="020B0604020202020204" pitchFamily="34" charset="0"/>
                <a:cs typeface="Arial" panose="020B0604020202020204" pitchFamily="34" charset="0"/>
              </a:rPr>
              <a:t>Livestock, meat and breeding cooperatives</a:t>
            </a:r>
          </a:p>
        </p:txBody>
      </p:sp>
      <p:sp>
        <p:nvSpPr>
          <p:cNvPr id="62" name="Textfeld 47">
            <a:extLst>
              <a:ext uri="{FF2B5EF4-FFF2-40B4-BE49-F238E27FC236}">
                <a16:creationId xmlns:a16="http://schemas.microsoft.com/office/drawing/2014/main" id="{048DB3AC-F237-E6BF-86E0-D77CBDB60DC1}"/>
              </a:ext>
            </a:extLst>
          </p:cNvPr>
          <p:cNvSpPr txBox="1"/>
          <p:nvPr/>
        </p:nvSpPr>
        <p:spPr>
          <a:xfrm>
            <a:off x="6356899" y="2218457"/>
            <a:ext cx="1332000" cy="268984"/>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en-US" sz="800" b="1" dirty="0">
                <a:solidFill>
                  <a:srgbClr val="42AA2B"/>
                </a:solidFill>
                <a:latin typeface="Arial" panose="020B0604020202020204" pitchFamily="34" charset="0"/>
                <a:cs typeface="Arial" panose="020B0604020202020204" pitchFamily="34" charset="0"/>
              </a:rPr>
              <a:t>Fruit, vegetable and </a:t>
            </a:r>
            <a:br>
              <a:rPr lang="en-US" sz="800" b="1" dirty="0">
                <a:solidFill>
                  <a:srgbClr val="42AA2B"/>
                </a:solidFill>
                <a:latin typeface="Arial" panose="020B0604020202020204" pitchFamily="34" charset="0"/>
                <a:cs typeface="Arial" panose="020B0604020202020204" pitchFamily="34" charset="0"/>
              </a:rPr>
            </a:br>
            <a:r>
              <a:rPr lang="en-US" sz="800" b="1" dirty="0">
                <a:solidFill>
                  <a:srgbClr val="42AA2B"/>
                </a:solidFill>
                <a:latin typeface="Arial" panose="020B0604020202020204" pitchFamily="34" charset="0"/>
                <a:cs typeface="Arial" panose="020B0604020202020204" pitchFamily="34" charset="0"/>
              </a:rPr>
              <a:t>horticultural cooperatives</a:t>
            </a:r>
          </a:p>
        </p:txBody>
      </p:sp>
      <p:sp>
        <p:nvSpPr>
          <p:cNvPr id="63" name="Textfeld 47">
            <a:extLst>
              <a:ext uri="{FF2B5EF4-FFF2-40B4-BE49-F238E27FC236}">
                <a16:creationId xmlns:a16="http://schemas.microsoft.com/office/drawing/2014/main" id="{324B3A81-9A78-5A8D-C8E0-9DFD87F0587C}"/>
              </a:ext>
            </a:extLst>
          </p:cNvPr>
          <p:cNvSpPr txBox="1"/>
          <p:nvPr/>
        </p:nvSpPr>
        <p:spPr>
          <a:xfrm>
            <a:off x="2363623" y="2288637"/>
            <a:ext cx="1332000" cy="12862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dirty="0" err="1">
                <a:solidFill>
                  <a:srgbClr val="42AA2B"/>
                </a:solidFill>
                <a:latin typeface="Arial" panose="020B0604020202020204" pitchFamily="34" charset="0"/>
                <a:cs typeface="Arial" panose="020B0604020202020204" pitchFamily="34" charset="0"/>
              </a:rPr>
              <a:t>Commodity</a:t>
            </a:r>
            <a:r>
              <a:rPr lang="de-DE" sz="800" b="1" dirty="0">
                <a:solidFill>
                  <a:srgbClr val="42AA2B"/>
                </a:solidFill>
                <a:latin typeface="Arial" panose="020B0604020202020204" pitchFamily="34" charset="0"/>
                <a:cs typeface="Arial" panose="020B0604020202020204" pitchFamily="34" charset="0"/>
              </a:rPr>
              <a:t> </a:t>
            </a:r>
            <a:r>
              <a:rPr lang="de-DE" sz="800" b="1" dirty="0" err="1">
                <a:solidFill>
                  <a:srgbClr val="42AA2B"/>
                </a:solidFill>
                <a:latin typeface="Arial" panose="020B0604020202020204" pitchFamily="34" charset="0"/>
                <a:cs typeface="Arial" panose="020B0604020202020204" pitchFamily="34" charset="0"/>
              </a:rPr>
              <a:t>business</a:t>
            </a:r>
            <a:endParaRPr lang="de-DE" sz="800" b="1" dirty="0">
              <a:solidFill>
                <a:srgbClr val="42AA2B"/>
              </a:solidFill>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6865DAE2-B490-CF02-C7BD-74AE53D65392}"/>
              </a:ext>
            </a:extLst>
          </p:cNvPr>
          <p:cNvGrpSpPr/>
          <p:nvPr/>
        </p:nvGrpSpPr>
        <p:grpSpPr>
          <a:xfrm>
            <a:off x="8110895" y="1579925"/>
            <a:ext cx="478118" cy="478800"/>
            <a:chOff x="9152002" y="1579925"/>
            <a:chExt cx="478118" cy="478800"/>
          </a:xfrm>
        </p:grpSpPr>
        <p:sp>
          <p:nvSpPr>
            <p:cNvPr id="37" name="Ellipse 99">
              <a:extLst>
                <a:ext uri="{FF2B5EF4-FFF2-40B4-BE49-F238E27FC236}">
                  <a16:creationId xmlns:a16="http://schemas.microsoft.com/office/drawing/2014/main" id="{3551E4F8-D31D-1421-EAD1-01E69147CEF8}"/>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41" name="Grafik 120">
              <a:extLst>
                <a:ext uri="{FF2B5EF4-FFF2-40B4-BE49-F238E27FC236}">
                  <a16:creationId xmlns:a16="http://schemas.microsoft.com/office/drawing/2014/main" id="{8EA64DFA-15FF-39C7-AE0E-A3ED3CECACBE}"/>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9231264" y="1659528"/>
              <a:ext cx="319594" cy="319594"/>
            </a:xfrm>
            <a:prstGeom prst="rect">
              <a:avLst/>
            </a:prstGeom>
            <a:effectLst/>
          </p:spPr>
        </p:pic>
      </p:grpSp>
      <p:grpSp>
        <p:nvGrpSpPr>
          <p:cNvPr id="21" name="Group 20">
            <a:extLst>
              <a:ext uri="{FF2B5EF4-FFF2-40B4-BE49-F238E27FC236}">
                <a16:creationId xmlns:a16="http://schemas.microsoft.com/office/drawing/2014/main" id="{F970E883-EA78-638E-8554-8715E5167196}"/>
              </a:ext>
            </a:extLst>
          </p:cNvPr>
          <p:cNvGrpSpPr/>
          <p:nvPr/>
        </p:nvGrpSpPr>
        <p:grpSpPr>
          <a:xfrm>
            <a:off x="6787481" y="1584781"/>
            <a:ext cx="468421" cy="469089"/>
            <a:chOff x="7590203" y="1584781"/>
            <a:chExt cx="468421" cy="469089"/>
          </a:xfrm>
        </p:grpSpPr>
        <p:sp>
          <p:nvSpPr>
            <p:cNvPr id="56" name="Ellipse 134">
              <a:extLst>
                <a:ext uri="{FF2B5EF4-FFF2-40B4-BE49-F238E27FC236}">
                  <a16:creationId xmlns:a16="http://schemas.microsoft.com/office/drawing/2014/main" id="{53A0AC92-3E66-41BC-6347-C11540069D8C}"/>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57" name="Grafik 135">
              <a:extLst>
                <a:ext uri="{FF2B5EF4-FFF2-40B4-BE49-F238E27FC236}">
                  <a16:creationId xmlns:a16="http://schemas.microsoft.com/office/drawing/2014/main" id="{94D602C0-1629-0C04-5006-1B79CFA8200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7662978" y="1657890"/>
              <a:ext cx="322871" cy="322871"/>
            </a:xfrm>
            <a:prstGeom prst="rect">
              <a:avLst/>
            </a:prstGeom>
            <a:effectLst/>
          </p:spPr>
        </p:pic>
      </p:grpSp>
      <p:grpSp>
        <p:nvGrpSpPr>
          <p:cNvPr id="20" name="Group 19">
            <a:extLst>
              <a:ext uri="{FF2B5EF4-FFF2-40B4-BE49-F238E27FC236}">
                <a16:creationId xmlns:a16="http://schemas.microsoft.com/office/drawing/2014/main" id="{9AAD0ADA-8332-1B40-C744-DE8D23099940}"/>
              </a:ext>
            </a:extLst>
          </p:cNvPr>
          <p:cNvGrpSpPr/>
          <p:nvPr/>
        </p:nvGrpSpPr>
        <p:grpSpPr>
          <a:xfrm>
            <a:off x="5455981" y="1580732"/>
            <a:ext cx="476507" cy="477186"/>
            <a:chOff x="6207527" y="1580732"/>
            <a:chExt cx="476507" cy="477186"/>
          </a:xfrm>
        </p:grpSpPr>
        <p:sp>
          <p:nvSpPr>
            <p:cNvPr id="55" name="Ellipse 133">
              <a:extLst>
                <a:ext uri="{FF2B5EF4-FFF2-40B4-BE49-F238E27FC236}">
                  <a16:creationId xmlns:a16="http://schemas.microsoft.com/office/drawing/2014/main" id="{B2BA4444-5DA5-A17C-D8E9-A6485A717ED3}"/>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58" name="Grafik 136">
              <a:extLst>
                <a:ext uri="{FF2B5EF4-FFF2-40B4-BE49-F238E27FC236}">
                  <a16:creationId xmlns:a16="http://schemas.microsoft.com/office/drawing/2014/main" id="{7F443F27-2D45-4791-04E2-81394A8566F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6300030" y="1673575"/>
              <a:ext cx="291501" cy="291501"/>
            </a:xfrm>
            <a:prstGeom prst="rect">
              <a:avLst/>
            </a:prstGeom>
            <a:effectLst/>
          </p:spPr>
        </p:pic>
      </p:grpSp>
      <p:sp>
        <p:nvSpPr>
          <p:cNvPr id="66" name="Textfeld 47">
            <a:extLst>
              <a:ext uri="{FF2B5EF4-FFF2-40B4-BE49-F238E27FC236}">
                <a16:creationId xmlns:a16="http://schemas.microsoft.com/office/drawing/2014/main" id="{1A3C5D48-D75B-1686-15CF-B2AB1C2EA770}"/>
              </a:ext>
            </a:extLst>
          </p:cNvPr>
          <p:cNvSpPr txBox="1"/>
          <p:nvPr/>
        </p:nvSpPr>
        <p:spPr>
          <a:xfrm>
            <a:off x="7687991" y="2288637"/>
            <a:ext cx="1332000" cy="12862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dirty="0">
                <a:solidFill>
                  <a:srgbClr val="42AA2B"/>
                </a:solidFill>
                <a:latin typeface="Arial" panose="020B0604020202020204" pitchFamily="34" charset="0"/>
                <a:cs typeface="Arial" panose="020B0604020202020204" pitchFamily="34" charset="0"/>
              </a:rPr>
              <a:t>Farmers </a:t>
            </a:r>
            <a:r>
              <a:rPr lang="de-DE" sz="800" b="1" dirty="0" err="1">
                <a:solidFill>
                  <a:srgbClr val="42AA2B"/>
                </a:solidFill>
                <a:latin typeface="Arial" panose="020B0604020202020204" pitchFamily="34" charset="0"/>
                <a:cs typeface="Arial" panose="020B0604020202020204" pitchFamily="34" charset="0"/>
              </a:rPr>
              <a:t>cooperatives</a:t>
            </a:r>
            <a:endParaRPr lang="de-DE" sz="800" b="1" dirty="0">
              <a:solidFill>
                <a:srgbClr val="42AA2B"/>
              </a:solidFill>
              <a:latin typeface="Arial" panose="020B0604020202020204" pitchFamily="34" charset="0"/>
              <a:cs typeface="Arial" panose="020B0604020202020204" pitchFamily="34" charset="0"/>
            </a:endParaRPr>
          </a:p>
        </p:txBody>
      </p:sp>
      <p:sp>
        <p:nvSpPr>
          <p:cNvPr id="132" name="Rechteck 113">
            <a:extLst>
              <a:ext uri="{FF2B5EF4-FFF2-40B4-BE49-F238E27FC236}">
                <a16:creationId xmlns:a16="http://schemas.microsoft.com/office/drawing/2014/main" id="{646A7588-CA10-CECA-8A8D-043310189402}"/>
              </a:ext>
            </a:extLst>
          </p:cNvPr>
          <p:cNvSpPr/>
          <p:nvPr/>
        </p:nvSpPr>
        <p:spPr>
          <a:xfrm>
            <a:off x="1142161" y="4704430"/>
            <a:ext cx="1044000" cy="246221"/>
          </a:xfrm>
          <a:prstGeom prst="rect">
            <a:avLst/>
          </a:prstGeom>
        </p:spPr>
        <p:txBody>
          <a:bodyPr wrap="square" lIns="144000" rIns="0" rtlCol="0" anchor="ctr">
            <a:spAutoFit/>
          </a:bodyPr>
          <a:lstStyle/>
          <a:p>
            <a:r>
              <a:rPr lang="de-DE" sz="1000" b="1" dirty="0" err="1">
                <a:latin typeface="Arial" panose="020B0604020202020204" pitchFamily="34" charset="0"/>
                <a:cs typeface="Arial" panose="020B0604020202020204" pitchFamily="34" charset="0"/>
              </a:rPr>
              <a:t>Employees</a:t>
            </a:r>
            <a:r>
              <a:rPr lang="de-DE" sz="1000" b="1" dirty="0">
                <a:latin typeface="Arial" panose="020B0604020202020204" pitchFamily="34" charset="0"/>
                <a:cs typeface="Arial" panose="020B0604020202020204" pitchFamily="34" charset="0"/>
              </a:rPr>
              <a:t> </a:t>
            </a:r>
            <a:r>
              <a:rPr lang="de-DE" sz="1000" b="1" baseline="30000" dirty="0">
                <a:solidFill>
                  <a:srgbClr val="000000"/>
                </a:solidFill>
                <a:latin typeface="Arial" panose="020B0604020202020204" pitchFamily="34" charset="0"/>
                <a:cs typeface="Arial" panose="020B0604020202020204" pitchFamily="34" charset="0"/>
              </a:rPr>
              <a:t>1</a:t>
            </a:r>
            <a:endParaRPr lang="de-DE" sz="1000" b="1" dirty="0">
              <a:latin typeface="Arial" panose="020B0604020202020204" pitchFamily="34" charset="0"/>
              <a:cs typeface="Arial" panose="020B0604020202020204" pitchFamily="34" charset="0"/>
            </a:endParaRPr>
          </a:p>
        </p:txBody>
      </p:sp>
      <p:sp>
        <p:nvSpPr>
          <p:cNvPr id="133" name="Rechteck 119">
            <a:extLst>
              <a:ext uri="{FF2B5EF4-FFF2-40B4-BE49-F238E27FC236}">
                <a16:creationId xmlns:a16="http://schemas.microsoft.com/office/drawing/2014/main" id="{2DD4BE31-0DD0-E23B-217B-2A249BABA716}"/>
              </a:ext>
            </a:extLst>
          </p:cNvPr>
          <p:cNvSpPr/>
          <p:nvPr/>
        </p:nvSpPr>
        <p:spPr>
          <a:xfrm>
            <a:off x="1142161" y="5501504"/>
            <a:ext cx="1044000" cy="400110"/>
          </a:xfrm>
          <a:prstGeom prst="rect">
            <a:avLst/>
          </a:prstGeom>
        </p:spPr>
        <p:txBody>
          <a:bodyPr wrap="square" lIns="144000" rIns="0" rtlCol="0" anchor="ctr">
            <a:spAutoFit/>
          </a:bodyPr>
          <a:lstStyle/>
          <a:p>
            <a:pPr>
              <a:spcBef>
                <a:spcPts val="0"/>
              </a:spcBef>
            </a:pPr>
            <a:r>
              <a:rPr lang="de-DE" sz="1000" b="1" dirty="0">
                <a:latin typeface="Arial" panose="020B0604020202020204" pitchFamily="34" charset="0"/>
                <a:cs typeface="Arial" panose="020B0604020202020204" pitchFamily="34" charset="0"/>
              </a:rPr>
              <a:t>Turnover </a:t>
            </a:r>
            <a:r>
              <a:rPr lang="de-DE" sz="1000" b="1" baseline="30000" dirty="0">
                <a:solidFill>
                  <a:srgbClr val="000000"/>
                </a:solidFill>
                <a:latin typeface="Arial" panose="020B0604020202020204" pitchFamily="34" charset="0"/>
                <a:cs typeface="Arial" panose="020B0604020202020204" pitchFamily="34" charset="0"/>
              </a:rPr>
              <a:t>1</a:t>
            </a:r>
            <a:endParaRPr lang="de-DE" sz="1000" b="1" dirty="0">
              <a:latin typeface="Arial" panose="020B0604020202020204" pitchFamily="34" charset="0"/>
              <a:cs typeface="Arial" panose="020B0604020202020204" pitchFamily="34" charset="0"/>
            </a:endParaRPr>
          </a:p>
          <a:p>
            <a:pPr>
              <a:spcBef>
                <a:spcPts val="0"/>
              </a:spcBef>
            </a:pPr>
            <a:r>
              <a:rPr lang="de-DE" sz="1000" dirty="0">
                <a:latin typeface="Arial" panose="020B0604020202020204" pitchFamily="34" charset="0"/>
                <a:cs typeface="Arial" panose="020B0604020202020204" pitchFamily="34" charset="0"/>
              </a:rPr>
              <a:t>(in </a:t>
            </a:r>
            <a:r>
              <a:rPr lang="de-DE" sz="1000" dirty="0" err="1">
                <a:latin typeface="Arial" panose="020B0604020202020204" pitchFamily="34" charset="0"/>
                <a:cs typeface="Arial" panose="020B0604020202020204" pitchFamily="34" charset="0"/>
              </a:rPr>
              <a:t>billion</a:t>
            </a:r>
            <a:r>
              <a:rPr lang="de-DE" sz="1000" dirty="0">
                <a:latin typeface="Arial" panose="020B0604020202020204" pitchFamily="34" charset="0"/>
                <a:cs typeface="Arial" panose="020B0604020202020204" pitchFamily="34" charset="0"/>
              </a:rPr>
              <a:t> EUR): </a:t>
            </a:r>
          </a:p>
        </p:txBody>
      </p:sp>
      <p:sp>
        <p:nvSpPr>
          <p:cNvPr id="134" name="Rechteck 108">
            <a:extLst>
              <a:ext uri="{FF2B5EF4-FFF2-40B4-BE49-F238E27FC236}">
                <a16:creationId xmlns:a16="http://schemas.microsoft.com/office/drawing/2014/main" id="{63837B60-19F4-10BD-CD7A-982FC27C05BF}"/>
              </a:ext>
            </a:extLst>
          </p:cNvPr>
          <p:cNvSpPr/>
          <p:nvPr/>
        </p:nvSpPr>
        <p:spPr>
          <a:xfrm>
            <a:off x="1142161" y="3753466"/>
            <a:ext cx="1044000" cy="400110"/>
          </a:xfrm>
          <a:prstGeom prst="rect">
            <a:avLst/>
          </a:prstGeom>
        </p:spPr>
        <p:txBody>
          <a:bodyPr wrap="square" lIns="144000" rIns="0" rtlCol="0" anchor="ctr">
            <a:spAutoFit/>
          </a:bodyPr>
          <a:lstStyle/>
          <a:p>
            <a:pPr>
              <a:spcBef>
                <a:spcPts val="0"/>
              </a:spcBef>
            </a:pPr>
            <a:r>
              <a:rPr lang="de-DE" sz="1000" b="1" dirty="0">
                <a:latin typeface="Arial" panose="020B0604020202020204" pitchFamily="34" charset="0"/>
                <a:cs typeface="Arial" panose="020B0604020202020204" pitchFamily="34" charset="0"/>
              </a:rPr>
              <a:t>Members </a:t>
            </a:r>
            <a:r>
              <a:rPr lang="de-DE" sz="1000" b="1" baseline="30000" dirty="0">
                <a:solidFill>
                  <a:srgbClr val="000000"/>
                </a:solidFill>
                <a:latin typeface="Arial" panose="020B0604020202020204" pitchFamily="34" charset="0"/>
                <a:cs typeface="Arial" panose="020B0604020202020204" pitchFamily="34" charset="0"/>
              </a:rPr>
              <a:t>1</a:t>
            </a:r>
            <a:endParaRPr lang="de-DE" sz="1000" b="1" dirty="0">
              <a:latin typeface="Arial" panose="020B0604020202020204" pitchFamily="34" charset="0"/>
              <a:cs typeface="Arial" panose="020B0604020202020204" pitchFamily="34" charset="0"/>
            </a:endParaRPr>
          </a:p>
          <a:p>
            <a:pPr>
              <a:spcBef>
                <a:spcPts val="0"/>
              </a:spcBef>
            </a:pPr>
            <a:r>
              <a:rPr lang="de-DE" sz="1000" dirty="0">
                <a:latin typeface="Arial" panose="020B0604020202020204" pitchFamily="34" charset="0"/>
                <a:cs typeface="Arial" panose="020B0604020202020204" pitchFamily="34" charset="0"/>
              </a:rPr>
              <a:t>(in </a:t>
            </a:r>
            <a:r>
              <a:rPr lang="de-DE" sz="1000" dirty="0" err="1">
                <a:latin typeface="Arial" panose="020B0604020202020204" pitchFamily="34" charset="0"/>
                <a:cs typeface="Arial" panose="020B0604020202020204" pitchFamily="34" charset="0"/>
              </a:rPr>
              <a:t>thousands</a:t>
            </a:r>
            <a:r>
              <a:rPr lang="de-DE" sz="1000" dirty="0">
                <a:latin typeface="Arial" panose="020B0604020202020204" pitchFamily="34" charset="0"/>
                <a:cs typeface="Arial" panose="020B0604020202020204" pitchFamily="34" charset="0"/>
              </a:rPr>
              <a:t>): </a:t>
            </a:r>
          </a:p>
        </p:txBody>
      </p:sp>
      <p:sp>
        <p:nvSpPr>
          <p:cNvPr id="135" name="Oval 134">
            <a:extLst>
              <a:ext uri="{FF2B5EF4-FFF2-40B4-BE49-F238E27FC236}">
                <a16:creationId xmlns:a16="http://schemas.microsoft.com/office/drawing/2014/main" id="{04982EC4-99CE-5A9F-94CA-CC4CE9B4815A}"/>
              </a:ext>
            </a:extLst>
          </p:cNvPr>
          <p:cNvSpPr>
            <a:spLocks noChangeAspect="1"/>
          </p:cNvSpPr>
          <p:nvPr/>
        </p:nvSpPr>
        <p:spPr>
          <a:xfrm>
            <a:off x="663362" y="2840102"/>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6" name="Oval 135">
            <a:extLst>
              <a:ext uri="{FF2B5EF4-FFF2-40B4-BE49-F238E27FC236}">
                <a16:creationId xmlns:a16="http://schemas.microsoft.com/office/drawing/2014/main" id="{189AE67F-94E8-346D-C8E0-10453178CB81}"/>
              </a:ext>
            </a:extLst>
          </p:cNvPr>
          <p:cNvSpPr>
            <a:spLocks noChangeAspect="1"/>
          </p:cNvSpPr>
          <p:nvPr/>
        </p:nvSpPr>
        <p:spPr>
          <a:xfrm>
            <a:off x="663362" y="3714121"/>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7" name="Oval 136">
            <a:extLst>
              <a:ext uri="{FF2B5EF4-FFF2-40B4-BE49-F238E27FC236}">
                <a16:creationId xmlns:a16="http://schemas.microsoft.com/office/drawing/2014/main" id="{0A956393-C844-4496-B0D6-11F913F46889}"/>
              </a:ext>
            </a:extLst>
          </p:cNvPr>
          <p:cNvSpPr>
            <a:spLocks noChangeAspect="1"/>
          </p:cNvSpPr>
          <p:nvPr/>
        </p:nvSpPr>
        <p:spPr>
          <a:xfrm>
            <a:off x="663362" y="4588140"/>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8" name="Oval 137">
            <a:extLst>
              <a:ext uri="{FF2B5EF4-FFF2-40B4-BE49-F238E27FC236}">
                <a16:creationId xmlns:a16="http://schemas.microsoft.com/office/drawing/2014/main" id="{C34865F9-FA8E-0ADC-632F-AA7E94E8E2A4}"/>
              </a:ext>
            </a:extLst>
          </p:cNvPr>
          <p:cNvSpPr>
            <a:spLocks noChangeAspect="1"/>
          </p:cNvSpPr>
          <p:nvPr/>
        </p:nvSpPr>
        <p:spPr>
          <a:xfrm>
            <a:off x="663362" y="5462159"/>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9" name="Textfeld 47">
            <a:extLst>
              <a:ext uri="{FF2B5EF4-FFF2-40B4-BE49-F238E27FC236}">
                <a16:creationId xmlns:a16="http://schemas.microsoft.com/office/drawing/2014/main" id="{A21DF6B9-B9A9-8F53-4490-D1B3B583FE51}"/>
              </a:ext>
            </a:extLst>
          </p:cNvPr>
          <p:cNvSpPr txBox="1"/>
          <p:nvPr/>
        </p:nvSpPr>
        <p:spPr>
          <a:xfrm>
            <a:off x="3657298"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u="none" strike="noStrike" kern="1200" cap="none" spc="0" normalizeH="0" baseline="0" noProof="0" dirty="0">
                <a:ln>
                  <a:noFill/>
                </a:ln>
                <a:solidFill>
                  <a:srgbClr val="42AA2B"/>
                </a:solidFill>
                <a:effectLst/>
                <a:uLnTx/>
                <a:uFillTx/>
                <a:latin typeface="Arial" panose="020B0604020202020204" pitchFamily="34" charset="0"/>
                <a:cs typeface="Arial" panose="020B0604020202020204" pitchFamily="34" charset="0"/>
              </a:rPr>
              <a:t>46</a:t>
            </a:r>
            <a:endParaRPr lang="de-DE" sz="1400" dirty="0">
              <a:solidFill>
                <a:srgbClr val="42AA2B"/>
              </a:solidFill>
              <a:latin typeface="Arial" panose="020B0604020202020204" pitchFamily="34" charset="0"/>
              <a:cs typeface="Arial" panose="020B0604020202020204" pitchFamily="34" charset="0"/>
            </a:endParaRPr>
          </a:p>
        </p:txBody>
      </p:sp>
      <p:sp>
        <p:nvSpPr>
          <p:cNvPr id="141" name="Textfeld 47">
            <a:extLst>
              <a:ext uri="{FF2B5EF4-FFF2-40B4-BE49-F238E27FC236}">
                <a16:creationId xmlns:a16="http://schemas.microsoft.com/office/drawing/2014/main" id="{D5B95900-BAB6-D9ED-4DBC-9272D4BED562}"/>
              </a:ext>
            </a:extLst>
          </p:cNvPr>
          <p:cNvSpPr txBox="1"/>
          <p:nvPr/>
        </p:nvSpPr>
        <p:spPr>
          <a:xfrm>
            <a:off x="4986235"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de-DE" sz="1400" dirty="0">
                <a:solidFill>
                  <a:srgbClr val="42AA2B"/>
                </a:solidFill>
                <a:latin typeface="Arial" panose="020B0604020202020204" pitchFamily="34" charset="0"/>
                <a:cs typeface="Arial" panose="020B0604020202020204" pitchFamily="34" charset="0"/>
              </a:rPr>
              <a:t>121</a:t>
            </a:r>
          </a:p>
        </p:txBody>
      </p:sp>
      <p:sp>
        <p:nvSpPr>
          <p:cNvPr id="143" name="Textfeld 47">
            <a:extLst>
              <a:ext uri="{FF2B5EF4-FFF2-40B4-BE49-F238E27FC236}">
                <a16:creationId xmlns:a16="http://schemas.microsoft.com/office/drawing/2014/main" id="{AF0D0E16-1456-7ACC-4CDA-1F88FCB0E957}"/>
              </a:ext>
            </a:extLst>
          </p:cNvPr>
          <p:cNvSpPr txBox="1"/>
          <p:nvPr/>
        </p:nvSpPr>
        <p:spPr>
          <a:xfrm>
            <a:off x="6315172"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u="none" strike="noStrike" kern="1200" cap="none" spc="0" normalizeH="0" baseline="0" noProof="0" dirty="0">
                <a:ln>
                  <a:noFill/>
                </a:ln>
                <a:solidFill>
                  <a:srgbClr val="42AA2B"/>
                </a:solidFill>
                <a:effectLst/>
                <a:uLnTx/>
                <a:uFillTx/>
                <a:latin typeface="Arial" panose="020B0604020202020204" pitchFamily="34" charset="0"/>
                <a:cs typeface="Arial" panose="020B0604020202020204" pitchFamily="34" charset="0"/>
              </a:rPr>
              <a:t>14</a:t>
            </a:r>
            <a:endParaRPr lang="de-DE" sz="1400" dirty="0">
              <a:solidFill>
                <a:srgbClr val="42AA2B"/>
              </a:solidFill>
              <a:latin typeface="Arial" panose="020B0604020202020204" pitchFamily="34" charset="0"/>
              <a:cs typeface="Arial" panose="020B0604020202020204" pitchFamily="34" charset="0"/>
            </a:endParaRPr>
          </a:p>
        </p:txBody>
      </p:sp>
      <p:sp>
        <p:nvSpPr>
          <p:cNvPr id="145" name="Textfeld 47">
            <a:extLst>
              <a:ext uri="{FF2B5EF4-FFF2-40B4-BE49-F238E27FC236}">
                <a16:creationId xmlns:a16="http://schemas.microsoft.com/office/drawing/2014/main" id="{2D020C14-46EE-43D2-3EE9-E625B74B83F5}"/>
              </a:ext>
            </a:extLst>
          </p:cNvPr>
          <p:cNvSpPr txBox="1"/>
          <p:nvPr/>
        </p:nvSpPr>
        <p:spPr>
          <a:xfrm>
            <a:off x="2353113" y="3838972"/>
            <a:ext cx="1343248"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1400" dirty="0">
                <a:solidFill>
                  <a:srgbClr val="42AA2B"/>
                </a:solidFill>
                <a:latin typeface="Arial" panose="020B0604020202020204" pitchFamily="34" charset="0"/>
                <a:cs typeface="Arial" panose="020B0604020202020204" pitchFamily="34" charset="0"/>
              </a:rPr>
              <a:t>767</a:t>
            </a:r>
            <a:endParaRPr lang="de-DE" sz="1400" b="1" dirty="0">
              <a:solidFill>
                <a:srgbClr val="42AA2B"/>
              </a:solidFill>
              <a:latin typeface="Arial" panose="020B0604020202020204" pitchFamily="34" charset="0"/>
              <a:cs typeface="Arial" panose="020B0604020202020204" pitchFamily="34" charset="0"/>
            </a:endParaRPr>
          </a:p>
        </p:txBody>
      </p:sp>
      <p:sp>
        <p:nvSpPr>
          <p:cNvPr id="147" name="Textfeld 47">
            <a:extLst>
              <a:ext uri="{FF2B5EF4-FFF2-40B4-BE49-F238E27FC236}">
                <a16:creationId xmlns:a16="http://schemas.microsoft.com/office/drawing/2014/main" id="{7671B684-3775-BBC4-BB18-5483F27DF6DA}"/>
              </a:ext>
            </a:extLst>
          </p:cNvPr>
          <p:cNvSpPr txBox="1"/>
          <p:nvPr/>
        </p:nvSpPr>
        <p:spPr>
          <a:xfrm>
            <a:off x="3657298"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17,242</a:t>
            </a:r>
          </a:p>
        </p:txBody>
      </p:sp>
      <p:sp>
        <p:nvSpPr>
          <p:cNvPr id="149" name="Textfeld 47">
            <a:extLst>
              <a:ext uri="{FF2B5EF4-FFF2-40B4-BE49-F238E27FC236}">
                <a16:creationId xmlns:a16="http://schemas.microsoft.com/office/drawing/2014/main" id="{C8CD4C4C-2A5D-364B-C803-6AEC3AE06CEA}"/>
              </a:ext>
            </a:extLst>
          </p:cNvPr>
          <p:cNvSpPr txBox="1"/>
          <p:nvPr/>
        </p:nvSpPr>
        <p:spPr>
          <a:xfrm>
            <a:off x="4986235"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5,853</a:t>
            </a:r>
          </a:p>
        </p:txBody>
      </p:sp>
      <p:sp>
        <p:nvSpPr>
          <p:cNvPr id="151" name="Textfeld 47">
            <a:extLst>
              <a:ext uri="{FF2B5EF4-FFF2-40B4-BE49-F238E27FC236}">
                <a16:creationId xmlns:a16="http://schemas.microsoft.com/office/drawing/2014/main" id="{4847863B-A08C-20D0-894D-4A851CF94659}"/>
              </a:ext>
            </a:extLst>
          </p:cNvPr>
          <p:cNvSpPr txBox="1"/>
          <p:nvPr/>
        </p:nvSpPr>
        <p:spPr>
          <a:xfrm>
            <a:off x="6315172"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4,471</a:t>
            </a:r>
          </a:p>
        </p:txBody>
      </p:sp>
      <p:sp>
        <p:nvSpPr>
          <p:cNvPr id="153" name="Textfeld 47">
            <a:extLst>
              <a:ext uri="{FF2B5EF4-FFF2-40B4-BE49-F238E27FC236}">
                <a16:creationId xmlns:a16="http://schemas.microsoft.com/office/drawing/2014/main" id="{D524EA51-C423-3608-45BB-869CCFE795C1}"/>
              </a:ext>
            </a:extLst>
          </p:cNvPr>
          <p:cNvSpPr txBox="1"/>
          <p:nvPr/>
        </p:nvSpPr>
        <p:spPr>
          <a:xfrm>
            <a:off x="2353113" y="4719820"/>
            <a:ext cx="1343248"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57,910</a:t>
            </a:r>
          </a:p>
        </p:txBody>
      </p:sp>
      <p:sp>
        <p:nvSpPr>
          <p:cNvPr id="155" name="Textfeld 47">
            <a:extLst>
              <a:ext uri="{FF2B5EF4-FFF2-40B4-BE49-F238E27FC236}">
                <a16:creationId xmlns:a16="http://schemas.microsoft.com/office/drawing/2014/main" id="{F380E924-531A-3A66-222E-090C678AEA8B}"/>
              </a:ext>
            </a:extLst>
          </p:cNvPr>
          <p:cNvSpPr txBox="1"/>
          <p:nvPr/>
        </p:nvSpPr>
        <p:spPr>
          <a:xfrm>
            <a:off x="3657298"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15.7</a:t>
            </a:r>
          </a:p>
        </p:txBody>
      </p:sp>
      <p:sp>
        <p:nvSpPr>
          <p:cNvPr id="157" name="Textfeld 47">
            <a:extLst>
              <a:ext uri="{FF2B5EF4-FFF2-40B4-BE49-F238E27FC236}">
                <a16:creationId xmlns:a16="http://schemas.microsoft.com/office/drawing/2014/main" id="{CCAD549D-3518-65A2-2D6B-F351F4CCA104}"/>
              </a:ext>
            </a:extLst>
          </p:cNvPr>
          <p:cNvSpPr txBox="1"/>
          <p:nvPr/>
        </p:nvSpPr>
        <p:spPr>
          <a:xfrm>
            <a:off x="4986235"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u="none" strike="noStrike" kern="1200" cap="none" spc="0" normalizeH="0" baseline="0" noProof="0" dirty="0">
                <a:ln>
                  <a:noFill/>
                </a:ln>
                <a:solidFill>
                  <a:srgbClr val="42AA2B"/>
                </a:solidFill>
                <a:effectLst/>
                <a:uLnTx/>
                <a:uFillTx/>
                <a:latin typeface="Arial" panose="020B0604020202020204" pitchFamily="34" charset="0"/>
                <a:cs typeface="Arial" panose="020B0604020202020204" pitchFamily="34" charset="0"/>
              </a:rPr>
              <a:t>7.6</a:t>
            </a:r>
            <a:endParaRPr lang="de-DE" sz="1400" dirty="0">
              <a:solidFill>
                <a:srgbClr val="42AA2B"/>
              </a:solidFill>
              <a:latin typeface="Arial" panose="020B0604020202020204" pitchFamily="34" charset="0"/>
              <a:cs typeface="Arial" panose="020B0604020202020204" pitchFamily="34" charset="0"/>
            </a:endParaRPr>
          </a:p>
        </p:txBody>
      </p:sp>
      <p:sp>
        <p:nvSpPr>
          <p:cNvPr id="159" name="Textfeld 47">
            <a:extLst>
              <a:ext uri="{FF2B5EF4-FFF2-40B4-BE49-F238E27FC236}">
                <a16:creationId xmlns:a16="http://schemas.microsoft.com/office/drawing/2014/main" id="{A5715C16-FC95-DB67-C700-A2E71A1E281F}"/>
              </a:ext>
            </a:extLst>
          </p:cNvPr>
          <p:cNvSpPr txBox="1"/>
          <p:nvPr/>
        </p:nvSpPr>
        <p:spPr>
          <a:xfrm>
            <a:off x="6315172"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u="none" strike="noStrike" kern="1200" cap="none" spc="0" normalizeH="0" baseline="0" noProof="0" dirty="0">
                <a:ln>
                  <a:noFill/>
                </a:ln>
                <a:solidFill>
                  <a:srgbClr val="42AA2B"/>
                </a:solidFill>
                <a:effectLst/>
                <a:uLnTx/>
                <a:uFillTx/>
                <a:latin typeface="Arial" panose="020B0604020202020204" pitchFamily="34" charset="0"/>
                <a:cs typeface="Arial" panose="020B0604020202020204" pitchFamily="34" charset="0"/>
              </a:rPr>
              <a:t>3.7</a:t>
            </a:r>
            <a:endParaRPr lang="de-DE" sz="1400" dirty="0">
              <a:solidFill>
                <a:srgbClr val="42AA2B"/>
              </a:solidFill>
              <a:latin typeface="Arial" panose="020B0604020202020204" pitchFamily="34" charset="0"/>
              <a:cs typeface="Arial" panose="020B0604020202020204" pitchFamily="34" charset="0"/>
            </a:endParaRPr>
          </a:p>
        </p:txBody>
      </p:sp>
      <p:sp>
        <p:nvSpPr>
          <p:cNvPr id="161" name="Textfeld 47">
            <a:extLst>
              <a:ext uri="{FF2B5EF4-FFF2-40B4-BE49-F238E27FC236}">
                <a16:creationId xmlns:a16="http://schemas.microsoft.com/office/drawing/2014/main" id="{A978E228-53C3-FCA5-1E9D-DEC175138A79}"/>
              </a:ext>
            </a:extLst>
          </p:cNvPr>
          <p:cNvSpPr txBox="1"/>
          <p:nvPr/>
        </p:nvSpPr>
        <p:spPr>
          <a:xfrm>
            <a:off x="2353113" y="5593839"/>
            <a:ext cx="1343248"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47.4</a:t>
            </a:r>
          </a:p>
        </p:txBody>
      </p:sp>
      <p:sp>
        <p:nvSpPr>
          <p:cNvPr id="163" name="Textfeld 47">
            <a:extLst>
              <a:ext uri="{FF2B5EF4-FFF2-40B4-BE49-F238E27FC236}">
                <a16:creationId xmlns:a16="http://schemas.microsoft.com/office/drawing/2014/main" id="{DB8A5113-6F13-3372-4CD2-A9DBF1695ACC}"/>
              </a:ext>
            </a:extLst>
          </p:cNvPr>
          <p:cNvSpPr txBox="1"/>
          <p:nvPr/>
        </p:nvSpPr>
        <p:spPr>
          <a:xfrm>
            <a:off x="7644109"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defRPr/>
            </a:pPr>
            <a:r>
              <a:rPr lang="de-DE" sz="1400" dirty="0">
                <a:solidFill>
                  <a:srgbClr val="42AA2B"/>
                </a:solidFill>
                <a:latin typeface="Arial" panose="020B0604020202020204" pitchFamily="34" charset="0"/>
                <a:cs typeface="Arial" panose="020B0604020202020204" pitchFamily="34" charset="0"/>
              </a:rPr>
              <a:t>11,757</a:t>
            </a:r>
          </a:p>
        </p:txBody>
      </p:sp>
      <p:pic>
        <p:nvPicPr>
          <p:cNvPr id="11" name="Graphic 10">
            <a:extLst>
              <a:ext uri="{FF2B5EF4-FFF2-40B4-BE49-F238E27FC236}">
                <a16:creationId xmlns:a16="http://schemas.microsoft.com/office/drawing/2014/main" id="{B81A4B15-3E74-64B9-F249-8E5F0FEAA4A9}"/>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58762" y="5557559"/>
            <a:ext cx="288000" cy="288000"/>
          </a:xfrm>
          <a:prstGeom prst="rect">
            <a:avLst/>
          </a:prstGeom>
        </p:spPr>
      </p:pic>
      <p:pic>
        <p:nvPicPr>
          <p:cNvPr id="12" name="Graphic 11">
            <a:extLst>
              <a:ext uri="{FF2B5EF4-FFF2-40B4-BE49-F238E27FC236}">
                <a16:creationId xmlns:a16="http://schemas.microsoft.com/office/drawing/2014/main" id="{16047334-F3DD-DE12-946E-C0269173F32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58762" y="3809521"/>
            <a:ext cx="288000" cy="288000"/>
          </a:xfrm>
          <a:prstGeom prst="rect">
            <a:avLst/>
          </a:prstGeom>
        </p:spPr>
      </p:pic>
      <p:pic>
        <p:nvPicPr>
          <p:cNvPr id="13" name="Graphic 12">
            <a:extLst>
              <a:ext uri="{FF2B5EF4-FFF2-40B4-BE49-F238E27FC236}">
                <a16:creationId xmlns:a16="http://schemas.microsoft.com/office/drawing/2014/main" id="{335E0D54-805A-89B5-E06C-865AF2AEA76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8762" y="2935502"/>
            <a:ext cx="288000" cy="288000"/>
          </a:xfrm>
          <a:prstGeom prst="rect">
            <a:avLst/>
          </a:prstGeom>
        </p:spPr>
      </p:pic>
      <p:pic>
        <p:nvPicPr>
          <p:cNvPr id="14" name="Graphic 13">
            <a:extLst>
              <a:ext uri="{FF2B5EF4-FFF2-40B4-BE49-F238E27FC236}">
                <a16:creationId xmlns:a16="http://schemas.microsoft.com/office/drawing/2014/main" id="{04114CF0-846C-A679-DA85-AC87C8C13F67}"/>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58762" y="4683540"/>
            <a:ext cx="288000" cy="288000"/>
          </a:xfrm>
          <a:prstGeom prst="rect">
            <a:avLst/>
          </a:prstGeom>
        </p:spPr>
      </p:pic>
      <p:sp>
        <p:nvSpPr>
          <p:cNvPr id="16" name="Textfeld 47">
            <a:extLst>
              <a:ext uri="{FF2B5EF4-FFF2-40B4-BE49-F238E27FC236}">
                <a16:creationId xmlns:a16="http://schemas.microsoft.com/office/drawing/2014/main" id="{C5ECE4C5-9068-3F94-4DFE-0EC091A60918}"/>
              </a:ext>
            </a:extLst>
          </p:cNvPr>
          <p:cNvSpPr txBox="1"/>
          <p:nvPr/>
        </p:nvSpPr>
        <p:spPr>
          <a:xfrm>
            <a:off x="7644109"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477</a:t>
            </a:r>
          </a:p>
        </p:txBody>
      </p:sp>
      <p:grpSp>
        <p:nvGrpSpPr>
          <p:cNvPr id="23" name="Group 22">
            <a:extLst>
              <a:ext uri="{FF2B5EF4-FFF2-40B4-BE49-F238E27FC236}">
                <a16:creationId xmlns:a16="http://schemas.microsoft.com/office/drawing/2014/main" id="{7AE194BB-EF4E-D46E-DCC7-A895B0D6BC72}"/>
              </a:ext>
            </a:extLst>
          </p:cNvPr>
          <p:cNvGrpSpPr/>
          <p:nvPr/>
        </p:nvGrpSpPr>
        <p:grpSpPr>
          <a:xfrm>
            <a:off x="10777118" y="1579925"/>
            <a:ext cx="478118" cy="478800"/>
            <a:chOff x="10717871" y="1579925"/>
            <a:chExt cx="478118" cy="478800"/>
          </a:xfrm>
        </p:grpSpPr>
        <p:sp>
          <p:nvSpPr>
            <p:cNvPr id="17" name="Ellipse 99">
              <a:extLst>
                <a:ext uri="{FF2B5EF4-FFF2-40B4-BE49-F238E27FC236}">
                  <a16:creationId xmlns:a16="http://schemas.microsoft.com/office/drawing/2014/main" id="{F3B1EE27-69E8-9832-606C-99C6B32067F1}"/>
                </a:ext>
                <a:ext uri="{C183D7F6-B498-43B3-948B-1728B52AA6E4}">
                  <adec:decorative xmlns:adec="http://schemas.microsoft.com/office/drawing/2017/decorative" val="1"/>
                </a:ext>
              </a:extLst>
            </p:cNvPr>
            <p:cNvSpPr/>
            <p:nvPr/>
          </p:nvSpPr>
          <p:spPr>
            <a:xfrm>
              <a:off x="10717871" y="1579925"/>
              <a:ext cx="478118" cy="478800"/>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18" name="Grafik 120">
              <a:extLst>
                <a:ext uri="{FF2B5EF4-FFF2-40B4-BE49-F238E27FC236}">
                  <a16:creationId xmlns:a16="http://schemas.microsoft.com/office/drawing/2014/main" id="{3AFA0261-6D23-6483-08FF-E3D4DCBC56F9}"/>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10812930" y="1675325"/>
              <a:ext cx="288000" cy="288000"/>
            </a:xfrm>
            <a:prstGeom prst="rect">
              <a:avLst/>
            </a:prstGeom>
            <a:effectLst/>
          </p:spPr>
        </p:pic>
      </p:grpSp>
      <p:sp>
        <p:nvSpPr>
          <p:cNvPr id="19" name="Textfeld 47">
            <a:extLst>
              <a:ext uri="{FF2B5EF4-FFF2-40B4-BE49-F238E27FC236}">
                <a16:creationId xmlns:a16="http://schemas.microsoft.com/office/drawing/2014/main" id="{F120607A-0485-5877-7B05-F073CF507FEB}"/>
              </a:ext>
            </a:extLst>
          </p:cNvPr>
          <p:cNvSpPr txBox="1"/>
          <p:nvPr/>
        </p:nvSpPr>
        <p:spPr>
          <a:xfrm>
            <a:off x="9019083" y="2218456"/>
            <a:ext cx="1332000" cy="268984"/>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dirty="0" err="1">
                <a:solidFill>
                  <a:srgbClr val="42AA2B"/>
                </a:solidFill>
                <a:latin typeface="Arial" panose="020B0604020202020204" pitchFamily="34" charset="0"/>
                <a:cs typeface="Arial" panose="020B0604020202020204" pitchFamily="34" charset="0"/>
              </a:rPr>
              <a:t>Winegrowers</a:t>
            </a:r>
            <a:br>
              <a:rPr lang="de-DE" sz="800" b="1" dirty="0">
                <a:solidFill>
                  <a:srgbClr val="42AA2B"/>
                </a:solidFill>
                <a:latin typeface="Arial" panose="020B0604020202020204" pitchFamily="34" charset="0"/>
                <a:cs typeface="Arial" panose="020B0604020202020204" pitchFamily="34" charset="0"/>
              </a:rPr>
            </a:br>
            <a:r>
              <a:rPr lang="de-DE" sz="800" b="1" dirty="0" err="1">
                <a:solidFill>
                  <a:srgbClr val="42AA2B"/>
                </a:solidFill>
                <a:latin typeface="Arial" panose="020B0604020202020204" pitchFamily="34" charset="0"/>
                <a:cs typeface="Arial" panose="020B0604020202020204" pitchFamily="34" charset="0"/>
              </a:rPr>
              <a:t>cooperatives</a:t>
            </a:r>
            <a:endParaRPr lang="de-DE" sz="800" b="1" dirty="0">
              <a:solidFill>
                <a:srgbClr val="42AA2B"/>
              </a:solidFill>
              <a:latin typeface="Arial" panose="020B0604020202020204" pitchFamily="34" charset="0"/>
              <a:cs typeface="Arial" panose="020B0604020202020204" pitchFamily="34" charset="0"/>
            </a:endParaRPr>
          </a:p>
        </p:txBody>
      </p:sp>
      <p:sp>
        <p:nvSpPr>
          <p:cNvPr id="27" name="Textfeld 47">
            <a:extLst>
              <a:ext uri="{FF2B5EF4-FFF2-40B4-BE49-F238E27FC236}">
                <a16:creationId xmlns:a16="http://schemas.microsoft.com/office/drawing/2014/main" id="{3420CD05-2ACA-554A-A343-D63C9CA31C46}"/>
              </a:ext>
            </a:extLst>
          </p:cNvPr>
          <p:cNvSpPr txBox="1"/>
          <p:nvPr/>
        </p:nvSpPr>
        <p:spPr>
          <a:xfrm>
            <a:off x="7644109"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17</a:t>
            </a:r>
          </a:p>
        </p:txBody>
      </p:sp>
      <p:sp>
        <p:nvSpPr>
          <p:cNvPr id="29" name="Textfeld 47">
            <a:extLst>
              <a:ext uri="{FF2B5EF4-FFF2-40B4-BE49-F238E27FC236}">
                <a16:creationId xmlns:a16="http://schemas.microsoft.com/office/drawing/2014/main" id="{A5E3BE80-7468-5199-503B-35492FDB04D2}"/>
              </a:ext>
            </a:extLst>
          </p:cNvPr>
          <p:cNvSpPr txBox="1"/>
          <p:nvPr/>
        </p:nvSpPr>
        <p:spPr>
          <a:xfrm>
            <a:off x="10301985"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75</a:t>
            </a:r>
          </a:p>
        </p:txBody>
      </p:sp>
      <p:sp>
        <p:nvSpPr>
          <p:cNvPr id="30" name="Textfeld 47">
            <a:extLst>
              <a:ext uri="{FF2B5EF4-FFF2-40B4-BE49-F238E27FC236}">
                <a16:creationId xmlns:a16="http://schemas.microsoft.com/office/drawing/2014/main" id="{942541A9-2EF0-1791-887B-4835DEEF6132}"/>
              </a:ext>
            </a:extLst>
          </p:cNvPr>
          <p:cNvSpPr txBox="1"/>
          <p:nvPr/>
        </p:nvSpPr>
        <p:spPr>
          <a:xfrm>
            <a:off x="10301985"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413</a:t>
            </a:r>
          </a:p>
        </p:txBody>
      </p:sp>
      <p:sp>
        <p:nvSpPr>
          <p:cNvPr id="31" name="Textfeld 47">
            <a:extLst>
              <a:ext uri="{FF2B5EF4-FFF2-40B4-BE49-F238E27FC236}">
                <a16:creationId xmlns:a16="http://schemas.microsoft.com/office/drawing/2014/main" id="{EC281160-4B60-D27F-BC98-BD2F48B2B037}"/>
              </a:ext>
            </a:extLst>
          </p:cNvPr>
          <p:cNvSpPr txBox="1"/>
          <p:nvPr/>
        </p:nvSpPr>
        <p:spPr>
          <a:xfrm>
            <a:off x="10301985"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defRPr/>
            </a:pPr>
            <a:r>
              <a:rPr lang="de-DE" sz="1400" dirty="0">
                <a:solidFill>
                  <a:srgbClr val="42AA2B"/>
                </a:solidFill>
                <a:latin typeface="Arial" panose="020B0604020202020204" pitchFamily="34" charset="0"/>
                <a:cs typeface="Arial" panose="020B0604020202020204" pitchFamily="34" charset="0"/>
              </a:rPr>
              <a:t>2,193</a:t>
            </a:r>
          </a:p>
        </p:txBody>
      </p:sp>
      <p:sp>
        <p:nvSpPr>
          <p:cNvPr id="32" name="Textfeld 47">
            <a:extLst>
              <a:ext uri="{FF2B5EF4-FFF2-40B4-BE49-F238E27FC236}">
                <a16:creationId xmlns:a16="http://schemas.microsoft.com/office/drawing/2014/main" id="{71657F91-1748-54F1-09F1-8D3BEF1FBF7F}"/>
              </a:ext>
            </a:extLst>
          </p:cNvPr>
          <p:cNvSpPr txBox="1"/>
          <p:nvPr/>
        </p:nvSpPr>
        <p:spPr>
          <a:xfrm>
            <a:off x="7644109" y="5593839"/>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1.7</a:t>
            </a:r>
          </a:p>
        </p:txBody>
      </p:sp>
      <p:sp>
        <p:nvSpPr>
          <p:cNvPr id="34" name="Textfeld 47">
            <a:extLst>
              <a:ext uri="{FF2B5EF4-FFF2-40B4-BE49-F238E27FC236}">
                <a16:creationId xmlns:a16="http://schemas.microsoft.com/office/drawing/2014/main" id="{3C655D73-3386-19E1-769A-5A3AEA96FACF}"/>
              </a:ext>
            </a:extLst>
          </p:cNvPr>
          <p:cNvSpPr txBox="1"/>
          <p:nvPr/>
        </p:nvSpPr>
        <p:spPr>
          <a:xfrm>
            <a:off x="10301985" y="5593839"/>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1.0</a:t>
            </a:r>
          </a:p>
        </p:txBody>
      </p:sp>
      <p:sp>
        <p:nvSpPr>
          <p:cNvPr id="4" name="Textfeld 47">
            <a:extLst>
              <a:ext uri="{FF2B5EF4-FFF2-40B4-BE49-F238E27FC236}">
                <a16:creationId xmlns:a16="http://schemas.microsoft.com/office/drawing/2014/main" id="{442A8108-50E8-42E8-8570-D94B2CD59BD4}"/>
              </a:ext>
            </a:extLst>
          </p:cNvPr>
          <p:cNvSpPr txBox="1"/>
          <p:nvPr/>
        </p:nvSpPr>
        <p:spPr>
          <a:xfrm>
            <a:off x="10350177" y="2288636"/>
            <a:ext cx="1332000" cy="12862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b="1" dirty="0">
                <a:solidFill>
                  <a:srgbClr val="42AA2B"/>
                </a:solidFill>
                <a:latin typeface="Arial" panose="020B0604020202020204" pitchFamily="34" charset="0"/>
                <a:cs typeface="Arial" panose="020B0604020202020204" pitchFamily="34" charset="0"/>
              </a:rPr>
              <a:t>Other </a:t>
            </a:r>
            <a:r>
              <a:rPr lang="de-DE" sz="800" b="1" dirty="0" err="1">
                <a:solidFill>
                  <a:srgbClr val="42AA2B"/>
                </a:solidFill>
                <a:latin typeface="Arial" panose="020B0604020202020204" pitchFamily="34" charset="0"/>
                <a:cs typeface="Arial" panose="020B0604020202020204" pitchFamily="34" charset="0"/>
              </a:rPr>
              <a:t>cooperatives</a:t>
            </a:r>
            <a:endParaRPr lang="de-DE" sz="800" b="1" dirty="0">
              <a:solidFill>
                <a:srgbClr val="42AA2B"/>
              </a:solidFill>
              <a:latin typeface="Arial" panose="020B060402020202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C6AA1E99-805A-FE37-B3B9-1B79EBE19EAE}"/>
              </a:ext>
            </a:extLst>
          </p:cNvPr>
          <p:cNvGrpSpPr/>
          <p:nvPr/>
        </p:nvGrpSpPr>
        <p:grpSpPr>
          <a:xfrm>
            <a:off x="9444006" y="1579925"/>
            <a:ext cx="478118" cy="478800"/>
            <a:chOff x="9152002" y="1579925"/>
            <a:chExt cx="478118" cy="478800"/>
          </a:xfrm>
        </p:grpSpPr>
        <p:sp>
          <p:nvSpPr>
            <p:cNvPr id="6" name="Ellipse 99">
              <a:extLst>
                <a:ext uri="{FF2B5EF4-FFF2-40B4-BE49-F238E27FC236}">
                  <a16:creationId xmlns:a16="http://schemas.microsoft.com/office/drawing/2014/main" id="{961264B9-95A1-6E1F-3722-44A7B707D0DF}"/>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8" name="Grafik 120">
              <a:extLst>
                <a:ext uri="{FF2B5EF4-FFF2-40B4-BE49-F238E27FC236}">
                  <a16:creationId xmlns:a16="http://schemas.microsoft.com/office/drawing/2014/main" id="{DF848028-CE54-0916-53C4-665201EC5289}"/>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9231264" y="1659528"/>
              <a:ext cx="319594" cy="319594"/>
            </a:xfrm>
            <a:prstGeom prst="rect">
              <a:avLst/>
            </a:prstGeom>
            <a:effectLst/>
          </p:spPr>
        </p:pic>
      </p:grpSp>
      <p:grpSp>
        <p:nvGrpSpPr>
          <p:cNvPr id="9" name="Group 8">
            <a:extLst>
              <a:ext uri="{FF2B5EF4-FFF2-40B4-BE49-F238E27FC236}">
                <a16:creationId xmlns:a16="http://schemas.microsoft.com/office/drawing/2014/main" id="{631C1CC2-9F9E-AD0D-FC69-B10D03AF8570}"/>
              </a:ext>
            </a:extLst>
          </p:cNvPr>
          <p:cNvGrpSpPr/>
          <p:nvPr/>
        </p:nvGrpSpPr>
        <p:grpSpPr>
          <a:xfrm>
            <a:off x="4126505" y="1584781"/>
            <a:ext cx="468421" cy="469089"/>
            <a:chOff x="7590203" y="1584781"/>
            <a:chExt cx="468421" cy="469089"/>
          </a:xfrm>
        </p:grpSpPr>
        <p:sp>
          <p:nvSpPr>
            <p:cNvPr id="10" name="Ellipse 134">
              <a:extLst>
                <a:ext uri="{FF2B5EF4-FFF2-40B4-BE49-F238E27FC236}">
                  <a16:creationId xmlns:a16="http://schemas.microsoft.com/office/drawing/2014/main" id="{89343591-6A73-553E-00E5-918A1EDF9325}"/>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15" name="Grafik 135">
              <a:extLst>
                <a:ext uri="{FF2B5EF4-FFF2-40B4-BE49-F238E27FC236}">
                  <a16:creationId xmlns:a16="http://schemas.microsoft.com/office/drawing/2014/main" id="{78533C18-9CAB-7F69-BD87-998863687079}"/>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7662978" y="1657890"/>
              <a:ext cx="322871" cy="322871"/>
            </a:xfrm>
            <a:prstGeom prst="rect">
              <a:avLst/>
            </a:prstGeom>
            <a:effectLst/>
          </p:spPr>
        </p:pic>
      </p:grpSp>
      <p:grpSp>
        <p:nvGrpSpPr>
          <p:cNvPr id="26" name="Group 25">
            <a:extLst>
              <a:ext uri="{FF2B5EF4-FFF2-40B4-BE49-F238E27FC236}">
                <a16:creationId xmlns:a16="http://schemas.microsoft.com/office/drawing/2014/main" id="{1EE153A5-3A96-7E49-6819-1F625F6F92DC}"/>
              </a:ext>
            </a:extLst>
          </p:cNvPr>
          <p:cNvGrpSpPr/>
          <p:nvPr/>
        </p:nvGrpSpPr>
        <p:grpSpPr>
          <a:xfrm>
            <a:off x="2791370" y="1580732"/>
            <a:ext cx="476507" cy="477186"/>
            <a:chOff x="6207527" y="1580732"/>
            <a:chExt cx="476507" cy="477186"/>
          </a:xfrm>
        </p:grpSpPr>
        <p:sp>
          <p:nvSpPr>
            <p:cNvPr id="28" name="Ellipse 133">
              <a:extLst>
                <a:ext uri="{FF2B5EF4-FFF2-40B4-BE49-F238E27FC236}">
                  <a16:creationId xmlns:a16="http://schemas.microsoft.com/office/drawing/2014/main" id="{D853AEFF-B20F-BBDD-0C12-D6394F57C5F9}"/>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35" name="Grafik 136">
              <a:extLst>
                <a:ext uri="{FF2B5EF4-FFF2-40B4-BE49-F238E27FC236}">
                  <a16:creationId xmlns:a16="http://schemas.microsoft.com/office/drawing/2014/main" id="{C1D1DBC4-A979-6D13-0E85-F76CCA564A55}"/>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6300030" y="1673575"/>
              <a:ext cx="291501" cy="291501"/>
            </a:xfrm>
            <a:prstGeom prst="rect">
              <a:avLst/>
            </a:prstGeom>
            <a:effectLst/>
          </p:spPr>
        </p:pic>
      </p:grpSp>
      <p:sp>
        <p:nvSpPr>
          <p:cNvPr id="71" name="Textfeld 47">
            <a:extLst>
              <a:ext uri="{FF2B5EF4-FFF2-40B4-BE49-F238E27FC236}">
                <a16:creationId xmlns:a16="http://schemas.microsoft.com/office/drawing/2014/main" id="{180B1A8C-15DA-7ABE-4345-10EADB9E04A0}"/>
              </a:ext>
            </a:extLst>
          </p:cNvPr>
          <p:cNvSpPr txBox="1"/>
          <p:nvPr/>
        </p:nvSpPr>
        <p:spPr>
          <a:xfrm>
            <a:off x="8973046"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33</a:t>
            </a:r>
          </a:p>
        </p:txBody>
      </p:sp>
      <p:sp>
        <p:nvSpPr>
          <p:cNvPr id="72" name="Textfeld 47">
            <a:extLst>
              <a:ext uri="{FF2B5EF4-FFF2-40B4-BE49-F238E27FC236}">
                <a16:creationId xmlns:a16="http://schemas.microsoft.com/office/drawing/2014/main" id="{68F9F188-5554-47E9-6F86-33D97DD6F05D}"/>
              </a:ext>
            </a:extLst>
          </p:cNvPr>
          <p:cNvSpPr txBox="1"/>
          <p:nvPr/>
        </p:nvSpPr>
        <p:spPr>
          <a:xfrm>
            <a:off x="8973046"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136</a:t>
            </a:r>
          </a:p>
        </p:txBody>
      </p:sp>
      <p:sp>
        <p:nvSpPr>
          <p:cNvPr id="73" name="Textfeld 47">
            <a:extLst>
              <a:ext uri="{FF2B5EF4-FFF2-40B4-BE49-F238E27FC236}">
                <a16:creationId xmlns:a16="http://schemas.microsoft.com/office/drawing/2014/main" id="{B741528E-1B49-4DE5-EE4D-DE9341244C6D}"/>
              </a:ext>
            </a:extLst>
          </p:cNvPr>
          <p:cNvSpPr txBox="1"/>
          <p:nvPr/>
        </p:nvSpPr>
        <p:spPr>
          <a:xfrm>
            <a:off x="8973046"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defRPr/>
            </a:pPr>
            <a:r>
              <a:rPr lang="de-DE" sz="1400" dirty="0">
                <a:solidFill>
                  <a:srgbClr val="42AA2B"/>
                </a:solidFill>
                <a:latin typeface="Arial" panose="020B0604020202020204" pitchFamily="34" charset="0"/>
                <a:cs typeface="Arial" panose="020B0604020202020204" pitchFamily="34" charset="0"/>
              </a:rPr>
              <a:t>2,535</a:t>
            </a:r>
          </a:p>
        </p:txBody>
      </p:sp>
      <p:sp>
        <p:nvSpPr>
          <p:cNvPr id="74" name="Textfeld 47">
            <a:extLst>
              <a:ext uri="{FF2B5EF4-FFF2-40B4-BE49-F238E27FC236}">
                <a16:creationId xmlns:a16="http://schemas.microsoft.com/office/drawing/2014/main" id="{7BB3A0C5-5027-5F11-3211-623BBB5FB3B8}"/>
              </a:ext>
            </a:extLst>
          </p:cNvPr>
          <p:cNvSpPr txBox="1"/>
          <p:nvPr/>
        </p:nvSpPr>
        <p:spPr>
          <a:xfrm>
            <a:off x="8973046" y="5593839"/>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42AA2B"/>
                </a:solidFill>
                <a:latin typeface="Arial" panose="020B0604020202020204" pitchFamily="34" charset="0"/>
                <a:cs typeface="Arial" panose="020B0604020202020204" pitchFamily="34" charset="0"/>
              </a:rPr>
              <a:t>0.8</a:t>
            </a:r>
          </a:p>
        </p:txBody>
      </p:sp>
      <p:sp>
        <p:nvSpPr>
          <p:cNvPr id="77" name="Title 6">
            <a:extLst>
              <a:ext uri="{FF2B5EF4-FFF2-40B4-BE49-F238E27FC236}">
                <a16:creationId xmlns:a16="http://schemas.microsoft.com/office/drawing/2014/main" id="{E6853E58-6977-D663-83E2-B1A9E979C746}"/>
              </a:ext>
            </a:extLst>
          </p:cNvPr>
          <p:cNvSpPr>
            <a:spLocks noGrp="1"/>
          </p:cNvSpPr>
          <p:nvPr>
            <p:ph type="title"/>
          </p:nvPr>
        </p:nvSpPr>
        <p:spPr>
          <a:xfrm>
            <a:off x="523875" y="490152"/>
            <a:ext cx="5535612" cy="664797"/>
          </a:xfrm>
        </p:spPr>
        <p:txBody>
          <a:bodyPr/>
          <a:lstStyle/>
          <a:p>
            <a:r>
              <a:rPr lang="de-DE" dirty="0"/>
              <a:t>Raiffeisen </a:t>
            </a:r>
            <a:r>
              <a:rPr lang="de-DE" dirty="0" err="1"/>
              <a:t>cooperatives</a:t>
            </a:r>
            <a:br>
              <a:rPr lang="de-DE" dirty="0"/>
            </a:br>
            <a:r>
              <a:rPr lang="de-DE" dirty="0">
                <a:solidFill>
                  <a:srgbClr val="54BE38"/>
                </a:solidFill>
              </a:rPr>
              <a:t>A regional </a:t>
            </a:r>
            <a:r>
              <a:rPr lang="de-DE" dirty="0" err="1">
                <a:solidFill>
                  <a:srgbClr val="54BE38"/>
                </a:solidFill>
              </a:rPr>
              <a:t>economic</a:t>
            </a:r>
            <a:r>
              <a:rPr lang="de-DE" dirty="0">
                <a:solidFill>
                  <a:srgbClr val="54BE38"/>
                </a:solidFill>
              </a:rPr>
              <a:t> </a:t>
            </a:r>
            <a:r>
              <a:rPr lang="de-DE" dirty="0" err="1">
                <a:solidFill>
                  <a:srgbClr val="54BE38"/>
                </a:solidFill>
              </a:rPr>
              <a:t>force</a:t>
            </a:r>
            <a:endParaRPr lang="de-DE" dirty="0">
              <a:solidFill>
                <a:srgbClr val="54BF37"/>
              </a:solidFill>
            </a:endParaRPr>
          </a:p>
        </p:txBody>
      </p:sp>
    </p:spTree>
    <p:extLst>
      <p:ext uri="{BB962C8B-B14F-4D97-AF65-F5344CB8AC3E}">
        <p14:creationId xmlns:p14="http://schemas.microsoft.com/office/powerpoint/2010/main" val="3935997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E50009">
                <a:alpha val="89000"/>
              </a:srgbClr>
            </a:gs>
            <a:gs pos="26000">
              <a:srgbClr val="E50009"/>
            </a:gs>
            <a:gs pos="84000">
              <a:srgbClr val="921404"/>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75348" y="3259963"/>
            <a:ext cx="4388312" cy="1472454"/>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US" b="1" dirty="0">
                <a:solidFill>
                  <a:schemeClr val="bg1"/>
                </a:solidFill>
                <a:latin typeface="Arial" panose="020B0604020202020204" pitchFamily="34" charset="0"/>
                <a:cs typeface="Arial" panose="020B0604020202020204" pitchFamily="34" charset="0"/>
              </a:rPr>
              <a:t>Traders, craftsmen and other medium-sized entrepreneurs work together in cooperatives to achieve economies of scale. This enables them to compete with powerful corporations.</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621504" y="938988"/>
            <a:ext cx="6096000" cy="1255728"/>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en-US" sz="2800" dirty="0">
                <a:solidFill>
                  <a:schemeClr val="bg1"/>
                </a:solidFill>
                <a:latin typeface="Arial" panose="020B0604020202020204" pitchFamily="34" charset="0"/>
                <a:cs typeface="Arial" panose="020B0604020202020204" pitchFamily="34" charset="0"/>
              </a:rPr>
              <a:t>Small-scale industry commodity and services cooperatives</a:t>
            </a:r>
            <a:br>
              <a:rPr lang="de-DE" sz="2800" dirty="0">
                <a:solidFill>
                  <a:schemeClr val="bg1"/>
                </a:solidFill>
                <a:latin typeface="Arial" panose="020B0604020202020204" pitchFamily="34" charset="0"/>
                <a:cs typeface="Arial" panose="020B0604020202020204" pitchFamily="34" charset="0"/>
              </a:rPr>
            </a:br>
            <a:r>
              <a:rPr lang="de-DE" sz="2800" dirty="0">
                <a:solidFill>
                  <a:srgbClr val="FFB581"/>
                </a:solidFill>
                <a:latin typeface="Arial" panose="020B0604020202020204" pitchFamily="34" charset="0"/>
                <a:cs typeface="Arial" panose="020B0604020202020204" pitchFamily="34" charset="0"/>
              </a:rPr>
              <a:t>A strong network</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16</a:t>
            </a:fld>
            <a:endParaRPr lang="de-DE" sz="1200">
              <a:solidFill>
                <a:schemeClr val="bg1"/>
              </a:solidFill>
              <a:latin typeface="Arial" panose="020B0604020202020204" pitchFamily="34" charset="0"/>
              <a:cs typeface="Arial" panose="020B0604020202020204" pitchFamily="34" charset="0"/>
            </a:endParaRPr>
          </a:p>
        </p:txBody>
      </p:sp>
      <p:pic>
        <p:nvPicPr>
          <p:cNvPr id="9" name="Content Placeholder 11">
            <a:extLst>
              <a:ext uri="{FF2B5EF4-FFF2-40B4-BE49-F238E27FC236}">
                <a16:creationId xmlns:a16="http://schemas.microsoft.com/office/drawing/2014/main" id="{B5D30BBA-052E-7D40-38DF-ACB9BA8C0F54}"/>
              </a:ext>
            </a:extLst>
          </p:cNvPr>
          <p:cNvPicPr>
            <a:picLocks noChangeAspect="1"/>
          </p:cNvPicPr>
          <p:nvPr/>
        </p:nvPicPr>
        <p:blipFill>
          <a:blip r:embed="rId3"/>
          <a:srcRect l="28556" t="1254" r="20801" b="-1"/>
          <a:stretch/>
        </p:blipFill>
        <p:spPr>
          <a:xfrm>
            <a:off x="6532880" y="514350"/>
            <a:ext cx="5251134" cy="5759449"/>
          </a:xfrm>
          <a:prstGeom prst="rect">
            <a:avLst/>
          </a:prstGeom>
          <a:ln w="50800">
            <a:solidFill>
              <a:schemeClr val="bg1"/>
            </a:solidFill>
          </a:ln>
        </p:spPr>
      </p:pic>
      <p:sp>
        <p:nvSpPr>
          <p:cNvPr id="2" name="TextBox 1">
            <a:extLst>
              <a:ext uri="{FF2B5EF4-FFF2-40B4-BE49-F238E27FC236}">
                <a16:creationId xmlns:a16="http://schemas.microsoft.com/office/drawing/2014/main" id="{F5EC7F53-4D9B-BDB0-9966-37469943603B}"/>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cxnSp>
        <p:nvCxnSpPr>
          <p:cNvPr id="4" name="Straight Arrow Connector 3">
            <a:extLst>
              <a:ext uri="{FF2B5EF4-FFF2-40B4-BE49-F238E27FC236}">
                <a16:creationId xmlns:a16="http://schemas.microsoft.com/office/drawing/2014/main" id="{199B450E-BDBF-A2DA-E41F-ED07242166A1}"/>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9079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4BC495F-BF1B-3607-1FC3-C8F2225A22BA}"/>
              </a:ext>
            </a:extLst>
          </p:cNvPr>
          <p:cNvSpPr/>
          <p:nvPr/>
        </p:nvSpPr>
        <p:spPr>
          <a:xfrm>
            <a:off x="6257925" y="0"/>
            <a:ext cx="5934075" cy="6858000"/>
          </a:xfrm>
          <a:prstGeom prst="rect">
            <a:avLst/>
          </a:prstGeom>
          <a:gradFill>
            <a:gsLst>
              <a:gs pos="0">
                <a:srgbClr val="E50009">
                  <a:alpha val="89000"/>
                </a:srgbClr>
              </a:gs>
              <a:gs pos="26000">
                <a:srgbClr val="E50009"/>
              </a:gs>
              <a:gs pos="84000">
                <a:srgbClr val="921404"/>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3" name="Graphic 12">
            <a:extLst>
              <a:ext uri="{FF2B5EF4-FFF2-40B4-BE49-F238E27FC236}">
                <a16:creationId xmlns:a16="http://schemas.microsoft.com/office/drawing/2014/main" id="{487E7842-0822-0403-EAEF-3F0916D71E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6" name="Title 5">
            <a:extLst>
              <a:ext uri="{FF2B5EF4-FFF2-40B4-BE49-F238E27FC236}">
                <a16:creationId xmlns:a16="http://schemas.microsoft.com/office/drawing/2014/main" id="{13C2FD4F-CF29-401A-D829-396A1B39E105}"/>
              </a:ext>
            </a:extLst>
          </p:cNvPr>
          <p:cNvSpPr>
            <a:spLocks noGrp="1"/>
          </p:cNvSpPr>
          <p:nvPr>
            <p:ph type="title"/>
          </p:nvPr>
        </p:nvSpPr>
        <p:spPr>
          <a:xfrm>
            <a:off x="423702" y="251176"/>
            <a:ext cx="5535612" cy="997196"/>
          </a:xfrm>
        </p:spPr>
        <p:txBody>
          <a:bodyPr/>
          <a:lstStyle/>
          <a:p>
            <a:r>
              <a:rPr lang="en-US" dirty="0"/>
              <a:t>Small-scale industry commodity and services cooperatives</a:t>
            </a:r>
            <a:br>
              <a:rPr lang="de-DE" dirty="0">
                <a:solidFill>
                  <a:schemeClr val="accent3"/>
                </a:solidFill>
              </a:rPr>
            </a:br>
            <a:r>
              <a:rPr lang="de-DE" dirty="0">
                <a:solidFill>
                  <a:srgbClr val="E92C2B"/>
                </a:solidFill>
              </a:rPr>
              <a:t>A strong network</a:t>
            </a:r>
          </a:p>
        </p:txBody>
      </p:sp>
      <p:sp>
        <p:nvSpPr>
          <p:cNvPr id="22" name="Textfeld 7">
            <a:extLst>
              <a:ext uri="{FF2B5EF4-FFF2-40B4-BE49-F238E27FC236}">
                <a16:creationId xmlns:a16="http://schemas.microsoft.com/office/drawing/2014/main" id="{E9AFCDD1-6417-DCF1-0F7C-58BB7D973A9A}"/>
              </a:ext>
            </a:extLst>
          </p:cNvPr>
          <p:cNvSpPr txBox="1"/>
          <p:nvPr/>
        </p:nvSpPr>
        <p:spPr>
          <a:xfrm>
            <a:off x="8303024" y="2059047"/>
            <a:ext cx="1597931" cy="779957"/>
          </a:xfrm>
          <a:prstGeom prst="rect">
            <a:avLst/>
          </a:prstGeom>
          <a:noFill/>
        </p:spPr>
        <p:txBody>
          <a:bodyPr wrap="square" rtlCol="0">
            <a:spAutoFit/>
          </a:bodyPr>
          <a:lstStyle/>
          <a:p>
            <a:pPr algn="ctr">
              <a:lnSpc>
                <a:spcPct val="114000"/>
              </a:lnSpc>
            </a:pPr>
            <a:r>
              <a:rPr lang="de-DE" sz="1600" b="1" dirty="0">
                <a:latin typeface="Arial" panose="020B0604020202020204" pitchFamily="34" charset="0"/>
                <a:cs typeface="Arial" panose="020B0604020202020204" pitchFamily="34" charset="0"/>
              </a:rPr>
              <a:t>3,200</a:t>
            </a:r>
          </a:p>
          <a:p>
            <a:pPr algn="ctr">
              <a:lnSpc>
                <a:spcPct val="114000"/>
              </a:lnSpc>
            </a:pPr>
            <a:r>
              <a:rPr lang="de-DE" sz="1200" dirty="0">
                <a:latin typeface="Arial" panose="020B0604020202020204" pitchFamily="34" charset="0"/>
                <a:cs typeface="Arial" panose="020B0604020202020204" pitchFamily="34" charset="0"/>
              </a:rPr>
              <a:t>EDEKA </a:t>
            </a:r>
            <a:r>
              <a:rPr lang="de-DE" sz="1200" dirty="0" err="1">
                <a:latin typeface="Arial" panose="020B0604020202020204" pitchFamily="34" charset="0"/>
                <a:cs typeface="Arial" panose="020B0604020202020204" pitchFamily="34" charset="0"/>
              </a:rPr>
              <a:t>merchants</a:t>
            </a:r>
            <a:endParaRPr lang="de-DE" sz="1200" dirty="0">
              <a:latin typeface="Arial" panose="020B0604020202020204" pitchFamily="34" charset="0"/>
              <a:cs typeface="Arial" panose="020B0604020202020204" pitchFamily="34" charset="0"/>
            </a:endParaRPr>
          </a:p>
          <a:p>
            <a:pPr algn="ctr">
              <a:lnSpc>
                <a:spcPct val="114000"/>
              </a:lnSpc>
            </a:pPr>
            <a:r>
              <a:rPr lang="de-DE" sz="1200" dirty="0">
                <a:latin typeface="Arial" panose="020B0604020202020204" pitchFamily="34" charset="0"/>
                <a:cs typeface="Arial" panose="020B0604020202020204" pitchFamily="34" charset="0"/>
              </a:rPr>
              <a:t>(</a:t>
            </a:r>
            <a:r>
              <a:rPr lang="de-DE" sz="1200" dirty="0" err="1">
                <a:latin typeface="Arial" panose="020B0604020202020204" pitchFamily="34" charset="0"/>
                <a:cs typeface="Arial" panose="020B0604020202020204" pitchFamily="34" charset="0"/>
              </a:rPr>
              <a:t>independent</a:t>
            </a:r>
            <a:r>
              <a:rPr lang="de-DE" sz="1200" dirty="0">
                <a:latin typeface="Arial" panose="020B0604020202020204" pitchFamily="34" charset="0"/>
                <a:cs typeface="Arial" panose="020B0604020202020204" pitchFamily="34" charset="0"/>
              </a:rPr>
              <a:t>)</a:t>
            </a:r>
          </a:p>
        </p:txBody>
      </p:sp>
      <p:sp>
        <p:nvSpPr>
          <p:cNvPr id="23" name="Textfeld 8">
            <a:extLst>
              <a:ext uri="{FF2B5EF4-FFF2-40B4-BE49-F238E27FC236}">
                <a16:creationId xmlns:a16="http://schemas.microsoft.com/office/drawing/2014/main" id="{0D803088-C574-359C-6813-7E38124084C8}"/>
              </a:ext>
            </a:extLst>
          </p:cNvPr>
          <p:cNvSpPr txBox="1"/>
          <p:nvPr/>
        </p:nvSpPr>
        <p:spPr>
          <a:xfrm>
            <a:off x="7484576" y="3704465"/>
            <a:ext cx="1597931" cy="569451"/>
          </a:xfrm>
          <a:prstGeom prst="rect">
            <a:avLst/>
          </a:prstGeom>
          <a:noFill/>
        </p:spPr>
        <p:txBody>
          <a:bodyPr wrap="square" rtlCol="0">
            <a:spAutoFit/>
          </a:bodyPr>
          <a:lstStyle/>
          <a:p>
            <a:pPr algn="ctr">
              <a:lnSpc>
                <a:spcPct val="114000"/>
              </a:lnSpc>
            </a:pPr>
            <a:r>
              <a:rPr lang="de-DE" sz="1600" b="1" dirty="0">
                <a:latin typeface="Arial" panose="020B0604020202020204" pitchFamily="34" charset="0"/>
                <a:cs typeface="Arial" panose="020B0604020202020204" pitchFamily="34" charset="0"/>
              </a:rPr>
              <a:t>3,800</a:t>
            </a:r>
          </a:p>
          <a:p>
            <a:pPr algn="ctr">
              <a:lnSpc>
                <a:spcPct val="114000"/>
              </a:lnSpc>
            </a:pPr>
            <a:r>
              <a:rPr lang="de-DE" sz="1200" dirty="0">
                <a:latin typeface="Arial" panose="020B0604020202020204" pitchFamily="34" charset="0"/>
                <a:cs typeface="Arial" panose="020B0604020202020204" pitchFamily="34" charset="0"/>
              </a:rPr>
              <a:t>REWE </a:t>
            </a:r>
            <a:r>
              <a:rPr lang="de-DE" sz="1200" dirty="0" err="1">
                <a:latin typeface="Arial" panose="020B0604020202020204" pitchFamily="34" charset="0"/>
                <a:cs typeface="Arial" panose="020B0604020202020204" pitchFamily="34" charset="0"/>
              </a:rPr>
              <a:t>markets</a:t>
            </a:r>
            <a:endParaRPr lang="de-DE" sz="1200" dirty="0">
              <a:latin typeface="Arial" panose="020B0604020202020204" pitchFamily="34" charset="0"/>
              <a:cs typeface="Arial" panose="020B0604020202020204" pitchFamily="34" charset="0"/>
            </a:endParaRPr>
          </a:p>
        </p:txBody>
      </p:sp>
      <p:sp>
        <p:nvSpPr>
          <p:cNvPr id="24" name="Textfeld 9">
            <a:extLst>
              <a:ext uri="{FF2B5EF4-FFF2-40B4-BE49-F238E27FC236}">
                <a16:creationId xmlns:a16="http://schemas.microsoft.com/office/drawing/2014/main" id="{EB352451-712A-DE51-F6A2-96D00B479445}"/>
              </a:ext>
            </a:extLst>
          </p:cNvPr>
          <p:cNvSpPr txBox="1"/>
          <p:nvPr/>
        </p:nvSpPr>
        <p:spPr>
          <a:xfrm>
            <a:off x="7988043" y="5206089"/>
            <a:ext cx="1550290" cy="776559"/>
          </a:xfrm>
          <a:prstGeom prst="rect">
            <a:avLst/>
          </a:prstGeom>
          <a:noFill/>
        </p:spPr>
        <p:txBody>
          <a:bodyPr wrap="square" rtlCol="0">
            <a:spAutoFit/>
          </a:bodyPr>
          <a:lstStyle/>
          <a:p>
            <a:pPr algn="ctr">
              <a:lnSpc>
                <a:spcPct val="114000"/>
              </a:lnSpc>
            </a:pPr>
            <a:r>
              <a:rPr lang="de-DE" sz="1600" b="1" dirty="0">
                <a:latin typeface="Arial" panose="020B0604020202020204" pitchFamily="34" charset="0"/>
                <a:cs typeface="Arial" panose="020B0604020202020204" pitchFamily="34" charset="0"/>
              </a:rPr>
              <a:t>1,400</a:t>
            </a:r>
          </a:p>
          <a:p>
            <a:pPr algn="ctr">
              <a:lnSpc>
                <a:spcPct val="114000"/>
              </a:lnSpc>
            </a:pPr>
            <a:r>
              <a:rPr lang="de-DE" sz="1200" dirty="0">
                <a:latin typeface="Arial" panose="020B0604020202020204" pitchFamily="34" charset="0"/>
                <a:cs typeface="Arial" panose="020B0604020202020204" pitchFamily="34" charset="0"/>
              </a:rPr>
              <a:t>INTERSPORT</a:t>
            </a:r>
          </a:p>
          <a:p>
            <a:pPr algn="ctr">
              <a:lnSpc>
                <a:spcPct val="114000"/>
              </a:lnSpc>
            </a:pPr>
            <a:r>
              <a:rPr lang="de-DE" sz="1200" dirty="0" err="1">
                <a:latin typeface="Arial" panose="020B0604020202020204" pitchFamily="34" charset="0"/>
                <a:cs typeface="Arial" panose="020B0604020202020204" pitchFamily="34" charset="0"/>
              </a:rPr>
              <a:t>sports</a:t>
            </a:r>
            <a:r>
              <a:rPr lang="de-DE" sz="1200" dirty="0">
                <a:latin typeface="Arial" panose="020B0604020202020204" pitchFamily="34" charset="0"/>
                <a:cs typeface="Arial" panose="020B0604020202020204" pitchFamily="34" charset="0"/>
              </a:rPr>
              <a:t> </a:t>
            </a:r>
            <a:r>
              <a:rPr lang="de-DE" sz="1200" dirty="0" err="1">
                <a:latin typeface="Arial" panose="020B0604020202020204" pitchFamily="34" charset="0"/>
                <a:cs typeface="Arial" panose="020B0604020202020204" pitchFamily="34" charset="0"/>
              </a:rPr>
              <a:t>stores</a:t>
            </a:r>
            <a:endParaRPr lang="de-DE" sz="1200" dirty="0">
              <a:latin typeface="Arial" panose="020B0604020202020204" pitchFamily="34" charset="0"/>
              <a:cs typeface="Arial" panose="020B0604020202020204" pitchFamily="34" charset="0"/>
            </a:endParaRPr>
          </a:p>
        </p:txBody>
      </p:sp>
      <p:sp>
        <p:nvSpPr>
          <p:cNvPr id="25" name="Textfeld 16">
            <a:extLst>
              <a:ext uri="{FF2B5EF4-FFF2-40B4-BE49-F238E27FC236}">
                <a16:creationId xmlns:a16="http://schemas.microsoft.com/office/drawing/2014/main" id="{D62B70EA-3FC4-7E2E-0756-09CA15139715}"/>
              </a:ext>
            </a:extLst>
          </p:cNvPr>
          <p:cNvSpPr txBox="1"/>
          <p:nvPr/>
        </p:nvSpPr>
        <p:spPr>
          <a:xfrm>
            <a:off x="9416792" y="2779561"/>
            <a:ext cx="1838292" cy="779957"/>
          </a:xfrm>
          <a:prstGeom prst="rect">
            <a:avLst/>
          </a:prstGeom>
          <a:noFill/>
        </p:spPr>
        <p:txBody>
          <a:bodyPr wrap="square" rtlCol="0">
            <a:spAutoFit/>
          </a:bodyPr>
          <a:lstStyle/>
          <a:p>
            <a:pPr algn="ctr">
              <a:lnSpc>
                <a:spcPct val="114000"/>
              </a:lnSpc>
            </a:pPr>
            <a:r>
              <a:rPr lang="de-DE" sz="1600" b="1" dirty="0">
                <a:latin typeface="Arial" panose="020B0604020202020204" pitchFamily="34" charset="0"/>
                <a:cs typeface="Arial" panose="020B0604020202020204" pitchFamily="34" charset="0"/>
              </a:rPr>
              <a:t>1,100</a:t>
            </a:r>
          </a:p>
          <a:p>
            <a:pPr algn="ctr">
              <a:lnSpc>
                <a:spcPct val="114000"/>
              </a:lnSpc>
            </a:pPr>
            <a:r>
              <a:rPr lang="de-DE" sz="1200" dirty="0">
                <a:latin typeface="Arial" panose="020B0604020202020204" pitchFamily="34" charset="0"/>
                <a:cs typeface="Arial" panose="020B0604020202020204" pitchFamily="34" charset="0"/>
              </a:rPr>
              <a:t>EURONICS</a:t>
            </a:r>
          </a:p>
          <a:p>
            <a:pPr algn="ctr">
              <a:lnSpc>
                <a:spcPct val="114000"/>
              </a:lnSpc>
            </a:pPr>
            <a:r>
              <a:rPr lang="de-DE" sz="1200" dirty="0" err="1">
                <a:latin typeface="Arial" panose="020B0604020202020204" pitchFamily="34" charset="0"/>
                <a:cs typeface="Arial" panose="020B0604020202020204" pitchFamily="34" charset="0"/>
              </a:rPr>
              <a:t>electronics</a:t>
            </a:r>
            <a:r>
              <a:rPr lang="de-DE" sz="1200" dirty="0">
                <a:latin typeface="Arial" panose="020B0604020202020204" pitchFamily="34" charset="0"/>
                <a:cs typeface="Arial" panose="020B0604020202020204" pitchFamily="34" charset="0"/>
              </a:rPr>
              <a:t> </a:t>
            </a:r>
            <a:r>
              <a:rPr lang="de-DE" sz="1200" dirty="0" err="1">
                <a:latin typeface="Arial" panose="020B0604020202020204" pitchFamily="34" charset="0"/>
                <a:cs typeface="Arial" panose="020B0604020202020204" pitchFamily="34" charset="0"/>
              </a:rPr>
              <a:t>stores</a:t>
            </a:r>
            <a:endParaRPr lang="de-DE"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17</a:t>
            </a:fld>
            <a:endParaRPr lang="de-DE">
              <a:solidFill>
                <a:schemeClr val="bg1"/>
              </a:solidFill>
            </a:endParaRPr>
          </a:p>
        </p:txBody>
      </p:sp>
      <p:sp>
        <p:nvSpPr>
          <p:cNvPr id="7" name="Rectangle 6">
            <a:extLst>
              <a:ext uri="{FF2B5EF4-FFF2-40B4-BE49-F238E27FC236}">
                <a16:creationId xmlns:a16="http://schemas.microsoft.com/office/drawing/2014/main" id="{28E00EC7-A253-ACA5-235F-1D25B403FD05}"/>
              </a:ext>
            </a:extLst>
          </p:cNvPr>
          <p:cNvSpPr/>
          <p:nvPr/>
        </p:nvSpPr>
        <p:spPr>
          <a:xfrm>
            <a:off x="403321" y="2948465"/>
            <a:ext cx="2717999"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918F703E-219C-16DD-7BF9-6519355A7B4A}"/>
              </a:ext>
            </a:extLst>
          </p:cNvPr>
          <p:cNvSpPr/>
          <p:nvPr/>
        </p:nvSpPr>
        <p:spPr>
          <a:xfrm>
            <a:off x="403320" y="4562621"/>
            <a:ext cx="2718000"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89BB4DDE-355C-808F-F86C-4D6D383E7668}"/>
              </a:ext>
            </a:extLst>
          </p:cNvPr>
          <p:cNvSpPr/>
          <p:nvPr/>
        </p:nvSpPr>
        <p:spPr>
          <a:xfrm>
            <a:off x="3225508" y="4562621"/>
            <a:ext cx="2718000"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5" name="Flussdiagramm: Verbinder 1">
            <a:extLst>
              <a:ext uri="{FF2B5EF4-FFF2-40B4-BE49-F238E27FC236}">
                <a16:creationId xmlns:a16="http://schemas.microsoft.com/office/drawing/2014/main" id="{3B2773E3-8362-0AE0-B534-FAF696124C43}"/>
              </a:ext>
            </a:extLst>
          </p:cNvPr>
          <p:cNvSpPr/>
          <p:nvPr/>
        </p:nvSpPr>
        <p:spPr>
          <a:xfrm>
            <a:off x="1349652" y="3170922"/>
            <a:ext cx="1778102" cy="10670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1,440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en-US" sz="1400" dirty="0">
                <a:solidFill>
                  <a:schemeClr val="tx1"/>
                </a:solidFill>
                <a:latin typeface="Arial" panose="020B0604020202020204" pitchFamily="34" charset="0"/>
                <a:cs typeface="Arial" panose="020B0604020202020204" pitchFamily="34" charset="0"/>
              </a:rPr>
              <a:t>small-scale industry commodity and services cooperatives</a:t>
            </a:r>
            <a:endParaRPr lang="de-DE" sz="1400" dirty="0">
              <a:solidFill>
                <a:schemeClr val="tx1"/>
              </a:solidFill>
              <a:latin typeface="Arial" panose="020B0604020202020204" pitchFamily="34" charset="0"/>
              <a:cs typeface="Arial" panose="020B0604020202020204" pitchFamily="34" charset="0"/>
            </a:endParaRPr>
          </a:p>
        </p:txBody>
      </p:sp>
      <p:pic>
        <p:nvPicPr>
          <p:cNvPr id="16" name="Graphic 15">
            <a:extLst>
              <a:ext uri="{FF2B5EF4-FFF2-40B4-BE49-F238E27FC236}">
                <a16:creationId xmlns:a16="http://schemas.microsoft.com/office/drawing/2014/main" id="{7835D278-F810-468C-6719-C02ECEF31959}"/>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686701" y="5102621"/>
            <a:ext cx="432000" cy="432000"/>
          </a:xfrm>
          <a:prstGeom prst="rect">
            <a:avLst/>
          </a:prstGeom>
        </p:spPr>
      </p:pic>
      <p:pic>
        <p:nvPicPr>
          <p:cNvPr id="17" name="Graphic 16">
            <a:extLst>
              <a:ext uri="{FF2B5EF4-FFF2-40B4-BE49-F238E27FC236}">
                <a16:creationId xmlns:a16="http://schemas.microsoft.com/office/drawing/2014/main" id="{C4CF2718-74F7-B504-7A64-48499D493FA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592461" y="5102621"/>
            <a:ext cx="432000" cy="432000"/>
          </a:xfrm>
          <a:prstGeom prst="rect">
            <a:avLst/>
          </a:prstGeom>
        </p:spPr>
      </p:pic>
      <p:pic>
        <p:nvPicPr>
          <p:cNvPr id="18" name="Graphic 17">
            <a:extLst>
              <a:ext uri="{FF2B5EF4-FFF2-40B4-BE49-F238E27FC236}">
                <a16:creationId xmlns:a16="http://schemas.microsoft.com/office/drawing/2014/main" id="{724D118A-5874-9A37-092C-68C9920B4816}"/>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86701" y="3488465"/>
            <a:ext cx="432000" cy="432000"/>
          </a:xfrm>
          <a:prstGeom prst="rect">
            <a:avLst/>
          </a:prstGeom>
        </p:spPr>
      </p:pic>
      <p:sp>
        <p:nvSpPr>
          <p:cNvPr id="19" name="Flussdiagramm: Verbinder 11">
            <a:extLst>
              <a:ext uri="{FF2B5EF4-FFF2-40B4-BE49-F238E27FC236}">
                <a16:creationId xmlns:a16="http://schemas.microsoft.com/office/drawing/2014/main" id="{F3DC9924-2385-A8EF-0359-B402699A77B3}"/>
              </a:ext>
            </a:extLst>
          </p:cNvPr>
          <p:cNvSpPr/>
          <p:nvPr/>
        </p:nvSpPr>
        <p:spPr>
          <a:xfrm>
            <a:off x="4224191" y="5030658"/>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500,000</a:t>
            </a:r>
            <a:br>
              <a:rPr lang="de-DE" sz="2000"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200" dirty="0">
              <a:solidFill>
                <a:schemeClr val="tx1"/>
              </a:solidFill>
              <a:latin typeface="Arial" panose="020B0604020202020204" pitchFamily="34" charset="0"/>
              <a:cs typeface="Arial" panose="020B0604020202020204" pitchFamily="34" charset="0"/>
            </a:endParaRPr>
          </a:p>
        </p:txBody>
      </p:sp>
      <p:sp>
        <p:nvSpPr>
          <p:cNvPr id="32" name="Flussdiagramm: Verbinder 2">
            <a:extLst>
              <a:ext uri="{FF2B5EF4-FFF2-40B4-BE49-F238E27FC236}">
                <a16:creationId xmlns:a16="http://schemas.microsoft.com/office/drawing/2014/main" id="{DFD824B9-FC55-EA42-7867-55AAE2C8A593}"/>
              </a:ext>
            </a:extLst>
          </p:cNvPr>
          <p:cNvSpPr/>
          <p:nvPr/>
        </p:nvSpPr>
        <p:spPr>
          <a:xfrm>
            <a:off x="1349651" y="5030658"/>
            <a:ext cx="1333471"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199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br>
              <a:rPr lang="de-DE" sz="2000" dirty="0">
                <a:solidFill>
                  <a:schemeClr val="tx1"/>
                </a:solidFill>
                <a:latin typeface="Arial" panose="020B0604020202020204" pitchFamily="34" charset="0"/>
                <a:cs typeface="Arial" panose="020B0604020202020204" pitchFamily="34" charset="0"/>
              </a:rPr>
            </a:br>
            <a:r>
              <a:rPr lang="en-US" sz="1400" dirty="0">
                <a:solidFill>
                  <a:schemeClr val="tx1"/>
                </a:solidFill>
                <a:latin typeface="Arial" panose="020B0604020202020204" pitchFamily="34" charset="0"/>
                <a:cs typeface="Arial" panose="020B0604020202020204" pitchFamily="34" charset="0"/>
              </a:rPr>
              <a:t>added turnover</a:t>
            </a:r>
            <a:endParaRPr lang="de-DE" sz="1200" dirty="0">
              <a:solidFill>
                <a:schemeClr val="tx1"/>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7292F636-6949-DC79-D704-52815082C05F}"/>
              </a:ext>
            </a:extLst>
          </p:cNvPr>
          <p:cNvSpPr/>
          <p:nvPr/>
        </p:nvSpPr>
        <p:spPr>
          <a:xfrm>
            <a:off x="3225508" y="2948465"/>
            <a:ext cx="2718000"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4" name="Flussdiagramm: Verbinder 1">
            <a:extLst>
              <a:ext uri="{FF2B5EF4-FFF2-40B4-BE49-F238E27FC236}">
                <a16:creationId xmlns:a16="http://schemas.microsoft.com/office/drawing/2014/main" id="{C9A597D4-12AE-6D4D-B11C-D00D3FBA29F3}"/>
              </a:ext>
            </a:extLst>
          </p:cNvPr>
          <p:cNvSpPr/>
          <p:nvPr/>
        </p:nvSpPr>
        <p:spPr>
          <a:xfrm>
            <a:off x="4222013" y="3414482"/>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740,000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employees</a:t>
            </a:r>
            <a:endParaRPr lang="de-DE" sz="1200" dirty="0">
              <a:solidFill>
                <a:schemeClr val="tx1"/>
              </a:solidFill>
              <a:latin typeface="Arial" panose="020B0604020202020204" pitchFamily="34" charset="0"/>
              <a:cs typeface="Arial" panose="020B0604020202020204" pitchFamily="34" charset="0"/>
            </a:endParaRPr>
          </a:p>
        </p:txBody>
      </p:sp>
      <p:pic>
        <p:nvPicPr>
          <p:cNvPr id="39" name="Graphic 38">
            <a:extLst>
              <a:ext uri="{FF2B5EF4-FFF2-40B4-BE49-F238E27FC236}">
                <a16:creationId xmlns:a16="http://schemas.microsoft.com/office/drawing/2014/main" id="{87AB2194-0268-D7A7-5827-864C39ED894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592461" y="3488465"/>
            <a:ext cx="432000" cy="432000"/>
          </a:xfrm>
          <a:prstGeom prst="rect">
            <a:avLst/>
          </a:prstGeom>
        </p:spPr>
      </p:pic>
      <p:pic>
        <p:nvPicPr>
          <p:cNvPr id="40" name="Bildplatzhalter 10">
            <a:extLst>
              <a:ext uri="{FF2B5EF4-FFF2-40B4-BE49-F238E27FC236}">
                <a16:creationId xmlns:a16="http://schemas.microsoft.com/office/drawing/2014/main" id="{D2FB48CB-92A7-29AA-9028-C0D3E6C03116}"/>
              </a:ext>
            </a:extLst>
          </p:cNvPr>
          <p:cNvPicPr>
            <a:picLocks noChangeAspect="1"/>
          </p:cNvPicPr>
          <p:nvPr/>
        </p:nvPicPr>
        <p:blipFill>
          <a:blip r:embed="rId8" cstate="print">
            <a:extLst>
              <a:ext uri="{28A0092B-C50C-407E-A947-70E740481C1C}">
                <a14:useLocalDpi xmlns:a14="http://schemas.microsoft.com/office/drawing/2010/main"/>
              </a:ext>
            </a:extLst>
          </a:blip>
          <a:srcRect/>
          <a:stretch/>
        </p:blipFill>
        <p:spPr>
          <a:xfrm>
            <a:off x="8705247" y="1294087"/>
            <a:ext cx="725241" cy="72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38100">
            <a:solidFill>
              <a:srgbClr val="E50009"/>
            </a:solidFill>
          </a:ln>
        </p:spPr>
      </p:pic>
      <p:pic>
        <p:nvPicPr>
          <p:cNvPr id="41" name="Bildplatzhalter 10">
            <a:extLst>
              <a:ext uri="{FF2B5EF4-FFF2-40B4-BE49-F238E27FC236}">
                <a16:creationId xmlns:a16="http://schemas.microsoft.com/office/drawing/2014/main" id="{AB843408-F134-CB6D-314E-965B9A343641}"/>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7920920" y="2927763"/>
            <a:ext cx="725241" cy="72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38100">
            <a:solidFill>
              <a:srgbClr val="E50009"/>
            </a:solidFill>
          </a:ln>
        </p:spPr>
      </p:pic>
      <p:sp>
        <p:nvSpPr>
          <p:cNvPr id="5" name="TextBox 4">
            <a:extLst>
              <a:ext uri="{FF2B5EF4-FFF2-40B4-BE49-F238E27FC236}">
                <a16:creationId xmlns:a16="http://schemas.microsoft.com/office/drawing/2014/main" id="{D2BD4C9E-5384-70EC-7A2F-07BC2C0CC59B}"/>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sp>
        <p:nvSpPr>
          <p:cNvPr id="2" name="Rectangle 27">
            <a:extLst>
              <a:ext uri="{FF2B5EF4-FFF2-40B4-BE49-F238E27FC236}">
                <a16:creationId xmlns:a16="http://schemas.microsoft.com/office/drawing/2014/main" id="{FB896896-B37C-0696-791A-D96FD53B2B3D}"/>
              </a:ext>
            </a:extLst>
          </p:cNvPr>
          <p:cNvSpPr/>
          <p:nvPr/>
        </p:nvSpPr>
        <p:spPr>
          <a:xfrm>
            <a:off x="815185" y="1354092"/>
            <a:ext cx="5128323"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8" name="Rechteck 16">
            <a:extLst>
              <a:ext uri="{FF2B5EF4-FFF2-40B4-BE49-F238E27FC236}">
                <a16:creationId xmlns:a16="http://schemas.microsoft.com/office/drawing/2014/main" id="{50DA833A-62DC-A6DE-052D-AB1F086B7A70}"/>
              </a:ext>
            </a:extLst>
          </p:cNvPr>
          <p:cNvSpPr/>
          <p:nvPr/>
        </p:nvSpPr>
        <p:spPr>
          <a:xfrm>
            <a:off x="1918497" y="1705815"/>
            <a:ext cx="3594153" cy="808555"/>
          </a:xfrm>
          <a:prstGeom prst="rect">
            <a:avLst/>
          </a:prstGeom>
        </p:spPr>
        <p:txBody>
          <a:bodyPr wrap="square" lIns="180000" rIns="180000" rtlCol="0" anchor="ctr">
            <a:spAutoFit/>
          </a:bodyPr>
          <a:lstStyle/>
          <a:p>
            <a:pPr>
              <a:lnSpc>
                <a:spcPct val="114000"/>
              </a:lnSpc>
            </a:pPr>
            <a:r>
              <a:rPr lang="en-US" sz="1400" dirty="0">
                <a:solidFill>
                  <a:schemeClr val="tx1"/>
                </a:solidFill>
                <a:latin typeface="Arial" panose="020B0604020202020204" pitchFamily="34" charset="0"/>
                <a:cs typeface="Arial" panose="020B0604020202020204" pitchFamily="34" charset="0"/>
              </a:rPr>
              <a:t>By joining forces, retailers can compete with powerful corporate groups in the market.</a:t>
            </a:r>
            <a:endParaRPr lang="de-DE" sz="1400" dirty="0">
              <a:solidFill>
                <a:schemeClr val="tx1"/>
              </a:solidFill>
              <a:latin typeface="Arial" panose="020B0604020202020204" pitchFamily="34" charset="0"/>
              <a:cs typeface="Arial" panose="020B0604020202020204" pitchFamily="34" charset="0"/>
            </a:endParaRPr>
          </a:p>
        </p:txBody>
      </p:sp>
      <p:sp>
        <p:nvSpPr>
          <p:cNvPr id="11" name="Oval 8">
            <a:extLst>
              <a:ext uri="{FF2B5EF4-FFF2-40B4-BE49-F238E27FC236}">
                <a16:creationId xmlns:a16="http://schemas.microsoft.com/office/drawing/2014/main" id="{4CCD1476-F496-EFB5-0375-3DDB862210F0}"/>
              </a:ext>
            </a:extLst>
          </p:cNvPr>
          <p:cNvSpPr>
            <a:spLocks noChangeAspect="1"/>
          </p:cNvSpPr>
          <p:nvPr/>
        </p:nvSpPr>
        <p:spPr>
          <a:xfrm>
            <a:off x="411310" y="1362838"/>
            <a:ext cx="1511644" cy="1511644"/>
          </a:xfrm>
          <a:prstGeom prst="ellipse">
            <a:avLst/>
          </a:prstGeom>
          <a:solidFill>
            <a:srgbClr val="FFF3F3"/>
          </a:solidFill>
          <a:ln w="50800">
            <a:solidFill>
              <a:srgbClr val="FFF3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12" name="Bildplatzhalter 10">
            <a:extLst>
              <a:ext uri="{FF2B5EF4-FFF2-40B4-BE49-F238E27FC236}">
                <a16:creationId xmlns:a16="http://schemas.microsoft.com/office/drawing/2014/main" id="{8F8CCF38-B96C-6E8E-0FF7-CED2B144FFCD}"/>
              </a:ext>
            </a:extLst>
          </p:cNvPr>
          <p:cNvPicPr preferRelativeResize="0">
            <a:picLocks/>
          </p:cNvPicPr>
          <p:nvPr/>
        </p:nvPicPr>
        <p:blipFill>
          <a:blip r:embed="rId10"/>
          <a:srcRect/>
          <a:stretch/>
        </p:blipFill>
        <p:spPr>
          <a:xfrm>
            <a:off x="523875" y="1451161"/>
            <a:ext cx="1335676" cy="1334997"/>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57150">
            <a:solidFill>
              <a:schemeClr val="bg1"/>
            </a:solidFill>
          </a:ln>
        </p:spPr>
      </p:pic>
      <p:pic>
        <p:nvPicPr>
          <p:cNvPr id="14" name="Bildplatzhalter 10">
            <a:extLst>
              <a:ext uri="{FF2B5EF4-FFF2-40B4-BE49-F238E27FC236}">
                <a16:creationId xmlns:a16="http://schemas.microsoft.com/office/drawing/2014/main" id="{85511109-256D-9E5B-8644-1BD05F5BBDCF}"/>
              </a:ext>
            </a:extLst>
          </p:cNvPr>
          <p:cNvPicPr>
            <a:picLocks noChangeAspect="1"/>
          </p:cNvPicPr>
          <p:nvPr/>
        </p:nvPicPr>
        <p:blipFill>
          <a:blip r:embed="rId11"/>
          <a:srcRect/>
          <a:stretch/>
        </p:blipFill>
        <p:spPr>
          <a:xfrm>
            <a:off x="8376748" y="4399797"/>
            <a:ext cx="725241" cy="718969"/>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38100">
            <a:solidFill>
              <a:srgbClr val="E50009"/>
            </a:solidFill>
          </a:ln>
        </p:spPr>
      </p:pic>
      <p:pic>
        <p:nvPicPr>
          <p:cNvPr id="20" name="Bildplatzhalter 10">
            <a:extLst>
              <a:ext uri="{FF2B5EF4-FFF2-40B4-BE49-F238E27FC236}">
                <a16:creationId xmlns:a16="http://schemas.microsoft.com/office/drawing/2014/main" id="{DFD89005-B4A5-2EFD-38E3-4208705DADF5}"/>
              </a:ext>
            </a:extLst>
          </p:cNvPr>
          <p:cNvPicPr>
            <a:picLocks noChangeAspect="1"/>
          </p:cNvPicPr>
          <p:nvPr/>
        </p:nvPicPr>
        <p:blipFill>
          <a:blip r:embed="rId12"/>
          <a:srcRect/>
          <a:stretch/>
        </p:blipFill>
        <p:spPr>
          <a:xfrm>
            <a:off x="9945260" y="2059304"/>
            <a:ext cx="720000" cy="72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38100">
            <a:solidFill>
              <a:srgbClr val="E50009"/>
            </a:solidFill>
          </a:ln>
        </p:spPr>
      </p:pic>
    </p:spTree>
    <p:extLst>
      <p:ext uri="{BB962C8B-B14F-4D97-AF65-F5344CB8AC3E}">
        <p14:creationId xmlns:p14="http://schemas.microsoft.com/office/powerpoint/2010/main" val="802069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51CC4CE-C980-60E6-9881-7F963561D1D1}"/>
              </a:ext>
            </a:extLst>
          </p:cNvPr>
          <p:cNvSpPr/>
          <p:nvPr/>
        </p:nvSpPr>
        <p:spPr>
          <a:xfrm>
            <a:off x="7299099" y="1553905"/>
            <a:ext cx="3622674" cy="4360367"/>
          </a:xfrm>
          <a:prstGeom prst="rect">
            <a:avLst/>
          </a:prstGeom>
          <a:gradFill>
            <a:gsLst>
              <a:gs pos="0">
                <a:srgbClr val="E50009">
                  <a:alpha val="89000"/>
                </a:srgbClr>
              </a:gs>
              <a:gs pos="26000">
                <a:srgbClr val="E50009"/>
              </a:gs>
              <a:gs pos="84000">
                <a:srgbClr val="921404"/>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65446C47-BC94-1A27-FD0C-26DD6320BBDF}"/>
              </a:ext>
            </a:extLst>
          </p:cNvPr>
          <p:cNvSpPr/>
          <p:nvPr/>
        </p:nvSpPr>
        <p:spPr>
          <a:xfrm>
            <a:off x="2233612" y="1558925"/>
            <a:ext cx="4875797"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D1162D17-2E0C-65CA-FA70-D1FADDEC9C2D}"/>
              </a:ext>
            </a:extLst>
          </p:cNvPr>
          <p:cNvSpPr>
            <a:spLocks noGrp="1"/>
          </p:cNvSpPr>
          <p:nvPr>
            <p:ph type="sldNum" sz="quarter" idx="16"/>
          </p:nvPr>
        </p:nvSpPr>
        <p:spPr/>
        <p:txBody>
          <a:bodyPr/>
          <a:lstStyle/>
          <a:p>
            <a:fld id="{BD6B995A-6B31-0F4D-824D-D8F1B52156F9}" type="slidenum">
              <a:rPr lang="de-DE" smtClean="0"/>
              <a:pPr/>
              <a:t>18</a:t>
            </a:fld>
            <a:endParaRPr lang="de-DE"/>
          </a:p>
        </p:txBody>
      </p:sp>
      <p:sp>
        <p:nvSpPr>
          <p:cNvPr id="4" name="Text Placeholder 3">
            <a:extLst>
              <a:ext uri="{FF2B5EF4-FFF2-40B4-BE49-F238E27FC236}">
                <a16:creationId xmlns:a16="http://schemas.microsoft.com/office/drawing/2014/main" id="{4E105BF8-C225-9D59-3C18-8F6421C155BE}"/>
              </a:ext>
            </a:extLst>
          </p:cNvPr>
          <p:cNvSpPr>
            <a:spLocks noGrp="1"/>
          </p:cNvSpPr>
          <p:nvPr>
            <p:ph type="body" sz="quarter" idx="17"/>
          </p:nvPr>
        </p:nvSpPr>
        <p:spPr>
          <a:xfrm>
            <a:off x="3378201" y="1727286"/>
            <a:ext cx="3255962" cy="1067087"/>
          </a:xfrm>
        </p:spPr>
        <p:txBody>
          <a:bodyPr wrap="square" anchor="ctr">
            <a:spAutoFit/>
          </a:bodyPr>
          <a:lstStyle/>
          <a:p>
            <a:pPr>
              <a:spcBef>
                <a:spcPts val="0"/>
              </a:spcBef>
            </a:pPr>
            <a:r>
              <a:rPr lang="de-DE" sz="2000" b="1" dirty="0"/>
              <a:t>12,500 </a:t>
            </a:r>
          </a:p>
          <a:p>
            <a:pPr>
              <a:spcBef>
                <a:spcPts val="0"/>
              </a:spcBef>
            </a:pPr>
            <a:r>
              <a:rPr lang="en-US" dirty="0"/>
              <a:t>bakers and confectioners are </a:t>
            </a:r>
          </a:p>
          <a:p>
            <a:pPr>
              <a:spcBef>
                <a:spcPts val="0"/>
              </a:spcBef>
            </a:pPr>
            <a:r>
              <a:rPr lang="en-US" dirty="0"/>
              <a:t>supported by the </a:t>
            </a:r>
            <a:r>
              <a:rPr lang="en-US" b="1" dirty="0">
                <a:solidFill>
                  <a:srgbClr val="FF0000"/>
                </a:solidFill>
              </a:rPr>
              <a:t>BÄKO cooperatives </a:t>
            </a:r>
            <a:r>
              <a:rPr lang="en-US" b="1" dirty="0"/>
              <a:t>and</a:t>
            </a:r>
            <a:r>
              <a:rPr lang="en-US" b="1" dirty="0">
                <a:solidFill>
                  <a:srgbClr val="FF0000"/>
                </a:solidFill>
              </a:rPr>
              <a:t> </a:t>
            </a:r>
            <a:r>
              <a:rPr lang="en-US" b="1" dirty="0"/>
              <a:t>their central cooperatives</a:t>
            </a:r>
          </a:p>
        </p:txBody>
      </p:sp>
      <p:sp>
        <p:nvSpPr>
          <p:cNvPr id="9" name="Rectangle 8">
            <a:extLst>
              <a:ext uri="{FF2B5EF4-FFF2-40B4-BE49-F238E27FC236}">
                <a16:creationId xmlns:a16="http://schemas.microsoft.com/office/drawing/2014/main" id="{7AEA401C-E8B3-8F73-EB0E-1C738E2A891D}"/>
              </a:ext>
            </a:extLst>
          </p:cNvPr>
          <p:cNvSpPr/>
          <p:nvPr/>
        </p:nvSpPr>
        <p:spPr>
          <a:xfrm>
            <a:off x="2233612" y="3037205"/>
            <a:ext cx="4875797"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FD523432-FA91-0B52-FD52-9BB1D28ECA20}"/>
              </a:ext>
            </a:extLst>
          </p:cNvPr>
          <p:cNvSpPr/>
          <p:nvPr/>
        </p:nvSpPr>
        <p:spPr>
          <a:xfrm>
            <a:off x="2233612" y="4515485"/>
            <a:ext cx="4875797"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AC38C5CE-DB67-AC36-4365-8A18B011FD64}"/>
              </a:ext>
            </a:extLst>
          </p:cNvPr>
          <p:cNvSpPr>
            <a:spLocks noGrp="1"/>
          </p:cNvSpPr>
          <p:nvPr>
            <p:ph type="body" sz="quarter" idx="18"/>
          </p:nvPr>
        </p:nvSpPr>
        <p:spPr>
          <a:xfrm>
            <a:off x="3378200" y="3326336"/>
            <a:ext cx="2746807" cy="825547"/>
          </a:xfrm>
        </p:spPr>
        <p:txBody>
          <a:bodyPr wrap="square" anchor="ctr">
            <a:spAutoFit/>
          </a:bodyPr>
          <a:lstStyle/>
          <a:p>
            <a:pPr>
              <a:spcBef>
                <a:spcPts val="0"/>
              </a:spcBef>
            </a:pPr>
            <a:r>
              <a:rPr lang="de-DE" sz="2000" b="1" dirty="0"/>
              <a:t>9,300 </a:t>
            </a:r>
          </a:p>
          <a:p>
            <a:pPr>
              <a:spcBef>
                <a:spcPts val="0"/>
              </a:spcBef>
            </a:pPr>
            <a:r>
              <a:rPr lang="en-US" dirty="0"/>
              <a:t>member pharmacies are supplied daily by </a:t>
            </a:r>
            <a:r>
              <a:rPr lang="de-DE" b="1" dirty="0">
                <a:solidFill>
                  <a:srgbClr val="FF0000"/>
                </a:solidFill>
              </a:rPr>
              <a:t>NOWEDA eG</a:t>
            </a:r>
            <a:endParaRPr lang="de-DE" dirty="0"/>
          </a:p>
        </p:txBody>
      </p:sp>
      <p:sp>
        <p:nvSpPr>
          <p:cNvPr id="7" name="Text Placeholder 4">
            <a:extLst>
              <a:ext uri="{FF2B5EF4-FFF2-40B4-BE49-F238E27FC236}">
                <a16:creationId xmlns:a16="http://schemas.microsoft.com/office/drawing/2014/main" id="{DDD2CFA2-62A7-076F-E24E-28BC216E5DD4}"/>
              </a:ext>
            </a:extLst>
          </p:cNvPr>
          <p:cNvSpPr txBox="1">
            <a:spLocks/>
          </p:cNvSpPr>
          <p:nvPr/>
        </p:nvSpPr>
        <p:spPr>
          <a:xfrm>
            <a:off x="3378200" y="4806636"/>
            <a:ext cx="3255963" cy="821507"/>
          </a:xfrm>
          <a:prstGeom prst="rect">
            <a:avLst/>
          </a:prstGeom>
        </p:spPr>
        <p:txBody>
          <a:bodyPr vert="horz" wrap="square" lIns="0" tIns="0" rIns="0" bIns="0" rtlCol="0" anchor="ctr">
            <a:spAutoFit/>
          </a:bodyPr>
          <a:lstStyle>
            <a:lvl1pPr indent="0">
              <a:lnSpc>
                <a:spcPct val="114000"/>
              </a:lnSpc>
              <a:spcBef>
                <a:spcPts val="1000"/>
              </a:spcBef>
              <a:buClr>
                <a:srgbClr val="208BFF"/>
              </a:buClr>
              <a:buFont typeface="Arial" panose="020B0604020202020204" pitchFamily="34" charset="0"/>
              <a:buNone/>
              <a:defRPr sz="1400">
                <a:latin typeface="Figtree" pitchFamily="2" charset="0"/>
              </a:defRPr>
            </a:lvl1pPr>
            <a:lvl2pPr marL="685800" indent="-228600">
              <a:lnSpc>
                <a:spcPct val="114000"/>
              </a:lnSpc>
              <a:spcBef>
                <a:spcPts val="500"/>
              </a:spcBef>
              <a:buClr>
                <a:srgbClr val="208BFF"/>
              </a:buClr>
              <a:buFont typeface="Arial" panose="020B0604020202020204" pitchFamily="34" charset="0"/>
              <a:buChar char="•"/>
              <a:defRPr sz="1400">
                <a:latin typeface="Figtree" pitchFamily="2" charset="0"/>
              </a:defRPr>
            </a:lvl2pPr>
            <a:lvl3pPr marL="1143000" indent="-228600">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a:latin typeface="Figtree" pitchFamily="2" charset="0"/>
              </a:defRPr>
            </a:lvl3pPr>
            <a:lvl4pPr marL="1600200" indent="-228600">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a:latin typeface="Figtree" pitchFamily="2" charset="0"/>
              </a:defRPr>
            </a:lvl4pPr>
            <a:lvl5pPr marL="2057400" indent="-228600">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a:latin typeface="Figtree" pitchFamily="2"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spcBef>
                <a:spcPts val="0"/>
              </a:spcBef>
            </a:pPr>
            <a:r>
              <a:rPr lang="de-DE" sz="2000" b="1" dirty="0">
                <a:latin typeface="Arial" panose="020B0604020202020204" pitchFamily="34" charset="0"/>
                <a:cs typeface="Arial" panose="020B0604020202020204" pitchFamily="34" charset="0"/>
              </a:rPr>
              <a:t>85,000 </a:t>
            </a:r>
          </a:p>
          <a:p>
            <a:pPr>
              <a:spcBef>
                <a:spcPts val="0"/>
              </a:spcBef>
            </a:pPr>
            <a:r>
              <a:rPr lang="en-US" dirty="0">
                <a:latin typeface="Arial" panose="020B0604020202020204" pitchFamily="34" charset="0"/>
                <a:cs typeface="Arial" panose="020B0604020202020204" pitchFamily="34" charset="0"/>
              </a:rPr>
              <a:t>customers ask </a:t>
            </a:r>
            <a:r>
              <a:rPr lang="de-DE" b="1" dirty="0">
                <a:solidFill>
                  <a:srgbClr val="FF0000"/>
                </a:solidFill>
                <a:latin typeface="Arial" panose="020B0604020202020204" pitchFamily="34" charset="0"/>
                <a:cs typeface="Arial" panose="020B0604020202020204" pitchFamily="34" charset="0"/>
              </a:rPr>
              <a:t>SVG-Verbund </a:t>
            </a:r>
            <a:r>
              <a:rPr lang="de-DE" dirty="0" err="1">
                <a:latin typeface="Arial" panose="020B0604020202020204" pitchFamily="34" charset="0"/>
                <a:cs typeface="Arial" panose="020B0604020202020204" pitchFamily="34" charset="0"/>
              </a:rPr>
              <a:t>for</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advice</a:t>
            </a:r>
            <a:r>
              <a:rPr lang="de-DE"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on transport and logistics</a:t>
            </a:r>
          </a:p>
        </p:txBody>
      </p:sp>
      <p:sp>
        <p:nvSpPr>
          <p:cNvPr id="19" name="Text Placeholder 3">
            <a:extLst>
              <a:ext uri="{FF2B5EF4-FFF2-40B4-BE49-F238E27FC236}">
                <a16:creationId xmlns:a16="http://schemas.microsoft.com/office/drawing/2014/main" id="{B34FB572-925A-A39C-0507-7492AE06E5BB}"/>
              </a:ext>
            </a:extLst>
          </p:cNvPr>
          <p:cNvSpPr txBox="1">
            <a:spLocks/>
          </p:cNvSpPr>
          <p:nvPr/>
        </p:nvSpPr>
        <p:spPr>
          <a:xfrm>
            <a:off x="7553282" y="1783207"/>
            <a:ext cx="3114307" cy="3458383"/>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1200"/>
              </a:spcAft>
            </a:pPr>
            <a:r>
              <a:rPr lang="en-US" sz="2000" b="1" dirty="0">
                <a:solidFill>
                  <a:schemeClr val="bg1"/>
                </a:solidFill>
                <a:latin typeface="Arial" panose="020B0604020202020204" pitchFamily="34" charset="0"/>
                <a:cs typeface="Arial" panose="020B0604020202020204" pitchFamily="34" charset="0"/>
              </a:rPr>
              <a:t>Cooperatives are often connected in a multi-level network</a:t>
            </a:r>
          </a:p>
          <a:p>
            <a:pPr>
              <a:spcBef>
                <a:spcPts val="0"/>
              </a:spcBef>
              <a:spcAft>
                <a:spcPts val="1200"/>
              </a:spcAft>
            </a:pPr>
            <a:r>
              <a:rPr lang="en-US" dirty="0">
                <a:solidFill>
                  <a:schemeClr val="bg1"/>
                </a:solidFill>
                <a:latin typeface="Arial" panose="020B0604020202020204" pitchFamily="34" charset="0"/>
                <a:cs typeface="Arial" panose="020B0604020202020204" pitchFamily="34" charset="0"/>
              </a:rPr>
              <a:t>Regional cooperatives of entrepreneurs are often </a:t>
            </a:r>
            <a:r>
              <a:rPr lang="en-US" dirty="0" err="1">
                <a:solidFill>
                  <a:schemeClr val="bg1"/>
                </a:solidFill>
                <a:latin typeface="Arial" panose="020B0604020202020204" pitchFamily="34" charset="0"/>
                <a:cs typeface="Arial" panose="020B0604020202020204" pitchFamily="34" charset="0"/>
              </a:rPr>
              <a:t>organised</a:t>
            </a:r>
            <a:r>
              <a:rPr lang="en-US" dirty="0">
                <a:solidFill>
                  <a:schemeClr val="bg1"/>
                </a:solidFill>
                <a:latin typeface="Arial" panose="020B0604020202020204" pitchFamily="34" charset="0"/>
                <a:cs typeface="Arial" panose="020B0604020202020204" pitchFamily="34" charset="0"/>
              </a:rPr>
              <a:t> in nationwide or international central cooperatives. </a:t>
            </a:r>
          </a:p>
          <a:p>
            <a:pPr>
              <a:spcBef>
                <a:spcPts val="0"/>
              </a:spcBef>
              <a:spcAft>
                <a:spcPts val="1200"/>
              </a:spcAft>
            </a:pPr>
            <a:r>
              <a:rPr lang="en-US" dirty="0">
                <a:solidFill>
                  <a:schemeClr val="bg1"/>
                </a:solidFill>
                <a:latin typeface="Arial" panose="020B0604020202020204" pitchFamily="34" charset="0"/>
                <a:cs typeface="Arial" panose="020B0604020202020204" pitchFamily="34" charset="0"/>
              </a:rPr>
              <a:t>One example is the cooperatives of bakeries and confectioners, which have joined forces in their </a:t>
            </a:r>
            <a:r>
              <a:rPr lang="de-DE" dirty="0">
                <a:solidFill>
                  <a:schemeClr val="bg1"/>
                </a:solidFill>
                <a:latin typeface="Arial" panose="020B0604020202020204" pitchFamily="34" charset="0"/>
                <a:cs typeface="Arial" panose="020B0604020202020204" pitchFamily="34" charset="0"/>
              </a:rPr>
              <a:t>BÄKO-ZENTRALE eG. </a:t>
            </a:r>
          </a:p>
          <a:p>
            <a:pPr>
              <a:spcBef>
                <a:spcPts val="0"/>
              </a:spcBef>
              <a:spcAft>
                <a:spcPts val="1200"/>
              </a:spcAft>
            </a:pPr>
            <a:r>
              <a:rPr lang="de-DE" dirty="0">
                <a:solidFill>
                  <a:schemeClr val="bg1"/>
                </a:solidFill>
                <a:latin typeface="Arial" panose="020B0604020202020204" pitchFamily="34" charset="0"/>
                <a:cs typeface="Arial" panose="020B0604020202020204" pitchFamily="34" charset="0"/>
              </a:rPr>
              <a:t> </a:t>
            </a:r>
          </a:p>
        </p:txBody>
      </p:sp>
      <p:sp>
        <p:nvSpPr>
          <p:cNvPr id="14" name="Title 5">
            <a:extLst>
              <a:ext uri="{FF2B5EF4-FFF2-40B4-BE49-F238E27FC236}">
                <a16:creationId xmlns:a16="http://schemas.microsoft.com/office/drawing/2014/main" id="{597C5B6B-5AB5-FD9C-E1C9-D29511F2FEC5}"/>
              </a:ext>
            </a:extLst>
          </p:cNvPr>
          <p:cNvSpPr>
            <a:spLocks noGrp="1"/>
          </p:cNvSpPr>
          <p:nvPr>
            <p:ph type="title"/>
          </p:nvPr>
        </p:nvSpPr>
        <p:spPr>
          <a:xfrm>
            <a:off x="523875" y="490152"/>
            <a:ext cx="5535612" cy="997196"/>
          </a:xfrm>
        </p:spPr>
        <p:txBody>
          <a:bodyPr/>
          <a:lstStyle/>
          <a:p>
            <a:r>
              <a:rPr lang="en-US" dirty="0"/>
              <a:t>Small-scale industry commodity and services cooperatives</a:t>
            </a:r>
            <a:br>
              <a:rPr lang="de-DE" dirty="0">
                <a:solidFill>
                  <a:schemeClr val="accent3"/>
                </a:solidFill>
              </a:rPr>
            </a:br>
            <a:r>
              <a:rPr lang="de-DE" dirty="0">
                <a:solidFill>
                  <a:srgbClr val="E92C2B"/>
                </a:solidFill>
              </a:rPr>
              <a:t>A strong network</a:t>
            </a:r>
          </a:p>
        </p:txBody>
      </p:sp>
      <p:sp>
        <p:nvSpPr>
          <p:cNvPr id="23" name="Oval 22">
            <a:extLst>
              <a:ext uri="{FF2B5EF4-FFF2-40B4-BE49-F238E27FC236}">
                <a16:creationId xmlns:a16="http://schemas.microsoft.com/office/drawing/2014/main" id="{E466FAA9-C053-05A4-3BB2-F413CFEF3061}"/>
              </a:ext>
            </a:extLst>
          </p:cNvPr>
          <p:cNvSpPr>
            <a:spLocks noChangeAspect="1"/>
          </p:cNvSpPr>
          <p:nvPr/>
        </p:nvSpPr>
        <p:spPr>
          <a:xfrm>
            <a:off x="1607265" y="163815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1" name="Bildplatzhalter 10">
            <a:extLst>
              <a:ext uri="{FF2B5EF4-FFF2-40B4-BE49-F238E27FC236}">
                <a16:creationId xmlns:a16="http://schemas.microsoft.com/office/drawing/2014/main" id="{B8BEBBF7-A1C6-A243-5F73-934B35FC986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361" r="361"/>
          <a:stretch/>
        </p:blipFill>
        <p:spPr>
          <a:xfrm>
            <a:off x="1689940" y="1716393"/>
            <a:ext cx="1080000"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sp>
        <p:nvSpPr>
          <p:cNvPr id="25" name="Oval 24">
            <a:extLst>
              <a:ext uri="{FF2B5EF4-FFF2-40B4-BE49-F238E27FC236}">
                <a16:creationId xmlns:a16="http://schemas.microsoft.com/office/drawing/2014/main" id="{EE89ED8B-5A40-77E1-38A9-AA4AE1B2C6B7}"/>
              </a:ext>
            </a:extLst>
          </p:cNvPr>
          <p:cNvSpPr>
            <a:spLocks noChangeAspect="1"/>
          </p:cNvSpPr>
          <p:nvPr/>
        </p:nvSpPr>
        <p:spPr>
          <a:xfrm>
            <a:off x="1607265" y="311141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2" name="Bildplatzhalter 10">
            <a:extLst>
              <a:ext uri="{FF2B5EF4-FFF2-40B4-BE49-F238E27FC236}">
                <a16:creationId xmlns:a16="http://schemas.microsoft.com/office/drawing/2014/main" id="{58D772ED-593D-6A76-7702-365F48D7D245}"/>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t="4413" r="9504" b="4413"/>
          <a:stretch/>
        </p:blipFill>
        <p:spPr>
          <a:xfrm>
            <a:off x="1680014" y="3195899"/>
            <a:ext cx="1080000" cy="1080000"/>
          </a:xfrm>
          <a:prstGeom prst="ellipse">
            <a:avLst/>
          </a:prstGeom>
        </p:spPr>
      </p:pic>
      <p:sp>
        <p:nvSpPr>
          <p:cNvPr id="26" name="Oval 25">
            <a:extLst>
              <a:ext uri="{FF2B5EF4-FFF2-40B4-BE49-F238E27FC236}">
                <a16:creationId xmlns:a16="http://schemas.microsoft.com/office/drawing/2014/main" id="{3B5E1C49-245C-2C53-956E-B6CBA13FB52B}"/>
              </a:ext>
            </a:extLst>
          </p:cNvPr>
          <p:cNvSpPr>
            <a:spLocks noChangeAspect="1"/>
          </p:cNvSpPr>
          <p:nvPr/>
        </p:nvSpPr>
        <p:spPr>
          <a:xfrm>
            <a:off x="1607265" y="459812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3" name="Graphic 12">
            <a:extLst>
              <a:ext uri="{FF2B5EF4-FFF2-40B4-BE49-F238E27FC236}">
                <a16:creationId xmlns:a16="http://schemas.microsoft.com/office/drawing/2014/main" id="{D2253A8D-C6D6-1F20-A0EC-94869A018995}"/>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1977940" y="4965389"/>
            <a:ext cx="504000" cy="504000"/>
          </a:xfrm>
          <a:prstGeom prst="rect">
            <a:avLst/>
          </a:prstGeom>
        </p:spPr>
      </p:pic>
    </p:spTree>
    <p:extLst>
      <p:ext uri="{BB962C8B-B14F-4D97-AF65-F5344CB8AC3E}">
        <p14:creationId xmlns:p14="http://schemas.microsoft.com/office/powerpoint/2010/main" val="39013172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Rectangle 127">
            <a:extLst>
              <a:ext uri="{FF2B5EF4-FFF2-40B4-BE49-F238E27FC236}">
                <a16:creationId xmlns:a16="http://schemas.microsoft.com/office/drawing/2014/main" id="{1EEBABE0-2AB4-CFEF-250E-AEC99EE1216D}"/>
              </a:ext>
            </a:extLst>
          </p:cNvPr>
          <p:cNvSpPr/>
          <p:nvPr/>
        </p:nvSpPr>
        <p:spPr>
          <a:xfrm>
            <a:off x="895989" y="4295692"/>
            <a:ext cx="10897549" cy="792000"/>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5" name="Rectangle 124">
            <a:extLst>
              <a:ext uri="{FF2B5EF4-FFF2-40B4-BE49-F238E27FC236}">
                <a16:creationId xmlns:a16="http://schemas.microsoft.com/office/drawing/2014/main" id="{E286160F-EAD4-BC8F-F379-2103BF454174}"/>
              </a:ext>
            </a:extLst>
          </p:cNvPr>
          <p:cNvSpPr/>
          <p:nvPr/>
        </p:nvSpPr>
        <p:spPr>
          <a:xfrm>
            <a:off x="895989" y="3425159"/>
            <a:ext cx="10897549" cy="792000"/>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A1A88FEE-EC5A-CB94-3FD8-C57BCF284E2C}"/>
              </a:ext>
            </a:extLst>
          </p:cNvPr>
          <p:cNvSpPr>
            <a:spLocks noGrp="1"/>
          </p:cNvSpPr>
          <p:nvPr>
            <p:ph type="body" sz="quarter" idx="15"/>
          </p:nvPr>
        </p:nvSpPr>
        <p:spPr>
          <a:xfrm>
            <a:off x="1474788" y="6314541"/>
            <a:ext cx="6341186" cy="315391"/>
          </a:xfrm>
        </p:spPr>
        <p:txBody>
          <a:bodyPr/>
          <a:lstStyle/>
          <a:p>
            <a:r>
              <a:rPr lang="de-DE" sz="800" dirty="0">
                <a:latin typeface="Tw Cen MT" panose="020B0602020104020603" pitchFamily="34" charset="0"/>
              </a:rPr>
              <a:t>e.g. </a:t>
            </a:r>
            <a:r>
              <a:rPr lang="de-DE" sz="800" dirty="0" err="1">
                <a:latin typeface="Tw Cen MT" panose="020B0602020104020603" pitchFamily="34" charset="0"/>
              </a:rPr>
              <a:t>roofers</a:t>
            </a:r>
            <a:r>
              <a:rPr lang="de-DE" sz="800" dirty="0">
                <a:latin typeface="Tw Cen MT" panose="020B0602020104020603" pitchFamily="34" charset="0"/>
              </a:rPr>
              <a:t>, </a:t>
            </a:r>
            <a:r>
              <a:rPr lang="de-DE" sz="800" dirty="0" err="1">
                <a:latin typeface="Tw Cen MT" panose="020B0602020104020603" pitchFamily="34" charset="0"/>
              </a:rPr>
              <a:t>painters</a:t>
            </a:r>
            <a:r>
              <a:rPr lang="de-DE" sz="800" dirty="0">
                <a:latin typeface="Tw Cen MT" panose="020B0602020104020603" pitchFamily="34" charset="0"/>
              </a:rPr>
              <a:t>, </a:t>
            </a:r>
            <a:r>
              <a:rPr lang="de-DE" sz="800" dirty="0" err="1">
                <a:latin typeface="Tw Cen MT" panose="020B0602020104020603" pitchFamily="34" charset="0"/>
              </a:rPr>
              <a:t>interior</a:t>
            </a:r>
            <a:r>
              <a:rPr lang="de-DE" sz="800" dirty="0">
                <a:latin typeface="Tw Cen MT" panose="020B0602020104020603" pitchFamily="34" charset="0"/>
              </a:rPr>
              <a:t> </a:t>
            </a:r>
            <a:r>
              <a:rPr lang="de-DE" sz="800" dirty="0" err="1">
                <a:latin typeface="Tw Cen MT" panose="020B0602020104020603" pitchFamily="34" charset="0"/>
              </a:rPr>
              <a:t>decorators</a:t>
            </a:r>
            <a:r>
              <a:rPr lang="de-DE" sz="800" dirty="0">
                <a:latin typeface="Tw Cen MT" panose="020B0602020104020603" pitchFamily="34" charset="0"/>
              </a:rPr>
              <a:t>, </a:t>
            </a:r>
            <a:r>
              <a:rPr lang="de-DE" sz="800" dirty="0" err="1">
                <a:latin typeface="Tw Cen MT" panose="020B0602020104020603" pitchFamily="34" charset="0"/>
              </a:rPr>
              <a:t>carpenters</a:t>
            </a:r>
            <a:endParaRPr lang="de-DE" sz="800" dirty="0">
              <a:latin typeface="Tw Cen MT" panose="020B0602020104020603" pitchFamily="34" charset="0"/>
            </a:endParaRPr>
          </a:p>
          <a:p>
            <a:pPr>
              <a:spcBef>
                <a:spcPts val="0"/>
              </a:spcBef>
            </a:pPr>
            <a:r>
              <a:rPr lang="de-DE" sz="800" dirty="0">
                <a:latin typeface="Tw Cen MT" panose="020B0602020104020603" pitchFamily="34" charset="0"/>
              </a:rPr>
              <a:t>The </a:t>
            </a:r>
            <a:r>
              <a:rPr lang="de-DE" sz="800" dirty="0" err="1">
                <a:latin typeface="Tw Cen MT" panose="020B0602020104020603" pitchFamily="34" charset="0"/>
              </a:rPr>
              <a:t>turnover</a:t>
            </a:r>
            <a:r>
              <a:rPr lang="de-DE" sz="800" dirty="0">
                <a:latin typeface="Tw Cen MT" panose="020B0602020104020603" pitchFamily="34" charset="0"/>
              </a:rPr>
              <a:t> </a:t>
            </a:r>
            <a:r>
              <a:rPr lang="de-DE" sz="800" dirty="0" err="1">
                <a:latin typeface="Tw Cen MT" panose="020B0602020104020603" pitchFamily="34" charset="0"/>
              </a:rPr>
              <a:t>of</a:t>
            </a:r>
            <a:r>
              <a:rPr lang="de-DE" sz="800" dirty="0">
                <a:latin typeface="Tw Cen MT" panose="020B0602020104020603" pitchFamily="34" charset="0"/>
              </a:rPr>
              <a:t> </a:t>
            </a:r>
            <a:r>
              <a:rPr lang="de-DE" sz="800" dirty="0" err="1">
                <a:latin typeface="Tw Cen MT" panose="020B0602020104020603" pitchFamily="34" charset="0"/>
              </a:rPr>
              <a:t>the</a:t>
            </a:r>
            <a:r>
              <a:rPr lang="de-DE" sz="800" dirty="0">
                <a:latin typeface="Tw Cen MT" panose="020B0602020104020603" pitchFamily="34" charset="0"/>
              </a:rPr>
              <a:t> EDEKA </a:t>
            </a:r>
            <a:r>
              <a:rPr lang="de-DE" sz="800" dirty="0" err="1">
                <a:latin typeface="Tw Cen MT" panose="020B0602020104020603" pitchFamily="34" charset="0"/>
              </a:rPr>
              <a:t>group</a:t>
            </a:r>
            <a:r>
              <a:rPr lang="de-DE" sz="800" dirty="0">
                <a:latin typeface="Tw Cen MT" panose="020B0602020104020603" pitchFamily="34" charset="0"/>
              </a:rPr>
              <a:t> and </a:t>
            </a:r>
            <a:r>
              <a:rPr lang="de-DE" sz="800" dirty="0" err="1">
                <a:latin typeface="Tw Cen MT" panose="020B0602020104020603" pitchFamily="34" charset="0"/>
              </a:rPr>
              <a:t>the</a:t>
            </a:r>
            <a:r>
              <a:rPr lang="de-DE" sz="800" dirty="0">
                <a:latin typeface="Tw Cen MT" panose="020B0602020104020603" pitchFamily="34" charset="0"/>
              </a:rPr>
              <a:t> REWE </a:t>
            </a:r>
            <a:r>
              <a:rPr lang="de-DE" sz="800" dirty="0" err="1">
                <a:latin typeface="Tw Cen MT" panose="020B0602020104020603" pitchFamily="34" charset="0"/>
              </a:rPr>
              <a:t>group</a:t>
            </a:r>
            <a:r>
              <a:rPr lang="de-DE" sz="800" dirty="0">
                <a:latin typeface="Tw Cen MT" panose="020B0602020104020603" pitchFamily="34" charset="0"/>
              </a:rPr>
              <a:t> </a:t>
            </a:r>
            <a:r>
              <a:rPr lang="de-DE" sz="800" dirty="0" err="1">
                <a:latin typeface="Tw Cen MT" panose="020B0602020104020603" pitchFamily="34" charset="0"/>
              </a:rPr>
              <a:t>are</a:t>
            </a:r>
            <a:r>
              <a:rPr lang="de-DE" sz="800" dirty="0">
                <a:latin typeface="Tw Cen MT" panose="020B0602020104020603" pitchFamily="34" charset="0"/>
              </a:rPr>
              <a:t> </a:t>
            </a:r>
            <a:r>
              <a:rPr lang="de-DE" sz="800" dirty="0" err="1">
                <a:latin typeface="Tw Cen MT" panose="020B0602020104020603" pitchFamily="34" charset="0"/>
              </a:rPr>
              <a:t>reported</a:t>
            </a:r>
            <a:r>
              <a:rPr lang="de-DE" sz="800" dirty="0">
                <a:latin typeface="Tw Cen MT" panose="020B0602020104020603" pitchFamily="34" charset="0"/>
              </a:rPr>
              <a:t> </a:t>
            </a:r>
            <a:r>
              <a:rPr lang="de-DE" sz="800" dirty="0" err="1">
                <a:latin typeface="Tw Cen MT" panose="020B0602020104020603" pitchFamily="34" charset="0"/>
              </a:rPr>
              <a:t>to</a:t>
            </a:r>
            <a:r>
              <a:rPr lang="de-DE" sz="800" dirty="0">
                <a:latin typeface="Tw Cen MT" panose="020B0602020104020603" pitchFamily="34" charset="0"/>
              </a:rPr>
              <a:t> </a:t>
            </a:r>
            <a:r>
              <a:rPr lang="de-DE" sz="800" dirty="0" err="1">
                <a:latin typeface="Tw Cen MT" panose="020B0602020104020603" pitchFamily="34" charset="0"/>
              </a:rPr>
              <a:t>the</a:t>
            </a:r>
            <a:r>
              <a:rPr lang="de-DE" sz="800" dirty="0">
                <a:latin typeface="Tw Cen MT" panose="020B0602020104020603" pitchFamily="34" charset="0"/>
              </a:rPr>
              <a:t> </a:t>
            </a:r>
            <a:r>
              <a:rPr lang="de-DE" sz="800" dirty="0" err="1">
                <a:latin typeface="Tw Cen MT" panose="020B0602020104020603" pitchFamily="34" charset="0"/>
              </a:rPr>
              <a:t>headquarters</a:t>
            </a:r>
            <a:endParaRPr lang="de-DE" dirty="0">
              <a:latin typeface="+mn-lt"/>
            </a:endParaRPr>
          </a:p>
        </p:txBody>
      </p:sp>
      <p:sp>
        <p:nvSpPr>
          <p:cNvPr id="3" name="Slide Number Placeholder 2">
            <a:extLst>
              <a:ext uri="{FF2B5EF4-FFF2-40B4-BE49-F238E27FC236}">
                <a16:creationId xmlns:a16="http://schemas.microsoft.com/office/drawing/2014/main" id="{F1158CE9-FD62-7E51-BC19-CD91F6464D8A}"/>
              </a:ext>
            </a:extLst>
          </p:cNvPr>
          <p:cNvSpPr>
            <a:spLocks noGrp="1"/>
          </p:cNvSpPr>
          <p:nvPr>
            <p:ph type="sldNum" sz="quarter" idx="16"/>
          </p:nvPr>
        </p:nvSpPr>
        <p:spPr/>
        <p:txBody>
          <a:bodyPr/>
          <a:lstStyle/>
          <a:p>
            <a:fld id="{BD6B995A-6B31-0F4D-824D-D8F1B52156F9}" type="slidenum">
              <a:rPr lang="de-DE" smtClean="0"/>
              <a:pPr/>
              <a:t>19</a:t>
            </a:fld>
            <a:endParaRPr lang="de-DE"/>
          </a:p>
        </p:txBody>
      </p:sp>
      <p:sp>
        <p:nvSpPr>
          <p:cNvPr id="33" name="Rechteck 102">
            <a:extLst>
              <a:ext uri="{FF2B5EF4-FFF2-40B4-BE49-F238E27FC236}">
                <a16:creationId xmlns:a16="http://schemas.microsoft.com/office/drawing/2014/main" id="{DFF5EA12-5117-A845-BD2B-55EDCA7CFD52}"/>
              </a:ext>
            </a:extLst>
          </p:cNvPr>
          <p:cNvSpPr/>
          <p:nvPr/>
        </p:nvSpPr>
        <p:spPr>
          <a:xfrm>
            <a:off x="1142160" y="3624516"/>
            <a:ext cx="1044000" cy="400110"/>
          </a:xfrm>
          <a:prstGeom prst="rect">
            <a:avLst/>
          </a:prstGeom>
        </p:spPr>
        <p:txBody>
          <a:bodyPr wrap="square" lIns="144000" rIns="0" rtlCol="0" anchor="ctr">
            <a:spAutoFit/>
          </a:bodyPr>
          <a:lstStyle/>
          <a:p>
            <a:r>
              <a:rPr lang="de-DE" sz="1000" b="1" dirty="0" err="1">
                <a:latin typeface="Arial" panose="020B0604020202020204" pitchFamily="34" charset="0"/>
                <a:cs typeface="Arial" panose="020B0604020202020204" pitchFamily="34" charset="0"/>
              </a:rPr>
              <a:t>Number</a:t>
            </a:r>
            <a:r>
              <a:rPr lang="de-DE" sz="1000" b="1" dirty="0">
                <a:latin typeface="Arial" panose="020B0604020202020204" pitchFamily="34" charset="0"/>
                <a:cs typeface="Arial" panose="020B0604020202020204" pitchFamily="34" charset="0"/>
              </a:rPr>
              <a:t> </a:t>
            </a:r>
            <a:r>
              <a:rPr lang="de-DE" sz="1000" b="1" dirty="0" err="1">
                <a:latin typeface="Arial" panose="020B0604020202020204" pitchFamily="34" charset="0"/>
                <a:cs typeface="Arial" panose="020B0604020202020204" pitchFamily="34" charset="0"/>
              </a:rPr>
              <a:t>of</a:t>
            </a:r>
            <a:r>
              <a:rPr lang="de-DE" sz="1000" b="1" dirty="0">
                <a:latin typeface="Arial" panose="020B0604020202020204" pitchFamily="34" charset="0"/>
                <a:cs typeface="Arial" panose="020B0604020202020204" pitchFamily="34" charset="0"/>
              </a:rPr>
              <a:t> </a:t>
            </a:r>
            <a:r>
              <a:rPr lang="de-DE" sz="1000" b="1" dirty="0" err="1">
                <a:latin typeface="Arial" panose="020B0604020202020204" pitchFamily="34" charset="0"/>
                <a:cs typeface="Arial" panose="020B0604020202020204" pitchFamily="34" charset="0"/>
              </a:rPr>
              <a:t>cooperatives</a:t>
            </a:r>
            <a:endParaRPr lang="de-DE" sz="1000" b="1" dirty="0">
              <a:latin typeface="Arial" panose="020B0604020202020204" pitchFamily="34" charset="0"/>
              <a:cs typeface="Arial" panose="020B0604020202020204" pitchFamily="34" charset="0"/>
            </a:endParaRPr>
          </a:p>
        </p:txBody>
      </p:sp>
      <p:sp>
        <p:nvSpPr>
          <p:cNvPr id="44" name="Textfeld 47">
            <a:extLst>
              <a:ext uri="{FF2B5EF4-FFF2-40B4-BE49-F238E27FC236}">
                <a16:creationId xmlns:a16="http://schemas.microsoft.com/office/drawing/2014/main" id="{76A480D6-E30B-D9DB-523E-F4E7D3A35643}"/>
              </a:ext>
            </a:extLst>
          </p:cNvPr>
          <p:cNvSpPr txBox="1"/>
          <p:nvPr/>
        </p:nvSpPr>
        <p:spPr>
          <a:xfrm>
            <a:off x="3174390"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73</a:t>
            </a:r>
          </a:p>
        </p:txBody>
      </p:sp>
      <p:sp>
        <p:nvSpPr>
          <p:cNvPr id="46" name="Textfeld 47">
            <a:extLst>
              <a:ext uri="{FF2B5EF4-FFF2-40B4-BE49-F238E27FC236}">
                <a16:creationId xmlns:a16="http://schemas.microsoft.com/office/drawing/2014/main" id="{93D12DC8-FCAA-0CA0-D5CB-6C0FA19308DB}"/>
              </a:ext>
            </a:extLst>
          </p:cNvPr>
          <p:cNvSpPr txBox="1"/>
          <p:nvPr/>
        </p:nvSpPr>
        <p:spPr>
          <a:xfrm>
            <a:off x="4145786"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a:solidFill>
                  <a:srgbClr val="E92C2B"/>
                </a:solidFill>
                <a:latin typeface="Arial" panose="020B0604020202020204" pitchFamily="34" charset="0"/>
                <a:cs typeface="Arial" panose="020B0604020202020204" pitchFamily="34" charset="0"/>
              </a:rPr>
              <a:t>169</a:t>
            </a:r>
            <a:endParaRPr lang="de-DE" sz="1400" dirty="0">
              <a:solidFill>
                <a:srgbClr val="E92C2B"/>
              </a:solidFill>
              <a:latin typeface="Arial" panose="020B0604020202020204" pitchFamily="34" charset="0"/>
              <a:cs typeface="Arial" panose="020B0604020202020204" pitchFamily="34" charset="0"/>
            </a:endParaRPr>
          </a:p>
        </p:txBody>
      </p:sp>
      <p:sp>
        <p:nvSpPr>
          <p:cNvPr id="48" name="Textfeld 47">
            <a:extLst>
              <a:ext uri="{FF2B5EF4-FFF2-40B4-BE49-F238E27FC236}">
                <a16:creationId xmlns:a16="http://schemas.microsoft.com/office/drawing/2014/main" id="{DD7269B5-F13A-ACDA-069B-43553B608C06}"/>
              </a:ext>
            </a:extLst>
          </p:cNvPr>
          <p:cNvSpPr txBox="1"/>
          <p:nvPr/>
        </p:nvSpPr>
        <p:spPr>
          <a:xfrm>
            <a:off x="5117182"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66</a:t>
            </a:r>
          </a:p>
        </p:txBody>
      </p:sp>
      <p:sp>
        <p:nvSpPr>
          <p:cNvPr id="50" name="Textfeld 47">
            <a:extLst>
              <a:ext uri="{FF2B5EF4-FFF2-40B4-BE49-F238E27FC236}">
                <a16:creationId xmlns:a16="http://schemas.microsoft.com/office/drawing/2014/main" id="{85FE372B-0AC3-34ED-34BB-8EB8FD18081A}"/>
              </a:ext>
            </a:extLst>
          </p:cNvPr>
          <p:cNvSpPr txBox="1"/>
          <p:nvPr/>
        </p:nvSpPr>
        <p:spPr>
          <a:xfrm>
            <a:off x="2202994" y="3706610"/>
            <a:ext cx="756000"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kumimoji="0" lang="de-DE" sz="1400" u="none" strike="noStrike" kern="1200" cap="none" spc="0" normalizeH="0" baseline="0" noProof="0" dirty="0">
                <a:ln>
                  <a:noFill/>
                </a:ln>
                <a:solidFill>
                  <a:srgbClr val="E92C2B"/>
                </a:solidFill>
                <a:effectLst/>
                <a:uLnTx/>
                <a:uFillTx/>
                <a:latin typeface="Arial" panose="020B0604020202020204" pitchFamily="34" charset="0"/>
                <a:cs typeface="Arial" panose="020B0604020202020204" pitchFamily="34" charset="0"/>
              </a:rPr>
              <a:t>6</a:t>
            </a:r>
            <a:endParaRPr lang="de-DE" sz="1400" b="1" dirty="0">
              <a:solidFill>
                <a:srgbClr val="E92C2B"/>
              </a:solidFill>
              <a:latin typeface="Arial" panose="020B0604020202020204" pitchFamily="34" charset="0"/>
              <a:cs typeface="Arial" panose="020B0604020202020204" pitchFamily="34" charset="0"/>
            </a:endParaRPr>
          </a:p>
        </p:txBody>
      </p:sp>
      <p:sp>
        <p:nvSpPr>
          <p:cNvPr id="60" name="Textfeld 47">
            <a:extLst>
              <a:ext uri="{FF2B5EF4-FFF2-40B4-BE49-F238E27FC236}">
                <a16:creationId xmlns:a16="http://schemas.microsoft.com/office/drawing/2014/main" id="{158F1AB8-0BD7-C2A3-CF76-6B435E455789}"/>
              </a:ext>
            </a:extLst>
          </p:cNvPr>
          <p:cNvSpPr txBox="1"/>
          <p:nvPr/>
        </p:nvSpPr>
        <p:spPr>
          <a:xfrm>
            <a:off x="3174390" y="2828433"/>
            <a:ext cx="756000" cy="35817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en-US" sz="700" b="1" spc="-10" dirty="0">
                <a:solidFill>
                  <a:srgbClr val="E92C2B"/>
                </a:solidFill>
                <a:latin typeface="Arial"/>
                <a:cs typeface="Arial"/>
              </a:rPr>
              <a:t>Cooperatives in the consumer </a:t>
            </a:r>
            <a:r>
              <a:rPr lang="en-US" sz="700" b="1" spc="-10">
                <a:solidFill>
                  <a:srgbClr val="E92C2B"/>
                </a:solidFill>
                <a:latin typeface="Arial"/>
                <a:cs typeface="Arial"/>
              </a:rPr>
              <a:t>goods trades ²</a:t>
            </a:r>
            <a:endParaRPr lang="en-US" sz="700" b="1" spc="-10" dirty="0">
              <a:solidFill>
                <a:srgbClr val="E92C2B"/>
              </a:solidFill>
              <a:latin typeface="Arial" panose="020B0604020202020204" pitchFamily="34" charset="0"/>
              <a:cs typeface="Arial" panose="020B0604020202020204" pitchFamily="34" charset="0"/>
            </a:endParaRPr>
          </a:p>
        </p:txBody>
      </p:sp>
      <p:sp>
        <p:nvSpPr>
          <p:cNvPr id="61" name="Textfeld 47">
            <a:extLst>
              <a:ext uri="{FF2B5EF4-FFF2-40B4-BE49-F238E27FC236}">
                <a16:creationId xmlns:a16="http://schemas.microsoft.com/office/drawing/2014/main" id="{C4FFCEE5-96B0-322F-9F1D-26F04E994A9D}"/>
              </a:ext>
            </a:extLst>
          </p:cNvPr>
          <p:cNvSpPr txBox="1"/>
          <p:nvPr/>
        </p:nvSpPr>
        <p:spPr>
          <a:xfrm>
            <a:off x="5132027" y="2801287"/>
            <a:ext cx="756000" cy="480966"/>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700" b="1" spc="-10" dirty="0" err="1">
                <a:solidFill>
                  <a:srgbClr val="E92C2B"/>
                </a:solidFill>
                <a:latin typeface="Arial" panose="020B0604020202020204" pitchFamily="34" charset="0"/>
                <a:cs typeface="Arial" panose="020B0604020202020204" pitchFamily="34" charset="0"/>
              </a:rPr>
              <a:t>Cooperatives</a:t>
            </a:r>
            <a:r>
              <a:rPr lang="de-DE" sz="700" b="1" spc="-10" dirty="0">
                <a:solidFill>
                  <a:srgbClr val="E92C2B"/>
                </a:solidFill>
                <a:latin typeface="Arial" panose="020B0604020202020204" pitchFamily="34" charset="0"/>
                <a:cs typeface="Arial" panose="020B0604020202020204" pitchFamily="34" charset="0"/>
              </a:rPr>
              <a:t> in</a:t>
            </a:r>
            <a:br>
              <a:rPr lang="de-DE" sz="700" b="1" spc="-10" dirty="0">
                <a:solidFill>
                  <a:srgbClr val="E92C2B"/>
                </a:solidFill>
                <a:latin typeface="Arial" panose="020B0604020202020204" pitchFamily="34" charset="0"/>
                <a:cs typeface="Arial" panose="020B0604020202020204" pitchFamily="34" charset="0"/>
              </a:rPr>
            </a:br>
            <a:r>
              <a:rPr lang="de-DE" sz="700" b="1" spc="-10" dirty="0" err="1">
                <a:solidFill>
                  <a:srgbClr val="E92C2B"/>
                </a:solidFill>
                <a:latin typeface="Arial" panose="020B0604020202020204" pitchFamily="34" charset="0"/>
                <a:cs typeface="Arial" panose="020B0604020202020204" pitchFamily="34" charset="0"/>
              </a:rPr>
              <a:t>food-producing</a:t>
            </a:r>
            <a:r>
              <a:rPr lang="de-DE" sz="700" b="1" spc="-10" dirty="0">
                <a:solidFill>
                  <a:srgbClr val="E92C2B"/>
                </a:solidFill>
                <a:latin typeface="Arial" panose="020B0604020202020204" pitchFamily="34" charset="0"/>
                <a:cs typeface="Arial" panose="020B0604020202020204" pitchFamily="34" charset="0"/>
              </a:rPr>
              <a:t> craft </a:t>
            </a:r>
            <a:r>
              <a:rPr lang="de-DE" sz="700" spc="-10" dirty="0">
                <a:solidFill>
                  <a:srgbClr val="E92C2B"/>
                </a:solidFill>
                <a:latin typeface="Arial" panose="020B0604020202020204" pitchFamily="34" charset="0"/>
                <a:cs typeface="Arial" panose="020B0604020202020204" pitchFamily="34" charset="0"/>
              </a:rPr>
              <a:t>(e.g. </a:t>
            </a:r>
            <a:r>
              <a:rPr lang="de-DE" sz="700" spc="-10" dirty="0" err="1">
                <a:solidFill>
                  <a:srgbClr val="E92C2B"/>
                </a:solidFill>
                <a:latin typeface="Arial" panose="020B0604020202020204" pitchFamily="34" charset="0"/>
                <a:cs typeface="Arial" panose="020B0604020202020204" pitchFamily="34" charset="0"/>
              </a:rPr>
              <a:t>bakery</a:t>
            </a:r>
            <a:r>
              <a:rPr lang="de-DE" sz="700" spc="-10" dirty="0">
                <a:solidFill>
                  <a:srgbClr val="E92C2B"/>
                </a:solidFill>
                <a:latin typeface="Arial" panose="020B0604020202020204" pitchFamily="34" charset="0"/>
                <a:cs typeface="Arial" panose="020B0604020202020204" pitchFamily="34" charset="0"/>
              </a:rPr>
              <a:t>, </a:t>
            </a:r>
            <a:r>
              <a:rPr lang="de-DE" sz="700" spc="-10" dirty="0" err="1">
                <a:solidFill>
                  <a:srgbClr val="E92C2B"/>
                </a:solidFill>
                <a:latin typeface="Arial" panose="020B0604020202020204" pitchFamily="34" charset="0"/>
                <a:cs typeface="Arial" panose="020B0604020202020204" pitchFamily="34" charset="0"/>
              </a:rPr>
              <a:t>fishing</a:t>
            </a:r>
            <a:r>
              <a:rPr lang="de-DE" sz="700" spc="-10" dirty="0">
                <a:solidFill>
                  <a:srgbClr val="E92C2B"/>
                </a:solidFill>
                <a:latin typeface="Arial" panose="020B0604020202020204" pitchFamily="34" charset="0"/>
                <a:cs typeface="Arial" panose="020B0604020202020204" pitchFamily="34" charset="0"/>
              </a:rPr>
              <a:t>), </a:t>
            </a:r>
          </a:p>
        </p:txBody>
      </p:sp>
      <p:sp>
        <p:nvSpPr>
          <p:cNvPr id="62" name="Textfeld 47">
            <a:extLst>
              <a:ext uri="{FF2B5EF4-FFF2-40B4-BE49-F238E27FC236}">
                <a16:creationId xmlns:a16="http://schemas.microsoft.com/office/drawing/2014/main" id="{048DB3AC-F237-E6BF-86E0-D77CBDB60DC1}"/>
              </a:ext>
            </a:extLst>
          </p:cNvPr>
          <p:cNvSpPr txBox="1"/>
          <p:nvPr/>
        </p:nvSpPr>
        <p:spPr>
          <a:xfrm>
            <a:off x="4145783" y="2901498"/>
            <a:ext cx="756000" cy="23538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700" b="1" spc="-10" dirty="0" err="1">
                <a:solidFill>
                  <a:srgbClr val="E92C2B"/>
                </a:solidFill>
                <a:latin typeface="Arial" panose="020B0604020202020204" pitchFamily="34" charset="0"/>
                <a:cs typeface="Arial" panose="020B0604020202020204" pitchFamily="34" charset="0"/>
              </a:rPr>
              <a:t>Cooperatives</a:t>
            </a:r>
            <a:r>
              <a:rPr lang="de-DE" sz="700" b="1" spc="-10" dirty="0">
                <a:solidFill>
                  <a:srgbClr val="E92C2B"/>
                </a:solidFill>
                <a:latin typeface="Arial" panose="020B0604020202020204" pitchFamily="34" charset="0"/>
                <a:cs typeface="Arial" panose="020B0604020202020204" pitchFamily="34" charset="0"/>
              </a:rPr>
              <a:t> in</a:t>
            </a:r>
            <a:br>
              <a:rPr lang="de-DE" sz="700" b="1" spc="-10" dirty="0">
                <a:solidFill>
                  <a:srgbClr val="E92C2B"/>
                </a:solidFill>
                <a:latin typeface="Arial" panose="020B0604020202020204" pitchFamily="34" charset="0"/>
                <a:cs typeface="Arial" panose="020B0604020202020204" pitchFamily="34" charset="0"/>
              </a:rPr>
            </a:br>
            <a:r>
              <a:rPr lang="de-DE" sz="700" b="1" spc="-10" dirty="0">
                <a:solidFill>
                  <a:srgbClr val="E92C2B"/>
                </a:solidFill>
                <a:latin typeface="Arial" panose="020B0604020202020204" pitchFamily="34" charset="0"/>
                <a:cs typeface="Arial" panose="020B0604020202020204" pitchFamily="34" charset="0"/>
              </a:rPr>
              <a:t>non-food </a:t>
            </a:r>
            <a:r>
              <a:rPr lang="de-DE" sz="700" b="1" spc="-10" dirty="0" err="1">
                <a:solidFill>
                  <a:srgbClr val="E92C2B"/>
                </a:solidFill>
                <a:latin typeface="Arial" panose="020B0604020202020204" pitchFamily="34" charset="0"/>
                <a:cs typeface="Arial" panose="020B0604020202020204" pitchFamily="34" charset="0"/>
              </a:rPr>
              <a:t>trades</a:t>
            </a:r>
            <a:endParaRPr lang="de-DE" sz="700" b="1" spc="-10" dirty="0">
              <a:solidFill>
                <a:srgbClr val="E92C2B"/>
              </a:solidFill>
              <a:latin typeface="Arial" panose="020B0604020202020204" pitchFamily="34" charset="0"/>
              <a:cs typeface="Arial" panose="020B0604020202020204" pitchFamily="34" charset="0"/>
            </a:endParaRPr>
          </a:p>
        </p:txBody>
      </p:sp>
      <p:sp>
        <p:nvSpPr>
          <p:cNvPr id="63" name="Textfeld 47">
            <a:extLst>
              <a:ext uri="{FF2B5EF4-FFF2-40B4-BE49-F238E27FC236}">
                <a16:creationId xmlns:a16="http://schemas.microsoft.com/office/drawing/2014/main" id="{324B3A81-9A78-5A8D-C8E0-9DFD87F0587C}"/>
              </a:ext>
            </a:extLst>
          </p:cNvPr>
          <p:cNvSpPr txBox="1"/>
          <p:nvPr/>
        </p:nvSpPr>
        <p:spPr>
          <a:xfrm>
            <a:off x="2202994" y="2889828"/>
            <a:ext cx="756000" cy="23538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700" b="1" spc="-10" dirty="0">
                <a:solidFill>
                  <a:srgbClr val="E92C2B"/>
                </a:solidFill>
                <a:latin typeface="Arial"/>
                <a:cs typeface="Arial"/>
              </a:rPr>
              <a:t>Central </a:t>
            </a:r>
            <a:r>
              <a:rPr lang="de-DE" sz="700" b="1" spc="-10" dirty="0" err="1">
                <a:solidFill>
                  <a:srgbClr val="E92C2B"/>
                </a:solidFill>
                <a:latin typeface="Arial"/>
                <a:cs typeface="Arial"/>
              </a:rPr>
              <a:t>cooperatives</a:t>
            </a:r>
            <a:r>
              <a:rPr lang="de-DE" sz="700" b="1" spc="-10" dirty="0">
                <a:solidFill>
                  <a:srgbClr val="E92C2B"/>
                </a:solidFill>
                <a:latin typeface="Arial"/>
                <a:cs typeface="Arial"/>
              </a:rPr>
              <a:t> ²</a:t>
            </a:r>
            <a:endParaRPr lang="de-DE" sz="700" b="1" spc="-10" dirty="0">
              <a:solidFill>
                <a:srgbClr val="E92C2B"/>
              </a:solidFill>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6865DAE2-B490-CF02-C7BD-74AE53D65392}"/>
              </a:ext>
            </a:extLst>
          </p:cNvPr>
          <p:cNvGrpSpPr/>
          <p:nvPr/>
        </p:nvGrpSpPr>
        <p:grpSpPr>
          <a:xfrm>
            <a:off x="6215401" y="2103864"/>
            <a:ext cx="478118" cy="478800"/>
            <a:chOff x="9152002" y="1579925"/>
            <a:chExt cx="478118" cy="478800"/>
          </a:xfrm>
        </p:grpSpPr>
        <p:sp>
          <p:nvSpPr>
            <p:cNvPr id="37" name="Ellipse 99">
              <a:extLst>
                <a:ext uri="{FF2B5EF4-FFF2-40B4-BE49-F238E27FC236}">
                  <a16:creationId xmlns:a16="http://schemas.microsoft.com/office/drawing/2014/main" id="{3551E4F8-D31D-1421-EAD1-01E69147CEF8}"/>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41" name="Grafik 120">
              <a:extLst>
                <a:ext uri="{FF2B5EF4-FFF2-40B4-BE49-F238E27FC236}">
                  <a16:creationId xmlns:a16="http://schemas.microsoft.com/office/drawing/2014/main" id="{8EA64DFA-15FF-39C7-AE0E-A3ED3CECACBE}"/>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231264" y="1659528"/>
              <a:ext cx="319594" cy="319594"/>
            </a:xfrm>
            <a:prstGeom prst="rect">
              <a:avLst/>
            </a:prstGeom>
            <a:effectLst/>
          </p:spPr>
        </p:pic>
      </p:grpSp>
      <p:grpSp>
        <p:nvGrpSpPr>
          <p:cNvPr id="21" name="Group 20">
            <a:extLst>
              <a:ext uri="{FF2B5EF4-FFF2-40B4-BE49-F238E27FC236}">
                <a16:creationId xmlns:a16="http://schemas.microsoft.com/office/drawing/2014/main" id="{F970E883-EA78-638E-8554-8715E5167196}"/>
              </a:ext>
            </a:extLst>
          </p:cNvPr>
          <p:cNvGrpSpPr/>
          <p:nvPr/>
        </p:nvGrpSpPr>
        <p:grpSpPr>
          <a:xfrm>
            <a:off x="4297959" y="2120337"/>
            <a:ext cx="468421" cy="469089"/>
            <a:chOff x="7590203" y="1584781"/>
            <a:chExt cx="468421" cy="469089"/>
          </a:xfrm>
        </p:grpSpPr>
        <p:sp>
          <p:nvSpPr>
            <p:cNvPr id="56" name="Ellipse 134">
              <a:extLst>
                <a:ext uri="{FF2B5EF4-FFF2-40B4-BE49-F238E27FC236}">
                  <a16:creationId xmlns:a16="http://schemas.microsoft.com/office/drawing/2014/main" id="{53A0AC92-3E66-41BC-6347-C11540069D8C}"/>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57" name="Grafik 135">
              <a:extLst>
                <a:ext uri="{FF2B5EF4-FFF2-40B4-BE49-F238E27FC236}">
                  <a16:creationId xmlns:a16="http://schemas.microsoft.com/office/drawing/2014/main" id="{94D602C0-1629-0C04-5006-1B79CFA8200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662978" y="1657890"/>
              <a:ext cx="322871" cy="322871"/>
            </a:xfrm>
            <a:prstGeom prst="rect">
              <a:avLst/>
            </a:prstGeom>
            <a:effectLst/>
          </p:spPr>
        </p:pic>
      </p:grpSp>
      <p:grpSp>
        <p:nvGrpSpPr>
          <p:cNvPr id="20" name="Group 19">
            <a:extLst>
              <a:ext uri="{FF2B5EF4-FFF2-40B4-BE49-F238E27FC236}">
                <a16:creationId xmlns:a16="http://schemas.microsoft.com/office/drawing/2014/main" id="{9AAD0ADA-8332-1B40-C744-DE8D23099940}"/>
              </a:ext>
            </a:extLst>
          </p:cNvPr>
          <p:cNvGrpSpPr/>
          <p:nvPr/>
        </p:nvGrpSpPr>
        <p:grpSpPr>
          <a:xfrm>
            <a:off x="5252790" y="2085550"/>
            <a:ext cx="476507" cy="477186"/>
            <a:chOff x="6207527" y="1580732"/>
            <a:chExt cx="476507" cy="477186"/>
          </a:xfrm>
        </p:grpSpPr>
        <p:sp>
          <p:nvSpPr>
            <p:cNvPr id="55" name="Ellipse 133">
              <a:extLst>
                <a:ext uri="{FF2B5EF4-FFF2-40B4-BE49-F238E27FC236}">
                  <a16:creationId xmlns:a16="http://schemas.microsoft.com/office/drawing/2014/main" id="{B2BA4444-5DA5-A17C-D8E9-A6485A717ED3}"/>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58" name="Grafik 136">
              <a:extLst>
                <a:ext uri="{FF2B5EF4-FFF2-40B4-BE49-F238E27FC236}">
                  <a16:creationId xmlns:a16="http://schemas.microsoft.com/office/drawing/2014/main" id="{7F443F27-2D45-4791-04E2-81394A8566F3}"/>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300030" y="1673575"/>
              <a:ext cx="291501" cy="291501"/>
            </a:xfrm>
            <a:prstGeom prst="rect">
              <a:avLst/>
            </a:prstGeom>
            <a:effectLst/>
          </p:spPr>
        </p:pic>
      </p:grpSp>
      <p:sp>
        <p:nvSpPr>
          <p:cNvPr id="66" name="Textfeld 47">
            <a:extLst>
              <a:ext uri="{FF2B5EF4-FFF2-40B4-BE49-F238E27FC236}">
                <a16:creationId xmlns:a16="http://schemas.microsoft.com/office/drawing/2014/main" id="{1A3C5D48-D75B-1686-15CF-B2AB1C2EA770}"/>
              </a:ext>
            </a:extLst>
          </p:cNvPr>
          <p:cNvSpPr txBox="1"/>
          <p:nvPr/>
        </p:nvSpPr>
        <p:spPr>
          <a:xfrm>
            <a:off x="6088578" y="2889828"/>
            <a:ext cx="756000" cy="23538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700" b="1" spc="-10" dirty="0" err="1">
                <a:solidFill>
                  <a:srgbClr val="E92C2B"/>
                </a:solidFill>
                <a:latin typeface="Arial" panose="020B0604020202020204" pitchFamily="34" charset="0"/>
                <a:cs typeface="Arial" panose="020B0604020202020204" pitchFamily="34" charset="0"/>
              </a:rPr>
              <a:t>Cooperatives</a:t>
            </a:r>
            <a:r>
              <a:rPr lang="de-DE" sz="700" b="1" spc="-10" dirty="0">
                <a:solidFill>
                  <a:srgbClr val="E92C2B"/>
                </a:solidFill>
                <a:latin typeface="Arial" panose="020B0604020202020204" pitchFamily="34" charset="0"/>
                <a:cs typeface="Arial" panose="020B0604020202020204" pitchFamily="34" charset="0"/>
              </a:rPr>
              <a:t> in</a:t>
            </a:r>
            <a:br>
              <a:rPr lang="de-DE" sz="700" b="1" spc="-10" dirty="0">
                <a:solidFill>
                  <a:srgbClr val="E92C2B"/>
                </a:solidFill>
                <a:latin typeface="Arial" panose="020B0604020202020204" pitchFamily="34" charset="0"/>
                <a:cs typeface="Arial" panose="020B0604020202020204" pitchFamily="34" charset="0"/>
              </a:rPr>
            </a:br>
            <a:r>
              <a:rPr lang="de-DE" sz="700" b="1" spc="-10" dirty="0">
                <a:solidFill>
                  <a:srgbClr val="E92C2B"/>
                </a:solidFill>
                <a:latin typeface="Arial" panose="020B0604020202020204" pitchFamily="34" charset="0"/>
                <a:cs typeface="Arial" panose="020B0604020202020204" pitchFamily="34" charset="0"/>
              </a:rPr>
              <a:t>non-food craft¹</a:t>
            </a:r>
          </a:p>
        </p:txBody>
      </p:sp>
      <p:sp>
        <p:nvSpPr>
          <p:cNvPr id="133" name="Rechteck 119">
            <a:extLst>
              <a:ext uri="{FF2B5EF4-FFF2-40B4-BE49-F238E27FC236}">
                <a16:creationId xmlns:a16="http://schemas.microsoft.com/office/drawing/2014/main" id="{2DD4BE31-0DD0-E23B-217B-2A249BABA716}"/>
              </a:ext>
            </a:extLst>
          </p:cNvPr>
          <p:cNvSpPr/>
          <p:nvPr/>
        </p:nvSpPr>
        <p:spPr>
          <a:xfrm>
            <a:off x="1142161" y="4491637"/>
            <a:ext cx="1044000" cy="400110"/>
          </a:xfrm>
          <a:prstGeom prst="rect">
            <a:avLst/>
          </a:prstGeom>
        </p:spPr>
        <p:txBody>
          <a:bodyPr wrap="square" lIns="144000" rIns="0" rtlCol="0" anchor="ctr">
            <a:spAutoFit/>
          </a:bodyPr>
          <a:lstStyle/>
          <a:p>
            <a:pPr>
              <a:spcBef>
                <a:spcPts val="0"/>
              </a:spcBef>
            </a:pPr>
            <a:r>
              <a:rPr lang="de-DE" sz="1000" b="1" dirty="0">
                <a:latin typeface="Arial" panose="020B0604020202020204" pitchFamily="34" charset="0"/>
                <a:cs typeface="Arial" panose="020B0604020202020204" pitchFamily="34" charset="0"/>
              </a:rPr>
              <a:t>Turnover </a:t>
            </a:r>
          </a:p>
          <a:p>
            <a:pPr>
              <a:spcBef>
                <a:spcPts val="0"/>
              </a:spcBef>
            </a:pPr>
            <a:r>
              <a:rPr lang="de-DE" sz="1000" dirty="0">
                <a:latin typeface="Arial" panose="020B0604020202020204" pitchFamily="34" charset="0"/>
                <a:cs typeface="Arial" panose="020B0604020202020204" pitchFamily="34" charset="0"/>
              </a:rPr>
              <a:t>(in </a:t>
            </a:r>
            <a:r>
              <a:rPr lang="de-DE" sz="1000" dirty="0" err="1">
                <a:latin typeface="Arial" panose="020B0604020202020204" pitchFamily="34" charset="0"/>
                <a:cs typeface="Arial" panose="020B0604020202020204" pitchFamily="34" charset="0"/>
              </a:rPr>
              <a:t>billion</a:t>
            </a:r>
            <a:r>
              <a:rPr lang="de-DE" sz="1000" dirty="0">
                <a:latin typeface="Arial" panose="020B0604020202020204" pitchFamily="34" charset="0"/>
                <a:cs typeface="Arial" panose="020B0604020202020204" pitchFamily="34" charset="0"/>
              </a:rPr>
              <a:t> EUR): </a:t>
            </a:r>
          </a:p>
        </p:txBody>
      </p:sp>
      <p:sp>
        <p:nvSpPr>
          <p:cNvPr id="135" name="Oval 134">
            <a:extLst>
              <a:ext uri="{FF2B5EF4-FFF2-40B4-BE49-F238E27FC236}">
                <a16:creationId xmlns:a16="http://schemas.microsoft.com/office/drawing/2014/main" id="{04982EC4-99CE-5A9F-94CA-CC4CE9B4815A}"/>
              </a:ext>
            </a:extLst>
          </p:cNvPr>
          <p:cNvSpPr>
            <a:spLocks noChangeAspect="1"/>
          </p:cNvSpPr>
          <p:nvPr/>
        </p:nvSpPr>
        <p:spPr>
          <a:xfrm>
            <a:off x="663362" y="3581759"/>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8" name="Oval 137">
            <a:extLst>
              <a:ext uri="{FF2B5EF4-FFF2-40B4-BE49-F238E27FC236}">
                <a16:creationId xmlns:a16="http://schemas.microsoft.com/office/drawing/2014/main" id="{C34865F9-FA8E-0ADC-632F-AA7E94E8E2A4}"/>
              </a:ext>
            </a:extLst>
          </p:cNvPr>
          <p:cNvSpPr>
            <a:spLocks noChangeAspect="1"/>
          </p:cNvSpPr>
          <p:nvPr/>
        </p:nvSpPr>
        <p:spPr>
          <a:xfrm>
            <a:off x="663362" y="4452292"/>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55" name="Textfeld 47">
            <a:extLst>
              <a:ext uri="{FF2B5EF4-FFF2-40B4-BE49-F238E27FC236}">
                <a16:creationId xmlns:a16="http://schemas.microsoft.com/office/drawing/2014/main" id="{F380E924-531A-3A66-222E-090C678AEA8B}"/>
              </a:ext>
            </a:extLst>
          </p:cNvPr>
          <p:cNvSpPr txBox="1"/>
          <p:nvPr/>
        </p:nvSpPr>
        <p:spPr>
          <a:xfrm>
            <a:off x="3174390"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de-DE" sz="1400" dirty="0">
                <a:solidFill>
                  <a:srgbClr val="E92C2B"/>
                </a:solidFill>
                <a:latin typeface="Arial" panose="020B0604020202020204" pitchFamily="34" charset="0"/>
                <a:cs typeface="Arial" panose="020B0604020202020204" pitchFamily="34" charset="0"/>
              </a:rPr>
              <a:t>1</a:t>
            </a:r>
          </a:p>
        </p:txBody>
      </p:sp>
      <p:sp>
        <p:nvSpPr>
          <p:cNvPr id="157" name="Textfeld 47">
            <a:extLst>
              <a:ext uri="{FF2B5EF4-FFF2-40B4-BE49-F238E27FC236}">
                <a16:creationId xmlns:a16="http://schemas.microsoft.com/office/drawing/2014/main" id="{CCAD549D-3518-65A2-2D6B-F351F4CCA104}"/>
              </a:ext>
            </a:extLst>
          </p:cNvPr>
          <p:cNvSpPr txBox="1"/>
          <p:nvPr/>
        </p:nvSpPr>
        <p:spPr>
          <a:xfrm>
            <a:off x="4145786"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29.4</a:t>
            </a:r>
          </a:p>
        </p:txBody>
      </p:sp>
      <p:sp>
        <p:nvSpPr>
          <p:cNvPr id="159" name="Textfeld 47">
            <a:extLst>
              <a:ext uri="{FF2B5EF4-FFF2-40B4-BE49-F238E27FC236}">
                <a16:creationId xmlns:a16="http://schemas.microsoft.com/office/drawing/2014/main" id="{A5715C16-FC95-DB67-C700-A2E71A1E281F}"/>
              </a:ext>
            </a:extLst>
          </p:cNvPr>
          <p:cNvSpPr txBox="1"/>
          <p:nvPr/>
        </p:nvSpPr>
        <p:spPr>
          <a:xfrm>
            <a:off x="5117182"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2</a:t>
            </a:r>
          </a:p>
        </p:txBody>
      </p:sp>
      <p:sp>
        <p:nvSpPr>
          <p:cNvPr id="161" name="Textfeld 47">
            <a:extLst>
              <a:ext uri="{FF2B5EF4-FFF2-40B4-BE49-F238E27FC236}">
                <a16:creationId xmlns:a16="http://schemas.microsoft.com/office/drawing/2014/main" id="{A978E228-53C3-FCA5-1E9D-DEC175138A79}"/>
              </a:ext>
            </a:extLst>
          </p:cNvPr>
          <p:cNvSpPr txBox="1"/>
          <p:nvPr/>
        </p:nvSpPr>
        <p:spPr>
          <a:xfrm>
            <a:off x="2202994"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de-DE" sz="1400" dirty="0">
                <a:solidFill>
                  <a:srgbClr val="E92C2B"/>
                </a:solidFill>
                <a:latin typeface="Arial" panose="020B0604020202020204" pitchFamily="34" charset="0"/>
                <a:cs typeface="Arial" panose="020B0604020202020204" pitchFamily="34" charset="0"/>
              </a:rPr>
              <a:t>148</a:t>
            </a:r>
          </a:p>
        </p:txBody>
      </p:sp>
      <p:pic>
        <p:nvPicPr>
          <p:cNvPr id="11" name="Graphic 10">
            <a:extLst>
              <a:ext uri="{FF2B5EF4-FFF2-40B4-BE49-F238E27FC236}">
                <a16:creationId xmlns:a16="http://schemas.microsoft.com/office/drawing/2014/main" id="{B81A4B15-3E74-64B9-F249-8E5F0FEAA4A9}"/>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758762" y="4547692"/>
            <a:ext cx="288000" cy="288000"/>
          </a:xfrm>
          <a:prstGeom prst="rect">
            <a:avLst/>
          </a:prstGeom>
        </p:spPr>
      </p:pic>
      <p:pic>
        <p:nvPicPr>
          <p:cNvPr id="13" name="Graphic 12">
            <a:extLst>
              <a:ext uri="{FF2B5EF4-FFF2-40B4-BE49-F238E27FC236}">
                <a16:creationId xmlns:a16="http://schemas.microsoft.com/office/drawing/2014/main" id="{335E0D54-805A-89B5-E06C-865AF2AEA76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8762" y="3677159"/>
            <a:ext cx="288000" cy="288000"/>
          </a:xfrm>
          <a:prstGeom prst="rect">
            <a:avLst/>
          </a:prstGeom>
        </p:spPr>
      </p:pic>
      <p:sp>
        <p:nvSpPr>
          <p:cNvPr id="16" name="Textfeld 47">
            <a:extLst>
              <a:ext uri="{FF2B5EF4-FFF2-40B4-BE49-F238E27FC236}">
                <a16:creationId xmlns:a16="http://schemas.microsoft.com/office/drawing/2014/main" id="{C5ECE4C5-9068-3F94-4DFE-0EC091A60918}"/>
              </a:ext>
            </a:extLst>
          </p:cNvPr>
          <p:cNvSpPr txBox="1"/>
          <p:nvPr/>
        </p:nvSpPr>
        <p:spPr>
          <a:xfrm>
            <a:off x="7059974"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116</a:t>
            </a:r>
          </a:p>
        </p:txBody>
      </p:sp>
      <p:grpSp>
        <p:nvGrpSpPr>
          <p:cNvPr id="23" name="Group 22">
            <a:extLst>
              <a:ext uri="{FF2B5EF4-FFF2-40B4-BE49-F238E27FC236}">
                <a16:creationId xmlns:a16="http://schemas.microsoft.com/office/drawing/2014/main" id="{7AE194BB-EF4E-D46E-DCC7-A895B0D6BC72}"/>
              </a:ext>
            </a:extLst>
          </p:cNvPr>
          <p:cNvGrpSpPr/>
          <p:nvPr/>
        </p:nvGrpSpPr>
        <p:grpSpPr>
          <a:xfrm>
            <a:off x="8163039" y="2103864"/>
            <a:ext cx="478118" cy="478800"/>
            <a:chOff x="10717871" y="1579925"/>
            <a:chExt cx="478118" cy="478800"/>
          </a:xfrm>
        </p:grpSpPr>
        <p:sp>
          <p:nvSpPr>
            <p:cNvPr id="17" name="Ellipse 99">
              <a:extLst>
                <a:ext uri="{FF2B5EF4-FFF2-40B4-BE49-F238E27FC236}">
                  <a16:creationId xmlns:a16="http://schemas.microsoft.com/office/drawing/2014/main" id="{F3B1EE27-69E8-9832-606C-99C6B32067F1}"/>
                </a:ext>
                <a:ext uri="{C183D7F6-B498-43B3-948B-1728B52AA6E4}">
                  <adec:decorative xmlns:adec="http://schemas.microsoft.com/office/drawing/2017/decorative" val="1"/>
                </a:ext>
              </a:extLst>
            </p:cNvPr>
            <p:cNvSpPr/>
            <p:nvPr/>
          </p:nvSpPr>
          <p:spPr>
            <a:xfrm>
              <a:off x="10717871"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18" name="Grafik 120">
              <a:extLst>
                <a:ext uri="{FF2B5EF4-FFF2-40B4-BE49-F238E27FC236}">
                  <a16:creationId xmlns:a16="http://schemas.microsoft.com/office/drawing/2014/main" id="{3AFA0261-6D23-6483-08FF-E3D4DCBC56F9}"/>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10812930" y="1675325"/>
              <a:ext cx="288000" cy="288000"/>
            </a:xfrm>
            <a:prstGeom prst="rect">
              <a:avLst/>
            </a:prstGeom>
            <a:effectLst/>
          </p:spPr>
        </p:pic>
      </p:grpSp>
      <p:sp>
        <p:nvSpPr>
          <p:cNvPr id="19" name="Textfeld 47">
            <a:extLst>
              <a:ext uri="{FF2B5EF4-FFF2-40B4-BE49-F238E27FC236}">
                <a16:creationId xmlns:a16="http://schemas.microsoft.com/office/drawing/2014/main" id="{F120607A-0485-5877-7B05-F073CF507FEB}"/>
              </a:ext>
            </a:extLst>
          </p:cNvPr>
          <p:cNvSpPr txBox="1"/>
          <p:nvPr/>
        </p:nvSpPr>
        <p:spPr>
          <a:xfrm>
            <a:off x="7059974" y="2828432"/>
            <a:ext cx="756000" cy="35817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en-US" sz="700" b="1" spc="-10" dirty="0">
                <a:solidFill>
                  <a:srgbClr val="E92C2B"/>
                </a:solidFill>
                <a:latin typeface="Arial"/>
                <a:cs typeface="Arial"/>
              </a:rPr>
              <a:t>Cooperatives in foods and luxury </a:t>
            </a:r>
            <a:r>
              <a:rPr lang="en-US" sz="700" b="1" spc="-10">
                <a:solidFill>
                  <a:srgbClr val="E92C2B"/>
                </a:solidFill>
                <a:latin typeface="Arial"/>
                <a:cs typeface="Arial"/>
              </a:rPr>
              <a:t>goods trades</a:t>
            </a:r>
            <a:endParaRPr lang="en-US" sz="700" b="1" spc="-10" dirty="0">
              <a:solidFill>
                <a:srgbClr val="E92C2B"/>
              </a:solidFill>
              <a:latin typeface="Arial" panose="020B0604020202020204" pitchFamily="34" charset="0"/>
              <a:cs typeface="Arial" panose="020B0604020202020204" pitchFamily="34" charset="0"/>
            </a:endParaRPr>
          </a:p>
        </p:txBody>
      </p:sp>
      <p:sp>
        <p:nvSpPr>
          <p:cNvPr id="30" name="Textfeld 47">
            <a:extLst>
              <a:ext uri="{FF2B5EF4-FFF2-40B4-BE49-F238E27FC236}">
                <a16:creationId xmlns:a16="http://schemas.microsoft.com/office/drawing/2014/main" id="{942541A9-2EF0-1791-887B-4835DEEF6132}"/>
              </a:ext>
            </a:extLst>
          </p:cNvPr>
          <p:cNvSpPr txBox="1"/>
          <p:nvPr/>
        </p:nvSpPr>
        <p:spPr>
          <a:xfrm>
            <a:off x="10945555"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a:solidFill>
                  <a:srgbClr val="E92C2B"/>
                </a:solidFill>
                <a:latin typeface="Arial"/>
                <a:cs typeface="Arial"/>
              </a:rPr>
              <a:t>569</a:t>
            </a:r>
            <a:endParaRPr lang="en-US"/>
          </a:p>
        </p:txBody>
      </p:sp>
      <p:sp>
        <p:nvSpPr>
          <p:cNvPr id="32" name="Textfeld 47">
            <a:extLst>
              <a:ext uri="{FF2B5EF4-FFF2-40B4-BE49-F238E27FC236}">
                <a16:creationId xmlns:a16="http://schemas.microsoft.com/office/drawing/2014/main" id="{71657F91-1748-54F1-09F1-8D3BEF1FBF7F}"/>
              </a:ext>
            </a:extLst>
          </p:cNvPr>
          <p:cNvSpPr txBox="1"/>
          <p:nvPr/>
        </p:nvSpPr>
        <p:spPr>
          <a:xfrm>
            <a:off x="7059974"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1.2</a:t>
            </a:r>
          </a:p>
        </p:txBody>
      </p:sp>
      <p:sp>
        <p:nvSpPr>
          <p:cNvPr id="34" name="Textfeld 47">
            <a:extLst>
              <a:ext uri="{FF2B5EF4-FFF2-40B4-BE49-F238E27FC236}">
                <a16:creationId xmlns:a16="http://schemas.microsoft.com/office/drawing/2014/main" id="{3C655D73-3386-19E1-769A-5A3AEA96FACF}"/>
              </a:ext>
            </a:extLst>
          </p:cNvPr>
          <p:cNvSpPr txBox="1"/>
          <p:nvPr/>
        </p:nvSpPr>
        <p:spPr>
          <a:xfrm>
            <a:off x="10945555"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a:solidFill>
                  <a:srgbClr val="E92C2B"/>
                </a:solidFill>
                <a:latin typeface="Arial"/>
                <a:cs typeface="Arial"/>
              </a:rPr>
              <a:t>2.8</a:t>
            </a:r>
            <a:endParaRPr lang="de-DE" sz="1400" dirty="0">
              <a:solidFill>
                <a:srgbClr val="E92C2B"/>
              </a:solidFill>
              <a:latin typeface="Arial" panose="020B0604020202020204" pitchFamily="34" charset="0"/>
              <a:cs typeface="Arial" panose="020B0604020202020204" pitchFamily="34" charset="0"/>
            </a:endParaRPr>
          </a:p>
        </p:txBody>
      </p:sp>
      <p:sp>
        <p:nvSpPr>
          <p:cNvPr id="4" name="Textfeld 47">
            <a:extLst>
              <a:ext uri="{FF2B5EF4-FFF2-40B4-BE49-F238E27FC236}">
                <a16:creationId xmlns:a16="http://schemas.microsoft.com/office/drawing/2014/main" id="{442A8108-50E8-42E8-8570-D94B2CD59BD4}"/>
              </a:ext>
            </a:extLst>
          </p:cNvPr>
          <p:cNvSpPr txBox="1"/>
          <p:nvPr/>
        </p:nvSpPr>
        <p:spPr>
          <a:xfrm>
            <a:off x="7992392" y="2767036"/>
            <a:ext cx="833956" cy="480966"/>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en-US" sz="700" b="1" spc="-10" dirty="0">
                <a:solidFill>
                  <a:srgbClr val="E92C2B"/>
                </a:solidFill>
                <a:latin typeface="Arial" panose="020B0604020202020204" pitchFamily="34" charset="0"/>
                <a:cs typeface="Arial" panose="020B0604020202020204" pitchFamily="34" charset="0"/>
              </a:rPr>
              <a:t>Transport cooperatives </a:t>
            </a:r>
            <a:r>
              <a:rPr lang="en-US" sz="700" spc="-10" dirty="0">
                <a:solidFill>
                  <a:srgbClr val="E92C2B"/>
                </a:solidFill>
                <a:latin typeface="Arial" panose="020B0604020202020204" pitchFamily="34" charset="0"/>
                <a:cs typeface="Arial" panose="020B0604020202020204" pitchFamily="34" charset="0"/>
              </a:rPr>
              <a:t>(e.g. road transport, inland waterways)</a:t>
            </a:r>
            <a:endParaRPr lang="de-DE" sz="700" spc="-10" dirty="0">
              <a:solidFill>
                <a:srgbClr val="E92C2B"/>
              </a:solidFill>
              <a:latin typeface="Arial" panose="020B060402020202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C6AA1E99-805A-FE37-B3B9-1B79EBE19EAE}"/>
              </a:ext>
            </a:extLst>
          </p:cNvPr>
          <p:cNvGrpSpPr/>
          <p:nvPr/>
        </p:nvGrpSpPr>
        <p:grpSpPr>
          <a:xfrm>
            <a:off x="7189220" y="2103864"/>
            <a:ext cx="478118" cy="478800"/>
            <a:chOff x="9152002" y="1579925"/>
            <a:chExt cx="478118" cy="478800"/>
          </a:xfrm>
        </p:grpSpPr>
        <p:sp>
          <p:nvSpPr>
            <p:cNvPr id="6" name="Ellipse 99">
              <a:extLst>
                <a:ext uri="{FF2B5EF4-FFF2-40B4-BE49-F238E27FC236}">
                  <a16:creationId xmlns:a16="http://schemas.microsoft.com/office/drawing/2014/main" id="{961264B9-95A1-6E1F-3722-44A7B707D0DF}"/>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8" name="Grafik 120">
              <a:extLst>
                <a:ext uri="{FF2B5EF4-FFF2-40B4-BE49-F238E27FC236}">
                  <a16:creationId xmlns:a16="http://schemas.microsoft.com/office/drawing/2014/main" id="{DF848028-CE54-0916-53C4-665201EC5289}"/>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9231264" y="1659528"/>
              <a:ext cx="319594" cy="319594"/>
            </a:xfrm>
            <a:prstGeom prst="rect">
              <a:avLst/>
            </a:prstGeom>
            <a:effectLst/>
          </p:spPr>
        </p:pic>
      </p:grpSp>
      <p:grpSp>
        <p:nvGrpSpPr>
          <p:cNvPr id="9" name="Group 8">
            <a:extLst>
              <a:ext uri="{FF2B5EF4-FFF2-40B4-BE49-F238E27FC236}">
                <a16:creationId xmlns:a16="http://schemas.microsoft.com/office/drawing/2014/main" id="{631C1CC2-9F9E-AD0D-FC69-B10D03AF8570}"/>
              </a:ext>
            </a:extLst>
          </p:cNvPr>
          <p:cNvGrpSpPr/>
          <p:nvPr/>
        </p:nvGrpSpPr>
        <p:grpSpPr>
          <a:xfrm>
            <a:off x="2341480" y="2118087"/>
            <a:ext cx="468421" cy="469089"/>
            <a:chOff x="7590203" y="1584781"/>
            <a:chExt cx="468421" cy="469089"/>
          </a:xfrm>
        </p:grpSpPr>
        <p:sp>
          <p:nvSpPr>
            <p:cNvPr id="10" name="Ellipse 134">
              <a:extLst>
                <a:ext uri="{FF2B5EF4-FFF2-40B4-BE49-F238E27FC236}">
                  <a16:creationId xmlns:a16="http://schemas.microsoft.com/office/drawing/2014/main" id="{89343591-6A73-553E-00E5-918A1EDF9325}"/>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15" name="Grafik 135">
              <a:extLst>
                <a:ext uri="{FF2B5EF4-FFF2-40B4-BE49-F238E27FC236}">
                  <a16:creationId xmlns:a16="http://schemas.microsoft.com/office/drawing/2014/main" id="{78533C18-9CAB-7F69-BD87-998863687079}"/>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7662978" y="1657890"/>
              <a:ext cx="322871" cy="322871"/>
            </a:xfrm>
            <a:prstGeom prst="rect">
              <a:avLst/>
            </a:prstGeom>
            <a:effectLst/>
          </p:spPr>
        </p:pic>
      </p:grpSp>
      <p:grpSp>
        <p:nvGrpSpPr>
          <p:cNvPr id="26" name="Group 25">
            <a:extLst>
              <a:ext uri="{FF2B5EF4-FFF2-40B4-BE49-F238E27FC236}">
                <a16:creationId xmlns:a16="http://schemas.microsoft.com/office/drawing/2014/main" id="{1EE153A5-3A96-7E49-6819-1F625F6F92DC}"/>
              </a:ext>
            </a:extLst>
          </p:cNvPr>
          <p:cNvGrpSpPr/>
          <p:nvPr/>
        </p:nvGrpSpPr>
        <p:grpSpPr>
          <a:xfrm>
            <a:off x="3268975" y="2109990"/>
            <a:ext cx="476507" cy="477186"/>
            <a:chOff x="6207527" y="1580732"/>
            <a:chExt cx="476507" cy="477186"/>
          </a:xfrm>
        </p:grpSpPr>
        <p:sp>
          <p:nvSpPr>
            <p:cNvPr id="28" name="Ellipse 133">
              <a:extLst>
                <a:ext uri="{FF2B5EF4-FFF2-40B4-BE49-F238E27FC236}">
                  <a16:creationId xmlns:a16="http://schemas.microsoft.com/office/drawing/2014/main" id="{D853AEFF-B20F-BBDD-0C12-D6394F57C5F9}"/>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35" name="Grafik 136">
              <a:extLst>
                <a:ext uri="{FF2B5EF4-FFF2-40B4-BE49-F238E27FC236}">
                  <a16:creationId xmlns:a16="http://schemas.microsoft.com/office/drawing/2014/main" id="{C1D1DBC4-A979-6D13-0E85-F76CCA564A55}"/>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6300030" y="1673575"/>
              <a:ext cx="291501" cy="291501"/>
            </a:xfrm>
            <a:prstGeom prst="rect">
              <a:avLst/>
            </a:prstGeom>
            <a:effectLst/>
          </p:spPr>
        </p:pic>
      </p:grpSp>
      <p:sp>
        <p:nvSpPr>
          <p:cNvPr id="72" name="Textfeld 47">
            <a:extLst>
              <a:ext uri="{FF2B5EF4-FFF2-40B4-BE49-F238E27FC236}">
                <a16:creationId xmlns:a16="http://schemas.microsoft.com/office/drawing/2014/main" id="{68F9F188-5554-47E9-6F86-33D97DD6F05D}"/>
              </a:ext>
            </a:extLst>
          </p:cNvPr>
          <p:cNvSpPr txBox="1"/>
          <p:nvPr/>
        </p:nvSpPr>
        <p:spPr>
          <a:xfrm>
            <a:off x="9002766"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79</a:t>
            </a:r>
          </a:p>
        </p:txBody>
      </p:sp>
      <p:sp>
        <p:nvSpPr>
          <p:cNvPr id="74" name="Textfeld 47">
            <a:extLst>
              <a:ext uri="{FF2B5EF4-FFF2-40B4-BE49-F238E27FC236}">
                <a16:creationId xmlns:a16="http://schemas.microsoft.com/office/drawing/2014/main" id="{7BB3A0C5-5027-5F11-3211-623BBB5FB3B8}"/>
              </a:ext>
            </a:extLst>
          </p:cNvPr>
          <p:cNvSpPr txBox="1"/>
          <p:nvPr/>
        </p:nvSpPr>
        <p:spPr>
          <a:xfrm>
            <a:off x="9002766"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0.1</a:t>
            </a:r>
          </a:p>
        </p:txBody>
      </p:sp>
      <p:sp>
        <p:nvSpPr>
          <p:cNvPr id="25" name="Title 5">
            <a:extLst>
              <a:ext uri="{FF2B5EF4-FFF2-40B4-BE49-F238E27FC236}">
                <a16:creationId xmlns:a16="http://schemas.microsoft.com/office/drawing/2014/main" id="{C2D62A46-2DFD-D4F4-7A05-66D486E97544}"/>
              </a:ext>
            </a:extLst>
          </p:cNvPr>
          <p:cNvSpPr>
            <a:spLocks noGrp="1"/>
          </p:cNvSpPr>
          <p:nvPr>
            <p:ph type="title"/>
          </p:nvPr>
        </p:nvSpPr>
        <p:spPr>
          <a:xfrm>
            <a:off x="523875" y="490152"/>
            <a:ext cx="5535612" cy="997196"/>
          </a:xfrm>
        </p:spPr>
        <p:txBody>
          <a:bodyPr/>
          <a:lstStyle/>
          <a:p>
            <a:r>
              <a:rPr lang="en-US" dirty="0"/>
              <a:t>Small-scale industry commodity and services cooperatives</a:t>
            </a:r>
            <a:br>
              <a:rPr lang="de-DE" dirty="0">
                <a:solidFill>
                  <a:schemeClr val="accent3"/>
                </a:solidFill>
              </a:rPr>
            </a:br>
            <a:r>
              <a:rPr lang="de-DE" dirty="0">
                <a:solidFill>
                  <a:srgbClr val="E92C2B"/>
                </a:solidFill>
              </a:rPr>
              <a:t>A strong network</a:t>
            </a:r>
          </a:p>
        </p:txBody>
      </p:sp>
      <p:grpSp>
        <p:nvGrpSpPr>
          <p:cNvPr id="36" name="Group 35">
            <a:extLst>
              <a:ext uri="{FF2B5EF4-FFF2-40B4-BE49-F238E27FC236}">
                <a16:creationId xmlns:a16="http://schemas.microsoft.com/office/drawing/2014/main" id="{C0B8312C-0BAF-B224-CE4D-071E7DE3B751}"/>
              </a:ext>
            </a:extLst>
          </p:cNvPr>
          <p:cNvGrpSpPr/>
          <p:nvPr/>
        </p:nvGrpSpPr>
        <p:grpSpPr>
          <a:xfrm>
            <a:off x="9136858" y="2103864"/>
            <a:ext cx="478118" cy="478800"/>
            <a:chOff x="9152002" y="1579925"/>
            <a:chExt cx="478118" cy="478800"/>
          </a:xfrm>
        </p:grpSpPr>
        <p:sp>
          <p:nvSpPr>
            <p:cNvPr id="38" name="Ellipse 99">
              <a:extLst>
                <a:ext uri="{FF2B5EF4-FFF2-40B4-BE49-F238E27FC236}">
                  <a16:creationId xmlns:a16="http://schemas.microsoft.com/office/drawing/2014/main" id="{F8B4DEA0-6A00-A27C-1F04-B630FFB5519B}"/>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39" name="Grafik 120">
              <a:extLst>
                <a:ext uri="{FF2B5EF4-FFF2-40B4-BE49-F238E27FC236}">
                  <a16:creationId xmlns:a16="http://schemas.microsoft.com/office/drawing/2014/main" id="{AF9B41E0-99A8-8385-A86F-741ED666928E}"/>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9231264" y="1659528"/>
              <a:ext cx="319594" cy="319594"/>
            </a:xfrm>
            <a:prstGeom prst="rect">
              <a:avLst/>
            </a:prstGeom>
            <a:effectLst/>
          </p:spPr>
        </p:pic>
      </p:grpSp>
      <p:sp>
        <p:nvSpPr>
          <p:cNvPr id="40" name="Textfeld 47">
            <a:extLst>
              <a:ext uri="{FF2B5EF4-FFF2-40B4-BE49-F238E27FC236}">
                <a16:creationId xmlns:a16="http://schemas.microsoft.com/office/drawing/2014/main" id="{902492D9-99D1-812D-1779-787C20DCBA61}"/>
              </a:ext>
            </a:extLst>
          </p:cNvPr>
          <p:cNvSpPr txBox="1"/>
          <p:nvPr/>
        </p:nvSpPr>
        <p:spPr>
          <a:xfrm>
            <a:off x="9002766" y="2705643"/>
            <a:ext cx="756000" cy="60375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en-US" sz="700" b="1" spc="-10" dirty="0">
                <a:solidFill>
                  <a:srgbClr val="E92C2B"/>
                </a:solidFill>
                <a:latin typeface="Arial" panose="020B0604020202020204" pitchFamily="34" charset="0"/>
                <a:cs typeface="Arial" panose="020B0604020202020204" pitchFamily="34" charset="0"/>
              </a:rPr>
              <a:t>Worker cooperatives </a:t>
            </a:r>
            <a:r>
              <a:rPr lang="en-US" sz="700" spc="-10" dirty="0">
                <a:solidFill>
                  <a:srgbClr val="E92C2B"/>
                </a:solidFill>
                <a:latin typeface="Arial" panose="020B0604020202020204" pitchFamily="34" charset="0"/>
                <a:cs typeface="Arial" panose="020B0604020202020204" pitchFamily="34" charset="0"/>
              </a:rPr>
              <a:t>(e.g. hairdressers, building cooperatives)</a:t>
            </a:r>
          </a:p>
        </p:txBody>
      </p:sp>
      <p:grpSp>
        <p:nvGrpSpPr>
          <p:cNvPr id="42" name="Group 41">
            <a:extLst>
              <a:ext uri="{FF2B5EF4-FFF2-40B4-BE49-F238E27FC236}">
                <a16:creationId xmlns:a16="http://schemas.microsoft.com/office/drawing/2014/main" id="{E326A935-A36A-909F-1E5F-F23F9EEE22CA}"/>
              </a:ext>
            </a:extLst>
          </p:cNvPr>
          <p:cNvGrpSpPr/>
          <p:nvPr/>
        </p:nvGrpSpPr>
        <p:grpSpPr>
          <a:xfrm>
            <a:off x="11084496" y="2103864"/>
            <a:ext cx="478118" cy="478800"/>
            <a:chOff x="10717871" y="1579925"/>
            <a:chExt cx="478118" cy="478800"/>
          </a:xfrm>
        </p:grpSpPr>
        <p:sp>
          <p:nvSpPr>
            <p:cNvPr id="43" name="Ellipse 99">
              <a:extLst>
                <a:ext uri="{FF2B5EF4-FFF2-40B4-BE49-F238E27FC236}">
                  <a16:creationId xmlns:a16="http://schemas.microsoft.com/office/drawing/2014/main" id="{995CCB96-33D1-9841-3EF8-6DF8A81864B0}"/>
                </a:ext>
                <a:ext uri="{C183D7F6-B498-43B3-948B-1728B52AA6E4}">
                  <adec:decorative xmlns:adec="http://schemas.microsoft.com/office/drawing/2017/decorative" val="1"/>
                </a:ext>
              </a:extLst>
            </p:cNvPr>
            <p:cNvSpPr/>
            <p:nvPr/>
          </p:nvSpPr>
          <p:spPr>
            <a:xfrm>
              <a:off x="10717871"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45" name="Grafik 120">
              <a:extLst>
                <a:ext uri="{FF2B5EF4-FFF2-40B4-BE49-F238E27FC236}">
                  <a16:creationId xmlns:a16="http://schemas.microsoft.com/office/drawing/2014/main" id="{C2B97A2C-653D-4498-2BDD-3DAE78603F8D}"/>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10812930" y="1675325"/>
              <a:ext cx="288000" cy="288000"/>
            </a:xfrm>
            <a:prstGeom prst="rect">
              <a:avLst/>
            </a:prstGeom>
            <a:effectLst/>
          </p:spPr>
        </p:pic>
      </p:grpSp>
      <p:sp>
        <p:nvSpPr>
          <p:cNvPr id="47" name="Textfeld 47">
            <a:extLst>
              <a:ext uri="{FF2B5EF4-FFF2-40B4-BE49-F238E27FC236}">
                <a16:creationId xmlns:a16="http://schemas.microsoft.com/office/drawing/2014/main" id="{588032A5-FB0D-DFCB-5C56-60D3CAF39FBA}"/>
              </a:ext>
            </a:extLst>
          </p:cNvPr>
          <p:cNvSpPr txBox="1"/>
          <p:nvPr/>
        </p:nvSpPr>
        <p:spPr>
          <a:xfrm>
            <a:off x="9974162" y="2889827"/>
            <a:ext cx="756000" cy="235385"/>
          </a:xfrm>
          <a:prstGeom prst="rect">
            <a:avLst/>
          </a:prstGeom>
          <a:noFill/>
          <a:ln w="6350">
            <a:noFill/>
            <a:prstDash val="dash"/>
          </a:ln>
          <a:effectLst/>
        </p:spPr>
        <p:txBody>
          <a:bodyPr wrap="square" lIns="0" tIns="0" rIns="0" bIns="0" rtlCol="0" anchor="ctr">
            <a:spAutoFit/>
          </a:bodyPr>
          <a:lstStyle>
            <a:defPPr>
              <a:defRPr lang="en-JP"/>
            </a:defPPr>
            <a:lvl1pPr algn="ctr">
              <a:lnSpc>
                <a:spcPct val="114000"/>
              </a:lnSpc>
              <a:defRPr sz="700" b="1" spc="-10">
                <a:solidFill>
                  <a:srgbClr val="E92C2B"/>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de-DE" dirty="0" err="1">
                <a:latin typeface="Arial" panose="020B0604020202020204" pitchFamily="34" charset="0"/>
                <a:cs typeface="Arial" panose="020B0604020202020204" pitchFamily="34" charset="0"/>
              </a:rPr>
              <a:t>Water</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cooperatives</a:t>
            </a:r>
            <a:endParaRPr lang="de-DE" dirty="0">
              <a:latin typeface="Arial" panose="020B0604020202020204" pitchFamily="34" charset="0"/>
              <a:cs typeface="Arial" panose="020B0604020202020204" pitchFamily="34" charset="0"/>
            </a:endParaRPr>
          </a:p>
        </p:txBody>
      </p:sp>
      <p:sp>
        <p:nvSpPr>
          <p:cNvPr id="49" name="Textfeld 47">
            <a:extLst>
              <a:ext uri="{FF2B5EF4-FFF2-40B4-BE49-F238E27FC236}">
                <a16:creationId xmlns:a16="http://schemas.microsoft.com/office/drawing/2014/main" id="{425757D5-9C59-91AD-2690-CFF73FB5B231}"/>
              </a:ext>
            </a:extLst>
          </p:cNvPr>
          <p:cNvSpPr txBox="1"/>
          <p:nvPr/>
        </p:nvSpPr>
        <p:spPr>
          <a:xfrm>
            <a:off x="10945555" y="2889827"/>
            <a:ext cx="756000" cy="23538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en-US" sz="700" b="1" spc="-10">
                <a:solidFill>
                  <a:srgbClr val="E92C2B"/>
                </a:solidFill>
                <a:latin typeface="Arial"/>
                <a:cs typeface="Arial"/>
              </a:rPr>
              <a:t> Other business </a:t>
            </a:r>
            <a:r>
              <a:rPr lang="en-US" sz="700" b="1" spc="-10" dirty="0">
                <a:solidFill>
                  <a:srgbClr val="E92C2B"/>
                </a:solidFill>
                <a:latin typeface="Arial"/>
                <a:cs typeface="Arial"/>
              </a:rPr>
              <a:t>cooperatives</a:t>
            </a:r>
          </a:p>
        </p:txBody>
      </p:sp>
      <p:grpSp>
        <p:nvGrpSpPr>
          <p:cNvPr id="51" name="Group 50">
            <a:extLst>
              <a:ext uri="{FF2B5EF4-FFF2-40B4-BE49-F238E27FC236}">
                <a16:creationId xmlns:a16="http://schemas.microsoft.com/office/drawing/2014/main" id="{6BC23ACC-58A2-BBA4-C5BE-3CAC61F2A9D2}"/>
              </a:ext>
            </a:extLst>
          </p:cNvPr>
          <p:cNvGrpSpPr/>
          <p:nvPr/>
        </p:nvGrpSpPr>
        <p:grpSpPr>
          <a:xfrm>
            <a:off x="10110677" y="2103864"/>
            <a:ext cx="478118" cy="478800"/>
            <a:chOff x="9152002" y="1579925"/>
            <a:chExt cx="478118" cy="478800"/>
          </a:xfrm>
        </p:grpSpPr>
        <p:sp>
          <p:nvSpPr>
            <p:cNvPr id="52" name="Ellipse 99">
              <a:extLst>
                <a:ext uri="{FF2B5EF4-FFF2-40B4-BE49-F238E27FC236}">
                  <a16:creationId xmlns:a16="http://schemas.microsoft.com/office/drawing/2014/main" id="{B200F275-1F86-5440-8AAE-7DD4D09E870D}"/>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solidFill>
                  <a:srgbClr val="E92C2B"/>
                </a:solidFill>
                <a:latin typeface="Arial" panose="020B0604020202020204" pitchFamily="34" charset="0"/>
                <a:cs typeface="Arial" panose="020B0604020202020204" pitchFamily="34" charset="0"/>
              </a:endParaRPr>
            </a:p>
          </p:txBody>
        </p:sp>
        <p:pic>
          <p:nvPicPr>
            <p:cNvPr id="53" name="Grafik 120">
              <a:extLst>
                <a:ext uri="{FF2B5EF4-FFF2-40B4-BE49-F238E27FC236}">
                  <a16:creationId xmlns:a16="http://schemas.microsoft.com/office/drawing/2014/main" id="{71FF8FE6-CED3-5B29-297E-29B8FB9E40FE}"/>
                </a:ext>
              </a:extLst>
            </p:cNvPr>
            <p:cNvPicPr>
              <a:picLocks noChangeAspect="1"/>
            </p:cNvPicPr>
            <p:nvPr/>
          </p:nvPicPr>
          <p:blipFill>
            <a:blip>
              <a:extLst>
                <a:ext uri="{96DAC541-7B7A-43D3-8B79-37D633B846F1}">
                  <asvg:svgBlip xmlns:asvg="http://schemas.microsoft.com/office/drawing/2016/SVG/main" r:embed="rId14"/>
                </a:ext>
              </a:extLst>
            </a:blip>
            <a:srcRect/>
            <a:stretch/>
          </p:blipFill>
          <p:spPr>
            <a:xfrm>
              <a:off x="9231264" y="1659528"/>
              <a:ext cx="319594" cy="319594"/>
            </a:xfrm>
            <a:prstGeom prst="rect">
              <a:avLst/>
            </a:prstGeom>
            <a:effectLst/>
          </p:spPr>
        </p:pic>
      </p:grpSp>
      <p:sp>
        <p:nvSpPr>
          <p:cNvPr id="54" name="Textfeld 47">
            <a:extLst>
              <a:ext uri="{FF2B5EF4-FFF2-40B4-BE49-F238E27FC236}">
                <a16:creationId xmlns:a16="http://schemas.microsoft.com/office/drawing/2014/main" id="{564D24C2-0FE2-8645-7380-E49341416E6D}"/>
              </a:ext>
            </a:extLst>
          </p:cNvPr>
          <p:cNvSpPr txBox="1"/>
          <p:nvPr/>
        </p:nvSpPr>
        <p:spPr>
          <a:xfrm>
            <a:off x="6088578"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66</a:t>
            </a:r>
          </a:p>
        </p:txBody>
      </p:sp>
      <p:sp>
        <p:nvSpPr>
          <p:cNvPr id="65" name="Textfeld 47">
            <a:extLst>
              <a:ext uri="{FF2B5EF4-FFF2-40B4-BE49-F238E27FC236}">
                <a16:creationId xmlns:a16="http://schemas.microsoft.com/office/drawing/2014/main" id="{FBC4DB98-6193-F1ED-D81F-C44E277131A2}"/>
              </a:ext>
            </a:extLst>
          </p:cNvPr>
          <p:cNvSpPr txBox="1"/>
          <p:nvPr/>
        </p:nvSpPr>
        <p:spPr>
          <a:xfrm>
            <a:off x="6088578"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3.4</a:t>
            </a:r>
          </a:p>
        </p:txBody>
      </p:sp>
      <p:sp>
        <p:nvSpPr>
          <p:cNvPr id="68" name="Textfeld 47">
            <a:extLst>
              <a:ext uri="{FF2B5EF4-FFF2-40B4-BE49-F238E27FC236}">
                <a16:creationId xmlns:a16="http://schemas.microsoft.com/office/drawing/2014/main" id="{F89028DF-12C9-2C90-103B-2D44A2EE2795}"/>
              </a:ext>
            </a:extLst>
          </p:cNvPr>
          <p:cNvSpPr txBox="1"/>
          <p:nvPr/>
        </p:nvSpPr>
        <p:spPr>
          <a:xfrm>
            <a:off x="8031370"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de-DE" sz="1400" dirty="0">
                <a:solidFill>
                  <a:srgbClr val="E92C2B"/>
                </a:solidFill>
                <a:latin typeface="Arial" panose="020B0604020202020204" pitchFamily="34" charset="0"/>
                <a:cs typeface="Arial" panose="020B0604020202020204" pitchFamily="34" charset="0"/>
              </a:rPr>
              <a:t>132</a:t>
            </a:r>
          </a:p>
        </p:txBody>
      </p:sp>
      <p:sp>
        <p:nvSpPr>
          <p:cNvPr id="70" name="Textfeld 47">
            <a:extLst>
              <a:ext uri="{FF2B5EF4-FFF2-40B4-BE49-F238E27FC236}">
                <a16:creationId xmlns:a16="http://schemas.microsoft.com/office/drawing/2014/main" id="{D32A6C61-E37C-92CA-A977-CA82E7C1FF1A}"/>
              </a:ext>
            </a:extLst>
          </p:cNvPr>
          <p:cNvSpPr txBox="1"/>
          <p:nvPr/>
        </p:nvSpPr>
        <p:spPr>
          <a:xfrm>
            <a:off x="8031370"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0.2</a:t>
            </a:r>
          </a:p>
        </p:txBody>
      </p:sp>
      <p:sp>
        <p:nvSpPr>
          <p:cNvPr id="76" name="Textfeld 47">
            <a:extLst>
              <a:ext uri="{FF2B5EF4-FFF2-40B4-BE49-F238E27FC236}">
                <a16:creationId xmlns:a16="http://schemas.microsoft.com/office/drawing/2014/main" id="{8D584316-2374-83D2-0A6E-4FB774A43BA1}"/>
              </a:ext>
            </a:extLst>
          </p:cNvPr>
          <p:cNvSpPr txBox="1"/>
          <p:nvPr/>
        </p:nvSpPr>
        <p:spPr>
          <a:xfrm>
            <a:off x="9974162"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E92C2B"/>
                </a:solidFill>
                <a:latin typeface="Arial" panose="020B0604020202020204" pitchFamily="34" charset="0"/>
                <a:cs typeface="Arial" panose="020B0604020202020204" pitchFamily="34" charset="0"/>
              </a:rPr>
              <a:t>147</a:t>
            </a:r>
          </a:p>
        </p:txBody>
      </p:sp>
      <p:sp>
        <p:nvSpPr>
          <p:cNvPr id="79" name="Textfeld 47">
            <a:extLst>
              <a:ext uri="{FF2B5EF4-FFF2-40B4-BE49-F238E27FC236}">
                <a16:creationId xmlns:a16="http://schemas.microsoft.com/office/drawing/2014/main" id="{FAB73CD5-F905-D0B1-708D-0518EB28FAE5}"/>
              </a:ext>
            </a:extLst>
          </p:cNvPr>
          <p:cNvSpPr txBox="1"/>
          <p:nvPr/>
        </p:nvSpPr>
        <p:spPr>
          <a:xfrm>
            <a:off x="9974162"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0.1</a:t>
            </a:r>
          </a:p>
        </p:txBody>
      </p:sp>
      <p:sp>
        <p:nvSpPr>
          <p:cNvPr id="80" name="Rectangle 79">
            <a:extLst>
              <a:ext uri="{FF2B5EF4-FFF2-40B4-BE49-F238E27FC236}">
                <a16:creationId xmlns:a16="http://schemas.microsoft.com/office/drawing/2014/main" id="{78238C68-571D-5660-6794-D0335821212B}"/>
              </a:ext>
            </a:extLst>
          </p:cNvPr>
          <p:cNvSpPr/>
          <p:nvPr/>
        </p:nvSpPr>
        <p:spPr>
          <a:xfrm>
            <a:off x="7588076" y="405252"/>
            <a:ext cx="4205462" cy="763902"/>
          </a:xfrm>
          <a:prstGeom prst="rect">
            <a:avLst/>
          </a:prstGeom>
          <a:gradFill>
            <a:gsLst>
              <a:gs pos="0">
                <a:srgbClr val="E50009">
                  <a:alpha val="89000"/>
                </a:srgbClr>
              </a:gs>
              <a:gs pos="26000">
                <a:srgbClr val="E50009"/>
              </a:gs>
              <a:gs pos="84000">
                <a:srgbClr val="921404"/>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81" name="Rechteck 22">
            <a:extLst>
              <a:ext uri="{FF2B5EF4-FFF2-40B4-BE49-F238E27FC236}">
                <a16:creationId xmlns:a16="http://schemas.microsoft.com/office/drawing/2014/main" id="{EDB45555-F276-67EA-4ED2-73D63C6F40C2}"/>
              </a:ext>
            </a:extLst>
          </p:cNvPr>
          <p:cNvSpPr/>
          <p:nvPr/>
        </p:nvSpPr>
        <p:spPr>
          <a:xfrm>
            <a:off x="7826957" y="721737"/>
            <a:ext cx="714345" cy="1309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800" dirty="0">
                <a:solidFill>
                  <a:schemeClr val="bg1"/>
                </a:solidFill>
                <a:latin typeface="Arial" panose="020B0604020202020204" pitchFamily="34" charset="0"/>
                <a:cs typeface="Arial" panose="020B0604020202020204" pitchFamily="34" charset="0"/>
              </a:rPr>
              <a:t>More </a:t>
            </a:r>
            <a:r>
              <a:rPr lang="de-DE" sz="800" dirty="0" err="1">
                <a:solidFill>
                  <a:schemeClr val="bg1"/>
                </a:solidFill>
                <a:latin typeface="Arial" panose="020B0604020202020204" pitchFamily="34" charset="0"/>
                <a:cs typeface="Arial" panose="020B0604020202020204" pitchFamily="34" charset="0"/>
              </a:rPr>
              <a:t>than</a:t>
            </a:r>
            <a:endParaRPr lang="de-DE" sz="3200" b="1" dirty="0">
              <a:solidFill>
                <a:schemeClr val="bg1"/>
              </a:solidFill>
              <a:latin typeface="Arial" panose="020B0604020202020204" pitchFamily="34" charset="0"/>
              <a:cs typeface="Arial" panose="020B0604020202020204" pitchFamily="34" charset="0"/>
            </a:endParaRPr>
          </a:p>
        </p:txBody>
      </p:sp>
      <p:sp>
        <p:nvSpPr>
          <p:cNvPr id="82" name="Rechteck 22">
            <a:extLst>
              <a:ext uri="{FF2B5EF4-FFF2-40B4-BE49-F238E27FC236}">
                <a16:creationId xmlns:a16="http://schemas.microsoft.com/office/drawing/2014/main" id="{C15C7EB2-DA2B-79EA-47BF-5BDF782EB1A7}"/>
              </a:ext>
            </a:extLst>
          </p:cNvPr>
          <p:cNvSpPr/>
          <p:nvPr/>
        </p:nvSpPr>
        <p:spPr>
          <a:xfrm>
            <a:off x="9262983" y="523013"/>
            <a:ext cx="2493100" cy="90569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a:lnSpc>
                <a:spcPct val="114000"/>
              </a:lnSpc>
            </a:pPr>
            <a:r>
              <a:rPr lang="en-US" sz="1050" dirty="0">
                <a:solidFill>
                  <a:schemeClr val="bg1"/>
                </a:solidFill>
                <a:latin typeface="Arial" panose="020B0604020202020204" pitchFamily="34" charset="0"/>
                <a:cs typeface="Arial" panose="020B0604020202020204" pitchFamily="34" charset="0"/>
              </a:rPr>
              <a:t>sectors, in which small-scale industry commodity and service cooperatives operate</a:t>
            </a:r>
          </a:p>
          <a:p>
            <a:pPr>
              <a:lnSpc>
                <a:spcPct val="114000"/>
              </a:lnSpc>
            </a:pPr>
            <a:br>
              <a:rPr lang="en-US" sz="1050" dirty="0">
                <a:solidFill>
                  <a:schemeClr val="bg1"/>
                </a:solidFill>
                <a:latin typeface="Arial" panose="020B0604020202020204" pitchFamily="34" charset="0"/>
                <a:cs typeface="Arial" panose="020B0604020202020204" pitchFamily="34" charset="0"/>
              </a:rPr>
            </a:br>
            <a:endParaRPr lang="de-DE" sz="1050" dirty="0">
              <a:solidFill>
                <a:schemeClr val="bg1"/>
              </a:solidFill>
              <a:latin typeface="Arial" panose="020B0604020202020204" pitchFamily="34" charset="0"/>
              <a:cs typeface="Arial" panose="020B0604020202020204" pitchFamily="34" charset="0"/>
            </a:endParaRPr>
          </a:p>
        </p:txBody>
      </p:sp>
      <p:sp>
        <p:nvSpPr>
          <p:cNvPr id="83" name="Rechteck 22">
            <a:extLst>
              <a:ext uri="{FF2B5EF4-FFF2-40B4-BE49-F238E27FC236}">
                <a16:creationId xmlns:a16="http://schemas.microsoft.com/office/drawing/2014/main" id="{A224F0FA-7A35-7EDB-08C3-98011AB6FB11}"/>
              </a:ext>
            </a:extLst>
          </p:cNvPr>
          <p:cNvSpPr/>
          <p:nvPr/>
        </p:nvSpPr>
        <p:spPr>
          <a:xfrm>
            <a:off x="8423830" y="459934"/>
            <a:ext cx="758120" cy="654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4000" b="1" dirty="0">
                <a:solidFill>
                  <a:schemeClr val="bg1"/>
                </a:solidFill>
                <a:latin typeface="Arial" panose="020B0604020202020204" pitchFamily="34" charset="0"/>
                <a:cs typeface="Arial" panose="020B0604020202020204" pitchFamily="34" charset="0"/>
              </a:rPr>
              <a:t>45</a:t>
            </a:r>
          </a:p>
        </p:txBody>
      </p:sp>
    </p:spTree>
    <p:extLst>
      <p:ext uri="{BB962C8B-B14F-4D97-AF65-F5344CB8AC3E}">
        <p14:creationId xmlns:p14="http://schemas.microsoft.com/office/powerpoint/2010/main" val="3456739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3F5E75">
                <a:alpha val="81545"/>
              </a:srgbClr>
            </a:gs>
            <a:gs pos="26000">
              <a:srgbClr val="3F5E75"/>
            </a:gs>
            <a:gs pos="100000">
              <a:srgbClr val="2C4354"/>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4422" y="3259963"/>
            <a:ext cx="4388312" cy="1626343"/>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1200"/>
              </a:spcAft>
            </a:pPr>
            <a:r>
              <a:rPr lang="en-US" b="1" dirty="0">
                <a:solidFill>
                  <a:schemeClr val="bg1"/>
                </a:solidFill>
                <a:latin typeface="Arial" panose="020B0604020202020204" pitchFamily="34" charset="0"/>
                <a:cs typeface="Arial" panose="020B0604020202020204" pitchFamily="34" charset="0"/>
              </a:rPr>
              <a:t>Housing cooperatives provide their members with affordable housing and offer secure housing conditions</a:t>
            </a:r>
            <a:r>
              <a:rPr lang="de-DE" b="1" dirty="0">
                <a:solidFill>
                  <a:schemeClr val="bg1"/>
                </a:solidFill>
                <a:latin typeface="Arial" panose="020B0604020202020204" pitchFamily="34" charset="0"/>
                <a:cs typeface="Arial" panose="020B0604020202020204" pitchFamily="34" charset="0"/>
              </a:rPr>
              <a:t>. </a:t>
            </a:r>
          </a:p>
          <a:p>
            <a:pPr>
              <a:spcBef>
                <a:spcPts val="0"/>
              </a:spcBef>
            </a:pPr>
            <a:r>
              <a:rPr lang="en-US" dirty="0">
                <a:solidFill>
                  <a:schemeClr val="bg1"/>
                </a:solidFill>
                <a:latin typeface="Arial" panose="020B0604020202020204" pitchFamily="34" charset="0"/>
                <a:cs typeface="Arial" panose="020B0604020202020204" pitchFamily="34" charset="0"/>
              </a:rPr>
              <a:t>In the interest of their members, they invest in the housing stock and in new buildings.</a:t>
            </a:r>
            <a:endParaRPr lang="de-DE" dirty="0">
              <a:solidFill>
                <a:schemeClr val="bg1"/>
              </a:solidFill>
              <a:latin typeface="Arial" panose="020B0604020202020204" pitchFamily="34" charset="0"/>
              <a:cs typeface="Arial" panose="020B0604020202020204" pitchFamily="34" charset="0"/>
            </a:endParaRP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Housing </a:t>
            </a:r>
            <a:r>
              <a:rPr lang="de-DE" sz="2800" dirty="0" err="1">
                <a:solidFill>
                  <a:schemeClr val="bg1"/>
                </a:solidFill>
                <a:latin typeface="Arial" panose="020B0604020202020204" pitchFamily="34" charset="0"/>
                <a:cs typeface="Arial" panose="020B0604020202020204" pitchFamily="34" charset="0"/>
              </a:rPr>
              <a:t>cooperatives</a:t>
            </a:r>
            <a:br>
              <a:rPr lang="de-DE" sz="2800" dirty="0">
                <a:solidFill>
                  <a:schemeClr val="bg1"/>
                </a:solidFill>
                <a:latin typeface="Arial" panose="020B0604020202020204" pitchFamily="34" charset="0"/>
                <a:cs typeface="Arial" panose="020B0604020202020204" pitchFamily="34" charset="0"/>
              </a:rPr>
            </a:br>
            <a:r>
              <a:rPr lang="de-DE" sz="2800" dirty="0">
                <a:solidFill>
                  <a:srgbClr val="A8D7FF"/>
                </a:solidFill>
                <a:latin typeface="Arial" panose="020B0604020202020204" pitchFamily="34" charset="0"/>
                <a:cs typeface="Arial" panose="020B0604020202020204" pitchFamily="34" charset="0"/>
              </a:rPr>
              <a:t>Promotion </a:t>
            </a:r>
            <a:r>
              <a:rPr lang="de-DE" sz="2800" dirty="0" err="1">
                <a:solidFill>
                  <a:srgbClr val="A8D7FF"/>
                </a:solidFill>
                <a:latin typeface="Arial" panose="020B0604020202020204" pitchFamily="34" charset="0"/>
                <a:cs typeface="Arial" panose="020B0604020202020204" pitchFamily="34" charset="0"/>
              </a:rPr>
              <a:t>of</a:t>
            </a:r>
            <a:r>
              <a:rPr lang="de-DE" sz="2800" dirty="0">
                <a:solidFill>
                  <a:srgbClr val="A8D7FF"/>
                </a:solidFill>
                <a:latin typeface="Arial" panose="020B0604020202020204" pitchFamily="34" charset="0"/>
                <a:cs typeface="Arial" panose="020B0604020202020204" pitchFamily="34" charset="0"/>
              </a:rPr>
              <a:t> </a:t>
            </a:r>
            <a:r>
              <a:rPr lang="de-DE" sz="2800" dirty="0" err="1">
                <a:solidFill>
                  <a:srgbClr val="A8D7FF"/>
                </a:solidFill>
                <a:latin typeface="Arial" panose="020B0604020202020204" pitchFamily="34" charset="0"/>
                <a:cs typeface="Arial" panose="020B0604020202020204" pitchFamily="34" charset="0"/>
              </a:rPr>
              <a:t>members</a:t>
            </a:r>
            <a:endParaRPr lang="de-DE" sz="2800" dirty="0">
              <a:solidFill>
                <a:srgbClr val="A8D7FF"/>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20</a:t>
            </a:fld>
            <a:endParaRPr lang="de-DE" sz="1200">
              <a:solidFill>
                <a:schemeClr val="bg1"/>
              </a:solidFill>
              <a:latin typeface="Arial" panose="020B0604020202020204" pitchFamily="34" charset="0"/>
              <a:cs typeface="Arial" panose="020B0604020202020204" pitchFamily="34" charset="0"/>
            </a:endParaRPr>
          </a:p>
        </p:txBody>
      </p:sp>
      <p:sp>
        <p:nvSpPr>
          <p:cNvPr id="7" name="Text Placeholder 3">
            <a:extLst>
              <a:ext uri="{FF2B5EF4-FFF2-40B4-BE49-F238E27FC236}">
                <a16:creationId xmlns:a16="http://schemas.microsoft.com/office/drawing/2014/main" id="{5F41F27A-3345-61B8-5AA7-BD20DF8A50FD}"/>
              </a:ext>
            </a:extLst>
          </p:cNvPr>
          <p:cNvSpPr txBox="1">
            <a:spLocks/>
          </p:cNvSpPr>
          <p:nvPr/>
        </p:nvSpPr>
        <p:spPr>
          <a:xfrm>
            <a:off x="6543303" y="5835771"/>
            <a:ext cx="5439147" cy="403508"/>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1200" dirty="0">
                <a:solidFill>
                  <a:schemeClr val="bg1"/>
                </a:solidFill>
                <a:latin typeface="Arial" panose="020B0604020202020204" pitchFamily="34" charset="0"/>
                <a:cs typeface="Arial" panose="020B0604020202020204" pitchFamily="34" charset="0"/>
              </a:rPr>
              <a:t>Headquarters </a:t>
            </a:r>
            <a:r>
              <a:rPr lang="de-DE" sz="1200" dirty="0" err="1">
                <a:solidFill>
                  <a:schemeClr val="bg1"/>
                </a:solidFill>
                <a:latin typeface="Arial" panose="020B0604020202020204" pitchFamily="34" charset="0"/>
                <a:cs typeface="Arial" panose="020B0604020202020204" pitchFamily="34" charset="0"/>
              </a:rPr>
              <a:t>of</a:t>
            </a:r>
            <a:r>
              <a:rPr lang="de-DE" sz="1200" dirty="0">
                <a:solidFill>
                  <a:schemeClr val="bg1"/>
                </a:solidFill>
                <a:latin typeface="Arial" panose="020B0604020202020204" pitchFamily="34" charset="0"/>
                <a:cs typeface="Arial" panose="020B0604020202020204" pitchFamily="34" charset="0"/>
              </a:rPr>
              <a:t> </a:t>
            </a:r>
            <a:r>
              <a:rPr lang="de-DE" sz="1200" dirty="0" err="1">
                <a:solidFill>
                  <a:schemeClr val="bg1"/>
                </a:solidFill>
                <a:latin typeface="Arial" panose="020B0604020202020204" pitchFamily="34" charset="0"/>
                <a:cs typeface="Arial" panose="020B0604020202020204" pitchFamily="34" charset="0"/>
              </a:rPr>
              <a:t>the</a:t>
            </a:r>
            <a:r>
              <a:rPr lang="de-DE" sz="1200" dirty="0">
                <a:solidFill>
                  <a:schemeClr val="bg1"/>
                </a:solidFill>
                <a:latin typeface="Arial" panose="020B0604020202020204" pitchFamily="34" charset="0"/>
                <a:cs typeface="Arial" panose="020B0604020202020204" pitchFamily="34" charset="0"/>
              </a:rPr>
              <a:t> GdW Bundesverband deutscher Wohnungs- und Immobilienunternehmen e.V. in Berlin</a:t>
            </a:r>
          </a:p>
        </p:txBody>
      </p:sp>
      <p:pic>
        <p:nvPicPr>
          <p:cNvPr id="8" name="Bildplatzhalter 10">
            <a:extLst>
              <a:ext uri="{FF2B5EF4-FFF2-40B4-BE49-F238E27FC236}">
                <a16:creationId xmlns:a16="http://schemas.microsoft.com/office/drawing/2014/main" id="{ACD2056A-4179-595C-71E3-51373127DA0E}"/>
              </a:ext>
            </a:extLst>
          </p:cNvPr>
          <p:cNvPicPr>
            <a:picLocks noChangeAspect="1"/>
          </p:cNvPicPr>
          <p:nvPr/>
        </p:nvPicPr>
        <p:blipFill>
          <a:blip r:embed="rId3" cstate="print">
            <a:extLst>
              <a:ext uri="{28A0092B-C50C-407E-A947-70E740481C1C}">
                <a14:useLocalDpi xmlns:a14="http://schemas.microsoft.com/office/drawing/2010/main"/>
              </a:ext>
            </a:extLst>
          </a:blip>
          <a:stretch/>
        </p:blipFill>
        <p:spPr>
          <a:xfrm>
            <a:off x="6543304" y="514349"/>
            <a:ext cx="5243335" cy="5204351"/>
          </a:xfrm>
          <a:prstGeom prst="rect">
            <a:avLst/>
          </a:prstGeom>
          <a:ln w="50800">
            <a:solidFill>
              <a:schemeClr val="bg1"/>
            </a:solidFill>
          </a:ln>
        </p:spPr>
      </p:pic>
      <p:sp>
        <p:nvSpPr>
          <p:cNvPr id="2" name="TextBox 1">
            <a:extLst>
              <a:ext uri="{FF2B5EF4-FFF2-40B4-BE49-F238E27FC236}">
                <a16:creationId xmlns:a16="http://schemas.microsoft.com/office/drawing/2014/main" id="{153FF491-219B-6650-8FD4-F9A6A36E6AA8}"/>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cxnSp>
        <p:nvCxnSpPr>
          <p:cNvPr id="4" name="Straight Arrow Connector 3">
            <a:extLst>
              <a:ext uri="{FF2B5EF4-FFF2-40B4-BE49-F238E27FC236}">
                <a16:creationId xmlns:a16="http://schemas.microsoft.com/office/drawing/2014/main" id="{D63A3FC5-0DFC-BCF0-A491-E794B9F88BBA}"/>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8587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05F3019-DC59-7E26-5A25-6ECB8BD406B0}"/>
              </a:ext>
            </a:extLst>
          </p:cNvPr>
          <p:cNvSpPr/>
          <p:nvPr/>
        </p:nvSpPr>
        <p:spPr>
          <a:xfrm>
            <a:off x="4013860" y="1448790"/>
            <a:ext cx="2241465" cy="43086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22F5B08-885D-96F6-15A8-60ACF7B10E56}"/>
              </a:ext>
            </a:extLst>
          </p:cNvPr>
          <p:cNvSpPr/>
          <p:nvPr/>
        </p:nvSpPr>
        <p:spPr>
          <a:xfrm>
            <a:off x="6257925" y="0"/>
            <a:ext cx="5934075" cy="6858000"/>
          </a:xfrm>
          <a:prstGeom prst="rect">
            <a:avLst/>
          </a:prstGeom>
          <a:gradFill>
            <a:gsLst>
              <a:gs pos="0">
                <a:srgbClr val="3F5E75">
                  <a:alpha val="81545"/>
                </a:srgbClr>
              </a:gs>
              <a:gs pos="26000">
                <a:srgbClr val="3F5E75"/>
              </a:gs>
              <a:gs pos="100000">
                <a:srgbClr val="2C4354"/>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Rectangle 36">
            <a:extLst>
              <a:ext uri="{FF2B5EF4-FFF2-40B4-BE49-F238E27FC236}">
                <a16:creationId xmlns:a16="http://schemas.microsoft.com/office/drawing/2014/main" id="{26A93C0B-FDB5-E4E4-7216-78888193C681}"/>
              </a:ext>
            </a:extLst>
          </p:cNvPr>
          <p:cNvSpPr/>
          <p:nvPr/>
        </p:nvSpPr>
        <p:spPr>
          <a:xfrm>
            <a:off x="365935" y="3137267"/>
            <a:ext cx="2717999" cy="1512000"/>
          </a:xfrm>
          <a:prstGeom prst="rect">
            <a:avLst/>
          </a:prstGeom>
          <a:solidFill>
            <a:srgbClr val="3F5E75">
              <a:alpha val="8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48EF7652-6575-7FF9-3DA5-430B7A550EF4}"/>
              </a:ext>
            </a:extLst>
          </p:cNvPr>
          <p:cNvSpPr/>
          <p:nvPr/>
        </p:nvSpPr>
        <p:spPr>
          <a:xfrm>
            <a:off x="365934" y="4751423"/>
            <a:ext cx="2718000" cy="1512000"/>
          </a:xfrm>
          <a:prstGeom prst="rect">
            <a:avLst/>
          </a:prstGeom>
          <a:solidFill>
            <a:srgbClr val="3F5E75">
              <a:alpha val="8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3" name="Graphic 12">
            <a:extLst>
              <a:ext uri="{FF2B5EF4-FFF2-40B4-BE49-F238E27FC236}">
                <a16:creationId xmlns:a16="http://schemas.microsoft.com/office/drawing/2014/main" id="{487E7842-0822-0403-EAEF-3F0916D71E2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2" name="Rectangle 1">
            <a:extLst>
              <a:ext uri="{FF2B5EF4-FFF2-40B4-BE49-F238E27FC236}">
                <a16:creationId xmlns:a16="http://schemas.microsoft.com/office/drawing/2014/main" id="{F212216D-269B-D6D4-E354-ABFD2E1F8C04}"/>
              </a:ext>
            </a:extLst>
          </p:cNvPr>
          <p:cNvSpPr/>
          <p:nvPr/>
        </p:nvSpPr>
        <p:spPr>
          <a:xfrm>
            <a:off x="3188122" y="4751423"/>
            <a:ext cx="2718000" cy="1512000"/>
          </a:xfrm>
          <a:prstGeom prst="rect">
            <a:avLst/>
          </a:prstGeom>
          <a:solidFill>
            <a:srgbClr val="3F5E75">
              <a:alpha val="8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312266" y="3480494"/>
            <a:ext cx="1572844" cy="82554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2,000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housing</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cooperatives</a:t>
            </a:r>
            <a:endParaRPr lang="de-DE" sz="1400" dirty="0">
              <a:solidFill>
                <a:schemeClr val="tx1"/>
              </a:solidFill>
              <a:latin typeface="Arial" panose="020B0604020202020204" pitchFamily="34" charset="0"/>
              <a:cs typeface="Arial" panose="020B0604020202020204" pitchFamily="34" charset="0"/>
            </a:endParaRPr>
          </a:p>
        </p:txBody>
      </p:sp>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55075" y="5291423"/>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649315" y="3677267"/>
            <a:ext cx="432000" cy="432000"/>
          </a:xfrm>
          <a:prstGeom prst="rect">
            <a:avLst/>
          </a:prstGeom>
        </p:spPr>
      </p:pic>
      <p:sp>
        <p:nvSpPr>
          <p:cNvPr id="6" name="Title 5">
            <a:extLst>
              <a:ext uri="{FF2B5EF4-FFF2-40B4-BE49-F238E27FC236}">
                <a16:creationId xmlns:a16="http://schemas.microsoft.com/office/drawing/2014/main" id="{13C2FD4F-CF29-401A-D829-396A1B39E105}"/>
              </a:ext>
            </a:extLst>
          </p:cNvPr>
          <p:cNvSpPr>
            <a:spLocks noGrp="1"/>
          </p:cNvSpPr>
          <p:nvPr>
            <p:ph type="title"/>
          </p:nvPr>
        </p:nvSpPr>
        <p:spPr>
          <a:xfrm>
            <a:off x="523875" y="490152"/>
            <a:ext cx="5535612" cy="664797"/>
          </a:xfrm>
        </p:spPr>
        <p:txBody>
          <a:bodyPr/>
          <a:lstStyle/>
          <a:p>
            <a:r>
              <a:rPr lang="de-DE" dirty="0"/>
              <a:t>Housing </a:t>
            </a:r>
            <a:r>
              <a:rPr lang="de-DE" dirty="0" err="1"/>
              <a:t>cooperatives</a:t>
            </a:r>
            <a:br>
              <a:rPr lang="de-DE" dirty="0">
                <a:solidFill>
                  <a:schemeClr val="accent3"/>
                </a:solidFill>
              </a:rPr>
            </a:br>
            <a:r>
              <a:rPr lang="de-DE" dirty="0">
                <a:solidFill>
                  <a:srgbClr val="3F5E75"/>
                </a:solidFill>
              </a:rPr>
              <a:t>Promotion </a:t>
            </a:r>
            <a:r>
              <a:rPr lang="de-DE" dirty="0" err="1">
                <a:solidFill>
                  <a:srgbClr val="3F5E75"/>
                </a:solidFill>
              </a:rPr>
              <a:t>of</a:t>
            </a:r>
            <a:r>
              <a:rPr lang="de-DE" dirty="0">
                <a:solidFill>
                  <a:srgbClr val="3F5E75"/>
                </a:solidFill>
              </a:rPr>
              <a:t> </a:t>
            </a:r>
            <a:r>
              <a:rPr lang="de-DE" dirty="0" err="1">
                <a:solidFill>
                  <a:srgbClr val="3F5E75"/>
                </a:solidFill>
              </a:rPr>
              <a:t>members</a:t>
            </a:r>
            <a:endParaRPr lang="de-DE" dirty="0">
              <a:solidFill>
                <a:srgbClr val="5F788B"/>
              </a:solidFill>
            </a:endParaRPr>
          </a:p>
        </p:txBody>
      </p:sp>
      <p:sp>
        <p:nvSpPr>
          <p:cNvPr id="20" name="Flussdiagramm: Verbinder 11">
            <a:extLst>
              <a:ext uri="{FF2B5EF4-FFF2-40B4-BE49-F238E27FC236}">
                <a16:creationId xmlns:a16="http://schemas.microsoft.com/office/drawing/2014/main" id="{FB92DF3A-CE8F-4ED7-DB0E-CA2574132F5A}"/>
              </a:ext>
            </a:extLst>
          </p:cNvPr>
          <p:cNvSpPr/>
          <p:nvPr/>
        </p:nvSpPr>
        <p:spPr>
          <a:xfrm>
            <a:off x="4186805" y="5217440"/>
            <a:ext cx="1531360"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3.1 m</a:t>
            </a:r>
            <a:br>
              <a:rPr lang="de-DE" sz="2000"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2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312266" y="5217440"/>
            <a:ext cx="1230506"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4.4 m</a:t>
            </a:r>
            <a:br>
              <a:rPr lang="de-DE" sz="20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residents</a:t>
            </a:r>
            <a:endParaRPr lang="de-DE" sz="1200" dirty="0">
              <a:solidFill>
                <a:schemeClr val="tx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99F52FE8-5169-0F59-5BC2-830E3137D4A0}"/>
              </a:ext>
            </a:extLst>
          </p:cNvPr>
          <p:cNvSpPr/>
          <p:nvPr/>
        </p:nvSpPr>
        <p:spPr>
          <a:xfrm>
            <a:off x="3188122" y="3137267"/>
            <a:ext cx="2718000" cy="1512000"/>
          </a:xfrm>
          <a:prstGeom prst="rect">
            <a:avLst/>
          </a:prstGeom>
          <a:solidFill>
            <a:srgbClr val="F0F2F4"/>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4184627" y="3603284"/>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28,600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employees</a:t>
            </a:r>
            <a:endParaRPr lang="de-DE" sz="12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555075" y="3677267"/>
            <a:ext cx="432000" cy="432000"/>
          </a:xfrm>
          <a:prstGeom prst="rect">
            <a:avLst/>
          </a:prstGeom>
        </p:spPr>
      </p:pic>
      <p:sp>
        <p:nvSpPr>
          <p:cNvPr id="32" name="Textfeld 4">
            <a:extLst>
              <a:ext uri="{FF2B5EF4-FFF2-40B4-BE49-F238E27FC236}">
                <a16:creationId xmlns:a16="http://schemas.microsoft.com/office/drawing/2014/main" id="{8529DC8A-7DF5-5D0A-B5F9-C6AB9D08FFBE}"/>
              </a:ext>
            </a:extLst>
          </p:cNvPr>
          <p:cNvSpPr txBox="1"/>
          <p:nvPr/>
        </p:nvSpPr>
        <p:spPr>
          <a:xfrm>
            <a:off x="7963564" y="3268285"/>
            <a:ext cx="2289995" cy="800219"/>
          </a:xfrm>
          <a:prstGeom prst="rect">
            <a:avLst/>
          </a:prstGeom>
          <a:noFill/>
        </p:spPr>
        <p:txBody>
          <a:bodyPr wrap="square" rtlCol="0">
            <a:spAutoFit/>
          </a:bodyPr>
          <a:lstStyle/>
          <a:p>
            <a:pPr algn="ctr"/>
            <a:r>
              <a:rPr lang="de-DE" sz="3200" b="1" dirty="0">
                <a:solidFill>
                  <a:srgbClr val="5F788B"/>
                </a:solidFill>
                <a:latin typeface="Arial" panose="020B0604020202020204" pitchFamily="34" charset="0"/>
                <a:cs typeface="Arial" panose="020B0604020202020204" pitchFamily="34" charset="0"/>
              </a:rPr>
              <a:t>2.2 m</a:t>
            </a:r>
          </a:p>
          <a:p>
            <a:pPr algn="ctr"/>
            <a:r>
              <a:rPr lang="de-DE" sz="1400" dirty="0" err="1">
                <a:solidFill>
                  <a:schemeClr val="tx1"/>
                </a:solidFill>
                <a:latin typeface="Arial" panose="020B0604020202020204" pitchFamily="34" charset="0"/>
                <a:cs typeface="Arial" panose="020B0604020202020204" pitchFamily="34" charset="0"/>
              </a:rPr>
              <a:t>Cooperative</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apartments</a:t>
            </a:r>
            <a:endParaRPr lang="de-DE" sz="1400" dirty="0">
              <a:solidFill>
                <a:schemeClr val="tx1"/>
              </a:solidFill>
              <a:latin typeface="Arial" panose="020B0604020202020204" pitchFamily="34" charset="0"/>
              <a:cs typeface="Arial" panose="020B0604020202020204" pitchFamily="34" charset="0"/>
            </a:endParaRPr>
          </a:p>
        </p:txBody>
      </p:sp>
      <p:pic>
        <p:nvPicPr>
          <p:cNvPr id="33" name="Graphic 32">
            <a:extLst>
              <a:ext uri="{FF2B5EF4-FFF2-40B4-BE49-F238E27FC236}">
                <a16:creationId xmlns:a16="http://schemas.microsoft.com/office/drawing/2014/main" id="{A32DF197-8D47-E8DC-89D2-789A5712EBE0}"/>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8802561" y="2520010"/>
            <a:ext cx="612000" cy="61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21</a:t>
            </a:fld>
            <a:endParaRPr lang="de-DE">
              <a:solidFill>
                <a:schemeClr val="bg1"/>
              </a:solidFill>
            </a:endParaRPr>
          </a:p>
        </p:txBody>
      </p:sp>
      <p:sp>
        <p:nvSpPr>
          <p:cNvPr id="3" name="TextBox 2">
            <a:extLst>
              <a:ext uri="{FF2B5EF4-FFF2-40B4-BE49-F238E27FC236}">
                <a16:creationId xmlns:a16="http://schemas.microsoft.com/office/drawing/2014/main" id="{47C26E9A-4624-03CA-FC10-AA3AC82FA985}"/>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sp>
        <p:nvSpPr>
          <p:cNvPr id="8" name="Rectangle 1">
            <a:extLst>
              <a:ext uri="{FF2B5EF4-FFF2-40B4-BE49-F238E27FC236}">
                <a16:creationId xmlns:a16="http://schemas.microsoft.com/office/drawing/2014/main" id="{0BE37F4D-2EDE-9906-7D57-72C32E4BE4C1}"/>
              </a:ext>
            </a:extLst>
          </p:cNvPr>
          <p:cNvSpPr/>
          <p:nvPr/>
        </p:nvSpPr>
        <p:spPr>
          <a:xfrm>
            <a:off x="977988" y="1483815"/>
            <a:ext cx="4918841" cy="1512000"/>
          </a:xfrm>
          <a:prstGeom prst="rect">
            <a:avLst/>
          </a:prstGeom>
          <a:solidFill>
            <a:srgbClr val="F0F2F4"/>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echteck 16">
            <a:extLst>
              <a:ext uri="{FF2B5EF4-FFF2-40B4-BE49-F238E27FC236}">
                <a16:creationId xmlns:a16="http://schemas.microsoft.com/office/drawing/2014/main" id="{F13B1048-24FD-0F8A-DE9D-5A3BD6762AFB}"/>
              </a:ext>
            </a:extLst>
          </p:cNvPr>
          <p:cNvSpPr/>
          <p:nvPr/>
        </p:nvSpPr>
        <p:spPr>
          <a:xfrm>
            <a:off x="1872863" y="1891214"/>
            <a:ext cx="3436682" cy="706347"/>
          </a:xfrm>
          <a:prstGeom prst="rect">
            <a:avLst/>
          </a:prstGeom>
        </p:spPr>
        <p:txBody>
          <a:bodyPr wrap="square" lIns="180000" rIns="216000" rtlCol="0" anchor="ctr">
            <a:spAutoFit/>
          </a:bodyPr>
          <a:lstStyle/>
          <a:p>
            <a:pPr>
              <a:lnSpc>
                <a:spcPct val="114000"/>
              </a:lnSpc>
              <a:spcBef>
                <a:spcPts val="600"/>
              </a:spcBef>
            </a:pPr>
            <a:r>
              <a:rPr lang="en-US" sz="1200" dirty="0">
                <a:latin typeface="Arial" panose="020B0604020202020204" pitchFamily="34" charset="0"/>
                <a:cs typeface="Arial" panose="020B0604020202020204" pitchFamily="34" charset="0"/>
              </a:rPr>
              <a:t>The purpose of every cooperative is to promote its members. Profits are made to achieve this goal</a:t>
            </a:r>
            <a:r>
              <a:rPr lang="de-DE" sz="1200" dirty="0">
                <a:latin typeface="Arial" panose="020B0604020202020204" pitchFamily="34" charset="0"/>
                <a:cs typeface="Arial" panose="020B0604020202020204" pitchFamily="34" charset="0"/>
              </a:rPr>
              <a:t>.</a:t>
            </a:r>
          </a:p>
        </p:txBody>
      </p:sp>
      <p:grpSp>
        <p:nvGrpSpPr>
          <p:cNvPr id="10" name="Group 11">
            <a:extLst>
              <a:ext uri="{FF2B5EF4-FFF2-40B4-BE49-F238E27FC236}">
                <a16:creationId xmlns:a16="http://schemas.microsoft.com/office/drawing/2014/main" id="{8B48B76D-D4F0-CB92-A64C-DB27835EB59A}"/>
              </a:ext>
            </a:extLst>
          </p:cNvPr>
          <p:cNvGrpSpPr/>
          <p:nvPr/>
        </p:nvGrpSpPr>
        <p:grpSpPr>
          <a:xfrm>
            <a:off x="361219" y="1481073"/>
            <a:ext cx="1511644" cy="1511644"/>
            <a:chOff x="6297957" y="2403000"/>
            <a:chExt cx="2052000" cy="2052000"/>
          </a:xfrm>
          <a:solidFill>
            <a:srgbClr val="F0F2F4"/>
          </a:solidFill>
        </p:grpSpPr>
        <p:sp>
          <p:nvSpPr>
            <p:cNvPr id="11" name="Oval 8">
              <a:extLst>
                <a:ext uri="{FF2B5EF4-FFF2-40B4-BE49-F238E27FC236}">
                  <a16:creationId xmlns:a16="http://schemas.microsoft.com/office/drawing/2014/main" id="{E7B10B63-9755-CCE0-84BD-9C49EE647212}"/>
                </a:ext>
              </a:extLst>
            </p:cNvPr>
            <p:cNvSpPr>
              <a:spLocks noChangeAspect="1"/>
            </p:cNvSpPr>
            <p:nvPr/>
          </p:nvSpPr>
          <p:spPr>
            <a:xfrm>
              <a:off x="6297957" y="2403000"/>
              <a:ext cx="2052000" cy="2052000"/>
            </a:xfrm>
            <a:prstGeom prst="ellipse">
              <a:avLst/>
            </a:prstGeom>
            <a:grpFill/>
            <a:ln w="50800">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12" name="Bildplatzhalter 10">
              <a:extLst>
                <a:ext uri="{FF2B5EF4-FFF2-40B4-BE49-F238E27FC236}">
                  <a16:creationId xmlns:a16="http://schemas.microsoft.com/office/drawing/2014/main" id="{1004EF6C-81A3-187A-5E63-10CFAB9200AF}"/>
                </a:ext>
              </a:extLst>
            </p:cNvPr>
            <p:cNvPicPr>
              <a:picLocks noChangeAspect="1"/>
            </p:cNvPicPr>
            <p:nvPr/>
          </p:nvPicPr>
          <p:blipFill>
            <a:blip r:embed="rId7"/>
            <a:srcRect l="22422" r="22422"/>
            <a:stretch/>
          </p:blipFill>
          <p:spPr>
            <a:xfrm>
              <a:off x="6423957" y="2529000"/>
              <a:ext cx="1800001" cy="1800001"/>
            </a:xfrm>
            <a:prstGeom prst="ellipse">
              <a:avLst/>
            </a:prstGeom>
            <a:grpFill/>
            <a:ln w="57150">
              <a:solidFill>
                <a:schemeClr val="bg1"/>
              </a:solidFill>
            </a:ln>
          </p:spPr>
        </p:pic>
      </p:grpSp>
      <p:pic>
        <p:nvPicPr>
          <p:cNvPr id="15" name="Graphic 37">
            <a:extLst>
              <a:ext uri="{FF2B5EF4-FFF2-40B4-BE49-F238E27FC236}">
                <a16:creationId xmlns:a16="http://schemas.microsoft.com/office/drawing/2014/main" id="{1FBEBAEB-4994-1CE4-292D-AD623433C175}"/>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7605826" y="3014194"/>
            <a:ext cx="432000" cy="432000"/>
          </a:xfrm>
          <a:prstGeom prst="rect">
            <a:avLst/>
          </a:prstGeom>
        </p:spPr>
      </p:pic>
      <p:pic>
        <p:nvPicPr>
          <p:cNvPr id="17" name="Graphic 37">
            <a:extLst>
              <a:ext uri="{FF2B5EF4-FFF2-40B4-BE49-F238E27FC236}">
                <a16:creationId xmlns:a16="http://schemas.microsoft.com/office/drawing/2014/main" id="{06953334-3DC0-0466-3191-9FEBE09DB86A}"/>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8453736" y="5101665"/>
            <a:ext cx="432000" cy="432000"/>
          </a:xfrm>
          <a:prstGeom prst="rect">
            <a:avLst/>
          </a:prstGeom>
        </p:spPr>
      </p:pic>
      <p:pic>
        <p:nvPicPr>
          <p:cNvPr id="18" name="Graphic 37">
            <a:extLst>
              <a:ext uri="{FF2B5EF4-FFF2-40B4-BE49-F238E27FC236}">
                <a16:creationId xmlns:a16="http://schemas.microsoft.com/office/drawing/2014/main" id="{0BD09F1B-0C5E-C276-A96E-77F239BF06E2}"/>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10159832" y="1357893"/>
            <a:ext cx="432000" cy="432000"/>
          </a:xfrm>
          <a:prstGeom prst="rect">
            <a:avLst/>
          </a:prstGeom>
        </p:spPr>
      </p:pic>
      <p:pic>
        <p:nvPicPr>
          <p:cNvPr id="22" name="Graphic 32">
            <a:extLst>
              <a:ext uri="{FF2B5EF4-FFF2-40B4-BE49-F238E27FC236}">
                <a16:creationId xmlns:a16="http://schemas.microsoft.com/office/drawing/2014/main" id="{1C9CEA7B-1F13-C5F2-1CC9-4BB3EFE17B44}"/>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10319137" y="2490074"/>
            <a:ext cx="428880" cy="428880"/>
          </a:xfrm>
          <a:prstGeom prst="rect">
            <a:avLst/>
          </a:prstGeom>
        </p:spPr>
      </p:pic>
      <p:pic>
        <p:nvPicPr>
          <p:cNvPr id="23" name="Graphic 32">
            <a:extLst>
              <a:ext uri="{FF2B5EF4-FFF2-40B4-BE49-F238E27FC236}">
                <a16:creationId xmlns:a16="http://schemas.microsoft.com/office/drawing/2014/main" id="{91C62833-30CB-9330-323C-8C77EAEDC2EF}"/>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9778100" y="5284879"/>
            <a:ext cx="428880" cy="428880"/>
          </a:xfrm>
          <a:prstGeom prst="rect">
            <a:avLst/>
          </a:prstGeom>
        </p:spPr>
      </p:pic>
      <p:pic>
        <p:nvPicPr>
          <p:cNvPr id="24" name="Graphic 32">
            <a:extLst>
              <a:ext uri="{FF2B5EF4-FFF2-40B4-BE49-F238E27FC236}">
                <a16:creationId xmlns:a16="http://schemas.microsoft.com/office/drawing/2014/main" id="{97B023DB-3C4E-467A-E878-791F74D6730D}"/>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8278389" y="1784262"/>
            <a:ext cx="428880" cy="428880"/>
          </a:xfrm>
          <a:prstGeom prst="rect">
            <a:avLst/>
          </a:prstGeom>
        </p:spPr>
      </p:pic>
      <p:pic>
        <p:nvPicPr>
          <p:cNvPr id="19" name="Graphic 25" descr="Benutzer Silhouette">
            <a:extLst>
              <a:ext uri="{FF2B5EF4-FFF2-40B4-BE49-F238E27FC236}">
                <a16:creationId xmlns:a16="http://schemas.microsoft.com/office/drawing/2014/main" id="{4D0A14D8-BE34-98A5-C590-021AAAE33EBD}"/>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614090" y="5291423"/>
            <a:ext cx="517628" cy="517628"/>
          </a:xfrm>
          <a:prstGeom prst="rect">
            <a:avLst/>
          </a:prstGeom>
        </p:spPr>
      </p:pic>
    </p:spTree>
    <p:extLst>
      <p:ext uri="{BB962C8B-B14F-4D97-AF65-F5344CB8AC3E}">
        <p14:creationId xmlns:p14="http://schemas.microsoft.com/office/powerpoint/2010/main" val="21688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51CC4CE-C980-60E6-9881-7F963561D1D1}"/>
              </a:ext>
            </a:extLst>
          </p:cNvPr>
          <p:cNvSpPr/>
          <p:nvPr/>
        </p:nvSpPr>
        <p:spPr>
          <a:xfrm>
            <a:off x="7212013" y="1553906"/>
            <a:ext cx="3622674" cy="4360367"/>
          </a:xfrm>
          <a:prstGeom prst="rect">
            <a:avLst/>
          </a:prstGeom>
          <a:gradFill flip="none" rotWithShape="1">
            <a:gsLst>
              <a:gs pos="0">
                <a:srgbClr val="3F5E75">
                  <a:shade val="30000"/>
                  <a:satMod val="115000"/>
                </a:srgbClr>
              </a:gs>
              <a:gs pos="50000">
                <a:srgbClr val="3F5E75">
                  <a:shade val="67500"/>
                  <a:satMod val="115000"/>
                </a:srgbClr>
              </a:gs>
              <a:gs pos="100000">
                <a:srgbClr val="3F5E75">
                  <a:shade val="100000"/>
                  <a:satMod val="115000"/>
                </a:srgb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65446C47-BC94-1A27-FD0C-26DD6320BBDF}"/>
              </a:ext>
            </a:extLst>
          </p:cNvPr>
          <p:cNvSpPr/>
          <p:nvPr/>
        </p:nvSpPr>
        <p:spPr>
          <a:xfrm>
            <a:off x="2233612" y="1558925"/>
            <a:ext cx="4875797" cy="1403809"/>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D1162D17-2E0C-65CA-FA70-D1FADDEC9C2D}"/>
              </a:ext>
            </a:extLst>
          </p:cNvPr>
          <p:cNvSpPr>
            <a:spLocks noGrp="1"/>
          </p:cNvSpPr>
          <p:nvPr>
            <p:ph type="sldNum" sz="quarter" idx="16"/>
          </p:nvPr>
        </p:nvSpPr>
        <p:spPr/>
        <p:txBody>
          <a:bodyPr/>
          <a:lstStyle/>
          <a:p>
            <a:fld id="{BD6B995A-6B31-0F4D-824D-D8F1B52156F9}" type="slidenum">
              <a:rPr lang="de-DE" smtClean="0"/>
              <a:pPr/>
              <a:t>22</a:t>
            </a:fld>
            <a:endParaRPr lang="de-DE"/>
          </a:p>
        </p:txBody>
      </p:sp>
      <p:sp>
        <p:nvSpPr>
          <p:cNvPr id="4" name="Text Placeholder 3">
            <a:extLst>
              <a:ext uri="{FF2B5EF4-FFF2-40B4-BE49-F238E27FC236}">
                <a16:creationId xmlns:a16="http://schemas.microsoft.com/office/drawing/2014/main" id="{4E105BF8-C225-9D59-3C18-8F6421C155BE}"/>
              </a:ext>
            </a:extLst>
          </p:cNvPr>
          <p:cNvSpPr>
            <a:spLocks noGrp="1"/>
          </p:cNvSpPr>
          <p:nvPr>
            <p:ph type="body" sz="quarter" idx="17"/>
          </p:nvPr>
        </p:nvSpPr>
        <p:spPr>
          <a:xfrm>
            <a:off x="3378201" y="1850075"/>
            <a:ext cx="3255962" cy="821507"/>
          </a:xfrm>
        </p:spPr>
        <p:txBody>
          <a:bodyPr wrap="square" anchor="ctr">
            <a:spAutoFit/>
          </a:bodyPr>
          <a:lstStyle/>
          <a:p>
            <a:pPr>
              <a:spcBef>
                <a:spcPts val="0"/>
              </a:spcBef>
            </a:pPr>
            <a:r>
              <a:rPr lang="de-DE" sz="2000" b="1" dirty="0"/>
              <a:t>234</a:t>
            </a:r>
            <a:br>
              <a:rPr lang="de-DE" sz="2000" b="1" dirty="0"/>
            </a:br>
            <a:r>
              <a:rPr lang="en-US" dirty="0"/>
              <a:t>apartments in one and two </a:t>
            </a:r>
          </a:p>
          <a:p>
            <a:pPr>
              <a:spcBef>
                <a:spcPts val="0"/>
              </a:spcBef>
            </a:pPr>
            <a:r>
              <a:rPr lang="en-US" dirty="0"/>
              <a:t>family houses</a:t>
            </a:r>
            <a:endParaRPr lang="de-DE" dirty="0"/>
          </a:p>
        </p:txBody>
      </p:sp>
      <p:sp>
        <p:nvSpPr>
          <p:cNvPr id="9" name="Rectangle 8">
            <a:extLst>
              <a:ext uri="{FF2B5EF4-FFF2-40B4-BE49-F238E27FC236}">
                <a16:creationId xmlns:a16="http://schemas.microsoft.com/office/drawing/2014/main" id="{7AEA401C-E8B3-8F73-EB0E-1C738E2A891D}"/>
              </a:ext>
            </a:extLst>
          </p:cNvPr>
          <p:cNvSpPr/>
          <p:nvPr/>
        </p:nvSpPr>
        <p:spPr>
          <a:xfrm>
            <a:off x="2233612" y="3037205"/>
            <a:ext cx="4875797" cy="1403809"/>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FD523432-FA91-0B52-FD52-9BB1D28ECA20}"/>
              </a:ext>
            </a:extLst>
          </p:cNvPr>
          <p:cNvSpPr/>
          <p:nvPr/>
        </p:nvSpPr>
        <p:spPr>
          <a:xfrm>
            <a:off x="2233612" y="4517941"/>
            <a:ext cx="4875797" cy="1403809"/>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nSpc>
                <a:spcPct val="114000"/>
              </a:lnSpc>
            </a:pPr>
            <a:r>
              <a:rPr lang="de-DE" sz="2800" b="1" dirty="0">
                <a:solidFill>
                  <a:schemeClr val="tx1"/>
                </a:solidFill>
                <a:latin typeface="Arial" panose="020B0604020202020204" pitchFamily="34" charset="0"/>
                <a:cs typeface="Arial" panose="020B0604020202020204" pitchFamily="34" charset="0"/>
              </a:rPr>
              <a:t>3,7</a:t>
            </a:r>
          </a:p>
        </p:txBody>
      </p:sp>
      <p:sp>
        <p:nvSpPr>
          <p:cNvPr id="5" name="Text Placeholder 4">
            <a:extLst>
              <a:ext uri="{FF2B5EF4-FFF2-40B4-BE49-F238E27FC236}">
                <a16:creationId xmlns:a16="http://schemas.microsoft.com/office/drawing/2014/main" id="{AC38C5CE-DB67-AC36-4365-8A18B011FD64}"/>
              </a:ext>
            </a:extLst>
          </p:cNvPr>
          <p:cNvSpPr>
            <a:spLocks noGrp="1"/>
          </p:cNvSpPr>
          <p:nvPr>
            <p:ph type="body" sz="quarter" idx="18"/>
          </p:nvPr>
        </p:nvSpPr>
        <p:spPr>
          <a:xfrm>
            <a:off x="3378200" y="3328356"/>
            <a:ext cx="2746807" cy="821507"/>
          </a:xfrm>
        </p:spPr>
        <p:txBody>
          <a:bodyPr wrap="square" anchor="ctr">
            <a:spAutoFit/>
          </a:bodyPr>
          <a:lstStyle/>
          <a:p>
            <a:pPr>
              <a:spcBef>
                <a:spcPts val="0"/>
              </a:spcBef>
            </a:pPr>
            <a:r>
              <a:rPr lang="de-DE" sz="2000" b="1" dirty="0"/>
              <a:t>4,581 </a:t>
            </a:r>
            <a:br>
              <a:rPr lang="de-DE" sz="2000" b="1" dirty="0"/>
            </a:br>
            <a:r>
              <a:rPr lang="de-DE" dirty="0" err="1"/>
              <a:t>apartments</a:t>
            </a:r>
            <a:r>
              <a:rPr lang="de-DE" dirty="0"/>
              <a:t> in </a:t>
            </a:r>
          </a:p>
          <a:p>
            <a:pPr>
              <a:spcBef>
                <a:spcPts val="0"/>
              </a:spcBef>
            </a:pPr>
            <a:r>
              <a:rPr lang="de-DE" dirty="0"/>
              <a:t>multi-</a:t>
            </a:r>
            <a:r>
              <a:rPr lang="de-DE" dirty="0" err="1"/>
              <a:t>family</a:t>
            </a:r>
            <a:r>
              <a:rPr lang="de-DE" dirty="0"/>
              <a:t> </a:t>
            </a:r>
            <a:r>
              <a:rPr lang="de-DE" dirty="0" err="1"/>
              <a:t>houses</a:t>
            </a:r>
            <a:endParaRPr lang="de-DE" dirty="0"/>
          </a:p>
        </p:txBody>
      </p:sp>
      <p:sp>
        <p:nvSpPr>
          <p:cNvPr id="19" name="Text Placeholder 3">
            <a:extLst>
              <a:ext uri="{FF2B5EF4-FFF2-40B4-BE49-F238E27FC236}">
                <a16:creationId xmlns:a16="http://schemas.microsoft.com/office/drawing/2014/main" id="{B34FB572-925A-A39C-0507-7492AE06E5BB}"/>
              </a:ext>
            </a:extLst>
          </p:cNvPr>
          <p:cNvSpPr txBox="1">
            <a:spLocks/>
          </p:cNvSpPr>
          <p:nvPr/>
        </p:nvSpPr>
        <p:spPr>
          <a:xfrm>
            <a:off x="7427952" y="2029895"/>
            <a:ext cx="3084034" cy="3212803"/>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1200"/>
              </a:spcAft>
            </a:pPr>
            <a:r>
              <a:rPr lang="de-DE" sz="2000" b="1" dirty="0" err="1">
                <a:solidFill>
                  <a:schemeClr val="bg1"/>
                </a:solidFill>
                <a:latin typeface="Arial" panose="020B0604020202020204" pitchFamily="34" charset="0"/>
                <a:cs typeface="Arial" panose="020B0604020202020204" pitchFamily="34" charset="0"/>
              </a:rPr>
              <a:t>Cooperatives</a:t>
            </a:r>
            <a:r>
              <a:rPr lang="de-DE" sz="2000" b="1" dirty="0">
                <a:solidFill>
                  <a:schemeClr val="bg1"/>
                </a:solidFill>
                <a:latin typeface="Arial" panose="020B0604020202020204" pitchFamily="34" charset="0"/>
                <a:cs typeface="Arial" panose="020B0604020202020204" pitchFamily="34" charset="0"/>
              </a:rPr>
              <a:t> </a:t>
            </a:r>
            <a:r>
              <a:rPr lang="de-DE" sz="2000" b="1" dirty="0" err="1">
                <a:solidFill>
                  <a:schemeClr val="bg1"/>
                </a:solidFill>
                <a:latin typeface="Arial" panose="020B0604020202020204" pitchFamily="34" charset="0"/>
                <a:cs typeface="Arial" panose="020B0604020202020204" pitchFamily="34" charset="0"/>
              </a:rPr>
              <a:t>create</a:t>
            </a:r>
            <a:r>
              <a:rPr lang="de-DE" sz="2000" b="1" dirty="0">
                <a:solidFill>
                  <a:schemeClr val="bg1"/>
                </a:solidFill>
                <a:latin typeface="Arial" panose="020B0604020202020204" pitchFamily="34" charset="0"/>
                <a:cs typeface="Arial" panose="020B0604020202020204" pitchFamily="34" charset="0"/>
              </a:rPr>
              <a:t> </a:t>
            </a:r>
            <a:r>
              <a:rPr lang="de-DE" sz="2000" b="1" dirty="0" err="1">
                <a:solidFill>
                  <a:schemeClr val="bg1"/>
                </a:solidFill>
                <a:latin typeface="Arial" panose="020B0604020202020204" pitchFamily="34" charset="0"/>
                <a:cs typeface="Arial" panose="020B0604020202020204" pitchFamily="34" charset="0"/>
              </a:rPr>
              <a:t>affordable</a:t>
            </a:r>
            <a:r>
              <a:rPr lang="de-DE" sz="2000" b="1" dirty="0">
                <a:solidFill>
                  <a:schemeClr val="bg1"/>
                </a:solidFill>
                <a:latin typeface="Arial" panose="020B0604020202020204" pitchFamily="34" charset="0"/>
                <a:cs typeface="Arial" panose="020B0604020202020204" pitchFamily="34" charset="0"/>
              </a:rPr>
              <a:t> </a:t>
            </a:r>
            <a:r>
              <a:rPr lang="de-DE" sz="2000" b="1" dirty="0" err="1">
                <a:solidFill>
                  <a:schemeClr val="bg1"/>
                </a:solidFill>
                <a:latin typeface="Arial" panose="020B0604020202020204" pitchFamily="34" charset="0"/>
                <a:cs typeface="Arial" panose="020B0604020202020204" pitchFamily="34" charset="0"/>
              </a:rPr>
              <a:t>housing</a:t>
            </a:r>
            <a:endParaRPr lang="de-DE" sz="2000" b="1" dirty="0">
              <a:solidFill>
                <a:schemeClr val="bg1"/>
              </a:solidFill>
              <a:latin typeface="Arial" panose="020B0604020202020204" pitchFamily="34" charset="0"/>
              <a:cs typeface="Arial" panose="020B0604020202020204" pitchFamily="34" charset="0"/>
            </a:endParaRPr>
          </a:p>
          <a:p>
            <a:pPr>
              <a:spcBef>
                <a:spcPts val="0"/>
              </a:spcBef>
              <a:spcAft>
                <a:spcPts val="1200"/>
              </a:spcAft>
            </a:pPr>
            <a:r>
              <a:rPr lang="en-US" dirty="0">
                <a:solidFill>
                  <a:schemeClr val="bg1"/>
                </a:solidFill>
                <a:latin typeface="Arial" panose="020B0604020202020204" pitchFamily="34" charset="0"/>
                <a:cs typeface="Arial" panose="020B0604020202020204" pitchFamily="34" charset="0"/>
              </a:rPr>
              <a:t>Housing cooperatives enable social, fair and sustainable housing.</a:t>
            </a:r>
          </a:p>
          <a:p>
            <a:pPr>
              <a:spcBef>
                <a:spcPts val="0"/>
              </a:spcBef>
              <a:spcAft>
                <a:spcPts val="1200"/>
              </a:spcAft>
            </a:pPr>
            <a:r>
              <a:rPr lang="en-US" dirty="0">
                <a:solidFill>
                  <a:schemeClr val="bg1"/>
                </a:solidFill>
                <a:latin typeface="Arial" panose="020B0604020202020204" pitchFamily="34" charset="0"/>
                <a:cs typeface="Arial" panose="020B0604020202020204" pitchFamily="34" charset="0"/>
              </a:rPr>
              <a:t>In 2025, </a:t>
            </a:r>
            <a:r>
              <a:rPr lang="en-US" sz="2000" b="1" dirty="0">
                <a:solidFill>
                  <a:schemeClr val="bg1"/>
                </a:solidFill>
                <a:latin typeface="Arial" panose="020B0604020202020204" pitchFamily="34" charset="0"/>
                <a:cs typeface="Arial" panose="020B0604020202020204" pitchFamily="34" charset="0"/>
              </a:rPr>
              <a:t>€ 1.4 billion</a:t>
            </a:r>
            <a:r>
              <a:rPr lang="en-US" dirty="0">
                <a:solidFill>
                  <a:schemeClr val="bg1"/>
                </a:solidFill>
                <a:latin typeface="Arial" panose="020B0604020202020204" pitchFamily="34" charset="0"/>
                <a:cs typeface="Arial" panose="020B0604020202020204" pitchFamily="34" charset="0"/>
              </a:rPr>
              <a:t> were invested in new construction projects. In doing so, they make an important contribution to combating the housing shortage in urban areas.</a:t>
            </a:r>
            <a:endParaRPr lang="de-DE" dirty="0">
              <a:solidFill>
                <a:schemeClr val="bg1"/>
              </a:solidFill>
              <a:latin typeface="Arial" panose="020B0604020202020204" pitchFamily="34" charset="0"/>
              <a:cs typeface="Arial" panose="020B0604020202020204" pitchFamily="34" charset="0"/>
            </a:endParaRPr>
          </a:p>
          <a:p>
            <a:pPr>
              <a:spcBef>
                <a:spcPts val="0"/>
              </a:spcBef>
            </a:pPr>
            <a:endParaRPr lang="de-DE" dirty="0">
              <a:solidFill>
                <a:schemeClr val="bg1"/>
              </a:solidFill>
              <a:latin typeface="Arial" panose="020B0604020202020204" pitchFamily="34" charset="0"/>
              <a:cs typeface="Arial" panose="020B0604020202020204" pitchFamily="34" charset="0"/>
            </a:endParaRPr>
          </a:p>
        </p:txBody>
      </p:sp>
      <p:sp>
        <p:nvSpPr>
          <p:cNvPr id="14" name="Title 5">
            <a:extLst>
              <a:ext uri="{FF2B5EF4-FFF2-40B4-BE49-F238E27FC236}">
                <a16:creationId xmlns:a16="http://schemas.microsoft.com/office/drawing/2014/main" id="{597C5B6B-5AB5-FD9C-E1C9-D29511F2FEC5}"/>
              </a:ext>
            </a:extLst>
          </p:cNvPr>
          <p:cNvSpPr>
            <a:spLocks noGrp="1"/>
          </p:cNvSpPr>
          <p:nvPr>
            <p:ph type="title"/>
          </p:nvPr>
        </p:nvSpPr>
        <p:spPr>
          <a:xfrm>
            <a:off x="523875" y="490152"/>
            <a:ext cx="5535612" cy="664797"/>
          </a:xfrm>
        </p:spPr>
        <p:txBody>
          <a:bodyPr/>
          <a:lstStyle/>
          <a:p>
            <a:r>
              <a:rPr lang="de-DE" dirty="0"/>
              <a:t>Housing </a:t>
            </a:r>
            <a:r>
              <a:rPr lang="de-DE" dirty="0" err="1"/>
              <a:t>cooperatives</a:t>
            </a:r>
            <a:br>
              <a:rPr lang="de-DE" dirty="0">
                <a:solidFill>
                  <a:schemeClr val="accent3"/>
                </a:solidFill>
              </a:rPr>
            </a:br>
            <a:r>
              <a:rPr lang="de-DE" dirty="0">
                <a:solidFill>
                  <a:srgbClr val="3F5E75"/>
                </a:solidFill>
              </a:rPr>
              <a:t>Promotion </a:t>
            </a:r>
            <a:r>
              <a:rPr lang="de-DE" dirty="0" err="1">
                <a:solidFill>
                  <a:srgbClr val="3F5E75"/>
                </a:solidFill>
              </a:rPr>
              <a:t>of</a:t>
            </a:r>
            <a:r>
              <a:rPr lang="de-DE" dirty="0">
                <a:solidFill>
                  <a:srgbClr val="3F5E75"/>
                </a:solidFill>
              </a:rPr>
              <a:t> </a:t>
            </a:r>
            <a:r>
              <a:rPr lang="de-DE" dirty="0" err="1">
                <a:solidFill>
                  <a:srgbClr val="3F5E75"/>
                </a:solidFill>
              </a:rPr>
              <a:t>members</a:t>
            </a:r>
            <a:endParaRPr lang="de-DE" dirty="0">
              <a:solidFill>
                <a:srgbClr val="E92C2B"/>
              </a:solidFill>
            </a:endParaRPr>
          </a:p>
        </p:txBody>
      </p:sp>
      <p:sp>
        <p:nvSpPr>
          <p:cNvPr id="23" name="Oval 22">
            <a:extLst>
              <a:ext uri="{FF2B5EF4-FFF2-40B4-BE49-F238E27FC236}">
                <a16:creationId xmlns:a16="http://schemas.microsoft.com/office/drawing/2014/main" id="{E466FAA9-C053-05A4-3BB2-F413CFEF3061}"/>
              </a:ext>
            </a:extLst>
          </p:cNvPr>
          <p:cNvSpPr>
            <a:spLocks noChangeAspect="1"/>
          </p:cNvSpPr>
          <p:nvPr/>
        </p:nvSpPr>
        <p:spPr>
          <a:xfrm>
            <a:off x="1607265" y="163815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1" name="Bildplatzhalter 10">
            <a:extLst>
              <a:ext uri="{FF2B5EF4-FFF2-40B4-BE49-F238E27FC236}">
                <a16:creationId xmlns:a16="http://schemas.microsoft.com/office/drawing/2014/main" id="{B8BEBBF7-A1C6-A243-5F73-934B35FC986A}"/>
              </a:ext>
            </a:extLst>
          </p:cNvPr>
          <p:cNvPicPr>
            <a:picLocks noChangeAspect="1"/>
          </p:cNvPicPr>
          <p:nvPr/>
        </p:nvPicPr>
        <p:blipFill>
          <a:blip r:embed="rId3"/>
          <a:srcRect l="16680" r="16680"/>
          <a:stretch/>
        </p:blipFill>
        <p:spPr>
          <a:xfrm>
            <a:off x="1689940" y="1716393"/>
            <a:ext cx="1080000"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sp>
        <p:nvSpPr>
          <p:cNvPr id="25" name="Oval 24">
            <a:extLst>
              <a:ext uri="{FF2B5EF4-FFF2-40B4-BE49-F238E27FC236}">
                <a16:creationId xmlns:a16="http://schemas.microsoft.com/office/drawing/2014/main" id="{EE89ED8B-5A40-77E1-38A9-AA4AE1B2C6B7}"/>
              </a:ext>
            </a:extLst>
          </p:cNvPr>
          <p:cNvSpPr>
            <a:spLocks noChangeAspect="1"/>
          </p:cNvSpPr>
          <p:nvPr/>
        </p:nvSpPr>
        <p:spPr>
          <a:xfrm>
            <a:off x="1607265" y="311141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2" name="Bildplatzhalter 10">
            <a:extLst>
              <a:ext uri="{FF2B5EF4-FFF2-40B4-BE49-F238E27FC236}">
                <a16:creationId xmlns:a16="http://schemas.microsoft.com/office/drawing/2014/main" id="{58D772ED-593D-6A76-7702-365F48D7D245}"/>
              </a:ext>
            </a:extLst>
          </p:cNvPr>
          <p:cNvPicPr>
            <a:picLocks noChangeAspect="1"/>
          </p:cNvPicPr>
          <p:nvPr/>
        </p:nvPicPr>
        <p:blipFill>
          <a:blip r:embed="rId4"/>
          <a:srcRect l="22422" r="22422"/>
          <a:stretch/>
        </p:blipFill>
        <p:spPr>
          <a:xfrm>
            <a:off x="1680014" y="3195899"/>
            <a:ext cx="1080000" cy="1080000"/>
          </a:xfrm>
          <a:prstGeom prst="ellipse">
            <a:avLst/>
          </a:prstGeom>
        </p:spPr>
      </p:pic>
      <p:sp>
        <p:nvSpPr>
          <p:cNvPr id="26" name="Oval 25">
            <a:extLst>
              <a:ext uri="{FF2B5EF4-FFF2-40B4-BE49-F238E27FC236}">
                <a16:creationId xmlns:a16="http://schemas.microsoft.com/office/drawing/2014/main" id="{3B5E1C49-245C-2C53-956E-B6CBA13FB52B}"/>
              </a:ext>
            </a:extLst>
          </p:cNvPr>
          <p:cNvSpPr>
            <a:spLocks noChangeAspect="1"/>
          </p:cNvSpPr>
          <p:nvPr/>
        </p:nvSpPr>
        <p:spPr>
          <a:xfrm>
            <a:off x="1607265" y="459812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0" name="Text Placeholder 4">
            <a:extLst>
              <a:ext uri="{FF2B5EF4-FFF2-40B4-BE49-F238E27FC236}">
                <a16:creationId xmlns:a16="http://schemas.microsoft.com/office/drawing/2014/main" id="{A6F4E69C-0CFE-4734-C48D-8A24DF08FE87}"/>
              </a:ext>
            </a:extLst>
          </p:cNvPr>
          <p:cNvSpPr txBox="1">
            <a:spLocks/>
          </p:cNvSpPr>
          <p:nvPr/>
        </p:nvSpPr>
        <p:spPr>
          <a:xfrm>
            <a:off x="3378199" y="4865305"/>
            <a:ext cx="2746807" cy="704167"/>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de-DE" sz="2000" b="1" dirty="0"/>
              <a:t>4.4</a:t>
            </a:r>
            <a:r>
              <a:rPr lang="de-DE" sz="2000" b="1" dirty="0">
                <a:solidFill>
                  <a:schemeClr val="tx1"/>
                </a:solidFill>
                <a:latin typeface="Arial" panose="020B0604020202020204" pitchFamily="34" charset="0"/>
                <a:cs typeface="Arial" panose="020B0604020202020204" pitchFamily="34" charset="0"/>
              </a:rPr>
              <a:t>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p>
          <a:p>
            <a:pPr>
              <a:lnSpc>
                <a:spcPct val="114000"/>
              </a:lnSpc>
            </a:pPr>
            <a:r>
              <a:rPr lang="de-DE" sz="1400" dirty="0" err="1">
                <a:solidFill>
                  <a:schemeClr val="tx1"/>
                </a:solidFill>
                <a:latin typeface="Arial" panose="020B0604020202020204" pitchFamily="34" charset="0"/>
                <a:cs typeface="Arial" panose="020B0604020202020204" pitchFamily="34" charset="0"/>
              </a:rPr>
              <a:t>for</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moderniations</a:t>
            </a:r>
            <a:r>
              <a:rPr lang="de-DE" sz="1400" dirty="0">
                <a:solidFill>
                  <a:schemeClr val="tx1"/>
                </a:solidFill>
                <a:latin typeface="Arial" panose="020B0604020202020204" pitchFamily="34" charset="0"/>
                <a:cs typeface="Arial" panose="020B0604020202020204" pitchFamily="34" charset="0"/>
              </a:rPr>
              <a:t> and </a:t>
            </a:r>
            <a:r>
              <a:rPr lang="de-DE" sz="1400" dirty="0" err="1">
                <a:solidFill>
                  <a:schemeClr val="tx1"/>
                </a:solidFill>
                <a:latin typeface="Arial" panose="020B0604020202020204" pitchFamily="34" charset="0"/>
                <a:cs typeface="Arial" panose="020B0604020202020204" pitchFamily="34" charset="0"/>
              </a:rPr>
              <a:t>repair</a:t>
            </a:r>
            <a:endParaRPr lang="de-DE" sz="1400" dirty="0">
              <a:solidFill>
                <a:schemeClr val="tx1"/>
              </a:solidFill>
              <a:latin typeface="Arial" panose="020B0604020202020204" pitchFamily="34" charset="0"/>
              <a:cs typeface="Arial" panose="020B0604020202020204" pitchFamily="34" charset="0"/>
            </a:endParaRPr>
          </a:p>
        </p:txBody>
      </p:sp>
      <p:pic>
        <p:nvPicPr>
          <p:cNvPr id="24" name="Graphic 39">
            <a:extLst>
              <a:ext uri="{FF2B5EF4-FFF2-40B4-BE49-F238E27FC236}">
                <a16:creationId xmlns:a16="http://schemas.microsoft.com/office/drawing/2014/main" id="{D4671964-1A3A-55FF-E586-E17C0466931F}"/>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1979130" y="4965364"/>
            <a:ext cx="508963" cy="508963"/>
          </a:xfrm>
          <a:prstGeom prst="rect">
            <a:avLst/>
          </a:prstGeom>
        </p:spPr>
      </p:pic>
    </p:spTree>
    <p:extLst>
      <p:ext uri="{BB962C8B-B14F-4D97-AF65-F5344CB8AC3E}">
        <p14:creationId xmlns:p14="http://schemas.microsoft.com/office/powerpoint/2010/main" val="42586196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rgbClr val="FF8649"/>
            </a:gs>
            <a:gs pos="26000">
              <a:srgbClr val="ED7404"/>
            </a:gs>
            <a:gs pos="100000">
              <a:srgbClr val="A5510A"/>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4422" y="3259963"/>
            <a:ext cx="4388312" cy="1830116"/>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en-US" b="1" dirty="0">
                <a:solidFill>
                  <a:schemeClr val="bg1"/>
                </a:solidFill>
                <a:latin typeface="Arial" panose="020B0604020202020204" pitchFamily="34" charset="0"/>
                <a:cs typeface="Arial" panose="020B0604020202020204" pitchFamily="34" charset="0"/>
              </a:rPr>
              <a:t>Energy cooperatives enable active participation and involvement in the </a:t>
            </a:r>
            <a:br>
              <a:rPr lang="en-US" b="1" dirty="0">
                <a:solidFill>
                  <a:schemeClr val="bg1"/>
                </a:solidFill>
                <a:latin typeface="Arial" panose="020B0604020202020204" pitchFamily="34" charset="0"/>
                <a:cs typeface="Arial" panose="020B0604020202020204" pitchFamily="34" charset="0"/>
              </a:rPr>
            </a:br>
            <a:r>
              <a:rPr lang="en-US" b="1" dirty="0">
                <a:solidFill>
                  <a:schemeClr val="bg1"/>
                </a:solidFill>
                <a:latin typeface="Arial" panose="020B0604020202020204" pitchFamily="34" charset="0"/>
                <a:cs typeface="Arial" panose="020B0604020202020204" pitchFamily="34" charset="0"/>
              </a:rPr>
              <a:t>energy transition. </a:t>
            </a:r>
          </a:p>
          <a:p>
            <a:pPr>
              <a:spcBef>
                <a:spcPts val="0"/>
              </a:spcBef>
              <a:spcAft>
                <a:spcPts val="600"/>
              </a:spcAft>
            </a:pPr>
            <a:r>
              <a:rPr lang="en-US" sz="1600" b="0" dirty="0">
                <a:solidFill>
                  <a:schemeClr val="bg1"/>
                </a:solidFill>
                <a:latin typeface="Arial" panose="020B0604020202020204" pitchFamily="34" charset="0"/>
                <a:cs typeface="Arial" panose="020B0604020202020204" pitchFamily="34" charset="0"/>
              </a:rPr>
              <a:t>The goal is a long-term commitment of local residents.</a:t>
            </a:r>
            <a:r>
              <a:rPr lang="de-DE" sz="1600" b="0" dirty="0">
                <a:solidFill>
                  <a:schemeClr val="bg1"/>
                </a:solidFill>
                <a:latin typeface="Arial" panose="020B0604020202020204" pitchFamily="34" charset="0"/>
                <a:cs typeface="Arial" panose="020B0604020202020204" pitchFamily="34" charset="0"/>
              </a:rPr>
              <a:t> </a:t>
            </a:r>
            <a:r>
              <a:rPr lang="en-US" sz="1600" b="0" dirty="0">
                <a:solidFill>
                  <a:schemeClr val="bg1"/>
                </a:solidFill>
                <a:latin typeface="Arial" panose="020B0604020202020204" pitchFamily="34" charset="0"/>
                <a:cs typeface="Arial" panose="020B0604020202020204" pitchFamily="34" charset="0"/>
              </a:rPr>
              <a:t>Taking part in the energy transition increases acceptance of renewable energies.</a:t>
            </a:r>
            <a:endParaRPr lang="de-DE" sz="1600" b="0" dirty="0">
              <a:solidFill>
                <a:schemeClr val="bg1"/>
              </a:solidFill>
              <a:latin typeface="Arial" panose="020B0604020202020204" pitchFamily="34" charset="0"/>
              <a:cs typeface="Arial" panose="020B0604020202020204" pitchFamily="34" charset="0"/>
            </a:endParaRP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Energy </a:t>
            </a:r>
            <a:r>
              <a:rPr lang="de-DE" sz="2800" dirty="0" err="1">
                <a:solidFill>
                  <a:schemeClr val="bg1"/>
                </a:solidFill>
                <a:latin typeface="Arial" panose="020B0604020202020204" pitchFamily="34" charset="0"/>
                <a:cs typeface="Arial" panose="020B0604020202020204" pitchFamily="34" charset="0"/>
              </a:rPr>
              <a:t>cooperatives</a:t>
            </a:r>
            <a:br>
              <a:rPr lang="de-DE" sz="2800" dirty="0">
                <a:solidFill>
                  <a:schemeClr val="bg1"/>
                </a:solidFill>
                <a:latin typeface="Arial" panose="020B0604020202020204" pitchFamily="34" charset="0"/>
                <a:cs typeface="Arial" panose="020B0604020202020204" pitchFamily="34" charset="0"/>
              </a:rPr>
            </a:br>
            <a:r>
              <a:rPr lang="de-DE" sz="2800" dirty="0">
                <a:solidFill>
                  <a:srgbClr val="FFD69A"/>
                </a:solidFill>
                <a:latin typeface="Arial" panose="020B0604020202020204" pitchFamily="34" charset="0"/>
                <a:cs typeface="Arial" panose="020B0604020202020204" pitchFamily="34" charset="0"/>
              </a:rPr>
              <a:t>A </a:t>
            </a:r>
            <a:r>
              <a:rPr lang="de-DE" sz="2800" dirty="0" err="1">
                <a:solidFill>
                  <a:srgbClr val="FFD69A"/>
                </a:solidFill>
                <a:latin typeface="Arial" panose="020B0604020202020204" pitchFamily="34" charset="0"/>
                <a:cs typeface="Arial" panose="020B0604020202020204" pitchFamily="34" charset="0"/>
              </a:rPr>
              <a:t>sustainable</a:t>
            </a:r>
            <a:r>
              <a:rPr lang="de-DE" sz="2800" dirty="0">
                <a:solidFill>
                  <a:srgbClr val="FFD69A"/>
                </a:solidFill>
                <a:latin typeface="Arial" panose="020B0604020202020204" pitchFamily="34" charset="0"/>
                <a:cs typeface="Arial" panose="020B0604020202020204" pitchFamily="34" charset="0"/>
              </a:rPr>
              <a:t> </a:t>
            </a:r>
            <a:r>
              <a:rPr lang="de-DE" sz="2800" dirty="0" err="1">
                <a:solidFill>
                  <a:srgbClr val="FFD69A"/>
                </a:solidFill>
                <a:latin typeface="Arial" panose="020B0604020202020204" pitchFamily="34" charset="0"/>
                <a:cs typeface="Arial" panose="020B0604020202020204" pitchFamily="34" charset="0"/>
              </a:rPr>
              <a:t>society</a:t>
            </a:r>
            <a:endParaRPr lang="de-DE" sz="2800" dirty="0">
              <a:solidFill>
                <a:srgbClr val="FFD69A"/>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23</a:t>
            </a:fld>
            <a:endParaRPr lang="de-DE" sz="1200">
              <a:solidFill>
                <a:schemeClr val="bg1"/>
              </a:solidFill>
              <a:latin typeface="Arial" panose="020B0604020202020204" pitchFamily="34" charset="0"/>
              <a:cs typeface="Arial" panose="020B0604020202020204" pitchFamily="34" charset="0"/>
            </a:endParaRPr>
          </a:p>
        </p:txBody>
      </p:sp>
      <p:pic>
        <p:nvPicPr>
          <p:cNvPr id="4" name="Content Placeholder 11">
            <a:extLst>
              <a:ext uri="{FF2B5EF4-FFF2-40B4-BE49-F238E27FC236}">
                <a16:creationId xmlns:a16="http://schemas.microsoft.com/office/drawing/2014/main" id="{3309C03C-1E49-D62E-1677-FEB8F665103B}"/>
              </a:ext>
            </a:extLst>
          </p:cNvPr>
          <p:cNvPicPr>
            <a:picLocks noChangeAspect="1"/>
          </p:cNvPicPr>
          <p:nvPr/>
        </p:nvPicPr>
        <p:blipFill>
          <a:blip r:embed="rId3"/>
          <a:srcRect l="48689" r="25"/>
          <a:stretch/>
        </p:blipFill>
        <p:spPr>
          <a:xfrm>
            <a:off x="6532880" y="514350"/>
            <a:ext cx="5251134" cy="5759449"/>
          </a:xfrm>
          <a:prstGeom prst="rect">
            <a:avLst/>
          </a:prstGeom>
          <a:ln w="50800">
            <a:solidFill>
              <a:schemeClr val="bg1"/>
            </a:solidFill>
          </a:ln>
        </p:spPr>
      </p:pic>
      <p:sp>
        <p:nvSpPr>
          <p:cNvPr id="2" name="TextBox 1">
            <a:extLst>
              <a:ext uri="{FF2B5EF4-FFF2-40B4-BE49-F238E27FC236}">
                <a16:creationId xmlns:a16="http://schemas.microsoft.com/office/drawing/2014/main" id="{E132E325-8AE6-809D-88BF-21BFB8703370}"/>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cxnSp>
        <p:nvCxnSpPr>
          <p:cNvPr id="5" name="Straight Arrow Connector 3">
            <a:extLst>
              <a:ext uri="{FF2B5EF4-FFF2-40B4-BE49-F238E27FC236}">
                <a16:creationId xmlns:a16="http://schemas.microsoft.com/office/drawing/2014/main" id="{B7DA691C-D679-0601-F3CA-8AB3ED4FD45F}"/>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8099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1DDCAF2-FD44-AED2-4F51-EF24EDBE8C52}"/>
              </a:ext>
            </a:extLst>
          </p:cNvPr>
          <p:cNvSpPr/>
          <p:nvPr/>
        </p:nvSpPr>
        <p:spPr>
          <a:xfrm>
            <a:off x="4013860" y="1448790"/>
            <a:ext cx="2241465" cy="43086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2AAB9DE-9866-24FF-C814-9B79F1BCCFB5}"/>
              </a:ext>
            </a:extLst>
          </p:cNvPr>
          <p:cNvSpPr/>
          <p:nvPr/>
        </p:nvSpPr>
        <p:spPr>
          <a:xfrm>
            <a:off x="6257925" y="0"/>
            <a:ext cx="5934075" cy="6858000"/>
          </a:xfrm>
          <a:prstGeom prst="rect">
            <a:avLst/>
          </a:prstGeom>
          <a:solidFill>
            <a:srgbClr val="EC740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Rectangle 36">
            <a:extLst>
              <a:ext uri="{FF2B5EF4-FFF2-40B4-BE49-F238E27FC236}">
                <a16:creationId xmlns:a16="http://schemas.microsoft.com/office/drawing/2014/main" id="{26A93C0B-FDB5-E4E4-7216-78888193C681}"/>
              </a:ext>
            </a:extLst>
          </p:cNvPr>
          <p:cNvSpPr/>
          <p:nvPr/>
        </p:nvSpPr>
        <p:spPr>
          <a:xfrm>
            <a:off x="519300" y="3130496"/>
            <a:ext cx="2717999" cy="1512000"/>
          </a:xfrm>
          <a:prstGeom prst="rect">
            <a:avLst/>
          </a:prstGeom>
          <a:solidFill>
            <a:srgbClr val="FFF3ED"/>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48EF7652-6575-7FF9-3DA5-430B7A550EF4}"/>
              </a:ext>
            </a:extLst>
          </p:cNvPr>
          <p:cNvSpPr/>
          <p:nvPr/>
        </p:nvSpPr>
        <p:spPr>
          <a:xfrm>
            <a:off x="519299" y="4744652"/>
            <a:ext cx="2718000" cy="1512000"/>
          </a:xfrm>
          <a:prstGeom prst="rect">
            <a:avLst/>
          </a:prstGeom>
          <a:solidFill>
            <a:srgbClr val="FFF3ED"/>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3" name="Graphic 12">
            <a:extLst>
              <a:ext uri="{FF2B5EF4-FFF2-40B4-BE49-F238E27FC236}">
                <a16:creationId xmlns:a16="http://schemas.microsoft.com/office/drawing/2014/main" id="{487E7842-0822-0403-EAEF-3F0916D71E2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2" name="Rectangle 1">
            <a:extLst>
              <a:ext uri="{FF2B5EF4-FFF2-40B4-BE49-F238E27FC236}">
                <a16:creationId xmlns:a16="http://schemas.microsoft.com/office/drawing/2014/main" id="{F212216D-269B-D6D4-E354-ABFD2E1F8C04}"/>
              </a:ext>
            </a:extLst>
          </p:cNvPr>
          <p:cNvSpPr/>
          <p:nvPr/>
        </p:nvSpPr>
        <p:spPr>
          <a:xfrm>
            <a:off x="3329162" y="4729704"/>
            <a:ext cx="2718000" cy="1512000"/>
          </a:xfrm>
          <a:prstGeom prst="rect">
            <a:avLst/>
          </a:prstGeom>
          <a:solidFill>
            <a:srgbClr val="FFF3ED"/>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465631" y="3475743"/>
            <a:ext cx="1572844"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1,020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energy</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cooperatives</a:t>
            </a:r>
            <a:endParaRPr lang="de-DE" sz="1400" dirty="0">
              <a:solidFill>
                <a:schemeClr val="tx1"/>
              </a:solidFill>
              <a:latin typeface="Arial" panose="020B0604020202020204" pitchFamily="34" charset="0"/>
              <a:cs typeface="Arial" panose="020B0604020202020204" pitchFamily="34" charset="0"/>
            </a:endParaRP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02680" y="5284652"/>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708440" y="5284652"/>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802680" y="3670496"/>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4340170" y="5212689"/>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220,000</a:t>
            </a:r>
            <a:br>
              <a:rPr lang="de-DE" sz="2000"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4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465631" y="5210669"/>
            <a:ext cx="1230506"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2.1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br>
              <a:rPr lang="de-DE" sz="20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turnover</a:t>
            </a:r>
            <a:endParaRPr lang="de-DE" sz="1200" dirty="0">
              <a:solidFill>
                <a:schemeClr val="tx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99F52FE8-5169-0F59-5BC2-830E3137D4A0}"/>
              </a:ext>
            </a:extLst>
          </p:cNvPr>
          <p:cNvSpPr/>
          <p:nvPr/>
        </p:nvSpPr>
        <p:spPr>
          <a:xfrm>
            <a:off x="3341487" y="3130496"/>
            <a:ext cx="2718000" cy="1512000"/>
          </a:xfrm>
          <a:prstGeom prst="rect">
            <a:avLst/>
          </a:prstGeom>
          <a:solidFill>
            <a:srgbClr val="FFF3ED"/>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4337992" y="3596513"/>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1,200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employees</a:t>
            </a:r>
            <a:endParaRPr lang="de-DE" sz="12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708440" y="3670496"/>
            <a:ext cx="432000" cy="432000"/>
          </a:xfrm>
          <a:prstGeom prst="rect">
            <a:avLst/>
          </a:prstGeom>
        </p:spPr>
      </p:pic>
      <p:sp>
        <p:nvSpPr>
          <p:cNvPr id="32" name="Textfeld 4">
            <a:extLst>
              <a:ext uri="{FF2B5EF4-FFF2-40B4-BE49-F238E27FC236}">
                <a16:creationId xmlns:a16="http://schemas.microsoft.com/office/drawing/2014/main" id="{8529DC8A-7DF5-5D0A-B5F9-C6AB9D08FFBE}"/>
              </a:ext>
            </a:extLst>
          </p:cNvPr>
          <p:cNvSpPr txBox="1"/>
          <p:nvPr/>
        </p:nvSpPr>
        <p:spPr>
          <a:xfrm>
            <a:off x="8042330" y="3176045"/>
            <a:ext cx="2289995" cy="1231106"/>
          </a:xfrm>
          <a:prstGeom prst="rect">
            <a:avLst/>
          </a:prstGeom>
          <a:noFill/>
        </p:spPr>
        <p:txBody>
          <a:bodyPr wrap="square" rtlCol="0">
            <a:spAutoFit/>
          </a:bodyPr>
          <a:lstStyle/>
          <a:p>
            <a:pPr algn="ctr"/>
            <a:r>
              <a:rPr lang="de-DE" sz="3200" b="1" dirty="0">
                <a:solidFill>
                  <a:srgbClr val="FD8441"/>
                </a:solidFill>
                <a:latin typeface="Arial" panose="020B0604020202020204" pitchFamily="34" charset="0"/>
                <a:cs typeface="Arial" panose="020B0604020202020204" pitchFamily="34" charset="0"/>
              </a:rPr>
              <a:t>100%</a:t>
            </a:r>
          </a:p>
          <a:p>
            <a:pPr algn="ctr"/>
            <a:r>
              <a:rPr lang="en-US" sz="1400" dirty="0">
                <a:solidFill>
                  <a:schemeClr val="tx1"/>
                </a:solidFill>
                <a:latin typeface="Arial" panose="020B0604020202020204" pitchFamily="34" charset="0"/>
                <a:cs typeface="Arial" panose="020B0604020202020204" pitchFamily="34" charset="0"/>
              </a:rPr>
              <a:t>supply</a:t>
            </a:r>
          </a:p>
          <a:p>
            <a:pPr algn="ctr"/>
            <a:r>
              <a:rPr lang="en-US" sz="1400" dirty="0">
                <a:solidFill>
                  <a:schemeClr val="tx1"/>
                </a:solidFill>
                <a:latin typeface="Arial" panose="020B0604020202020204" pitchFamily="34" charset="0"/>
                <a:cs typeface="Arial" panose="020B0604020202020204" pitchFamily="34" charset="0"/>
              </a:rPr>
              <a:t>of all members </a:t>
            </a:r>
          </a:p>
          <a:p>
            <a:pPr algn="ctr"/>
            <a:r>
              <a:rPr lang="en-US" sz="1400" dirty="0">
                <a:solidFill>
                  <a:schemeClr val="tx1"/>
                </a:solidFill>
                <a:latin typeface="Arial" panose="020B0604020202020204" pitchFamily="34" charset="0"/>
                <a:cs typeface="Arial" panose="020B0604020202020204" pitchFamily="34" charset="0"/>
              </a:rPr>
              <a:t>with clean electricity</a:t>
            </a:r>
            <a:endParaRPr lang="de-DE" sz="1400" dirty="0">
              <a:solidFill>
                <a:schemeClr val="tx1"/>
              </a:solidFill>
              <a:latin typeface="Arial" panose="020B0604020202020204" pitchFamily="34" charset="0"/>
              <a:cs typeface="Arial" panose="020B0604020202020204" pitchFamily="34" charset="0"/>
            </a:endParaRPr>
          </a:p>
        </p:txBody>
      </p:sp>
      <p:pic>
        <p:nvPicPr>
          <p:cNvPr id="33" name="Graphic 32">
            <a:extLst>
              <a:ext uri="{FF2B5EF4-FFF2-40B4-BE49-F238E27FC236}">
                <a16:creationId xmlns:a16="http://schemas.microsoft.com/office/drawing/2014/main" id="{A32DF197-8D47-E8DC-89D2-789A5712EBE0}"/>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7971249" y="1957516"/>
            <a:ext cx="612000" cy="612000"/>
          </a:xfrm>
          <a:prstGeom prst="rect">
            <a:avLst/>
          </a:prstGeom>
        </p:spPr>
      </p:pic>
      <p:sp>
        <p:nvSpPr>
          <p:cNvPr id="9" name="Title 5">
            <a:extLst>
              <a:ext uri="{FF2B5EF4-FFF2-40B4-BE49-F238E27FC236}">
                <a16:creationId xmlns:a16="http://schemas.microsoft.com/office/drawing/2014/main" id="{396EA2BA-DD06-61A2-BC37-CAE6151617A6}"/>
              </a:ext>
            </a:extLst>
          </p:cNvPr>
          <p:cNvSpPr>
            <a:spLocks noGrp="1"/>
          </p:cNvSpPr>
          <p:nvPr>
            <p:ph type="title"/>
          </p:nvPr>
        </p:nvSpPr>
        <p:spPr>
          <a:xfrm>
            <a:off x="523875" y="490152"/>
            <a:ext cx="5535612" cy="664797"/>
          </a:xfrm>
        </p:spPr>
        <p:txBody>
          <a:bodyPr/>
          <a:lstStyle/>
          <a:p>
            <a:r>
              <a:rPr lang="de-DE" dirty="0"/>
              <a:t>Energy </a:t>
            </a:r>
            <a:r>
              <a:rPr lang="de-DE" dirty="0" err="1"/>
              <a:t>cooperatives</a:t>
            </a:r>
            <a:br>
              <a:rPr lang="de-DE" dirty="0"/>
            </a:br>
            <a:r>
              <a:rPr lang="de-DE" dirty="0">
                <a:solidFill>
                  <a:srgbClr val="FD8441"/>
                </a:solidFill>
              </a:rPr>
              <a:t>A </a:t>
            </a:r>
            <a:r>
              <a:rPr lang="de-DE" dirty="0" err="1">
                <a:solidFill>
                  <a:srgbClr val="FD8441"/>
                </a:solidFill>
              </a:rPr>
              <a:t>sustainable</a:t>
            </a:r>
            <a:r>
              <a:rPr lang="de-DE" dirty="0">
                <a:solidFill>
                  <a:srgbClr val="FD8441"/>
                </a:solidFill>
              </a:rPr>
              <a:t> </a:t>
            </a:r>
            <a:r>
              <a:rPr lang="de-DE" dirty="0" err="1">
                <a:solidFill>
                  <a:srgbClr val="FD8441"/>
                </a:solidFill>
              </a:rPr>
              <a:t>society</a:t>
            </a:r>
            <a:endParaRPr lang="de-DE" dirty="0">
              <a:solidFill>
                <a:srgbClr val="FD8441"/>
              </a:solidFill>
            </a:endParaRP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24</a:t>
            </a:fld>
            <a:endParaRPr lang="de-DE">
              <a:solidFill>
                <a:schemeClr val="bg1"/>
              </a:solidFill>
            </a:endParaRPr>
          </a:p>
        </p:txBody>
      </p:sp>
      <p:sp>
        <p:nvSpPr>
          <p:cNvPr id="3" name="TextBox 2">
            <a:extLst>
              <a:ext uri="{FF2B5EF4-FFF2-40B4-BE49-F238E27FC236}">
                <a16:creationId xmlns:a16="http://schemas.microsoft.com/office/drawing/2014/main" id="{A3BF331E-A1F3-6CBB-6185-66AD7866909F}"/>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sp>
        <p:nvSpPr>
          <p:cNvPr id="11" name="Rectangle 16">
            <a:extLst>
              <a:ext uri="{FF2B5EF4-FFF2-40B4-BE49-F238E27FC236}">
                <a16:creationId xmlns:a16="http://schemas.microsoft.com/office/drawing/2014/main" id="{7253535F-4440-2302-7C0C-394145FCAE56}"/>
              </a:ext>
            </a:extLst>
          </p:cNvPr>
          <p:cNvSpPr/>
          <p:nvPr/>
        </p:nvSpPr>
        <p:spPr>
          <a:xfrm>
            <a:off x="1146811" y="1421723"/>
            <a:ext cx="4936734" cy="1512000"/>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2" name="Flussdiagramm: Verbinder 3">
            <a:extLst>
              <a:ext uri="{FF2B5EF4-FFF2-40B4-BE49-F238E27FC236}">
                <a16:creationId xmlns:a16="http://schemas.microsoft.com/office/drawing/2014/main" id="{5FB636CF-D15F-5AB5-A191-FE1541BD96A2}"/>
              </a:ext>
            </a:extLst>
          </p:cNvPr>
          <p:cNvSpPr/>
          <p:nvPr/>
        </p:nvSpPr>
        <p:spPr>
          <a:xfrm>
            <a:off x="2055074" y="1819612"/>
            <a:ext cx="3355126" cy="716222"/>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en-US" sz="1400" dirty="0">
                <a:solidFill>
                  <a:schemeClr val="tx1"/>
                </a:solidFill>
                <a:latin typeface="Arial" panose="020B0604020202020204" pitchFamily="34" charset="0"/>
                <a:cs typeface="Arial" panose="020B0604020202020204" pitchFamily="34" charset="0"/>
              </a:rPr>
              <a:t>Ownership and participation in the cooperative promote acceptance of the energy transition.</a:t>
            </a:r>
          </a:p>
        </p:txBody>
      </p:sp>
      <p:grpSp>
        <p:nvGrpSpPr>
          <p:cNvPr id="15" name="Group 2">
            <a:extLst>
              <a:ext uri="{FF2B5EF4-FFF2-40B4-BE49-F238E27FC236}">
                <a16:creationId xmlns:a16="http://schemas.microsoft.com/office/drawing/2014/main" id="{DF613E73-2863-34AB-FC95-99BAC18C66F2}"/>
              </a:ext>
            </a:extLst>
          </p:cNvPr>
          <p:cNvGrpSpPr/>
          <p:nvPr/>
        </p:nvGrpSpPr>
        <p:grpSpPr>
          <a:xfrm>
            <a:off x="547884" y="1421723"/>
            <a:ext cx="1507191" cy="1507191"/>
            <a:chOff x="523828" y="1692092"/>
            <a:chExt cx="1245350" cy="1245350"/>
          </a:xfrm>
        </p:grpSpPr>
        <p:sp>
          <p:nvSpPr>
            <p:cNvPr id="17" name="Oval 22">
              <a:extLst>
                <a:ext uri="{FF2B5EF4-FFF2-40B4-BE49-F238E27FC236}">
                  <a16:creationId xmlns:a16="http://schemas.microsoft.com/office/drawing/2014/main" id="{98D434D9-74B5-ABD5-E91E-4A87B9D5A5C9}"/>
                </a:ext>
              </a:extLst>
            </p:cNvPr>
            <p:cNvSpPr>
              <a:spLocks noChangeAspect="1"/>
            </p:cNvSpPr>
            <p:nvPr/>
          </p:nvSpPr>
          <p:spPr>
            <a:xfrm>
              <a:off x="523828" y="1692092"/>
              <a:ext cx="1245350" cy="1245350"/>
            </a:xfrm>
            <a:prstGeom prst="ellipse">
              <a:avLst/>
            </a:prstGeom>
            <a:solidFill>
              <a:schemeClr val="bg1"/>
            </a:solidFill>
            <a:ln w="38100">
              <a:solidFill>
                <a:srgbClr val="FFF3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8" name="Bildplatzhalter 10">
              <a:extLst>
                <a:ext uri="{FF2B5EF4-FFF2-40B4-BE49-F238E27FC236}">
                  <a16:creationId xmlns:a16="http://schemas.microsoft.com/office/drawing/2014/main" id="{DC1AF7DD-71AB-C080-C823-3DFE579C5251}"/>
                </a:ext>
              </a:extLst>
            </p:cNvPr>
            <p:cNvPicPr>
              <a:picLocks noChangeAspect="1"/>
            </p:cNvPicPr>
            <p:nvPr/>
          </p:nvPicPr>
          <p:blipFill>
            <a:blip r:embed="rId8"/>
            <a:srcRect/>
            <a:stretch/>
          </p:blipFill>
          <p:spPr>
            <a:xfrm>
              <a:off x="607033" y="1779231"/>
              <a:ext cx="1078940" cy="1071073"/>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pic>
        <p:nvPicPr>
          <p:cNvPr id="22" name="Graphic 32">
            <a:extLst>
              <a:ext uri="{FF2B5EF4-FFF2-40B4-BE49-F238E27FC236}">
                <a16:creationId xmlns:a16="http://schemas.microsoft.com/office/drawing/2014/main" id="{4BBB121F-B2A1-1F16-8968-732007650182}"/>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10196662" y="2730510"/>
            <a:ext cx="612000" cy="612000"/>
          </a:xfrm>
          <a:prstGeom prst="rect">
            <a:avLst/>
          </a:prstGeom>
        </p:spPr>
      </p:pic>
      <p:pic>
        <p:nvPicPr>
          <p:cNvPr id="24" name="Grafik 23" descr="Solarmodule Silhouette">
            <a:extLst>
              <a:ext uri="{FF2B5EF4-FFF2-40B4-BE49-F238E27FC236}">
                <a16:creationId xmlns:a16="http://schemas.microsoft.com/office/drawing/2014/main" id="{E17B6A45-3264-3438-9CBC-1ECB7DCCD03C}"/>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7595244" y="3471933"/>
            <a:ext cx="608432" cy="608432"/>
          </a:xfrm>
          <a:prstGeom prst="rect">
            <a:avLst/>
          </a:prstGeom>
        </p:spPr>
      </p:pic>
      <p:pic>
        <p:nvPicPr>
          <p:cNvPr id="25" name="Grafik 24" descr="Solarmodule Silhouette">
            <a:extLst>
              <a:ext uri="{FF2B5EF4-FFF2-40B4-BE49-F238E27FC236}">
                <a16:creationId xmlns:a16="http://schemas.microsoft.com/office/drawing/2014/main" id="{AE81B2C3-B3A7-8EB3-DA74-C4EEC915AC08}"/>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9982179" y="1527151"/>
            <a:ext cx="608432" cy="608432"/>
          </a:xfrm>
          <a:prstGeom prst="rect">
            <a:avLst/>
          </a:prstGeom>
        </p:spPr>
      </p:pic>
      <p:pic>
        <p:nvPicPr>
          <p:cNvPr id="27" name="Grafik 26" descr="Solarmodule Silhouette">
            <a:extLst>
              <a:ext uri="{FF2B5EF4-FFF2-40B4-BE49-F238E27FC236}">
                <a16:creationId xmlns:a16="http://schemas.microsoft.com/office/drawing/2014/main" id="{4C973940-48C4-6623-E565-8831CB205DCB}"/>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8345068" y="5253778"/>
            <a:ext cx="608432" cy="608432"/>
          </a:xfrm>
          <a:prstGeom prst="rect">
            <a:avLst/>
          </a:prstGeom>
        </p:spPr>
      </p:pic>
      <p:pic>
        <p:nvPicPr>
          <p:cNvPr id="31" name="Grafik 30" descr="Elektroauto Silhouette">
            <a:extLst>
              <a:ext uri="{FF2B5EF4-FFF2-40B4-BE49-F238E27FC236}">
                <a16:creationId xmlns:a16="http://schemas.microsoft.com/office/drawing/2014/main" id="{2C16B306-704E-5714-F134-6632021D0874}"/>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691079" y="5105400"/>
            <a:ext cx="765404" cy="765404"/>
          </a:xfrm>
          <a:prstGeom prst="rect">
            <a:avLst/>
          </a:prstGeom>
        </p:spPr>
      </p:pic>
      <p:pic>
        <p:nvPicPr>
          <p:cNvPr id="34" name="Graphic 26">
            <a:extLst>
              <a:ext uri="{FF2B5EF4-FFF2-40B4-BE49-F238E27FC236}">
                <a16:creationId xmlns:a16="http://schemas.microsoft.com/office/drawing/2014/main" id="{6486908D-1884-B1C4-6BEF-CE60DEF18BFE}"/>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8895140" y="2564045"/>
            <a:ext cx="612000" cy="612000"/>
          </a:xfrm>
          <a:prstGeom prst="rect">
            <a:avLst/>
          </a:prstGeom>
        </p:spPr>
      </p:pic>
    </p:spTree>
    <p:extLst>
      <p:ext uri="{BB962C8B-B14F-4D97-AF65-F5344CB8AC3E}">
        <p14:creationId xmlns:p14="http://schemas.microsoft.com/office/powerpoint/2010/main" val="26410990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7F7705-C676-FB3A-17AD-7A4FB81724B3}"/>
              </a:ext>
            </a:extLst>
          </p:cNvPr>
          <p:cNvSpPr>
            <a:spLocks noGrp="1"/>
          </p:cNvSpPr>
          <p:nvPr>
            <p:ph type="body" sz="quarter" idx="15"/>
          </p:nvPr>
        </p:nvSpPr>
        <p:spPr/>
        <p:txBody>
          <a:bodyPr/>
          <a:lstStyle/>
          <a:p>
            <a:endParaRPr lang="de-DE">
              <a:latin typeface="Arial" panose="020B0604020202020204" pitchFamily="34" charset="0"/>
            </a:endParaRPr>
          </a:p>
        </p:txBody>
      </p:sp>
      <p:sp>
        <p:nvSpPr>
          <p:cNvPr id="7" name="Title 5">
            <a:extLst>
              <a:ext uri="{FF2B5EF4-FFF2-40B4-BE49-F238E27FC236}">
                <a16:creationId xmlns:a16="http://schemas.microsoft.com/office/drawing/2014/main" id="{FD1AF7EF-FC62-C53E-6FA6-59E17AEEBAF8}"/>
              </a:ext>
            </a:extLst>
          </p:cNvPr>
          <p:cNvSpPr>
            <a:spLocks noGrp="1"/>
          </p:cNvSpPr>
          <p:nvPr>
            <p:ph type="title"/>
          </p:nvPr>
        </p:nvSpPr>
        <p:spPr>
          <a:xfrm>
            <a:off x="523875" y="490152"/>
            <a:ext cx="5535612" cy="664797"/>
          </a:xfrm>
        </p:spPr>
        <p:txBody>
          <a:bodyPr/>
          <a:lstStyle/>
          <a:p>
            <a:r>
              <a:rPr lang="de-DE" dirty="0"/>
              <a:t>Energy </a:t>
            </a:r>
            <a:r>
              <a:rPr lang="de-DE" dirty="0" err="1"/>
              <a:t>cooperatives</a:t>
            </a:r>
            <a:br>
              <a:rPr lang="de-DE" dirty="0"/>
            </a:br>
            <a:r>
              <a:rPr lang="de-DE" dirty="0">
                <a:solidFill>
                  <a:srgbClr val="FD8441"/>
                </a:solidFill>
              </a:rPr>
              <a:t>A </a:t>
            </a:r>
            <a:r>
              <a:rPr lang="de-DE" dirty="0" err="1">
                <a:solidFill>
                  <a:srgbClr val="FD8441"/>
                </a:solidFill>
              </a:rPr>
              <a:t>sustainable</a:t>
            </a:r>
            <a:r>
              <a:rPr lang="de-DE" dirty="0">
                <a:solidFill>
                  <a:srgbClr val="FD8441"/>
                </a:solidFill>
              </a:rPr>
              <a:t> </a:t>
            </a:r>
            <a:r>
              <a:rPr lang="de-DE" dirty="0" err="1">
                <a:solidFill>
                  <a:srgbClr val="FD8441"/>
                </a:solidFill>
              </a:rPr>
              <a:t>society</a:t>
            </a:r>
            <a:endParaRPr lang="de-DE" dirty="0">
              <a:solidFill>
                <a:srgbClr val="FD8441"/>
              </a:solidFill>
            </a:endParaRPr>
          </a:p>
        </p:txBody>
      </p:sp>
      <p:sp>
        <p:nvSpPr>
          <p:cNvPr id="8" name="Rectangle 7">
            <a:extLst>
              <a:ext uri="{FF2B5EF4-FFF2-40B4-BE49-F238E27FC236}">
                <a16:creationId xmlns:a16="http://schemas.microsoft.com/office/drawing/2014/main" id="{AB5CAF04-380C-D958-946A-200036D271F2}"/>
              </a:ext>
            </a:extLst>
          </p:cNvPr>
          <p:cNvSpPr/>
          <p:nvPr/>
        </p:nvSpPr>
        <p:spPr>
          <a:xfrm>
            <a:off x="2856949" y="2510418"/>
            <a:ext cx="5257798" cy="1128648"/>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5CBB17B8-808E-3813-FA0B-F14A69B78C31}"/>
              </a:ext>
            </a:extLst>
          </p:cNvPr>
          <p:cNvSpPr/>
          <p:nvPr/>
        </p:nvSpPr>
        <p:spPr>
          <a:xfrm>
            <a:off x="2856948" y="3700217"/>
            <a:ext cx="5257798" cy="1128648"/>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EF5204DB-B11A-D3FB-44F9-B50F7CDE01A3}"/>
              </a:ext>
            </a:extLst>
          </p:cNvPr>
          <p:cNvSpPr/>
          <p:nvPr/>
        </p:nvSpPr>
        <p:spPr>
          <a:xfrm>
            <a:off x="2856947" y="4890016"/>
            <a:ext cx="5257797" cy="1128648"/>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B5D617A2-FE51-4FE9-7044-A81707B0DF02}"/>
              </a:ext>
            </a:extLst>
          </p:cNvPr>
          <p:cNvSpPr/>
          <p:nvPr/>
        </p:nvSpPr>
        <p:spPr>
          <a:xfrm>
            <a:off x="3140584" y="1320619"/>
            <a:ext cx="4974163" cy="1128648"/>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6" name="Flussdiagramm: Verbinder 4">
            <a:extLst>
              <a:ext uri="{FF2B5EF4-FFF2-40B4-BE49-F238E27FC236}">
                <a16:creationId xmlns:a16="http://schemas.microsoft.com/office/drawing/2014/main" id="{13EEA59E-ECDF-E8F6-3000-990942EDCD7E}"/>
              </a:ext>
            </a:extLst>
          </p:cNvPr>
          <p:cNvSpPr/>
          <p:nvPr/>
        </p:nvSpPr>
        <p:spPr>
          <a:xfrm>
            <a:off x="3807860" y="3976578"/>
            <a:ext cx="3697288"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a:solidFill>
                  <a:schemeClr val="tx1"/>
                </a:solidFill>
                <a:latin typeface="Arial" panose="020B0604020202020204" pitchFamily="34" charset="0"/>
                <a:cs typeface="Arial" panose="020B0604020202020204" pitchFamily="34" charset="0"/>
              </a:rPr>
              <a:t>3,200 </a:t>
            </a:r>
            <a:r>
              <a:rPr lang="de-DE" sz="2000" b="1" dirty="0">
                <a:solidFill>
                  <a:schemeClr val="tx1"/>
                </a:solidFill>
                <a:latin typeface="Arial" panose="020B0604020202020204" pitchFamily="34" charset="0"/>
                <a:cs typeface="Arial" panose="020B0604020202020204" pitchFamily="34" charset="0"/>
              </a:rPr>
              <a:t>€</a:t>
            </a:r>
          </a:p>
          <a:p>
            <a:pPr>
              <a:lnSpc>
                <a:spcPct val="114000"/>
              </a:lnSpc>
            </a:pPr>
            <a:r>
              <a:rPr lang="en-US" sz="1400" dirty="0">
                <a:solidFill>
                  <a:schemeClr val="tx1"/>
                </a:solidFill>
                <a:latin typeface="Arial" panose="020B0604020202020204" pitchFamily="34" charset="0"/>
                <a:cs typeface="Arial" panose="020B0604020202020204" pitchFamily="34" charset="0"/>
              </a:rPr>
              <a:t>average participation of the members</a:t>
            </a:r>
            <a:endParaRPr lang="de-DE" sz="1400" dirty="0">
              <a:solidFill>
                <a:schemeClr val="tx1"/>
              </a:solidFill>
              <a:latin typeface="Arial" panose="020B0604020202020204" pitchFamily="34" charset="0"/>
              <a:cs typeface="Arial" panose="020B0604020202020204" pitchFamily="34" charset="0"/>
            </a:endParaRPr>
          </a:p>
        </p:txBody>
      </p:sp>
      <p:sp>
        <p:nvSpPr>
          <p:cNvPr id="17" name="Flussdiagramm: Verbinder 5">
            <a:extLst>
              <a:ext uri="{FF2B5EF4-FFF2-40B4-BE49-F238E27FC236}">
                <a16:creationId xmlns:a16="http://schemas.microsoft.com/office/drawing/2014/main" id="{FE40313D-F54E-0CFB-FEBC-0CA0EB1EE51E}"/>
              </a:ext>
            </a:extLst>
          </p:cNvPr>
          <p:cNvSpPr/>
          <p:nvPr/>
        </p:nvSpPr>
        <p:spPr>
          <a:xfrm>
            <a:off x="3807860" y="5043587"/>
            <a:ext cx="4059238"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3.0 </a:t>
            </a:r>
            <a:r>
              <a:rPr lang="de-DE" sz="2000" b="1" dirty="0" err="1">
                <a:solidFill>
                  <a:schemeClr val="tx1"/>
                </a:solidFill>
                <a:latin typeface="Arial" panose="020B0604020202020204" pitchFamily="34" charset="0"/>
                <a:cs typeface="Arial" panose="020B0604020202020204" pitchFamily="34" charset="0"/>
              </a:rPr>
              <a:t>million</a:t>
            </a:r>
            <a:r>
              <a:rPr lang="de-DE" sz="2000" b="1" dirty="0">
                <a:solidFill>
                  <a:schemeClr val="tx1"/>
                </a:solidFill>
                <a:latin typeface="Arial" panose="020B0604020202020204" pitchFamily="34" charset="0"/>
                <a:cs typeface="Arial" panose="020B0604020202020204" pitchFamily="34" charset="0"/>
              </a:rPr>
              <a:t> </a:t>
            </a:r>
            <a:r>
              <a:rPr lang="de-DE" sz="2000" b="1" dirty="0" err="1">
                <a:solidFill>
                  <a:schemeClr val="tx1"/>
                </a:solidFill>
                <a:latin typeface="Arial" panose="020B0604020202020204" pitchFamily="34" charset="0"/>
                <a:cs typeface="Arial" panose="020B0604020202020204" pitchFamily="34" charset="0"/>
              </a:rPr>
              <a:t>tons</a:t>
            </a:r>
            <a:r>
              <a:rPr lang="de-DE" sz="2000" b="1" dirty="0">
                <a:solidFill>
                  <a:schemeClr val="tx1"/>
                </a:solidFill>
                <a:latin typeface="Arial" panose="020B0604020202020204" pitchFamily="34" charset="0"/>
                <a:cs typeface="Arial" panose="020B0604020202020204" pitchFamily="34" charset="0"/>
              </a:rPr>
              <a:t> </a:t>
            </a:r>
            <a:r>
              <a:rPr lang="de-DE" sz="2000" b="1" dirty="0" err="1">
                <a:solidFill>
                  <a:schemeClr val="tx1"/>
                </a:solidFill>
                <a:latin typeface="Arial" panose="020B0604020202020204" pitchFamily="34" charset="0"/>
                <a:cs typeface="Arial" panose="020B0604020202020204" pitchFamily="34" charset="0"/>
              </a:rPr>
              <a:t>of</a:t>
            </a:r>
            <a:r>
              <a:rPr lang="de-DE" sz="2000" b="1" dirty="0">
                <a:solidFill>
                  <a:schemeClr val="tx1"/>
                </a:solidFill>
                <a:latin typeface="Arial" panose="020B0604020202020204" pitchFamily="34" charset="0"/>
                <a:cs typeface="Arial" panose="020B0604020202020204" pitchFamily="34" charset="0"/>
              </a:rPr>
              <a:t> CO2 </a:t>
            </a:r>
          </a:p>
          <a:p>
            <a:pPr>
              <a:lnSpc>
                <a:spcPct val="114000"/>
              </a:lnSpc>
            </a:pPr>
            <a:r>
              <a:rPr lang="en-US" sz="1400" dirty="0">
                <a:solidFill>
                  <a:schemeClr val="tx1"/>
                </a:solidFill>
                <a:latin typeface="Arial" panose="020B0604020202020204" pitchFamily="34" charset="0"/>
                <a:cs typeface="Arial" panose="020B0604020202020204" pitchFamily="34" charset="0"/>
              </a:rPr>
              <a:t>were avoided by energy cooperatives in the electricity sector</a:t>
            </a:r>
          </a:p>
        </p:txBody>
      </p:sp>
      <p:sp>
        <p:nvSpPr>
          <p:cNvPr id="18" name="Flussdiagramm: Verbinder 16">
            <a:extLst>
              <a:ext uri="{FF2B5EF4-FFF2-40B4-BE49-F238E27FC236}">
                <a16:creationId xmlns:a16="http://schemas.microsoft.com/office/drawing/2014/main" id="{03ADBBF3-7A52-4648-F8C0-5508D24C38BB}"/>
              </a:ext>
            </a:extLst>
          </p:cNvPr>
          <p:cNvSpPr/>
          <p:nvPr/>
        </p:nvSpPr>
        <p:spPr>
          <a:xfrm>
            <a:off x="3807860" y="2663989"/>
            <a:ext cx="4135437"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50 €</a:t>
            </a:r>
          </a:p>
          <a:p>
            <a:pPr>
              <a:lnSpc>
                <a:spcPct val="114000"/>
              </a:lnSpc>
            </a:pPr>
            <a:r>
              <a:rPr lang="en-US" sz="1400" dirty="0">
                <a:solidFill>
                  <a:schemeClr val="tx1"/>
                </a:solidFill>
                <a:latin typeface="Arial" panose="020B0604020202020204" pitchFamily="34" charset="0"/>
                <a:cs typeface="Arial" panose="020B0604020202020204" pitchFamily="34" charset="0"/>
              </a:rPr>
              <a:t>minimum participation to become a member in an energy cooperative</a:t>
            </a:r>
            <a:endParaRPr lang="de-DE" sz="1400" dirty="0">
              <a:solidFill>
                <a:schemeClr val="tx1"/>
              </a:solidFill>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7C593080-1760-54C6-1AE9-A11582AB41DD}"/>
              </a:ext>
            </a:extLst>
          </p:cNvPr>
          <p:cNvSpPr/>
          <p:nvPr/>
        </p:nvSpPr>
        <p:spPr>
          <a:xfrm>
            <a:off x="3807860" y="1445515"/>
            <a:ext cx="4403096" cy="10670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3.6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en-US" sz="1400" dirty="0">
                <a:solidFill>
                  <a:schemeClr val="tx1"/>
                </a:solidFill>
                <a:latin typeface="Arial" panose="020B0604020202020204" pitchFamily="34" charset="0"/>
                <a:cs typeface="Arial" panose="020B0604020202020204" pitchFamily="34" charset="0"/>
              </a:rPr>
              <a:t>investments of energy cooperatives in renewable energies</a:t>
            </a:r>
          </a:p>
          <a:p>
            <a:pPr>
              <a:lnSpc>
                <a:spcPct val="114000"/>
              </a:lnSpc>
            </a:pPr>
            <a:endParaRPr lang="de-DE" sz="1400" dirty="0">
              <a:solidFill>
                <a:schemeClr val="tx1"/>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097F7A03-9DF2-ACA6-8C94-C37F7ABA1028}"/>
              </a:ext>
            </a:extLst>
          </p:cNvPr>
          <p:cNvSpPr>
            <a:spLocks noGrp="1"/>
          </p:cNvSpPr>
          <p:nvPr>
            <p:ph type="sldNum" sz="quarter" idx="16"/>
          </p:nvPr>
        </p:nvSpPr>
        <p:spPr/>
        <p:txBody>
          <a:bodyPr/>
          <a:lstStyle/>
          <a:p>
            <a:fld id="{BD6B995A-6B31-0F4D-824D-D8F1B52156F9}" type="slidenum">
              <a:rPr lang="de-DE" smtClean="0">
                <a:solidFill>
                  <a:schemeClr val="bg1"/>
                </a:solidFill>
              </a:rPr>
              <a:pPr/>
              <a:t>25</a:t>
            </a:fld>
            <a:endParaRPr lang="de-DE">
              <a:solidFill>
                <a:schemeClr val="bg1"/>
              </a:solidFill>
            </a:endParaRPr>
          </a:p>
        </p:txBody>
      </p:sp>
      <p:sp>
        <p:nvSpPr>
          <p:cNvPr id="23" name="Oval 22">
            <a:extLst>
              <a:ext uri="{FF2B5EF4-FFF2-40B4-BE49-F238E27FC236}">
                <a16:creationId xmlns:a16="http://schemas.microsoft.com/office/drawing/2014/main" id="{32479336-9411-5A80-9CFC-559F535CACFD}"/>
              </a:ext>
            </a:extLst>
          </p:cNvPr>
          <p:cNvSpPr/>
          <p:nvPr/>
        </p:nvSpPr>
        <p:spPr>
          <a:xfrm>
            <a:off x="2671034" y="1415392"/>
            <a:ext cx="939103" cy="939103"/>
          </a:xfrm>
          <a:prstGeom prst="ellipse">
            <a:avLst/>
          </a:prstGeom>
          <a:solidFill>
            <a:schemeClr val="bg1"/>
          </a:solidFill>
          <a:ln w="50800">
            <a:solidFill>
              <a:srgbClr val="FFF3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22" name="Bildplatzhalter 10">
            <a:extLst>
              <a:ext uri="{FF2B5EF4-FFF2-40B4-BE49-F238E27FC236}">
                <a16:creationId xmlns:a16="http://schemas.microsoft.com/office/drawing/2014/main" id="{B8CA0BBB-524A-68DE-8481-2741945FC06F}"/>
              </a:ext>
            </a:extLst>
          </p:cNvPr>
          <p:cNvPicPr>
            <a:picLocks noChangeAspect="1"/>
          </p:cNvPicPr>
          <p:nvPr/>
        </p:nvPicPr>
        <p:blipFill>
          <a:blip r:embed="rId2"/>
          <a:srcRect l="12219" r="12219"/>
          <a:stretch/>
        </p:blipFill>
        <p:spPr>
          <a:xfrm rot="5400000">
            <a:off x="2735132" y="1470484"/>
            <a:ext cx="855252" cy="861658"/>
          </a:xfrm>
          <a:prstGeom prst="ellipse">
            <a:avLst/>
          </a:prstGeom>
        </p:spPr>
      </p:pic>
      <p:sp>
        <p:nvSpPr>
          <p:cNvPr id="4" name="Slide Number Placeholder 3">
            <a:extLst>
              <a:ext uri="{FF2B5EF4-FFF2-40B4-BE49-F238E27FC236}">
                <a16:creationId xmlns:a16="http://schemas.microsoft.com/office/drawing/2014/main" id="{DCCF5A63-5CD6-2785-9C52-8ECFCA7DE66C}"/>
              </a:ext>
            </a:extLst>
          </p:cNvPr>
          <p:cNvSpPr txBox="1">
            <a:spLocks/>
          </p:cNvSpPr>
          <p:nvPr/>
        </p:nvSpPr>
        <p:spPr>
          <a:xfrm>
            <a:off x="11081185" y="6356350"/>
            <a:ext cx="705454" cy="231775"/>
          </a:xfrm>
          <a:prstGeom prst="rect">
            <a:avLst/>
          </a:prstGeom>
        </p:spPr>
        <p:txBody>
          <a:bodyPr vert="horz" lIns="0" tIns="0" rIns="0" bIns="0" rtlCol="0" anchor="b"/>
          <a:lstStyle>
            <a:defPPr>
              <a:defRPr lang="en-JP"/>
            </a:defPPr>
            <a:lvl1pPr marL="0" algn="r" defTabSz="914400" rtl="0" eaLnBrk="1" latinLnBrk="0" hangingPunct="1">
              <a:defRPr sz="1200" kern="1200">
                <a:solidFill>
                  <a:schemeClr val="tx1">
                    <a:lumMod val="50000"/>
                    <a:lumOff val="50000"/>
                  </a:schemeClr>
                </a:solidFill>
                <a:latin typeface="Figtree"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6B995A-6B31-0F4D-824D-D8F1B52156F9}" type="slidenum">
              <a:rPr lang="de-DE" smtClean="0">
                <a:latin typeface="Arial" panose="020B0604020202020204" pitchFamily="34" charset="0"/>
                <a:cs typeface="Arial" panose="020B0604020202020204" pitchFamily="34" charset="0"/>
              </a:rPr>
              <a:pPr/>
              <a:t>25</a:t>
            </a:fld>
            <a:endParaRPr lang="de-DE"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F922A69-0E93-B282-D24E-BF25B7FD5BD1}"/>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tx1">
                    <a:lumMod val="50000"/>
                    <a:lumOff val="50000"/>
                  </a:schemeClr>
                </a:solidFill>
                <a:effectLst/>
                <a:latin typeface="Arial" panose="020B0604020202020204" pitchFamily="34" charset="0"/>
                <a:cs typeface="Arial" panose="020B0604020202020204" pitchFamily="34" charset="0"/>
              </a:rPr>
              <a:t>© </a:t>
            </a:r>
            <a:r>
              <a:rPr lang="de-DE" sz="800" b="0" i="0" dirty="0">
                <a:solidFill>
                  <a:schemeClr val="tx1">
                    <a:lumMod val="50000"/>
                    <a:lumOff val="50000"/>
                  </a:schemeClr>
                </a:solidFill>
                <a:latin typeface="Arial" panose="020B0604020202020204" pitchFamily="34" charset="0"/>
                <a:cs typeface="Arial" panose="020B0604020202020204" pitchFamily="34" charset="0"/>
              </a:rPr>
              <a:t> DGRV 2026</a:t>
            </a:r>
          </a:p>
        </p:txBody>
      </p:sp>
      <p:sp>
        <p:nvSpPr>
          <p:cNvPr id="14" name="Oval 22">
            <a:extLst>
              <a:ext uri="{FF2B5EF4-FFF2-40B4-BE49-F238E27FC236}">
                <a16:creationId xmlns:a16="http://schemas.microsoft.com/office/drawing/2014/main" id="{F29F9879-33B3-0697-74A2-9214FF1CF5D8}"/>
              </a:ext>
            </a:extLst>
          </p:cNvPr>
          <p:cNvSpPr/>
          <p:nvPr/>
        </p:nvSpPr>
        <p:spPr>
          <a:xfrm>
            <a:off x="2671034" y="2582491"/>
            <a:ext cx="939103" cy="939103"/>
          </a:xfrm>
          <a:prstGeom prst="ellipse">
            <a:avLst/>
          </a:prstGeom>
          <a:solidFill>
            <a:schemeClr val="bg1"/>
          </a:solidFill>
          <a:ln w="50800">
            <a:solidFill>
              <a:srgbClr val="FFF3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0" name="Oval 22">
            <a:extLst>
              <a:ext uri="{FF2B5EF4-FFF2-40B4-BE49-F238E27FC236}">
                <a16:creationId xmlns:a16="http://schemas.microsoft.com/office/drawing/2014/main" id="{2AB65485-660B-5982-1BED-B58AA322786C}"/>
              </a:ext>
            </a:extLst>
          </p:cNvPr>
          <p:cNvSpPr/>
          <p:nvPr/>
        </p:nvSpPr>
        <p:spPr>
          <a:xfrm>
            <a:off x="2633482" y="3781598"/>
            <a:ext cx="939103" cy="939103"/>
          </a:xfrm>
          <a:prstGeom prst="ellipse">
            <a:avLst/>
          </a:prstGeom>
          <a:solidFill>
            <a:schemeClr val="bg1"/>
          </a:solidFill>
          <a:ln w="50800">
            <a:solidFill>
              <a:srgbClr val="FFF3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6" name="Oval 22">
            <a:extLst>
              <a:ext uri="{FF2B5EF4-FFF2-40B4-BE49-F238E27FC236}">
                <a16:creationId xmlns:a16="http://schemas.microsoft.com/office/drawing/2014/main" id="{1F73BEFE-CADF-429E-7C1F-592D73A809DE}"/>
              </a:ext>
            </a:extLst>
          </p:cNvPr>
          <p:cNvSpPr/>
          <p:nvPr/>
        </p:nvSpPr>
        <p:spPr>
          <a:xfrm>
            <a:off x="2588300" y="4934596"/>
            <a:ext cx="939103" cy="939103"/>
          </a:xfrm>
          <a:prstGeom prst="ellipse">
            <a:avLst/>
          </a:prstGeom>
          <a:solidFill>
            <a:schemeClr val="bg1"/>
          </a:solidFill>
          <a:ln w="50800">
            <a:solidFill>
              <a:srgbClr val="FFF3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30" name="Graphic 26">
            <a:extLst>
              <a:ext uri="{FF2B5EF4-FFF2-40B4-BE49-F238E27FC236}">
                <a16:creationId xmlns:a16="http://schemas.microsoft.com/office/drawing/2014/main" id="{2EF1FA27-329B-3A8F-59FE-C7A8374CC105}"/>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2840588" y="5172720"/>
            <a:ext cx="432000" cy="432000"/>
          </a:xfrm>
          <a:prstGeom prst="rect">
            <a:avLst/>
          </a:prstGeom>
        </p:spPr>
      </p:pic>
      <p:pic>
        <p:nvPicPr>
          <p:cNvPr id="24" name="Graphic 23">
            <a:extLst>
              <a:ext uri="{FF2B5EF4-FFF2-40B4-BE49-F238E27FC236}">
                <a16:creationId xmlns:a16="http://schemas.microsoft.com/office/drawing/2014/main" id="{2E4E8ACD-294D-3D3A-0DF2-987BB20C6D8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924584" y="2836042"/>
            <a:ext cx="432000" cy="432000"/>
          </a:xfrm>
          <a:prstGeom prst="rect">
            <a:avLst/>
          </a:prstGeom>
        </p:spPr>
      </p:pic>
      <p:pic>
        <p:nvPicPr>
          <p:cNvPr id="31" name="Grafik 30">
            <a:extLst>
              <a:ext uri="{FF2B5EF4-FFF2-40B4-BE49-F238E27FC236}">
                <a16:creationId xmlns:a16="http://schemas.microsoft.com/office/drawing/2014/main" id="{2EFA7CCB-5FD6-D564-30D0-0E0F5D31EBEF}"/>
              </a:ext>
            </a:extLst>
          </p:cNvPr>
          <p:cNvPicPr>
            <a:picLocks noChangeAspect="1"/>
          </p:cNvPicPr>
          <p:nvPr/>
        </p:nvPicPr>
        <p:blipFill>
          <a:blip r:embed="rId5"/>
          <a:stretch>
            <a:fillRect/>
          </a:stretch>
        </p:blipFill>
        <p:spPr>
          <a:xfrm>
            <a:off x="2706850" y="3829477"/>
            <a:ext cx="865735" cy="858971"/>
          </a:xfrm>
          <a:prstGeom prst="rect">
            <a:avLst/>
          </a:prstGeom>
        </p:spPr>
      </p:pic>
      <p:sp>
        <p:nvSpPr>
          <p:cNvPr id="32" name="Rectangle 1">
            <a:extLst>
              <a:ext uri="{FF2B5EF4-FFF2-40B4-BE49-F238E27FC236}">
                <a16:creationId xmlns:a16="http://schemas.microsoft.com/office/drawing/2014/main" id="{B6AC5A29-4C18-C559-EDBD-2B55BCDCCF46}"/>
              </a:ext>
            </a:extLst>
          </p:cNvPr>
          <p:cNvSpPr/>
          <p:nvPr/>
        </p:nvSpPr>
        <p:spPr>
          <a:xfrm>
            <a:off x="7588076" y="405252"/>
            <a:ext cx="4205462" cy="763902"/>
          </a:xfrm>
          <a:prstGeom prst="rect">
            <a:avLst/>
          </a:prstGeom>
          <a:gradFill>
            <a:gsLst>
              <a:gs pos="0">
                <a:srgbClr val="FF8649"/>
              </a:gs>
              <a:gs pos="26000">
                <a:srgbClr val="ED7404"/>
              </a:gs>
              <a:gs pos="100000">
                <a:srgbClr val="A5510A"/>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33" name="Rechteck 22">
            <a:extLst>
              <a:ext uri="{FF2B5EF4-FFF2-40B4-BE49-F238E27FC236}">
                <a16:creationId xmlns:a16="http://schemas.microsoft.com/office/drawing/2014/main" id="{E8A06002-E5B1-5D5F-13BF-F350211F07B5}"/>
              </a:ext>
            </a:extLst>
          </p:cNvPr>
          <p:cNvSpPr/>
          <p:nvPr/>
        </p:nvSpPr>
        <p:spPr>
          <a:xfrm>
            <a:off x="9058354" y="610679"/>
            <a:ext cx="2735184" cy="3530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a:lnSpc>
                <a:spcPct val="114000"/>
              </a:lnSpc>
            </a:pPr>
            <a:r>
              <a:rPr lang="en-US" sz="1050" dirty="0">
                <a:solidFill>
                  <a:schemeClr val="bg1"/>
                </a:solidFill>
                <a:latin typeface="Arial" panose="020B0604020202020204" pitchFamily="34" charset="0"/>
                <a:cs typeface="Arial" panose="020B0604020202020204" pitchFamily="34" charset="0"/>
              </a:rPr>
              <a:t>clean electricity from wind and solar was generated by the energy cooperatives.</a:t>
            </a:r>
            <a:endParaRPr lang="de-DE" sz="1050" dirty="0">
              <a:solidFill>
                <a:schemeClr val="bg1"/>
              </a:solidFill>
              <a:latin typeface="Arial" panose="020B0604020202020204" pitchFamily="34" charset="0"/>
              <a:cs typeface="Arial" panose="020B0604020202020204" pitchFamily="34" charset="0"/>
            </a:endParaRPr>
          </a:p>
        </p:txBody>
      </p:sp>
      <p:sp>
        <p:nvSpPr>
          <p:cNvPr id="34" name="Rechteck 22">
            <a:extLst>
              <a:ext uri="{FF2B5EF4-FFF2-40B4-BE49-F238E27FC236}">
                <a16:creationId xmlns:a16="http://schemas.microsoft.com/office/drawing/2014/main" id="{BB156119-0F6C-34C2-BD51-19577779640B}"/>
              </a:ext>
            </a:extLst>
          </p:cNvPr>
          <p:cNvSpPr/>
          <p:nvPr/>
        </p:nvSpPr>
        <p:spPr>
          <a:xfrm>
            <a:off x="8109640" y="447729"/>
            <a:ext cx="959950" cy="5788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3600" b="1" dirty="0">
                <a:solidFill>
                  <a:schemeClr val="bg1"/>
                </a:solidFill>
                <a:latin typeface="Arial" panose="020B0604020202020204" pitchFamily="34" charset="0"/>
                <a:cs typeface="Arial" panose="020B0604020202020204" pitchFamily="34" charset="0"/>
              </a:rPr>
              <a:t>8</a:t>
            </a:r>
            <a:r>
              <a:rPr lang="de-DE" sz="2000" b="1" dirty="0">
                <a:solidFill>
                  <a:schemeClr val="bg1"/>
                </a:solidFill>
                <a:latin typeface="Arial" panose="020B0604020202020204" pitchFamily="34" charset="0"/>
                <a:cs typeface="Arial" panose="020B0604020202020204" pitchFamily="34" charset="0"/>
              </a:rPr>
              <a:t>TWh</a:t>
            </a:r>
          </a:p>
        </p:txBody>
      </p:sp>
      <p:sp>
        <p:nvSpPr>
          <p:cNvPr id="37" name="Rechteck 22">
            <a:extLst>
              <a:ext uri="{FF2B5EF4-FFF2-40B4-BE49-F238E27FC236}">
                <a16:creationId xmlns:a16="http://schemas.microsoft.com/office/drawing/2014/main" id="{32F34C3E-90BB-A75B-5F6C-885D177AC40B}"/>
              </a:ext>
            </a:extLst>
          </p:cNvPr>
          <p:cNvSpPr/>
          <p:nvPr/>
        </p:nvSpPr>
        <p:spPr>
          <a:xfrm>
            <a:off x="7731673" y="773897"/>
            <a:ext cx="714345" cy="1286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800" dirty="0">
                <a:solidFill>
                  <a:schemeClr val="bg1"/>
                </a:solidFill>
                <a:latin typeface="Arial" panose="020B0604020202020204" pitchFamily="34" charset="0"/>
                <a:cs typeface="Arial" panose="020B0604020202020204" pitchFamily="34" charset="0"/>
              </a:rPr>
              <a:t>About</a:t>
            </a:r>
            <a:endParaRPr lang="de-DE" sz="3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14821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6A93C0B-FDB5-E4E4-7216-78888193C681}"/>
              </a:ext>
            </a:extLst>
          </p:cNvPr>
          <p:cNvSpPr/>
          <p:nvPr/>
        </p:nvSpPr>
        <p:spPr>
          <a:xfrm>
            <a:off x="466641" y="1405314"/>
            <a:ext cx="8397875" cy="4714875"/>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graphicFrame>
        <p:nvGraphicFramePr>
          <p:cNvPr id="7" name="Diagramm 14">
            <a:extLst>
              <a:ext uri="{FF2B5EF4-FFF2-40B4-BE49-F238E27FC236}">
                <a16:creationId xmlns:a16="http://schemas.microsoft.com/office/drawing/2014/main" id="{BCD4F9AE-11FB-25D8-232F-B01BF2D7B8AB}"/>
              </a:ext>
            </a:extLst>
          </p:cNvPr>
          <p:cNvGraphicFramePr/>
          <p:nvPr>
            <p:extLst>
              <p:ext uri="{D42A27DB-BD31-4B8C-83A1-F6EECF244321}">
                <p14:modId xmlns:p14="http://schemas.microsoft.com/office/powerpoint/2010/main" val="804536133"/>
              </p:ext>
            </p:extLst>
          </p:nvPr>
        </p:nvGraphicFramePr>
        <p:xfrm>
          <a:off x="722373" y="2173123"/>
          <a:ext cx="7886413" cy="3721174"/>
        </p:xfrm>
        <a:graphic>
          <a:graphicData uri="http://schemas.openxmlformats.org/drawingml/2006/chart">
            <c:chart xmlns:c="http://schemas.openxmlformats.org/drawingml/2006/chart" xmlns:r="http://schemas.openxmlformats.org/officeDocument/2006/relationships" r:id="rId2"/>
          </a:graphicData>
        </a:graphic>
      </p:graphicFrame>
      <p:sp>
        <p:nvSpPr>
          <p:cNvPr id="34" name="Rechteck 29">
            <a:extLst>
              <a:ext uri="{FF2B5EF4-FFF2-40B4-BE49-F238E27FC236}">
                <a16:creationId xmlns:a16="http://schemas.microsoft.com/office/drawing/2014/main" id="{40A2AC99-84AC-066D-7B06-C1095C0F1543}"/>
              </a:ext>
            </a:extLst>
          </p:cNvPr>
          <p:cNvSpPr/>
          <p:nvPr/>
        </p:nvSpPr>
        <p:spPr>
          <a:xfrm>
            <a:off x="3403113" y="1658498"/>
            <a:ext cx="3243827" cy="288733"/>
          </a:xfrm>
          <a:prstGeom prst="rect">
            <a:avLst/>
          </a:prstGeom>
        </p:spPr>
        <p:txBody>
          <a:bodyPr wrap="square" lIns="0" rtlCol="0" anchor="t">
            <a:spAutoFit/>
          </a:bodyPr>
          <a:lstStyle/>
          <a:p>
            <a:pPr>
              <a:lnSpc>
                <a:spcPct val="114000"/>
              </a:lnSpc>
            </a:pPr>
            <a:r>
              <a:rPr lang="de-DE" sz="1200" b="1" dirty="0">
                <a:solidFill>
                  <a:schemeClr val="tx1"/>
                </a:solidFill>
                <a:latin typeface="Arial" panose="020B0604020202020204" pitchFamily="34" charset="0"/>
                <a:cs typeface="Arial" panose="020B0604020202020204" pitchFamily="34" charset="0"/>
              </a:rPr>
              <a:t>Foundations </a:t>
            </a:r>
            <a:r>
              <a:rPr lang="de-DE" sz="1200" b="1" dirty="0" err="1">
                <a:solidFill>
                  <a:schemeClr val="tx1"/>
                </a:solidFill>
                <a:latin typeface="Arial" panose="020B0604020202020204" pitchFamily="34" charset="0"/>
                <a:cs typeface="Arial" panose="020B0604020202020204" pitchFamily="34" charset="0"/>
              </a:rPr>
              <a:t>since</a:t>
            </a:r>
            <a:r>
              <a:rPr lang="de-DE" sz="1200" b="1" dirty="0">
                <a:solidFill>
                  <a:schemeClr val="tx1"/>
                </a:solidFill>
                <a:latin typeface="Arial" panose="020B0604020202020204" pitchFamily="34" charset="0"/>
                <a:cs typeface="Arial" panose="020B0604020202020204" pitchFamily="34" charset="0"/>
              </a:rPr>
              <a:t> 2006 </a:t>
            </a:r>
            <a:r>
              <a:rPr lang="de-DE" sz="1200" dirty="0">
                <a:solidFill>
                  <a:schemeClr val="tx1"/>
                </a:solidFill>
                <a:latin typeface="Arial" panose="020B0604020202020204" pitchFamily="34" charset="0"/>
                <a:cs typeface="Arial" panose="020B0604020202020204" pitchFamily="34" charset="0"/>
              </a:rPr>
              <a:t>(</a:t>
            </a:r>
            <a:r>
              <a:rPr lang="de-DE" sz="1200" dirty="0" err="1">
                <a:solidFill>
                  <a:schemeClr val="tx1"/>
                </a:solidFill>
                <a:latin typeface="Arial" panose="020B0604020202020204" pitchFamily="34" charset="0"/>
                <a:cs typeface="Arial" panose="020B0604020202020204" pitchFamily="34" charset="0"/>
              </a:rPr>
              <a:t>cumulated</a:t>
            </a:r>
            <a:r>
              <a:rPr lang="de-DE" sz="1200" dirty="0">
                <a:solidFill>
                  <a:schemeClr val="tx1"/>
                </a:solidFill>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26</a:t>
            </a:fld>
            <a:endParaRPr lang="de-DE" dirty="0"/>
          </a:p>
        </p:txBody>
      </p:sp>
      <p:sp>
        <p:nvSpPr>
          <p:cNvPr id="6" name="Title 5">
            <a:extLst>
              <a:ext uri="{FF2B5EF4-FFF2-40B4-BE49-F238E27FC236}">
                <a16:creationId xmlns:a16="http://schemas.microsoft.com/office/drawing/2014/main" id="{35AF3808-5552-39B6-D8D3-FE4632FD4FE7}"/>
              </a:ext>
            </a:extLst>
          </p:cNvPr>
          <p:cNvSpPr>
            <a:spLocks noGrp="1"/>
          </p:cNvSpPr>
          <p:nvPr>
            <p:ph type="title"/>
          </p:nvPr>
        </p:nvSpPr>
        <p:spPr>
          <a:xfrm>
            <a:off x="523875" y="490152"/>
            <a:ext cx="5535612" cy="664797"/>
          </a:xfrm>
        </p:spPr>
        <p:txBody>
          <a:bodyPr/>
          <a:lstStyle/>
          <a:p>
            <a:r>
              <a:rPr lang="de-DE" dirty="0"/>
              <a:t>Energy </a:t>
            </a:r>
            <a:r>
              <a:rPr lang="de-DE" dirty="0" err="1"/>
              <a:t>cooperatives</a:t>
            </a:r>
            <a:br>
              <a:rPr lang="de-DE" dirty="0"/>
            </a:br>
            <a:r>
              <a:rPr lang="de-DE" dirty="0">
                <a:solidFill>
                  <a:srgbClr val="FD8441"/>
                </a:solidFill>
              </a:rPr>
              <a:t>A </a:t>
            </a:r>
            <a:r>
              <a:rPr lang="de-DE" dirty="0" err="1">
                <a:solidFill>
                  <a:srgbClr val="FD8441"/>
                </a:solidFill>
              </a:rPr>
              <a:t>sustainable</a:t>
            </a:r>
            <a:r>
              <a:rPr lang="de-DE" dirty="0">
                <a:solidFill>
                  <a:srgbClr val="FD8441"/>
                </a:solidFill>
              </a:rPr>
              <a:t> </a:t>
            </a:r>
            <a:r>
              <a:rPr lang="de-DE" dirty="0" err="1">
                <a:solidFill>
                  <a:srgbClr val="FD8441"/>
                </a:solidFill>
              </a:rPr>
              <a:t>society</a:t>
            </a:r>
            <a:endParaRPr lang="de-DE" dirty="0">
              <a:solidFill>
                <a:srgbClr val="FD8441"/>
              </a:solidFill>
            </a:endParaRPr>
          </a:p>
        </p:txBody>
      </p:sp>
      <p:sp>
        <p:nvSpPr>
          <p:cNvPr id="2" name="Rectangle 1">
            <a:extLst>
              <a:ext uri="{FF2B5EF4-FFF2-40B4-BE49-F238E27FC236}">
                <a16:creationId xmlns:a16="http://schemas.microsoft.com/office/drawing/2014/main" id="{04829DF2-0A3D-E78D-381F-19758AC0F1A9}"/>
              </a:ext>
            </a:extLst>
          </p:cNvPr>
          <p:cNvSpPr/>
          <p:nvPr/>
        </p:nvSpPr>
        <p:spPr>
          <a:xfrm>
            <a:off x="7588075" y="443903"/>
            <a:ext cx="4205462" cy="763902"/>
          </a:xfrm>
          <a:prstGeom prst="rect">
            <a:avLst/>
          </a:prstGeom>
          <a:gradFill>
            <a:gsLst>
              <a:gs pos="0">
                <a:srgbClr val="FF8649"/>
              </a:gs>
              <a:gs pos="26000">
                <a:srgbClr val="ED7404"/>
              </a:gs>
              <a:gs pos="100000">
                <a:srgbClr val="A5510A"/>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echteck 22">
            <a:extLst>
              <a:ext uri="{FF2B5EF4-FFF2-40B4-BE49-F238E27FC236}">
                <a16:creationId xmlns:a16="http://schemas.microsoft.com/office/drawing/2014/main" id="{A8C3069D-35BD-894A-51CE-77787C4FA2C3}"/>
              </a:ext>
            </a:extLst>
          </p:cNvPr>
          <p:cNvSpPr/>
          <p:nvPr/>
        </p:nvSpPr>
        <p:spPr>
          <a:xfrm>
            <a:off x="8608786" y="617902"/>
            <a:ext cx="2687864" cy="40350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a:lnSpc>
                <a:spcPct val="114000"/>
              </a:lnSpc>
            </a:pPr>
            <a:r>
              <a:rPr lang="de-DE" sz="1200" b="1" dirty="0" err="1">
                <a:solidFill>
                  <a:schemeClr val="bg1"/>
                </a:solidFill>
                <a:cs typeface="Arial" panose="020B0604020202020204" pitchFamily="34" charset="0"/>
              </a:rPr>
              <a:t>Newly</a:t>
            </a:r>
            <a:r>
              <a:rPr lang="de-DE" sz="1200" b="1" dirty="0">
                <a:solidFill>
                  <a:schemeClr val="bg1"/>
                </a:solidFill>
                <a:cs typeface="Arial" panose="020B0604020202020204" pitchFamily="34" charset="0"/>
              </a:rPr>
              <a:t> </a:t>
            </a:r>
            <a:r>
              <a:rPr lang="de-DE" sz="1200" b="1" dirty="0" err="1">
                <a:solidFill>
                  <a:schemeClr val="bg1"/>
                </a:solidFill>
                <a:cs typeface="Arial" panose="020B0604020202020204" pitchFamily="34" charset="0"/>
              </a:rPr>
              <a:t>founded</a:t>
            </a:r>
            <a:r>
              <a:rPr lang="de-DE" sz="1200" b="1" dirty="0">
                <a:solidFill>
                  <a:schemeClr val="bg1"/>
                </a:solidFill>
                <a:cs typeface="Arial" panose="020B0604020202020204" pitchFamily="34" charset="0"/>
              </a:rPr>
              <a:t> </a:t>
            </a:r>
            <a:r>
              <a:rPr lang="de-DE" sz="1200" b="1" dirty="0" err="1">
                <a:solidFill>
                  <a:schemeClr val="bg1"/>
                </a:solidFill>
                <a:cs typeface="Arial" panose="020B0604020202020204" pitchFamily="34" charset="0"/>
              </a:rPr>
              <a:t>energy</a:t>
            </a:r>
            <a:r>
              <a:rPr lang="de-DE" sz="1200" b="1" dirty="0">
                <a:solidFill>
                  <a:schemeClr val="bg1"/>
                </a:solidFill>
                <a:cs typeface="Arial" panose="020B0604020202020204" pitchFamily="34" charset="0"/>
              </a:rPr>
              <a:t> </a:t>
            </a:r>
            <a:r>
              <a:rPr lang="de-DE" sz="1200" b="1" dirty="0" err="1">
                <a:solidFill>
                  <a:schemeClr val="bg1"/>
                </a:solidFill>
                <a:cs typeface="Arial" panose="020B0604020202020204" pitchFamily="34" charset="0"/>
              </a:rPr>
              <a:t>cooperatives</a:t>
            </a:r>
            <a:r>
              <a:rPr lang="de-DE" sz="1200" b="1" dirty="0">
                <a:solidFill>
                  <a:schemeClr val="bg1"/>
                </a:solidFill>
                <a:cs typeface="Arial" panose="020B0604020202020204" pitchFamily="34" charset="0"/>
              </a:rPr>
              <a:t> </a:t>
            </a:r>
            <a:r>
              <a:rPr lang="de-DE" sz="1200" dirty="0">
                <a:solidFill>
                  <a:schemeClr val="bg1"/>
                </a:solidFill>
                <a:cs typeface="Arial" panose="020B0604020202020204" pitchFamily="34" charset="0"/>
              </a:rPr>
              <a:t>in 2025</a:t>
            </a:r>
          </a:p>
        </p:txBody>
      </p:sp>
      <p:sp>
        <p:nvSpPr>
          <p:cNvPr id="8" name="Rechteck 22">
            <a:extLst>
              <a:ext uri="{FF2B5EF4-FFF2-40B4-BE49-F238E27FC236}">
                <a16:creationId xmlns:a16="http://schemas.microsoft.com/office/drawing/2014/main" id="{F731E8F9-91D2-810F-00A6-0BE11F68B44C}"/>
              </a:ext>
            </a:extLst>
          </p:cNvPr>
          <p:cNvSpPr/>
          <p:nvPr/>
        </p:nvSpPr>
        <p:spPr>
          <a:xfrm>
            <a:off x="7764950" y="443903"/>
            <a:ext cx="758120" cy="64306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4000" b="1" dirty="0">
                <a:solidFill>
                  <a:schemeClr val="bg1"/>
                </a:solidFill>
                <a:latin typeface="Arial" panose="020B0604020202020204" pitchFamily="34" charset="0"/>
                <a:cs typeface="Arial" panose="020B0604020202020204" pitchFamily="34" charset="0"/>
              </a:rPr>
              <a:t>51</a:t>
            </a:r>
          </a:p>
        </p:txBody>
      </p:sp>
    </p:spTree>
    <p:extLst>
      <p:ext uri="{BB962C8B-B14F-4D97-AF65-F5344CB8AC3E}">
        <p14:creationId xmlns:p14="http://schemas.microsoft.com/office/powerpoint/2010/main" val="42586780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rgbClr val="97A8A7">
                <a:alpha val="75000"/>
              </a:srgbClr>
            </a:gs>
            <a:gs pos="26000">
              <a:srgbClr val="97A8A7"/>
            </a:gs>
            <a:gs pos="100000">
              <a:srgbClr val="5D5D5D"/>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4422" y="3259963"/>
            <a:ext cx="4424824" cy="911019"/>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en-US" b="1" dirty="0">
                <a:solidFill>
                  <a:schemeClr val="bg1"/>
                </a:solidFill>
                <a:latin typeface="Arial" panose="020B0604020202020204" pitchFamily="34" charset="0"/>
                <a:cs typeface="Arial" panose="020B0604020202020204" pitchFamily="34" charset="0"/>
              </a:rPr>
              <a:t>Citizens join together in cooperatives to purchase goods or provide services ranging from products to cultural activities.</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Consumer </a:t>
            </a:r>
            <a:r>
              <a:rPr lang="de-DE" sz="2800" dirty="0" err="1">
                <a:solidFill>
                  <a:schemeClr val="bg1"/>
                </a:solidFill>
                <a:latin typeface="Arial" panose="020B0604020202020204" pitchFamily="34" charset="0"/>
                <a:cs typeface="Arial" panose="020B0604020202020204" pitchFamily="34" charset="0"/>
              </a:rPr>
              <a:t>cooperatives</a:t>
            </a:r>
            <a:br>
              <a:rPr lang="de-DE" sz="2800" dirty="0">
                <a:solidFill>
                  <a:schemeClr val="bg1"/>
                </a:solidFill>
                <a:latin typeface="Arial" panose="020B0604020202020204" pitchFamily="34" charset="0"/>
                <a:cs typeface="Arial" panose="020B0604020202020204" pitchFamily="34" charset="0"/>
              </a:rPr>
            </a:br>
            <a:r>
              <a:rPr lang="de-DE" sz="2800" dirty="0">
                <a:solidFill>
                  <a:schemeClr val="bg1">
                    <a:lumMod val="85000"/>
                  </a:schemeClr>
                </a:solidFill>
                <a:latin typeface="Arial" panose="020B0604020202020204" pitchFamily="34" charset="0"/>
                <a:cs typeface="Arial" panose="020B0604020202020204" pitchFamily="34" charset="0"/>
              </a:rPr>
              <a:t>Democratic </a:t>
            </a:r>
            <a:r>
              <a:rPr lang="de-DE" sz="2800" dirty="0" err="1">
                <a:solidFill>
                  <a:schemeClr val="bg1">
                    <a:lumMod val="85000"/>
                  </a:schemeClr>
                </a:solidFill>
                <a:latin typeface="Arial" panose="020B0604020202020204" pitchFamily="34" charset="0"/>
                <a:cs typeface="Arial" panose="020B0604020202020204" pitchFamily="34" charset="0"/>
              </a:rPr>
              <a:t>organisations</a:t>
            </a:r>
            <a:endParaRPr lang="de-DE" sz="2800" dirty="0">
              <a:solidFill>
                <a:schemeClr val="bg1">
                  <a:lumMod val="85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27</a:t>
            </a:fld>
            <a:endParaRPr lang="de-DE" sz="1200">
              <a:solidFill>
                <a:schemeClr val="bg1"/>
              </a:solidFill>
              <a:latin typeface="Arial" panose="020B0604020202020204" pitchFamily="34" charset="0"/>
              <a:cs typeface="Arial" panose="020B0604020202020204" pitchFamily="34" charset="0"/>
            </a:endParaRPr>
          </a:p>
        </p:txBody>
      </p:sp>
      <p:pic>
        <p:nvPicPr>
          <p:cNvPr id="5" name="Content Placeholder 11">
            <a:extLst>
              <a:ext uri="{FF2B5EF4-FFF2-40B4-BE49-F238E27FC236}">
                <a16:creationId xmlns:a16="http://schemas.microsoft.com/office/drawing/2014/main" id="{C1B1D248-9AE6-1B01-A90D-94ADC8C9AFF4}"/>
              </a:ext>
            </a:extLst>
          </p:cNvPr>
          <p:cNvPicPr>
            <a:picLocks noChangeAspect="1"/>
          </p:cNvPicPr>
          <p:nvPr/>
        </p:nvPicPr>
        <p:blipFill>
          <a:blip r:embed="rId3"/>
          <a:srcRect t="6128" b="6128"/>
          <a:stretch/>
        </p:blipFill>
        <p:spPr>
          <a:xfrm>
            <a:off x="6532880" y="514350"/>
            <a:ext cx="5251134" cy="5759449"/>
          </a:xfrm>
          <a:prstGeom prst="rect">
            <a:avLst/>
          </a:prstGeom>
          <a:ln w="50800">
            <a:solidFill>
              <a:schemeClr val="bg1"/>
            </a:solidFill>
          </a:ln>
        </p:spPr>
      </p:pic>
      <p:sp>
        <p:nvSpPr>
          <p:cNvPr id="2" name="TextBox 1">
            <a:extLst>
              <a:ext uri="{FF2B5EF4-FFF2-40B4-BE49-F238E27FC236}">
                <a16:creationId xmlns:a16="http://schemas.microsoft.com/office/drawing/2014/main" id="{FBC513C2-8FC4-658D-73F1-B96AF3EDF4CB}"/>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cxnSp>
        <p:nvCxnSpPr>
          <p:cNvPr id="4" name="Straight Arrow Connector 3">
            <a:extLst>
              <a:ext uri="{FF2B5EF4-FFF2-40B4-BE49-F238E27FC236}">
                <a16:creationId xmlns:a16="http://schemas.microsoft.com/office/drawing/2014/main" id="{548A0C4A-9A35-5B11-BAB6-D5235CE3E100}"/>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63352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7FA39C9-9B3E-20FB-2DAB-BAF8F5EB1673}"/>
              </a:ext>
            </a:extLst>
          </p:cNvPr>
          <p:cNvSpPr/>
          <p:nvPr/>
        </p:nvSpPr>
        <p:spPr>
          <a:xfrm>
            <a:off x="7413814" y="1558767"/>
            <a:ext cx="3617912" cy="4715033"/>
          </a:xfrm>
          <a:prstGeom prst="rect">
            <a:avLst/>
          </a:prstGeom>
          <a:gradFill>
            <a:gsLst>
              <a:gs pos="0">
                <a:srgbClr val="97A8A7">
                  <a:alpha val="75000"/>
                </a:srgbClr>
              </a:gs>
              <a:gs pos="26000">
                <a:srgbClr val="97A8A7"/>
              </a:gs>
              <a:gs pos="100000">
                <a:srgbClr val="5D5D5D"/>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Rectangle 36">
            <a:extLst>
              <a:ext uri="{FF2B5EF4-FFF2-40B4-BE49-F238E27FC236}">
                <a16:creationId xmlns:a16="http://schemas.microsoft.com/office/drawing/2014/main" id="{26A93C0B-FDB5-E4E4-7216-78888193C681}"/>
              </a:ext>
            </a:extLst>
          </p:cNvPr>
          <p:cNvSpPr/>
          <p:nvPr/>
        </p:nvSpPr>
        <p:spPr>
          <a:xfrm>
            <a:off x="1758315" y="3157879"/>
            <a:ext cx="2717999" cy="1512000"/>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48EF7652-6575-7FF9-3DA5-430B7A550EF4}"/>
              </a:ext>
            </a:extLst>
          </p:cNvPr>
          <p:cNvSpPr/>
          <p:nvPr/>
        </p:nvSpPr>
        <p:spPr>
          <a:xfrm>
            <a:off x="1758314" y="4761800"/>
            <a:ext cx="2718000" cy="1512000"/>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F212216D-269B-D6D4-E354-ABFD2E1F8C04}"/>
              </a:ext>
            </a:extLst>
          </p:cNvPr>
          <p:cNvSpPr/>
          <p:nvPr/>
        </p:nvSpPr>
        <p:spPr>
          <a:xfrm>
            <a:off x="4580502" y="4761800"/>
            <a:ext cx="2718000" cy="1512000"/>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2704646" y="3503126"/>
            <a:ext cx="1678304"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540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consumer</a:t>
            </a:r>
            <a:r>
              <a:rPr lang="de-DE" sz="1400" dirty="0">
                <a:solidFill>
                  <a:schemeClr val="tx1"/>
                </a:solidFill>
                <a:latin typeface="Arial" panose="020B0604020202020204" pitchFamily="34" charset="0"/>
                <a:cs typeface="Arial" panose="020B0604020202020204" pitchFamily="34" charset="0"/>
              </a:rPr>
              <a:t> and </a:t>
            </a:r>
            <a:r>
              <a:rPr lang="de-DE" sz="1400" dirty="0" err="1">
                <a:solidFill>
                  <a:schemeClr val="tx1"/>
                </a:solidFill>
                <a:latin typeface="Arial" panose="020B0604020202020204" pitchFamily="34" charset="0"/>
                <a:cs typeface="Arial" panose="020B0604020202020204" pitchFamily="34" charset="0"/>
              </a:rPr>
              <a:t>service</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cooperatives</a:t>
            </a:r>
            <a:endParaRPr lang="de-DE" sz="1400" dirty="0">
              <a:solidFill>
                <a:schemeClr val="tx1"/>
              </a:solidFill>
              <a:latin typeface="Arial" panose="020B0604020202020204" pitchFamily="34" charset="0"/>
              <a:cs typeface="Arial" panose="020B0604020202020204" pitchFamily="34" charset="0"/>
            </a:endParaRP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2041695" y="5301800"/>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47455"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2041695"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579185" y="5229837"/>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300,000</a:t>
            </a:r>
            <a:br>
              <a:rPr lang="de-DE" sz="2000"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4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2704646" y="5227817"/>
            <a:ext cx="1230506"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1.0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br>
              <a:rPr lang="de-DE" sz="20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turnover</a:t>
            </a:r>
            <a:endParaRPr lang="de-DE" sz="1200" dirty="0">
              <a:solidFill>
                <a:schemeClr val="tx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99F52FE8-5169-0F59-5BC2-830E3137D4A0}"/>
              </a:ext>
            </a:extLst>
          </p:cNvPr>
          <p:cNvSpPr/>
          <p:nvPr/>
        </p:nvSpPr>
        <p:spPr>
          <a:xfrm>
            <a:off x="4580502" y="3157879"/>
            <a:ext cx="2718000" cy="1512000"/>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577007" y="3623896"/>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5,000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employees</a:t>
            </a:r>
            <a:endParaRPr lang="de-DE" sz="12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47455"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28</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mn-lt"/>
              </a:rPr>
              <a:t>Consumer </a:t>
            </a:r>
            <a:r>
              <a:rPr lang="de-DE" dirty="0" err="1">
                <a:latin typeface="+mn-lt"/>
              </a:rPr>
              <a:t>cooperatives</a:t>
            </a:r>
            <a:br>
              <a:rPr lang="de-DE" dirty="0">
                <a:latin typeface="+mn-lt"/>
                <a:cs typeface="Arial" panose="020B0604020202020204" pitchFamily="34" charset="0"/>
              </a:rPr>
            </a:br>
            <a:r>
              <a:rPr lang="de-DE" dirty="0">
                <a:solidFill>
                  <a:srgbClr val="97A7A7"/>
                </a:solidFill>
                <a:latin typeface="+mn-lt"/>
              </a:rPr>
              <a:t>Democratic </a:t>
            </a:r>
            <a:r>
              <a:rPr lang="de-DE" dirty="0" err="1">
                <a:solidFill>
                  <a:srgbClr val="97A7A7"/>
                </a:solidFill>
                <a:latin typeface="+mn-lt"/>
              </a:rPr>
              <a:t>organisations</a:t>
            </a:r>
            <a:endParaRPr lang="de-DE" dirty="0">
              <a:solidFill>
                <a:srgbClr val="97A8A7"/>
              </a:solidFill>
              <a:latin typeface="+mn-lt"/>
              <a:cs typeface="Arial" panose="020B0604020202020204" pitchFamily="34" charset="0"/>
            </a:endParaRPr>
          </a:p>
        </p:txBody>
      </p:sp>
      <p:sp>
        <p:nvSpPr>
          <p:cNvPr id="17" name="Rectangle 16">
            <a:extLst>
              <a:ext uri="{FF2B5EF4-FFF2-40B4-BE49-F238E27FC236}">
                <a16:creationId xmlns:a16="http://schemas.microsoft.com/office/drawing/2014/main" id="{C9636604-E742-2202-A41C-3F132E19CC62}"/>
              </a:ext>
            </a:extLst>
          </p:cNvPr>
          <p:cNvSpPr/>
          <p:nvPr/>
        </p:nvSpPr>
        <p:spPr>
          <a:xfrm>
            <a:off x="2357194" y="1558767"/>
            <a:ext cx="4936734" cy="1512000"/>
          </a:xfrm>
          <a:prstGeom prst="rect">
            <a:avLst/>
          </a:prstGeom>
          <a:solidFill>
            <a:srgbClr val="F4F7F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8" name="Flussdiagramm: Verbinder 5">
            <a:extLst>
              <a:ext uri="{FF2B5EF4-FFF2-40B4-BE49-F238E27FC236}">
                <a16:creationId xmlns:a16="http://schemas.microsoft.com/office/drawing/2014/main" id="{8C0128E4-4566-3C4D-2652-AEA4072B2727}"/>
              </a:ext>
            </a:extLst>
          </p:cNvPr>
          <p:cNvSpPr/>
          <p:nvPr/>
        </p:nvSpPr>
        <p:spPr>
          <a:xfrm>
            <a:off x="7660881" y="2846792"/>
            <a:ext cx="3187511" cy="10670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88000" tIns="0" rIns="288000" bIns="0" rtlCol="0" anchor="ctr">
            <a:spAutoFit/>
          </a:bodyPr>
          <a:lstStyle/>
          <a:p>
            <a:pPr>
              <a:lnSpc>
                <a:spcPct val="114000"/>
              </a:lnSpc>
            </a:pPr>
            <a:r>
              <a:rPr lang="en-US" sz="2000" b="1" dirty="0">
                <a:solidFill>
                  <a:schemeClr val="bg1"/>
                </a:solidFill>
                <a:latin typeface="Arial" panose="020B0604020202020204" pitchFamily="34" charset="0"/>
                <a:cs typeface="Arial" panose="020B0604020202020204" pitchFamily="34" charset="0"/>
              </a:rPr>
              <a:t>Cooperatives </a:t>
            </a:r>
          </a:p>
          <a:p>
            <a:pPr>
              <a:lnSpc>
                <a:spcPct val="114000"/>
              </a:lnSpc>
            </a:pPr>
            <a:r>
              <a:rPr lang="en-US" sz="1400" dirty="0">
                <a:solidFill>
                  <a:schemeClr val="bg1"/>
                </a:solidFill>
                <a:latin typeface="Arial" panose="020B0604020202020204" pitchFamily="34" charset="0"/>
                <a:cs typeface="Arial" panose="020B0604020202020204" pitchFamily="34" charset="0"/>
              </a:rPr>
              <a:t>are democratic and act in solidarity. Each member has </a:t>
            </a:r>
          </a:p>
          <a:p>
            <a:pPr>
              <a:lnSpc>
                <a:spcPct val="114000"/>
              </a:lnSpc>
            </a:pPr>
            <a:r>
              <a:rPr lang="en-US" sz="1400" dirty="0">
                <a:solidFill>
                  <a:schemeClr val="bg1"/>
                </a:solidFill>
                <a:latin typeface="Arial" panose="020B0604020202020204" pitchFamily="34" charset="0"/>
                <a:cs typeface="Arial" panose="020B0604020202020204" pitchFamily="34" charset="0"/>
              </a:rPr>
              <a:t>only one vote.</a:t>
            </a:r>
            <a:endParaRPr lang="de-DE" sz="1400" dirty="0">
              <a:solidFill>
                <a:schemeClr val="bg1"/>
              </a:solidFill>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3265457" y="1849864"/>
            <a:ext cx="3685728" cy="92980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1844</a:t>
            </a:r>
          </a:p>
          <a:p>
            <a:pPr>
              <a:lnSpc>
                <a:spcPct val="114000"/>
              </a:lnSpc>
            </a:pPr>
            <a:r>
              <a:rPr lang="en-US" sz="1200" dirty="0">
                <a:solidFill>
                  <a:schemeClr val="tx1"/>
                </a:solidFill>
                <a:latin typeface="Arial" panose="020B0604020202020204" pitchFamily="34" charset="0"/>
                <a:cs typeface="Arial" panose="020B0604020202020204" pitchFamily="34" charset="0"/>
              </a:rPr>
              <a:t>On 21st of December 1844, the ‘</a:t>
            </a:r>
            <a:r>
              <a:rPr lang="en-US" sz="1200" dirty="0" err="1">
                <a:solidFill>
                  <a:schemeClr val="tx1"/>
                </a:solidFill>
                <a:latin typeface="Arial" panose="020B0604020202020204" pitchFamily="34" charset="0"/>
                <a:cs typeface="Arial" panose="020B0604020202020204" pitchFamily="34" charset="0"/>
              </a:rPr>
              <a:t>Rochedale</a:t>
            </a:r>
            <a:r>
              <a:rPr lang="en-US" sz="1200" dirty="0">
                <a:solidFill>
                  <a:schemeClr val="tx1"/>
                </a:solidFill>
                <a:latin typeface="Arial" panose="020B0604020202020204" pitchFamily="34" charset="0"/>
                <a:cs typeface="Arial" panose="020B0604020202020204" pitchFamily="34" charset="0"/>
              </a:rPr>
              <a:t> Society of Equitable Pioneers‘ founded the first cooperative grocery store.</a:t>
            </a:r>
          </a:p>
        </p:txBody>
      </p:sp>
      <p:grpSp>
        <p:nvGrpSpPr>
          <p:cNvPr id="3" name="Group 2">
            <a:extLst>
              <a:ext uri="{FF2B5EF4-FFF2-40B4-BE49-F238E27FC236}">
                <a16:creationId xmlns:a16="http://schemas.microsoft.com/office/drawing/2014/main" id="{62597B0C-F816-41AC-79D8-A39A0AA8AC4B}"/>
              </a:ext>
            </a:extLst>
          </p:cNvPr>
          <p:cNvGrpSpPr/>
          <p:nvPr/>
        </p:nvGrpSpPr>
        <p:grpSpPr>
          <a:xfrm>
            <a:off x="1758267" y="1558767"/>
            <a:ext cx="1507191" cy="1507191"/>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27" name="Bildplatzhalter 10">
              <a:extLst>
                <a:ext uri="{FF2B5EF4-FFF2-40B4-BE49-F238E27FC236}">
                  <a16:creationId xmlns:a16="http://schemas.microsoft.com/office/drawing/2014/main" id="{A76D3934-BC47-9796-EF7F-362CC5E36F16}"/>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607033" y="1779204"/>
              <a:ext cx="1078940" cy="1071127"/>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spTree>
    <p:extLst>
      <p:ext uri="{BB962C8B-B14F-4D97-AF65-F5344CB8AC3E}">
        <p14:creationId xmlns:p14="http://schemas.microsoft.com/office/powerpoint/2010/main" val="27675644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57000">
              <a:schemeClr val="accent1"/>
            </a:gs>
            <a:gs pos="0">
              <a:schemeClr val="accent6">
                <a:lumMod val="75000"/>
              </a:schemeClr>
            </a:gs>
            <a:gs pos="100000">
              <a:schemeClr val="accent6">
                <a:lumMod val="10000"/>
              </a:schemeClr>
            </a:gs>
          </a:gsLst>
          <a:lin ang="2700000" scaled="1"/>
        </a:gra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29</a:t>
            </a:fld>
            <a:endParaRPr lang="de-DE" sz="1200">
              <a:solidFill>
                <a:schemeClr val="bg1"/>
              </a:solidFill>
              <a:latin typeface="Arial" panose="020B0604020202020204" pitchFamily="34" charset="0"/>
              <a:cs typeface="Arial" panose="020B0604020202020204" pitchFamily="34" charset="0"/>
            </a:endParaRPr>
          </a:p>
        </p:txBody>
      </p:sp>
      <p:pic>
        <p:nvPicPr>
          <p:cNvPr id="2" name="Content Placeholder 11">
            <a:extLst>
              <a:ext uri="{FF2B5EF4-FFF2-40B4-BE49-F238E27FC236}">
                <a16:creationId xmlns:a16="http://schemas.microsoft.com/office/drawing/2014/main" id="{03EB1D23-C958-D7D3-7DC1-1482748194CA}"/>
              </a:ext>
            </a:extLst>
          </p:cNvPr>
          <p:cNvPicPr>
            <a:picLocks noChangeAspect="1"/>
          </p:cNvPicPr>
          <p:nvPr/>
        </p:nvPicPr>
        <p:blipFill>
          <a:blip r:embed="rId2"/>
          <a:srcRect l="20262" r="20262"/>
          <a:stretch/>
        </p:blipFill>
        <p:spPr>
          <a:xfrm>
            <a:off x="6532880" y="514350"/>
            <a:ext cx="5251134" cy="5759449"/>
          </a:xfrm>
          <a:prstGeom prst="rect">
            <a:avLst/>
          </a:prstGeom>
          <a:ln w="50800">
            <a:solidFill>
              <a:schemeClr val="bg1"/>
            </a:solidFill>
          </a:ln>
        </p:spPr>
      </p:pic>
      <p:sp>
        <p:nvSpPr>
          <p:cNvPr id="3" name="Title 6">
            <a:extLst>
              <a:ext uri="{FF2B5EF4-FFF2-40B4-BE49-F238E27FC236}">
                <a16:creationId xmlns:a16="http://schemas.microsoft.com/office/drawing/2014/main" id="{193C9D7A-0F2E-75BE-7B28-273E4E380BF3}"/>
              </a:ext>
            </a:extLst>
          </p:cNvPr>
          <p:cNvSpPr txBox="1">
            <a:spLocks/>
          </p:cNvSpPr>
          <p:nvPr/>
        </p:nvSpPr>
        <p:spPr>
          <a:xfrm>
            <a:off x="523875" y="1173575"/>
            <a:ext cx="6096000" cy="480131"/>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err="1">
                <a:solidFill>
                  <a:schemeClr val="bg1"/>
                </a:solidFill>
                <a:latin typeface="Arial" panose="020B0604020202020204" pitchFamily="34" charset="0"/>
                <a:cs typeface="Arial" panose="020B0604020202020204" pitchFamily="34" charset="0"/>
              </a:rPr>
              <a:t>Cooperative</a:t>
            </a:r>
            <a:r>
              <a:rPr lang="de-DE" sz="2800" dirty="0">
                <a:solidFill>
                  <a:schemeClr val="bg1"/>
                </a:solidFill>
                <a:latin typeface="Arial" panose="020B0604020202020204" pitchFamily="34" charset="0"/>
                <a:cs typeface="Arial" panose="020B0604020202020204" pitchFamily="34" charset="0"/>
              </a:rPr>
              <a:t> </a:t>
            </a:r>
            <a:r>
              <a:rPr lang="de-DE" sz="2800" dirty="0" err="1">
                <a:solidFill>
                  <a:schemeClr val="bg1"/>
                </a:solidFill>
                <a:latin typeface="Arial" panose="020B0604020202020204" pitchFamily="34" charset="0"/>
                <a:cs typeface="Arial" panose="020B0604020202020204" pitchFamily="34" charset="0"/>
              </a:rPr>
              <a:t>associations</a:t>
            </a:r>
            <a:endParaRPr lang="de-DE" sz="2800" dirty="0">
              <a:solidFill>
                <a:schemeClr val="bg1">
                  <a:lumMod val="85000"/>
                </a:schemeClr>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AB0B126F-DE7A-F141-4411-4B42C8F60E86}"/>
              </a:ext>
            </a:extLst>
          </p:cNvPr>
          <p:cNvSpPr txBox="1">
            <a:spLocks/>
          </p:cNvSpPr>
          <p:nvPr/>
        </p:nvSpPr>
        <p:spPr>
          <a:xfrm>
            <a:off x="1464422" y="3259963"/>
            <a:ext cx="4424824" cy="1549399"/>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en-US" b="1" dirty="0">
                <a:solidFill>
                  <a:schemeClr val="bg1"/>
                </a:solidFill>
                <a:latin typeface="Arial" panose="020B0604020202020204" pitchFamily="34" charset="0"/>
                <a:cs typeface="Arial" panose="020B0604020202020204" pitchFamily="34" charset="0"/>
              </a:rPr>
              <a:t>Every cooperative is a member of a cooperative auditing association. </a:t>
            </a:r>
          </a:p>
          <a:p>
            <a:pPr>
              <a:spcBef>
                <a:spcPts val="0"/>
              </a:spcBef>
              <a:spcAft>
                <a:spcPts val="600"/>
              </a:spcAft>
            </a:pPr>
            <a:r>
              <a:rPr lang="en-US" dirty="0">
                <a:solidFill>
                  <a:schemeClr val="bg1"/>
                </a:solidFill>
                <a:latin typeface="Arial" panose="020B0604020202020204" pitchFamily="34" charset="0"/>
                <a:cs typeface="Arial" panose="020B0604020202020204" pitchFamily="34" charset="0"/>
              </a:rPr>
              <a:t>The regional auditing associations and specialist associations are members of the sector associations at national level.</a:t>
            </a:r>
            <a:endParaRPr lang="de-DE" dirty="0">
              <a:solidFill>
                <a:schemeClr val="bg1"/>
              </a:solidFill>
              <a:highlight>
                <a:srgbClr val="FF0000"/>
              </a:highligh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1BC3293-7610-5FB8-BF4B-7AF3DE667C48}"/>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a:t>
            </a:r>
            <a:r>
              <a:rPr lang="de-DE" sz="800" dirty="0">
                <a:solidFill>
                  <a:schemeClr val="bg1"/>
                </a:solidFill>
                <a:latin typeface="Arial" panose="020B0604020202020204" pitchFamily="34" charset="0"/>
                <a:cs typeface="Arial" panose="020B0604020202020204" pitchFamily="34" charset="0"/>
              </a:rPr>
              <a:t>6</a:t>
            </a:r>
            <a:endParaRPr lang="de-DE" sz="800" b="0" i="0" dirty="0">
              <a:solidFill>
                <a:schemeClr val="bg1"/>
              </a:solidFill>
              <a:latin typeface="Arial" panose="020B0604020202020204" pitchFamily="34" charset="0"/>
              <a:cs typeface="Arial" panose="020B0604020202020204" pitchFamily="34" charset="0"/>
            </a:endParaRPr>
          </a:p>
        </p:txBody>
      </p:sp>
      <p:cxnSp>
        <p:nvCxnSpPr>
          <p:cNvPr id="8" name="Straight Arrow Connector 3">
            <a:extLst>
              <a:ext uri="{FF2B5EF4-FFF2-40B4-BE49-F238E27FC236}">
                <a16:creationId xmlns:a16="http://schemas.microsoft.com/office/drawing/2014/main" id="{097D1E1F-9F95-C6D3-2BAB-FE5463920537}"/>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3887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482130B6-5259-9655-AB05-8B72DF4811F6}"/>
              </a:ext>
            </a:extLst>
          </p:cNvPr>
          <p:cNvSpPr/>
          <p:nvPr/>
        </p:nvSpPr>
        <p:spPr>
          <a:xfrm>
            <a:off x="896696" y="1539036"/>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2" name="Rectangle 31">
            <a:extLst>
              <a:ext uri="{FF2B5EF4-FFF2-40B4-BE49-F238E27FC236}">
                <a16:creationId xmlns:a16="http://schemas.microsoft.com/office/drawing/2014/main" id="{E82E920A-CBEE-2298-941F-22C3BB08ADFA}"/>
              </a:ext>
            </a:extLst>
          </p:cNvPr>
          <p:cNvSpPr/>
          <p:nvPr/>
        </p:nvSpPr>
        <p:spPr>
          <a:xfrm>
            <a:off x="4725377" y="3037205"/>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2BD9588E-339E-9F6E-B500-28BE62E0A511}"/>
              </a:ext>
            </a:extLst>
          </p:cNvPr>
          <p:cNvSpPr/>
          <p:nvPr/>
        </p:nvSpPr>
        <p:spPr>
          <a:xfrm>
            <a:off x="4725377" y="4510271"/>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87C68E1A-808D-491F-4E0F-44E6ADE923BE}"/>
              </a:ext>
            </a:extLst>
          </p:cNvPr>
          <p:cNvSpPr/>
          <p:nvPr/>
        </p:nvSpPr>
        <p:spPr>
          <a:xfrm>
            <a:off x="4736153" y="1547625"/>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00392632-5B03-2C1B-0AB6-AC63A50ACED6}"/>
              </a:ext>
            </a:extLst>
          </p:cNvPr>
          <p:cNvSpPr/>
          <p:nvPr/>
        </p:nvSpPr>
        <p:spPr>
          <a:xfrm>
            <a:off x="906910" y="3037205"/>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8E348677-2632-734E-7C23-77D1F07AFF35}"/>
              </a:ext>
            </a:extLst>
          </p:cNvPr>
          <p:cNvSpPr/>
          <p:nvPr/>
        </p:nvSpPr>
        <p:spPr>
          <a:xfrm>
            <a:off x="906910" y="4510271"/>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F67F7705-C676-FB3A-17AD-7A4FB81724B3}"/>
              </a:ext>
            </a:extLst>
          </p:cNvPr>
          <p:cNvSpPr>
            <a:spLocks noGrp="1"/>
          </p:cNvSpPr>
          <p:nvPr>
            <p:ph type="body" sz="quarter" idx="15"/>
          </p:nvPr>
        </p:nvSpPr>
        <p:spPr/>
        <p:txBody>
          <a:bodyPr/>
          <a:lstStyle/>
          <a:p>
            <a:endParaRPr lang="de-DE" dirty="0">
              <a:latin typeface="Arial" panose="020B0604020202020204" pitchFamily="34" charset="0"/>
            </a:endParaRPr>
          </a:p>
        </p:txBody>
      </p:sp>
      <p:sp>
        <p:nvSpPr>
          <p:cNvPr id="7" name="Title 5">
            <a:extLst>
              <a:ext uri="{FF2B5EF4-FFF2-40B4-BE49-F238E27FC236}">
                <a16:creationId xmlns:a16="http://schemas.microsoft.com/office/drawing/2014/main" id="{FD1AF7EF-FC62-C53E-6FA6-59E17AEEBAF8}"/>
              </a:ext>
            </a:extLst>
          </p:cNvPr>
          <p:cNvSpPr>
            <a:spLocks noGrp="1"/>
          </p:cNvSpPr>
          <p:nvPr>
            <p:ph type="title"/>
          </p:nvPr>
        </p:nvSpPr>
        <p:spPr>
          <a:xfrm>
            <a:off x="523875" y="490152"/>
            <a:ext cx="5535612" cy="664797"/>
          </a:xfrm>
        </p:spPr>
        <p:txBody>
          <a:bodyPr/>
          <a:lstStyle/>
          <a:p>
            <a:r>
              <a:rPr lang="de-DE" dirty="0" err="1"/>
              <a:t>Cooperative</a:t>
            </a:r>
            <a:r>
              <a:rPr lang="de-DE" dirty="0"/>
              <a:t> </a:t>
            </a:r>
            <a:r>
              <a:rPr lang="de-DE" dirty="0" err="1"/>
              <a:t>associations</a:t>
            </a:r>
            <a:r>
              <a:rPr lang="de-DE" dirty="0"/>
              <a:t> </a:t>
            </a:r>
            <a:br>
              <a:rPr lang="de-DE" dirty="0"/>
            </a:br>
            <a:r>
              <a:rPr lang="de-DE" dirty="0">
                <a:solidFill>
                  <a:srgbClr val="1260AE"/>
                </a:solidFill>
              </a:rPr>
              <a:t>National </a:t>
            </a:r>
            <a:r>
              <a:rPr lang="de-DE" dirty="0" err="1">
                <a:solidFill>
                  <a:srgbClr val="1260AE"/>
                </a:solidFill>
              </a:rPr>
              <a:t>level</a:t>
            </a:r>
            <a:endParaRPr lang="de-DE" dirty="0">
              <a:solidFill>
                <a:srgbClr val="1260AE"/>
              </a:solidFill>
            </a:endParaRPr>
          </a:p>
        </p:txBody>
      </p:sp>
      <p:sp>
        <p:nvSpPr>
          <p:cNvPr id="11" name="Rectangle 10">
            <a:extLst>
              <a:ext uri="{FF2B5EF4-FFF2-40B4-BE49-F238E27FC236}">
                <a16:creationId xmlns:a16="http://schemas.microsoft.com/office/drawing/2014/main" id="{AD4A6020-662D-715F-5F48-BB3F54F88CA4}"/>
              </a:ext>
            </a:extLst>
          </p:cNvPr>
          <p:cNvSpPr/>
          <p:nvPr/>
        </p:nvSpPr>
        <p:spPr>
          <a:xfrm>
            <a:off x="8166100" y="1558925"/>
            <a:ext cx="3627438" cy="4355156"/>
          </a:xfrm>
          <a:prstGeom prst="rect">
            <a:avLst/>
          </a:prstGeom>
          <a:gradFill>
            <a:gsLst>
              <a:gs pos="57000">
                <a:schemeClr val="accent1"/>
              </a:gs>
              <a:gs pos="0">
                <a:schemeClr val="accent6">
                  <a:lumMod val="75000"/>
                </a:schemeClr>
              </a:gs>
              <a:gs pos="100000">
                <a:schemeClr val="accent6">
                  <a:lumMod val="1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7" name="Flussdiagramm: Verbinder 5">
            <a:extLst>
              <a:ext uri="{FF2B5EF4-FFF2-40B4-BE49-F238E27FC236}">
                <a16:creationId xmlns:a16="http://schemas.microsoft.com/office/drawing/2014/main" id="{FE40313D-F54E-0CFB-FEBC-0CA0EB1EE51E}"/>
              </a:ext>
            </a:extLst>
          </p:cNvPr>
          <p:cNvSpPr/>
          <p:nvPr/>
        </p:nvSpPr>
        <p:spPr>
          <a:xfrm>
            <a:off x="8505021" y="2565706"/>
            <a:ext cx="3122502" cy="155260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spAutoFit/>
          </a:bodyPr>
          <a:lstStyle/>
          <a:p>
            <a:pPr>
              <a:lnSpc>
                <a:spcPct val="114000"/>
              </a:lnSpc>
            </a:pPr>
            <a:r>
              <a:rPr lang="en-US" b="1" dirty="0">
                <a:latin typeface="Arial" panose="020B0604020202020204" pitchFamily="34" charset="0"/>
                <a:cs typeface="Arial" panose="020B0604020202020204" pitchFamily="34" charset="0"/>
              </a:rPr>
              <a:t>At the national level </a:t>
            </a:r>
          </a:p>
          <a:p>
            <a:pPr>
              <a:lnSpc>
                <a:spcPct val="114000"/>
              </a:lnSpc>
            </a:pPr>
            <a:r>
              <a:rPr lang="en-US" dirty="0">
                <a:latin typeface="Arial" panose="020B0604020202020204" pitchFamily="34" charset="0"/>
                <a:cs typeface="Arial" panose="020B0604020202020204" pitchFamily="34" charset="0"/>
              </a:rPr>
              <a:t>the sector associations and the umbrella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DGRV and </a:t>
            </a:r>
            <a:r>
              <a:rPr lang="en-US" dirty="0" err="1">
                <a:latin typeface="Arial" panose="020B0604020202020204" pitchFamily="34" charset="0"/>
                <a:cs typeface="Arial" panose="020B0604020202020204" pitchFamily="34" charset="0"/>
              </a:rPr>
              <a:t>GdW</a:t>
            </a:r>
            <a:r>
              <a:rPr lang="en-US" dirty="0">
                <a:latin typeface="Arial" panose="020B0604020202020204" pitchFamily="34" charset="0"/>
                <a:cs typeface="Arial" panose="020B0604020202020204" pitchFamily="34" charset="0"/>
              </a:rPr>
              <a:t> represent the interests of the cooperatives.</a:t>
            </a:r>
          </a:p>
        </p:txBody>
      </p:sp>
      <p:sp>
        <p:nvSpPr>
          <p:cNvPr id="20" name="Rechteck 27">
            <a:extLst>
              <a:ext uri="{FF2B5EF4-FFF2-40B4-BE49-F238E27FC236}">
                <a16:creationId xmlns:a16="http://schemas.microsoft.com/office/drawing/2014/main" id="{F1C7C945-3F6B-9F02-2A74-5C850F76C8D3}"/>
              </a:ext>
            </a:extLst>
          </p:cNvPr>
          <p:cNvSpPr/>
          <p:nvPr/>
        </p:nvSpPr>
        <p:spPr>
          <a:xfrm>
            <a:off x="1666561" y="3430403"/>
            <a:ext cx="2540902" cy="617413"/>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Bundesverband der Deutschen Volksbanken und </a:t>
            </a:r>
          </a:p>
          <a:p>
            <a:pPr rtl="0">
              <a:lnSpc>
                <a:spcPct val="114000"/>
              </a:lnSpc>
            </a:pPr>
            <a:r>
              <a:rPr lang="de-DE" sz="1200" dirty="0">
                <a:latin typeface="Arial" panose="020B0604020202020204" pitchFamily="34" charset="0"/>
                <a:cs typeface="Arial" panose="020B0604020202020204" pitchFamily="34" charset="0"/>
              </a:rPr>
              <a:t>Raiffeisenbanken e. V. (BVR)</a:t>
            </a:r>
          </a:p>
        </p:txBody>
      </p:sp>
      <p:sp>
        <p:nvSpPr>
          <p:cNvPr id="24" name="Rechteck 37">
            <a:extLst>
              <a:ext uri="{FF2B5EF4-FFF2-40B4-BE49-F238E27FC236}">
                <a16:creationId xmlns:a16="http://schemas.microsoft.com/office/drawing/2014/main" id="{92B24155-1EC4-8FA8-33F1-8C38957DC656}"/>
              </a:ext>
            </a:extLst>
          </p:cNvPr>
          <p:cNvSpPr/>
          <p:nvPr/>
        </p:nvSpPr>
        <p:spPr>
          <a:xfrm>
            <a:off x="5427623" y="3535656"/>
            <a:ext cx="2544433" cy="406906"/>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Deutscher </a:t>
            </a:r>
            <a:br>
              <a:rPr lang="de-DE" sz="1200" dirty="0">
                <a:latin typeface="Arial" panose="020B0604020202020204" pitchFamily="34" charset="0"/>
                <a:cs typeface="Arial" panose="020B0604020202020204" pitchFamily="34" charset="0"/>
              </a:rPr>
            </a:br>
            <a:r>
              <a:rPr lang="de-DE" sz="1200" dirty="0">
                <a:latin typeface="Arial" panose="020B0604020202020204" pitchFamily="34" charset="0"/>
                <a:cs typeface="Arial" panose="020B0604020202020204" pitchFamily="34" charset="0"/>
              </a:rPr>
              <a:t>Raiffeisenverband e. V. (DRV)</a:t>
            </a:r>
          </a:p>
        </p:txBody>
      </p:sp>
      <p:sp>
        <p:nvSpPr>
          <p:cNvPr id="26" name="Rechteck 40">
            <a:extLst>
              <a:ext uri="{FF2B5EF4-FFF2-40B4-BE49-F238E27FC236}">
                <a16:creationId xmlns:a16="http://schemas.microsoft.com/office/drawing/2014/main" id="{8013CD98-2012-EBED-F150-1D31AACA429D}"/>
              </a:ext>
            </a:extLst>
          </p:cNvPr>
          <p:cNvSpPr>
            <a:spLocks/>
          </p:cNvSpPr>
          <p:nvPr/>
        </p:nvSpPr>
        <p:spPr>
          <a:xfrm>
            <a:off x="4579725" y="5113975"/>
            <a:ext cx="3117536" cy="196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endParaRPr lang="de-DE" sz="1200" dirty="0">
              <a:solidFill>
                <a:schemeClr val="tx1"/>
              </a:solidFill>
              <a:latin typeface="Arial" panose="020B0604020202020204" pitchFamily="34" charset="0"/>
              <a:cs typeface="Arial" panose="020B0604020202020204" pitchFamily="34" charset="0"/>
            </a:endParaRPr>
          </a:p>
        </p:txBody>
      </p:sp>
      <p:sp>
        <p:nvSpPr>
          <p:cNvPr id="27" name="Rechteck 42">
            <a:extLst>
              <a:ext uri="{FF2B5EF4-FFF2-40B4-BE49-F238E27FC236}">
                <a16:creationId xmlns:a16="http://schemas.microsoft.com/office/drawing/2014/main" id="{BDBBB4FC-F0C8-AEB1-CD30-F6FDCA5F3E5D}"/>
              </a:ext>
            </a:extLst>
          </p:cNvPr>
          <p:cNvSpPr/>
          <p:nvPr/>
        </p:nvSpPr>
        <p:spPr>
          <a:xfrm>
            <a:off x="5517939" y="1891455"/>
            <a:ext cx="2540901" cy="617413"/>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GdW Bundesverband deutscher </a:t>
            </a:r>
            <a:br>
              <a:rPr lang="de-DE" sz="1200" dirty="0">
                <a:latin typeface="Arial" panose="020B0604020202020204" pitchFamily="34" charset="0"/>
                <a:cs typeface="Arial" panose="020B0604020202020204" pitchFamily="34" charset="0"/>
              </a:rPr>
            </a:br>
            <a:r>
              <a:rPr lang="de-DE" sz="1200" dirty="0">
                <a:latin typeface="Arial" panose="020B0604020202020204" pitchFamily="34" charset="0"/>
                <a:cs typeface="Arial" panose="020B0604020202020204" pitchFamily="34" charset="0"/>
              </a:rPr>
              <a:t>Wohnungs- und Immobilienunternehmen e. V.</a:t>
            </a:r>
          </a:p>
        </p:txBody>
      </p:sp>
      <p:sp>
        <p:nvSpPr>
          <p:cNvPr id="30" name="Rechteck 48">
            <a:extLst>
              <a:ext uri="{FF2B5EF4-FFF2-40B4-BE49-F238E27FC236}">
                <a16:creationId xmlns:a16="http://schemas.microsoft.com/office/drawing/2014/main" id="{569D2509-DA11-6B59-0BC3-681CBF72FFAC}"/>
              </a:ext>
            </a:extLst>
          </p:cNvPr>
          <p:cNvSpPr/>
          <p:nvPr/>
        </p:nvSpPr>
        <p:spPr>
          <a:xfrm>
            <a:off x="5427623" y="4903469"/>
            <a:ext cx="2544433" cy="617413"/>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Zentralverband deutscher</a:t>
            </a:r>
            <a:br>
              <a:rPr lang="de-DE" sz="1200" dirty="0">
                <a:latin typeface="Arial" panose="020B0604020202020204" pitchFamily="34" charset="0"/>
                <a:cs typeface="Arial" panose="020B0604020202020204" pitchFamily="34" charset="0"/>
              </a:rPr>
            </a:br>
            <a:r>
              <a:rPr lang="de-DE" sz="1200" dirty="0">
                <a:latin typeface="Arial" panose="020B0604020202020204" pitchFamily="34" charset="0"/>
                <a:cs typeface="Arial" panose="020B0604020202020204" pitchFamily="34" charset="0"/>
              </a:rPr>
              <a:t>Konsumgenossenschaften e. V. (ZdK)</a:t>
            </a:r>
          </a:p>
        </p:txBody>
      </p:sp>
      <p:sp>
        <p:nvSpPr>
          <p:cNvPr id="33" name="Rechteck 53">
            <a:extLst>
              <a:ext uri="{FF2B5EF4-FFF2-40B4-BE49-F238E27FC236}">
                <a16:creationId xmlns:a16="http://schemas.microsoft.com/office/drawing/2014/main" id="{9B149D1D-FD25-AEB6-2A5C-D9CA78404137}"/>
              </a:ext>
            </a:extLst>
          </p:cNvPr>
          <p:cNvSpPr/>
          <p:nvPr/>
        </p:nvSpPr>
        <p:spPr>
          <a:xfrm>
            <a:off x="1666561" y="5008722"/>
            <a:ext cx="2540901" cy="406906"/>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Bundesverband Kooperierender Mittelstand e. V. (BKM)​</a:t>
            </a:r>
          </a:p>
        </p:txBody>
      </p:sp>
      <p:sp>
        <p:nvSpPr>
          <p:cNvPr id="41" name="Rechteck 58">
            <a:extLst>
              <a:ext uri="{FF2B5EF4-FFF2-40B4-BE49-F238E27FC236}">
                <a16:creationId xmlns:a16="http://schemas.microsoft.com/office/drawing/2014/main" id="{6D56FF13-256B-D12F-E836-2E9039196367}"/>
              </a:ext>
            </a:extLst>
          </p:cNvPr>
          <p:cNvSpPr/>
          <p:nvPr/>
        </p:nvSpPr>
        <p:spPr>
          <a:xfrm>
            <a:off x="1598942" y="1932234"/>
            <a:ext cx="2544434" cy="617413"/>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DGRV – Deutscher Genossenschafts- </a:t>
            </a:r>
            <a:br>
              <a:rPr lang="de-DE" sz="1200" dirty="0">
                <a:latin typeface="Arial" panose="020B0604020202020204" pitchFamily="34" charset="0"/>
                <a:cs typeface="Arial" panose="020B0604020202020204" pitchFamily="34" charset="0"/>
              </a:rPr>
            </a:br>
            <a:r>
              <a:rPr lang="de-DE" sz="1200" dirty="0">
                <a:latin typeface="Arial" panose="020B0604020202020204" pitchFamily="34" charset="0"/>
                <a:cs typeface="Arial" panose="020B0604020202020204" pitchFamily="34" charset="0"/>
              </a:rPr>
              <a:t>und Raiffeisenverband e. V.</a:t>
            </a:r>
          </a:p>
        </p:txBody>
      </p:sp>
      <p:sp>
        <p:nvSpPr>
          <p:cNvPr id="18" name="Ellipse 146">
            <a:extLst>
              <a:ext uri="{FF2B5EF4-FFF2-40B4-BE49-F238E27FC236}">
                <a16:creationId xmlns:a16="http://schemas.microsoft.com/office/drawing/2014/main" id="{DC6F0334-85FF-ECD3-FE9F-339167CFC28E}"/>
              </a:ext>
              <a:ext uri="{C183D7F6-B498-43B3-948B-1728B52AA6E4}">
                <adec:decorative xmlns:adec="http://schemas.microsoft.com/office/drawing/2017/decorative" val="1"/>
              </a:ext>
            </a:extLst>
          </p:cNvPr>
          <p:cNvSpPr/>
          <p:nvPr/>
        </p:nvSpPr>
        <p:spPr>
          <a:xfrm>
            <a:off x="4361189" y="4799998"/>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4" name="Ellipse 146">
            <a:extLst>
              <a:ext uri="{FF2B5EF4-FFF2-40B4-BE49-F238E27FC236}">
                <a16:creationId xmlns:a16="http://schemas.microsoft.com/office/drawing/2014/main" id="{30EE66B8-487A-48C9-D99C-64BC3C2254DD}"/>
              </a:ext>
              <a:ext uri="{C183D7F6-B498-43B3-948B-1728B52AA6E4}">
                <adec:decorative xmlns:adec="http://schemas.microsoft.com/office/drawing/2017/decorative" val="1"/>
              </a:ext>
            </a:extLst>
          </p:cNvPr>
          <p:cNvSpPr/>
          <p:nvPr/>
        </p:nvSpPr>
        <p:spPr>
          <a:xfrm>
            <a:off x="4355604" y="3326932"/>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9" name="Ellipse 146">
            <a:extLst>
              <a:ext uri="{FF2B5EF4-FFF2-40B4-BE49-F238E27FC236}">
                <a16:creationId xmlns:a16="http://schemas.microsoft.com/office/drawing/2014/main" id="{1DB32A08-4376-2E8B-F656-23CB88697A16}"/>
              </a:ext>
              <a:ext uri="{C183D7F6-B498-43B3-948B-1728B52AA6E4}">
                <adec:decorative xmlns:adec="http://schemas.microsoft.com/office/drawing/2017/decorative" val="1"/>
              </a:ext>
            </a:extLst>
          </p:cNvPr>
          <p:cNvSpPr/>
          <p:nvPr/>
        </p:nvSpPr>
        <p:spPr>
          <a:xfrm>
            <a:off x="543846" y="1828763"/>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8" name="Ellipse 43">
            <a:extLst>
              <a:ext uri="{FF2B5EF4-FFF2-40B4-BE49-F238E27FC236}">
                <a16:creationId xmlns:a16="http://schemas.microsoft.com/office/drawing/2014/main" id="{DFD6DF32-AB0A-F2EA-E375-C8F952A534C5}"/>
              </a:ext>
              <a:ext uri="{C183D7F6-B498-43B3-948B-1728B52AA6E4}">
                <adec:decorative xmlns:adec="http://schemas.microsoft.com/office/drawing/2017/decorative" val="1"/>
              </a:ext>
            </a:extLst>
          </p:cNvPr>
          <p:cNvSpPr/>
          <p:nvPr/>
        </p:nvSpPr>
        <p:spPr>
          <a:xfrm>
            <a:off x="4488958" y="5115707"/>
            <a:ext cx="569754" cy="192938"/>
          </a:xfrm>
          <a:prstGeom prst="rect">
            <a:avLst/>
          </a:prstGeom>
          <a:noFill/>
          <a:ln w="28575">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rtl="0">
              <a:lnSpc>
                <a:spcPct val="114000"/>
              </a:lnSpc>
            </a:pPr>
            <a:endParaRPr lang="de-DE" sz="1200" dirty="0">
              <a:solidFill>
                <a:schemeClr val="tx1"/>
              </a:solidFill>
              <a:latin typeface="Arial" panose="020B0604020202020204" pitchFamily="34" charset="0"/>
              <a:cs typeface="Arial" panose="020B0604020202020204" pitchFamily="34" charset="0"/>
            </a:endParaRPr>
          </a:p>
        </p:txBody>
      </p:sp>
      <p:pic>
        <p:nvPicPr>
          <p:cNvPr id="43" name="Picture 14" descr="19O_konsum2">
            <a:extLst>
              <a:ext uri="{FF2B5EF4-FFF2-40B4-BE49-F238E27FC236}">
                <a16:creationId xmlns:a16="http://schemas.microsoft.com/office/drawing/2014/main" id="{C74FD1C8-32F5-B7A5-BCF7-3E6CA404FF7E}"/>
              </a:ext>
            </a:extLst>
          </p:cNvPr>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565338" y="4933170"/>
            <a:ext cx="501665" cy="460085"/>
          </a:xfrm>
          <a:prstGeom prst="rect">
            <a:avLst/>
          </a:prstGeom>
          <a:noFill/>
          <a:ln>
            <a:noFill/>
          </a:ln>
        </p:spPr>
      </p:pic>
      <p:pic>
        <p:nvPicPr>
          <p:cNvPr id="44" name="Picture 17" descr="drv-logo-1">
            <a:extLst>
              <a:ext uri="{FF2B5EF4-FFF2-40B4-BE49-F238E27FC236}">
                <a16:creationId xmlns:a16="http://schemas.microsoft.com/office/drawing/2014/main" id="{D5021581-1C74-21C1-BE44-23B6447E3CE8}"/>
              </a:ext>
            </a:extLst>
          </p:cNvPr>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489603" y="3679609"/>
            <a:ext cx="577400" cy="226279"/>
          </a:xfrm>
          <a:prstGeom prst="rect">
            <a:avLst/>
          </a:prstGeom>
          <a:noFill/>
          <a:ln>
            <a:noFill/>
          </a:ln>
          <a:effectLst/>
        </p:spPr>
      </p:pic>
      <p:pic>
        <p:nvPicPr>
          <p:cNvPr id="47" name="Grafik 66">
            <a:extLst>
              <a:ext uri="{FF2B5EF4-FFF2-40B4-BE49-F238E27FC236}">
                <a16:creationId xmlns:a16="http://schemas.microsoft.com/office/drawing/2014/main" id="{E9A61EB8-ED40-46A9-F19B-8E676ED7D569}"/>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32639" y="1936064"/>
            <a:ext cx="1174030" cy="609753"/>
          </a:xfrm>
          <a:prstGeom prst="rect">
            <a:avLst/>
          </a:prstGeom>
          <a:noFill/>
          <a:ln>
            <a:noFill/>
          </a:ln>
        </p:spPr>
      </p:pic>
      <p:sp>
        <p:nvSpPr>
          <p:cNvPr id="19" name="Ellipse 146">
            <a:extLst>
              <a:ext uri="{FF2B5EF4-FFF2-40B4-BE49-F238E27FC236}">
                <a16:creationId xmlns:a16="http://schemas.microsoft.com/office/drawing/2014/main" id="{9408E34B-51B3-DCBD-5A02-7744B0C3C422}"/>
              </a:ext>
              <a:ext uri="{C183D7F6-B498-43B3-948B-1728B52AA6E4}">
                <adec:decorative xmlns:adec="http://schemas.microsoft.com/office/drawing/2017/decorative" val="1"/>
              </a:ext>
            </a:extLst>
          </p:cNvPr>
          <p:cNvSpPr/>
          <p:nvPr/>
        </p:nvSpPr>
        <p:spPr>
          <a:xfrm>
            <a:off x="515182" y="4799998"/>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6" name="Ellipse 146">
            <a:extLst>
              <a:ext uri="{FF2B5EF4-FFF2-40B4-BE49-F238E27FC236}">
                <a16:creationId xmlns:a16="http://schemas.microsoft.com/office/drawing/2014/main" id="{409BD94F-C83D-1435-F904-4EC3FD553F09}"/>
              </a:ext>
              <a:ext uri="{C183D7F6-B498-43B3-948B-1728B52AA6E4}">
                <adec:decorative xmlns:adec="http://schemas.microsoft.com/office/drawing/2017/decorative" val="1"/>
              </a:ext>
            </a:extLst>
          </p:cNvPr>
          <p:cNvSpPr/>
          <p:nvPr/>
        </p:nvSpPr>
        <p:spPr>
          <a:xfrm>
            <a:off x="509597" y="3326932"/>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 name="Ellipse 146">
            <a:extLst>
              <a:ext uri="{FF2B5EF4-FFF2-40B4-BE49-F238E27FC236}">
                <a16:creationId xmlns:a16="http://schemas.microsoft.com/office/drawing/2014/main" id="{B6C3F236-2125-2C51-930D-E34CBDE484DD}"/>
              </a:ext>
              <a:ext uri="{C183D7F6-B498-43B3-948B-1728B52AA6E4}">
                <adec:decorative xmlns:adec="http://schemas.microsoft.com/office/drawing/2017/decorative" val="1"/>
              </a:ext>
            </a:extLst>
          </p:cNvPr>
          <p:cNvSpPr/>
          <p:nvPr/>
        </p:nvSpPr>
        <p:spPr>
          <a:xfrm>
            <a:off x="4377898" y="1787984"/>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pic>
        <p:nvPicPr>
          <p:cNvPr id="46" name="Picture 11">
            <a:extLst>
              <a:ext uri="{FF2B5EF4-FFF2-40B4-BE49-F238E27FC236}">
                <a16:creationId xmlns:a16="http://schemas.microsoft.com/office/drawing/2014/main" id="{B86B6151-CFB1-5BF6-421C-F2B88189668C}"/>
              </a:ext>
            </a:extLst>
          </p:cNvPr>
          <p:cNvPicPr>
            <a:picLocks noChangeAspect="1" noChangeArrowheads="1"/>
          </p:cNvPicPr>
          <p:nvPr/>
        </p:nvPicPr>
        <p:blipFill>
          <a:blip r:embed="rId5"/>
          <a:srcRect/>
          <a:stretch/>
        </p:blipFill>
        <p:spPr bwMode="auto">
          <a:xfrm>
            <a:off x="564477" y="3624321"/>
            <a:ext cx="699658" cy="229576"/>
          </a:xfrm>
          <a:prstGeom prst="rect">
            <a:avLst/>
          </a:prstGeom>
          <a:noFill/>
          <a:ln>
            <a:noFill/>
          </a:ln>
        </p:spPr>
      </p:pic>
      <p:sp>
        <p:nvSpPr>
          <p:cNvPr id="3" name="Slide Number Placeholder 2">
            <a:extLst>
              <a:ext uri="{FF2B5EF4-FFF2-40B4-BE49-F238E27FC236}">
                <a16:creationId xmlns:a16="http://schemas.microsoft.com/office/drawing/2014/main" id="{097F7A03-9DF2-ACA6-8C94-C37F7ABA1028}"/>
              </a:ext>
            </a:extLst>
          </p:cNvPr>
          <p:cNvSpPr>
            <a:spLocks noGrp="1"/>
          </p:cNvSpPr>
          <p:nvPr>
            <p:ph type="sldNum" sz="quarter" idx="16"/>
          </p:nvPr>
        </p:nvSpPr>
        <p:spPr/>
        <p:txBody>
          <a:bodyPr/>
          <a:lstStyle/>
          <a:p>
            <a:fld id="{BD6B995A-6B31-0F4D-824D-D8F1B52156F9}" type="slidenum">
              <a:rPr lang="de-DE" smtClean="0">
                <a:solidFill>
                  <a:schemeClr val="bg1"/>
                </a:solidFill>
              </a:rPr>
              <a:pPr/>
              <a:t>30</a:t>
            </a:fld>
            <a:endParaRPr lang="de-DE">
              <a:solidFill>
                <a:schemeClr val="bg1"/>
              </a:solidFill>
            </a:endParaRPr>
          </a:p>
        </p:txBody>
      </p:sp>
      <p:sp>
        <p:nvSpPr>
          <p:cNvPr id="4" name="Slide Number Placeholder 3">
            <a:extLst>
              <a:ext uri="{FF2B5EF4-FFF2-40B4-BE49-F238E27FC236}">
                <a16:creationId xmlns:a16="http://schemas.microsoft.com/office/drawing/2014/main" id="{3FBE061E-FB93-7D35-BED3-64D126523F41}"/>
              </a:ext>
            </a:extLst>
          </p:cNvPr>
          <p:cNvSpPr txBox="1">
            <a:spLocks/>
          </p:cNvSpPr>
          <p:nvPr/>
        </p:nvSpPr>
        <p:spPr>
          <a:xfrm>
            <a:off x="11081185" y="6356350"/>
            <a:ext cx="705454" cy="231775"/>
          </a:xfrm>
          <a:prstGeom prst="rect">
            <a:avLst/>
          </a:prstGeom>
        </p:spPr>
        <p:txBody>
          <a:bodyPr vert="horz" lIns="0" tIns="0" rIns="0" bIns="0" rtlCol="0" anchor="b"/>
          <a:lstStyle>
            <a:defPPr>
              <a:defRPr lang="en-JP"/>
            </a:defPPr>
            <a:lvl1pPr marL="0" algn="r" defTabSz="914400" rtl="0" eaLnBrk="1" latinLnBrk="0" hangingPunct="1">
              <a:defRPr sz="1200" kern="1200">
                <a:solidFill>
                  <a:schemeClr val="tx1">
                    <a:lumMod val="50000"/>
                    <a:lumOff val="50000"/>
                  </a:schemeClr>
                </a:solidFill>
                <a:latin typeface="Figtree"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6B995A-6B31-0F4D-824D-D8F1B52156F9}" type="slidenum">
              <a:rPr lang="de-DE" smtClean="0">
                <a:latin typeface="Arial" panose="020B0604020202020204" pitchFamily="34" charset="0"/>
                <a:cs typeface="Arial" panose="020B0604020202020204" pitchFamily="34" charset="0"/>
              </a:rPr>
              <a:pPr/>
              <a:t>30</a:t>
            </a:fld>
            <a:endParaRPr lang="de-DE"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B9CE2EC-B455-6774-4B2B-A4AFC59D2634}"/>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tx1">
                    <a:lumMod val="50000"/>
                    <a:lumOff val="50000"/>
                  </a:schemeClr>
                </a:solidFill>
                <a:effectLst/>
                <a:latin typeface="Arial" panose="020B0604020202020204" pitchFamily="34" charset="0"/>
                <a:cs typeface="Arial" panose="020B0604020202020204" pitchFamily="34" charset="0"/>
              </a:rPr>
              <a:t>© </a:t>
            </a:r>
            <a:r>
              <a:rPr lang="de-DE" sz="800" b="0" i="0" dirty="0">
                <a:solidFill>
                  <a:schemeClr val="tx1">
                    <a:lumMod val="50000"/>
                    <a:lumOff val="50000"/>
                  </a:schemeClr>
                </a:solidFill>
                <a:latin typeface="Arial" panose="020B0604020202020204" pitchFamily="34" charset="0"/>
                <a:cs typeface="Arial" panose="020B0604020202020204" pitchFamily="34" charset="0"/>
              </a:rPr>
              <a:t> DGRV 2026</a:t>
            </a:r>
          </a:p>
        </p:txBody>
      </p:sp>
      <p:pic>
        <p:nvPicPr>
          <p:cNvPr id="8" name="Grafik 7" descr="Ein Bild, das Text, Grafiken, Schrift, Grafikdesign enthält.&#10;&#10;KI-generierte Inhalte können fehlerhaft sein.">
            <a:extLst>
              <a:ext uri="{FF2B5EF4-FFF2-40B4-BE49-F238E27FC236}">
                <a16:creationId xmlns:a16="http://schemas.microsoft.com/office/drawing/2014/main" id="{89497C3F-C0FB-44EC-D5E5-C23AB432F549}"/>
              </a:ext>
            </a:extLst>
          </p:cNvPr>
          <p:cNvPicPr>
            <a:picLocks noChangeAspect="1"/>
          </p:cNvPicPr>
          <p:nvPr/>
        </p:nvPicPr>
        <p:blipFill>
          <a:blip r:embed="rId6"/>
          <a:stretch>
            <a:fillRect/>
          </a:stretch>
        </p:blipFill>
        <p:spPr>
          <a:xfrm>
            <a:off x="4459903" y="1848379"/>
            <a:ext cx="712533" cy="660489"/>
          </a:xfrm>
          <a:prstGeom prst="flowChartConnector">
            <a:avLst/>
          </a:prstGeom>
        </p:spPr>
      </p:pic>
      <p:pic>
        <p:nvPicPr>
          <p:cNvPr id="1028" name="Picture 4">
            <a:extLst>
              <a:ext uri="{FF2B5EF4-FFF2-40B4-BE49-F238E27FC236}">
                <a16:creationId xmlns:a16="http://schemas.microsoft.com/office/drawing/2014/main" id="{4C028FA2-6560-9DAA-6C91-96AEAAE0417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185" t="31748" r="9372" b="32487"/>
          <a:stretch>
            <a:fillRect/>
          </a:stretch>
        </p:blipFill>
        <p:spPr bwMode="auto">
          <a:xfrm>
            <a:off x="564476" y="5089724"/>
            <a:ext cx="699659" cy="303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7657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Rounded Rectangle 125">
            <a:extLst>
              <a:ext uri="{FF2B5EF4-FFF2-40B4-BE49-F238E27FC236}">
                <a16:creationId xmlns:a16="http://schemas.microsoft.com/office/drawing/2014/main" id="{2050CE6B-51F2-F61E-12AF-43BF248969E3}"/>
              </a:ext>
            </a:extLst>
          </p:cNvPr>
          <p:cNvSpPr/>
          <p:nvPr/>
        </p:nvSpPr>
        <p:spPr>
          <a:xfrm>
            <a:off x="895989" y="3379243"/>
            <a:ext cx="10897549" cy="923979"/>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7" name="Rounded Rectangle 126">
            <a:extLst>
              <a:ext uri="{FF2B5EF4-FFF2-40B4-BE49-F238E27FC236}">
                <a16:creationId xmlns:a16="http://schemas.microsoft.com/office/drawing/2014/main" id="{BB01B529-9525-5923-C244-CA225FD6594B}"/>
              </a:ext>
            </a:extLst>
          </p:cNvPr>
          <p:cNvSpPr/>
          <p:nvPr/>
        </p:nvSpPr>
        <p:spPr>
          <a:xfrm>
            <a:off x="895989" y="4364532"/>
            <a:ext cx="10897549" cy="923979"/>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28" name="Rounded Rectangle 127">
            <a:extLst>
              <a:ext uri="{FF2B5EF4-FFF2-40B4-BE49-F238E27FC236}">
                <a16:creationId xmlns:a16="http://schemas.microsoft.com/office/drawing/2014/main" id="{1EEBABE0-2AB4-CFEF-250E-AEC99EE1216D}"/>
              </a:ext>
            </a:extLst>
          </p:cNvPr>
          <p:cNvSpPr/>
          <p:nvPr/>
        </p:nvSpPr>
        <p:spPr>
          <a:xfrm>
            <a:off x="895989" y="5349821"/>
            <a:ext cx="10897549" cy="923979"/>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5" name="Rounded Rectangle 124">
            <a:extLst>
              <a:ext uri="{FF2B5EF4-FFF2-40B4-BE49-F238E27FC236}">
                <a16:creationId xmlns:a16="http://schemas.microsoft.com/office/drawing/2014/main" id="{E286160F-EAD4-BC8F-F379-2103BF454174}"/>
              </a:ext>
            </a:extLst>
          </p:cNvPr>
          <p:cNvSpPr/>
          <p:nvPr/>
        </p:nvSpPr>
        <p:spPr>
          <a:xfrm>
            <a:off x="895989" y="2393954"/>
            <a:ext cx="10897549" cy="923979"/>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F1158CE9-FD62-7E51-BC19-CD91F6464D8A}"/>
              </a:ext>
            </a:extLst>
          </p:cNvPr>
          <p:cNvSpPr>
            <a:spLocks noGrp="1"/>
          </p:cNvSpPr>
          <p:nvPr>
            <p:ph type="sldNum" sz="quarter" idx="16"/>
          </p:nvPr>
        </p:nvSpPr>
        <p:spPr/>
        <p:txBody>
          <a:bodyPr/>
          <a:lstStyle/>
          <a:p>
            <a:fld id="{BD6B995A-6B31-0F4D-824D-D8F1B52156F9}" type="slidenum">
              <a:rPr lang="de-DE" smtClean="0"/>
              <a:pPr/>
              <a:t>31</a:t>
            </a:fld>
            <a:endParaRPr lang="de-DE"/>
          </a:p>
        </p:txBody>
      </p:sp>
      <p:sp>
        <p:nvSpPr>
          <p:cNvPr id="7" name="Title 5">
            <a:extLst>
              <a:ext uri="{FF2B5EF4-FFF2-40B4-BE49-F238E27FC236}">
                <a16:creationId xmlns:a16="http://schemas.microsoft.com/office/drawing/2014/main" id="{B9F933BF-46A9-6A76-5B55-36FC6C0A2390}"/>
              </a:ext>
            </a:extLst>
          </p:cNvPr>
          <p:cNvSpPr>
            <a:spLocks noGrp="1"/>
          </p:cNvSpPr>
          <p:nvPr>
            <p:ph type="title"/>
          </p:nvPr>
        </p:nvSpPr>
        <p:spPr>
          <a:xfrm>
            <a:off x="523875" y="490152"/>
            <a:ext cx="5535612" cy="664797"/>
          </a:xfrm>
        </p:spPr>
        <p:txBody>
          <a:bodyPr/>
          <a:lstStyle/>
          <a:p>
            <a:r>
              <a:rPr lang="de-DE" dirty="0" err="1"/>
              <a:t>Cooperative</a:t>
            </a:r>
            <a:r>
              <a:rPr lang="de-DE" dirty="0"/>
              <a:t> </a:t>
            </a:r>
            <a:r>
              <a:rPr lang="de-DE" dirty="0" err="1"/>
              <a:t>associations</a:t>
            </a:r>
            <a:r>
              <a:rPr lang="de-DE" dirty="0"/>
              <a:t> (DGRV) </a:t>
            </a:r>
            <a:br>
              <a:rPr lang="de-DE" dirty="0"/>
            </a:br>
            <a:r>
              <a:rPr lang="de-DE" dirty="0">
                <a:solidFill>
                  <a:srgbClr val="1260AE"/>
                </a:solidFill>
              </a:rPr>
              <a:t>Regional </a:t>
            </a:r>
            <a:r>
              <a:rPr lang="de-DE" dirty="0" err="1">
                <a:solidFill>
                  <a:srgbClr val="1260AE"/>
                </a:solidFill>
              </a:rPr>
              <a:t>level</a:t>
            </a:r>
            <a:endParaRPr lang="de-DE" dirty="0">
              <a:solidFill>
                <a:srgbClr val="1260AE"/>
              </a:solidFill>
            </a:endParaRPr>
          </a:p>
        </p:txBody>
      </p:sp>
      <p:sp>
        <p:nvSpPr>
          <p:cNvPr id="33" name="Rechteck 102">
            <a:extLst>
              <a:ext uri="{FF2B5EF4-FFF2-40B4-BE49-F238E27FC236}">
                <a16:creationId xmlns:a16="http://schemas.microsoft.com/office/drawing/2014/main" id="{DFF5EA12-5117-A845-BD2B-55EDCA7CFD52}"/>
              </a:ext>
            </a:extLst>
          </p:cNvPr>
          <p:cNvSpPr/>
          <p:nvPr/>
        </p:nvSpPr>
        <p:spPr>
          <a:xfrm>
            <a:off x="1450975" y="2638380"/>
            <a:ext cx="2011457" cy="431400"/>
          </a:xfrm>
          <a:prstGeom prst="rect">
            <a:avLst/>
          </a:prstGeom>
        </p:spPr>
        <p:txBody>
          <a:bodyPr wrap="square" lIns="0" rIns="0" rtlCol="0" anchor="ctr">
            <a:spAutoFit/>
          </a:bodyPr>
          <a:lstStyle/>
          <a:p>
            <a:pPr rtl="0">
              <a:lnSpc>
                <a:spcPct val="114000"/>
              </a:lnSpc>
            </a:pPr>
            <a:r>
              <a:rPr lang="de-DE" sz="1000" b="1" dirty="0">
                <a:solidFill>
                  <a:schemeClr val="bg1">
                    <a:lumMod val="65000"/>
                  </a:schemeClr>
                </a:solidFill>
                <a:latin typeface="Arial" panose="020B0604020202020204" pitchFamily="34" charset="0"/>
                <a:cs typeface="Arial" panose="020B0604020202020204" pitchFamily="34" charset="0"/>
              </a:rPr>
              <a:t>Baden-Württembergischer </a:t>
            </a:r>
            <a:br>
              <a:rPr lang="de-DE" sz="1000" b="1" dirty="0">
                <a:solidFill>
                  <a:schemeClr val="bg1">
                    <a:lumMod val="65000"/>
                  </a:schemeClr>
                </a:solidFill>
                <a:latin typeface="Arial" panose="020B0604020202020204" pitchFamily="34" charset="0"/>
                <a:cs typeface="Arial" panose="020B0604020202020204" pitchFamily="34" charset="0"/>
              </a:rPr>
            </a:br>
            <a:r>
              <a:rPr lang="de-DE" sz="1000" b="1" dirty="0">
                <a:solidFill>
                  <a:schemeClr val="bg1">
                    <a:lumMod val="65000"/>
                  </a:schemeClr>
                </a:solidFill>
                <a:latin typeface="Arial" panose="020B0604020202020204" pitchFamily="34" charset="0"/>
                <a:cs typeface="Arial" panose="020B0604020202020204" pitchFamily="34" charset="0"/>
              </a:rPr>
              <a:t>Genossenschaftsverband e. V. </a:t>
            </a:r>
          </a:p>
        </p:txBody>
      </p:sp>
      <p:sp>
        <p:nvSpPr>
          <p:cNvPr id="37" name="Ellipse 99">
            <a:extLst>
              <a:ext uri="{FF2B5EF4-FFF2-40B4-BE49-F238E27FC236}">
                <a16:creationId xmlns:a16="http://schemas.microsoft.com/office/drawing/2014/main" id="{3551E4F8-D31D-1421-EAD1-01E69147CEF8}"/>
              </a:ext>
              <a:ext uri="{C183D7F6-B498-43B3-948B-1728B52AA6E4}">
                <adec:decorative xmlns:adec="http://schemas.microsoft.com/office/drawing/2017/decorative" val="1"/>
              </a:ext>
            </a:extLst>
          </p:cNvPr>
          <p:cNvSpPr/>
          <p:nvPr/>
        </p:nvSpPr>
        <p:spPr>
          <a:xfrm>
            <a:off x="10772153" y="1391861"/>
            <a:ext cx="350068" cy="350068"/>
          </a:xfrm>
          <a:prstGeom prst="ellipse">
            <a:avLst/>
          </a:prstGeom>
          <a:solidFill>
            <a:schemeClr val="bg1"/>
          </a:solidFill>
          <a:ln w="19050">
            <a:solidFill>
              <a:srgbClr val="97A7A7"/>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41" name="Grafik 120">
            <a:extLst>
              <a:ext uri="{FF2B5EF4-FFF2-40B4-BE49-F238E27FC236}">
                <a16:creationId xmlns:a16="http://schemas.microsoft.com/office/drawing/2014/main" id="{8EA64DFA-15FF-39C7-AE0E-A3ED3CECACBE}"/>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0830187" y="1461250"/>
            <a:ext cx="234000" cy="234000"/>
          </a:xfrm>
          <a:prstGeom prst="rect">
            <a:avLst/>
          </a:prstGeom>
          <a:effectLst/>
        </p:spPr>
      </p:pic>
      <p:sp>
        <p:nvSpPr>
          <p:cNvPr id="44" name="Textfeld 47">
            <a:extLst>
              <a:ext uri="{FF2B5EF4-FFF2-40B4-BE49-F238E27FC236}">
                <a16:creationId xmlns:a16="http://schemas.microsoft.com/office/drawing/2014/main" id="{76A480D6-E30B-D9DB-523E-F4E7D3A35643}"/>
              </a:ext>
            </a:extLst>
          </p:cNvPr>
          <p:cNvSpPr txBox="1"/>
          <p:nvPr/>
        </p:nvSpPr>
        <p:spPr>
          <a:xfrm>
            <a:off x="5177854" y="2409394"/>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800" dirty="0" err="1">
                <a:solidFill>
                  <a:srgbClr val="54BF37"/>
                </a:solidFill>
                <a:latin typeface="Arial" panose="020B0604020202020204" pitchFamily="34" charset="0"/>
                <a:cs typeface="Arial" panose="020B0604020202020204" pitchFamily="34" charset="0"/>
              </a:rPr>
              <a:t>Number</a:t>
            </a:r>
            <a:endParaRPr lang="de-DE" sz="1100" dirty="0">
              <a:solidFill>
                <a:srgbClr val="54BF37"/>
              </a:solidFill>
              <a:latin typeface="Arial" panose="020B0604020202020204" pitchFamily="34" charset="0"/>
              <a:cs typeface="Arial" panose="020B0604020202020204" pitchFamily="34" charset="0"/>
            </a:endParaRPr>
          </a:p>
          <a:p>
            <a:pPr algn="ctr">
              <a:lnSpc>
                <a:spcPct val="114000"/>
              </a:lnSpc>
            </a:pPr>
            <a:r>
              <a:rPr lang="de-DE" sz="1400" dirty="0">
                <a:solidFill>
                  <a:srgbClr val="54BF37"/>
                </a:solidFill>
                <a:latin typeface="Arial" panose="020B0604020202020204" pitchFamily="34" charset="0"/>
                <a:cs typeface="Arial" panose="020B0604020202020204" pitchFamily="34" charset="0"/>
              </a:rPr>
              <a:t>270</a:t>
            </a:r>
          </a:p>
        </p:txBody>
      </p:sp>
      <p:sp>
        <p:nvSpPr>
          <p:cNvPr id="45" name="Textfeld 47">
            <a:extLst>
              <a:ext uri="{FF2B5EF4-FFF2-40B4-BE49-F238E27FC236}">
                <a16:creationId xmlns:a16="http://schemas.microsoft.com/office/drawing/2014/main" id="{43D838CA-1AC3-DE57-2CB9-F4F3CB8CE585}"/>
              </a:ext>
            </a:extLst>
          </p:cNvPr>
          <p:cNvSpPr txBox="1"/>
          <p:nvPr/>
        </p:nvSpPr>
        <p:spPr>
          <a:xfrm>
            <a:off x="5177854" y="2844444"/>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54BF37"/>
                </a:solidFill>
                <a:latin typeface="Arial" panose="020B0604020202020204" pitchFamily="34" charset="0"/>
                <a:cs typeface="Arial" panose="020B0604020202020204" pitchFamily="34" charset="0"/>
              </a:rPr>
              <a:t>Turnover</a:t>
            </a:r>
            <a:endParaRPr lang="de-DE" sz="1100" dirty="0">
              <a:solidFill>
                <a:srgbClr val="54BF37"/>
              </a:solidFill>
              <a:latin typeface="Arial" panose="020B0604020202020204" pitchFamily="34" charset="0"/>
              <a:cs typeface="Arial" panose="020B0604020202020204" pitchFamily="34" charset="0"/>
            </a:endParaRPr>
          </a:p>
          <a:p>
            <a:pPr algn="ctr">
              <a:lnSpc>
                <a:spcPct val="114000"/>
              </a:lnSpc>
            </a:pPr>
            <a:r>
              <a:rPr lang="de-DE" sz="1400" dirty="0">
                <a:solidFill>
                  <a:srgbClr val="54BF37"/>
                </a:solidFill>
                <a:latin typeface="Arial" panose="020B0604020202020204" pitchFamily="34" charset="0"/>
                <a:cs typeface="Arial" panose="020B0604020202020204" pitchFamily="34" charset="0"/>
              </a:rPr>
              <a:t>3,837 m €</a:t>
            </a:r>
          </a:p>
        </p:txBody>
      </p:sp>
      <p:sp>
        <p:nvSpPr>
          <p:cNvPr id="46" name="Textfeld 47">
            <a:extLst>
              <a:ext uri="{FF2B5EF4-FFF2-40B4-BE49-F238E27FC236}">
                <a16:creationId xmlns:a16="http://schemas.microsoft.com/office/drawing/2014/main" id="{93D12DC8-FCAA-0CA0-D5CB-6C0FA19308DB}"/>
              </a:ext>
            </a:extLst>
          </p:cNvPr>
          <p:cNvSpPr txBox="1"/>
          <p:nvPr/>
        </p:nvSpPr>
        <p:spPr>
          <a:xfrm>
            <a:off x="6872965" y="2397078"/>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E50009"/>
                </a:solidFill>
                <a:latin typeface="Arial" panose="020B0604020202020204" pitchFamily="34" charset="0"/>
                <a:cs typeface="Arial" panose="020B0604020202020204" pitchFamily="34" charset="0"/>
              </a:rPr>
              <a:t>Number</a:t>
            </a:r>
            <a:endParaRPr lang="de-DE" sz="800" dirty="0">
              <a:solidFill>
                <a:srgbClr val="E50009"/>
              </a:solidFill>
              <a:latin typeface="Arial" panose="020B0604020202020204" pitchFamily="34" charset="0"/>
              <a:cs typeface="Arial" panose="020B0604020202020204" pitchFamily="34" charset="0"/>
            </a:endParaRPr>
          </a:p>
          <a:p>
            <a:pPr algn="ctr">
              <a:lnSpc>
                <a:spcPct val="114000"/>
              </a:lnSpc>
            </a:pPr>
            <a:r>
              <a:rPr lang="de-DE" sz="1400" dirty="0">
                <a:solidFill>
                  <a:srgbClr val="E50009"/>
                </a:solidFill>
                <a:latin typeface="Arial" panose="020B0604020202020204" pitchFamily="34" charset="0"/>
                <a:cs typeface="Arial" panose="020B0604020202020204" pitchFamily="34" charset="0"/>
              </a:rPr>
              <a:t>178</a:t>
            </a:r>
            <a:endParaRPr lang="de-DE" sz="1100" dirty="0">
              <a:solidFill>
                <a:srgbClr val="E50009"/>
              </a:solidFill>
              <a:latin typeface="Arial" panose="020B0604020202020204" pitchFamily="34" charset="0"/>
              <a:cs typeface="Arial" panose="020B0604020202020204" pitchFamily="34" charset="0"/>
            </a:endParaRPr>
          </a:p>
        </p:txBody>
      </p:sp>
      <p:sp>
        <p:nvSpPr>
          <p:cNvPr id="47" name="Textfeld 47">
            <a:extLst>
              <a:ext uri="{FF2B5EF4-FFF2-40B4-BE49-F238E27FC236}">
                <a16:creationId xmlns:a16="http://schemas.microsoft.com/office/drawing/2014/main" id="{7A8FE0AF-9693-23AD-4C5A-FB677197A2BF}"/>
              </a:ext>
            </a:extLst>
          </p:cNvPr>
          <p:cNvSpPr txBox="1"/>
          <p:nvPr/>
        </p:nvSpPr>
        <p:spPr>
          <a:xfrm>
            <a:off x="6872965" y="2844444"/>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E50009"/>
                </a:solidFill>
                <a:latin typeface="Arial" panose="020B0604020202020204" pitchFamily="34" charset="0"/>
                <a:cs typeface="Arial" panose="020B0604020202020204" pitchFamily="34" charset="0"/>
              </a:rPr>
              <a:t>Turnover</a:t>
            </a:r>
            <a:endParaRPr lang="de-DE" sz="1100" dirty="0">
              <a:solidFill>
                <a:srgbClr val="E50009"/>
              </a:solidFill>
              <a:latin typeface="Arial" panose="020B0604020202020204" pitchFamily="34" charset="0"/>
              <a:cs typeface="Arial" panose="020B0604020202020204" pitchFamily="34" charset="0"/>
            </a:endParaRPr>
          </a:p>
          <a:p>
            <a:pPr algn="ctr">
              <a:lnSpc>
                <a:spcPct val="114000"/>
              </a:lnSpc>
            </a:pPr>
            <a:r>
              <a:rPr lang="de-DE" sz="1400" dirty="0">
                <a:solidFill>
                  <a:srgbClr val="E50009"/>
                </a:solidFill>
                <a:latin typeface="Arial" panose="020B0604020202020204" pitchFamily="34" charset="0"/>
                <a:cs typeface="Arial" panose="020B0604020202020204" pitchFamily="34" charset="0"/>
              </a:rPr>
              <a:t>4,188 m €</a:t>
            </a:r>
          </a:p>
        </p:txBody>
      </p:sp>
      <p:sp>
        <p:nvSpPr>
          <p:cNvPr id="48" name="Textfeld 47">
            <a:extLst>
              <a:ext uri="{FF2B5EF4-FFF2-40B4-BE49-F238E27FC236}">
                <a16:creationId xmlns:a16="http://schemas.microsoft.com/office/drawing/2014/main" id="{DD7269B5-F13A-ACDA-069B-43553B608C06}"/>
              </a:ext>
            </a:extLst>
          </p:cNvPr>
          <p:cNvSpPr txBox="1"/>
          <p:nvPr/>
        </p:nvSpPr>
        <p:spPr>
          <a:xfrm>
            <a:off x="8568076" y="2397078"/>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ED7404"/>
                </a:solidFill>
                <a:latin typeface="Arial" panose="020B0604020202020204" pitchFamily="34" charset="0"/>
                <a:cs typeface="Arial" panose="020B0604020202020204" pitchFamily="34" charset="0"/>
              </a:rPr>
              <a:t>Number</a:t>
            </a:r>
            <a:endParaRPr lang="de-DE" sz="800" dirty="0">
              <a:solidFill>
                <a:srgbClr val="ED7404"/>
              </a:solidFill>
              <a:latin typeface="Arial" panose="020B0604020202020204" pitchFamily="34" charset="0"/>
              <a:cs typeface="Arial" panose="020B0604020202020204" pitchFamily="34" charset="0"/>
            </a:endParaRPr>
          </a:p>
          <a:p>
            <a:pPr algn="ctr">
              <a:lnSpc>
                <a:spcPct val="114000"/>
              </a:lnSpc>
            </a:pPr>
            <a:r>
              <a:rPr lang="de-DE" sz="1400" dirty="0">
                <a:solidFill>
                  <a:srgbClr val="ED7404"/>
                </a:solidFill>
                <a:latin typeface="Arial" panose="020B0604020202020204" pitchFamily="34" charset="0"/>
                <a:cs typeface="Arial" panose="020B0604020202020204" pitchFamily="34" charset="0"/>
              </a:rPr>
              <a:t>163</a:t>
            </a:r>
          </a:p>
        </p:txBody>
      </p:sp>
      <p:sp>
        <p:nvSpPr>
          <p:cNvPr id="49" name="Textfeld 47">
            <a:extLst>
              <a:ext uri="{FF2B5EF4-FFF2-40B4-BE49-F238E27FC236}">
                <a16:creationId xmlns:a16="http://schemas.microsoft.com/office/drawing/2014/main" id="{50FDCC16-9DC1-1047-0E7A-1126F8831756}"/>
              </a:ext>
            </a:extLst>
          </p:cNvPr>
          <p:cNvSpPr txBox="1"/>
          <p:nvPr/>
        </p:nvSpPr>
        <p:spPr>
          <a:xfrm>
            <a:off x="8568076" y="2844444"/>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ED7404"/>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ED7404"/>
                </a:solidFill>
                <a:latin typeface="Arial" panose="020B0604020202020204" pitchFamily="34" charset="0"/>
                <a:cs typeface="Arial" panose="020B0604020202020204" pitchFamily="34" charset="0"/>
              </a:rPr>
              <a:t>1,053 m €</a:t>
            </a:r>
          </a:p>
        </p:txBody>
      </p:sp>
      <p:sp>
        <p:nvSpPr>
          <p:cNvPr id="50" name="Textfeld 47">
            <a:extLst>
              <a:ext uri="{FF2B5EF4-FFF2-40B4-BE49-F238E27FC236}">
                <a16:creationId xmlns:a16="http://schemas.microsoft.com/office/drawing/2014/main" id="{85FE372B-0AC3-34ED-34BB-8EB8FD18081A}"/>
              </a:ext>
            </a:extLst>
          </p:cNvPr>
          <p:cNvSpPr txBox="1"/>
          <p:nvPr/>
        </p:nvSpPr>
        <p:spPr>
          <a:xfrm>
            <a:off x="3507199" y="2409228"/>
            <a:ext cx="1343248"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1260AE"/>
                </a:solidFill>
                <a:latin typeface="Arial" panose="020B0604020202020204" pitchFamily="34" charset="0"/>
                <a:cs typeface="Arial" panose="020B0604020202020204" pitchFamily="34" charset="0"/>
              </a:rPr>
              <a:t>Number</a:t>
            </a:r>
            <a:endParaRPr lang="de-DE" sz="800" dirty="0">
              <a:solidFill>
                <a:srgbClr val="1260AE"/>
              </a:solidFill>
              <a:latin typeface="Arial" panose="020B0604020202020204" pitchFamily="34" charset="0"/>
              <a:cs typeface="Arial" panose="020B0604020202020204" pitchFamily="34" charset="0"/>
            </a:endParaRPr>
          </a:p>
          <a:p>
            <a:pPr algn="ctr" rtl="0">
              <a:lnSpc>
                <a:spcPct val="114000"/>
              </a:lnSpc>
            </a:pPr>
            <a:r>
              <a:rPr lang="de-DE" sz="1400" dirty="0">
                <a:solidFill>
                  <a:srgbClr val="1260AE"/>
                </a:solidFill>
                <a:latin typeface="Arial" panose="020B0604020202020204" pitchFamily="34" charset="0"/>
                <a:cs typeface="Arial" panose="020B0604020202020204" pitchFamily="34" charset="0"/>
              </a:rPr>
              <a:t>115</a:t>
            </a:r>
          </a:p>
        </p:txBody>
      </p:sp>
      <p:sp>
        <p:nvSpPr>
          <p:cNvPr id="51" name="Textfeld 47">
            <a:extLst>
              <a:ext uri="{FF2B5EF4-FFF2-40B4-BE49-F238E27FC236}">
                <a16:creationId xmlns:a16="http://schemas.microsoft.com/office/drawing/2014/main" id="{09802356-6FD1-2566-5049-E5635DB29044}"/>
              </a:ext>
            </a:extLst>
          </p:cNvPr>
          <p:cNvSpPr txBox="1"/>
          <p:nvPr/>
        </p:nvSpPr>
        <p:spPr>
          <a:xfrm>
            <a:off x="3449823" y="2844444"/>
            <a:ext cx="145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1260AE"/>
                </a:solidFill>
                <a:latin typeface="Arial" panose="020B0604020202020204" pitchFamily="34" charset="0"/>
                <a:cs typeface="Arial" panose="020B0604020202020204" pitchFamily="34" charset="0"/>
              </a:rPr>
              <a:t>Balance </a:t>
            </a:r>
            <a:r>
              <a:rPr lang="de-DE" sz="800" dirty="0" err="1">
                <a:solidFill>
                  <a:srgbClr val="1260AE"/>
                </a:solidFill>
                <a:latin typeface="Arial" panose="020B0604020202020204" pitchFamily="34" charset="0"/>
                <a:cs typeface="Arial" panose="020B0604020202020204" pitchFamily="34" charset="0"/>
              </a:rPr>
              <a:t>sheet</a:t>
            </a:r>
            <a:endParaRPr lang="de-DE" sz="800" dirty="0">
              <a:solidFill>
                <a:srgbClr val="1260AE"/>
              </a:solidFill>
              <a:latin typeface="Arial" panose="020B0604020202020204" pitchFamily="34" charset="0"/>
              <a:cs typeface="Arial" panose="020B0604020202020204" pitchFamily="34" charset="0"/>
            </a:endParaRPr>
          </a:p>
          <a:p>
            <a:pPr algn="ctr">
              <a:lnSpc>
                <a:spcPct val="114000"/>
              </a:lnSpc>
            </a:pPr>
            <a:r>
              <a:rPr lang="de-DE" sz="1400" dirty="0">
                <a:solidFill>
                  <a:srgbClr val="1260AE"/>
                </a:solidFill>
                <a:latin typeface="Arial" panose="020B0604020202020204" pitchFamily="34" charset="0"/>
                <a:cs typeface="Arial" panose="020B0604020202020204" pitchFamily="34" charset="0"/>
              </a:rPr>
              <a:t>221,455 m €</a:t>
            </a:r>
          </a:p>
        </p:txBody>
      </p:sp>
      <p:sp>
        <p:nvSpPr>
          <p:cNvPr id="54" name="Ellipse 132">
            <a:extLst>
              <a:ext uri="{FF2B5EF4-FFF2-40B4-BE49-F238E27FC236}">
                <a16:creationId xmlns:a16="http://schemas.microsoft.com/office/drawing/2014/main" id="{D4F358A2-C85E-5955-8381-DBD22A1A0782}"/>
              </a:ext>
              <a:ext uri="{C183D7F6-B498-43B3-948B-1728B52AA6E4}">
                <adec:decorative xmlns:adec="http://schemas.microsoft.com/office/drawing/2017/decorative" val="1"/>
              </a:ext>
            </a:extLst>
          </p:cNvPr>
          <p:cNvSpPr/>
          <p:nvPr/>
        </p:nvSpPr>
        <p:spPr>
          <a:xfrm>
            <a:off x="5686820" y="1391861"/>
            <a:ext cx="350068" cy="350068"/>
          </a:xfrm>
          <a:prstGeom prst="ellipse">
            <a:avLst/>
          </a:prstGeom>
          <a:solidFill>
            <a:schemeClr val="bg1"/>
          </a:solidFill>
          <a:ln w="19050">
            <a:solidFill>
              <a:srgbClr val="54BE38"/>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sp>
        <p:nvSpPr>
          <p:cNvPr id="55" name="Ellipse 133">
            <a:extLst>
              <a:ext uri="{FF2B5EF4-FFF2-40B4-BE49-F238E27FC236}">
                <a16:creationId xmlns:a16="http://schemas.microsoft.com/office/drawing/2014/main" id="{B2BA4444-5DA5-A17C-D8E9-A6485A717ED3}"/>
              </a:ext>
              <a:ext uri="{C183D7F6-B498-43B3-948B-1728B52AA6E4}">
                <adec:decorative xmlns:adec="http://schemas.microsoft.com/office/drawing/2017/decorative" val="1"/>
              </a:ext>
            </a:extLst>
          </p:cNvPr>
          <p:cNvSpPr/>
          <p:nvPr/>
        </p:nvSpPr>
        <p:spPr>
          <a:xfrm>
            <a:off x="7382521" y="1392451"/>
            <a:ext cx="348888" cy="348888"/>
          </a:xfrm>
          <a:prstGeom prst="ellipse">
            <a:avLst/>
          </a:prstGeom>
          <a:solidFill>
            <a:schemeClr val="bg1"/>
          </a:solidFill>
          <a:ln w="19050">
            <a:solidFill>
              <a:srgbClr val="E50008"/>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sp>
        <p:nvSpPr>
          <p:cNvPr id="56" name="Ellipse 134">
            <a:extLst>
              <a:ext uri="{FF2B5EF4-FFF2-40B4-BE49-F238E27FC236}">
                <a16:creationId xmlns:a16="http://schemas.microsoft.com/office/drawing/2014/main" id="{53A0AC92-3E66-41BC-6347-C11540069D8C}"/>
              </a:ext>
              <a:ext uri="{C183D7F6-B498-43B3-948B-1728B52AA6E4}">
                <adec:decorative xmlns:adec="http://schemas.microsoft.com/office/drawing/2017/decorative" val="1"/>
              </a:ext>
            </a:extLst>
          </p:cNvPr>
          <p:cNvSpPr/>
          <p:nvPr/>
        </p:nvSpPr>
        <p:spPr>
          <a:xfrm>
            <a:off x="9080592" y="1395411"/>
            <a:ext cx="342968" cy="342968"/>
          </a:xfrm>
          <a:prstGeom prst="ellipse">
            <a:avLst/>
          </a:prstGeom>
          <a:solidFill>
            <a:schemeClr val="bg1"/>
          </a:solidFill>
          <a:ln w="19050">
            <a:solidFill>
              <a:srgbClr val="EC740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57" name="Grafik 135">
            <a:extLst>
              <a:ext uri="{FF2B5EF4-FFF2-40B4-BE49-F238E27FC236}">
                <a16:creationId xmlns:a16="http://schemas.microsoft.com/office/drawing/2014/main" id="{94D602C0-1629-0C04-5006-1B79CFA8200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133877" y="1448696"/>
            <a:ext cx="236399" cy="236399"/>
          </a:xfrm>
          <a:prstGeom prst="rect">
            <a:avLst/>
          </a:prstGeom>
          <a:effectLst/>
        </p:spPr>
      </p:pic>
      <p:pic>
        <p:nvPicPr>
          <p:cNvPr id="58" name="Grafik 136">
            <a:extLst>
              <a:ext uri="{FF2B5EF4-FFF2-40B4-BE49-F238E27FC236}">
                <a16:creationId xmlns:a16="http://schemas.microsoft.com/office/drawing/2014/main" id="{7F443F27-2D45-4791-04E2-81394A8566F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450250" y="1460180"/>
            <a:ext cx="213431" cy="213431"/>
          </a:xfrm>
          <a:prstGeom prst="rect">
            <a:avLst/>
          </a:prstGeom>
          <a:effectLst/>
        </p:spPr>
      </p:pic>
      <p:pic>
        <p:nvPicPr>
          <p:cNvPr id="59" name="Grafik 137">
            <a:extLst>
              <a:ext uri="{FF2B5EF4-FFF2-40B4-BE49-F238E27FC236}">
                <a16:creationId xmlns:a16="http://schemas.microsoft.com/office/drawing/2014/main" id="{3D47E170-8813-802C-B4C5-A574EF60D43E}"/>
              </a:ext>
            </a:extLst>
          </p:cNvPr>
          <p:cNvPicPr>
            <a:picLocks noChangeAspect="1"/>
          </p:cNvPicPr>
          <p:nvPr/>
        </p:nvPicPr>
        <p:blipFill>
          <a:blip r:embed="rId5"/>
          <a:srcRect/>
          <a:stretch/>
        </p:blipFill>
        <p:spPr>
          <a:xfrm>
            <a:off x="5762854" y="1467895"/>
            <a:ext cx="198000" cy="198000"/>
          </a:xfrm>
          <a:prstGeom prst="rect">
            <a:avLst/>
          </a:prstGeom>
          <a:effectLst/>
        </p:spPr>
      </p:pic>
      <p:sp>
        <p:nvSpPr>
          <p:cNvPr id="60" name="Textfeld 47">
            <a:extLst>
              <a:ext uri="{FF2B5EF4-FFF2-40B4-BE49-F238E27FC236}">
                <a16:creationId xmlns:a16="http://schemas.microsoft.com/office/drawing/2014/main" id="{158F1AB8-0BD7-C2A3-CF76-6B435E455789}"/>
              </a:ext>
            </a:extLst>
          </p:cNvPr>
          <p:cNvSpPr txBox="1"/>
          <p:nvPr/>
        </p:nvSpPr>
        <p:spPr>
          <a:xfrm>
            <a:off x="5087854" y="1980956"/>
            <a:ext cx="1548000" cy="160750"/>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1000" dirty="0">
                <a:solidFill>
                  <a:srgbClr val="54BF37"/>
                </a:solidFill>
                <a:latin typeface="Arial" panose="020B0604020202020204" pitchFamily="34" charset="0"/>
                <a:cs typeface="Arial" panose="020B0604020202020204" pitchFamily="34" charset="0"/>
              </a:rPr>
              <a:t>Raiffeisen </a:t>
            </a:r>
            <a:r>
              <a:rPr lang="de-DE" sz="1000" dirty="0" err="1">
                <a:solidFill>
                  <a:srgbClr val="54BF37"/>
                </a:solidFill>
                <a:latin typeface="Arial" panose="020B0604020202020204" pitchFamily="34" charset="0"/>
                <a:cs typeface="Arial" panose="020B0604020202020204" pitchFamily="34" charset="0"/>
              </a:rPr>
              <a:t>cooperatives</a:t>
            </a:r>
            <a:endParaRPr lang="de-DE" sz="1000" dirty="0">
              <a:solidFill>
                <a:srgbClr val="54BF37"/>
              </a:solidFill>
              <a:latin typeface="Arial" panose="020B0604020202020204" pitchFamily="34" charset="0"/>
              <a:cs typeface="Arial" panose="020B0604020202020204" pitchFamily="34" charset="0"/>
            </a:endParaRPr>
          </a:p>
        </p:txBody>
      </p:sp>
      <p:sp>
        <p:nvSpPr>
          <p:cNvPr id="61" name="Textfeld 47">
            <a:extLst>
              <a:ext uri="{FF2B5EF4-FFF2-40B4-BE49-F238E27FC236}">
                <a16:creationId xmlns:a16="http://schemas.microsoft.com/office/drawing/2014/main" id="{C4FFCEE5-96B0-322F-9F1D-26F04E994A9D}"/>
              </a:ext>
            </a:extLst>
          </p:cNvPr>
          <p:cNvSpPr txBox="1"/>
          <p:nvPr/>
        </p:nvSpPr>
        <p:spPr>
          <a:xfrm>
            <a:off x="6782965" y="1802639"/>
            <a:ext cx="1548000" cy="514500"/>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en-US" sz="1000" dirty="0">
                <a:solidFill>
                  <a:srgbClr val="E50009"/>
                </a:solidFill>
                <a:latin typeface="Arial" panose="020B0604020202020204" pitchFamily="34" charset="0"/>
                <a:cs typeface="Arial" panose="020B0604020202020204" pitchFamily="34" charset="0"/>
              </a:rPr>
              <a:t>Small-scale industry commodity and services cooperatives</a:t>
            </a:r>
          </a:p>
        </p:txBody>
      </p:sp>
      <p:sp>
        <p:nvSpPr>
          <p:cNvPr id="62" name="Textfeld 47">
            <a:extLst>
              <a:ext uri="{FF2B5EF4-FFF2-40B4-BE49-F238E27FC236}">
                <a16:creationId xmlns:a16="http://schemas.microsoft.com/office/drawing/2014/main" id="{048DB3AC-F237-E6BF-86E0-D77CBDB60DC1}"/>
              </a:ext>
            </a:extLst>
          </p:cNvPr>
          <p:cNvSpPr txBox="1"/>
          <p:nvPr/>
        </p:nvSpPr>
        <p:spPr>
          <a:xfrm>
            <a:off x="8478076" y="1962729"/>
            <a:ext cx="1548000" cy="160750"/>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1000" dirty="0">
                <a:solidFill>
                  <a:srgbClr val="ED7404"/>
                </a:solidFill>
                <a:latin typeface="Arial" panose="020B0604020202020204" pitchFamily="34" charset="0"/>
                <a:cs typeface="Arial" panose="020B0604020202020204" pitchFamily="34" charset="0"/>
              </a:rPr>
              <a:t>Energy </a:t>
            </a:r>
            <a:r>
              <a:rPr lang="de-DE" sz="1000" dirty="0" err="1">
                <a:solidFill>
                  <a:srgbClr val="ED7404"/>
                </a:solidFill>
                <a:latin typeface="Arial" panose="020B0604020202020204" pitchFamily="34" charset="0"/>
                <a:cs typeface="Arial" panose="020B0604020202020204" pitchFamily="34" charset="0"/>
              </a:rPr>
              <a:t>cooperatives</a:t>
            </a:r>
            <a:endParaRPr lang="de-DE" sz="1000" dirty="0">
              <a:solidFill>
                <a:srgbClr val="ED7404"/>
              </a:solidFill>
              <a:latin typeface="Arial" panose="020B0604020202020204" pitchFamily="34" charset="0"/>
              <a:cs typeface="Arial" panose="020B0604020202020204" pitchFamily="34" charset="0"/>
            </a:endParaRPr>
          </a:p>
        </p:txBody>
      </p:sp>
      <p:sp>
        <p:nvSpPr>
          <p:cNvPr id="63" name="Textfeld 47">
            <a:extLst>
              <a:ext uri="{FF2B5EF4-FFF2-40B4-BE49-F238E27FC236}">
                <a16:creationId xmlns:a16="http://schemas.microsoft.com/office/drawing/2014/main" id="{324B3A81-9A78-5A8D-C8E0-9DFD87F0587C}"/>
              </a:ext>
            </a:extLst>
          </p:cNvPr>
          <p:cNvSpPr txBox="1"/>
          <p:nvPr/>
        </p:nvSpPr>
        <p:spPr>
          <a:xfrm>
            <a:off x="3359823" y="1983461"/>
            <a:ext cx="1548000" cy="160750"/>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1000" dirty="0" err="1">
                <a:solidFill>
                  <a:srgbClr val="1260AE"/>
                </a:solidFill>
                <a:latin typeface="Arial" panose="020B0604020202020204" pitchFamily="34" charset="0"/>
                <a:cs typeface="Arial" panose="020B0604020202020204" pitchFamily="34" charset="0"/>
              </a:rPr>
              <a:t>Cooperative</a:t>
            </a:r>
            <a:r>
              <a:rPr lang="de-DE" sz="1000" dirty="0">
                <a:solidFill>
                  <a:srgbClr val="1260AE"/>
                </a:solidFill>
                <a:latin typeface="Arial" panose="020B0604020202020204" pitchFamily="34" charset="0"/>
                <a:cs typeface="Arial" panose="020B0604020202020204" pitchFamily="34" charset="0"/>
              </a:rPr>
              <a:t> </a:t>
            </a:r>
            <a:r>
              <a:rPr lang="de-DE" sz="1000" dirty="0" err="1">
                <a:solidFill>
                  <a:srgbClr val="1260AE"/>
                </a:solidFill>
                <a:latin typeface="Arial" panose="020B0604020202020204" pitchFamily="34" charset="0"/>
                <a:cs typeface="Arial" panose="020B0604020202020204" pitchFamily="34" charset="0"/>
              </a:rPr>
              <a:t>banks</a:t>
            </a:r>
            <a:endParaRPr lang="de-DE" sz="1000" dirty="0">
              <a:solidFill>
                <a:srgbClr val="1260AE"/>
              </a:solidFill>
              <a:latin typeface="Arial" panose="020B0604020202020204" pitchFamily="34" charset="0"/>
              <a:cs typeface="Arial" panose="020B0604020202020204" pitchFamily="34" charset="0"/>
            </a:endParaRPr>
          </a:p>
        </p:txBody>
      </p:sp>
      <p:sp>
        <p:nvSpPr>
          <p:cNvPr id="64" name="Ellipse 146">
            <a:extLst>
              <a:ext uri="{FF2B5EF4-FFF2-40B4-BE49-F238E27FC236}">
                <a16:creationId xmlns:a16="http://schemas.microsoft.com/office/drawing/2014/main" id="{6CCCCC10-5917-C7BB-29D0-FE3A1E91CE7A}"/>
              </a:ext>
              <a:ext uri="{C183D7F6-B498-43B3-948B-1728B52AA6E4}">
                <adec:decorative xmlns:adec="http://schemas.microsoft.com/office/drawing/2017/decorative" val="1"/>
              </a:ext>
            </a:extLst>
          </p:cNvPr>
          <p:cNvSpPr/>
          <p:nvPr/>
        </p:nvSpPr>
        <p:spPr>
          <a:xfrm>
            <a:off x="4004379" y="1392451"/>
            <a:ext cx="348888" cy="348888"/>
          </a:xfrm>
          <a:prstGeom prst="ellipse">
            <a:avLst/>
          </a:prstGeom>
          <a:solidFill>
            <a:schemeClr val="bg1"/>
          </a:solidFill>
          <a:ln w="19050">
            <a:solidFill>
              <a:srgbClr val="1360AD"/>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ct val="114000"/>
              </a:lnSpc>
            </a:pPr>
            <a:endParaRPr lang="de-DE" sz="1050" dirty="0">
              <a:latin typeface="Arial" panose="020B0604020202020204" pitchFamily="34" charset="0"/>
              <a:cs typeface="Arial" panose="020B0604020202020204" pitchFamily="34" charset="0"/>
            </a:endParaRPr>
          </a:p>
        </p:txBody>
      </p:sp>
      <p:pic>
        <p:nvPicPr>
          <p:cNvPr id="65" name="Grafik 147">
            <a:extLst>
              <a:ext uri="{FF2B5EF4-FFF2-40B4-BE49-F238E27FC236}">
                <a16:creationId xmlns:a16="http://schemas.microsoft.com/office/drawing/2014/main" id="{4CBA29ED-B99C-E170-77A2-CB276A01D826}"/>
              </a:ext>
            </a:extLst>
          </p:cNvPr>
          <p:cNvPicPr>
            <a:picLocks noChangeAspect="1"/>
          </p:cNvPicPr>
          <p:nvPr/>
        </p:nvPicPr>
        <p:blipFill>
          <a:blip r:embed="rId6"/>
          <a:srcRect/>
          <a:stretch/>
        </p:blipFill>
        <p:spPr>
          <a:xfrm>
            <a:off x="4063715" y="1487854"/>
            <a:ext cx="230217" cy="158082"/>
          </a:xfrm>
          <a:prstGeom prst="rect">
            <a:avLst/>
          </a:prstGeom>
          <a:effectLst/>
        </p:spPr>
      </p:pic>
      <p:sp>
        <p:nvSpPr>
          <p:cNvPr id="66" name="Textfeld 47">
            <a:extLst>
              <a:ext uri="{FF2B5EF4-FFF2-40B4-BE49-F238E27FC236}">
                <a16:creationId xmlns:a16="http://schemas.microsoft.com/office/drawing/2014/main" id="{1A3C5D48-D75B-1686-15CF-B2AB1C2EA770}"/>
              </a:ext>
            </a:extLst>
          </p:cNvPr>
          <p:cNvSpPr txBox="1"/>
          <p:nvPr/>
        </p:nvSpPr>
        <p:spPr>
          <a:xfrm>
            <a:off x="10173187" y="1859026"/>
            <a:ext cx="1548000" cy="336182"/>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1000" dirty="0">
                <a:solidFill>
                  <a:schemeClr val="tx1">
                    <a:lumMod val="75000"/>
                    <a:lumOff val="25000"/>
                  </a:schemeClr>
                </a:solidFill>
                <a:latin typeface="Arial" panose="020B0604020202020204" pitchFamily="34" charset="0"/>
                <a:cs typeface="Arial" panose="020B0604020202020204" pitchFamily="34" charset="0"/>
              </a:rPr>
              <a:t>Consumer and </a:t>
            </a:r>
            <a:r>
              <a:rPr lang="de-DE" sz="1000" dirty="0" err="1">
                <a:solidFill>
                  <a:schemeClr val="tx1">
                    <a:lumMod val="75000"/>
                    <a:lumOff val="25000"/>
                  </a:schemeClr>
                </a:solidFill>
                <a:latin typeface="Arial" panose="020B0604020202020204" pitchFamily="34" charset="0"/>
                <a:cs typeface="Arial" panose="020B0604020202020204" pitchFamily="34" charset="0"/>
              </a:rPr>
              <a:t>service</a:t>
            </a:r>
            <a:r>
              <a:rPr lang="de-DE" sz="1000" dirty="0">
                <a:solidFill>
                  <a:schemeClr val="tx1">
                    <a:lumMod val="75000"/>
                    <a:lumOff val="25000"/>
                  </a:schemeClr>
                </a:solidFill>
                <a:latin typeface="Arial" panose="020B0604020202020204" pitchFamily="34" charset="0"/>
                <a:cs typeface="Arial" panose="020B0604020202020204" pitchFamily="34" charset="0"/>
              </a:rPr>
              <a:t> </a:t>
            </a:r>
            <a:r>
              <a:rPr lang="de-DE" sz="1000" dirty="0" err="1">
                <a:solidFill>
                  <a:schemeClr val="tx1">
                    <a:lumMod val="75000"/>
                    <a:lumOff val="25000"/>
                  </a:schemeClr>
                </a:solidFill>
                <a:latin typeface="Arial" panose="020B0604020202020204" pitchFamily="34" charset="0"/>
                <a:cs typeface="Arial" panose="020B0604020202020204" pitchFamily="34" charset="0"/>
              </a:rPr>
              <a:t>cooperatives</a:t>
            </a:r>
            <a:endParaRPr lang="de-DE" sz="1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132" name="Rechteck 113">
            <a:extLst>
              <a:ext uri="{FF2B5EF4-FFF2-40B4-BE49-F238E27FC236}">
                <a16:creationId xmlns:a16="http://schemas.microsoft.com/office/drawing/2014/main" id="{646A7588-CA10-CECA-8A8D-043310189402}"/>
              </a:ext>
            </a:extLst>
          </p:cNvPr>
          <p:cNvSpPr/>
          <p:nvPr/>
        </p:nvSpPr>
        <p:spPr>
          <a:xfrm>
            <a:off x="1450975" y="4698537"/>
            <a:ext cx="1832374" cy="255968"/>
          </a:xfrm>
          <a:prstGeom prst="rect">
            <a:avLst/>
          </a:prstGeom>
        </p:spPr>
        <p:txBody>
          <a:bodyPr wrap="square" lIns="0" rIns="0" rtlCol="0" anchor="ctr">
            <a:spAutoFit/>
          </a:bodyPr>
          <a:lstStyle/>
          <a:p>
            <a:pPr rtl="0">
              <a:lnSpc>
                <a:spcPct val="114000"/>
              </a:lnSpc>
            </a:pPr>
            <a:r>
              <a:rPr lang="de-DE" sz="1000" b="1" dirty="0" err="1">
                <a:solidFill>
                  <a:schemeClr val="bg1">
                    <a:lumMod val="65000"/>
                  </a:schemeClr>
                </a:solidFill>
                <a:latin typeface="Arial" panose="020B0604020202020204" pitchFamily="34" charset="0"/>
                <a:cs typeface="Arial" panose="020B0604020202020204" pitchFamily="34" charset="0"/>
              </a:rPr>
              <a:t>Genoverband</a:t>
            </a:r>
            <a:r>
              <a:rPr lang="de-DE" sz="1000" b="1" dirty="0">
                <a:solidFill>
                  <a:schemeClr val="bg1">
                    <a:lumMod val="65000"/>
                  </a:schemeClr>
                </a:solidFill>
                <a:latin typeface="Arial" panose="020B0604020202020204" pitchFamily="34" charset="0"/>
                <a:cs typeface="Arial" panose="020B0604020202020204" pitchFamily="34" charset="0"/>
              </a:rPr>
              <a:t> e. V.</a:t>
            </a:r>
          </a:p>
        </p:txBody>
      </p:sp>
      <p:sp>
        <p:nvSpPr>
          <p:cNvPr id="133" name="Rechteck 119">
            <a:extLst>
              <a:ext uri="{FF2B5EF4-FFF2-40B4-BE49-F238E27FC236}">
                <a16:creationId xmlns:a16="http://schemas.microsoft.com/office/drawing/2014/main" id="{2DD4BE31-0DD0-E23B-217B-2A249BABA716}"/>
              </a:ext>
            </a:extLst>
          </p:cNvPr>
          <p:cNvSpPr/>
          <p:nvPr/>
        </p:nvSpPr>
        <p:spPr>
          <a:xfrm>
            <a:off x="1450974" y="5596110"/>
            <a:ext cx="1928339" cy="431400"/>
          </a:xfrm>
          <a:prstGeom prst="rect">
            <a:avLst/>
          </a:prstGeom>
        </p:spPr>
        <p:txBody>
          <a:bodyPr wrap="square" lIns="0" rIns="0" rtlCol="0" anchor="ctr">
            <a:spAutoFit/>
          </a:bodyPr>
          <a:lstStyle/>
          <a:p>
            <a:pPr rtl="0">
              <a:lnSpc>
                <a:spcPct val="114000"/>
              </a:lnSpc>
            </a:pPr>
            <a:r>
              <a:rPr lang="de-DE" sz="1000" b="1" dirty="0">
                <a:solidFill>
                  <a:schemeClr val="bg1">
                    <a:lumMod val="65000"/>
                  </a:schemeClr>
                </a:solidFill>
                <a:latin typeface="Arial" panose="020B0604020202020204" pitchFamily="34" charset="0"/>
                <a:cs typeface="Arial" panose="020B0604020202020204" pitchFamily="34" charset="0"/>
              </a:rPr>
              <a:t>Genossenschaftsverband</a:t>
            </a:r>
            <a:br>
              <a:rPr lang="de-DE" sz="1000" b="1" dirty="0">
                <a:solidFill>
                  <a:schemeClr val="bg1">
                    <a:lumMod val="65000"/>
                  </a:schemeClr>
                </a:solidFill>
                <a:latin typeface="Arial" panose="020B0604020202020204" pitchFamily="34" charset="0"/>
                <a:cs typeface="Arial" panose="020B0604020202020204" pitchFamily="34" charset="0"/>
              </a:rPr>
            </a:br>
            <a:r>
              <a:rPr lang="de-DE" sz="1000" b="1" dirty="0">
                <a:solidFill>
                  <a:schemeClr val="bg1">
                    <a:lumMod val="65000"/>
                  </a:schemeClr>
                </a:solidFill>
                <a:latin typeface="Arial" panose="020B0604020202020204" pitchFamily="34" charset="0"/>
                <a:cs typeface="Arial" panose="020B0604020202020204" pitchFamily="34" charset="0"/>
              </a:rPr>
              <a:t>Weser-Ems e. V. </a:t>
            </a:r>
          </a:p>
        </p:txBody>
      </p:sp>
      <p:sp>
        <p:nvSpPr>
          <p:cNvPr id="134" name="Rechteck 108">
            <a:extLst>
              <a:ext uri="{FF2B5EF4-FFF2-40B4-BE49-F238E27FC236}">
                <a16:creationId xmlns:a16="http://schemas.microsoft.com/office/drawing/2014/main" id="{63837B60-19F4-10BD-CD7A-982FC27C05BF}"/>
              </a:ext>
            </a:extLst>
          </p:cNvPr>
          <p:cNvSpPr/>
          <p:nvPr/>
        </p:nvSpPr>
        <p:spPr>
          <a:xfrm>
            <a:off x="1450974" y="3625532"/>
            <a:ext cx="1928339" cy="431400"/>
          </a:xfrm>
          <a:prstGeom prst="rect">
            <a:avLst/>
          </a:prstGeom>
        </p:spPr>
        <p:txBody>
          <a:bodyPr wrap="square" lIns="0" rIns="0" rtlCol="0" anchor="ctr">
            <a:spAutoFit/>
          </a:bodyPr>
          <a:lstStyle/>
          <a:p>
            <a:pPr rtl="0">
              <a:lnSpc>
                <a:spcPct val="114000"/>
              </a:lnSpc>
            </a:pPr>
            <a:r>
              <a:rPr lang="de-DE" sz="1000" b="1" dirty="0">
                <a:solidFill>
                  <a:schemeClr val="bg1">
                    <a:lumMod val="65000"/>
                  </a:schemeClr>
                </a:solidFill>
                <a:latin typeface="Arial" panose="020B0604020202020204" pitchFamily="34" charset="0"/>
                <a:cs typeface="Arial" panose="020B0604020202020204" pitchFamily="34" charset="0"/>
              </a:rPr>
              <a:t>Genossenschaftsverband</a:t>
            </a:r>
            <a:br>
              <a:rPr lang="de-DE" sz="1000" b="1" dirty="0">
                <a:solidFill>
                  <a:schemeClr val="bg1">
                    <a:lumMod val="65000"/>
                  </a:schemeClr>
                </a:solidFill>
                <a:latin typeface="Arial" panose="020B0604020202020204" pitchFamily="34" charset="0"/>
                <a:cs typeface="Arial" panose="020B0604020202020204" pitchFamily="34" charset="0"/>
              </a:rPr>
            </a:br>
            <a:r>
              <a:rPr lang="de-DE" sz="1000" b="1" dirty="0">
                <a:solidFill>
                  <a:schemeClr val="bg1">
                    <a:lumMod val="65000"/>
                  </a:schemeClr>
                </a:solidFill>
                <a:latin typeface="Arial" panose="020B0604020202020204" pitchFamily="34" charset="0"/>
                <a:cs typeface="Arial" panose="020B0604020202020204" pitchFamily="34" charset="0"/>
              </a:rPr>
              <a:t>Bayern e. V. </a:t>
            </a:r>
          </a:p>
        </p:txBody>
      </p:sp>
      <p:sp>
        <p:nvSpPr>
          <p:cNvPr id="135" name="Oval 134">
            <a:extLst>
              <a:ext uri="{FF2B5EF4-FFF2-40B4-BE49-F238E27FC236}">
                <a16:creationId xmlns:a16="http://schemas.microsoft.com/office/drawing/2014/main" id="{04982EC4-99CE-5A9F-94CA-CC4CE9B4815A}"/>
              </a:ext>
            </a:extLst>
          </p:cNvPr>
          <p:cNvSpPr/>
          <p:nvPr/>
        </p:nvSpPr>
        <p:spPr>
          <a:xfrm>
            <a:off x="523875" y="2503563"/>
            <a:ext cx="755650" cy="75565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6" name="Oval 135">
            <a:extLst>
              <a:ext uri="{FF2B5EF4-FFF2-40B4-BE49-F238E27FC236}">
                <a16:creationId xmlns:a16="http://schemas.microsoft.com/office/drawing/2014/main" id="{189AE67F-94E8-346D-C8E0-10453178CB81}"/>
              </a:ext>
            </a:extLst>
          </p:cNvPr>
          <p:cNvSpPr/>
          <p:nvPr/>
        </p:nvSpPr>
        <p:spPr>
          <a:xfrm>
            <a:off x="523875" y="3493119"/>
            <a:ext cx="755650" cy="75565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7" name="Oval 136">
            <a:extLst>
              <a:ext uri="{FF2B5EF4-FFF2-40B4-BE49-F238E27FC236}">
                <a16:creationId xmlns:a16="http://schemas.microsoft.com/office/drawing/2014/main" id="{0A956393-C844-4496-B0D6-11F913F46889}"/>
              </a:ext>
            </a:extLst>
          </p:cNvPr>
          <p:cNvSpPr/>
          <p:nvPr/>
        </p:nvSpPr>
        <p:spPr>
          <a:xfrm>
            <a:off x="523875" y="4445097"/>
            <a:ext cx="755650" cy="75565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8" name="Oval 137">
            <a:extLst>
              <a:ext uri="{FF2B5EF4-FFF2-40B4-BE49-F238E27FC236}">
                <a16:creationId xmlns:a16="http://schemas.microsoft.com/office/drawing/2014/main" id="{C34865F9-FA8E-0ADC-632F-AA7E94E8E2A4}"/>
              </a:ext>
            </a:extLst>
          </p:cNvPr>
          <p:cNvSpPr/>
          <p:nvPr/>
        </p:nvSpPr>
        <p:spPr>
          <a:xfrm>
            <a:off x="523875" y="5434654"/>
            <a:ext cx="755650" cy="75565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26" name="Grafik 12">
            <a:extLst>
              <a:ext uri="{FF2B5EF4-FFF2-40B4-BE49-F238E27FC236}">
                <a16:creationId xmlns:a16="http://schemas.microsoft.com/office/drawing/2014/main" id="{937B7F06-4F3D-F269-882F-D1FAE4A98276}"/>
              </a:ext>
            </a:extLst>
          </p:cNvPr>
          <p:cNvPicPr>
            <a:picLocks noChangeAspect="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47539" y="3650203"/>
            <a:ext cx="708100" cy="471329"/>
          </a:xfrm>
          <a:prstGeom prst="rect">
            <a:avLst/>
          </a:prstGeom>
        </p:spPr>
      </p:pic>
      <p:pic>
        <p:nvPicPr>
          <p:cNvPr id="28" name="Grafik 27">
            <a:extLst>
              <a:ext uri="{FF2B5EF4-FFF2-40B4-BE49-F238E27FC236}">
                <a16:creationId xmlns:a16="http://schemas.microsoft.com/office/drawing/2014/main" id="{A3C17338-BFB9-A738-26F3-20D1A113F895}"/>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608788" y="5684284"/>
            <a:ext cx="596302" cy="258185"/>
          </a:xfrm>
          <a:prstGeom prst="rect">
            <a:avLst/>
          </a:prstGeom>
        </p:spPr>
      </p:pic>
      <p:pic>
        <p:nvPicPr>
          <p:cNvPr id="119" name="Grafik 2">
            <a:extLst>
              <a:ext uri="{FF2B5EF4-FFF2-40B4-BE49-F238E27FC236}">
                <a16:creationId xmlns:a16="http://schemas.microsoft.com/office/drawing/2014/main" id="{D95DF616-884E-7110-12BD-3546B3C1DE8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93006" y="4653002"/>
            <a:ext cx="330060" cy="339840"/>
          </a:xfrm>
          <a:prstGeom prst="rect">
            <a:avLst/>
          </a:prstGeom>
        </p:spPr>
      </p:pic>
      <p:sp>
        <p:nvSpPr>
          <p:cNvPr id="139" name="Textfeld 47">
            <a:extLst>
              <a:ext uri="{FF2B5EF4-FFF2-40B4-BE49-F238E27FC236}">
                <a16:creationId xmlns:a16="http://schemas.microsoft.com/office/drawing/2014/main" id="{A21DF6B9-B9A9-8F53-4490-D1B3B583FE51}"/>
              </a:ext>
            </a:extLst>
          </p:cNvPr>
          <p:cNvSpPr txBox="1"/>
          <p:nvPr/>
        </p:nvSpPr>
        <p:spPr>
          <a:xfrm>
            <a:off x="5177854" y="3381052"/>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54BF37"/>
                </a:solidFill>
                <a:latin typeface="Arial" panose="020B0604020202020204" pitchFamily="34" charset="0"/>
                <a:cs typeface="Arial" panose="020B0604020202020204" pitchFamily="34" charset="0"/>
              </a:rPr>
              <a:t>Number</a:t>
            </a:r>
            <a:endParaRPr lang="de-DE" sz="800" dirty="0">
              <a:solidFill>
                <a:srgbClr val="54BF37"/>
              </a:solidFill>
              <a:latin typeface="Arial" panose="020B0604020202020204" pitchFamily="34" charset="0"/>
              <a:cs typeface="Arial" panose="020B0604020202020204" pitchFamily="34" charset="0"/>
            </a:endParaRPr>
          </a:p>
          <a:p>
            <a:pPr algn="ctr">
              <a:lnSpc>
                <a:spcPct val="114000"/>
              </a:lnSpc>
            </a:pPr>
            <a:r>
              <a:rPr lang="de-DE" sz="1400" dirty="0">
                <a:solidFill>
                  <a:srgbClr val="54BF37"/>
                </a:solidFill>
                <a:latin typeface="Arial" panose="020B0604020202020204" pitchFamily="34" charset="0"/>
                <a:cs typeface="Arial" panose="020B0604020202020204" pitchFamily="34" charset="0"/>
              </a:rPr>
              <a:t>358</a:t>
            </a:r>
          </a:p>
        </p:txBody>
      </p:sp>
      <p:sp>
        <p:nvSpPr>
          <p:cNvPr id="140" name="Textfeld 47">
            <a:extLst>
              <a:ext uri="{FF2B5EF4-FFF2-40B4-BE49-F238E27FC236}">
                <a16:creationId xmlns:a16="http://schemas.microsoft.com/office/drawing/2014/main" id="{0ABC17D4-2B0A-E039-EF4E-93B68BACF4D9}"/>
              </a:ext>
            </a:extLst>
          </p:cNvPr>
          <p:cNvSpPr txBox="1"/>
          <p:nvPr/>
        </p:nvSpPr>
        <p:spPr>
          <a:xfrm>
            <a:off x="5177854" y="3828418"/>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54BF37"/>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54BF37"/>
                </a:solidFill>
                <a:latin typeface="Arial" panose="020B0604020202020204" pitchFamily="34" charset="0"/>
                <a:cs typeface="Arial" panose="020B0604020202020204" pitchFamily="34" charset="0"/>
              </a:rPr>
              <a:t>8.153 m €</a:t>
            </a:r>
          </a:p>
        </p:txBody>
      </p:sp>
      <p:sp>
        <p:nvSpPr>
          <p:cNvPr id="141" name="Textfeld 47">
            <a:extLst>
              <a:ext uri="{FF2B5EF4-FFF2-40B4-BE49-F238E27FC236}">
                <a16:creationId xmlns:a16="http://schemas.microsoft.com/office/drawing/2014/main" id="{D5B95900-BAB6-D9ED-4DBC-9272D4BED562}"/>
              </a:ext>
            </a:extLst>
          </p:cNvPr>
          <p:cNvSpPr txBox="1"/>
          <p:nvPr/>
        </p:nvSpPr>
        <p:spPr>
          <a:xfrm>
            <a:off x="6872965" y="3381052"/>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E50009"/>
                </a:solidFill>
                <a:latin typeface="Arial" panose="020B0604020202020204" pitchFamily="34" charset="0"/>
                <a:cs typeface="Arial" panose="020B0604020202020204" pitchFamily="34" charset="0"/>
              </a:rPr>
              <a:t>Number</a:t>
            </a:r>
            <a:endParaRPr lang="de-DE" sz="800" dirty="0">
              <a:solidFill>
                <a:srgbClr val="E50009"/>
              </a:solidFill>
              <a:latin typeface="Arial" panose="020B0604020202020204" pitchFamily="34" charset="0"/>
              <a:cs typeface="Arial" panose="020B0604020202020204" pitchFamily="34" charset="0"/>
            </a:endParaRPr>
          </a:p>
          <a:p>
            <a:pPr algn="ctr">
              <a:lnSpc>
                <a:spcPct val="114000"/>
              </a:lnSpc>
            </a:pPr>
            <a:r>
              <a:rPr lang="de-DE" sz="1400" dirty="0">
                <a:solidFill>
                  <a:srgbClr val="E50009"/>
                </a:solidFill>
                <a:latin typeface="Arial" panose="020B0604020202020204" pitchFamily="34" charset="0"/>
                <a:cs typeface="Arial" panose="020B0604020202020204" pitchFamily="34" charset="0"/>
              </a:rPr>
              <a:t>265</a:t>
            </a:r>
          </a:p>
        </p:txBody>
      </p:sp>
      <p:sp>
        <p:nvSpPr>
          <p:cNvPr id="142" name="Textfeld 47">
            <a:extLst>
              <a:ext uri="{FF2B5EF4-FFF2-40B4-BE49-F238E27FC236}">
                <a16:creationId xmlns:a16="http://schemas.microsoft.com/office/drawing/2014/main" id="{74CA9D04-23B1-32C9-2A9B-5D5DEB9EB0BA}"/>
              </a:ext>
            </a:extLst>
          </p:cNvPr>
          <p:cNvSpPr txBox="1"/>
          <p:nvPr/>
        </p:nvSpPr>
        <p:spPr>
          <a:xfrm>
            <a:off x="6872965" y="3832457"/>
            <a:ext cx="1368000" cy="474476"/>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E50009"/>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E50009"/>
                </a:solidFill>
                <a:latin typeface="Arial" panose="020B0604020202020204" pitchFamily="34" charset="0"/>
                <a:cs typeface="Arial" panose="020B0604020202020204" pitchFamily="34" charset="0"/>
              </a:rPr>
              <a:t>10,902 m €</a:t>
            </a:r>
          </a:p>
        </p:txBody>
      </p:sp>
      <p:sp>
        <p:nvSpPr>
          <p:cNvPr id="143" name="Textfeld 47">
            <a:extLst>
              <a:ext uri="{FF2B5EF4-FFF2-40B4-BE49-F238E27FC236}">
                <a16:creationId xmlns:a16="http://schemas.microsoft.com/office/drawing/2014/main" id="{AF0D0E16-1456-7ACC-4CDA-1F88FCB0E957}"/>
              </a:ext>
            </a:extLst>
          </p:cNvPr>
          <p:cNvSpPr txBox="1"/>
          <p:nvPr/>
        </p:nvSpPr>
        <p:spPr>
          <a:xfrm>
            <a:off x="8568076" y="3381052"/>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ED7404"/>
                </a:solidFill>
                <a:latin typeface="Arial" panose="020B0604020202020204" pitchFamily="34" charset="0"/>
                <a:cs typeface="Arial" panose="020B0604020202020204" pitchFamily="34" charset="0"/>
              </a:rPr>
              <a:t>Number</a:t>
            </a:r>
            <a:endParaRPr lang="de-DE" sz="800" dirty="0">
              <a:solidFill>
                <a:srgbClr val="ED7404"/>
              </a:solidFill>
              <a:latin typeface="Arial" panose="020B0604020202020204" pitchFamily="34" charset="0"/>
              <a:cs typeface="Arial" panose="020B0604020202020204" pitchFamily="34" charset="0"/>
            </a:endParaRPr>
          </a:p>
          <a:p>
            <a:pPr algn="ctr">
              <a:lnSpc>
                <a:spcPct val="114000"/>
              </a:lnSpc>
            </a:pPr>
            <a:r>
              <a:rPr lang="de-DE" sz="1400" dirty="0">
                <a:solidFill>
                  <a:srgbClr val="ED7404"/>
                </a:solidFill>
                <a:latin typeface="Arial" panose="020B0604020202020204" pitchFamily="34" charset="0"/>
                <a:cs typeface="Arial" panose="020B0604020202020204" pitchFamily="34" charset="0"/>
              </a:rPr>
              <a:t>364</a:t>
            </a:r>
          </a:p>
        </p:txBody>
      </p:sp>
      <p:sp>
        <p:nvSpPr>
          <p:cNvPr id="144" name="Textfeld 47">
            <a:extLst>
              <a:ext uri="{FF2B5EF4-FFF2-40B4-BE49-F238E27FC236}">
                <a16:creationId xmlns:a16="http://schemas.microsoft.com/office/drawing/2014/main" id="{7AB05D32-75D8-0781-D3D7-81D64FDF4DC6}"/>
              </a:ext>
            </a:extLst>
          </p:cNvPr>
          <p:cNvSpPr txBox="1"/>
          <p:nvPr/>
        </p:nvSpPr>
        <p:spPr>
          <a:xfrm>
            <a:off x="8568076" y="3828418"/>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ED7404"/>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ED7404"/>
                </a:solidFill>
                <a:latin typeface="Arial" panose="020B0604020202020204" pitchFamily="34" charset="0"/>
                <a:cs typeface="Arial" panose="020B0604020202020204" pitchFamily="34" charset="0"/>
              </a:rPr>
              <a:t>434 m €</a:t>
            </a:r>
          </a:p>
        </p:txBody>
      </p:sp>
      <p:sp>
        <p:nvSpPr>
          <p:cNvPr id="145" name="Textfeld 47">
            <a:extLst>
              <a:ext uri="{FF2B5EF4-FFF2-40B4-BE49-F238E27FC236}">
                <a16:creationId xmlns:a16="http://schemas.microsoft.com/office/drawing/2014/main" id="{2D020C14-46EE-43D2-3EE9-E625B74B83F5}"/>
              </a:ext>
            </a:extLst>
          </p:cNvPr>
          <p:cNvSpPr txBox="1"/>
          <p:nvPr/>
        </p:nvSpPr>
        <p:spPr>
          <a:xfrm>
            <a:off x="3507199" y="3381052"/>
            <a:ext cx="1343248"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1260AE"/>
                </a:solidFill>
                <a:latin typeface="Arial" panose="020B0604020202020204" pitchFamily="34" charset="0"/>
                <a:cs typeface="Arial" panose="020B0604020202020204" pitchFamily="34" charset="0"/>
              </a:rPr>
              <a:t>Number</a:t>
            </a:r>
            <a:endParaRPr lang="de-DE" sz="800" dirty="0">
              <a:solidFill>
                <a:srgbClr val="1260AE"/>
              </a:solidFill>
              <a:latin typeface="Arial" panose="020B0604020202020204" pitchFamily="34" charset="0"/>
              <a:cs typeface="Arial" panose="020B0604020202020204" pitchFamily="34" charset="0"/>
            </a:endParaRPr>
          </a:p>
          <a:p>
            <a:pPr algn="ctr">
              <a:lnSpc>
                <a:spcPct val="114000"/>
              </a:lnSpc>
            </a:pPr>
            <a:r>
              <a:rPr lang="de-DE" sz="1400" dirty="0">
                <a:solidFill>
                  <a:srgbClr val="1260AE"/>
                </a:solidFill>
                <a:latin typeface="Arial" panose="020B0604020202020204" pitchFamily="34" charset="0"/>
                <a:cs typeface="Arial" panose="020B0604020202020204" pitchFamily="34" charset="0"/>
              </a:rPr>
              <a:t>178​</a:t>
            </a:r>
          </a:p>
        </p:txBody>
      </p:sp>
      <p:sp>
        <p:nvSpPr>
          <p:cNvPr id="146" name="Textfeld 47">
            <a:extLst>
              <a:ext uri="{FF2B5EF4-FFF2-40B4-BE49-F238E27FC236}">
                <a16:creationId xmlns:a16="http://schemas.microsoft.com/office/drawing/2014/main" id="{71F7D5CE-2333-D0DE-1D1B-EE2053D45C34}"/>
              </a:ext>
            </a:extLst>
          </p:cNvPr>
          <p:cNvSpPr txBox="1"/>
          <p:nvPr/>
        </p:nvSpPr>
        <p:spPr>
          <a:xfrm>
            <a:off x="3494823" y="3832457"/>
            <a:ext cx="1368000" cy="474476"/>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800" dirty="0">
                <a:solidFill>
                  <a:srgbClr val="1260AE"/>
                </a:solidFill>
                <a:latin typeface="Arial" panose="020B0604020202020204" pitchFamily="34" charset="0"/>
                <a:cs typeface="Arial" panose="020B0604020202020204" pitchFamily="34" charset="0"/>
              </a:rPr>
              <a:t>Balance </a:t>
            </a:r>
            <a:r>
              <a:rPr lang="de-DE" sz="800" dirty="0" err="1">
                <a:solidFill>
                  <a:srgbClr val="1260AE"/>
                </a:solidFill>
                <a:latin typeface="Arial" panose="020B0604020202020204" pitchFamily="34" charset="0"/>
                <a:cs typeface="Arial" panose="020B0604020202020204" pitchFamily="34" charset="0"/>
              </a:rPr>
              <a:t>sheet</a:t>
            </a:r>
            <a:endParaRPr lang="de-DE" sz="800" dirty="0">
              <a:solidFill>
                <a:srgbClr val="1260AE"/>
              </a:solidFill>
              <a:latin typeface="Arial" panose="020B0604020202020204" pitchFamily="34" charset="0"/>
              <a:cs typeface="Arial" panose="020B0604020202020204" pitchFamily="34" charset="0"/>
            </a:endParaRPr>
          </a:p>
          <a:p>
            <a:pPr algn="ctr">
              <a:lnSpc>
                <a:spcPct val="114000"/>
              </a:lnSpc>
            </a:pPr>
            <a:r>
              <a:rPr lang="de-DE" sz="1400" dirty="0">
                <a:solidFill>
                  <a:srgbClr val="1260AE"/>
                </a:solidFill>
                <a:latin typeface="Arial" panose="020B0604020202020204" pitchFamily="34" charset="0"/>
                <a:cs typeface="Arial" panose="020B0604020202020204" pitchFamily="34" charset="0"/>
              </a:rPr>
              <a:t>216,400 m €</a:t>
            </a:r>
          </a:p>
        </p:txBody>
      </p:sp>
      <p:sp>
        <p:nvSpPr>
          <p:cNvPr id="147" name="Textfeld 47">
            <a:extLst>
              <a:ext uri="{FF2B5EF4-FFF2-40B4-BE49-F238E27FC236}">
                <a16:creationId xmlns:a16="http://schemas.microsoft.com/office/drawing/2014/main" id="{7671B684-3775-BBC4-BB18-5483F27DF6DA}"/>
              </a:ext>
            </a:extLst>
          </p:cNvPr>
          <p:cNvSpPr txBox="1"/>
          <p:nvPr/>
        </p:nvSpPr>
        <p:spPr>
          <a:xfrm>
            <a:off x="5177854" y="4365026"/>
            <a:ext cx="1368000" cy="665528"/>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54BF37"/>
                </a:solidFill>
                <a:latin typeface="Arial" panose="020B0604020202020204" pitchFamily="34" charset="0"/>
                <a:cs typeface="Arial" panose="020B0604020202020204" pitchFamily="34" charset="0"/>
              </a:rPr>
              <a:t>Number</a:t>
            </a:r>
            <a:endParaRPr lang="de-DE" sz="800" dirty="0">
              <a:solidFill>
                <a:srgbClr val="54BF37"/>
              </a:solidFill>
              <a:latin typeface="Arial" panose="020B0604020202020204" pitchFamily="34" charset="0"/>
              <a:cs typeface="Arial" panose="020B0604020202020204" pitchFamily="34" charset="0"/>
            </a:endParaRPr>
          </a:p>
          <a:p>
            <a:pPr algn="ctr">
              <a:lnSpc>
                <a:spcPct val="114000"/>
              </a:lnSpc>
            </a:pPr>
            <a:r>
              <a:rPr lang="de-DE" sz="1400" dirty="0">
                <a:solidFill>
                  <a:srgbClr val="54BF37"/>
                </a:solidFill>
                <a:latin typeface="Arial" panose="020B0604020202020204" pitchFamily="34" charset="0"/>
                <a:cs typeface="Arial" panose="020B0604020202020204" pitchFamily="34" charset="0"/>
              </a:rPr>
              <a:t>863</a:t>
            </a:r>
          </a:p>
          <a:p>
            <a:pPr algn="ctr">
              <a:lnSpc>
                <a:spcPct val="114000"/>
              </a:lnSpc>
            </a:pPr>
            <a:endParaRPr lang="de-DE" sz="1400" dirty="0">
              <a:solidFill>
                <a:srgbClr val="54BF37"/>
              </a:solidFill>
              <a:latin typeface="Arial" panose="020B0604020202020204" pitchFamily="34" charset="0"/>
              <a:cs typeface="Arial" panose="020B0604020202020204" pitchFamily="34" charset="0"/>
            </a:endParaRPr>
          </a:p>
        </p:txBody>
      </p:sp>
      <p:sp>
        <p:nvSpPr>
          <p:cNvPr id="148" name="Textfeld 47">
            <a:extLst>
              <a:ext uri="{FF2B5EF4-FFF2-40B4-BE49-F238E27FC236}">
                <a16:creationId xmlns:a16="http://schemas.microsoft.com/office/drawing/2014/main" id="{D63E9005-6BCD-6D35-389E-671C720B9370}"/>
              </a:ext>
            </a:extLst>
          </p:cNvPr>
          <p:cNvSpPr txBox="1"/>
          <p:nvPr/>
        </p:nvSpPr>
        <p:spPr>
          <a:xfrm>
            <a:off x="5177854"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54BF37"/>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54BF37"/>
                </a:solidFill>
                <a:latin typeface="Arial" panose="020B0604020202020204" pitchFamily="34" charset="0"/>
                <a:cs typeface="Arial" panose="020B0604020202020204" pitchFamily="34" charset="0"/>
              </a:rPr>
              <a:t>22,828 m €</a:t>
            </a:r>
          </a:p>
        </p:txBody>
      </p:sp>
      <p:sp>
        <p:nvSpPr>
          <p:cNvPr id="149" name="Textfeld 47">
            <a:extLst>
              <a:ext uri="{FF2B5EF4-FFF2-40B4-BE49-F238E27FC236}">
                <a16:creationId xmlns:a16="http://schemas.microsoft.com/office/drawing/2014/main" id="{C8CD4C4C-2A5D-364B-C803-6AEC3AE06CEA}"/>
              </a:ext>
            </a:extLst>
          </p:cNvPr>
          <p:cNvSpPr txBox="1"/>
          <p:nvPr/>
        </p:nvSpPr>
        <p:spPr>
          <a:xfrm>
            <a:off x="6872965" y="4365026"/>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E50009"/>
                </a:solidFill>
                <a:latin typeface="Arial" panose="020B0604020202020204" pitchFamily="34" charset="0"/>
                <a:cs typeface="Arial" panose="020B0604020202020204" pitchFamily="34" charset="0"/>
              </a:rPr>
              <a:t>Number</a:t>
            </a:r>
            <a:endParaRPr lang="de-DE" sz="800" dirty="0">
              <a:solidFill>
                <a:srgbClr val="E50009"/>
              </a:solidFill>
              <a:latin typeface="Arial" panose="020B0604020202020204" pitchFamily="34" charset="0"/>
              <a:cs typeface="Arial" panose="020B0604020202020204" pitchFamily="34" charset="0"/>
            </a:endParaRPr>
          </a:p>
          <a:p>
            <a:pPr algn="ctr">
              <a:lnSpc>
                <a:spcPct val="114000"/>
              </a:lnSpc>
            </a:pPr>
            <a:r>
              <a:rPr lang="de-DE" sz="1400" dirty="0">
                <a:solidFill>
                  <a:srgbClr val="E50009"/>
                </a:solidFill>
                <a:latin typeface="Arial" panose="020B0604020202020204" pitchFamily="34" charset="0"/>
                <a:cs typeface="Arial" panose="020B0604020202020204" pitchFamily="34" charset="0"/>
              </a:rPr>
              <a:t>1,159</a:t>
            </a:r>
          </a:p>
        </p:txBody>
      </p:sp>
      <p:sp>
        <p:nvSpPr>
          <p:cNvPr id="150" name="Textfeld 47">
            <a:extLst>
              <a:ext uri="{FF2B5EF4-FFF2-40B4-BE49-F238E27FC236}">
                <a16:creationId xmlns:a16="http://schemas.microsoft.com/office/drawing/2014/main" id="{1916FF12-423F-41DF-4C8E-E4B9A1965E44}"/>
              </a:ext>
            </a:extLst>
          </p:cNvPr>
          <p:cNvSpPr txBox="1"/>
          <p:nvPr/>
        </p:nvSpPr>
        <p:spPr>
          <a:xfrm>
            <a:off x="6872965"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E50009"/>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E50009"/>
                </a:solidFill>
                <a:latin typeface="Arial" panose="020B0604020202020204" pitchFamily="34" charset="0"/>
                <a:cs typeface="Arial" panose="020B0604020202020204" pitchFamily="34" charset="0"/>
              </a:rPr>
              <a:t>37,820 m €</a:t>
            </a:r>
          </a:p>
        </p:txBody>
      </p:sp>
      <p:sp>
        <p:nvSpPr>
          <p:cNvPr id="151" name="Textfeld 47">
            <a:extLst>
              <a:ext uri="{FF2B5EF4-FFF2-40B4-BE49-F238E27FC236}">
                <a16:creationId xmlns:a16="http://schemas.microsoft.com/office/drawing/2014/main" id="{4847863B-A08C-20D0-894D-4A851CF94659}"/>
              </a:ext>
            </a:extLst>
          </p:cNvPr>
          <p:cNvSpPr txBox="1"/>
          <p:nvPr/>
        </p:nvSpPr>
        <p:spPr>
          <a:xfrm>
            <a:off x="8568076" y="4365026"/>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ED7404"/>
                </a:solidFill>
                <a:latin typeface="Arial" panose="020B0604020202020204" pitchFamily="34" charset="0"/>
                <a:cs typeface="Arial" panose="020B0604020202020204" pitchFamily="34" charset="0"/>
              </a:rPr>
              <a:t>Number</a:t>
            </a:r>
            <a:endParaRPr lang="de-DE" sz="800" dirty="0">
              <a:solidFill>
                <a:srgbClr val="ED7404"/>
              </a:solidFill>
              <a:latin typeface="Arial" panose="020B0604020202020204" pitchFamily="34" charset="0"/>
              <a:cs typeface="Arial" panose="020B0604020202020204" pitchFamily="34" charset="0"/>
            </a:endParaRPr>
          </a:p>
          <a:p>
            <a:pPr algn="ctr">
              <a:lnSpc>
                <a:spcPct val="114000"/>
              </a:lnSpc>
            </a:pPr>
            <a:r>
              <a:rPr lang="de-DE" sz="1400" dirty="0">
                <a:solidFill>
                  <a:srgbClr val="ED7404"/>
                </a:solidFill>
                <a:latin typeface="Arial" panose="020B0604020202020204" pitchFamily="34" charset="0"/>
                <a:cs typeface="Arial" panose="020B0604020202020204" pitchFamily="34" charset="0"/>
              </a:rPr>
              <a:t>420</a:t>
            </a:r>
          </a:p>
        </p:txBody>
      </p:sp>
      <p:sp>
        <p:nvSpPr>
          <p:cNvPr id="152" name="Textfeld 47">
            <a:extLst>
              <a:ext uri="{FF2B5EF4-FFF2-40B4-BE49-F238E27FC236}">
                <a16:creationId xmlns:a16="http://schemas.microsoft.com/office/drawing/2014/main" id="{1736F20D-A9E4-4EF0-A21F-319FCC30A540}"/>
              </a:ext>
            </a:extLst>
          </p:cNvPr>
          <p:cNvSpPr txBox="1"/>
          <p:nvPr/>
        </p:nvSpPr>
        <p:spPr>
          <a:xfrm>
            <a:off x="8568076"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ED7404"/>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ED7404"/>
                </a:solidFill>
                <a:latin typeface="Arial" panose="020B0604020202020204" pitchFamily="34" charset="0"/>
                <a:cs typeface="Arial" panose="020B0604020202020204" pitchFamily="34" charset="0"/>
              </a:rPr>
              <a:t>409 m €</a:t>
            </a:r>
          </a:p>
        </p:txBody>
      </p:sp>
      <p:sp>
        <p:nvSpPr>
          <p:cNvPr id="153" name="Textfeld 47">
            <a:extLst>
              <a:ext uri="{FF2B5EF4-FFF2-40B4-BE49-F238E27FC236}">
                <a16:creationId xmlns:a16="http://schemas.microsoft.com/office/drawing/2014/main" id="{D524EA51-C423-3608-45BB-869CCFE795C1}"/>
              </a:ext>
            </a:extLst>
          </p:cNvPr>
          <p:cNvSpPr txBox="1"/>
          <p:nvPr/>
        </p:nvSpPr>
        <p:spPr>
          <a:xfrm>
            <a:off x="3507199" y="4365026"/>
            <a:ext cx="1343248"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1260AE"/>
                </a:solidFill>
                <a:latin typeface="Arial" panose="020B0604020202020204" pitchFamily="34" charset="0"/>
                <a:cs typeface="Arial" panose="020B0604020202020204" pitchFamily="34" charset="0"/>
              </a:rPr>
              <a:t>Number</a:t>
            </a:r>
            <a:endParaRPr lang="de-DE" sz="800" dirty="0">
              <a:solidFill>
                <a:srgbClr val="1260AE"/>
              </a:solidFill>
              <a:latin typeface="Arial" panose="020B0604020202020204" pitchFamily="34" charset="0"/>
              <a:cs typeface="Arial" panose="020B0604020202020204" pitchFamily="34" charset="0"/>
            </a:endParaRPr>
          </a:p>
          <a:p>
            <a:pPr algn="ctr">
              <a:lnSpc>
                <a:spcPct val="114000"/>
              </a:lnSpc>
            </a:pPr>
            <a:r>
              <a:rPr lang="de-DE" sz="1400" dirty="0">
                <a:solidFill>
                  <a:srgbClr val="1260AE"/>
                </a:solidFill>
                <a:latin typeface="Arial" panose="020B0604020202020204" pitchFamily="34" charset="0"/>
                <a:cs typeface="Arial" panose="020B0604020202020204" pitchFamily="34" charset="0"/>
              </a:rPr>
              <a:t>296​</a:t>
            </a:r>
          </a:p>
        </p:txBody>
      </p:sp>
      <p:sp>
        <p:nvSpPr>
          <p:cNvPr id="154" name="Textfeld 47">
            <a:extLst>
              <a:ext uri="{FF2B5EF4-FFF2-40B4-BE49-F238E27FC236}">
                <a16:creationId xmlns:a16="http://schemas.microsoft.com/office/drawing/2014/main" id="{4A97D3B0-CBEB-661E-C690-5C86BE6C6742}"/>
              </a:ext>
            </a:extLst>
          </p:cNvPr>
          <p:cNvSpPr txBox="1"/>
          <p:nvPr/>
        </p:nvSpPr>
        <p:spPr>
          <a:xfrm>
            <a:off x="3494823" y="4816431"/>
            <a:ext cx="1368000" cy="474476"/>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800" dirty="0">
                <a:solidFill>
                  <a:srgbClr val="1260AE"/>
                </a:solidFill>
                <a:latin typeface="Arial" panose="020B0604020202020204" pitchFamily="34" charset="0"/>
                <a:cs typeface="Arial" panose="020B0604020202020204" pitchFamily="34" charset="0"/>
              </a:rPr>
              <a:t>Balance </a:t>
            </a:r>
            <a:r>
              <a:rPr lang="de-DE" sz="800" dirty="0" err="1">
                <a:solidFill>
                  <a:srgbClr val="1260AE"/>
                </a:solidFill>
                <a:latin typeface="Arial" panose="020B0604020202020204" pitchFamily="34" charset="0"/>
                <a:cs typeface="Arial" panose="020B0604020202020204" pitchFamily="34" charset="0"/>
              </a:rPr>
              <a:t>sheet</a:t>
            </a:r>
            <a:endParaRPr lang="de-DE" sz="800" dirty="0">
              <a:solidFill>
                <a:srgbClr val="1260AE"/>
              </a:solidFill>
              <a:latin typeface="Arial" panose="020B0604020202020204" pitchFamily="34" charset="0"/>
              <a:cs typeface="Arial" panose="020B0604020202020204" pitchFamily="34" charset="0"/>
            </a:endParaRPr>
          </a:p>
          <a:p>
            <a:pPr algn="ctr">
              <a:lnSpc>
                <a:spcPct val="114000"/>
              </a:lnSpc>
            </a:pPr>
            <a:r>
              <a:rPr lang="de-DE" sz="1400" dirty="0">
                <a:solidFill>
                  <a:srgbClr val="1260AE"/>
                </a:solidFill>
                <a:latin typeface="Arial" panose="020B0604020202020204" pitchFamily="34" charset="0"/>
                <a:cs typeface="Arial" panose="020B0604020202020204" pitchFamily="34" charset="0"/>
              </a:rPr>
              <a:t>611,238 m €</a:t>
            </a:r>
          </a:p>
        </p:txBody>
      </p:sp>
      <p:sp>
        <p:nvSpPr>
          <p:cNvPr id="155" name="Textfeld 47">
            <a:extLst>
              <a:ext uri="{FF2B5EF4-FFF2-40B4-BE49-F238E27FC236}">
                <a16:creationId xmlns:a16="http://schemas.microsoft.com/office/drawing/2014/main" id="{F380E924-531A-3A66-222E-090C678AEA8B}"/>
              </a:ext>
            </a:extLst>
          </p:cNvPr>
          <p:cNvSpPr txBox="1"/>
          <p:nvPr/>
        </p:nvSpPr>
        <p:spPr>
          <a:xfrm>
            <a:off x="5177854" y="5349000"/>
            <a:ext cx="1368000" cy="419948"/>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54BF37"/>
                </a:solidFill>
                <a:latin typeface="Arial" panose="020B0604020202020204" pitchFamily="34" charset="0"/>
                <a:cs typeface="Arial" panose="020B0604020202020204" pitchFamily="34" charset="0"/>
              </a:rPr>
              <a:t>Number</a:t>
            </a:r>
            <a:endParaRPr lang="de-DE" sz="800" dirty="0">
              <a:solidFill>
                <a:srgbClr val="54BF37"/>
              </a:solidFill>
              <a:latin typeface="Arial" panose="020B0604020202020204" pitchFamily="34" charset="0"/>
              <a:cs typeface="Arial" panose="020B0604020202020204" pitchFamily="34" charset="0"/>
            </a:endParaRPr>
          </a:p>
          <a:p>
            <a:pPr algn="ctr" rtl="0">
              <a:lnSpc>
                <a:spcPct val="114000"/>
              </a:lnSpc>
            </a:pPr>
            <a:r>
              <a:rPr lang="de-DE" sz="1400" dirty="0">
                <a:solidFill>
                  <a:srgbClr val="54BF37"/>
                </a:solidFill>
                <a:latin typeface="Arial" panose="020B0604020202020204" pitchFamily="34" charset="0"/>
                <a:cs typeface="Arial" panose="020B0604020202020204" pitchFamily="34" charset="0"/>
              </a:rPr>
              <a:t>59</a:t>
            </a:r>
          </a:p>
        </p:txBody>
      </p:sp>
      <p:sp>
        <p:nvSpPr>
          <p:cNvPr id="156" name="Textfeld 47">
            <a:extLst>
              <a:ext uri="{FF2B5EF4-FFF2-40B4-BE49-F238E27FC236}">
                <a16:creationId xmlns:a16="http://schemas.microsoft.com/office/drawing/2014/main" id="{4CED7CDD-A0CB-DCF4-508B-5CC8FCB2E075}"/>
              </a:ext>
            </a:extLst>
          </p:cNvPr>
          <p:cNvSpPr txBox="1"/>
          <p:nvPr/>
        </p:nvSpPr>
        <p:spPr>
          <a:xfrm>
            <a:off x="5177854" y="5796366"/>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54BF37"/>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54BF37"/>
                </a:solidFill>
                <a:latin typeface="Arial" panose="020B0604020202020204" pitchFamily="34" charset="0"/>
                <a:cs typeface="Arial" panose="020B0604020202020204" pitchFamily="34" charset="0"/>
              </a:rPr>
              <a:t>7,329 m €</a:t>
            </a:r>
          </a:p>
        </p:txBody>
      </p:sp>
      <p:sp>
        <p:nvSpPr>
          <p:cNvPr id="157" name="Textfeld 47">
            <a:extLst>
              <a:ext uri="{FF2B5EF4-FFF2-40B4-BE49-F238E27FC236}">
                <a16:creationId xmlns:a16="http://schemas.microsoft.com/office/drawing/2014/main" id="{CCAD549D-3518-65A2-2D6B-F351F4CCA104}"/>
              </a:ext>
            </a:extLst>
          </p:cNvPr>
          <p:cNvSpPr txBox="1"/>
          <p:nvPr/>
        </p:nvSpPr>
        <p:spPr>
          <a:xfrm>
            <a:off x="6872965" y="5349000"/>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E50009"/>
                </a:solidFill>
                <a:latin typeface="Arial" panose="020B0604020202020204" pitchFamily="34" charset="0"/>
                <a:cs typeface="Arial" panose="020B0604020202020204" pitchFamily="34" charset="0"/>
              </a:rPr>
              <a:t>Number</a:t>
            </a:r>
            <a:endParaRPr lang="de-DE" sz="800" dirty="0">
              <a:solidFill>
                <a:srgbClr val="E50009"/>
              </a:solidFill>
              <a:latin typeface="Arial" panose="020B0604020202020204" pitchFamily="34" charset="0"/>
              <a:cs typeface="Arial" panose="020B0604020202020204" pitchFamily="34" charset="0"/>
            </a:endParaRPr>
          </a:p>
          <a:p>
            <a:pPr algn="ctr">
              <a:lnSpc>
                <a:spcPct val="114000"/>
              </a:lnSpc>
            </a:pPr>
            <a:r>
              <a:rPr lang="de-DE" sz="1400" dirty="0">
                <a:solidFill>
                  <a:srgbClr val="E50009"/>
                </a:solidFill>
                <a:latin typeface="Arial" panose="020B0604020202020204" pitchFamily="34" charset="0"/>
                <a:cs typeface="Arial" panose="020B0604020202020204" pitchFamily="34" charset="0"/>
              </a:rPr>
              <a:t>70</a:t>
            </a:r>
          </a:p>
        </p:txBody>
      </p:sp>
      <p:sp>
        <p:nvSpPr>
          <p:cNvPr id="158" name="Textfeld 47">
            <a:extLst>
              <a:ext uri="{FF2B5EF4-FFF2-40B4-BE49-F238E27FC236}">
                <a16:creationId xmlns:a16="http://schemas.microsoft.com/office/drawing/2014/main" id="{3F8CCC90-EABD-8F12-D6D4-A5AC9253BF17}"/>
              </a:ext>
            </a:extLst>
          </p:cNvPr>
          <p:cNvSpPr txBox="1"/>
          <p:nvPr/>
        </p:nvSpPr>
        <p:spPr>
          <a:xfrm>
            <a:off x="6872965" y="5796366"/>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E50009"/>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E50009"/>
                </a:solidFill>
                <a:latin typeface="Arial" panose="020B0604020202020204" pitchFamily="34" charset="0"/>
                <a:cs typeface="Arial" panose="020B0604020202020204" pitchFamily="34" charset="0"/>
              </a:rPr>
              <a:t>441 m €</a:t>
            </a:r>
          </a:p>
        </p:txBody>
      </p:sp>
      <p:sp>
        <p:nvSpPr>
          <p:cNvPr id="159" name="Textfeld 47">
            <a:extLst>
              <a:ext uri="{FF2B5EF4-FFF2-40B4-BE49-F238E27FC236}">
                <a16:creationId xmlns:a16="http://schemas.microsoft.com/office/drawing/2014/main" id="{A5715C16-FC95-DB67-C700-A2E71A1E281F}"/>
              </a:ext>
            </a:extLst>
          </p:cNvPr>
          <p:cNvSpPr txBox="1"/>
          <p:nvPr/>
        </p:nvSpPr>
        <p:spPr>
          <a:xfrm>
            <a:off x="8568076" y="5349000"/>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ED7404"/>
                </a:solidFill>
                <a:latin typeface="Arial" panose="020B0604020202020204" pitchFamily="34" charset="0"/>
                <a:cs typeface="Arial" panose="020B0604020202020204" pitchFamily="34" charset="0"/>
              </a:rPr>
              <a:t>Number</a:t>
            </a:r>
            <a:endParaRPr lang="de-DE" sz="800" dirty="0">
              <a:solidFill>
                <a:srgbClr val="ED7404"/>
              </a:solidFill>
              <a:latin typeface="Arial" panose="020B0604020202020204" pitchFamily="34" charset="0"/>
              <a:cs typeface="Arial" panose="020B0604020202020204" pitchFamily="34" charset="0"/>
            </a:endParaRPr>
          </a:p>
          <a:p>
            <a:pPr algn="ctr">
              <a:lnSpc>
                <a:spcPct val="114000"/>
              </a:lnSpc>
            </a:pPr>
            <a:r>
              <a:rPr lang="de-DE" sz="1400" dirty="0">
                <a:solidFill>
                  <a:srgbClr val="ED7404"/>
                </a:solidFill>
                <a:latin typeface="Arial" panose="020B0604020202020204" pitchFamily="34" charset="0"/>
                <a:cs typeface="Arial" panose="020B0604020202020204" pitchFamily="34" charset="0"/>
              </a:rPr>
              <a:t>73</a:t>
            </a:r>
          </a:p>
        </p:txBody>
      </p:sp>
      <p:sp>
        <p:nvSpPr>
          <p:cNvPr id="160" name="Textfeld 47">
            <a:extLst>
              <a:ext uri="{FF2B5EF4-FFF2-40B4-BE49-F238E27FC236}">
                <a16:creationId xmlns:a16="http://schemas.microsoft.com/office/drawing/2014/main" id="{6B246B37-F604-34E6-2D0B-F73E518ACA5E}"/>
              </a:ext>
            </a:extLst>
          </p:cNvPr>
          <p:cNvSpPr txBox="1"/>
          <p:nvPr/>
        </p:nvSpPr>
        <p:spPr>
          <a:xfrm>
            <a:off x="8568076" y="5796366"/>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solidFill>
                  <a:srgbClr val="ED7404"/>
                </a:solidFill>
                <a:latin typeface="Arial" panose="020B0604020202020204" pitchFamily="34" charset="0"/>
                <a:cs typeface="Arial" panose="020B0604020202020204" pitchFamily="34" charset="0"/>
              </a:rPr>
              <a:t>Turnover</a:t>
            </a:r>
          </a:p>
          <a:p>
            <a:pPr algn="ctr">
              <a:lnSpc>
                <a:spcPct val="114000"/>
              </a:lnSpc>
            </a:pPr>
            <a:r>
              <a:rPr lang="de-DE" sz="1400" dirty="0">
                <a:solidFill>
                  <a:srgbClr val="ED7404"/>
                </a:solidFill>
                <a:latin typeface="Arial" panose="020B0604020202020204" pitchFamily="34" charset="0"/>
                <a:cs typeface="Arial" panose="020B0604020202020204" pitchFamily="34" charset="0"/>
              </a:rPr>
              <a:t>186 m €</a:t>
            </a:r>
          </a:p>
        </p:txBody>
      </p:sp>
      <p:sp>
        <p:nvSpPr>
          <p:cNvPr id="161" name="Textfeld 47">
            <a:extLst>
              <a:ext uri="{FF2B5EF4-FFF2-40B4-BE49-F238E27FC236}">
                <a16:creationId xmlns:a16="http://schemas.microsoft.com/office/drawing/2014/main" id="{A978E228-53C3-FCA5-1E9D-DEC175138A79}"/>
              </a:ext>
            </a:extLst>
          </p:cNvPr>
          <p:cNvSpPr txBox="1"/>
          <p:nvPr/>
        </p:nvSpPr>
        <p:spPr>
          <a:xfrm>
            <a:off x="3507199" y="5349000"/>
            <a:ext cx="1343248"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solidFill>
                  <a:srgbClr val="1260AE"/>
                </a:solidFill>
                <a:latin typeface="Arial" panose="020B0604020202020204" pitchFamily="34" charset="0"/>
                <a:cs typeface="Arial" panose="020B0604020202020204" pitchFamily="34" charset="0"/>
              </a:rPr>
              <a:t>Number</a:t>
            </a:r>
            <a:endParaRPr lang="de-DE" sz="800" dirty="0">
              <a:solidFill>
                <a:srgbClr val="1260AE"/>
              </a:solidFill>
              <a:latin typeface="Arial" panose="020B0604020202020204" pitchFamily="34" charset="0"/>
              <a:cs typeface="Arial" panose="020B0604020202020204" pitchFamily="34" charset="0"/>
            </a:endParaRPr>
          </a:p>
          <a:p>
            <a:pPr algn="ctr">
              <a:lnSpc>
                <a:spcPct val="114000"/>
              </a:lnSpc>
            </a:pPr>
            <a:r>
              <a:rPr lang="de-DE" sz="1400" dirty="0">
                <a:solidFill>
                  <a:srgbClr val="1260AE"/>
                </a:solidFill>
                <a:latin typeface="Arial" panose="020B0604020202020204" pitchFamily="34" charset="0"/>
                <a:cs typeface="Arial" panose="020B0604020202020204" pitchFamily="34" charset="0"/>
              </a:rPr>
              <a:t>55</a:t>
            </a:r>
          </a:p>
        </p:txBody>
      </p:sp>
      <p:sp>
        <p:nvSpPr>
          <p:cNvPr id="162" name="Textfeld 47">
            <a:extLst>
              <a:ext uri="{FF2B5EF4-FFF2-40B4-BE49-F238E27FC236}">
                <a16:creationId xmlns:a16="http://schemas.microsoft.com/office/drawing/2014/main" id="{949F4E15-595A-AE1F-CB79-5A1A4D98B367}"/>
              </a:ext>
            </a:extLst>
          </p:cNvPr>
          <p:cNvSpPr txBox="1"/>
          <p:nvPr/>
        </p:nvSpPr>
        <p:spPr>
          <a:xfrm>
            <a:off x="3494823" y="5800405"/>
            <a:ext cx="1368000" cy="474476"/>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de-DE" sz="800" dirty="0">
                <a:solidFill>
                  <a:srgbClr val="1260AE"/>
                </a:solidFill>
                <a:latin typeface="Arial" panose="020B0604020202020204" pitchFamily="34" charset="0"/>
                <a:cs typeface="Arial" panose="020B0604020202020204" pitchFamily="34" charset="0"/>
              </a:rPr>
              <a:t>Balance </a:t>
            </a:r>
            <a:r>
              <a:rPr lang="de-DE" sz="800" dirty="0" err="1">
                <a:solidFill>
                  <a:srgbClr val="1260AE"/>
                </a:solidFill>
                <a:latin typeface="Arial" panose="020B0604020202020204" pitchFamily="34" charset="0"/>
                <a:cs typeface="Arial" panose="020B0604020202020204" pitchFamily="34" charset="0"/>
              </a:rPr>
              <a:t>sheet</a:t>
            </a:r>
            <a:endParaRPr lang="de-DE" sz="800" dirty="0">
              <a:solidFill>
                <a:srgbClr val="1260AE"/>
              </a:solidFill>
              <a:latin typeface="Arial" panose="020B0604020202020204" pitchFamily="34" charset="0"/>
              <a:cs typeface="Arial" panose="020B0604020202020204" pitchFamily="34" charset="0"/>
            </a:endParaRPr>
          </a:p>
          <a:p>
            <a:pPr algn="ctr">
              <a:lnSpc>
                <a:spcPct val="114000"/>
              </a:lnSpc>
            </a:pPr>
            <a:r>
              <a:rPr lang="de-DE" sz="1400" dirty="0">
                <a:solidFill>
                  <a:srgbClr val="1260AE"/>
                </a:solidFill>
                <a:latin typeface="Arial" panose="020B0604020202020204" pitchFamily="34" charset="0"/>
                <a:cs typeface="Arial" panose="020B0604020202020204" pitchFamily="34" charset="0"/>
              </a:rPr>
              <a:t>43,593 m €</a:t>
            </a:r>
          </a:p>
        </p:txBody>
      </p:sp>
      <p:sp>
        <p:nvSpPr>
          <p:cNvPr id="163" name="Textfeld 47">
            <a:extLst>
              <a:ext uri="{FF2B5EF4-FFF2-40B4-BE49-F238E27FC236}">
                <a16:creationId xmlns:a16="http://schemas.microsoft.com/office/drawing/2014/main" id="{DB8A5113-6F13-3372-4CD2-A9DBF1695ACC}"/>
              </a:ext>
            </a:extLst>
          </p:cNvPr>
          <p:cNvSpPr txBox="1"/>
          <p:nvPr/>
        </p:nvSpPr>
        <p:spPr>
          <a:xfrm>
            <a:off x="10263187" y="4365026"/>
            <a:ext cx="1368000" cy="478515"/>
          </a:xfrm>
          <a:prstGeom prst="rect">
            <a:avLst/>
          </a:prstGeom>
          <a:noFill/>
          <a:ln w="6350">
            <a:noFill/>
            <a:prstDash val="dash"/>
          </a:ln>
        </p:spPr>
        <p:txBody>
          <a:bodyPr wrap="square" lIns="0" tIns="108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err="1">
                <a:latin typeface="Arial" panose="020B0604020202020204" pitchFamily="34" charset="0"/>
                <a:cs typeface="Arial" panose="020B0604020202020204" pitchFamily="34" charset="0"/>
              </a:rPr>
              <a:t>Number</a:t>
            </a:r>
            <a:endParaRPr lang="de-DE" sz="800" dirty="0">
              <a:latin typeface="Arial" panose="020B0604020202020204" pitchFamily="34" charset="0"/>
              <a:cs typeface="Arial" panose="020B0604020202020204" pitchFamily="34" charset="0"/>
            </a:endParaRPr>
          </a:p>
          <a:p>
            <a:pPr algn="ctr">
              <a:lnSpc>
                <a:spcPct val="114000"/>
              </a:lnSpc>
            </a:pPr>
            <a:r>
              <a:rPr lang="de-DE" sz="1400" dirty="0">
                <a:latin typeface="Arial" panose="020B0604020202020204" pitchFamily="34" charset="0"/>
                <a:cs typeface="Arial" panose="020B0604020202020204" pitchFamily="34" charset="0"/>
              </a:rPr>
              <a:t>16</a:t>
            </a:r>
          </a:p>
        </p:txBody>
      </p:sp>
      <p:sp>
        <p:nvSpPr>
          <p:cNvPr id="164" name="Textfeld 47">
            <a:extLst>
              <a:ext uri="{FF2B5EF4-FFF2-40B4-BE49-F238E27FC236}">
                <a16:creationId xmlns:a16="http://schemas.microsoft.com/office/drawing/2014/main" id="{D343A730-96F5-D379-78EF-39EEE55199F0}"/>
              </a:ext>
            </a:extLst>
          </p:cNvPr>
          <p:cNvSpPr txBox="1"/>
          <p:nvPr/>
        </p:nvSpPr>
        <p:spPr>
          <a:xfrm>
            <a:off x="10263187"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14000"/>
              </a:lnSpc>
            </a:pPr>
            <a:r>
              <a:rPr lang="de-DE" sz="800" dirty="0">
                <a:latin typeface="Arial" panose="020B0604020202020204" pitchFamily="34" charset="0"/>
                <a:cs typeface="Arial" panose="020B0604020202020204" pitchFamily="34" charset="0"/>
              </a:rPr>
              <a:t>Turnover</a:t>
            </a:r>
          </a:p>
          <a:p>
            <a:pPr algn="ctr">
              <a:lnSpc>
                <a:spcPct val="114000"/>
              </a:lnSpc>
            </a:pPr>
            <a:r>
              <a:rPr lang="de-DE" sz="1400" dirty="0">
                <a:solidFill>
                  <a:srgbClr val="000000"/>
                </a:solidFill>
                <a:latin typeface="Arial" panose="020B0604020202020204" pitchFamily="34" charset="0"/>
                <a:cs typeface="Arial" panose="020B0604020202020204" pitchFamily="34" charset="0"/>
              </a:rPr>
              <a:t>564</a:t>
            </a:r>
            <a:r>
              <a:rPr lang="de-DE" sz="1400" dirty="0">
                <a:latin typeface="Arial" panose="020B0604020202020204" pitchFamily="34" charset="0"/>
                <a:cs typeface="Arial" panose="020B0604020202020204" pitchFamily="34" charset="0"/>
              </a:rPr>
              <a:t> m €</a:t>
            </a:r>
          </a:p>
        </p:txBody>
      </p:sp>
      <p:pic>
        <p:nvPicPr>
          <p:cNvPr id="2" name="Grafik 1" descr="Ein Bild, das Logo, Schrift, Grafiken, Grafikdesign enthält.&#10;&#10;KI-generierte Inhalte können fehlerhaft sein.">
            <a:extLst>
              <a:ext uri="{FF2B5EF4-FFF2-40B4-BE49-F238E27FC236}">
                <a16:creationId xmlns:a16="http://schemas.microsoft.com/office/drawing/2014/main" id="{F26F742E-E0CC-08E0-32F8-50D7635C833E}"/>
              </a:ext>
            </a:extLst>
          </p:cNvPr>
          <p:cNvPicPr>
            <a:picLocks noChangeAspect="1"/>
          </p:cNvPicPr>
          <p:nvPr/>
        </p:nvPicPr>
        <p:blipFill>
          <a:blip r:embed="rId10"/>
          <a:stretch>
            <a:fillRect/>
          </a:stretch>
        </p:blipFill>
        <p:spPr>
          <a:xfrm>
            <a:off x="660439" y="2682207"/>
            <a:ext cx="463129" cy="463129"/>
          </a:xfrm>
          <a:prstGeom prst="rect">
            <a:avLst/>
          </a:prstGeom>
        </p:spPr>
      </p:pic>
    </p:spTree>
    <p:extLst>
      <p:ext uri="{BB962C8B-B14F-4D97-AF65-F5344CB8AC3E}">
        <p14:creationId xmlns:p14="http://schemas.microsoft.com/office/powerpoint/2010/main" val="1812713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3">
            <a:extLst>
              <a:ext uri="{FF2B5EF4-FFF2-40B4-BE49-F238E27FC236}">
                <a16:creationId xmlns:a16="http://schemas.microsoft.com/office/drawing/2014/main" id="{C6149613-BAF5-B19E-18CA-B8AE5415A4EC}"/>
              </a:ext>
            </a:extLst>
          </p:cNvPr>
          <p:cNvSpPr/>
          <p:nvPr/>
        </p:nvSpPr>
        <p:spPr>
          <a:xfrm>
            <a:off x="6610415" y="4176242"/>
            <a:ext cx="4128405" cy="2147587"/>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1" name="Rectangle 3">
            <a:extLst>
              <a:ext uri="{FF2B5EF4-FFF2-40B4-BE49-F238E27FC236}">
                <a16:creationId xmlns:a16="http://schemas.microsoft.com/office/drawing/2014/main" id="{B82330BA-73A5-CE94-B96B-3314EA2B23D7}"/>
              </a:ext>
            </a:extLst>
          </p:cNvPr>
          <p:cNvSpPr/>
          <p:nvPr/>
        </p:nvSpPr>
        <p:spPr>
          <a:xfrm>
            <a:off x="1452450" y="4179770"/>
            <a:ext cx="4120271" cy="2188078"/>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F67F7705-C676-FB3A-17AD-7A4FB81724B3}"/>
              </a:ext>
            </a:extLst>
          </p:cNvPr>
          <p:cNvSpPr>
            <a:spLocks noGrp="1"/>
          </p:cNvSpPr>
          <p:nvPr>
            <p:ph type="body" sz="quarter" idx="15"/>
          </p:nvPr>
        </p:nvSpPr>
        <p:spPr/>
        <p:txBody>
          <a:bodyPr/>
          <a:lstStyle/>
          <a:p>
            <a:endParaRPr lang="de-DE">
              <a:latin typeface="Arial" panose="020B0604020202020204" pitchFamily="34" charset="0"/>
            </a:endParaRPr>
          </a:p>
        </p:txBody>
      </p:sp>
      <p:sp>
        <p:nvSpPr>
          <p:cNvPr id="7" name="Title 5">
            <a:extLst>
              <a:ext uri="{FF2B5EF4-FFF2-40B4-BE49-F238E27FC236}">
                <a16:creationId xmlns:a16="http://schemas.microsoft.com/office/drawing/2014/main" id="{FD1AF7EF-FC62-C53E-6FA6-59E17AEEBAF8}"/>
              </a:ext>
            </a:extLst>
          </p:cNvPr>
          <p:cNvSpPr>
            <a:spLocks noGrp="1"/>
          </p:cNvSpPr>
          <p:nvPr>
            <p:ph type="title"/>
          </p:nvPr>
        </p:nvSpPr>
        <p:spPr>
          <a:xfrm>
            <a:off x="523875" y="490152"/>
            <a:ext cx="5535612" cy="664797"/>
          </a:xfrm>
        </p:spPr>
        <p:txBody>
          <a:bodyPr/>
          <a:lstStyle/>
          <a:p>
            <a:r>
              <a:rPr lang="de-DE" dirty="0" err="1"/>
              <a:t>Cooperative</a:t>
            </a:r>
            <a:r>
              <a:rPr lang="de-DE" dirty="0"/>
              <a:t> </a:t>
            </a:r>
            <a:r>
              <a:rPr lang="de-DE" dirty="0" err="1"/>
              <a:t>associations</a:t>
            </a:r>
            <a:r>
              <a:rPr lang="de-DE" dirty="0"/>
              <a:t> (DGRV) </a:t>
            </a:r>
            <a:br>
              <a:rPr lang="de-DE" dirty="0"/>
            </a:br>
            <a:r>
              <a:rPr lang="de-DE" dirty="0" err="1">
                <a:solidFill>
                  <a:srgbClr val="1260AE"/>
                </a:solidFill>
              </a:rPr>
              <a:t>Specialist</a:t>
            </a:r>
            <a:r>
              <a:rPr lang="de-DE" dirty="0">
                <a:solidFill>
                  <a:srgbClr val="1260AE"/>
                </a:solidFill>
              </a:rPr>
              <a:t> </a:t>
            </a:r>
            <a:r>
              <a:rPr lang="de-DE" dirty="0" err="1">
                <a:solidFill>
                  <a:srgbClr val="1260AE"/>
                </a:solidFill>
              </a:rPr>
              <a:t>associations</a:t>
            </a:r>
            <a:endParaRPr lang="de-DE" dirty="0">
              <a:solidFill>
                <a:srgbClr val="1260AE"/>
              </a:solidFill>
            </a:endParaRPr>
          </a:p>
        </p:txBody>
      </p:sp>
      <p:sp>
        <p:nvSpPr>
          <p:cNvPr id="3" name="Slide Number Placeholder 2">
            <a:extLst>
              <a:ext uri="{FF2B5EF4-FFF2-40B4-BE49-F238E27FC236}">
                <a16:creationId xmlns:a16="http://schemas.microsoft.com/office/drawing/2014/main" id="{097F7A03-9DF2-ACA6-8C94-C37F7ABA1028}"/>
              </a:ext>
            </a:extLst>
          </p:cNvPr>
          <p:cNvSpPr>
            <a:spLocks noGrp="1"/>
          </p:cNvSpPr>
          <p:nvPr>
            <p:ph type="sldNum" sz="quarter" idx="16"/>
          </p:nvPr>
        </p:nvSpPr>
        <p:spPr/>
        <p:txBody>
          <a:bodyPr/>
          <a:lstStyle/>
          <a:p>
            <a:fld id="{BD6B995A-6B31-0F4D-824D-D8F1B52156F9}" type="slidenum">
              <a:rPr lang="de-DE" smtClean="0"/>
              <a:pPr/>
              <a:t>32</a:t>
            </a:fld>
            <a:endParaRPr lang="de-DE"/>
          </a:p>
        </p:txBody>
      </p:sp>
      <p:sp>
        <p:nvSpPr>
          <p:cNvPr id="4" name="Rectangle 3">
            <a:extLst>
              <a:ext uri="{FF2B5EF4-FFF2-40B4-BE49-F238E27FC236}">
                <a16:creationId xmlns:a16="http://schemas.microsoft.com/office/drawing/2014/main" id="{4F22B81D-715B-7E7E-783B-7DEA6496DF16}"/>
              </a:ext>
            </a:extLst>
          </p:cNvPr>
          <p:cNvSpPr/>
          <p:nvPr/>
        </p:nvSpPr>
        <p:spPr>
          <a:xfrm>
            <a:off x="1418301" y="1607190"/>
            <a:ext cx="4120271" cy="2188078"/>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 name="Ellipse 146">
            <a:extLst>
              <a:ext uri="{FF2B5EF4-FFF2-40B4-BE49-F238E27FC236}">
                <a16:creationId xmlns:a16="http://schemas.microsoft.com/office/drawing/2014/main" id="{0F890434-5718-3603-0CB7-56AAEDB00431}"/>
              </a:ext>
              <a:ext uri="{C183D7F6-B498-43B3-948B-1728B52AA6E4}">
                <adec:decorative xmlns:adec="http://schemas.microsoft.com/office/drawing/2017/decorative" val="1"/>
              </a:ext>
            </a:extLst>
          </p:cNvPr>
          <p:cNvSpPr/>
          <p:nvPr/>
        </p:nvSpPr>
        <p:spPr>
          <a:xfrm>
            <a:off x="2844463" y="1375397"/>
            <a:ext cx="926220" cy="950370"/>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5" name="Rechteck 42">
            <a:extLst>
              <a:ext uri="{FF2B5EF4-FFF2-40B4-BE49-F238E27FC236}">
                <a16:creationId xmlns:a16="http://schemas.microsoft.com/office/drawing/2014/main" id="{19E9D9C4-032B-22FF-EB80-1B7CAE222B6F}"/>
              </a:ext>
            </a:extLst>
          </p:cNvPr>
          <p:cNvSpPr/>
          <p:nvPr/>
        </p:nvSpPr>
        <p:spPr>
          <a:xfrm>
            <a:off x="1361666" y="2430332"/>
            <a:ext cx="4114552" cy="803376"/>
          </a:xfrm>
          <a:prstGeom prst="rect">
            <a:avLst/>
          </a:prstGeom>
          <a:noFill/>
          <a:ln>
            <a:noFill/>
          </a:ln>
        </p:spPr>
        <p:txBody>
          <a:bodyPr wrap="square" lIns="216000" tIns="0" rIns="216000" bIns="396000" rtlCol="0" anchor="b">
            <a:spAutoFit/>
          </a:bodyPr>
          <a:lstStyle/>
          <a:p>
            <a:pPr algn="ctr" rtl="0">
              <a:lnSpc>
                <a:spcPct val="114000"/>
              </a:lnSpc>
            </a:pPr>
            <a:r>
              <a:rPr lang="de-DE" sz="1200" b="1" dirty="0">
                <a:latin typeface="Arial" panose="020B0604020202020204" pitchFamily="34" charset="0"/>
                <a:cs typeface="Arial" panose="020B0604020202020204" pitchFamily="34" charset="0"/>
              </a:rPr>
              <a:t>EDEKA Verband kaufmännischer </a:t>
            </a:r>
            <a:br>
              <a:rPr lang="de-DE" sz="1200" b="1" dirty="0">
                <a:latin typeface="Arial" panose="020B0604020202020204" pitchFamily="34" charset="0"/>
                <a:cs typeface="Arial" panose="020B0604020202020204" pitchFamily="34" charset="0"/>
              </a:rPr>
            </a:br>
            <a:r>
              <a:rPr lang="de-DE" sz="1200" b="1" dirty="0">
                <a:latin typeface="Arial" panose="020B0604020202020204" pitchFamily="34" charset="0"/>
                <a:cs typeface="Arial" panose="020B0604020202020204" pitchFamily="34" charset="0"/>
              </a:rPr>
              <a:t>Genossenschaften e. V. </a:t>
            </a:r>
          </a:p>
        </p:txBody>
      </p:sp>
      <p:sp>
        <p:nvSpPr>
          <p:cNvPr id="17" name="Textfeld 47">
            <a:extLst>
              <a:ext uri="{FF2B5EF4-FFF2-40B4-BE49-F238E27FC236}">
                <a16:creationId xmlns:a16="http://schemas.microsoft.com/office/drawing/2014/main" id="{D7FBD35C-FE6F-BE2B-569F-F5A9D7A63E7C}"/>
              </a:ext>
            </a:extLst>
          </p:cNvPr>
          <p:cNvSpPr txBox="1"/>
          <p:nvPr/>
        </p:nvSpPr>
        <p:spPr>
          <a:xfrm>
            <a:off x="1985154" y="3026431"/>
            <a:ext cx="1294352" cy="806192"/>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20000"/>
              </a:lnSpc>
            </a:pPr>
            <a:r>
              <a:rPr lang="de-DE" sz="1050" dirty="0" err="1">
                <a:latin typeface="Arial" panose="020B0604020202020204" pitchFamily="34" charset="0"/>
                <a:cs typeface="Arial" panose="020B0604020202020204" pitchFamily="34" charset="0"/>
              </a:rPr>
              <a:t>Number</a:t>
            </a:r>
            <a:endParaRPr lang="de-DE" sz="1050" dirty="0">
              <a:latin typeface="Arial" panose="020B0604020202020204" pitchFamily="34" charset="0"/>
              <a:cs typeface="Arial" panose="020B0604020202020204" pitchFamily="34" charset="0"/>
            </a:endParaRPr>
          </a:p>
          <a:p>
            <a:pPr algn="ctr" rtl="0">
              <a:lnSpc>
                <a:spcPct val="120000"/>
              </a:lnSpc>
            </a:pPr>
            <a:r>
              <a:rPr lang="de-DE" sz="1050" dirty="0">
                <a:latin typeface="Arial" panose="020B0604020202020204" pitchFamily="34" charset="0"/>
                <a:cs typeface="Arial" panose="020B0604020202020204" pitchFamily="34" charset="0"/>
              </a:rPr>
              <a:t>7</a:t>
            </a:r>
          </a:p>
        </p:txBody>
      </p:sp>
      <p:sp>
        <p:nvSpPr>
          <p:cNvPr id="21" name="Textfeld 47">
            <a:extLst>
              <a:ext uri="{FF2B5EF4-FFF2-40B4-BE49-F238E27FC236}">
                <a16:creationId xmlns:a16="http://schemas.microsoft.com/office/drawing/2014/main" id="{CAA156CB-9A20-6C52-A648-F7E837125098}"/>
              </a:ext>
            </a:extLst>
          </p:cNvPr>
          <p:cNvSpPr txBox="1"/>
          <p:nvPr/>
        </p:nvSpPr>
        <p:spPr>
          <a:xfrm>
            <a:off x="3324309" y="3026431"/>
            <a:ext cx="1294352" cy="806192"/>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20000"/>
              </a:lnSpc>
            </a:pPr>
            <a:r>
              <a:rPr lang="de-DE" sz="1050" dirty="0">
                <a:latin typeface="Arial" panose="020B0604020202020204" pitchFamily="34" charset="0"/>
                <a:cs typeface="Arial" panose="020B0604020202020204" pitchFamily="34" charset="0"/>
              </a:rPr>
              <a:t>Turnover</a:t>
            </a:r>
          </a:p>
          <a:p>
            <a:pPr algn="ctr">
              <a:lnSpc>
                <a:spcPct val="120000"/>
              </a:lnSpc>
            </a:pPr>
            <a:r>
              <a:rPr lang="de-DE" sz="1050" dirty="0">
                <a:solidFill>
                  <a:srgbClr val="000000"/>
                </a:solidFill>
                <a:latin typeface="Arial" panose="020B0604020202020204" pitchFamily="34" charset="0"/>
                <a:cs typeface="Arial" panose="020B0604020202020204" pitchFamily="34" charset="0"/>
              </a:rPr>
              <a:t>77,300</a:t>
            </a:r>
            <a:r>
              <a:rPr lang="de-DE" sz="1050" dirty="0">
                <a:latin typeface="Arial" panose="020B0604020202020204" pitchFamily="34" charset="0"/>
                <a:cs typeface="Arial" panose="020B0604020202020204" pitchFamily="34" charset="0"/>
              </a:rPr>
              <a:t> m €</a:t>
            </a:r>
          </a:p>
        </p:txBody>
      </p:sp>
      <p:cxnSp>
        <p:nvCxnSpPr>
          <p:cNvPr id="22" name="Straight Connector 21">
            <a:extLst>
              <a:ext uri="{FF2B5EF4-FFF2-40B4-BE49-F238E27FC236}">
                <a16:creationId xmlns:a16="http://schemas.microsoft.com/office/drawing/2014/main" id="{7A8F4875-4B2C-93ED-4A70-77468FC9D575}"/>
              </a:ext>
            </a:extLst>
          </p:cNvPr>
          <p:cNvCxnSpPr>
            <a:cxnSpLocks/>
          </p:cNvCxnSpPr>
          <p:nvPr/>
        </p:nvCxnSpPr>
        <p:spPr>
          <a:xfrm>
            <a:off x="1732663" y="2923210"/>
            <a:ext cx="3413855" cy="0"/>
          </a:xfrm>
          <a:prstGeom prst="line">
            <a:avLst/>
          </a:prstGeom>
          <a:ln cap="rnd">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pic>
        <p:nvPicPr>
          <p:cNvPr id="23" name="Grafik 3">
            <a:extLst>
              <a:ext uri="{FF2B5EF4-FFF2-40B4-BE49-F238E27FC236}">
                <a16:creationId xmlns:a16="http://schemas.microsoft.com/office/drawing/2014/main" id="{F1B597CB-42F6-4181-54A9-7DBA4C68A9F0}"/>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099424" y="1560129"/>
            <a:ext cx="455042" cy="552452"/>
          </a:xfrm>
          <a:prstGeom prst="rect">
            <a:avLst/>
          </a:prstGeom>
        </p:spPr>
      </p:pic>
      <p:sp>
        <p:nvSpPr>
          <p:cNvPr id="25" name="Rectangle 24">
            <a:extLst>
              <a:ext uri="{FF2B5EF4-FFF2-40B4-BE49-F238E27FC236}">
                <a16:creationId xmlns:a16="http://schemas.microsoft.com/office/drawing/2014/main" id="{F2A37636-91E5-8492-BF27-761B14D80E18}"/>
              </a:ext>
            </a:extLst>
          </p:cNvPr>
          <p:cNvSpPr/>
          <p:nvPr/>
        </p:nvSpPr>
        <p:spPr>
          <a:xfrm>
            <a:off x="6618549" y="1624997"/>
            <a:ext cx="4257157" cy="2170272"/>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0" name="Ellipse 146">
            <a:extLst>
              <a:ext uri="{FF2B5EF4-FFF2-40B4-BE49-F238E27FC236}">
                <a16:creationId xmlns:a16="http://schemas.microsoft.com/office/drawing/2014/main" id="{2D7DB58D-A3E8-B08F-DD41-D8964955387F}"/>
              </a:ext>
              <a:ext uri="{C183D7F6-B498-43B3-948B-1728B52AA6E4}">
                <adec:decorative xmlns:adec="http://schemas.microsoft.com/office/drawing/2017/decorative" val="1"/>
              </a:ext>
            </a:extLst>
          </p:cNvPr>
          <p:cNvSpPr/>
          <p:nvPr/>
        </p:nvSpPr>
        <p:spPr>
          <a:xfrm>
            <a:off x="8167986" y="1419478"/>
            <a:ext cx="924935" cy="93228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3" name="Ellipse 146">
            <a:extLst>
              <a:ext uri="{FF2B5EF4-FFF2-40B4-BE49-F238E27FC236}">
                <a16:creationId xmlns:a16="http://schemas.microsoft.com/office/drawing/2014/main" id="{C48146B9-07DF-1BD8-FA56-9518582D7940}"/>
              </a:ext>
              <a:ext uri="{C183D7F6-B498-43B3-948B-1728B52AA6E4}">
                <adec:decorative xmlns:adec="http://schemas.microsoft.com/office/drawing/2017/decorative" val="1"/>
              </a:ext>
            </a:extLst>
          </p:cNvPr>
          <p:cNvSpPr/>
          <p:nvPr/>
        </p:nvSpPr>
        <p:spPr>
          <a:xfrm>
            <a:off x="8169259" y="4009359"/>
            <a:ext cx="909241" cy="910728"/>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4" name="Rechteck 53">
            <a:extLst>
              <a:ext uri="{FF2B5EF4-FFF2-40B4-BE49-F238E27FC236}">
                <a16:creationId xmlns:a16="http://schemas.microsoft.com/office/drawing/2014/main" id="{AF52D46A-8A43-400B-F667-5F70B58F5AFD}"/>
              </a:ext>
            </a:extLst>
          </p:cNvPr>
          <p:cNvSpPr/>
          <p:nvPr/>
        </p:nvSpPr>
        <p:spPr>
          <a:xfrm>
            <a:off x="6659124" y="4987896"/>
            <a:ext cx="4039123" cy="803376"/>
          </a:xfrm>
          <a:prstGeom prst="rect">
            <a:avLst/>
          </a:prstGeom>
          <a:noFill/>
          <a:ln>
            <a:noFill/>
          </a:ln>
        </p:spPr>
        <p:txBody>
          <a:bodyPr wrap="square" lIns="216000" tIns="0" rIns="216000" bIns="396000" rtlCol="0" anchor="b">
            <a:spAutoFit/>
          </a:bodyPr>
          <a:lstStyle/>
          <a:p>
            <a:pPr algn="ctr" rtl="0">
              <a:lnSpc>
                <a:spcPct val="114000"/>
              </a:lnSpc>
            </a:pPr>
            <a:r>
              <a:rPr lang="de-DE" sz="1200" b="1" dirty="0">
                <a:latin typeface="Arial" panose="020B0604020202020204" pitchFamily="34" charset="0"/>
                <a:cs typeface="Arial" panose="020B0604020202020204" pitchFamily="34" charset="0"/>
              </a:rPr>
              <a:t>Verband der</a:t>
            </a:r>
            <a:br>
              <a:rPr lang="de-DE" sz="1200" b="1" dirty="0">
                <a:latin typeface="Arial" panose="020B0604020202020204" pitchFamily="34" charset="0"/>
                <a:cs typeface="Arial" panose="020B0604020202020204" pitchFamily="34" charset="0"/>
              </a:rPr>
            </a:br>
            <a:r>
              <a:rPr lang="de-DE" sz="1200" b="1" dirty="0" err="1">
                <a:latin typeface="Arial" panose="020B0604020202020204" pitchFamily="34" charset="0"/>
                <a:cs typeface="Arial" panose="020B0604020202020204" pitchFamily="34" charset="0"/>
              </a:rPr>
              <a:t>Sparda</a:t>
            </a:r>
            <a:r>
              <a:rPr lang="de-DE" sz="1200" b="1" dirty="0">
                <a:latin typeface="Arial" panose="020B0604020202020204" pitchFamily="34" charset="0"/>
                <a:cs typeface="Arial" panose="020B0604020202020204" pitchFamily="34" charset="0"/>
              </a:rPr>
              <a:t>-Banken e. V. </a:t>
            </a:r>
          </a:p>
        </p:txBody>
      </p:sp>
      <p:sp>
        <p:nvSpPr>
          <p:cNvPr id="45" name="Rechteck 58">
            <a:extLst>
              <a:ext uri="{FF2B5EF4-FFF2-40B4-BE49-F238E27FC236}">
                <a16:creationId xmlns:a16="http://schemas.microsoft.com/office/drawing/2014/main" id="{79D4F42F-E729-368A-3430-6F5289D00DFF}"/>
              </a:ext>
            </a:extLst>
          </p:cNvPr>
          <p:cNvSpPr/>
          <p:nvPr/>
        </p:nvSpPr>
        <p:spPr>
          <a:xfrm>
            <a:off x="6689850" y="2411632"/>
            <a:ext cx="4114554" cy="803376"/>
          </a:xfrm>
          <a:prstGeom prst="rect">
            <a:avLst/>
          </a:prstGeom>
          <a:noFill/>
          <a:ln>
            <a:noFill/>
          </a:ln>
        </p:spPr>
        <p:txBody>
          <a:bodyPr wrap="square" lIns="216000" tIns="0" rIns="216000" bIns="396000" rtlCol="0" anchor="b">
            <a:spAutoFit/>
          </a:bodyPr>
          <a:lstStyle/>
          <a:p>
            <a:pPr algn="ctr" rtl="0">
              <a:lnSpc>
                <a:spcPct val="114000"/>
              </a:lnSpc>
            </a:pPr>
            <a:r>
              <a:rPr lang="de-DE" sz="1200" b="1" dirty="0">
                <a:latin typeface="Arial" panose="020B0604020202020204" pitchFamily="34" charset="0"/>
                <a:cs typeface="Arial" panose="020B0604020202020204" pitchFamily="34" charset="0"/>
              </a:rPr>
              <a:t>Verband der</a:t>
            </a:r>
            <a:br>
              <a:rPr lang="de-DE" sz="1200" b="1" dirty="0">
                <a:latin typeface="Arial" panose="020B0604020202020204" pitchFamily="34" charset="0"/>
                <a:cs typeface="Arial" panose="020B0604020202020204" pitchFamily="34" charset="0"/>
              </a:rPr>
            </a:br>
            <a:r>
              <a:rPr lang="de-DE" sz="1200" b="1" dirty="0">
                <a:latin typeface="Arial" panose="020B0604020202020204" pitchFamily="34" charset="0"/>
                <a:cs typeface="Arial" panose="020B0604020202020204" pitchFamily="34" charset="0"/>
              </a:rPr>
              <a:t>PSD Banken e. V. </a:t>
            </a:r>
          </a:p>
        </p:txBody>
      </p:sp>
      <p:sp>
        <p:nvSpPr>
          <p:cNvPr id="46" name="Textfeld 47">
            <a:extLst>
              <a:ext uri="{FF2B5EF4-FFF2-40B4-BE49-F238E27FC236}">
                <a16:creationId xmlns:a16="http://schemas.microsoft.com/office/drawing/2014/main" id="{AA1AFA62-FA10-E115-2BF2-248424777755}"/>
              </a:ext>
            </a:extLst>
          </p:cNvPr>
          <p:cNvSpPr txBox="1"/>
          <p:nvPr/>
        </p:nvSpPr>
        <p:spPr>
          <a:xfrm>
            <a:off x="7321357" y="3052428"/>
            <a:ext cx="1292556" cy="806192"/>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20000"/>
              </a:lnSpc>
            </a:pPr>
            <a:r>
              <a:rPr lang="de-DE" sz="1050" dirty="0" err="1">
                <a:latin typeface="Arial" panose="020B0604020202020204" pitchFamily="34" charset="0"/>
                <a:cs typeface="Arial" panose="020B0604020202020204" pitchFamily="34" charset="0"/>
              </a:rPr>
              <a:t>Number</a:t>
            </a:r>
            <a:endParaRPr lang="de-DE" sz="1050" dirty="0">
              <a:latin typeface="Arial" panose="020B0604020202020204" pitchFamily="34" charset="0"/>
              <a:cs typeface="Arial" panose="020B0604020202020204" pitchFamily="34" charset="0"/>
            </a:endParaRPr>
          </a:p>
          <a:p>
            <a:pPr algn="ctr" rtl="0">
              <a:lnSpc>
                <a:spcPct val="120000"/>
              </a:lnSpc>
            </a:pPr>
            <a:r>
              <a:rPr lang="de-DE" sz="1050" dirty="0">
                <a:latin typeface="Arial" panose="020B0604020202020204" pitchFamily="34" charset="0"/>
                <a:cs typeface="Arial" panose="020B0604020202020204" pitchFamily="34" charset="0"/>
              </a:rPr>
              <a:t>11</a:t>
            </a:r>
          </a:p>
        </p:txBody>
      </p:sp>
      <p:sp>
        <p:nvSpPr>
          <p:cNvPr id="47" name="Textfeld 47">
            <a:extLst>
              <a:ext uri="{FF2B5EF4-FFF2-40B4-BE49-F238E27FC236}">
                <a16:creationId xmlns:a16="http://schemas.microsoft.com/office/drawing/2014/main" id="{34DA8E0D-BFA1-5CF5-F512-3DCE1C3139A7}"/>
              </a:ext>
            </a:extLst>
          </p:cNvPr>
          <p:cNvSpPr txBox="1"/>
          <p:nvPr/>
        </p:nvSpPr>
        <p:spPr>
          <a:xfrm>
            <a:off x="8648229" y="3052428"/>
            <a:ext cx="1292556" cy="806192"/>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20000"/>
              </a:lnSpc>
            </a:pPr>
            <a:r>
              <a:rPr lang="de-DE" sz="1050" dirty="0">
                <a:latin typeface="Arial" panose="020B0604020202020204" pitchFamily="34" charset="0"/>
                <a:cs typeface="Arial" panose="020B0604020202020204" pitchFamily="34" charset="0"/>
              </a:rPr>
              <a:t>Balance </a:t>
            </a:r>
            <a:r>
              <a:rPr lang="de-DE" sz="1050" dirty="0" err="1">
                <a:latin typeface="Arial" panose="020B0604020202020204" pitchFamily="34" charset="0"/>
                <a:cs typeface="Arial" panose="020B0604020202020204" pitchFamily="34" charset="0"/>
              </a:rPr>
              <a:t>sheet</a:t>
            </a:r>
            <a:endParaRPr lang="de-DE" sz="1050" dirty="0">
              <a:latin typeface="Arial" panose="020B0604020202020204" pitchFamily="34" charset="0"/>
              <a:cs typeface="Arial" panose="020B0604020202020204" pitchFamily="34" charset="0"/>
            </a:endParaRPr>
          </a:p>
          <a:p>
            <a:pPr algn="ctr" rtl="0">
              <a:lnSpc>
                <a:spcPct val="120000"/>
              </a:lnSpc>
            </a:pPr>
            <a:r>
              <a:rPr lang="de-DE" sz="1050" dirty="0">
                <a:latin typeface="Arial" panose="020B0604020202020204" pitchFamily="34" charset="0"/>
                <a:cs typeface="Arial" panose="020B0604020202020204" pitchFamily="34" charset="0"/>
              </a:rPr>
              <a:t>25,258 m €</a:t>
            </a:r>
          </a:p>
        </p:txBody>
      </p:sp>
      <p:sp>
        <p:nvSpPr>
          <p:cNvPr id="48" name="Textfeld 47">
            <a:extLst>
              <a:ext uri="{FF2B5EF4-FFF2-40B4-BE49-F238E27FC236}">
                <a16:creationId xmlns:a16="http://schemas.microsoft.com/office/drawing/2014/main" id="{650B553B-1094-9985-6159-8228D27AF79A}"/>
              </a:ext>
            </a:extLst>
          </p:cNvPr>
          <p:cNvSpPr txBox="1"/>
          <p:nvPr/>
        </p:nvSpPr>
        <p:spPr>
          <a:xfrm>
            <a:off x="7233041" y="5618360"/>
            <a:ext cx="1270624" cy="806192"/>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20000"/>
              </a:lnSpc>
            </a:pPr>
            <a:r>
              <a:rPr lang="de-DE" sz="1050" dirty="0" err="1">
                <a:latin typeface="Arial" panose="020B0604020202020204" pitchFamily="34" charset="0"/>
                <a:cs typeface="Arial" panose="020B0604020202020204" pitchFamily="34" charset="0"/>
              </a:rPr>
              <a:t>Number</a:t>
            </a:r>
            <a:endParaRPr lang="de-DE" sz="1050" dirty="0">
              <a:latin typeface="Arial" panose="020B0604020202020204" pitchFamily="34" charset="0"/>
              <a:cs typeface="Arial" panose="020B0604020202020204" pitchFamily="34" charset="0"/>
            </a:endParaRPr>
          </a:p>
          <a:p>
            <a:pPr algn="ctr" rtl="0">
              <a:lnSpc>
                <a:spcPct val="120000"/>
              </a:lnSpc>
            </a:pPr>
            <a:r>
              <a:rPr lang="de-DE" sz="1050" dirty="0">
                <a:latin typeface="Arial" panose="020B0604020202020204" pitchFamily="34" charset="0"/>
                <a:cs typeface="Arial" panose="020B0604020202020204" pitchFamily="34" charset="0"/>
              </a:rPr>
              <a:t>11</a:t>
            </a:r>
          </a:p>
        </p:txBody>
      </p:sp>
      <p:sp>
        <p:nvSpPr>
          <p:cNvPr id="51" name="Textfeld 47">
            <a:extLst>
              <a:ext uri="{FF2B5EF4-FFF2-40B4-BE49-F238E27FC236}">
                <a16:creationId xmlns:a16="http://schemas.microsoft.com/office/drawing/2014/main" id="{64823144-F88F-4389-500D-6F8F1403BE59}"/>
              </a:ext>
            </a:extLst>
          </p:cNvPr>
          <p:cNvSpPr txBox="1"/>
          <p:nvPr/>
        </p:nvSpPr>
        <p:spPr>
          <a:xfrm>
            <a:off x="8594695" y="5618360"/>
            <a:ext cx="1270624" cy="806192"/>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de-DE" sz="1050" dirty="0">
                <a:latin typeface="Arial" panose="020B0604020202020204" pitchFamily="34" charset="0"/>
                <a:cs typeface="Arial" panose="020B0604020202020204" pitchFamily="34" charset="0"/>
              </a:rPr>
              <a:t>Balance </a:t>
            </a:r>
            <a:r>
              <a:rPr lang="de-DE" sz="1050" dirty="0" err="1">
                <a:latin typeface="Arial" panose="020B0604020202020204" pitchFamily="34" charset="0"/>
                <a:cs typeface="Arial" panose="020B0604020202020204" pitchFamily="34" charset="0"/>
              </a:rPr>
              <a:t>sheet</a:t>
            </a:r>
            <a:endParaRPr lang="de-DE" sz="1050" dirty="0">
              <a:latin typeface="Arial" panose="020B0604020202020204" pitchFamily="34" charset="0"/>
              <a:cs typeface="Arial" panose="020B0604020202020204" pitchFamily="34" charset="0"/>
            </a:endParaRPr>
          </a:p>
          <a:p>
            <a:pPr algn="ctr">
              <a:lnSpc>
                <a:spcPct val="120000"/>
              </a:lnSpc>
            </a:pPr>
            <a:r>
              <a:rPr lang="de-DE" sz="1050" dirty="0">
                <a:solidFill>
                  <a:srgbClr val="000000"/>
                </a:solidFill>
                <a:latin typeface="Arial" panose="020B0604020202020204" pitchFamily="34" charset="0"/>
                <a:cs typeface="Arial" panose="020B0604020202020204" pitchFamily="34" charset="0"/>
              </a:rPr>
              <a:t>89,898</a:t>
            </a:r>
            <a:r>
              <a:rPr lang="de-DE" sz="1050" dirty="0">
                <a:latin typeface="Arial" panose="020B0604020202020204" pitchFamily="34" charset="0"/>
                <a:cs typeface="Arial" panose="020B0604020202020204" pitchFamily="34" charset="0"/>
              </a:rPr>
              <a:t> m. €</a:t>
            </a:r>
          </a:p>
        </p:txBody>
      </p:sp>
      <p:cxnSp>
        <p:nvCxnSpPr>
          <p:cNvPr id="57" name="Straight Connector 56">
            <a:extLst>
              <a:ext uri="{FF2B5EF4-FFF2-40B4-BE49-F238E27FC236}">
                <a16:creationId xmlns:a16="http://schemas.microsoft.com/office/drawing/2014/main" id="{0984329A-1BBF-AB9A-2AAA-61FC64F834AC}"/>
              </a:ext>
            </a:extLst>
          </p:cNvPr>
          <p:cNvCxnSpPr>
            <a:cxnSpLocks/>
          </p:cNvCxnSpPr>
          <p:nvPr/>
        </p:nvCxnSpPr>
        <p:spPr>
          <a:xfrm>
            <a:off x="7042570" y="2949207"/>
            <a:ext cx="3409116" cy="0"/>
          </a:xfrm>
          <a:prstGeom prst="line">
            <a:avLst/>
          </a:prstGeom>
          <a:ln cap="rnd">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0" name="Ellipse 146">
            <a:extLst>
              <a:ext uri="{FF2B5EF4-FFF2-40B4-BE49-F238E27FC236}">
                <a16:creationId xmlns:a16="http://schemas.microsoft.com/office/drawing/2014/main" id="{9A4B9BEB-F310-B5E8-900C-1A7BBBA9B8A4}"/>
              </a:ext>
              <a:ext uri="{C183D7F6-B498-43B3-948B-1728B52AA6E4}">
                <adec:decorative xmlns:adec="http://schemas.microsoft.com/office/drawing/2017/decorative" val="1"/>
              </a:ext>
            </a:extLst>
          </p:cNvPr>
          <p:cNvSpPr/>
          <p:nvPr/>
        </p:nvSpPr>
        <p:spPr>
          <a:xfrm>
            <a:off x="2875589" y="3985556"/>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3" name="Rechteck 27">
            <a:extLst>
              <a:ext uri="{FF2B5EF4-FFF2-40B4-BE49-F238E27FC236}">
                <a16:creationId xmlns:a16="http://schemas.microsoft.com/office/drawing/2014/main" id="{5B1764E1-230C-5E0D-1622-19C7A2AF90D3}"/>
              </a:ext>
            </a:extLst>
          </p:cNvPr>
          <p:cNvSpPr/>
          <p:nvPr/>
        </p:nvSpPr>
        <p:spPr>
          <a:xfrm>
            <a:off x="1470977" y="4913375"/>
            <a:ext cx="3662037" cy="806773"/>
          </a:xfrm>
          <a:prstGeom prst="rect">
            <a:avLst/>
          </a:prstGeom>
          <a:noFill/>
          <a:ln>
            <a:noFill/>
          </a:ln>
        </p:spPr>
        <p:txBody>
          <a:bodyPr wrap="square" lIns="216000" tIns="0" rIns="216000" bIns="396000" rtlCol="0" anchor="b">
            <a:spAutoFit/>
          </a:bodyPr>
          <a:lstStyle/>
          <a:p>
            <a:pPr algn="ctr" rtl="0">
              <a:lnSpc>
                <a:spcPct val="114000"/>
              </a:lnSpc>
            </a:pPr>
            <a:r>
              <a:rPr lang="de-DE" sz="1200" b="1" dirty="0">
                <a:latin typeface="Arial" panose="020B0604020202020204" pitchFamily="34" charset="0"/>
                <a:cs typeface="Arial" panose="020B0604020202020204" pitchFamily="34" charset="0"/>
              </a:rPr>
              <a:t>REWE – genossenschaftlicher</a:t>
            </a:r>
            <a:br>
              <a:rPr lang="de-DE" sz="1200" b="1" dirty="0">
                <a:latin typeface="Arial" panose="020B0604020202020204" pitchFamily="34" charset="0"/>
                <a:cs typeface="Arial" panose="020B0604020202020204" pitchFamily="34" charset="0"/>
              </a:rPr>
            </a:br>
            <a:r>
              <a:rPr lang="de-DE" sz="1200" b="1" dirty="0">
                <a:latin typeface="Arial" panose="020B0604020202020204" pitchFamily="34" charset="0"/>
                <a:cs typeface="Arial" panose="020B0604020202020204" pitchFamily="34" charset="0"/>
              </a:rPr>
              <a:t>Förderverband e. V.</a:t>
            </a:r>
          </a:p>
        </p:txBody>
      </p:sp>
      <p:sp>
        <p:nvSpPr>
          <p:cNvPr id="65" name="Rechteck 40">
            <a:extLst>
              <a:ext uri="{FF2B5EF4-FFF2-40B4-BE49-F238E27FC236}">
                <a16:creationId xmlns:a16="http://schemas.microsoft.com/office/drawing/2014/main" id="{14998A90-E547-E295-4459-732A067E1C6A}"/>
              </a:ext>
            </a:extLst>
          </p:cNvPr>
          <p:cNvSpPr>
            <a:spLocks/>
          </p:cNvSpPr>
          <p:nvPr/>
        </p:nvSpPr>
        <p:spPr>
          <a:xfrm>
            <a:off x="4579725" y="5419600"/>
            <a:ext cx="3117536" cy="196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endParaRPr lang="de-DE" sz="1200" dirty="0">
              <a:solidFill>
                <a:schemeClr val="tx1"/>
              </a:solidFill>
              <a:latin typeface="Arial" panose="020B0604020202020204" pitchFamily="34" charset="0"/>
              <a:cs typeface="Arial" panose="020B0604020202020204" pitchFamily="34" charset="0"/>
            </a:endParaRPr>
          </a:p>
        </p:txBody>
      </p:sp>
      <p:sp>
        <p:nvSpPr>
          <p:cNvPr id="66" name="Ellipse 43">
            <a:extLst>
              <a:ext uri="{FF2B5EF4-FFF2-40B4-BE49-F238E27FC236}">
                <a16:creationId xmlns:a16="http://schemas.microsoft.com/office/drawing/2014/main" id="{42E83FA3-ED5D-8021-40E0-09902AFE53CD}"/>
              </a:ext>
              <a:ext uri="{C183D7F6-B498-43B3-948B-1728B52AA6E4}">
                <adec:decorative xmlns:adec="http://schemas.microsoft.com/office/drawing/2017/decorative" val="1"/>
              </a:ext>
            </a:extLst>
          </p:cNvPr>
          <p:cNvSpPr/>
          <p:nvPr/>
        </p:nvSpPr>
        <p:spPr>
          <a:xfrm>
            <a:off x="5809881" y="5419600"/>
            <a:ext cx="657225" cy="196400"/>
          </a:xfrm>
          <a:prstGeom prst="rect">
            <a:avLst/>
          </a:prstGeom>
          <a:noFill/>
          <a:ln w="28575">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rtl="0">
              <a:lnSpc>
                <a:spcPct val="114000"/>
              </a:lnSpc>
            </a:pPr>
            <a:endParaRPr lang="de-DE" sz="1200" dirty="0">
              <a:solidFill>
                <a:schemeClr val="tx1"/>
              </a:solidFill>
              <a:latin typeface="Arial" panose="020B0604020202020204" pitchFamily="34" charset="0"/>
              <a:cs typeface="Arial" panose="020B0604020202020204" pitchFamily="34" charset="0"/>
            </a:endParaRPr>
          </a:p>
        </p:txBody>
      </p:sp>
      <p:pic>
        <p:nvPicPr>
          <p:cNvPr id="67" name="Grafik 30">
            <a:extLst>
              <a:ext uri="{FF2B5EF4-FFF2-40B4-BE49-F238E27FC236}">
                <a16:creationId xmlns:a16="http://schemas.microsoft.com/office/drawing/2014/main" id="{74095EA3-5489-DC84-AB65-F503403851ED}"/>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8392841" y="4176242"/>
            <a:ext cx="403707" cy="610607"/>
          </a:xfrm>
          <a:prstGeom prst="rect">
            <a:avLst/>
          </a:prstGeom>
        </p:spPr>
      </p:pic>
      <p:pic>
        <p:nvPicPr>
          <p:cNvPr id="69" name="Grafik 6">
            <a:extLst>
              <a:ext uri="{FF2B5EF4-FFF2-40B4-BE49-F238E27FC236}">
                <a16:creationId xmlns:a16="http://schemas.microsoft.com/office/drawing/2014/main" id="{0D98117C-16FC-81B0-B6B4-D61299E87165}"/>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2967252" y="4284178"/>
            <a:ext cx="631474" cy="227109"/>
          </a:xfrm>
          <a:prstGeom prst="rect">
            <a:avLst/>
          </a:prstGeom>
        </p:spPr>
      </p:pic>
      <p:pic>
        <p:nvPicPr>
          <p:cNvPr id="70" name="Grafik 14">
            <a:extLst>
              <a:ext uri="{FF2B5EF4-FFF2-40B4-BE49-F238E27FC236}">
                <a16:creationId xmlns:a16="http://schemas.microsoft.com/office/drawing/2014/main" id="{70113BFF-75D5-437D-7009-0D12BC5B13C4}"/>
              </a:ext>
            </a:extLst>
          </p:cNvPr>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8222986" y="1672442"/>
            <a:ext cx="814933" cy="426355"/>
          </a:xfrm>
          <a:prstGeom prst="rect">
            <a:avLst/>
          </a:prstGeom>
        </p:spPr>
      </p:pic>
      <p:sp>
        <p:nvSpPr>
          <p:cNvPr id="71" name="Textfeld 47">
            <a:extLst>
              <a:ext uri="{FF2B5EF4-FFF2-40B4-BE49-F238E27FC236}">
                <a16:creationId xmlns:a16="http://schemas.microsoft.com/office/drawing/2014/main" id="{F5934CFE-C925-1AAB-0E03-F5ACBCDCAD9A}"/>
              </a:ext>
            </a:extLst>
          </p:cNvPr>
          <p:cNvSpPr txBox="1"/>
          <p:nvPr/>
        </p:nvSpPr>
        <p:spPr>
          <a:xfrm>
            <a:off x="2021904" y="5514559"/>
            <a:ext cx="1152000" cy="809270"/>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20000"/>
              </a:lnSpc>
            </a:pPr>
            <a:r>
              <a:rPr lang="de-DE" sz="1050" dirty="0" err="1">
                <a:latin typeface="Arial" panose="020B0604020202020204" pitchFamily="34" charset="0"/>
                <a:cs typeface="Arial" panose="020B0604020202020204" pitchFamily="34" charset="0"/>
              </a:rPr>
              <a:t>Number</a:t>
            </a:r>
            <a:endParaRPr lang="de-DE" sz="1050" dirty="0">
              <a:latin typeface="Arial" panose="020B0604020202020204" pitchFamily="34" charset="0"/>
              <a:cs typeface="Arial" panose="020B0604020202020204" pitchFamily="34" charset="0"/>
            </a:endParaRPr>
          </a:p>
          <a:p>
            <a:pPr algn="ctr" rtl="0">
              <a:lnSpc>
                <a:spcPct val="120000"/>
              </a:lnSpc>
            </a:pPr>
            <a:r>
              <a:rPr lang="de-DE" sz="1050" dirty="0">
                <a:latin typeface="Arial" panose="020B0604020202020204" pitchFamily="34" charset="0"/>
                <a:cs typeface="Arial" panose="020B0604020202020204" pitchFamily="34" charset="0"/>
              </a:rPr>
              <a:t>7</a:t>
            </a:r>
          </a:p>
        </p:txBody>
      </p:sp>
      <p:sp>
        <p:nvSpPr>
          <p:cNvPr id="72" name="Textfeld 47">
            <a:extLst>
              <a:ext uri="{FF2B5EF4-FFF2-40B4-BE49-F238E27FC236}">
                <a16:creationId xmlns:a16="http://schemas.microsoft.com/office/drawing/2014/main" id="{9E4FA18D-4701-91A0-2798-9DAB4DCC0905}"/>
              </a:ext>
            </a:extLst>
          </p:cNvPr>
          <p:cNvSpPr txBox="1"/>
          <p:nvPr/>
        </p:nvSpPr>
        <p:spPr>
          <a:xfrm>
            <a:off x="3366589" y="5514559"/>
            <a:ext cx="1152000" cy="809270"/>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ct val="120000"/>
              </a:lnSpc>
            </a:pPr>
            <a:r>
              <a:rPr lang="de-DE" sz="1050" dirty="0">
                <a:latin typeface="Arial" panose="020B0604020202020204" pitchFamily="34" charset="0"/>
                <a:cs typeface="Arial" panose="020B0604020202020204" pitchFamily="34" charset="0"/>
              </a:rPr>
              <a:t>Turnover</a:t>
            </a:r>
          </a:p>
          <a:p>
            <a:pPr algn="ctr">
              <a:lnSpc>
                <a:spcPct val="120000"/>
              </a:lnSpc>
            </a:pPr>
            <a:r>
              <a:rPr lang="de-DE" sz="1050" dirty="0">
                <a:solidFill>
                  <a:srgbClr val="000000"/>
                </a:solidFill>
                <a:latin typeface="Arial" panose="020B0604020202020204" pitchFamily="34" charset="0"/>
                <a:cs typeface="Arial" panose="020B0604020202020204" pitchFamily="34" charset="0"/>
              </a:rPr>
              <a:t>66,100</a:t>
            </a:r>
            <a:r>
              <a:rPr lang="de-DE" sz="1050" dirty="0">
                <a:latin typeface="Arial" panose="020B0604020202020204" pitchFamily="34" charset="0"/>
                <a:cs typeface="Arial" panose="020B0604020202020204" pitchFamily="34" charset="0"/>
              </a:rPr>
              <a:t> m €</a:t>
            </a:r>
          </a:p>
        </p:txBody>
      </p:sp>
      <p:cxnSp>
        <p:nvCxnSpPr>
          <p:cNvPr id="75" name="Straight Connector 74">
            <a:extLst>
              <a:ext uri="{FF2B5EF4-FFF2-40B4-BE49-F238E27FC236}">
                <a16:creationId xmlns:a16="http://schemas.microsoft.com/office/drawing/2014/main" id="{9C03939B-468D-1B2F-060B-FCC640470769}"/>
              </a:ext>
            </a:extLst>
          </p:cNvPr>
          <p:cNvCxnSpPr>
            <a:cxnSpLocks/>
          </p:cNvCxnSpPr>
          <p:nvPr/>
        </p:nvCxnSpPr>
        <p:spPr>
          <a:xfrm>
            <a:off x="1763789" y="5415789"/>
            <a:ext cx="3038400" cy="0"/>
          </a:xfrm>
          <a:prstGeom prst="line">
            <a:avLst/>
          </a:prstGeom>
          <a:ln cap="rnd">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30EB51B9-F4EC-7FFB-79ED-7EC7D4A04242}"/>
              </a:ext>
            </a:extLst>
          </p:cNvPr>
          <p:cNvCxnSpPr>
            <a:cxnSpLocks/>
          </p:cNvCxnSpPr>
          <p:nvPr/>
        </p:nvCxnSpPr>
        <p:spPr>
          <a:xfrm>
            <a:off x="6972593" y="5489959"/>
            <a:ext cx="3351271" cy="0"/>
          </a:xfrm>
          <a:prstGeom prst="line">
            <a:avLst/>
          </a:prstGeom>
          <a:ln cap="rnd">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63142A1-8EFE-F025-7385-AD12BD6E55B8}"/>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tx1">
                    <a:lumMod val="50000"/>
                    <a:lumOff val="50000"/>
                  </a:schemeClr>
                </a:solidFill>
                <a:effectLst/>
                <a:latin typeface="Arial" panose="020B0604020202020204" pitchFamily="34" charset="0"/>
                <a:cs typeface="Arial" panose="020B0604020202020204" pitchFamily="34" charset="0"/>
              </a:rPr>
              <a:t>© </a:t>
            </a:r>
            <a:r>
              <a:rPr lang="de-DE" sz="800" b="0" i="0" dirty="0">
                <a:solidFill>
                  <a:schemeClr val="tx1">
                    <a:lumMod val="50000"/>
                    <a:lumOff val="50000"/>
                  </a:schemeClr>
                </a:solidFill>
                <a:latin typeface="Arial" panose="020B0604020202020204" pitchFamily="34" charset="0"/>
                <a:cs typeface="Arial" panose="020B0604020202020204" pitchFamily="34" charset="0"/>
              </a:rPr>
              <a:t> DGRV 2026</a:t>
            </a:r>
          </a:p>
        </p:txBody>
      </p:sp>
    </p:spTree>
    <p:extLst>
      <p:ext uri="{BB962C8B-B14F-4D97-AF65-F5344CB8AC3E}">
        <p14:creationId xmlns:p14="http://schemas.microsoft.com/office/powerpoint/2010/main" val="2218828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5098B4-E01D-CD02-CAFA-793ADEDF6356}"/>
              </a:ext>
            </a:extLst>
          </p:cNvPr>
          <p:cNvSpPr>
            <a:spLocks noGrp="1" noRot="1" noMove="1" noResize="1" noEditPoints="1" noAdjustHandles="1" noChangeArrowheads="1" noChangeShapeType="1"/>
          </p:cNvSpPr>
          <p:nvPr/>
        </p:nvSpPr>
        <p:spPr>
          <a:xfrm>
            <a:off x="1" y="1558925"/>
            <a:ext cx="12192000" cy="4714876"/>
          </a:xfrm>
          <a:prstGeom prst="rect">
            <a:avLst/>
          </a:prstGeom>
          <a:gradFill>
            <a:gsLst>
              <a:gs pos="57000">
                <a:schemeClr val="accent1"/>
              </a:gs>
              <a:gs pos="0">
                <a:schemeClr val="accent6">
                  <a:lumMod val="75000"/>
                </a:schemeClr>
              </a:gs>
              <a:gs pos="100000">
                <a:schemeClr val="accent6">
                  <a:lumMod val="1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Title 5">
            <a:extLst>
              <a:ext uri="{FF2B5EF4-FFF2-40B4-BE49-F238E27FC236}">
                <a16:creationId xmlns:a16="http://schemas.microsoft.com/office/drawing/2014/main" id="{8E08E51C-8DFD-74FA-46C6-7011B2E22681}"/>
              </a:ext>
            </a:extLst>
          </p:cNvPr>
          <p:cNvSpPr>
            <a:spLocks noGrp="1"/>
          </p:cNvSpPr>
          <p:nvPr>
            <p:ph type="title"/>
          </p:nvPr>
        </p:nvSpPr>
        <p:spPr>
          <a:xfrm>
            <a:off x="523875" y="490152"/>
            <a:ext cx="5535612" cy="664797"/>
          </a:xfrm>
        </p:spPr>
        <p:txBody>
          <a:bodyPr/>
          <a:lstStyle/>
          <a:p>
            <a:r>
              <a:rPr lang="de-DE" dirty="0" err="1"/>
              <a:t>Cooperative</a:t>
            </a:r>
            <a:r>
              <a:rPr lang="de-DE" dirty="0"/>
              <a:t> </a:t>
            </a:r>
            <a:r>
              <a:rPr lang="de-DE" dirty="0" err="1"/>
              <a:t>associations</a:t>
            </a:r>
            <a:r>
              <a:rPr lang="de-DE" dirty="0"/>
              <a:t> (GdW) </a:t>
            </a:r>
            <a:br>
              <a:rPr lang="de-DE" dirty="0"/>
            </a:br>
            <a:r>
              <a:rPr lang="de-DE" dirty="0">
                <a:solidFill>
                  <a:srgbClr val="1260AE"/>
                </a:solidFill>
              </a:rPr>
              <a:t>Regional </a:t>
            </a:r>
            <a:r>
              <a:rPr lang="de-DE" dirty="0" err="1">
                <a:solidFill>
                  <a:srgbClr val="1260AE"/>
                </a:solidFill>
              </a:rPr>
              <a:t>level</a:t>
            </a:r>
            <a:endParaRPr lang="de-DE" dirty="0">
              <a:solidFill>
                <a:srgbClr val="1260AE"/>
              </a:solidFill>
            </a:endParaRPr>
          </a:p>
        </p:txBody>
      </p:sp>
      <p:pic>
        <p:nvPicPr>
          <p:cNvPr id="10" name="Graphic 9">
            <a:extLst>
              <a:ext uri="{FF2B5EF4-FFF2-40B4-BE49-F238E27FC236}">
                <a16:creationId xmlns:a16="http://schemas.microsoft.com/office/drawing/2014/main" id="{285C4F77-0CF4-5447-D035-F459653A08F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535110" y="1784195"/>
            <a:ext cx="3259616" cy="4404887"/>
          </a:xfrm>
          <a:prstGeom prst="rect">
            <a:avLst/>
          </a:prstGeom>
          <a:effectLst>
            <a:outerShdw blurRad="214004" dist="69080" dir="2700000" algn="tl" rotWithShape="0">
              <a:prstClr val="black">
                <a:alpha val="26332"/>
              </a:prstClr>
            </a:outerShdw>
          </a:effectLst>
        </p:spPr>
      </p:pic>
      <p:sp>
        <p:nvSpPr>
          <p:cNvPr id="12" name="Rechteck 15">
            <a:extLst>
              <a:ext uri="{FF2B5EF4-FFF2-40B4-BE49-F238E27FC236}">
                <a16:creationId xmlns:a16="http://schemas.microsoft.com/office/drawing/2014/main" id="{0CFD9923-A02C-0C66-9663-69FBB774B7EA}"/>
              </a:ext>
            </a:extLst>
          </p:cNvPr>
          <p:cNvSpPr/>
          <p:nvPr/>
        </p:nvSpPr>
        <p:spPr>
          <a:xfrm>
            <a:off x="520933" y="1784195"/>
            <a:ext cx="3636000" cy="406906"/>
          </a:xfrm>
          <a:prstGeom prst="rect">
            <a:avLst/>
          </a:prstGeom>
        </p:spPr>
        <p:txBody>
          <a:bodyPr wrap="square" lIns="0" tIns="0" rIns="0" bIns="0" rtlCol="0">
            <a:spAutoFit/>
          </a:bodyPr>
          <a:lstStyle/>
          <a:p>
            <a:pPr rtl="0">
              <a:lnSpc>
                <a:spcPct val="114000"/>
              </a:lnSpc>
            </a:pPr>
            <a:r>
              <a:rPr lang="de-DE" sz="1200" dirty="0">
                <a:solidFill>
                  <a:schemeClr val="bg1"/>
                </a:solidFill>
                <a:latin typeface="Arial" panose="020B0604020202020204" pitchFamily="34" charset="0"/>
                <a:cs typeface="Arial" panose="020B0604020202020204" pitchFamily="34" charset="0"/>
              </a:rPr>
              <a:t>VNW Verband norddeutscher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Wohnungsunternehmen e. V., Hamburg</a:t>
            </a:r>
          </a:p>
        </p:txBody>
      </p:sp>
      <p:sp>
        <p:nvSpPr>
          <p:cNvPr id="14" name="Rechteck 30">
            <a:extLst>
              <a:ext uri="{FF2B5EF4-FFF2-40B4-BE49-F238E27FC236}">
                <a16:creationId xmlns:a16="http://schemas.microsoft.com/office/drawing/2014/main" id="{8C625857-97D8-4DC6-E6BC-91DB426C2951}"/>
              </a:ext>
            </a:extLst>
          </p:cNvPr>
          <p:cNvSpPr/>
          <p:nvPr/>
        </p:nvSpPr>
        <p:spPr>
          <a:xfrm>
            <a:off x="520933" y="2479508"/>
            <a:ext cx="3636000" cy="617413"/>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Verband der Wohnungs- und</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Immobilienwirtschaft in Niedersachsen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und Bremen e. V., Hannover</a:t>
            </a:r>
          </a:p>
        </p:txBody>
      </p:sp>
      <p:sp>
        <p:nvSpPr>
          <p:cNvPr id="16" name="Rechteck 38">
            <a:extLst>
              <a:ext uri="{FF2B5EF4-FFF2-40B4-BE49-F238E27FC236}">
                <a16:creationId xmlns:a16="http://schemas.microsoft.com/office/drawing/2014/main" id="{6160A77F-96DC-1EAD-91DB-A78277965E1B}"/>
              </a:ext>
            </a:extLst>
          </p:cNvPr>
          <p:cNvSpPr/>
          <p:nvPr/>
        </p:nvSpPr>
        <p:spPr>
          <a:xfrm>
            <a:off x="8188451" y="3345374"/>
            <a:ext cx="3650694"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VdWg</a:t>
            </a:r>
            <a:r>
              <a:rPr lang="de-DE" sz="1200" dirty="0">
                <a:solidFill>
                  <a:schemeClr val="bg1"/>
                </a:solidFill>
                <a:latin typeface="Arial" panose="020B0604020202020204" pitchFamily="34" charset="0"/>
                <a:cs typeface="Arial" panose="020B0604020202020204" pitchFamily="34" charset="0"/>
              </a:rPr>
              <a:t> Verband der Wohnungsgenossenschaften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Sachsen-Anhalt e. V., Magdeburg</a:t>
            </a:r>
          </a:p>
        </p:txBody>
      </p:sp>
      <p:sp>
        <p:nvSpPr>
          <p:cNvPr id="18" name="Rechteck 48">
            <a:extLst>
              <a:ext uri="{FF2B5EF4-FFF2-40B4-BE49-F238E27FC236}">
                <a16:creationId xmlns:a16="http://schemas.microsoft.com/office/drawing/2014/main" id="{3FCE85B4-2562-436E-60CF-152EFD2859C1}"/>
              </a:ext>
            </a:extLst>
          </p:cNvPr>
          <p:cNvSpPr/>
          <p:nvPr/>
        </p:nvSpPr>
        <p:spPr>
          <a:xfrm>
            <a:off x="8148774" y="2130662"/>
            <a:ext cx="3630856" cy="406906"/>
          </a:xfrm>
          <a:prstGeom prst="rect">
            <a:avLst/>
          </a:prstGeom>
        </p:spPr>
        <p:txBody>
          <a:bodyPr wrap="square" lIns="0" tIns="0" rIns="0" bIns="0" rtlCol="0">
            <a:spAutoFit/>
          </a:bodyPr>
          <a:lstStyle/>
          <a:p>
            <a:pPr rtl="0">
              <a:lnSpc>
                <a:spcPct val="114000"/>
              </a:lnSpc>
            </a:pPr>
            <a:r>
              <a:rPr lang="de-DE" sz="1200" dirty="0">
                <a:solidFill>
                  <a:schemeClr val="bg1"/>
                </a:solidFill>
                <a:latin typeface="Arial" panose="020B0604020202020204" pitchFamily="34" charset="0"/>
                <a:cs typeface="Arial" panose="020B0604020202020204" pitchFamily="34" charset="0"/>
              </a:rPr>
              <a:t>BBU Verband Berlin-Brandenburgischer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Wohnungsunternehmen e. V., Berlin</a:t>
            </a:r>
          </a:p>
        </p:txBody>
      </p:sp>
      <p:sp>
        <p:nvSpPr>
          <p:cNvPr id="20" name="Rechteck 56">
            <a:extLst>
              <a:ext uri="{FF2B5EF4-FFF2-40B4-BE49-F238E27FC236}">
                <a16:creationId xmlns:a16="http://schemas.microsoft.com/office/drawing/2014/main" id="{CAF0C76F-AD33-6338-6B46-06C4C8D4F3DD}"/>
              </a:ext>
            </a:extLst>
          </p:cNvPr>
          <p:cNvSpPr/>
          <p:nvPr/>
        </p:nvSpPr>
        <p:spPr>
          <a:xfrm>
            <a:off x="520934" y="3385328"/>
            <a:ext cx="3636000" cy="617413"/>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Rheinland Westfalen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Verband der Wohnungs- und Immobilien-</a:t>
            </a:r>
            <a:br>
              <a:rPr lang="de-DE" sz="1200" dirty="0">
                <a:solidFill>
                  <a:schemeClr val="bg1"/>
                </a:solidFill>
                <a:latin typeface="Arial" panose="020B0604020202020204" pitchFamily="34" charset="0"/>
                <a:cs typeface="Arial" panose="020B0604020202020204" pitchFamily="34" charset="0"/>
              </a:rPr>
            </a:br>
            <a:r>
              <a:rPr lang="de-DE" sz="1200" dirty="0" err="1">
                <a:solidFill>
                  <a:schemeClr val="bg1"/>
                </a:solidFill>
                <a:latin typeface="Arial" panose="020B0604020202020204" pitchFamily="34" charset="0"/>
                <a:cs typeface="Arial" panose="020B0604020202020204" pitchFamily="34" charset="0"/>
              </a:rPr>
              <a:t>wirtschaft</a:t>
            </a:r>
            <a:r>
              <a:rPr lang="de-DE" sz="1200" dirty="0">
                <a:solidFill>
                  <a:schemeClr val="bg1"/>
                </a:solidFill>
                <a:latin typeface="Arial" panose="020B0604020202020204" pitchFamily="34" charset="0"/>
                <a:cs typeface="Arial" panose="020B0604020202020204" pitchFamily="34" charset="0"/>
              </a:rPr>
              <a:t> Rheinland Westfalen e. V., Düsseldorf</a:t>
            </a:r>
          </a:p>
        </p:txBody>
      </p:sp>
      <p:sp>
        <p:nvSpPr>
          <p:cNvPr id="22" name="Rechteck 66">
            <a:extLst>
              <a:ext uri="{FF2B5EF4-FFF2-40B4-BE49-F238E27FC236}">
                <a16:creationId xmlns:a16="http://schemas.microsoft.com/office/drawing/2014/main" id="{C5808954-E4E3-129F-AB23-23EEB69FEC81}"/>
              </a:ext>
            </a:extLst>
          </p:cNvPr>
          <p:cNvSpPr/>
          <p:nvPr/>
        </p:nvSpPr>
        <p:spPr>
          <a:xfrm>
            <a:off x="8172902" y="5026887"/>
            <a:ext cx="3650694"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vtw</a:t>
            </a:r>
            <a:r>
              <a:rPr lang="de-DE" sz="1200" dirty="0">
                <a:solidFill>
                  <a:schemeClr val="bg1"/>
                </a:solidFill>
                <a:latin typeface="Arial" panose="020B0604020202020204" pitchFamily="34" charset="0"/>
                <a:cs typeface="Arial" panose="020B0604020202020204" pitchFamily="34" charset="0"/>
              </a:rPr>
              <a:t> Verband Thüringer Wohnungs- und Immobilienwirtschaft e. V., Erfurt</a:t>
            </a:r>
          </a:p>
        </p:txBody>
      </p:sp>
      <p:sp>
        <p:nvSpPr>
          <p:cNvPr id="24" name="Rechteck 73">
            <a:extLst>
              <a:ext uri="{FF2B5EF4-FFF2-40B4-BE49-F238E27FC236}">
                <a16:creationId xmlns:a16="http://schemas.microsoft.com/office/drawing/2014/main" id="{12CB5CA3-37E3-F8A2-A44B-B0F81D61B075}"/>
              </a:ext>
            </a:extLst>
          </p:cNvPr>
          <p:cNvSpPr/>
          <p:nvPr/>
        </p:nvSpPr>
        <p:spPr>
          <a:xfrm>
            <a:off x="520933" y="4291148"/>
            <a:ext cx="3636000"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a:t>
            </a:r>
            <a:r>
              <a:rPr lang="de-DE" sz="1200" dirty="0" err="1">
                <a:solidFill>
                  <a:schemeClr val="bg1"/>
                </a:solidFill>
                <a:latin typeface="Arial" panose="020B0604020202020204" pitchFamily="34" charset="0"/>
                <a:cs typeface="Arial" panose="020B0604020202020204" pitchFamily="34" charset="0"/>
              </a:rPr>
              <a:t>südwest</a:t>
            </a:r>
            <a:r>
              <a:rPr lang="de-DE" sz="1200" dirty="0">
                <a:solidFill>
                  <a:schemeClr val="bg1"/>
                </a:solidFill>
                <a:latin typeface="Arial" panose="020B0604020202020204" pitchFamily="34" charset="0"/>
                <a:cs typeface="Arial" panose="020B0604020202020204" pitchFamily="34" charset="0"/>
              </a:rPr>
              <a:t> Verband der Südwestdeutschen</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Wohnungswirtschaft e. V., Frankfurt am Main</a:t>
            </a:r>
          </a:p>
        </p:txBody>
      </p:sp>
      <p:sp>
        <p:nvSpPr>
          <p:cNvPr id="26" name="Rechteck 79">
            <a:extLst>
              <a:ext uri="{FF2B5EF4-FFF2-40B4-BE49-F238E27FC236}">
                <a16:creationId xmlns:a16="http://schemas.microsoft.com/office/drawing/2014/main" id="{5E0085A3-2903-ABD2-0652-4FE8D513D346}"/>
              </a:ext>
            </a:extLst>
          </p:cNvPr>
          <p:cNvSpPr/>
          <p:nvPr/>
        </p:nvSpPr>
        <p:spPr>
          <a:xfrm>
            <a:off x="520933" y="4986461"/>
            <a:ext cx="3636000"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Verband der saarländischen Wohnungs-</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Immobilienwirtschaft e. V.</a:t>
            </a:r>
          </a:p>
        </p:txBody>
      </p:sp>
      <p:sp>
        <p:nvSpPr>
          <p:cNvPr id="28" name="Rechteck 89">
            <a:extLst>
              <a:ext uri="{FF2B5EF4-FFF2-40B4-BE49-F238E27FC236}">
                <a16:creationId xmlns:a16="http://schemas.microsoft.com/office/drawing/2014/main" id="{F0E1729C-7412-16DC-9D24-DD2454CC3F68}"/>
              </a:ext>
            </a:extLst>
          </p:cNvPr>
          <p:cNvSpPr/>
          <p:nvPr/>
        </p:nvSpPr>
        <p:spPr>
          <a:xfrm>
            <a:off x="520933" y="5681775"/>
            <a:ext cx="3636000" cy="406906"/>
          </a:xfrm>
          <a:prstGeom prst="rect">
            <a:avLst/>
          </a:prstGeom>
        </p:spPr>
        <p:txBody>
          <a:bodyPr wrap="square" lIns="0" tIns="0" rIns="0" bIns="0" rtlCol="0">
            <a:spAutoFit/>
          </a:bodyPr>
          <a:lstStyle/>
          <a:p>
            <a:pPr rtl="0">
              <a:lnSpc>
                <a:spcPct val="114000"/>
              </a:lnSpc>
            </a:pPr>
            <a:r>
              <a:rPr lang="de-DE" sz="1200" dirty="0">
                <a:solidFill>
                  <a:schemeClr val="bg1"/>
                </a:solidFill>
                <a:latin typeface="Arial" panose="020B0604020202020204" pitchFamily="34" charset="0"/>
                <a:cs typeface="Arial" panose="020B0604020202020204" pitchFamily="34" charset="0"/>
              </a:rPr>
              <a:t>vbw Verband baden-württembergischer Wohnungs-</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und Immobilienunternehmen e. V., Stuttgart</a:t>
            </a:r>
          </a:p>
        </p:txBody>
      </p:sp>
      <p:sp>
        <p:nvSpPr>
          <p:cNvPr id="30" name="Rechteck 95">
            <a:extLst>
              <a:ext uri="{FF2B5EF4-FFF2-40B4-BE49-F238E27FC236}">
                <a16:creationId xmlns:a16="http://schemas.microsoft.com/office/drawing/2014/main" id="{917CB034-EC12-ACBF-85FF-1CE771E225C8}"/>
              </a:ext>
            </a:extLst>
          </p:cNvPr>
          <p:cNvSpPr/>
          <p:nvPr/>
        </p:nvSpPr>
        <p:spPr>
          <a:xfrm>
            <a:off x="8188451" y="5681775"/>
            <a:ext cx="3591179"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Bayern Verband bayerischer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Wohnungsunternehmen e. V., München</a:t>
            </a:r>
          </a:p>
        </p:txBody>
      </p:sp>
      <p:sp>
        <p:nvSpPr>
          <p:cNvPr id="32" name="Rechteck 102">
            <a:extLst>
              <a:ext uri="{FF2B5EF4-FFF2-40B4-BE49-F238E27FC236}">
                <a16:creationId xmlns:a16="http://schemas.microsoft.com/office/drawing/2014/main" id="{519AF6F2-6FD1-0DC7-3D4A-C2F09E474C0A}"/>
              </a:ext>
            </a:extLst>
          </p:cNvPr>
          <p:cNvSpPr/>
          <p:nvPr/>
        </p:nvSpPr>
        <p:spPr>
          <a:xfrm>
            <a:off x="8188451" y="4486668"/>
            <a:ext cx="3650694"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Sachsen Verband der Wohnungs- und Immobilienwirtschaft e.V., Dresden</a:t>
            </a:r>
          </a:p>
        </p:txBody>
      </p:sp>
      <p:cxnSp>
        <p:nvCxnSpPr>
          <p:cNvPr id="34" name="Straight Connector 33">
            <a:extLst>
              <a:ext uri="{FF2B5EF4-FFF2-40B4-BE49-F238E27FC236}">
                <a16:creationId xmlns:a16="http://schemas.microsoft.com/office/drawing/2014/main" id="{741A85DC-3183-7EA5-4A54-991AF32372C7}"/>
              </a:ext>
            </a:extLst>
          </p:cNvPr>
          <p:cNvCxnSpPr>
            <a:cxnSpLocks/>
          </p:cNvCxnSpPr>
          <p:nvPr/>
        </p:nvCxnSpPr>
        <p:spPr>
          <a:xfrm flipH="1">
            <a:off x="3864403" y="3769112"/>
            <a:ext cx="1265158" cy="147251"/>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1BD5B4-3858-0810-4D86-C7C4EC3D9816}"/>
              </a:ext>
            </a:extLst>
          </p:cNvPr>
          <p:cNvCxnSpPr>
            <a:cxnSpLocks/>
          </p:cNvCxnSpPr>
          <p:nvPr/>
        </p:nvCxnSpPr>
        <p:spPr>
          <a:xfrm flipH="1" flipV="1">
            <a:off x="3809212" y="4406717"/>
            <a:ext cx="1497803" cy="12471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B4309E0-4FBF-09DF-0D37-A918A847893D}"/>
              </a:ext>
            </a:extLst>
          </p:cNvPr>
          <p:cNvCxnSpPr>
            <a:cxnSpLocks/>
          </p:cNvCxnSpPr>
          <p:nvPr/>
        </p:nvCxnSpPr>
        <p:spPr>
          <a:xfrm flipH="1">
            <a:off x="3677373" y="4958928"/>
            <a:ext cx="1250827" cy="140720"/>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C7E152F-3BB6-7307-5894-818A4C74DB50}"/>
              </a:ext>
            </a:extLst>
          </p:cNvPr>
          <p:cNvCxnSpPr>
            <a:cxnSpLocks/>
          </p:cNvCxnSpPr>
          <p:nvPr/>
        </p:nvCxnSpPr>
        <p:spPr>
          <a:xfrm flipH="1" flipV="1">
            <a:off x="3287059" y="2810578"/>
            <a:ext cx="2344307" cy="154872"/>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DD1BF30-D9AA-B5FD-F0C4-709450211C2E}"/>
              </a:ext>
            </a:extLst>
          </p:cNvPr>
          <p:cNvCxnSpPr>
            <a:cxnSpLocks/>
          </p:cNvCxnSpPr>
          <p:nvPr/>
        </p:nvCxnSpPr>
        <p:spPr>
          <a:xfrm flipH="1" flipV="1">
            <a:off x="3287059" y="2129314"/>
            <a:ext cx="2767088" cy="49926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1070ADD-AC52-5920-E56E-E0FD1D33E0CD}"/>
              </a:ext>
            </a:extLst>
          </p:cNvPr>
          <p:cNvCxnSpPr>
            <a:cxnSpLocks/>
          </p:cNvCxnSpPr>
          <p:nvPr/>
        </p:nvCxnSpPr>
        <p:spPr>
          <a:xfrm flipV="1">
            <a:off x="7180307" y="2334115"/>
            <a:ext cx="911650" cy="864756"/>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00A9877-F6CA-DBC6-FFFF-7995858BFA81}"/>
              </a:ext>
            </a:extLst>
          </p:cNvPr>
          <p:cNvCxnSpPr>
            <a:cxnSpLocks/>
          </p:cNvCxnSpPr>
          <p:nvPr/>
        </p:nvCxnSpPr>
        <p:spPr>
          <a:xfrm>
            <a:off x="6586680" y="3523555"/>
            <a:ext cx="1505277" cy="15651"/>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829EFC-3DD1-6C95-EBAD-1AF86FC4D931}"/>
              </a:ext>
            </a:extLst>
          </p:cNvPr>
          <p:cNvCxnSpPr>
            <a:cxnSpLocks/>
          </p:cNvCxnSpPr>
          <p:nvPr/>
        </p:nvCxnSpPr>
        <p:spPr>
          <a:xfrm>
            <a:off x="7213764" y="4076426"/>
            <a:ext cx="878193" cy="61369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C239309-C726-EFF4-9096-4B52D6851967}"/>
              </a:ext>
            </a:extLst>
          </p:cNvPr>
          <p:cNvCxnSpPr>
            <a:cxnSpLocks/>
          </p:cNvCxnSpPr>
          <p:nvPr/>
        </p:nvCxnSpPr>
        <p:spPr>
          <a:xfrm>
            <a:off x="6376567" y="4152592"/>
            <a:ext cx="1715390" cy="1002128"/>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9CFD420-82DA-408D-D11B-C6F3F90935EB}"/>
              </a:ext>
            </a:extLst>
          </p:cNvPr>
          <p:cNvCxnSpPr>
            <a:cxnSpLocks/>
          </p:cNvCxnSpPr>
          <p:nvPr/>
        </p:nvCxnSpPr>
        <p:spPr>
          <a:xfrm>
            <a:off x="6586680" y="5611463"/>
            <a:ext cx="1505277" cy="17376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sp>
        <p:nvSpPr>
          <p:cNvPr id="61" name="Oval 60">
            <a:extLst>
              <a:ext uri="{FF2B5EF4-FFF2-40B4-BE49-F238E27FC236}">
                <a16:creationId xmlns:a16="http://schemas.microsoft.com/office/drawing/2014/main" id="{48C156FF-A3A4-C768-7D63-8EDB9D5C4A16}"/>
              </a:ext>
            </a:extLst>
          </p:cNvPr>
          <p:cNvSpPr/>
          <p:nvPr/>
        </p:nvSpPr>
        <p:spPr>
          <a:xfrm>
            <a:off x="5887316" y="2502443"/>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2" name="Oval 61">
            <a:extLst>
              <a:ext uri="{FF2B5EF4-FFF2-40B4-BE49-F238E27FC236}">
                <a16:creationId xmlns:a16="http://schemas.microsoft.com/office/drawing/2014/main" id="{9D63E126-9155-AAA7-B21D-331380D00165}"/>
              </a:ext>
            </a:extLst>
          </p:cNvPr>
          <p:cNvSpPr/>
          <p:nvPr/>
        </p:nvSpPr>
        <p:spPr>
          <a:xfrm>
            <a:off x="5502036" y="2851765"/>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rgbClr val="46F980"/>
              </a:solidFill>
              <a:latin typeface="Arial" panose="020B0604020202020204" pitchFamily="34" charset="0"/>
              <a:cs typeface="Arial" panose="020B0604020202020204" pitchFamily="34" charset="0"/>
            </a:endParaRPr>
          </a:p>
        </p:txBody>
      </p:sp>
      <p:sp>
        <p:nvSpPr>
          <p:cNvPr id="63" name="Oval 62">
            <a:extLst>
              <a:ext uri="{FF2B5EF4-FFF2-40B4-BE49-F238E27FC236}">
                <a16:creationId xmlns:a16="http://schemas.microsoft.com/office/drawing/2014/main" id="{EE5D9F30-678A-CF7D-B86C-4DA2EF2D2CA6}"/>
              </a:ext>
            </a:extLst>
          </p:cNvPr>
          <p:cNvSpPr/>
          <p:nvPr/>
        </p:nvSpPr>
        <p:spPr>
          <a:xfrm>
            <a:off x="4998602" y="3653150"/>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4" name="Oval 63">
            <a:extLst>
              <a:ext uri="{FF2B5EF4-FFF2-40B4-BE49-F238E27FC236}">
                <a16:creationId xmlns:a16="http://schemas.microsoft.com/office/drawing/2014/main" id="{DE687211-427A-4C56-26D3-80C66D787950}"/>
              </a:ext>
            </a:extLst>
          </p:cNvPr>
          <p:cNvSpPr/>
          <p:nvPr/>
        </p:nvSpPr>
        <p:spPr>
          <a:xfrm>
            <a:off x="5183537" y="4403163"/>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5" name="Oval 64">
            <a:extLst>
              <a:ext uri="{FF2B5EF4-FFF2-40B4-BE49-F238E27FC236}">
                <a16:creationId xmlns:a16="http://schemas.microsoft.com/office/drawing/2014/main" id="{E0CBE1E7-5078-935A-6AAC-7D47A46B6160}"/>
              </a:ext>
            </a:extLst>
          </p:cNvPr>
          <p:cNvSpPr/>
          <p:nvPr/>
        </p:nvSpPr>
        <p:spPr>
          <a:xfrm>
            <a:off x="7017474" y="3118894"/>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6" name="Oval 65">
            <a:extLst>
              <a:ext uri="{FF2B5EF4-FFF2-40B4-BE49-F238E27FC236}">
                <a16:creationId xmlns:a16="http://schemas.microsoft.com/office/drawing/2014/main" id="{1DCDEDB1-975E-C0E2-7675-66F50B1D6095}"/>
              </a:ext>
            </a:extLst>
          </p:cNvPr>
          <p:cNvSpPr/>
          <p:nvPr/>
        </p:nvSpPr>
        <p:spPr>
          <a:xfrm>
            <a:off x="6452395" y="3401433"/>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7" name="Oval 66">
            <a:extLst>
              <a:ext uri="{FF2B5EF4-FFF2-40B4-BE49-F238E27FC236}">
                <a16:creationId xmlns:a16="http://schemas.microsoft.com/office/drawing/2014/main" id="{2B41A559-47A0-850B-344A-8854E082CA2E}"/>
              </a:ext>
            </a:extLst>
          </p:cNvPr>
          <p:cNvSpPr/>
          <p:nvPr/>
        </p:nvSpPr>
        <p:spPr>
          <a:xfrm>
            <a:off x="7079119" y="3940826"/>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8" name="Oval 67">
            <a:extLst>
              <a:ext uri="{FF2B5EF4-FFF2-40B4-BE49-F238E27FC236}">
                <a16:creationId xmlns:a16="http://schemas.microsoft.com/office/drawing/2014/main" id="{AAB709B0-8F0C-F1F3-159D-256404463A16}"/>
              </a:ext>
            </a:extLst>
          </p:cNvPr>
          <p:cNvSpPr/>
          <p:nvPr/>
        </p:nvSpPr>
        <p:spPr>
          <a:xfrm>
            <a:off x="6246912" y="4023019"/>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9" name="Oval 68">
            <a:extLst>
              <a:ext uri="{FF2B5EF4-FFF2-40B4-BE49-F238E27FC236}">
                <a16:creationId xmlns:a16="http://schemas.microsoft.com/office/drawing/2014/main" id="{A30DE807-D3BC-81EF-8245-3F1D4B2E7278}"/>
              </a:ext>
            </a:extLst>
          </p:cNvPr>
          <p:cNvSpPr/>
          <p:nvPr/>
        </p:nvSpPr>
        <p:spPr>
          <a:xfrm>
            <a:off x="5490888" y="5359192"/>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70" name="Oval 69">
            <a:extLst>
              <a:ext uri="{FF2B5EF4-FFF2-40B4-BE49-F238E27FC236}">
                <a16:creationId xmlns:a16="http://schemas.microsoft.com/office/drawing/2014/main" id="{97CB2929-2D29-FFEC-3C7F-8F8DF9E32FE5}"/>
              </a:ext>
            </a:extLst>
          </p:cNvPr>
          <p:cNvSpPr/>
          <p:nvPr/>
        </p:nvSpPr>
        <p:spPr>
          <a:xfrm>
            <a:off x="6462669" y="5487087"/>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1" name="Oval 30">
            <a:extLst>
              <a:ext uri="{FF2B5EF4-FFF2-40B4-BE49-F238E27FC236}">
                <a16:creationId xmlns:a16="http://schemas.microsoft.com/office/drawing/2014/main" id="{D91ABA31-B094-BAD9-973B-C526D81F86E9}"/>
              </a:ext>
            </a:extLst>
          </p:cNvPr>
          <p:cNvSpPr/>
          <p:nvPr/>
        </p:nvSpPr>
        <p:spPr>
          <a:xfrm>
            <a:off x="4802065" y="4834926"/>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cxnSp>
        <p:nvCxnSpPr>
          <p:cNvPr id="35" name="Straight Connector 34">
            <a:extLst>
              <a:ext uri="{FF2B5EF4-FFF2-40B4-BE49-F238E27FC236}">
                <a16:creationId xmlns:a16="http://schemas.microsoft.com/office/drawing/2014/main" id="{A19BB147-3010-17CC-402B-7C08D24104B8}"/>
              </a:ext>
            </a:extLst>
          </p:cNvPr>
          <p:cNvCxnSpPr>
            <a:cxnSpLocks/>
          </p:cNvCxnSpPr>
          <p:nvPr/>
        </p:nvCxnSpPr>
        <p:spPr>
          <a:xfrm flipH="1">
            <a:off x="4140667" y="5485327"/>
            <a:ext cx="1476356" cy="305282"/>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ECD36E8C-401E-71A7-804B-2BC15A886862}"/>
              </a:ext>
            </a:extLst>
          </p:cNvPr>
          <p:cNvSpPr>
            <a:spLocks noGrp="1"/>
          </p:cNvSpPr>
          <p:nvPr>
            <p:ph type="sldNum" sz="quarter" idx="4294967295"/>
          </p:nvPr>
        </p:nvSpPr>
        <p:spPr>
          <a:xfrm>
            <a:off x="11081185" y="6356350"/>
            <a:ext cx="705454" cy="231775"/>
          </a:xfrm>
        </p:spPr>
        <p:txBody>
          <a:bodyPr/>
          <a:lstStyle/>
          <a:p>
            <a:fld id="{BD6B995A-6B31-0F4D-824D-D8F1B52156F9}" type="slidenum">
              <a:rPr lang="de-DE" smtClean="0"/>
              <a:pPr/>
              <a:t>33</a:t>
            </a:fld>
            <a:endParaRPr lang="de-DE" dirty="0"/>
          </a:p>
        </p:txBody>
      </p:sp>
      <p:cxnSp>
        <p:nvCxnSpPr>
          <p:cNvPr id="13" name="Straight Connector 51">
            <a:extLst>
              <a:ext uri="{FF2B5EF4-FFF2-40B4-BE49-F238E27FC236}">
                <a16:creationId xmlns:a16="http://schemas.microsoft.com/office/drawing/2014/main" id="{EB4BD4DB-F960-FAE7-736D-B72E3A6C13F8}"/>
              </a:ext>
            </a:extLst>
          </p:cNvPr>
          <p:cNvCxnSpPr>
            <a:cxnSpLocks/>
          </p:cNvCxnSpPr>
          <p:nvPr/>
        </p:nvCxnSpPr>
        <p:spPr>
          <a:xfrm flipV="1">
            <a:off x="6651532" y="3126471"/>
            <a:ext cx="1444108" cy="40867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sp>
        <p:nvSpPr>
          <p:cNvPr id="19" name="Rechteck 38">
            <a:extLst>
              <a:ext uri="{FF2B5EF4-FFF2-40B4-BE49-F238E27FC236}">
                <a16:creationId xmlns:a16="http://schemas.microsoft.com/office/drawing/2014/main" id="{455043CA-2BB4-5F52-41F1-974C27F62FC2}"/>
              </a:ext>
            </a:extLst>
          </p:cNvPr>
          <p:cNvSpPr/>
          <p:nvPr/>
        </p:nvSpPr>
        <p:spPr>
          <a:xfrm>
            <a:off x="8172902" y="2847567"/>
            <a:ext cx="3650694" cy="403508"/>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Verband der Wohnungswirtschaft</a:t>
            </a:r>
          </a:p>
          <a:p>
            <a:pPr rtl="0">
              <a:lnSpc>
                <a:spcPct val="114000"/>
              </a:lnSpc>
            </a:pPr>
            <a:r>
              <a:rPr lang="de-DE" sz="1200" dirty="0">
                <a:solidFill>
                  <a:schemeClr val="bg1"/>
                </a:solidFill>
                <a:latin typeface="Arial" panose="020B0604020202020204" pitchFamily="34" charset="0"/>
                <a:cs typeface="Arial" panose="020B0604020202020204" pitchFamily="34" charset="0"/>
              </a:rPr>
              <a:t>Sachsen-Anhalt e.V., Magdeburg</a:t>
            </a:r>
          </a:p>
        </p:txBody>
      </p:sp>
      <p:sp>
        <p:nvSpPr>
          <p:cNvPr id="29" name="Rechteck 102">
            <a:extLst>
              <a:ext uri="{FF2B5EF4-FFF2-40B4-BE49-F238E27FC236}">
                <a16:creationId xmlns:a16="http://schemas.microsoft.com/office/drawing/2014/main" id="{CB1C304D-E3AF-D9C1-1EFC-D2E4146319DD}"/>
              </a:ext>
            </a:extLst>
          </p:cNvPr>
          <p:cNvSpPr/>
          <p:nvPr/>
        </p:nvSpPr>
        <p:spPr>
          <a:xfrm>
            <a:off x="8168016" y="3858686"/>
            <a:ext cx="3650694" cy="406906"/>
          </a:xfrm>
          <a:prstGeom prst="rect">
            <a:avLst/>
          </a:prstGeom>
        </p:spPr>
        <p:txBody>
          <a:bodyPr wrap="square" lIns="0" tIns="0" rIns="0" bIns="0" rtlCol="0">
            <a:spAutoFit/>
          </a:bodyPr>
          <a:lstStyle/>
          <a:p>
            <a:pPr rtl="0">
              <a:lnSpc>
                <a:spcPct val="114000"/>
              </a:lnSpc>
            </a:pPr>
            <a:r>
              <a:rPr lang="de-DE" sz="1200" dirty="0">
                <a:solidFill>
                  <a:schemeClr val="bg1"/>
                </a:solidFill>
                <a:latin typeface="Arial" panose="020B0604020202020204" pitchFamily="34" charset="0"/>
                <a:cs typeface="Arial" panose="020B0604020202020204" pitchFamily="34" charset="0"/>
              </a:rPr>
              <a:t>VSWG Verband Sächsischer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Wohnungsgenossenschaften e. V., Dresden</a:t>
            </a:r>
          </a:p>
        </p:txBody>
      </p:sp>
      <p:cxnSp>
        <p:nvCxnSpPr>
          <p:cNvPr id="38" name="Straight Connector 53">
            <a:extLst>
              <a:ext uri="{FF2B5EF4-FFF2-40B4-BE49-F238E27FC236}">
                <a16:creationId xmlns:a16="http://schemas.microsoft.com/office/drawing/2014/main" id="{DAB92076-6DFE-E37B-2559-39B812703A2F}"/>
              </a:ext>
            </a:extLst>
          </p:cNvPr>
          <p:cNvCxnSpPr>
            <a:cxnSpLocks/>
          </p:cNvCxnSpPr>
          <p:nvPr/>
        </p:nvCxnSpPr>
        <p:spPr>
          <a:xfrm flipV="1">
            <a:off x="7117842" y="4036778"/>
            <a:ext cx="966852" cy="24034"/>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6950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rgbClr val="FEB710">
                <a:alpha val="71692"/>
              </a:srgbClr>
            </a:gs>
            <a:gs pos="26000">
              <a:srgbClr val="FEB710"/>
            </a:gs>
            <a:gs pos="100000">
              <a:srgbClr val="884A00"/>
            </a:gs>
          </a:gsLst>
          <a:lin ang="2700000" scaled="1"/>
        </a:gra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34</a:t>
            </a:fld>
            <a:endParaRPr lang="de-DE" sz="1200">
              <a:solidFill>
                <a:schemeClr val="bg1"/>
              </a:solidFill>
              <a:latin typeface="Arial" panose="020B0604020202020204" pitchFamily="34" charset="0"/>
              <a:cs typeface="Arial" panose="020B0604020202020204" pitchFamily="34" charset="0"/>
            </a:endParaRPr>
          </a:p>
        </p:txBody>
      </p:sp>
      <p:sp>
        <p:nvSpPr>
          <p:cNvPr id="2" name="Text Placeholder 3">
            <a:extLst>
              <a:ext uri="{FF2B5EF4-FFF2-40B4-BE49-F238E27FC236}">
                <a16:creationId xmlns:a16="http://schemas.microsoft.com/office/drawing/2014/main" id="{1991B800-4001-2414-91DC-CEA47F74402B}"/>
              </a:ext>
            </a:extLst>
          </p:cNvPr>
          <p:cNvSpPr txBox="1">
            <a:spLocks/>
          </p:cNvSpPr>
          <p:nvPr/>
        </p:nvSpPr>
        <p:spPr>
          <a:xfrm>
            <a:off x="1464422" y="3259963"/>
            <a:ext cx="4748796" cy="1626343"/>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en-US" b="1" dirty="0">
                <a:solidFill>
                  <a:schemeClr val="bg1"/>
                </a:solidFill>
                <a:latin typeface="Arial" panose="020B0604020202020204" pitchFamily="34" charset="0"/>
                <a:cs typeface="Arial" panose="020B0604020202020204" pitchFamily="34" charset="0"/>
              </a:rPr>
              <a:t>Cooperatives are spread all over the world.</a:t>
            </a:r>
          </a:p>
          <a:p>
            <a:pPr>
              <a:spcBef>
                <a:spcPts val="0"/>
              </a:spcBef>
              <a:spcAft>
                <a:spcPts val="600"/>
              </a:spcAft>
            </a:pPr>
            <a:r>
              <a:rPr lang="en-US" dirty="0">
                <a:solidFill>
                  <a:schemeClr val="bg1"/>
                </a:solidFill>
                <a:latin typeface="Arial" panose="020B0604020202020204" pitchFamily="34" charset="0"/>
                <a:cs typeface="Arial" panose="020B0604020202020204" pitchFamily="34" charset="0"/>
              </a:rPr>
              <a:t>There are 250,000 cooperative</a:t>
            </a:r>
            <a:br>
              <a:rPr lang="en-US" dirty="0">
                <a:solidFill>
                  <a:schemeClr val="bg1"/>
                </a:solidFill>
                <a:latin typeface="Arial" panose="020B0604020202020204" pitchFamily="34" charset="0"/>
                <a:cs typeface="Arial" panose="020B0604020202020204" pitchFamily="34" charset="0"/>
              </a:rPr>
            </a:br>
            <a:r>
              <a:rPr lang="en-US" dirty="0">
                <a:solidFill>
                  <a:schemeClr val="bg1"/>
                </a:solidFill>
                <a:latin typeface="Arial" panose="020B0604020202020204" pitchFamily="34" charset="0"/>
                <a:cs typeface="Arial" panose="020B0604020202020204" pitchFamily="34" charset="0"/>
              </a:rPr>
              <a:t>businesses under the umbrella of the European cooperative association Cooperatives Europe. </a:t>
            </a:r>
          </a:p>
          <a:p>
            <a:pPr>
              <a:spcBef>
                <a:spcPts val="0"/>
              </a:spcBef>
              <a:spcAft>
                <a:spcPts val="600"/>
              </a:spcAft>
            </a:pPr>
            <a:r>
              <a:rPr lang="en-US" b="1" dirty="0">
                <a:solidFill>
                  <a:schemeClr val="bg1"/>
                </a:solidFill>
                <a:latin typeface="Arial" panose="020B0604020202020204" pitchFamily="34" charset="0"/>
                <a:cs typeface="Arial" panose="020B0604020202020204" pitchFamily="34" charset="0"/>
              </a:rPr>
              <a:t>Worldwide there are 3 million cooperatives.</a:t>
            </a:r>
          </a:p>
        </p:txBody>
      </p:sp>
      <p:sp>
        <p:nvSpPr>
          <p:cNvPr id="5" name="Title 6">
            <a:extLst>
              <a:ext uri="{FF2B5EF4-FFF2-40B4-BE49-F238E27FC236}">
                <a16:creationId xmlns:a16="http://schemas.microsoft.com/office/drawing/2014/main" id="{859C76E1-AC20-9500-7AE9-05DFE845D566}"/>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err="1">
                <a:solidFill>
                  <a:schemeClr val="bg1"/>
                </a:solidFill>
                <a:latin typeface="Arial" panose="020B0604020202020204" pitchFamily="34" charset="0"/>
                <a:cs typeface="Arial" panose="020B0604020202020204" pitchFamily="34" charset="0"/>
              </a:rPr>
              <a:t>Cooperatives</a:t>
            </a:r>
            <a:endParaRPr lang="de-DE" sz="2800" dirty="0">
              <a:solidFill>
                <a:schemeClr val="bg1"/>
              </a:solidFill>
              <a:latin typeface="Arial" panose="020B0604020202020204" pitchFamily="34" charset="0"/>
              <a:cs typeface="Arial" panose="020B0604020202020204" pitchFamily="34" charset="0"/>
            </a:endParaRPr>
          </a:p>
          <a:p>
            <a:r>
              <a:rPr lang="de-DE" sz="2800" dirty="0" err="1">
                <a:solidFill>
                  <a:srgbClr val="FFF9D1"/>
                </a:solidFill>
                <a:latin typeface="Arial" panose="020B0604020202020204" pitchFamily="34" charset="0"/>
                <a:cs typeface="Arial" panose="020B0604020202020204" pitchFamily="34" charset="0"/>
              </a:rPr>
              <a:t>worldwide</a:t>
            </a:r>
            <a:endParaRPr lang="de-DE" sz="2800" dirty="0">
              <a:solidFill>
                <a:srgbClr val="FFF9D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CCA62A1-3DC2-D0E6-8F39-35FDB249D10E}"/>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cxnSp>
        <p:nvCxnSpPr>
          <p:cNvPr id="4" name="Straight Arrow Connector 3">
            <a:extLst>
              <a:ext uri="{FF2B5EF4-FFF2-40B4-BE49-F238E27FC236}">
                <a16:creationId xmlns:a16="http://schemas.microsoft.com/office/drawing/2014/main" id="{39967F66-F781-141C-5661-6879B6E30CBE}"/>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grpSp>
        <p:nvGrpSpPr>
          <p:cNvPr id="7" name="Group 1">
            <a:extLst>
              <a:ext uri="{FF2B5EF4-FFF2-40B4-BE49-F238E27FC236}">
                <a16:creationId xmlns:a16="http://schemas.microsoft.com/office/drawing/2014/main" id="{0ED2D89F-CA99-202F-3A25-0AAD96E3F5B1}"/>
              </a:ext>
            </a:extLst>
          </p:cNvPr>
          <p:cNvGrpSpPr/>
          <p:nvPr/>
        </p:nvGrpSpPr>
        <p:grpSpPr>
          <a:xfrm>
            <a:off x="6471480" y="514343"/>
            <a:ext cx="5322058" cy="5515865"/>
            <a:chOff x="6471480" y="514343"/>
            <a:chExt cx="5322058" cy="5515865"/>
          </a:xfrm>
        </p:grpSpPr>
        <p:grpSp>
          <p:nvGrpSpPr>
            <p:cNvPr id="8" name="Group 10">
              <a:extLst>
                <a:ext uri="{FF2B5EF4-FFF2-40B4-BE49-F238E27FC236}">
                  <a16:creationId xmlns:a16="http://schemas.microsoft.com/office/drawing/2014/main" id="{90455D07-6EAA-4DD4-E5F5-AE3E769E00C1}"/>
                </a:ext>
              </a:extLst>
            </p:cNvPr>
            <p:cNvGrpSpPr/>
            <p:nvPr/>
          </p:nvGrpSpPr>
          <p:grpSpPr>
            <a:xfrm>
              <a:off x="6471480" y="514343"/>
              <a:ext cx="5322058" cy="5515865"/>
              <a:chOff x="6287285" y="514343"/>
              <a:chExt cx="5506253" cy="5706767"/>
            </a:xfrm>
          </p:grpSpPr>
          <p:pic>
            <p:nvPicPr>
              <p:cNvPr id="12" name="Bildplatzhalter 10">
                <a:extLst>
                  <a:ext uri="{FF2B5EF4-FFF2-40B4-BE49-F238E27FC236}">
                    <a16:creationId xmlns:a16="http://schemas.microsoft.com/office/drawing/2014/main" id="{DEAF0B8D-C357-3AFB-9CAD-923E1EC214D4}"/>
                  </a:ext>
                </a:extLst>
              </p:cNvPr>
              <p:cNvPicPr>
                <a:picLocks noChangeAspect="1"/>
              </p:cNvPicPr>
              <p:nvPr/>
            </p:nvPicPr>
            <p:blipFill>
              <a:blip r:embed="rId3"/>
              <a:srcRect/>
              <a:stretch/>
            </p:blipFill>
            <p:spPr>
              <a:xfrm>
                <a:off x="6287285" y="514343"/>
                <a:ext cx="1800001" cy="1800000"/>
              </a:xfrm>
              <a:prstGeom prst="rect">
                <a:avLst/>
              </a:prstGeom>
              <a:ln w="31750">
                <a:solidFill>
                  <a:schemeClr val="bg1"/>
                </a:solidFill>
              </a:ln>
            </p:spPr>
          </p:pic>
          <p:pic>
            <p:nvPicPr>
              <p:cNvPr id="13" name="Bildplatzhalter 10">
                <a:extLst>
                  <a:ext uri="{FF2B5EF4-FFF2-40B4-BE49-F238E27FC236}">
                    <a16:creationId xmlns:a16="http://schemas.microsoft.com/office/drawing/2014/main" id="{CC86BD9A-29D2-5191-AA8E-F4098334C895}"/>
                  </a:ext>
                </a:extLst>
              </p:cNvPr>
              <p:cNvPicPr>
                <a:picLocks noChangeAspect="1"/>
              </p:cNvPicPr>
              <p:nvPr/>
            </p:nvPicPr>
            <p:blipFill>
              <a:blip r:embed="rId4"/>
              <a:srcRect l="6469" r="12304"/>
              <a:stretch/>
            </p:blipFill>
            <p:spPr>
              <a:xfrm>
                <a:off x="8191825" y="514343"/>
                <a:ext cx="1856032" cy="1798979"/>
              </a:xfrm>
              <a:prstGeom prst="rect">
                <a:avLst/>
              </a:prstGeom>
              <a:ln w="31750">
                <a:solidFill>
                  <a:schemeClr val="bg1"/>
                </a:solidFill>
              </a:ln>
            </p:spPr>
          </p:pic>
          <p:pic>
            <p:nvPicPr>
              <p:cNvPr id="14" name="Bildplatzhalter 10">
                <a:extLst>
                  <a:ext uri="{FF2B5EF4-FFF2-40B4-BE49-F238E27FC236}">
                    <a16:creationId xmlns:a16="http://schemas.microsoft.com/office/drawing/2014/main" id="{513CDF9F-B2EF-56E8-658B-5CA351316B6A}"/>
                  </a:ext>
                </a:extLst>
              </p:cNvPr>
              <p:cNvPicPr>
                <a:picLocks noChangeAspect="1"/>
              </p:cNvPicPr>
              <p:nvPr/>
            </p:nvPicPr>
            <p:blipFill>
              <a:blip r:embed="rId5"/>
              <a:srcRect l="16478" r="17655"/>
              <a:stretch/>
            </p:blipFill>
            <p:spPr>
              <a:xfrm>
                <a:off x="6287285" y="2461569"/>
                <a:ext cx="1807355" cy="1798979"/>
              </a:xfrm>
              <a:prstGeom prst="rect">
                <a:avLst/>
              </a:prstGeom>
              <a:ln w="31750">
                <a:solidFill>
                  <a:schemeClr val="bg1"/>
                </a:solidFill>
              </a:ln>
            </p:spPr>
          </p:pic>
          <p:pic>
            <p:nvPicPr>
              <p:cNvPr id="15" name="Content Placeholder 11">
                <a:extLst>
                  <a:ext uri="{FF2B5EF4-FFF2-40B4-BE49-F238E27FC236}">
                    <a16:creationId xmlns:a16="http://schemas.microsoft.com/office/drawing/2014/main" id="{C948D115-4B07-ED94-7066-952A45AF29E0}"/>
                  </a:ext>
                </a:extLst>
              </p:cNvPr>
              <p:cNvPicPr>
                <a:picLocks noChangeAspect="1"/>
              </p:cNvPicPr>
              <p:nvPr/>
            </p:nvPicPr>
            <p:blipFill>
              <a:blip r:embed="rId6"/>
              <a:srcRect l="16524" r="16524"/>
              <a:stretch/>
            </p:blipFill>
            <p:spPr>
              <a:xfrm>
                <a:off x="8222778" y="2462913"/>
                <a:ext cx="1807355" cy="1800000"/>
              </a:xfrm>
              <a:prstGeom prst="rect">
                <a:avLst/>
              </a:prstGeom>
              <a:ln w="31750">
                <a:solidFill>
                  <a:schemeClr val="bg1"/>
                </a:solidFill>
              </a:ln>
            </p:spPr>
          </p:pic>
          <p:pic>
            <p:nvPicPr>
              <p:cNvPr id="16" name="Content Placeholder 11">
                <a:extLst>
                  <a:ext uri="{FF2B5EF4-FFF2-40B4-BE49-F238E27FC236}">
                    <a16:creationId xmlns:a16="http://schemas.microsoft.com/office/drawing/2014/main" id="{3AD3A916-1D76-D848-D058-8A83FE9B97F4}"/>
                  </a:ext>
                </a:extLst>
              </p:cNvPr>
              <p:cNvPicPr>
                <a:picLocks noChangeAspect="1"/>
              </p:cNvPicPr>
              <p:nvPr/>
            </p:nvPicPr>
            <p:blipFill>
              <a:blip r:embed="rId7"/>
              <a:srcRect l="23335" r="23335"/>
              <a:stretch/>
            </p:blipFill>
            <p:spPr>
              <a:xfrm>
                <a:off x="6300860" y="4421110"/>
                <a:ext cx="1786424" cy="1800000"/>
              </a:xfrm>
              <a:prstGeom prst="rect">
                <a:avLst/>
              </a:prstGeom>
              <a:ln w="31750">
                <a:solidFill>
                  <a:schemeClr val="bg1"/>
                </a:solidFill>
              </a:ln>
            </p:spPr>
          </p:pic>
          <p:pic>
            <p:nvPicPr>
              <p:cNvPr id="18" name="Content Placeholder 11">
                <a:extLst>
                  <a:ext uri="{FF2B5EF4-FFF2-40B4-BE49-F238E27FC236}">
                    <a16:creationId xmlns:a16="http://schemas.microsoft.com/office/drawing/2014/main" id="{2F9F404D-8F8D-4B5C-BE30-35332B68F77A}"/>
                  </a:ext>
                </a:extLst>
              </p:cNvPr>
              <p:cNvPicPr>
                <a:picLocks noChangeAspect="1"/>
              </p:cNvPicPr>
              <p:nvPr/>
            </p:nvPicPr>
            <p:blipFill>
              <a:blip r:embed="rId8"/>
              <a:srcRect l="12219" r="19400"/>
              <a:stretch/>
            </p:blipFill>
            <p:spPr>
              <a:xfrm>
                <a:off x="10152397" y="2462912"/>
                <a:ext cx="1641140" cy="1800000"/>
              </a:xfrm>
              <a:prstGeom prst="rect">
                <a:avLst/>
              </a:prstGeom>
              <a:ln w="31750">
                <a:solidFill>
                  <a:schemeClr val="bg1"/>
                </a:solidFill>
              </a:ln>
            </p:spPr>
          </p:pic>
          <p:pic>
            <p:nvPicPr>
              <p:cNvPr id="19" name="Content Placeholder 11">
                <a:extLst>
                  <a:ext uri="{FF2B5EF4-FFF2-40B4-BE49-F238E27FC236}">
                    <a16:creationId xmlns:a16="http://schemas.microsoft.com/office/drawing/2014/main" id="{9D1E4873-F5B0-C5E5-D907-EC9C98DE00D8}"/>
                  </a:ext>
                </a:extLst>
              </p:cNvPr>
              <p:cNvPicPr>
                <a:picLocks noChangeAspect="1"/>
              </p:cNvPicPr>
              <p:nvPr/>
            </p:nvPicPr>
            <p:blipFill>
              <a:blip r:embed="rId9"/>
              <a:srcRect l="16622" r="16622"/>
              <a:stretch/>
            </p:blipFill>
            <p:spPr>
              <a:xfrm>
                <a:off x="8222778" y="4407776"/>
                <a:ext cx="1807355" cy="1800000"/>
              </a:xfrm>
              <a:prstGeom prst="rect">
                <a:avLst/>
              </a:prstGeom>
              <a:ln w="31750">
                <a:solidFill>
                  <a:schemeClr val="bg1"/>
                </a:solidFill>
              </a:ln>
            </p:spPr>
          </p:pic>
          <p:pic>
            <p:nvPicPr>
              <p:cNvPr id="20" name="Content Placeholder 11">
                <a:extLst>
                  <a:ext uri="{FF2B5EF4-FFF2-40B4-BE49-F238E27FC236}">
                    <a16:creationId xmlns:a16="http://schemas.microsoft.com/office/drawing/2014/main" id="{2542C1A3-59A5-3F59-F3A0-43AEA4F0A8C8}"/>
                  </a:ext>
                </a:extLst>
              </p:cNvPr>
              <p:cNvPicPr>
                <a:picLocks noChangeAspect="1"/>
              </p:cNvPicPr>
              <p:nvPr/>
            </p:nvPicPr>
            <p:blipFill>
              <a:blip r:embed="rId10"/>
              <a:srcRect l="14927" r="14927"/>
              <a:stretch/>
            </p:blipFill>
            <p:spPr>
              <a:xfrm>
                <a:off x="10152397" y="4407776"/>
                <a:ext cx="1641141" cy="1800000"/>
              </a:xfrm>
              <a:prstGeom prst="rect">
                <a:avLst/>
              </a:prstGeom>
              <a:ln w="31750">
                <a:solidFill>
                  <a:schemeClr val="bg1"/>
                </a:solidFill>
              </a:ln>
            </p:spPr>
          </p:pic>
        </p:grpSp>
        <p:pic>
          <p:nvPicPr>
            <p:cNvPr id="9" name="Content Placeholder 11">
              <a:extLst>
                <a:ext uri="{FF2B5EF4-FFF2-40B4-BE49-F238E27FC236}">
                  <a16:creationId xmlns:a16="http://schemas.microsoft.com/office/drawing/2014/main" id="{98E47AD1-E847-F8BA-D3D4-D162E5F4B276}"/>
                </a:ext>
              </a:extLst>
            </p:cNvPr>
            <p:cNvPicPr>
              <a:picLocks noChangeAspect="1"/>
            </p:cNvPicPr>
            <p:nvPr/>
          </p:nvPicPr>
          <p:blipFill>
            <a:blip r:embed="rId11"/>
            <a:srcRect t="8870" b="8870"/>
            <a:stretch/>
          </p:blipFill>
          <p:spPr>
            <a:xfrm>
              <a:off x="10207296" y="514343"/>
              <a:ext cx="1586242" cy="1739787"/>
            </a:xfrm>
            <a:prstGeom prst="rect">
              <a:avLst/>
            </a:prstGeom>
            <a:ln w="31750">
              <a:solidFill>
                <a:schemeClr val="bg1"/>
              </a:solidFill>
            </a:ln>
          </p:spPr>
        </p:pic>
      </p:grpSp>
    </p:spTree>
    <p:extLst>
      <p:ext uri="{BB962C8B-B14F-4D97-AF65-F5344CB8AC3E}">
        <p14:creationId xmlns:p14="http://schemas.microsoft.com/office/powerpoint/2010/main" val="29278629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ADA2B5-EF13-963C-2365-0A85BF8B25BA}"/>
              </a:ext>
            </a:extLst>
          </p:cNvPr>
          <p:cNvSpPr>
            <a:spLocks/>
          </p:cNvSpPr>
          <p:nvPr/>
        </p:nvSpPr>
        <p:spPr>
          <a:xfrm>
            <a:off x="0" y="0"/>
            <a:ext cx="12192000" cy="68580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5" name="Graphic 4">
            <a:extLst>
              <a:ext uri="{FF2B5EF4-FFF2-40B4-BE49-F238E27FC236}">
                <a16:creationId xmlns:a16="http://schemas.microsoft.com/office/drawing/2014/main" id="{B265FB80-EF37-CCD9-6B63-0D4616E7983D}"/>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3"/>
              </a:ext>
            </a:extLst>
          </a:blip>
          <a:stretch>
            <a:fillRect/>
          </a:stretch>
        </p:blipFill>
        <p:spPr>
          <a:xfrm>
            <a:off x="2558473" y="490152"/>
            <a:ext cx="9427847" cy="5515610"/>
          </a:xfrm>
          <a:prstGeom prst="rect">
            <a:avLst/>
          </a:prstGeom>
          <a:effectLst>
            <a:outerShdw blurRad="214004" dist="69080" dir="2700000" algn="tl" rotWithShape="0">
              <a:prstClr val="black">
                <a:alpha val="26332"/>
              </a:prstClr>
            </a:outerShdw>
          </a:effectLst>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174824" y="2271255"/>
            <a:ext cx="277366" cy="277366"/>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35</a:t>
            </a:fld>
            <a:endParaRPr lang="de-DE">
              <a:solidFill>
                <a:schemeClr val="bg1"/>
              </a:solidFill>
            </a:endParaRPr>
          </a:p>
        </p:txBody>
      </p:sp>
      <p:sp>
        <p:nvSpPr>
          <p:cNvPr id="15" name="Title 5">
            <a:extLst>
              <a:ext uri="{FF2B5EF4-FFF2-40B4-BE49-F238E27FC236}">
                <a16:creationId xmlns:a16="http://schemas.microsoft.com/office/drawing/2014/main" id="{FC0983B0-8B95-01F6-BC94-CADF36126643}"/>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sz="2400" dirty="0" err="1">
                <a:solidFill>
                  <a:schemeClr val="bg1"/>
                </a:solidFill>
                <a:latin typeface="Arial" panose="020B0604020202020204" pitchFamily="34" charset="0"/>
                <a:cs typeface="Arial" panose="020B0604020202020204" pitchFamily="34" charset="0"/>
              </a:rPr>
              <a:t>Cooperatives</a:t>
            </a:r>
            <a:endParaRPr lang="de-DE" sz="2400" dirty="0">
              <a:solidFill>
                <a:schemeClr val="bg1"/>
              </a:solidFill>
              <a:latin typeface="Arial" panose="020B0604020202020204" pitchFamily="34" charset="0"/>
              <a:cs typeface="Arial" panose="020B0604020202020204" pitchFamily="34" charset="0"/>
            </a:endParaRPr>
          </a:p>
          <a:p>
            <a:r>
              <a:rPr lang="de-DE" sz="2400" dirty="0" err="1">
                <a:solidFill>
                  <a:srgbClr val="7C3C02"/>
                </a:solidFill>
                <a:latin typeface="Arial" panose="020B0604020202020204" pitchFamily="34" charset="0"/>
                <a:cs typeface="Arial" panose="020B0604020202020204" pitchFamily="34" charset="0"/>
              </a:rPr>
              <a:t>worldwide</a:t>
            </a:r>
            <a:endParaRPr lang="de-DE" sz="2400" dirty="0">
              <a:solidFill>
                <a:srgbClr val="7C3C02"/>
              </a:solidFill>
              <a:latin typeface="Arial" panose="020B0604020202020204" pitchFamily="34" charset="0"/>
              <a:cs typeface="Arial" panose="020B0604020202020204" pitchFamily="34" charset="0"/>
            </a:endParaRPr>
          </a:p>
        </p:txBody>
      </p:sp>
      <p:sp>
        <p:nvSpPr>
          <p:cNvPr id="111" name="Textfeld 17">
            <a:extLst>
              <a:ext uri="{FF2B5EF4-FFF2-40B4-BE49-F238E27FC236}">
                <a16:creationId xmlns:a16="http://schemas.microsoft.com/office/drawing/2014/main" id="{D3CE1B0B-7EAF-AC6E-72A1-0399585FF42C}"/>
              </a:ext>
            </a:extLst>
          </p:cNvPr>
          <p:cNvSpPr txBox="1"/>
          <p:nvPr/>
        </p:nvSpPr>
        <p:spPr>
          <a:xfrm>
            <a:off x="5730182" y="4474642"/>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4,700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endParaRPr lang="de-DE" sz="1000" b="1" dirty="0">
              <a:solidFill>
                <a:schemeClr val="bg1"/>
              </a:solidFill>
              <a:latin typeface="Arial" panose="020B0604020202020204" pitchFamily="34" charset="0"/>
              <a:cs typeface="Arial" panose="020B0604020202020204" pitchFamily="34" charset="0"/>
            </a:endParaRP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Brazil</a:t>
            </a:r>
          </a:p>
        </p:txBody>
      </p:sp>
      <p:sp>
        <p:nvSpPr>
          <p:cNvPr id="113" name="Textfeld 20">
            <a:extLst>
              <a:ext uri="{FF2B5EF4-FFF2-40B4-BE49-F238E27FC236}">
                <a16:creationId xmlns:a16="http://schemas.microsoft.com/office/drawing/2014/main" id="{8040EAEC-2FF8-DF83-EB91-62B57F5DB26B}"/>
              </a:ext>
            </a:extLst>
          </p:cNvPr>
          <p:cNvSpPr txBox="1"/>
          <p:nvPr/>
        </p:nvSpPr>
        <p:spPr>
          <a:xfrm>
            <a:off x="8555386" y="2624054"/>
            <a:ext cx="1597931" cy="581762"/>
          </a:xfrm>
          <a:prstGeom prst="rect">
            <a:avLst/>
          </a:prstGeom>
          <a:noFill/>
        </p:spPr>
        <p:txBody>
          <a:bodyPr wrap="square" lIns="0" tIns="0" rIns="0" bIns="0" rtlCol="0" anchor="ctr">
            <a:spAutoFit/>
          </a:bodyPr>
          <a:lstStyle/>
          <a:p>
            <a:pPr algn="ctr">
              <a:lnSpc>
                <a:spcPct val="114000"/>
              </a:lnSpc>
            </a:pPr>
            <a:r>
              <a:rPr lang="de-DE" sz="1400" b="1" dirty="0">
                <a:solidFill>
                  <a:srgbClr val="7C3C02"/>
                </a:solidFill>
                <a:latin typeface="Arial" panose="020B0604020202020204" pitchFamily="34" charset="0"/>
                <a:cs typeface="Arial" panose="020B0604020202020204" pitchFamily="34" charset="0"/>
              </a:rPr>
              <a:t>622,000</a:t>
            </a:r>
          </a:p>
          <a:p>
            <a:pPr algn="ctr">
              <a:lnSpc>
                <a:spcPct val="114000"/>
              </a:lnSpc>
            </a:pPr>
            <a:r>
              <a:rPr lang="de-DE" sz="1000" b="1" dirty="0" err="1">
                <a:solidFill>
                  <a:srgbClr val="7C3C02"/>
                </a:solidFill>
                <a:latin typeface="Arial" panose="020B0604020202020204" pitchFamily="34" charset="0"/>
                <a:cs typeface="Arial" panose="020B0604020202020204" pitchFamily="34" charset="0"/>
              </a:rPr>
              <a:t>cooperatives</a:t>
            </a:r>
            <a:endParaRPr lang="de-DE" sz="1000" b="1" dirty="0">
              <a:solidFill>
                <a:srgbClr val="7C3C02"/>
              </a:solidFill>
              <a:latin typeface="Arial" panose="020B0604020202020204" pitchFamily="34" charset="0"/>
              <a:cs typeface="Arial" panose="020B0604020202020204" pitchFamily="34" charset="0"/>
            </a:endParaRPr>
          </a:p>
          <a:p>
            <a:pPr algn="ctr">
              <a:lnSpc>
                <a:spcPct val="114000"/>
              </a:lnSpc>
            </a:pPr>
            <a:r>
              <a:rPr lang="de-DE" sz="1000" b="1" dirty="0">
                <a:solidFill>
                  <a:srgbClr val="7C3C02"/>
                </a:solidFill>
                <a:latin typeface="Arial" panose="020B0604020202020204" pitchFamily="34" charset="0"/>
                <a:cs typeface="Arial" panose="020B0604020202020204" pitchFamily="34" charset="0"/>
              </a:rPr>
              <a:t>in India</a:t>
            </a:r>
          </a:p>
        </p:txBody>
      </p:sp>
      <p:pic>
        <p:nvPicPr>
          <p:cNvPr id="117" name="Graphic 116">
            <a:extLst>
              <a:ext uri="{FF2B5EF4-FFF2-40B4-BE49-F238E27FC236}">
                <a16:creationId xmlns:a16="http://schemas.microsoft.com/office/drawing/2014/main" id="{4EE87332-4A79-F450-C102-5A8C2E1C8BC8}"/>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4060864" y="3100533"/>
            <a:ext cx="231129" cy="231129"/>
          </a:xfrm>
          <a:prstGeom prst="rect">
            <a:avLst/>
          </a:prstGeom>
        </p:spPr>
      </p:pic>
      <p:pic>
        <p:nvPicPr>
          <p:cNvPr id="3" name="Graphic 28">
            <a:extLst>
              <a:ext uri="{FF2B5EF4-FFF2-40B4-BE49-F238E27FC236}">
                <a16:creationId xmlns:a16="http://schemas.microsoft.com/office/drawing/2014/main" id="{0777B477-C59C-5F8B-0F87-82524BC8593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540073" y="4277597"/>
            <a:ext cx="231129" cy="231129"/>
          </a:xfrm>
          <a:prstGeom prst="rect">
            <a:avLst/>
          </a:prstGeom>
        </p:spPr>
      </p:pic>
      <p:sp>
        <p:nvSpPr>
          <p:cNvPr id="7" name="Textfeld 17">
            <a:extLst>
              <a:ext uri="{FF2B5EF4-FFF2-40B4-BE49-F238E27FC236}">
                <a16:creationId xmlns:a16="http://schemas.microsoft.com/office/drawing/2014/main" id="{248493AE-6FB0-B170-83F7-AB7F51046DE6}"/>
              </a:ext>
            </a:extLst>
          </p:cNvPr>
          <p:cNvSpPr txBox="1"/>
          <p:nvPr/>
        </p:nvSpPr>
        <p:spPr>
          <a:xfrm>
            <a:off x="2907625" y="3404954"/>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18,000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r>
              <a:rPr lang="de-DE" sz="1000" b="1" dirty="0">
                <a:solidFill>
                  <a:schemeClr val="bg1"/>
                </a:solidFill>
                <a:latin typeface="Arial" panose="020B0604020202020204" pitchFamily="34" charset="0"/>
                <a:cs typeface="Arial" panose="020B0604020202020204" pitchFamily="34" charset="0"/>
              </a:rPr>
              <a:t> </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Mexico</a:t>
            </a:r>
          </a:p>
        </p:txBody>
      </p:sp>
      <p:sp>
        <p:nvSpPr>
          <p:cNvPr id="8" name="Textfeld 17">
            <a:extLst>
              <a:ext uri="{FF2B5EF4-FFF2-40B4-BE49-F238E27FC236}">
                <a16:creationId xmlns:a16="http://schemas.microsoft.com/office/drawing/2014/main" id="{34C30B7F-B7C0-F52E-321C-5E96851D12F8}"/>
              </a:ext>
            </a:extLst>
          </p:cNvPr>
          <p:cNvSpPr txBox="1"/>
          <p:nvPr/>
        </p:nvSpPr>
        <p:spPr>
          <a:xfrm>
            <a:off x="10775416" y="2061765"/>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42,000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br>
              <a:rPr lang="de-DE" sz="1000" b="1" dirty="0">
                <a:solidFill>
                  <a:schemeClr val="bg1"/>
                </a:solidFill>
                <a:latin typeface="Arial" panose="020B0604020202020204" pitchFamily="34" charset="0"/>
                <a:cs typeface="Arial" panose="020B0604020202020204" pitchFamily="34" charset="0"/>
              </a:rPr>
            </a:br>
            <a:r>
              <a:rPr lang="de-DE" sz="1000" b="1" dirty="0">
                <a:solidFill>
                  <a:schemeClr val="bg1"/>
                </a:solidFill>
                <a:latin typeface="Arial" panose="020B0604020202020204" pitchFamily="34" charset="0"/>
                <a:cs typeface="Arial" panose="020B0604020202020204" pitchFamily="34" charset="0"/>
              </a:rPr>
              <a:t>in Japan</a:t>
            </a:r>
          </a:p>
        </p:txBody>
      </p:sp>
      <p:sp>
        <p:nvSpPr>
          <p:cNvPr id="9" name="Textfeld 17">
            <a:extLst>
              <a:ext uri="{FF2B5EF4-FFF2-40B4-BE49-F238E27FC236}">
                <a16:creationId xmlns:a16="http://schemas.microsoft.com/office/drawing/2014/main" id="{B904EBE1-C717-AE7B-DD05-AE2A7EF4DC03}"/>
              </a:ext>
            </a:extLst>
          </p:cNvPr>
          <p:cNvSpPr txBox="1"/>
          <p:nvPr/>
        </p:nvSpPr>
        <p:spPr>
          <a:xfrm>
            <a:off x="9110973" y="5267139"/>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1,800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r>
              <a:rPr lang="de-DE" sz="1000" b="1" dirty="0">
                <a:solidFill>
                  <a:schemeClr val="bg1"/>
                </a:solidFill>
                <a:latin typeface="Arial" panose="020B0604020202020204" pitchFamily="34" charset="0"/>
                <a:cs typeface="Arial" panose="020B0604020202020204" pitchFamily="34" charset="0"/>
              </a:rPr>
              <a:t> </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Australia</a:t>
            </a:r>
          </a:p>
        </p:txBody>
      </p:sp>
      <p:sp>
        <p:nvSpPr>
          <p:cNvPr id="10" name="Textfeld 17">
            <a:extLst>
              <a:ext uri="{FF2B5EF4-FFF2-40B4-BE49-F238E27FC236}">
                <a16:creationId xmlns:a16="http://schemas.microsoft.com/office/drawing/2014/main" id="{9E5EA07B-1C32-2833-EC34-01F0A8F8E1F0}"/>
              </a:ext>
            </a:extLst>
          </p:cNvPr>
          <p:cNvSpPr txBox="1"/>
          <p:nvPr/>
        </p:nvSpPr>
        <p:spPr>
          <a:xfrm>
            <a:off x="5756645" y="2080392"/>
            <a:ext cx="1183724"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250,000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r>
              <a:rPr lang="de-DE" sz="1000" b="1" dirty="0">
                <a:solidFill>
                  <a:schemeClr val="bg1"/>
                </a:solidFill>
                <a:latin typeface="Arial" panose="020B0604020202020204" pitchFamily="34" charset="0"/>
                <a:cs typeface="Arial" panose="020B0604020202020204" pitchFamily="34" charset="0"/>
              </a:rPr>
              <a:t> in Europe</a:t>
            </a:r>
          </a:p>
        </p:txBody>
      </p:sp>
      <p:sp>
        <p:nvSpPr>
          <p:cNvPr id="16" name="Textfeld 17">
            <a:extLst>
              <a:ext uri="{FF2B5EF4-FFF2-40B4-BE49-F238E27FC236}">
                <a16:creationId xmlns:a16="http://schemas.microsoft.com/office/drawing/2014/main" id="{482CD3C3-7010-94E3-D052-1E096CDC7586}"/>
              </a:ext>
            </a:extLst>
          </p:cNvPr>
          <p:cNvSpPr txBox="1"/>
          <p:nvPr/>
        </p:nvSpPr>
        <p:spPr>
          <a:xfrm>
            <a:off x="10485376" y="3018409"/>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32,000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br>
              <a:rPr lang="de-DE" sz="1000" b="1" dirty="0">
                <a:solidFill>
                  <a:schemeClr val="bg1"/>
                </a:solidFill>
                <a:latin typeface="Arial" panose="020B0604020202020204" pitchFamily="34" charset="0"/>
                <a:cs typeface="Arial" panose="020B0604020202020204" pitchFamily="34" charset="0"/>
              </a:rPr>
            </a:br>
            <a:r>
              <a:rPr lang="de-DE" sz="1000" b="1" dirty="0">
                <a:solidFill>
                  <a:schemeClr val="bg1"/>
                </a:solidFill>
                <a:latin typeface="Arial" panose="020B0604020202020204" pitchFamily="34" charset="0"/>
                <a:cs typeface="Arial" panose="020B0604020202020204" pitchFamily="34" charset="0"/>
              </a:rPr>
              <a:t>in Vietnam</a:t>
            </a:r>
          </a:p>
        </p:txBody>
      </p:sp>
      <p:sp>
        <p:nvSpPr>
          <p:cNvPr id="18" name="Rounded Rectangle 4">
            <a:extLst>
              <a:ext uri="{FF2B5EF4-FFF2-40B4-BE49-F238E27FC236}">
                <a16:creationId xmlns:a16="http://schemas.microsoft.com/office/drawing/2014/main" id="{28C8F765-EB36-E456-855A-84892EA20210}"/>
              </a:ext>
            </a:extLst>
          </p:cNvPr>
          <p:cNvSpPr/>
          <p:nvPr/>
        </p:nvSpPr>
        <p:spPr>
          <a:xfrm>
            <a:off x="162653" y="3244975"/>
            <a:ext cx="2665124" cy="1368519"/>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9" name="Flussdiagramm: Verbinder 1">
            <a:extLst>
              <a:ext uri="{FF2B5EF4-FFF2-40B4-BE49-F238E27FC236}">
                <a16:creationId xmlns:a16="http://schemas.microsoft.com/office/drawing/2014/main" id="{7D8D512F-EE58-BDD9-B329-E5A7769DF23E}"/>
              </a:ext>
            </a:extLst>
          </p:cNvPr>
          <p:cNvSpPr/>
          <p:nvPr/>
        </p:nvSpPr>
        <p:spPr>
          <a:xfrm>
            <a:off x="1041467" y="3428282"/>
            <a:ext cx="1572844" cy="96488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rgbClr val="7C3C02"/>
                </a:solidFill>
                <a:latin typeface="Arial" panose="020B0604020202020204" pitchFamily="34" charset="0"/>
                <a:cs typeface="Arial" panose="020B0604020202020204" pitchFamily="34" charset="0"/>
              </a:rPr>
              <a:t>1 </a:t>
            </a:r>
            <a:r>
              <a:rPr lang="de-DE" sz="2000" b="1" dirty="0" err="1">
                <a:solidFill>
                  <a:srgbClr val="7C3C02"/>
                </a:solidFill>
                <a:latin typeface="Arial" panose="020B0604020202020204" pitchFamily="34" charset="0"/>
                <a:cs typeface="Arial" panose="020B0604020202020204" pitchFamily="34" charset="0"/>
              </a:rPr>
              <a:t>billion</a:t>
            </a:r>
            <a:r>
              <a:rPr lang="de-DE" sz="2000" b="1" dirty="0">
                <a:solidFill>
                  <a:srgbClr val="7C3C02"/>
                </a:solidFill>
                <a:latin typeface="Arial" panose="020B0604020202020204" pitchFamily="34" charset="0"/>
                <a:cs typeface="Arial" panose="020B0604020202020204" pitchFamily="34" charset="0"/>
              </a:rPr>
              <a:t> </a:t>
            </a:r>
          </a:p>
          <a:p>
            <a:pPr>
              <a:lnSpc>
                <a:spcPct val="114000"/>
              </a:lnSpc>
            </a:pPr>
            <a:r>
              <a:rPr lang="en-US" sz="1200" dirty="0">
                <a:solidFill>
                  <a:srgbClr val="7C3C02"/>
                </a:solidFill>
                <a:latin typeface="Arial" panose="020B0604020202020204" pitchFamily="34" charset="0"/>
                <a:cs typeface="Arial" panose="020B0604020202020204" pitchFamily="34" charset="0"/>
              </a:rPr>
              <a:t>people around the world are members of a cooperative.</a:t>
            </a:r>
            <a:endParaRPr lang="de-DE" sz="1400" dirty="0">
              <a:solidFill>
                <a:srgbClr val="C05E04"/>
              </a:solidFill>
              <a:latin typeface="Arial" panose="020B0604020202020204" pitchFamily="34" charset="0"/>
              <a:cs typeface="Arial" panose="020B0604020202020204" pitchFamily="34" charset="0"/>
            </a:endParaRPr>
          </a:p>
        </p:txBody>
      </p:sp>
      <p:pic>
        <p:nvPicPr>
          <p:cNvPr id="22" name="Graphic 43">
            <a:extLst>
              <a:ext uri="{FF2B5EF4-FFF2-40B4-BE49-F238E27FC236}">
                <a16:creationId xmlns:a16="http://schemas.microsoft.com/office/drawing/2014/main" id="{5A2B3B1C-1FEF-3EC8-FEA6-A0141AE3934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46325" y="3675337"/>
            <a:ext cx="432000" cy="432000"/>
          </a:xfrm>
          <a:prstGeom prst="rect">
            <a:avLst/>
          </a:prstGeom>
        </p:spPr>
      </p:pic>
      <p:sp>
        <p:nvSpPr>
          <p:cNvPr id="23" name="Rounded Rectangle 4">
            <a:extLst>
              <a:ext uri="{FF2B5EF4-FFF2-40B4-BE49-F238E27FC236}">
                <a16:creationId xmlns:a16="http://schemas.microsoft.com/office/drawing/2014/main" id="{A2BE4DBA-AC31-8B65-ED9E-BAFC32BD94B5}"/>
              </a:ext>
            </a:extLst>
          </p:cNvPr>
          <p:cNvSpPr/>
          <p:nvPr/>
        </p:nvSpPr>
        <p:spPr>
          <a:xfrm>
            <a:off x="155396" y="4734170"/>
            <a:ext cx="2665124" cy="1368519"/>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pic>
        <p:nvPicPr>
          <p:cNvPr id="21" name="Graphic 34">
            <a:extLst>
              <a:ext uri="{FF2B5EF4-FFF2-40B4-BE49-F238E27FC236}">
                <a16:creationId xmlns:a16="http://schemas.microsoft.com/office/drawing/2014/main" id="{AFAE95D6-9604-FE45-982E-A4625237B6D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79999" y="5116623"/>
            <a:ext cx="432000" cy="432000"/>
          </a:xfrm>
          <a:prstGeom prst="rect">
            <a:avLst/>
          </a:prstGeom>
        </p:spPr>
      </p:pic>
      <p:sp>
        <p:nvSpPr>
          <p:cNvPr id="42" name="Flussdiagramm: Verbinder 1">
            <a:extLst>
              <a:ext uri="{FF2B5EF4-FFF2-40B4-BE49-F238E27FC236}">
                <a16:creationId xmlns:a16="http://schemas.microsoft.com/office/drawing/2014/main" id="{0CD21D91-1759-CF37-2656-1D13DB5FA13C}"/>
              </a:ext>
            </a:extLst>
          </p:cNvPr>
          <p:cNvSpPr/>
          <p:nvPr/>
        </p:nvSpPr>
        <p:spPr>
          <a:xfrm>
            <a:off x="1077289" y="4937993"/>
            <a:ext cx="1572844" cy="92980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rgbClr val="7C3C02"/>
                </a:solidFill>
                <a:latin typeface="Arial" panose="020B0604020202020204" pitchFamily="34" charset="0"/>
                <a:cs typeface="Arial" panose="020B0604020202020204" pitchFamily="34" charset="0"/>
              </a:rPr>
              <a:t>280 </a:t>
            </a:r>
            <a:r>
              <a:rPr lang="de-DE" b="1" dirty="0" err="1">
                <a:solidFill>
                  <a:srgbClr val="7C3C02"/>
                </a:solidFill>
                <a:latin typeface="Arial" panose="020B0604020202020204" pitchFamily="34" charset="0"/>
                <a:cs typeface="Arial" panose="020B0604020202020204" pitchFamily="34" charset="0"/>
              </a:rPr>
              <a:t>million</a:t>
            </a:r>
            <a:br>
              <a:rPr lang="de-DE" sz="1200" dirty="0">
                <a:solidFill>
                  <a:srgbClr val="7C3C02"/>
                </a:solidFill>
                <a:latin typeface="Arial" panose="020B0604020202020204" pitchFamily="34" charset="0"/>
                <a:cs typeface="Arial" panose="020B0604020202020204" pitchFamily="34" charset="0"/>
              </a:rPr>
            </a:br>
            <a:r>
              <a:rPr lang="en-US" sz="1200" dirty="0">
                <a:solidFill>
                  <a:srgbClr val="7C3C02"/>
                </a:solidFill>
                <a:latin typeface="Arial" panose="020B0604020202020204" pitchFamily="34" charset="0"/>
                <a:cs typeface="Arial" panose="020B0604020202020204" pitchFamily="34" charset="0"/>
              </a:rPr>
              <a:t>jobs are offered by cooperatives worldwide.</a:t>
            </a:r>
            <a:endParaRPr lang="de-DE" sz="1200" dirty="0">
              <a:solidFill>
                <a:srgbClr val="7C3C02"/>
              </a:solidFill>
              <a:latin typeface="Arial" panose="020B0604020202020204" pitchFamily="34" charset="0"/>
              <a:cs typeface="Arial" panose="020B0604020202020204" pitchFamily="34" charset="0"/>
            </a:endParaRPr>
          </a:p>
        </p:txBody>
      </p:sp>
      <p:pic>
        <p:nvPicPr>
          <p:cNvPr id="24" name="Graphic 28">
            <a:extLst>
              <a:ext uri="{FF2B5EF4-FFF2-40B4-BE49-F238E27FC236}">
                <a16:creationId xmlns:a16="http://schemas.microsoft.com/office/drawing/2014/main" id="{A35482F4-5DDB-5715-9745-CCEA678A6D1A}"/>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936326" y="3813669"/>
            <a:ext cx="231129" cy="231129"/>
          </a:xfrm>
          <a:prstGeom prst="rect">
            <a:avLst/>
          </a:prstGeom>
        </p:spPr>
      </p:pic>
      <p:pic>
        <p:nvPicPr>
          <p:cNvPr id="25" name="Graphic 28">
            <a:extLst>
              <a:ext uri="{FF2B5EF4-FFF2-40B4-BE49-F238E27FC236}">
                <a16:creationId xmlns:a16="http://schemas.microsoft.com/office/drawing/2014/main" id="{7490D63B-CF7C-1FB4-1726-766A162EBE0E}"/>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10775417" y="2485868"/>
            <a:ext cx="231129" cy="231129"/>
          </a:xfrm>
          <a:prstGeom prst="rect">
            <a:avLst/>
          </a:prstGeom>
        </p:spPr>
      </p:pic>
      <p:pic>
        <p:nvPicPr>
          <p:cNvPr id="26" name="Graphic 28">
            <a:extLst>
              <a:ext uri="{FF2B5EF4-FFF2-40B4-BE49-F238E27FC236}">
                <a16:creationId xmlns:a16="http://schemas.microsoft.com/office/drawing/2014/main" id="{34D96679-FC21-380B-4B37-50D3F3F63CE3}"/>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10775416" y="4777475"/>
            <a:ext cx="231129" cy="231129"/>
          </a:xfrm>
          <a:prstGeom prst="rect">
            <a:avLst/>
          </a:prstGeom>
        </p:spPr>
      </p:pic>
      <p:pic>
        <p:nvPicPr>
          <p:cNvPr id="27" name="Graphic 28">
            <a:extLst>
              <a:ext uri="{FF2B5EF4-FFF2-40B4-BE49-F238E27FC236}">
                <a16:creationId xmlns:a16="http://schemas.microsoft.com/office/drawing/2014/main" id="{23CB25F3-7EA4-2C55-AF43-DB636B3BC56D}"/>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10147471" y="3331663"/>
            <a:ext cx="231129" cy="231129"/>
          </a:xfrm>
          <a:prstGeom prst="rect">
            <a:avLst/>
          </a:prstGeom>
        </p:spPr>
      </p:pic>
      <p:pic>
        <p:nvPicPr>
          <p:cNvPr id="12" name="Graphic 28">
            <a:extLst>
              <a:ext uri="{FF2B5EF4-FFF2-40B4-BE49-F238E27FC236}">
                <a16:creationId xmlns:a16="http://schemas.microsoft.com/office/drawing/2014/main" id="{22AA0857-5E6E-456F-0016-A61EEF696CD2}"/>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7983454" y="4466514"/>
            <a:ext cx="136871" cy="136871"/>
          </a:xfrm>
          <a:prstGeom prst="rect">
            <a:avLst/>
          </a:prstGeom>
        </p:spPr>
      </p:pic>
      <p:sp>
        <p:nvSpPr>
          <p:cNvPr id="14" name="Textfeld 17">
            <a:extLst>
              <a:ext uri="{FF2B5EF4-FFF2-40B4-BE49-F238E27FC236}">
                <a16:creationId xmlns:a16="http://schemas.microsoft.com/office/drawing/2014/main" id="{FCE15733-29BE-953B-0664-B338AACA0870}"/>
              </a:ext>
            </a:extLst>
          </p:cNvPr>
          <p:cNvSpPr txBox="1"/>
          <p:nvPr/>
        </p:nvSpPr>
        <p:spPr>
          <a:xfrm>
            <a:off x="7860737" y="4834156"/>
            <a:ext cx="1183724"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10,000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r>
              <a:rPr lang="de-DE" sz="1000" b="1" dirty="0">
                <a:solidFill>
                  <a:schemeClr val="bg1"/>
                </a:solidFill>
                <a:latin typeface="Arial" panose="020B0604020202020204" pitchFamily="34" charset="0"/>
                <a:cs typeface="Arial" panose="020B0604020202020204" pitchFamily="34" charset="0"/>
              </a:rPr>
              <a:t> in Mozambique</a:t>
            </a:r>
          </a:p>
        </p:txBody>
      </p:sp>
      <p:pic>
        <p:nvPicPr>
          <p:cNvPr id="6" name="Graphic 116">
            <a:extLst>
              <a:ext uri="{FF2B5EF4-FFF2-40B4-BE49-F238E27FC236}">
                <a16:creationId xmlns:a16="http://schemas.microsoft.com/office/drawing/2014/main" id="{740C0427-2839-DFCE-69F3-DF112FC9AD0D}"/>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4211242" y="2352646"/>
            <a:ext cx="246122" cy="246122"/>
          </a:xfrm>
          <a:prstGeom prst="rect">
            <a:avLst/>
          </a:prstGeom>
        </p:spPr>
      </p:pic>
      <p:sp>
        <p:nvSpPr>
          <p:cNvPr id="13" name="Textfeld 17">
            <a:extLst>
              <a:ext uri="{FF2B5EF4-FFF2-40B4-BE49-F238E27FC236}">
                <a16:creationId xmlns:a16="http://schemas.microsoft.com/office/drawing/2014/main" id="{99314C99-81DF-2628-0EB2-48A7E8AFD5A4}"/>
              </a:ext>
            </a:extLst>
          </p:cNvPr>
          <p:cNvSpPr txBox="1"/>
          <p:nvPr/>
        </p:nvSpPr>
        <p:spPr>
          <a:xfrm>
            <a:off x="2163308" y="2127256"/>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29,300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r>
              <a:rPr lang="de-DE" sz="1000" b="1" dirty="0">
                <a:solidFill>
                  <a:schemeClr val="bg1"/>
                </a:solidFill>
                <a:latin typeface="Arial" panose="020B0604020202020204" pitchFamily="34" charset="0"/>
                <a:cs typeface="Arial" panose="020B0604020202020204" pitchFamily="34" charset="0"/>
              </a:rPr>
              <a:t> </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a:t>
            </a:r>
            <a:r>
              <a:rPr lang="de-DE" sz="1000" b="1" dirty="0" err="1">
                <a:solidFill>
                  <a:schemeClr val="bg1"/>
                </a:solidFill>
                <a:latin typeface="Arial" panose="020B0604020202020204" pitchFamily="34" charset="0"/>
                <a:cs typeface="Arial" panose="020B0604020202020204" pitchFamily="34" charset="0"/>
              </a:rPr>
              <a:t>the</a:t>
            </a:r>
            <a:r>
              <a:rPr lang="de-DE" sz="1000" b="1" dirty="0">
                <a:solidFill>
                  <a:schemeClr val="bg1"/>
                </a:solidFill>
                <a:latin typeface="Arial" panose="020B0604020202020204" pitchFamily="34" charset="0"/>
                <a:cs typeface="Arial" panose="020B0604020202020204" pitchFamily="34" charset="0"/>
              </a:rPr>
              <a:t> USA</a:t>
            </a:r>
          </a:p>
        </p:txBody>
      </p:sp>
      <p:sp>
        <p:nvSpPr>
          <p:cNvPr id="28" name="Textfeld 17">
            <a:extLst>
              <a:ext uri="{FF2B5EF4-FFF2-40B4-BE49-F238E27FC236}">
                <a16:creationId xmlns:a16="http://schemas.microsoft.com/office/drawing/2014/main" id="{91624632-CC22-5D82-30E8-DD9E3129E6FF}"/>
              </a:ext>
            </a:extLst>
          </p:cNvPr>
          <p:cNvSpPr txBox="1"/>
          <p:nvPr/>
        </p:nvSpPr>
        <p:spPr>
          <a:xfrm>
            <a:off x="6625396" y="3027759"/>
            <a:ext cx="1597931" cy="581762"/>
          </a:xfrm>
          <a:prstGeom prst="rect">
            <a:avLst/>
          </a:prstGeom>
          <a:noFill/>
        </p:spPr>
        <p:txBody>
          <a:bodyPr wrap="square" lIns="0" tIns="0" rIns="0" bIns="0" rtlCol="0" anchor="ctr">
            <a:spAutoFit/>
          </a:bodyPr>
          <a:lstStyle/>
          <a:p>
            <a:pPr algn="ctr">
              <a:lnSpc>
                <a:spcPct val="114000"/>
              </a:lnSpc>
            </a:pPr>
            <a:r>
              <a:rPr lang="de-DE" sz="1400" b="1" dirty="0">
                <a:solidFill>
                  <a:srgbClr val="7C3C02"/>
                </a:solidFill>
                <a:latin typeface="Arial" panose="020B0604020202020204" pitchFamily="34" charset="0"/>
                <a:cs typeface="Arial" panose="020B0604020202020204" pitchFamily="34" charset="0"/>
              </a:rPr>
              <a:t>440</a:t>
            </a:r>
          </a:p>
          <a:p>
            <a:pPr algn="ctr">
              <a:lnSpc>
                <a:spcPct val="114000"/>
              </a:lnSpc>
            </a:pPr>
            <a:r>
              <a:rPr lang="de-DE" sz="1000" b="1" dirty="0" err="1">
                <a:solidFill>
                  <a:srgbClr val="7C3C02"/>
                </a:solidFill>
                <a:latin typeface="Arial" panose="020B0604020202020204" pitchFamily="34" charset="0"/>
                <a:cs typeface="Arial" panose="020B0604020202020204" pitchFamily="34" charset="0"/>
              </a:rPr>
              <a:t>cooperatives</a:t>
            </a:r>
            <a:endParaRPr lang="de-DE" sz="1000" b="1" dirty="0">
              <a:solidFill>
                <a:srgbClr val="7C3C02"/>
              </a:solidFill>
              <a:latin typeface="Arial" panose="020B0604020202020204" pitchFamily="34" charset="0"/>
              <a:cs typeface="Arial" panose="020B0604020202020204" pitchFamily="34" charset="0"/>
            </a:endParaRPr>
          </a:p>
          <a:p>
            <a:pPr algn="ctr">
              <a:lnSpc>
                <a:spcPct val="114000"/>
              </a:lnSpc>
            </a:pPr>
            <a:r>
              <a:rPr lang="de-DE" sz="1000" b="1" dirty="0">
                <a:solidFill>
                  <a:srgbClr val="7C3C02"/>
                </a:solidFill>
                <a:latin typeface="Arial" panose="020B0604020202020204" pitchFamily="34" charset="0"/>
                <a:cs typeface="Arial" panose="020B0604020202020204" pitchFamily="34" charset="0"/>
              </a:rPr>
              <a:t> in </a:t>
            </a:r>
            <a:r>
              <a:rPr lang="de-DE" sz="1000" b="1" dirty="0" err="1">
                <a:solidFill>
                  <a:srgbClr val="7C3C02"/>
                </a:solidFill>
                <a:latin typeface="Arial" panose="020B0604020202020204" pitchFamily="34" charset="0"/>
                <a:cs typeface="Arial" panose="020B0604020202020204" pitchFamily="34" charset="0"/>
              </a:rPr>
              <a:t>Tunesia</a:t>
            </a:r>
            <a:endParaRPr lang="de-DE" sz="1000" b="1" dirty="0">
              <a:solidFill>
                <a:srgbClr val="7C3C02"/>
              </a:solidFill>
              <a:latin typeface="Arial" panose="020B0604020202020204" pitchFamily="34" charset="0"/>
              <a:cs typeface="Arial" panose="020B0604020202020204" pitchFamily="34" charset="0"/>
            </a:endParaRPr>
          </a:p>
        </p:txBody>
      </p:sp>
      <p:pic>
        <p:nvPicPr>
          <p:cNvPr id="30" name="Graphic 28">
            <a:extLst>
              <a:ext uri="{FF2B5EF4-FFF2-40B4-BE49-F238E27FC236}">
                <a16:creationId xmlns:a16="http://schemas.microsoft.com/office/drawing/2014/main" id="{AC18B9E8-44C3-6E4B-CE98-CF359377B188}"/>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7273030" y="2886962"/>
            <a:ext cx="136871" cy="136871"/>
          </a:xfrm>
          <a:prstGeom prst="rect">
            <a:avLst/>
          </a:prstGeom>
        </p:spPr>
      </p:pic>
      <p:sp>
        <p:nvSpPr>
          <p:cNvPr id="17" name="Textfeld 17">
            <a:extLst>
              <a:ext uri="{FF2B5EF4-FFF2-40B4-BE49-F238E27FC236}">
                <a16:creationId xmlns:a16="http://schemas.microsoft.com/office/drawing/2014/main" id="{9F6A3FF6-359A-567E-B874-95E637E82395}"/>
              </a:ext>
            </a:extLst>
          </p:cNvPr>
          <p:cNvSpPr txBox="1"/>
          <p:nvPr/>
        </p:nvSpPr>
        <p:spPr>
          <a:xfrm>
            <a:off x="3447698" y="4926614"/>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1,850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r>
              <a:rPr lang="de-DE" sz="1000" b="1" dirty="0">
                <a:solidFill>
                  <a:schemeClr val="bg1"/>
                </a:solidFill>
                <a:latin typeface="Arial" panose="020B0604020202020204" pitchFamily="34" charset="0"/>
                <a:cs typeface="Arial" panose="020B0604020202020204" pitchFamily="34" charset="0"/>
              </a:rPr>
              <a:t> </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Chile</a:t>
            </a:r>
          </a:p>
        </p:txBody>
      </p:sp>
      <p:sp>
        <p:nvSpPr>
          <p:cNvPr id="20" name="Textfeld 20">
            <a:extLst>
              <a:ext uri="{FF2B5EF4-FFF2-40B4-BE49-F238E27FC236}">
                <a16:creationId xmlns:a16="http://schemas.microsoft.com/office/drawing/2014/main" id="{188BFE75-F4D6-CC56-71A3-28DA82D3FC0B}"/>
              </a:ext>
            </a:extLst>
          </p:cNvPr>
          <p:cNvSpPr txBox="1"/>
          <p:nvPr/>
        </p:nvSpPr>
        <p:spPr>
          <a:xfrm>
            <a:off x="8834561" y="1460880"/>
            <a:ext cx="1597931" cy="581762"/>
          </a:xfrm>
          <a:prstGeom prst="rect">
            <a:avLst/>
          </a:prstGeom>
          <a:noFill/>
        </p:spPr>
        <p:txBody>
          <a:bodyPr wrap="square" lIns="0" tIns="0" rIns="0" bIns="0" rtlCol="0" anchor="ctr">
            <a:spAutoFit/>
          </a:bodyPr>
          <a:lstStyle/>
          <a:p>
            <a:pPr algn="ctr">
              <a:lnSpc>
                <a:spcPct val="114000"/>
              </a:lnSpc>
            </a:pPr>
            <a:r>
              <a:rPr lang="de-DE" sz="1400" b="1" dirty="0">
                <a:solidFill>
                  <a:srgbClr val="7C3C02"/>
                </a:solidFill>
                <a:latin typeface="Arial" panose="020B0604020202020204" pitchFamily="34" charset="0"/>
                <a:cs typeface="Arial" panose="020B0604020202020204" pitchFamily="34" charset="0"/>
              </a:rPr>
              <a:t>4,500</a:t>
            </a:r>
          </a:p>
          <a:p>
            <a:pPr algn="ctr">
              <a:lnSpc>
                <a:spcPct val="114000"/>
              </a:lnSpc>
            </a:pPr>
            <a:r>
              <a:rPr lang="de-DE" sz="1000" b="1" dirty="0" err="1">
                <a:solidFill>
                  <a:srgbClr val="7C3C02"/>
                </a:solidFill>
                <a:latin typeface="Arial" panose="020B0604020202020204" pitchFamily="34" charset="0"/>
                <a:cs typeface="Arial" panose="020B0604020202020204" pitchFamily="34" charset="0"/>
              </a:rPr>
              <a:t>cooperatives</a:t>
            </a:r>
            <a:endParaRPr lang="de-DE" sz="1000" b="1" dirty="0">
              <a:solidFill>
                <a:srgbClr val="7C3C02"/>
              </a:solidFill>
              <a:latin typeface="Arial" panose="020B0604020202020204" pitchFamily="34" charset="0"/>
              <a:cs typeface="Arial" panose="020B0604020202020204" pitchFamily="34" charset="0"/>
            </a:endParaRPr>
          </a:p>
          <a:p>
            <a:pPr algn="ctr">
              <a:lnSpc>
                <a:spcPct val="114000"/>
              </a:lnSpc>
            </a:pPr>
            <a:r>
              <a:rPr lang="de-DE" sz="1000" b="1" dirty="0">
                <a:solidFill>
                  <a:srgbClr val="7C3C02"/>
                </a:solidFill>
                <a:latin typeface="Arial" panose="020B0604020202020204" pitchFamily="34" charset="0"/>
                <a:cs typeface="Arial" panose="020B0604020202020204" pitchFamily="34" charset="0"/>
              </a:rPr>
              <a:t>in der </a:t>
            </a:r>
            <a:r>
              <a:rPr lang="de-DE" sz="1000" b="1" dirty="0" err="1">
                <a:solidFill>
                  <a:srgbClr val="7C3C02"/>
                </a:solidFill>
                <a:latin typeface="Arial" panose="020B0604020202020204" pitchFamily="34" charset="0"/>
                <a:cs typeface="Arial" panose="020B0604020202020204" pitchFamily="34" charset="0"/>
              </a:rPr>
              <a:t>Mongolia</a:t>
            </a:r>
            <a:endParaRPr lang="de-DE" sz="1000" b="1" dirty="0">
              <a:solidFill>
                <a:srgbClr val="7C3C02"/>
              </a:solidFill>
              <a:latin typeface="Arial" panose="020B0604020202020204" pitchFamily="34" charset="0"/>
              <a:cs typeface="Arial" panose="020B0604020202020204" pitchFamily="34" charset="0"/>
            </a:endParaRPr>
          </a:p>
        </p:txBody>
      </p:sp>
      <p:pic>
        <p:nvPicPr>
          <p:cNvPr id="31" name="Graphic 28">
            <a:extLst>
              <a:ext uri="{FF2B5EF4-FFF2-40B4-BE49-F238E27FC236}">
                <a16:creationId xmlns:a16="http://schemas.microsoft.com/office/drawing/2014/main" id="{C32D3BB8-C43C-529E-28B3-A5D0FA934570}"/>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9703222" y="2175345"/>
            <a:ext cx="231129" cy="231129"/>
          </a:xfrm>
          <a:prstGeom prst="rect">
            <a:avLst/>
          </a:prstGeom>
        </p:spPr>
      </p:pic>
      <p:pic>
        <p:nvPicPr>
          <p:cNvPr id="33" name="Grafik 32">
            <a:extLst>
              <a:ext uri="{FF2B5EF4-FFF2-40B4-BE49-F238E27FC236}">
                <a16:creationId xmlns:a16="http://schemas.microsoft.com/office/drawing/2014/main" id="{2F11258E-4EC0-1835-C5C5-F4546C6D3CE7}"/>
              </a:ext>
            </a:extLst>
          </p:cNvPr>
          <p:cNvPicPr>
            <a:picLocks noChangeAspect="1"/>
          </p:cNvPicPr>
          <p:nvPr/>
        </p:nvPicPr>
        <p:blipFill>
          <a:blip r:embed="rId11"/>
          <a:stretch>
            <a:fillRect/>
          </a:stretch>
        </p:blipFill>
        <p:spPr>
          <a:xfrm rot="10800000">
            <a:off x="8572110" y="4075276"/>
            <a:ext cx="262451" cy="169036"/>
          </a:xfrm>
          <a:prstGeom prst="rect">
            <a:avLst/>
          </a:prstGeom>
        </p:spPr>
      </p:pic>
      <p:sp>
        <p:nvSpPr>
          <p:cNvPr id="11" name="Textfeld 17">
            <a:extLst>
              <a:ext uri="{FF2B5EF4-FFF2-40B4-BE49-F238E27FC236}">
                <a16:creationId xmlns:a16="http://schemas.microsoft.com/office/drawing/2014/main" id="{3058CDEB-25A1-4494-D9FA-F2BBB457DA2F}"/>
              </a:ext>
            </a:extLst>
          </p:cNvPr>
          <p:cNvSpPr txBox="1"/>
          <p:nvPr/>
        </p:nvSpPr>
        <p:spPr>
          <a:xfrm>
            <a:off x="8086840" y="3802203"/>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45,000</a:t>
            </a:r>
          </a:p>
          <a:p>
            <a:pPr algn="ctr">
              <a:lnSpc>
                <a:spcPct val="114000"/>
              </a:lnSpc>
            </a:pPr>
            <a:r>
              <a:rPr lang="de-DE" sz="1000" b="1" dirty="0" err="1">
                <a:solidFill>
                  <a:schemeClr val="bg1"/>
                </a:solidFill>
                <a:latin typeface="Arial" panose="020B0604020202020204" pitchFamily="34" charset="0"/>
                <a:cs typeface="Arial" panose="020B0604020202020204" pitchFamily="34" charset="0"/>
              </a:rPr>
              <a:t>cooperatives</a:t>
            </a:r>
            <a:endParaRPr lang="de-DE" sz="1000" b="1" dirty="0">
              <a:solidFill>
                <a:schemeClr val="bg1"/>
              </a:solidFill>
              <a:latin typeface="Arial" panose="020B0604020202020204" pitchFamily="34" charset="0"/>
              <a:cs typeface="Arial" panose="020B0604020202020204" pitchFamily="34" charset="0"/>
            </a:endParaRPr>
          </a:p>
          <a:p>
            <a:pPr algn="ctr">
              <a:lnSpc>
                <a:spcPct val="114000"/>
              </a:lnSpc>
            </a:pPr>
            <a:r>
              <a:rPr lang="de-DE" sz="1000" b="1" dirty="0">
                <a:solidFill>
                  <a:schemeClr val="bg1"/>
                </a:solidFill>
                <a:latin typeface="Arial" panose="020B0604020202020204" pitchFamily="34" charset="0"/>
                <a:cs typeface="Arial" panose="020B0604020202020204" pitchFamily="34" charset="0"/>
              </a:rPr>
              <a:t> in Uganda</a:t>
            </a:r>
          </a:p>
        </p:txBody>
      </p:sp>
      <p:pic>
        <p:nvPicPr>
          <p:cNvPr id="34" name="Graphic 28">
            <a:extLst>
              <a:ext uri="{FF2B5EF4-FFF2-40B4-BE49-F238E27FC236}">
                <a16:creationId xmlns:a16="http://schemas.microsoft.com/office/drawing/2014/main" id="{126CC0B0-4BB3-D621-9F1A-B61A981E6C58}"/>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5074841" y="5056404"/>
            <a:ext cx="136871" cy="136871"/>
          </a:xfrm>
          <a:prstGeom prst="rect">
            <a:avLst/>
          </a:prstGeom>
        </p:spPr>
      </p:pic>
      <p:pic>
        <p:nvPicPr>
          <p:cNvPr id="32" name="Graphic 4">
            <a:extLst>
              <a:ext uri="{FF2B5EF4-FFF2-40B4-BE49-F238E27FC236}">
                <a16:creationId xmlns:a16="http://schemas.microsoft.com/office/drawing/2014/main" id="{1CCFA5C1-8CF2-9BA3-1A44-D2D32742AB1D}"/>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446325" y="6367848"/>
            <a:ext cx="766799" cy="205371"/>
          </a:xfrm>
          <a:prstGeom prst="rect">
            <a:avLst/>
          </a:prstGeom>
        </p:spPr>
      </p:pic>
      <p:sp>
        <p:nvSpPr>
          <p:cNvPr id="35" name="TextBox 2">
            <a:extLst>
              <a:ext uri="{FF2B5EF4-FFF2-40B4-BE49-F238E27FC236}">
                <a16:creationId xmlns:a16="http://schemas.microsoft.com/office/drawing/2014/main" id="{B5948874-51DA-7787-2CE1-6EA94A908AF6}"/>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spTree>
    <p:extLst>
      <p:ext uri="{BB962C8B-B14F-4D97-AF65-F5344CB8AC3E}">
        <p14:creationId xmlns:p14="http://schemas.microsoft.com/office/powerpoint/2010/main" val="29912836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2AAB9DE-9866-24FF-C814-9B79F1BCCFB5}"/>
              </a:ext>
            </a:extLst>
          </p:cNvPr>
          <p:cNvSpPr/>
          <p:nvPr/>
        </p:nvSpPr>
        <p:spPr>
          <a:xfrm>
            <a:off x="6257925" y="0"/>
            <a:ext cx="5934075" cy="68580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2" name="Graphic 11">
            <a:extLst>
              <a:ext uri="{FF2B5EF4-FFF2-40B4-BE49-F238E27FC236}">
                <a16:creationId xmlns:a16="http://schemas.microsoft.com/office/drawing/2014/main" id="{0924C2C1-A29D-47A8-9EB6-FBF3EA967785}"/>
              </a:ext>
            </a:extLst>
          </p:cNvPr>
          <p:cNvPicPr/>
          <p:nvPr/>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36</a:t>
            </a:fld>
            <a:endParaRPr lang="de-DE">
              <a:solidFill>
                <a:schemeClr val="bg1"/>
              </a:solidFill>
            </a:endParaRPr>
          </a:p>
        </p:txBody>
      </p:sp>
      <p:sp>
        <p:nvSpPr>
          <p:cNvPr id="15" name="Title 5">
            <a:extLst>
              <a:ext uri="{FF2B5EF4-FFF2-40B4-BE49-F238E27FC236}">
                <a16:creationId xmlns:a16="http://schemas.microsoft.com/office/drawing/2014/main" id="{FC0983B0-8B95-01F6-BC94-CADF36126643}"/>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err="1">
                <a:latin typeface="Arial" panose="020B0604020202020204" pitchFamily="34" charset="0"/>
                <a:cs typeface="Arial" panose="020B0604020202020204" pitchFamily="34" charset="0"/>
              </a:rPr>
              <a:t>Cooperatives</a:t>
            </a:r>
            <a:r>
              <a:rPr lang="de-DE" dirty="0">
                <a:latin typeface="Arial" panose="020B0604020202020204" pitchFamily="34" charset="0"/>
                <a:cs typeface="Arial" panose="020B0604020202020204" pitchFamily="34" charset="0"/>
              </a:rPr>
              <a:t> </a:t>
            </a:r>
            <a:br>
              <a:rPr lang="de-DE" dirty="0">
                <a:latin typeface="Arial" panose="020B0604020202020204" pitchFamily="34" charset="0"/>
                <a:cs typeface="Arial" panose="020B0604020202020204" pitchFamily="34" charset="0"/>
              </a:rPr>
            </a:br>
            <a:r>
              <a:rPr lang="de-DE" dirty="0">
                <a:solidFill>
                  <a:srgbClr val="FEB710"/>
                </a:solidFill>
                <a:latin typeface="Arial" panose="020B0604020202020204" pitchFamily="34" charset="0"/>
                <a:cs typeface="Arial" panose="020B0604020202020204" pitchFamily="34" charset="0"/>
              </a:rPr>
              <a:t>in Europe</a:t>
            </a:r>
          </a:p>
        </p:txBody>
      </p:sp>
      <p:sp>
        <p:nvSpPr>
          <p:cNvPr id="37" name="Rectangle 36">
            <a:extLst>
              <a:ext uri="{FF2B5EF4-FFF2-40B4-BE49-F238E27FC236}">
                <a16:creationId xmlns:a16="http://schemas.microsoft.com/office/drawing/2014/main" id="{26A93C0B-FDB5-E4E4-7216-78888193C681}"/>
              </a:ext>
            </a:extLst>
          </p:cNvPr>
          <p:cNvSpPr/>
          <p:nvPr/>
        </p:nvSpPr>
        <p:spPr>
          <a:xfrm>
            <a:off x="523875" y="1569315"/>
            <a:ext cx="2717999"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48EF7652-6575-7FF9-3DA5-430B7A550EF4}"/>
              </a:ext>
            </a:extLst>
          </p:cNvPr>
          <p:cNvSpPr/>
          <p:nvPr/>
        </p:nvSpPr>
        <p:spPr>
          <a:xfrm>
            <a:off x="523874" y="3147259"/>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F212216D-269B-D6D4-E354-ABFD2E1F8C04}"/>
              </a:ext>
            </a:extLst>
          </p:cNvPr>
          <p:cNvSpPr/>
          <p:nvPr/>
        </p:nvSpPr>
        <p:spPr>
          <a:xfrm>
            <a:off x="3341487" y="3156721"/>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99F52FE8-5169-0F59-5BC2-830E3137D4A0}"/>
              </a:ext>
            </a:extLst>
          </p:cNvPr>
          <p:cNvSpPr/>
          <p:nvPr/>
        </p:nvSpPr>
        <p:spPr>
          <a:xfrm>
            <a:off x="3346062" y="1569315"/>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79" name="Rectangle 178">
            <a:extLst>
              <a:ext uri="{FF2B5EF4-FFF2-40B4-BE49-F238E27FC236}">
                <a16:creationId xmlns:a16="http://schemas.microsoft.com/office/drawing/2014/main" id="{2C35C277-03B9-FCAD-EFF0-5ABB48CDD08D}"/>
              </a:ext>
            </a:extLst>
          </p:cNvPr>
          <p:cNvSpPr/>
          <p:nvPr/>
        </p:nvSpPr>
        <p:spPr>
          <a:xfrm>
            <a:off x="523874" y="4725203"/>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0" name="Rectangle 179">
            <a:extLst>
              <a:ext uri="{FF2B5EF4-FFF2-40B4-BE49-F238E27FC236}">
                <a16:creationId xmlns:a16="http://schemas.microsoft.com/office/drawing/2014/main" id="{8F6B7D70-8824-ADDD-249A-D4D50355E294}"/>
              </a:ext>
            </a:extLst>
          </p:cNvPr>
          <p:cNvSpPr/>
          <p:nvPr/>
        </p:nvSpPr>
        <p:spPr>
          <a:xfrm>
            <a:off x="3346062" y="4725203"/>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pic>
        <p:nvPicPr>
          <p:cNvPr id="184" name="Graphic 183">
            <a:extLst>
              <a:ext uri="{FF2B5EF4-FFF2-40B4-BE49-F238E27FC236}">
                <a16:creationId xmlns:a16="http://schemas.microsoft.com/office/drawing/2014/main" id="{599EED69-9455-B954-2E04-24EA4B92D88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8477" y="2031728"/>
            <a:ext cx="432000" cy="432000"/>
          </a:xfrm>
          <a:prstGeom prst="rect">
            <a:avLst/>
          </a:prstGeom>
        </p:spPr>
      </p:pic>
      <p:sp>
        <p:nvSpPr>
          <p:cNvPr id="185" name="Flussdiagramm: Verbinder 11">
            <a:extLst>
              <a:ext uri="{FF2B5EF4-FFF2-40B4-BE49-F238E27FC236}">
                <a16:creationId xmlns:a16="http://schemas.microsoft.com/office/drawing/2014/main" id="{5B25D2DD-1B5E-339B-7DD3-374343DD3175}"/>
              </a:ext>
            </a:extLst>
          </p:cNvPr>
          <p:cNvSpPr/>
          <p:nvPr/>
        </p:nvSpPr>
        <p:spPr>
          <a:xfrm>
            <a:off x="4344745" y="3447357"/>
            <a:ext cx="1531360" cy="92980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en-US" sz="1200" dirty="0">
                <a:solidFill>
                  <a:schemeClr val="tx1"/>
                </a:solidFill>
                <a:latin typeface="Arial" panose="020B0604020202020204" pitchFamily="34" charset="0"/>
                <a:cs typeface="Arial" panose="020B0604020202020204" pitchFamily="34" charset="0"/>
              </a:rPr>
              <a:t>Every </a:t>
            </a:r>
            <a:r>
              <a:rPr lang="en-US" b="1" dirty="0">
                <a:solidFill>
                  <a:schemeClr val="tx1"/>
                </a:solidFill>
                <a:latin typeface="Arial" panose="020B0604020202020204" pitchFamily="34" charset="0"/>
                <a:cs typeface="Arial" panose="020B0604020202020204" pitchFamily="34" charset="0"/>
              </a:rPr>
              <a:t>3rd </a:t>
            </a:r>
            <a:br>
              <a:rPr lang="en-US" sz="1200" dirty="0">
                <a:solidFill>
                  <a:schemeClr val="tx1"/>
                </a:solidFill>
                <a:latin typeface="Arial" panose="020B0604020202020204" pitchFamily="34" charset="0"/>
                <a:cs typeface="Arial" panose="020B0604020202020204" pitchFamily="34" charset="0"/>
              </a:rPr>
            </a:br>
            <a:r>
              <a:rPr lang="en-US" sz="1200" dirty="0">
                <a:solidFill>
                  <a:schemeClr val="tx1"/>
                </a:solidFill>
                <a:latin typeface="Arial" panose="020B0604020202020204" pitchFamily="34" charset="0"/>
                <a:cs typeface="Arial" panose="020B0604020202020204" pitchFamily="34" charset="0"/>
              </a:rPr>
              <a:t>polish person lives in a cooperative apartment</a:t>
            </a:r>
          </a:p>
        </p:txBody>
      </p:sp>
      <p:sp>
        <p:nvSpPr>
          <p:cNvPr id="186" name="Flussdiagramm: Verbinder 2">
            <a:extLst>
              <a:ext uri="{FF2B5EF4-FFF2-40B4-BE49-F238E27FC236}">
                <a16:creationId xmlns:a16="http://schemas.microsoft.com/office/drawing/2014/main" id="{12868CB7-C531-30E9-3825-C2D3F785C0E1}"/>
              </a:ext>
            </a:extLst>
          </p:cNvPr>
          <p:cNvSpPr/>
          <p:nvPr/>
        </p:nvSpPr>
        <p:spPr>
          <a:xfrm>
            <a:off x="1470206" y="3552610"/>
            <a:ext cx="1773920" cy="7192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en-US" sz="1200" dirty="0">
                <a:solidFill>
                  <a:schemeClr val="tx1"/>
                </a:solidFill>
                <a:latin typeface="Arial" panose="020B0604020202020204" pitchFamily="34" charset="0"/>
                <a:cs typeface="Arial" panose="020B0604020202020204" pitchFamily="34" charset="0"/>
              </a:rPr>
              <a:t>Every</a:t>
            </a:r>
            <a:r>
              <a:rPr lang="en-US" b="1" dirty="0">
                <a:solidFill>
                  <a:schemeClr val="tx1"/>
                </a:solidFill>
                <a:latin typeface="Arial" panose="020B0604020202020204" pitchFamily="34" charset="0"/>
                <a:cs typeface="Arial" panose="020B0604020202020204" pitchFamily="34" charset="0"/>
              </a:rPr>
              <a:t> 2nd </a:t>
            </a:r>
            <a:br>
              <a:rPr lang="en-US" b="1" dirty="0">
                <a:solidFill>
                  <a:schemeClr val="tx1"/>
                </a:solidFill>
                <a:latin typeface="Arial" panose="020B0604020202020204" pitchFamily="34" charset="0"/>
                <a:cs typeface="Arial" panose="020B0604020202020204" pitchFamily="34" charset="0"/>
              </a:rPr>
            </a:br>
            <a:r>
              <a:rPr lang="en-US" sz="1200" dirty="0">
                <a:solidFill>
                  <a:schemeClr val="tx1"/>
                </a:solidFill>
                <a:latin typeface="Arial" panose="020B0604020202020204" pitchFamily="34" charset="0"/>
                <a:cs typeface="Arial" panose="020B0604020202020204" pitchFamily="34" charset="0"/>
              </a:rPr>
              <a:t>bank in Europe is a cooperative bank</a:t>
            </a:r>
          </a:p>
        </p:txBody>
      </p:sp>
      <p:pic>
        <p:nvPicPr>
          <p:cNvPr id="187" name="Graphic 186" descr="Herz, pulsierend Silhouette">
            <a:extLst>
              <a:ext uri="{FF2B5EF4-FFF2-40B4-BE49-F238E27FC236}">
                <a16:creationId xmlns:a16="http://schemas.microsoft.com/office/drawing/2014/main" id="{B180C046-B9A6-7245-BF15-4393E75D06A5}"/>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807255" y="5175485"/>
            <a:ext cx="549861" cy="549861"/>
          </a:xfrm>
          <a:prstGeom prst="rect">
            <a:avLst/>
          </a:prstGeom>
        </p:spPr>
      </p:pic>
      <p:sp>
        <p:nvSpPr>
          <p:cNvPr id="189" name="Flussdiagramm: Verbinder 11">
            <a:extLst>
              <a:ext uri="{FF2B5EF4-FFF2-40B4-BE49-F238E27FC236}">
                <a16:creationId xmlns:a16="http://schemas.microsoft.com/office/drawing/2014/main" id="{6BA6BD77-BEB0-A7D2-7A6B-61B442307766}"/>
              </a:ext>
            </a:extLst>
          </p:cNvPr>
          <p:cNvSpPr/>
          <p:nvPr/>
        </p:nvSpPr>
        <p:spPr>
          <a:xfrm>
            <a:off x="4344745" y="5130553"/>
            <a:ext cx="1531360" cy="7192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1 m</a:t>
            </a:r>
          </a:p>
          <a:p>
            <a:pPr>
              <a:lnSpc>
                <a:spcPct val="114000"/>
              </a:lnSpc>
            </a:pPr>
            <a:r>
              <a:rPr lang="en-US" sz="1200" dirty="0">
                <a:solidFill>
                  <a:schemeClr val="tx1"/>
                </a:solidFill>
                <a:latin typeface="Arial" panose="020B0604020202020204" pitchFamily="34" charset="0"/>
                <a:cs typeface="Arial" panose="020B0604020202020204" pitchFamily="34" charset="0"/>
              </a:rPr>
              <a:t>people in France work at a cooperative</a:t>
            </a:r>
            <a:endParaRPr lang="de-DE" sz="1200" dirty="0">
              <a:solidFill>
                <a:schemeClr val="tx1"/>
              </a:solidFill>
              <a:latin typeface="Arial" panose="020B0604020202020204" pitchFamily="34" charset="0"/>
              <a:cs typeface="Arial" panose="020B0604020202020204" pitchFamily="34" charset="0"/>
            </a:endParaRPr>
          </a:p>
        </p:txBody>
      </p:sp>
      <p:sp>
        <p:nvSpPr>
          <p:cNvPr id="190" name="Flussdiagramm: Verbinder 2">
            <a:extLst>
              <a:ext uri="{FF2B5EF4-FFF2-40B4-BE49-F238E27FC236}">
                <a16:creationId xmlns:a16="http://schemas.microsoft.com/office/drawing/2014/main" id="{B09EB171-ED5F-8D11-3D74-B083E6461BD2}"/>
              </a:ext>
            </a:extLst>
          </p:cNvPr>
          <p:cNvSpPr/>
          <p:nvPr/>
        </p:nvSpPr>
        <p:spPr>
          <a:xfrm>
            <a:off x="1470205" y="4920047"/>
            <a:ext cx="1634611" cy="114031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20%</a:t>
            </a:r>
            <a:br>
              <a:rPr lang="de-DE" sz="1200" dirty="0">
                <a:solidFill>
                  <a:schemeClr val="tx1"/>
                </a:solidFill>
                <a:latin typeface="Arial" panose="020B0604020202020204" pitchFamily="34" charset="0"/>
                <a:cs typeface="Arial" panose="020B0604020202020204" pitchFamily="34" charset="0"/>
              </a:rPr>
            </a:br>
            <a:r>
              <a:rPr lang="en-US" sz="1200" dirty="0">
                <a:solidFill>
                  <a:schemeClr val="tx1"/>
                </a:solidFill>
                <a:latin typeface="Arial" panose="020B0604020202020204" pitchFamily="34" charset="0"/>
                <a:cs typeface="Arial" panose="020B0604020202020204" pitchFamily="34" charset="0"/>
              </a:rPr>
              <a:t>of pharmacies in Belgium are </a:t>
            </a:r>
            <a:r>
              <a:rPr lang="en-US" sz="1200" dirty="0" err="1">
                <a:solidFill>
                  <a:schemeClr val="tx1"/>
                </a:solidFill>
                <a:latin typeface="Arial" panose="020B0604020202020204" pitchFamily="34" charset="0"/>
                <a:cs typeface="Arial" panose="020B0604020202020204" pitchFamily="34" charset="0"/>
              </a:rPr>
              <a:t>organised</a:t>
            </a:r>
            <a:r>
              <a:rPr lang="en-US" sz="1200" dirty="0">
                <a:solidFill>
                  <a:schemeClr val="tx1"/>
                </a:solidFill>
                <a:latin typeface="Arial" panose="020B0604020202020204" pitchFamily="34" charset="0"/>
                <a:cs typeface="Arial" panose="020B0604020202020204" pitchFamily="34" charset="0"/>
              </a:rPr>
              <a:t> as cooperatives</a:t>
            </a:r>
          </a:p>
          <a:p>
            <a:pPr>
              <a:lnSpc>
                <a:spcPct val="114000"/>
              </a:lnSpc>
            </a:pPr>
            <a:endParaRPr lang="de-DE" sz="1200" dirty="0">
              <a:solidFill>
                <a:schemeClr val="tx1"/>
              </a:solidFill>
              <a:latin typeface="Arial" panose="020B0604020202020204" pitchFamily="34" charset="0"/>
              <a:cs typeface="Arial" panose="020B0604020202020204" pitchFamily="34" charset="0"/>
            </a:endParaRPr>
          </a:p>
        </p:txBody>
      </p:sp>
      <p:pic>
        <p:nvPicPr>
          <p:cNvPr id="192" name="Graphic 191">
            <a:extLst>
              <a:ext uri="{FF2B5EF4-FFF2-40B4-BE49-F238E27FC236}">
                <a16:creationId xmlns:a16="http://schemas.microsoft.com/office/drawing/2014/main" id="{CA2EAF84-6840-174C-9A03-3D919708005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713015" y="2118315"/>
            <a:ext cx="432000" cy="432000"/>
          </a:xfrm>
          <a:prstGeom prst="rect">
            <a:avLst/>
          </a:prstGeom>
        </p:spPr>
      </p:pic>
      <p:sp>
        <p:nvSpPr>
          <p:cNvPr id="193" name="Flussdiagramm: Verbinder 11">
            <a:extLst>
              <a:ext uri="{FF2B5EF4-FFF2-40B4-BE49-F238E27FC236}">
                <a16:creationId xmlns:a16="http://schemas.microsoft.com/office/drawing/2014/main" id="{2564B733-EA68-2FFA-13E2-368DCEF10A52}"/>
              </a:ext>
            </a:extLst>
          </p:cNvPr>
          <p:cNvSpPr/>
          <p:nvPr/>
        </p:nvSpPr>
        <p:spPr>
          <a:xfrm>
            <a:off x="4344744" y="1974665"/>
            <a:ext cx="1594207" cy="7192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75%</a:t>
            </a:r>
          </a:p>
          <a:p>
            <a:pPr>
              <a:lnSpc>
                <a:spcPct val="114000"/>
              </a:lnSpc>
            </a:pPr>
            <a:r>
              <a:rPr lang="en-US" sz="1200" dirty="0">
                <a:solidFill>
                  <a:schemeClr val="tx1"/>
                </a:solidFill>
                <a:latin typeface="Arial" panose="020B0604020202020204" pitchFamily="34" charset="0"/>
                <a:cs typeface="Arial" panose="020B0604020202020204" pitchFamily="34" charset="0"/>
              </a:rPr>
              <a:t>of Finns are members of a cooperative.</a:t>
            </a:r>
          </a:p>
        </p:txBody>
      </p:sp>
      <p:sp>
        <p:nvSpPr>
          <p:cNvPr id="194" name="Flussdiagramm: Verbinder 2">
            <a:extLst>
              <a:ext uri="{FF2B5EF4-FFF2-40B4-BE49-F238E27FC236}">
                <a16:creationId xmlns:a16="http://schemas.microsoft.com/office/drawing/2014/main" id="{E295419C-9DE8-6E89-7BDF-999ED12857CD}"/>
              </a:ext>
            </a:extLst>
          </p:cNvPr>
          <p:cNvSpPr/>
          <p:nvPr/>
        </p:nvSpPr>
        <p:spPr>
          <a:xfrm>
            <a:off x="1470206" y="1869412"/>
            <a:ext cx="1676126" cy="92980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141 m</a:t>
            </a:r>
            <a:br>
              <a:rPr lang="de-DE" sz="1200" dirty="0">
                <a:solidFill>
                  <a:schemeClr val="tx1"/>
                </a:solidFill>
                <a:latin typeface="Arial" panose="020B0604020202020204" pitchFamily="34" charset="0"/>
                <a:cs typeface="Arial" panose="020B0604020202020204" pitchFamily="34" charset="0"/>
              </a:rPr>
            </a:br>
            <a:r>
              <a:rPr lang="en-US" sz="1200" dirty="0">
                <a:solidFill>
                  <a:schemeClr val="tx1"/>
                </a:solidFill>
                <a:latin typeface="Arial" panose="020B0604020202020204" pitchFamily="34" charset="0"/>
                <a:cs typeface="Arial" panose="020B0604020202020204" pitchFamily="34" charset="0"/>
              </a:rPr>
              <a:t>million people benefit </a:t>
            </a:r>
          </a:p>
          <a:p>
            <a:pPr>
              <a:lnSpc>
                <a:spcPct val="114000"/>
              </a:lnSpc>
            </a:pPr>
            <a:r>
              <a:rPr lang="en-US" sz="1200" dirty="0">
                <a:solidFill>
                  <a:schemeClr val="tx1"/>
                </a:solidFill>
                <a:latin typeface="Arial" panose="020B0604020202020204" pitchFamily="34" charset="0"/>
                <a:cs typeface="Arial" panose="020B0604020202020204" pitchFamily="34" charset="0"/>
              </a:rPr>
              <a:t>from membership of </a:t>
            </a:r>
          </a:p>
          <a:p>
            <a:pPr>
              <a:lnSpc>
                <a:spcPct val="114000"/>
              </a:lnSpc>
            </a:pPr>
            <a:r>
              <a:rPr lang="en-US" sz="1200" dirty="0">
                <a:solidFill>
                  <a:schemeClr val="tx1"/>
                </a:solidFill>
                <a:latin typeface="Arial" panose="020B0604020202020204" pitchFamily="34" charset="0"/>
                <a:cs typeface="Arial" panose="020B0604020202020204" pitchFamily="34" charset="0"/>
              </a:rPr>
              <a:t>a cooperative in Europe</a:t>
            </a:r>
            <a:endParaRPr lang="de-DE" sz="1200" dirty="0">
              <a:solidFill>
                <a:schemeClr val="tx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01A412A-F8B6-5013-C11F-20926A3BAB0A}"/>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 DGRV 2026</a:t>
            </a:r>
          </a:p>
        </p:txBody>
      </p:sp>
      <p:grpSp>
        <p:nvGrpSpPr>
          <p:cNvPr id="5" name="Group 2">
            <a:extLst>
              <a:ext uri="{FF2B5EF4-FFF2-40B4-BE49-F238E27FC236}">
                <a16:creationId xmlns:a16="http://schemas.microsoft.com/office/drawing/2014/main" id="{D9E4BEEC-3D8D-EF8E-95E9-1E1481501501}"/>
              </a:ext>
            </a:extLst>
          </p:cNvPr>
          <p:cNvGrpSpPr/>
          <p:nvPr/>
        </p:nvGrpSpPr>
        <p:grpSpPr>
          <a:xfrm>
            <a:off x="6797965" y="-564526"/>
            <a:ext cx="6254858" cy="6539408"/>
            <a:chOff x="7153495" y="970719"/>
            <a:chExt cx="6054392" cy="6346264"/>
          </a:xfrm>
        </p:grpSpPr>
        <p:grpSp>
          <p:nvGrpSpPr>
            <p:cNvPr id="7" name="Group 6">
              <a:extLst>
                <a:ext uri="{FF2B5EF4-FFF2-40B4-BE49-F238E27FC236}">
                  <a16:creationId xmlns:a16="http://schemas.microsoft.com/office/drawing/2014/main" id="{BD8E6AD2-300B-0187-1156-7E7E1FB9C02A}"/>
                </a:ext>
              </a:extLst>
            </p:cNvPr>
            <p:cNvGrpSpPr>
              <a:grpSpLocks noChangeAspect="1"/>
            </p:cNvGrpSpPr>
            <p:nvPr/>
          </p:nvGrpSpPr>
          <p:grpSpPr>
            <a:xfrm rot="540755">
              <a:off x="7153495" y="970719"/>
              <a:ext cx="6054392" cy="6346264"/>
              <a:chOff x="5260932" y="1140648"/>
              <a:chExt cx="1491853" cy="1563773"/>
            </a:xfrm>
            <a:solidFill>
              <a:schemeClr val="bg1"/>
            </a:solidFill>
          </p:grpSpPr>
          <p:sp>
            <p:nvSpPr>
              <p:cNvPr id="57" name="United Kingdom" descr="© INSCALE GmbH, 05.05.2010&#10;http://www.presentationload.com/">
                <a:extLst>
                  <a:ext uri="{FF2B5EF4-FFF2-40B4-BE49-F238E27FC236}">
                    <a16:creationId xmlns:a16="http://schemas.microsoft.com/office/drawing/2014/main" id="{04F580E8-4043-EE1B-C993-B015F71BDF5A}"/>
                  </a:ext>
                </a:extLst>
              </p:cNvPr>
              <p:cNvSpPr>
                <a:spLocks noEditPoints="1"/>
              </p:cNvSpPr>
              <p:nvPr/>
            </p:nvSpPr>
            <p:spPr bwMode="gray">
              <a:xfrm>
                <a:off x="5356823" y="1751034"/>
                <a:ext cx="272922" cy="389101"/>
              </a:xfrm>
              <a:custGeom>
                <a:avLst/>
                <a:gdLst>
                  <a:gd name="T0" fmla="*/ 2147483647 w 576"/>
                  <a:gd name="T1" fmla="*/ 2147483647 h 822"/>
                  <a:gd name="T2" fmla="*/ 2147483647 w 576"/>
                  <a:gd name="T3" fmla="*/ 2147483647 h 822"/>
                  <a:gd name="T4" fmla="*/ 2147483647 w 576"/>
                  <a:gd name="T5" fmla="*/ 2147483647 h 822"/>
                  <a:gd name="T6" fmla="*/ 2147483647 w 576"/>
                  <a:gd name="T7" fmla="*/ 2147483647 h 822"/>
                  <a:gd name="T8" fmla="*/ 2147483647 w 576"/>
                  <a:gd name="T9" fmla="*/ 2147483647 h 822"/>
                  <a:gd name="T10" fmla="*/ 2147483647 w 576"/>
                  <a:gd name="T11" fmla="*/ 2147483647 h 822"/>
                  <a:gd name="T12" fmla="*/ 2147483647 w 576"/>
                  <a:gd name="T13" fmla="*/ 2147483647 h 822"/>
                  <a:gd name="T14" fmla="*/ 2147483647 w 576"/>
                  <a:gd name="T15" fmla="*/ 0 h 822"/>
                  <a:gd name="T16" fmla="*/ 2147483647 w 576"/>
                  <a:gd name="T17" fmla="*/ 0 h 822"/>
                  <a:gd name="T18" fmla="*/ 2147483647 w 576"/>
                  <a:gd name="T19" fmla="*/ 2147483647 h 822"/>
                  <a:gd name="T20" fmla="*/ 2147483647 w 576"/>
                  <a:gd name="T21" fmla="*/ 2147483647 h 822"/>
                  <a:gd name="T22" fmla="*/ 2147483647 w 576"/>
                  <a:gd name="T23" fmla="*/ 2147483647 h 822"/>
                  <a:gd name="T24" fmla="*/ 2147483647 w 576"/>
                  <a:gd name="T25" fmla="*/ 2147483647 h 822"/>
                  <a:gd name="T26" fmla="*/ 2147483647 w 576"/>
                  <a:gd name="T27" fmla="*/ 2147483647 h 822"/>
                  <a:gd name="T28" fmla="*/ 2147483647 w 576"/>
                  <a:gd name="T29" fmla="*/ 2147483647 h 822"/>
                  <a:gd name="T30" fmla="*/ 2147483647 w 576"/>
                  <a:gd name="T31" fmla="*/ 2147483647 h 822"/>
                  <a:gd name="T32" fmla="*/ 2147483647 w 576"/>
                  <a:gd name="T33" fmla="*/ 2147483647 h 822"/>
                  <a:gd name="T34" fmla="*/ 2147483647 w 576"/>
                  <a:gd name="T35" fmla="*/ 2147483647 h 822"/>
                  <a:gd name="T36" fmla="*/ 2147483647 w 576"/>
                  <a:gd name="T37" fmla="*/ 2147483647 h 822"/>
                  <a:gd name="T38" fmla="*/ 2147483647 w 576"/>
                  <a:gd name="T39" fmla="*/ 2147483647 h 822"/>
                  <a:gd name="T40" fmla="*/ 2147483647 w 576"/>
                  <a:gd name="T41" fmla="*/ 2147483647 h 822"/>
                  <a:gd name="T42" fmla="*/ 2147483647 w 576"/>
                  <a:gd name="T43" fmla="*/ 2147483647 h 822"/>
                  <a:gd name="T44" fmla="*/ 2147483647 w 576"/>
                  <a:gd name="T45" fmla="*/ 2147483647 h 822"/>
                  <a:gd name="T46" fmla="*/ 2147483647 w 576"/>
                  <a:gd name="T47" fmla="*/ 2147483647 h 822"/>
                  <a:gd name="T48" fmla="*/ 2147483647 w 576"/>
                  <a:gd name="T49" fmla="*/ 2147483647 h 822"/>
                  <a:gd name="T50" fmla="*/ 2147483647 w 576"/>
                  <a:gd name="T51" fmla="*/ 2147483647 h 822"/>
                  <a:gd name="T52" fmla="*/ 2147483647 w 576"/>
                  <a:gd name="T53" fmla="*/ 2147483647 h 822"/>
                  <a:gd name="T54" fmla="*/ 2147483647 w 576"/>
                  <a:gd name="T55" fmla="*/ 2147483647 h 822"/>
                  <a:gd name="T56" fmla="*/ 2147483647 w 576"/>
                  <a:gd name="T57" fmla="*/ 2147483647 h 822"/>
                  <a:gd name="T58" fmla="*/ 2147483647 w 576"/>
                  <a:gd name="T59" fmla="*/ 2147483647 h 822"/>
                  <a:gd name="T60" fmla="*/ 2147483647 w 576"/>
                  <a:gd name="T61" fmla="*/ 2147483647 h 822"/>
                  <a:gd name="T62" fmla="*/ 2147483647 w 576"/>
                  <a:gd name="T63" fmla="*/ 2147483647 h 822"/>
                  <a:gd name="T64" fmla="*/ 2147483647 w 576"/>
                  <a:gd name="T65" fmla="*/ 2147483647 h 822"/>
                  <a:gd name="T66" fmla="*/ 2147483647 w 576"/>
                  <a:gd name="T67" fmla="*/ 2147483647 h 822"/>
                  <a:gd name="T68" fmla="*/ 2147483647 w 576"/>
                  <a:gd name="T69" fmla="*/ 2147483647 h 822"/>
                  <a:gd name="T70" fmla="*/ 2147483647 w 576"/>
                  <a:gd name="T71" fmla="*/ 2147483647 h 822"/>
                  <a:gd name="T72" fmla="*/ 2147483647 w 576"/>
                  <a:gd name="T73" fmla="*/ 2147483647 h 822"/>
                  <a:gd name="T74" fmla="*/ 2147483647 w 576"/>
                  <a:gd name="T75" fmla="*/ 2147483647 h 822"/>
                  <a:gd name="T76" fmla="*/ 2147483647 w 576"/>
                  <a:gd name="T77" fmla="*/ 2147483647 h 822"/>
                  <a:gd name="T78" fmla="*/ 2147483647 w 576"/>
                  <a:gd name="T79" fmla="*/ 2147483647 h 822"/>
                  <a:gd name="T80" fmla="*/ 2147483647 w 576"/>
                  <a:gd name="T81" fmla="*/ 2147483647 h 822"/>
                  <a:gd name="T82" fmla="*/ 2147483647 w 576"/>
                  <a:gd name="T83" fmla="*/ 2147483647 h 822"/>
                  <a:gd name="T84" fmla="*/ 2147483647 w 576"/>
                  <a:gd name="T85" fmla="*/ 2147483647 h 822"/>
                  <a:gd name="T86" fmla="*/ 2147483647 w 576"/>
                  <a:gd name="T87" fmla="*/ 2147483647 h 822"/>
                  <a:gd name="T88" fmla="*/ 2147483647 w 576"/>
                  <a:gd name="T89" fmla="*/ 2147483647 h 822"/>
                  <a:gd name="T90" fmla="*/ 2147483647 w 576"/>
                  <a:gd name="T91" fmla="*/ 2147483647 h 822"/>
                  <a:gd name="T92" fmla="*/ 2147483647 w 576"/>
                  <a:gd name="T93" fmla="*/ 2147483647 h 822"/>
                  <a:gd name="T94" fmla="*/ 2147483647 w 576"/>
                  <a:gd name="T95" fmla="*/ 2147483647 h 822"/>
                  <a:gd name="T96" fmla="*/ 2147483647 w 576"/>
                  <a:gd name="T97" fmla="*/ 2147483647 h 822"/>
                  <a:gd name="T98" fmla="*/ 2147483647 w 576"/>
                  <a:gd name="T99" fmla="*/ 2147483647 h 822"/>
                  <a:gd name="T100" fmla="*/ 2147483647 w 576"/>
                  <a:gd name="T101" fmla="*/ 2147483647 h 822"/>
                  <a:gd name="T102" fmla="*/ 2147483647 w 576"/>
                  <a:gd name="T103" fmla="*/ 2147483647 h 822"/>
                  <a:gd name="T104" fmla="*/ 2147483647 w 576"/>
                  <a:gd name="T105" fmla="*/ 2147483647 h 822"/>
                  <a:gd name="T106" fmla="*/ 2147483647 w 576"/>
                  <a:gd name="T107" fmla="*/ 2147483647 h 822"/>
                  <a:gd name="T108" fmla="*/ 2147483647 w 576"/>
                  <a:gd name="T109" fmla="*/ 2147483647 h 822"/>
                  <a:gd name="T110" fmla="*/ 2147483647 w 576"/>
                  <a:gd name="T111" fmla="*/ 2147483647 h 822"/>
                  <a:gd name="T112" fmla="*/ 2147483647 w 576"/>
                  <a:gd name="T113" fmla="*/ 2147483647 h 822"/>
                  <a:gd name="T114" fmla="*/ 2147483647 w 576"/>
                  <a:gd name="T115" fmla="*/ 2147483647 h 822"/>
                  <a:gd name="T116" fmla="*/ 2147483647 w 576"/>
                  <a:gd name="T117" fmla="*/ 2147483647 h 822"/>
                  <a:gd name="T118" fmla="*/ 2147483647 w 576"/>
                  <a:gd name="T119" fmla="*/ 2147483647 h 822"/>
                  <a:gd name="T120" fmla="*/ 2147483647 w 576"/>
                  <a:gd name="T121" fmla="*/ 2147483647 h 822"/>
                  <a:gd name="T122" fmla="*/ 2147483647 w 576"/>
                  <a:gd name="T123" fmla="*/ 2147483647 h 8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6"/>
                  <a:gd name="T187" fmla="*/ 0 h 822"/>
                  <a:gd name="T188" fmla="*/ 576 w 576"/>
                  <a:gd name="T189" fmla="*/ 822 h 8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6" h="822">
                    <a:moveTo>
                      <a:pt x="162" y="378"/>
                    </a:moveTo>
                    <a:lnTo>
                      <a:pt x="156" y="378"/>
                    </a:lnTo>
                    <a:lnTo>
                      <a:pt x="150" y="384"/>
                    </a:lnTo>
                    <a:lnTo>
                      <a:pt x="150" y="396"/>
                    </a:lnTo>
                    <a:lnTo>
                      <a:pt x="144" y="414"/>
                    </a:lnTo>
                    <a:lnTo>
                      <a:pt x="156" y="402"/>
                    </a:lnTo>
                    <a:lnTo>
                      <a:pt x="162" y="390"/>
                    </a:lnTo>
                    <a:lnTo>
                      <a:pt x="162" y="378"/>
                    </a:lnTo>
                    <a:close/>
                    <a:moveTo>
                      <a:pt x="132" y="312"/>
                    </a:moveTo>
                    <a:lnTo>
                      <a:pt x="126" y="312"/>
                    </a:lnTo>
                    <a:lnTo>
                      <a:pt x="126" y="336"/>
                    </a:lnTo>
                    <a:lnTo>
                      <a:pt x="132" y="336"/>
                    </a:lnTo>
                    <a:lnTo>
                      <a:pt x="138" y="330"/>
                    </a:lnTo>
                    <a:lnTo>
                      <a:pt x="150" y="330"/>
                    </a:lnTo>
                    <a:lnTo>
                      <a:pt x="144" y="318"/>
                    </a:lnTo>
                    <a:lnTo>
                      <a:pt x="138" y="312"/>
                    </a:lnTo>
                    <a:lnTo>
                      <a:pt x="132" y="312"/>
                    </a:lnTo>
                    <a:close/>
                    <a:moveTo>
                      <a:pt x="114" y="390"/>
                    </a:moveTo>
                    <a:lnTo>
                      <a:pt x="126" y="390"/>
                    </a:lnTo>
                    <a:lnTo>
                      <a:pt x="138" y="384"/>
                    </a:lnTo>
                    <a:lnTo>
                      <a:pt x="138" y="372"/>
                    </a:lnTo>
                    <a:lnTo>
                      <a:pt x="132" y="366"/>
                    </a:lnTo>
                    <a:lnTo>
                      <a:pt x="120" y="366"/>
                    </a:lnTo>
                    <a:lnTo>
                      <a:pt x="114" y="372"/>
                    </a:lnTo>
                    <a:lnTo>
                      <a:pt x="108" y="384"/>
                    </a:lnTo>
                    <a:lnTo>
                      <a:pt x="108" y="390"/>
                    </a:lnTo>
                    <a:lnTo>
                      <a:pt x="114" y="390"/>
                    </a:lnTo>
                    <a:close/>
                    <a:moveTo>
                      <a:pt x="330" y="120"/>
                    </a:moveTo>
                    <a:lnTo>
                      <a:pt x="324" y="120"/>
                    </a:lnTo>
                    <a:lnTo>
                      <a:pt x="318" y="126"/>
                    </a:lnTo>
                    <a:lnTo>
                      <a:pt x="318" y="138"/>
                    </a:lnTo>
                    <a:lnTo>
                      <a:pt x="330" y="138"/>
                    </a:lnTo>
                    <a:lnTo>
                      <a:pt x="336" y="126"/>
                    </a:lnTo>
                    <a:lnTo>
                      <a:pt x="330" y="120"/>
                    </a:lnTo>
                    <a:close/>
                    <a:moveTo>
                      <a:pt x="138" y="258"/>
                    </a:moveTo>
                    <a:lnTo>
                      <a:pt x="138" y="234"/>
                    </a:lnTo>
                    <a:lnTo>
                      <a:pt x="126" y="234"/>
                    </a:lnTo>
                    <a:lnTo>
                      <a:pt x="120" y="240"/>
                    </a:lnTo>
                    <a:lnTo>
                      <a:pt x="120" y="246"/>
                    </a:lnTo>
                    <a:lnTo>
                      <a:pt x="126" y="252"/>
                    </a:lnTo>
                    <a:lnTo>
                      <a:pt x="108" y="252"/>
                    </a:lnTo>
                    <a:lnTo>
                      <a:pt x="108" y="258"/>
                    </a:lnTo>
                    <a:lnTo>
                      <a:pt x="114" y="264"/>
                    </a:lnTo>
                    <a:lnTo>
                      <a:pt x="120" y="264"/>
                    </a:lnTo>
                    <a:lnTo>
                      <a:pt x="126" y="270"/>
                    </a:lnTo>
                    <a:lnTo>
                      <a:pt x="150" y="270"/>
                    </a:lnTo>
                    <a:lnTo>
                      <a:pt x="138" y="258"/>
                    </a:lnTo>
                    <a:close/>
                    <a:moveTo>
                      <a:pt x="474" y="0"/>
                    </a:moveTo>
                    <a:lnTo>
                      <a:pt x="468" y="0"/>
                    </a:lnTo>
                    <a:lnTo>
                      <a:pt x="456" y="12"/>
                    </a:lnTo>
                    <a:lnTo>
                      <a:pt x="474" y="12"/>
                    </a:lnTo>
                    <a:lnTo>
                      <a:pt x="474" y="6"/>
                    </a:lnTo>
                    <a:lnTo>
                      <a:pt x="480" y="0"/>
                    </a:lnTo>
                    <a:lnTo>
                      <a:pt x="474" y="0"/>
                    </a:lnTo>
                    <a:close/>
                    <a:moveTo>
                      <a:pt x="432" y="48"/>
                    </a:moveTo>
                    <a:lnTo>
                      <a:pt x="432" y="66"/>
                    </a:lnTo>
                    <a:lnTo>
                      <a:pt x="438" y="66"/>
                    </a:lnTo>
                    <a:lnTo>
                      <a:pt x="444" y="60"/>
                    </a:lnTo>
                    <a:lnTo>
                      <a:pt x="450" y="48"/>
                    </a:lnTo>
                    <a:lnTo>
                      <a:pt x="450" y="24"/>
                    </a:lnTo>
                    <a:lnTo>
                      <a:pt x="438" y="12"/>
                    </a:lnTo>
                    <a:lnTo>
                      <a:pt x="432" y="24"/>
                    </a:lnTo>
                    <a:lnTo>
                      <a:pt x="426" y="30"/>
                    </a:lnTo>
                    <a:lnTo>
                      <a:pt x="420" y="30"/>
                    </a:lnTo>
                    <a:lnTo>
                      <a:pt x="420" y="42"/>
                    </a:lnTo>
                    <a:lnTo>
                      <a:pt x="426" y="42"/>
                    </a:lnTo>
                    <a:lnTo>
                      <a:pt x="432" y="48"/>
                    </a:lnTo>
                    <a:close/>
                    <a:moveTo>
                      <a:pt x="342" y="138"/>
                    </a:moveTo>
                    <a:lnTo>
                      <a:pt x="342" y="150"/>
                    </a:lnTo>
                    <a:lnTo>
                      <a:pt x="354" y="138"/>
                    </a:lnTo>
                    <a:lnTo>
                      <a:pt x="342" y="138"/>
                    </a:lnTo>
                    <a:close/>
                    <a:moveTo>
                      <a:pt x="192" y="402"/>
                    </a:moveTo>
                    <a:lnTo>
                      <a:pt x="192" y="390"/>
                    </a:lnTo>
                    <a:lnTo>
                      <a:pt x="186" y="384"/>
                    </a:lnTo>
                    <a:lnTo>
                      <a:pt x="186" y="378"/>
                    </a:lnTo>
                    <a:lnTo>
                      <a:pt x="174" y="390"/>
                    </a:lnTo>
                    <a:lnTo>
                      <a:pt x="174" y="396"/>
                    </a:lnTo>
                    <a:lnTo>
                      <a:pt x="180" y="402"/>
                    </a:lnTo>
                    <a:lnTo>
                      <a:pt x="192" y="402"/>
                    </a:lnTo>
                    <a:close/>
                    <a:moveTo>
                      <a:pt x="504" y="588"/>
                    </a:moveTo>
                    <a:lnTo>
                      <a:pt x="498" y="594"/>
                    </a:lnTo>
                    <a:lnTo>
                      <a:pt x="498" y="600"/>
                    </a:lnTo>
                    <a:lnTo>
                      <a:pt x="480" y="600"/>
                    </a:lnTo>
                    <a:lnTo>
                      <a:pt x="480" y="588"/>
                    </a:lnTo>
                    <a:lnTo>
                      <a:pt x="486" y="576"/>
                    </a:lnTo>
                    <a:lnTo>
                      <a:pt x="498" y="564"/>
                    </a:lnTo>
                    <a:lnTo>
                      <a:pt x="492" y="558"/>
                    </a:lnTo>
                    <a:lnTo>
                      <a:pt x="456" y="540"/>
                    </a:lnTo>
                    <a:lnTo>
                      <a:pt x="450" y="540"/>
                    </a:lnTo>
                    <a:lnTo>
                      <a:pt x="444" y="534"/>
                    </a:lnTo>
                    <a:lnTo>
                      <a:pt x="450" y="534"/>
                    </a:lnTo>
                    <a:lnTo>
                      <a:pt x="456" y="528"/>
                    </a:lnTo>
                    <a:lnTo>
                      <a:pt x="480" y="528"/>
                    </a:lnTo>
                    <a:lnTo>
                      <a:pt x="468" y="516"/>
                    </a:lnTo>
                    <a:lnTo>
                      <a:pt x="468" y="510"/>
                    </a:lnTo>
                    <a:lnTo>
                      <a:pt x="456" y="498"/>
                    </a:lnTo>
                    <a:lnTo>
                      <a:pt x="450" y="486"/>
                    </a:lnTo>
                    <a:lnTo>
                      <a:pt x="432" y="468"/>
                    </a:lnTo>
                    <a:lnTo>
                      <a:pt x="420" y="468"/>
                    </a:lnTo>
                    <a:lnTo>
                      <a:pt x="414" y="456"/>
                    </a:lnTo>
                    <a:lnTo>
                      <a:pt x="402" y="450"/>
                    </a:lnTo>
                    <a:lnTo>
                      <a:pt x="390" y="438"/>
                    </a:lnTo>
                    <a:lnTo>
                      <a:pt x="390" y="414"/>
                    </a:lnTo>
                    <a:lnTo>
                      <a:pt x="396" y="402"/>
                    </a:lnTo>
                    <a:lnTo>
                      <a:pt x="396" y="390"/>
                    </a:lnTo>
                    <a:lnTo>
                      <a:pt x="384" y="390"/>
                    </a:lnTo>
                    <a:lnTo>
                      <a:pt x="378" y="384"/>
                    </a:lnTo>
                    <a:lnTo>
                      <a:pt x="372" y="372"/>
                    </a:lnTo>
                    <a:lnTo>
                      <a:pt x="360" y="360"/>
                    </a:lnTo>
                    <a:lnTo>
                      <a:pt x="342" y="354"/>
                    </a:lnTo>
                    <a:lnTo>
                      <a:pt x="324" y="354"/>
                    </a:lnTo>
                    <a:lnTo>
                      <a:pt x="306" y="360"/>
                    </a:lnTo>
                    <a:lnTo>
                      <a:pt x="294" y="366"/>
                    </a:lnTo>
                    <a:lnTo>
                      <a:pt x="288" y="366"/>
                    </a:lnTo>
                    <a:lnTo>
                      <a:pt x="270" y="348"/>
                    </a:lnTo>
                    <a:lnTo>
                      <a:pt x="282" y="348"/>
                    </a:lnTo>
                    <a:lnTo>
                      <a:pt x="294" y="354"/>
                    </a:lnTo>
                    <a:lnTo>
                      <a:pt x="306" y="354"/>
                    </a:lnTo>
                    <a:lnTo>
                      <a:pt x="330" y="342"/>
                    </a:lnTo>
                    <a:lnTo>
                      <a:pt x="336" y="336"/>
                    </a:lnTo>
                    <a:lnTo>
                      <a:pt x="330" y="336"/>
                    </a:lnTo>
                    <a:lnTo>
                      <a:pt x="324" y="330"/>
                    </a:lnTo>
                    <a:lnTo>
                      <a:pt x="306" y="330"/>
                    </a:lnTo>
                    <a:lnTo>
                      <a:pt x="330" y="324"/>
                    </a:lnTo>
                    <a:lnTo>
                      <a:pt x="336" y="318"/>
                    </a:lnTo>
                    <a:lnTo>
                      <a:pt x="348" y="312"/>
                    </a:lnTo>
                    <a:lnTo>
                      <a:pt x="360" y="300"/>
                    </a:lnTo>
                    <a:lnTo>
                      <a:pt x="360" y="288"/>
                    </a:lnTo>
                    <a:lnTo>
                      <a:pt x="366" y="276"/>
                    </a:lnTo>
                    <a:lnTo>
                      <a:pt x="372" y="270"/>
                    </a:lnTo>
                    <a:lnTo>
                      <a:pt x="378" y="258"/>
                    </a:lnTo>
                    <a:lnTo>
                      <a:pt x="384" y="252"/>
                    </a:lnTo>
                    <a:lnTo>
                      <a:pt x="396" y="246"/>
                    </a:lnTo>
                    <a:lnTo>
                      <a:pt x="402" y="246"/>
                    </a:lnTo>
                    <a:lnTo>
                      <a:pt x="402" y="240"/>
                    </a:lnTo>
                    <a:lnTo>
                      <a:pt x="396" y="234"/>
                    </a:lnTo>
                    <a:lnTo>
                      <a:pt x="318" y="234"/>
                    </a:lnTo>
                    <a:lnTo>
                      <a:pt x="318" y="228"/>
                    </a:lnTo>
                    <a:lnTo>
                      <a:pt x="288" y="228"/>
                    </a:lnTo>
                    <a:lnTo>
                      <a:pt x="276" y="234"/>
                    </a:lnTo>
                    <a:lnTo>
                      <a:pt x="264" y="234"/>
                    </a:lnTo>
                    <a:lnTo>
                      <a:pt x="258" y="240"/>
                    </a:lnTo>
                    <a:lnTo>
                      <a:pt x="252" y="240"/>
                    </a:lnTo>
                    <a:lnTo>
                      <a:pt x="264" y="228"/>
                    </a:lnTo>
                    <a:lnTo>
                      <a:pt x="252" y="216"/>
                    </a:lnTo>
                    <a:lnTo>
                      <a:pt x="270" y="210"/>
                    </a:lnTo>
                    <a:lnTo>
                      <a:pt x="300" y="192"/>
                    </a:lnTo>
                    <a:lnTo>
                      <a:pt x="312" y="186"/>
                    </a:lnTo>
                    <a:lnTo>
                      <a:pt x="324" y="162"/>
                    </a:lnTo>
                    <a:lnTo>
                      <a:pt x="318" y="156"/>
                    </a:lnTo>
                    <a:lnTo>
                      <a:pt x="288" y="156"/>
                    </a:lnTo>
                    <a:lnTo>
                      <a:pt x="276" y="162"/>
                    </a:lnTo>
                    <a:lnTo>
                      <a:pt x="258" y="168"/>
                    </a:lnTo>
                    <a:lnTo>
                      <a:pt x="240" y="168"/>
                    </a:lnTo>
                    <a:lnTo>
                      <a:pt x="228" y="162"/>
                    </a:lnTo>
                    <a:lnTo>
                      <a:pt x="216" y="162"/>
                    </a:lnTo>
                    <a:lnTo>
                      <a:pt x="210" y="168"/>
                    </a:lnTo>
                    <a:lnTo>
                      <a:pt x="210" y="174"/>
                    </a:lnTo>
                    <a:lnTo>
                      <a:pt x="216" y="180"/>
                    </a:lnTo>
                    <a:lnTo>
                      <a:pt x="204" y="180"/>
                    </a:lnTo>
                    <a:lnTo>
                      <a:pt x="192" y="192"/>
                    </a:lnTo>
                    <a:lnTo>
                      <a:pt x="192" y="210"/>
                    </a:lnTo>
                    <a:lnTo>
                      <a:pt x="198" y="216"/>
                    </a:lnTo>
                    <a:lnTo>
                      <a:pt x="156" y="222"/>
                    </a:lnTo>
                    <a:lnTo>
                      <a:pt x="156" y="234"/>
                    </a:lnTo>
                    <a:lnTo>
                      <a:pt x="168" y="240"/>
                    </a:lnTo>
                    <a:lnTo>
                      <a:pt x="180" y="264"/>
                    </a:lnTo>
                    <a:lnTo>
                      <a:pt x="162" y="282"/>
                    </a:lnTo>
                    <a:lnTo>
                      <a:pt x="162" y="294"/>
                    </a:lnTo>
                    <a:lnTo>
                      <a:pt x="144" y="300"/>
                    </a:lnTo>
                    <a:lnTo>
                      <a:pt x="156" y="312"/>
                    </a:lnTo>
                    <a:lnTo>
                      <a:pt x="168" y="312"/>
                    </a:lnTo>
                    <a:lnTo>
                      <a:pt x="180" y="306"/>
                    </a:lnTo>
                    <a:lnTo>
                      <a:pt x="186" y="300"/>
                    </a:lnTo>
                    <a:lnTo>
                      <a:pt x="186" y="318"/>
                    </a:lnTo>
                    <a:lnTo>
                      <a:pt x="180" y="318"/>
                    </a:lnTo>
                    <a:lnTo>
                      <a:pt x="168" y="330"/>
                    </a:lnTo>
                    <a:lnTo>
                      <a:pt x="156" y="336"/>
                    </a:lnTo>
                    <a:lnTo>
                      <a:pt x="156" y="360"/>
                    </a:lnTo>
                    <a:lnTo>
                      <a:pt x="162" y="372"/>
                    </a:lnTo>
                    <a:lnTo>
                      <a:pt x="168" y="366"/>
                    </a:lnTo>
                    <a:lnTo>
                      <a:pt x="198" y="366"/>
                    </a:lnTo>
                    <a:lnTo>
                      <a:pt x="210" y="360"/>
                    </a:lnTo>
                    <a:lnTo>
                      <a:pt x="216" y="354"/>
                    </a:lnTo>
                    <a:lnTo>
                      <a:pt x="198" y="372"/>
                    </a:lnTo>
                    <a:lnTo>
                      <a:pt x="210" y="402"/>
                    </a:lnTo>
                    <a:lnTo>
                      <a:pt x="204" y="408"/>
                    </a:lnTo>
                    <a:lnTo>
                      <a:pt x="198" y="420"/>
                    </a:lnTo>
                    <a:lnTo>
                      <a:pt x="186" y="426"/>
                    </a:lnTo>
                    <a:lnTo>
                      <a:pt x="180" y="438"/>
                    </a:lnTo>
                    <a:lnTo>
                      <a:pt x="180" y="450"/>
                    </a:lnTo>
                    <a:lnTo>
                      <a:pt x="186" y="456"/>
                    </a:lnTo>
                    <a:lnTo>
                      <a:pt x="204" y="456"/>
                    </a:lnTo>
                    <a:lnTo>
                      <a:pt x="216" y="450"/>
                    </a:lnTo>
                    <a:lnTo>
                      <a:pt x="240" y="450"/>
                    </a:lnTo>
                    <a:lnTo>
                      <a:pt x="252" y="444"/>
                    </a:lnTo>
                    <a:lnTo>
                      <a:pt x="258" y="438"/>
                    </a:lnTo>
                    <a:lnTo>
                      <a:pt x="270" y="432"/>
                    </a:lnTo>
                    <a:lnTo>
                      <a:pt x="300" y="438"/>
                    </a:lnTo>
                    <a:lnTo>
                      <a:pt x="288" y="444"/>
                    </a:lnTo>
                    <a:lnTo>
                      <a:pt x="264" y="468"/>
                    </a:lnTo>
                    <a:lnTo>
                      <a:pt x="264" y="474"/>
                    </a:lnTo>
                    <a:lnTo>
                      <a:pt x="282" y="492"/>
                    </a:lnTo>
                    <a:lnTo>
                      <a:pt x="294" y="492"/>
                    </a:lnTo>
                    <a:lnTo>
                      <a:pt x="300" y="498"/>
                    </a:lnTo>
                    <a:lnTo>
                      <a:pt x="306" y="498"/>
                    </a:lnTo>
                    <a:lnTo>
                      <a:pt x="312" y="516"/>
                    </a:lnTo>
                    <a:lnTo>
                      <a:pt x="294" y="534"/>
                    </a:lnTo>
                    <a:lnTo>
                      <a:pt x="294" y="564"/>
                    </a:lnTo>
                    <a:lnTo>
                      <a:pt x="222" y="564"/>
                    </a:lnTo>
                    <a:lnTo>
                      <a:pt x="216" y="558"/>
                    </a:lnTo>
                    <a:lnTo>
                      <a:pt x="198" y="558"/>
                    </a:lnTo>
                    <a:lnTo>
                      <a:pt x="192" y="564"/>
                    </a:lnTo>
                    <a:lnTo>
                      <a:pt x="210" y="582"/>
                    </a:lnTo>
                    <a:lnTo>
                      <a:pt x="186" y="600"/>
                    </a:lnTo>
                    <a:lnTo>
                      <a:pt x="228" y="594"/>
                    </a:lnTo>
                    <a:lnTo>
                      <a:pt x="228" y="618"/>
                    </a:lnTo>
                    <a:lnTo>
                      <a:pt x="216" y="642"/>
                    </a:lnTo>
                    <a:lnTo>
                      <a:pt x="210" y="648"/>
                    </a:lnTo>
                    <a:lnTo>
                      <a:pt x="198" y="654"/>
                    </a:lnTo>
                    <a:lnTo>
                      <a:pt x="180" y="660"/>
                    </a:lnTo>
                    <a:lnTo>
                      <a:pt x="168" y="666"/>
                    </a:lnTo>
                    <a:lnTo>
                      <a:pt x="162" y="666"/>
                    </a:lnTo>
                    <a:lnTo>
                      <a:pt x="162" y="690"/>
                    </a:lnTo>
                    <a:lnTo>
                      <a:pt x="168" y="696"/>
                    </a:lnTo>
                    <a:lnTo>
                      <a:pt x="174" y="696"/>
                    </a:lnTo>
                    <a:lnTo>
                      <a:pt x="180" y="690"/>
                    </a:lnTo>
                    <a:lnTo>
                      <a:pt x="192" y="684"/>
                    </a:lnTo>
                    <a:lnTo>
                      <a:pt x="198" y="678"/>
                    </a:lnTo>
                    <a:lnTo>
                      <a:pt x="204" y="684"/>
                    </a:lnTo>
                    <a:lnTo>
                      <a:pt x="204" y="690"/>
                    </a:lnTo>
                    <a:lnTo>
                      <a:pt x="210" y="696"/>
                    </a:lnTo>
                    <a:lnTo>
                      <a:pt x="234" y="696"/>
                    </a:lnTo>
                    <a:lnTo>
                      <a:pt x="240" y="702"/>
                    </a:lnTo>
                    <a:lnTo>
                      <a:pt x="252" y="708"/>
                    </a:lnTo>
                    <a:lnTo>
                      <a:pt x="258" y="708"/>
                    </a:lnTo>
                    <a:lnTo>
                      <a:pt x="276" y="702"/>
                    </a:lnTo>
                    <a:lnTo>
                      <a:pt x="288" y="696"/>
                    </a:lnTo>
                    <a:lnTo>
                      <a:pt x="294" y="690"/>
                    </a:lnTo>
                    <a:lnTo>
                      <a:pt x="318" y="690"/>
                    </a:lnTo>
                    <a:lnTo>
                      <a:pt x="312" y="696"/>
                    </a:lnTo>
                    <a:lnTo>
                      <a:pt x="300" y="702"/>
                    </a:lnTo>
                    <a:lnTo>
                      <a:pt x="294" y="714"/>
                    </a:lnTo>
                    <a:lnTo>
                      <a:pt x="282" y="720"/>
                    </a:lnTo>
                    <a:lnTo>
                      <a:pt x="276" y="726"/>
                    </a:lnTo>
                    <a:lnTo>
                      <a:pt x="210" y="726"/>
                    </a:lnTo>
                    <a:lnTo>
                      <a:pt x="210" y="738"/>
                    </a:lnTo>
                    <a:lnTo>
                      <a:pt x="198" y="738"/>
                    </a:lnTo>
                    <a:lnTo>
                      <a:pt x="186" y="744"/>
                    </a:lnTo>
                    <a:lnTo>
                      <a:pt x="180" y="750"/>
                    </a:lnTo>
                    <a:lnTo>
                      <a:pt x="180" y="768"/>
                    </a:lnTo>
                    <a:lnTo>
                      <a:pt x="174" y="774"/>
                    </a:lnTo>
                    <a:lnTo>
                      <a:pt x="144" y="774"/>
                    </a:lnTo>
                    <a:lnTo>
                      <a:pt x="144" y="780"/>
                    </a:lnTo>
                    <a:lnTo>
                      <a:pt x="138" y="786"/>
                    </a:lnTo>
                    <a:lnTo>
                      <a:pt x="138" y="792"/>
                    </a:lnTo>
                    <a:lnTo>
                      <a:pt x="126" y="804"/>
                    </a:lnTo>
                    <a:lnTo>
                      <a:pt x="114" y="810"/>
                    </a:lnTo>
                    <a:lnTo>
                      <a:pt x="108" y="810"/>
                    </a:lnTo>
                    <a:lnTo>
                      <a:pt x="108" y="816"/>
                    </a:lnTo>
                    <a:lnTo>
                      <a:pt x="114" y="816"/>
                    </a:lnTo>
                    <a:lnTo>
                      <a:pt x="120" y="822"/>
                    </a:lnTo>
                    <a:lnTo>
                      <a:pt x="150" y="822"/>
                    </a:lnTo>
                    <a:lnTo>
                      <a:pt x="156" y="810"/>
                    </a:lnTo>
                    <a:lnTo>
                      <a:pt x="174" y="792"/>
                    </a:lnTo>
                    <a:lnTo>
                      <a:pt x="210" y="792"/>
                    </a:lnTo>
                    <a:lnTo>
                      <a:pt x="216" y="798"/>
                    </a:lnTo>
                    <a:lnTo>
                      <a:pt x="228" y="804"/>
                    </a:lnTo>
                    <a:lnTo>
                      <a:pt x="240" y="804"/>
                    </a:lnTo>
                    <a:lnTo>
                      <a:pt x="246" y="792"/>
                    </a:lnTo>
                    <a:lnTo>
                      <a:pt x="252" y="786"/>
                    </a:lnTo>
                    <a:lnTo>
                      <a:pt x="258" y="774"/>
                    </a:lnTo>
                    <a:lnTo>
                      <a:pt x="270" y="762"/>
                    </a:lnTo>
                    <a:lnTo>
                      <a:pt x="288" y="762"/>
                    </a:lnTo>
                    <a:lnTo>
                      <a:pt x="300" y="774"/>
                    </a:lnTo>
                    <a:lnTo>
                      <a:pt x="330" y="774"/>
                    </a:lnTo>
                    <a:lnTo>
                      <a:pt x="354" y="762"/>
                    </a:lnTo>
                    <a:lnTo>
                      <a:pt x="360" y="762"/>
                    </a:lnTo>
                    <a:lnTo>
                      <a:pt x="366" y="768"/>
                    </a:lnTo>
                    <a:lnTo>
                      <a:pt x="378" y="768"/>
                    </a:lnTo>
                    <a:lnTo>
                      <a:pt x="390" y="774"/>
                    </a:lnTo>
                    <a:lnTo>
                      <a:pt x="396" y="774"/>
                    </a:lnTo>
                    <a:lnTo>
                      <a:pt x="396" y="768"/>
                    </a:lnTo>
                    <a:lnTo>
                      <a:pt x="390" y="762"/>
                    </a:lnTo>
                    <a:lnTo>
                      <a:pt x="390" y="750"/>
                    </a:lnTo>
                    <a:lnTo>
                      <a:pt x="396" y="750"/>
                    </a:lnTo>
                    <a:lnTo>
                      <a:pt x="408" y="756"/>
                    </a:lnTo>
                    <a:lnTo>
                      <a:pt x="414" y="762"/>
                    </a:lnTo>
                    <a:lnTo>
                      <a:pt x="426" y="756"/>
                    </a:lnTo>
                    <a:lnTo>
                      <a:pt x="498" y="756"/>
                    </a:lnTo>
                    <a:lnTo>
                      <a:pt x="522" y="750"/>
                    </a:lnTo>
                    <a:lnTo>
                      <a:pt x="534" y="744"/>
                    </a:lnTo>
                    <a:lnTo>
                      <a:pt x="540" y="732"/>
                    </a:lnTo>
                    <a:lnTo>
                      <a:pt x="546" y="726"/>
                    </a:lnTo>
                    <a:lnTo>
                      <a:pt x="552" y="714"/>
                    </a:lnTo>
                    <a:lnTo>
                      <a:pt x="498" y="708"/>
                    </a:lnTo>
                    <a:lnTo>
                      <a:pt x="522" y="702"/>
                    </a:lnTo>
                    <a:lnTo>
                      <a:pt x="516" y="684"/>
                    </a:lnTo>
                    <a:lnTo>
                      <a:pt x="528" y="672"/>
                    </a:lnTo>
                    <a:lnTo>
                      <a:pt x="540" y="666"/>
                    </a:lnTo>
                    <a:lnTo>
                      <a:pt x="546" y="666"/>
                    </a:lnTo>
                    <a:lnTo>
                      <a:pt x="558" y="660"/>
                    </a:lnTo>
                    <a:lnTo>
                      <a:pt x="564" y="654"/>
                    </a:lnTo>
                    <a:lnTo>
                      <a:pt x="576" y="618"/>
                    </a:lnTo>
                    <a:lnTo>
                      <a:pt x="570" y="606"/>
                    </a:lnTo>
                    <a:lnTo>
                      <a:pt x="564" y="600"/>
                    </a:lnTo>
                    <a:lnTo>
                      <a:pt x="552" y="594"/>
                    </a:lnTo>
                    <a:lnTo>
                      <a:pt x="540" y="594"/>
                    </a:lnTo>
                    <a:lnTo>
                      <a:pt x="528" y="588"/>
                    </a:lnTo>
                    <a:lnTo>
                      <a:pt x="504" y="588"/>
                    </a:lnTo>
                    <a:close/>
                    <a:moveTo>
                      <a:pt x="222" y="486"/>
                    </a:moveTo>
                    <a:lnTo>
                      <a:pt x="216" y="480"/>
                    </a:lnTo>
                    <a:lnTo>
                      <a:pt x="204" y="480"/>
                    </a:lnTo>
                    <a:lnTo>
                      <a:pt x="204" y="486"/>
                    </a:lnTo>
                    <a:lnTo>
                      <a:pt x="198" y="498"/>
                    </a:lnTo>
                    <a:lnTo>
                      <a:pt x="192" y="504"/>
                    </a:lnTo>
                    <a:lnTo>
                      <a:pt x="210" y="504"/>
                    </a:lnTo>
                    <a:lnTo>
                      <a:pt x="222" y="492"/>
                    </a:lnTo>
                    <a:lnTo>
                      <a:pt x="222" y="486"/>
                    </a:lnTo>
                    <a:close/>
                    <a:moveTo>
                      <a:pt x="126" y="504"/>
                    </a:moveTo>
                    <a:lnTo>
                      <a:pt x="132" y="498"/>
                    </a:lnTo>
                    <a:lnTo>
                      <a:pt x="132" y="492"/>
                    </a:lnTo>
                    <a:lnTo>
                      <a:pt x="144" y="492"/>
                    </a:lnTo>
                    <a:lnTo>
                      <a:pt x="150" y="480"/>
                    </a:lnTo>
                    <a:lnTo>
                      <a:pt x="156" y="474"/>
                    </a:lnTo>
                    <a:lnTo>
                      <a:pt x="156" y="462"/>
                    </a:lnTo>
                    <a:lnTo>
                      <a:pt x="138" y="444"/>
                    </a:lnTo>
                    <a:lnTo>
                      <a:pt x="138" y="432"/>
                    </a:lnTo>
                    <a:lnTo>
                      <a:pt x="132" y="438"/>
                    </a:lnTo>
                    <a:lnTo>
                      <a:pt x="126" y="426"/>
                    </a:lnTo>
                    <a:lnTo>
                      <a:pt x="120" y="420"/>
                    </a:lnTo>
                    <a:lnTo>
                      <a:pt x="78" y="420"/>
                    </a:lnTo>
                    <a:lnTo>
                      <a:pt x="72" y="426"/>
                    </a:lnTo>
                    <a:lnTo>
                      <a:pt x="30" y="450"/>
                    </a:lnTo>
                    <a:lnTo>
                      <a:pt x="30" y="462"/>
                    </a:lnTo>
                    <a:lnTo>
                      <a:pt x="24" y="462"/>
                    </a:lnTo>
                    <a:lnTo>
                      <a:pt x="18" y="468"/>
                    </a:lnTo>
                    <a:lnTo>
                      <a:pt x="12" y="468"/>
                    </a:lnTo>
                    <a:lnTo>
                      <a:pt x="0" y="480"/>
                    </a:lnTo>
                    <a:lnTo>
                      <a:pt x="6" y="486"/>
                    </a:lnTo>
                    <a:lnTo>
                      <a:pt x="30" y="498"/>
                    </a:lnTo>
                    <a:lnTo>
                      <a:pt x="42" y="498"/>
                    </a:lnTo>
                    <a:lnTo>
                      <a:pt x="66" y="474"/>
                    </a:lnTo>
                    <a:lnTo>
                      <a:pt x="84" y="498"/>
                    </a:lnTo>
                    <a:lnTo>
                      <a:pt x="120" y="504"/>
                    </a:lnTo>
                    <a:lnTo>
                      <a:pt x="126" y="504"/>
                    </a:lnTo>
                    <a:close/>
                    <a:moveTo>
                      <a:pt x="78" y="228"/>
                    </a:moveTo>
                    <a:lnTo>
                      <a:pt x="72" y="228"/>
                    </a:lnTo>
                    <a:lnTo>
                      <a:pt x="66" y="234"/>
                    </a:lnTo>
                    <a:lnTo>
                      <a:pt x="66" y="240"/>
                    </a:lnTo>
                    <a:lnTo>
                      <a:pt x="84" y="240"/>
                    </a:lnTo>
                    <a:lnTo>
                      <a:pt x="84" y="228"/>
                    </a:lnTo>
                    <a:lnTo>
                      <a:pt x="78" y="228"/>
                    </a:lnTo>
                    <a:close/>
                    <a:moveTo>
                      <a:pt x="108" y="210"/>
                    </a:moveTo>
                    <a:lnTo>
                      <a:pt x="126" y="210"/>
                    </a:lnTo>
                    <a:lnTo>
                      <a:pt x="132" y="204"/>
                    </a:lnTo>
                    <a:lnTo>
                      <a:pt x="132" y="198"/>
                    </a:lnTo>
                    <a:lnTo>
                      <a:pt x="138" y="186"/>
                    </a:lnTo>
                    <a:lnTo>
                      <a:pt x="150" y="174"/>
                    </a:lnTo>
                    <a:lnTo>
                      <a:pt x="150" y="168"/>
                    </a:lnTo>
                    <a:lnTo>
                      <a:pt x="138" y="174"/>
                    </a:lnTo>
                    <a:lnTo>
                      <a:pt x="132" y="174"/>
                    </a:lnTo>
                    <a:lnTo>
                      <a:pt x="114" y="192"/>
                    </a:lnTo>
                    <a:lnTo>
                      <a:pt x="108" y="186"/>
                    </a:lnTo>
                    <a:lnTo>
                      <a:pt x="96" y="186"/>
                    </a:lnTo>
                    <a:lnTo>
                      <a:pt x="90" y="192"/>
                    </a:lnTo>
                    <a:lnTo>
                      <a:pt x="90" y="210"/>
                    </a:lnTo>
                    <a:lnTo>
                      <a:pt x="96" y="216"/>
                    </a:lnTo>
                    <a:lnTo>
                      <a:pt x="96" y="228"/>
                    </a:lnTo>
                    <a:lnTo>
                      <a:pt x="108" y="210"/>
                    </a:lnTo>
                    <a:close/>
                    <a:moveTo>
                      <a:pt x="72" y="252"/>
                    </a:moveTo>
                    <a:lnTo>
                      <a:pt x="60" y="282"/>
                    </a:lnTo>
                    <a:lnTo>
                      <a:pt x="78" y="258"/>
                    </a:lnTo>
                    <a:lnTo>
                      <a:pt x="72" y="25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8" name="Ukraine" descr="© INSCALE GmbH, 05.05.2010&#10;http://www.presentationload.com/">
                <a:extLst>
                  <a:ext uri="{FF2B5EF4-FFF2-40B4-BE49-F238E27FC236}">
                    <a16:creationId xmlns:a16="http://schemas.microsoft.com/office/drawing/2014/main" id="{CBA0DD09-BAD5-79D7-D35D-41167E4F52B7}"/>
                  </a:ext>
                </a:extLst>
              </p:cNvPr>
              <p:cNvSpPr>
                <a:spLocks/>
              </p:cNvSpPr>
              <p:nvPr/>
            </p:nvSpPr>
            <p:spPr bwMode="gray">
              <a:xfrm>
                <a:off x="6225380" y="2051619"/>
                <a:ext cx="527405" cy="295052"/>
              </a:xfrm>
              <a:custGeom>
                <a:avLst/>
                <a:gdLst>
                  <a:gd name="T0" fmla="*/ 2147483647 w 1116"/>
                  <a:gd name="T1" fmla="*/ 2147483647 h 624"/>
                  <a:gd name="T2" fmla="*/ 2147483647 w 1116"/>
                  <a:gd name="T3" fmla="*/ 2147483647 h 624"/>
                  <a:gd name="T4" fmla="*/ 2147483647 w 1116"/>
                  <a:gd name="T5" fmla="*/ 2147483647 h 624"/>
                  <a:gd name="T6" fmla="*/ 2147483647 w 1116"/>
                  <a:gd name="T7" fmla="*/ 2147483647 h 624"/>
                  <a:gd name="T8" fmla="*/ 2147483647 w 1116"/>
                  <a:gd name="T9" fmla="*/ 2147483647 h 624"/>
                  <a:gd name="T10" fmla="*/ 2147483647 w 1116"/>
                  <a:gd name="T11" fmla="*/ 2147483647 h 624"/>
                  <a:gd name="T12" fmla="*/ 2147483647 w 1116"/>
                  <a:gd name="T13" fmla="*/ 2147483647 h 624"/>
                  <a:gd name="T14" fmla="*/ 2147483647 w 1116"/>
                  <a:gd name="T15" fmla="*/ 2147483647 h 624"/>
                  <a:gd name="T16" fmla="*/ 2147483647 w 1116"/>
                  <a:gd name="T17" fmla="*/ 2147483647 h 624"/>
                  <a:gd name="T18" fmla="*/ 2147483647 w 1116"/>
                  <a:gd name="T19" fmla="*/ 2147483647 h 624"/>
                  <a:gd name="T20" fmla="*/ 2147483647 w 1116"/>
                  <a:gd name="T21" fmla="*/ 2147483647 h 624"/>
                  <a:gd name="T22" fmla="*/ 2147483647 w 1116"/>
                  <a:gd name="T23" fmla="*/ 2147483647 h 624"/>
                  <a:gd name="T24" fmla="*/ 2147483647 w 1116"/>
                  <a:gd name="T25" fmla="*/ 2147483647 h 624"/>
                  <a:gd name="T26" fmla="*/ 2147483647 w 1116"/>
                  <a:gd name="T27" fmla="*/ 2147483647 h 624"/>
                  <a:gd name="T28" fmla="*/ 2147483647 w 1116"/>
                  <a:gd name="T29" fmla="*/ 2147483647 h 624"/>
                  <a:gd name="T30" fmla="*/ 2147483647 w 1116"/>
                  <a:gd name="T31" fmla="*/ 2147483647 h 624"/>
                  <a:gd name="T32" fmla="*/ 2147483647 w 1116"/>
                  <a:gd name="T33" fmla="*/ 2147483647 h 624"/>
                  <a:gd name="T34" fmla="*/ 2147483647 w 1116"/>
                  <a:gd name="T35" fmla="*/ 2147483647 h 624"/>
                  <a:gd name="T36" fmla="*/ 2147483647 w 1116"/>
                  <a:gd name="T37" fmla="*/ 2147483647 h 624"/>
                  <a:gd name="T38" fmla="*/ 2147483647 w 1116"/>
                  <a:gd name="T39" fmla="*/ 2147483647 h 624"/>
                  <a:gd name="T40" fmla="*/ 2147483647 w 1116"/>
                  <a:gd name="T41" fmla="*/ 2147483647 h 624"/>
                  <a:gd name="T42" fmla="*/ 2147483647 w 1116"/>
                  <a:gd name="T43" fmla="*/ 2147483647 h 624"/>
                  <a:gd name="T44" fmla="*/ 2147483647 w 1116"/>
                  <a:gd name="T45" fmla="*/ 2147483647 h 624"/>
                  <a:gd name="T46" fmla="*/ 2147483647 w 1116"/>
                  <a:gd name="T47" fmla="*/ 2147483647 h 624"/>
                  <a:gd name="T48" fmla="*/ 2147483647 w 1116"/>
                  <a:gd name="T49" fmla="*/ 2147483647 h 624"/>
                  <a:gd name="T50" fmla="*/ 2147483647 w 1116"/>
                  <a:gd name="T51" fmla="*/ 2147483647 h 624"/>
                  <a:gd name="T52" fmla="*/ 2147483647 w 1116"/>
                  <a:gd name="T53" fmla="*/ 2147483647 h 624"/>
                  <a:gd name="T54" fmla="*/ 2147483647 w 1116"/>
                  <a:gd name="T55" fmla="*/ 2147483647 h 624"/>
                  <a:gd name="T56" fmla="*/ 2147483647 w 1116"/>
                  <a:gd name="T57" fmla="*/ 2147483647 h 624"/>
                  <a:gd name="T58" fmla="*/ 2147483647 w 1116"/>
                  <a:gd name="T59" fmla="*/ 2147483647 h 624"/>
                  <a:gd name="T60" fmla="*/ 2147483647 w 1116"/>
                  <a:gd name="T61" fmla="*/ 2147483647 h 624"/>
                  <a:gd name="T62" fmla="*/ 2147483647 w 1116"/>
                  <a:gd name="T63" fmla="*/ 2147483647 h 624"/>
                  <a:gd name="T64" fmla="*/ 2147483647 w 1116"/>
                  <a:gd name="T65" fmla="*/ 2147483647 h 624"/>
                  <a:gd name="T66" fmla="*/ 2147483647 w 1116"/>
                  <a:gd name="T67" fmla="*/ 2147483647 h 624"/>
                  <a:gd name="T68" fmla="*/ 2147483647 w 1116"/>
                  <a:gd name="T69" fmla="*/ 2147483647 h 624"/>
                  <a:gd name="T70" fmla="*/ 2147483647 w 1116"/>
                  <a:gd name="T71" fmla="*/ 2147483647 h 624"/>
                  <a:gd name="T72" fmla="*/ 2147483647 w 1116"/>
                  <a:gd name="T73" fmla="*/ 2147483647 h 624"/>
                  <a:gd name="T74" fmla="*/ 2147483647 w 1116"/>
                  <a:gd name="T75" fmla="*/ 2147483647 h 624"/>
                  <a:gd name="T76" fmla="*/ 2147483647 w 1116"/>
                  <a:gd name="T77" fmla="*/ 2147483647 h 624"/>
                  <a:gd name="T78" fmla="*/ 2147483647 w 1116"/>
                  <a:gd name="T79" fmla="*/ 2147483647 h 624"/>
                  <a:gd name="T80" fmla="*/ 2147483647 w 1116"/>
                  <a:gd name="T81" fmla="*/ 2147483647 h 624"/>
                  <a:gd name="T82" fmla="*/ 2147483647 w 1116"/>
                  <a:gd name="T83" fmla="*/ 2147483647 h 624"/>
                  <a:gd name="T84" fmla="*/ 2147483647 w 1116"/>
                  <a:gd name="T85" fmla="*/ 2147483647 h 624"/>
                  <a:gd name="T86" fmla="*/ 2147483647 w 1116"/>
                  <a:gd name="T87" fmla="*/ 2147483647 h 624"/>
                  <a:gd name="T88" fmla="*/ 2147483647 w 1116"/>
                  <a:gd name="T89" fmla="*/ 0 h 624"/>
                  <a:gd name="T90" fmla="*/ 2147483647 w 1116"/>
                  <a:gd name="T91" fmla="*/ 2147483647 h 624"/>
                  <a:gd name="T92" fmla="*/ 2147483647 w 1116"/>
                  <a:gd name="T93" fmla="*/ 2147483647 h 624"/>
                  <a:gd name="T94" fmla="*/ 2147483647 w 1116"/>
                  <a:gd name="T95" fmla="*/ 2147483647 h 624"/>
                  <a:gd name="T96" fmla="*/ 2147483647 w 1116"/>
                  <a:gd name="T97" fmla="*/ 2147483647 h 624"/>
                  <a:gd name="T98" fmla="*/ 2147483647 w 1116"/>
                  <a:gd name="T99" fmla="*/ 2147483647 h 624"/>
                  <a:gd name="T100" fmla="*/ 2147483647 w 1116"/>
                  <a:gd name="T101" fmla="*/ 2147483647 h 624"/>
                  <a:gd name="T102" fmla="*/ 2147483647 w 1116"/>
                  <a:gd name="T103" fmla="*/ 2147483647 h 624"/>
                  <a:gd name="T104" fmla="*/ 2147483647 w 1116"/>
                  <a:gd name="T105" fmla="*/ 2147483647 h 624"/>
                  <a:gd name="T106" fmla="*/ 2147483647 w 1116"/>
                  <a:gd name="T107" fmla="*/ 2147483647 h 624"/>
                  <a:gd name="T108" fmla="*/ 2147483647 w 1116"/>
                  <a:gd name="T109" fmla="*/ 2147483647 h 624"/>
                  <a:gd name="T110" fmla="*/ 2147483647 w 1116"/>
                  <a:gd name="T111" fmla="*/ 2147483647 h 624"/>
                  <a:gd name="T112" fmla="*/ 2147483647 w 1116"/>
                  <a:gd name="T113" fmla="*/ 2147483647 h 624"/>
                  <a:gd name="T114" fmla="*/ 2147483647 w 1116"/>
                  <a:gd name="T115" fmla="*/ 2147483647 h 624"/>
                  <a:gd name="T116" fmla="*/ 2147483647 w 1116"/>
                  <a:gd name="T117" fmla="*/ 2147483647 h 6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16"/>
                  <a:gd name="T178" fmla="*/ 0 h 624"/>
                  <a:gd name="T179" fmla="*/ 1116 w 1116"/>
                  <a:gd name="T180" fmla="*/ 624 h 6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16" h="624">
                    <a:moveTo>
                      <a:pt x="24" y="324"/>
                    </a:moveTo>
                    <a:lnTo>
                      <a:pt x="30" y="324"/>
                    </a:lnTo>
                    <a:lnTo>
                      <a:pt x="36" y="330"/>
                    </a:lnTo>
                    <a:lnTo>
                      <a:pt x="48" y="330"/>
                    </a:lnTo>
                    <a:lnTo>
                      <a:pt x="54" y="336"/>
                    </a:lnTo>
                    <a:lnTo>
                      <a:pt x="78" y="336"/>
                    </a:lnTo>
                    <a:lnTo>
                      <a:pt x="84" y="342"/>
                    </a:lnTo>
                    <a:lnTo>
                      <a:pt x="108" y="342"/>
                    </a:lnTo>
                    <a:lnTo>
                      <a:pt x="114" y="348"/>
                    </a:lnTo>
                    <a:lnTo>
                      <a:pt x="126" y="342"/>
                    </a:lnTo>
                    <a:lnTo>
                      <a:pt x="132" y="342"/>
                    </a:lnTo>
                    <a:lnTo>
                      <a:pt x="144" y="336"/>
                    </a:lnTo>
                    <a:lnTo>
                      <a:pt x="150" y="336"/>
                    </a:lnTo>
                    <a:lnTo>
                      <a:pt x="174" y="360"/>
                    </a:lnTo>
                    <a:lnTo>
                      <a:pt x="186" y="360"/>
                    </a:lnTo>
                    <a:lnTo>
                      <a:pt x="198" y="348"/>
                    </a:lnTo>
                    <a:lnTo>
                      <a:pt x="198" y="342"/>
                    </a:lnTo>
                    <a:lnTo>
                      <a:pt x="222" y="348"/>
                    </a:lnTo>
                    <a:lnTo>
                      <a:pt x="228" y="336"/>
                    </a:lnTo>
                    <a:lnTo>
                      <a:pt x="234" y="342"/>
                    </a:lnTo>
                    <a:lnTo>
                      <a:pt x="252" y="342"/>
                    </a:lnTo>
                    <a:lnTo>
                      <a:pt x="258" y="336"/>
                    </a:lnTo>
                    <a:lnTo>
                      <a:pt x="258" y="330"/>
                    </a:lnTo>
                    <a:lnTo>
                      <a:pt x="270" y="318"/>
                    </a:lnTo>
                    <a:lnTo>
                      <a:pt x="282" y="318"/>
                    </a:lnTo>
                    <a:lnTo>
                      <a:pt x="288" y="306"/>
                    </a:lnTo>
                    <a:lnTo>
                      <a:pt x="294" y="306"/>
                    </a:lnTo>
                    <a:lnTo>
                      <a:pt x="306" y="312"/>
                    </a:lnTo>
                    <a:lnTo>
                      <a:pt x="318" y="312"/>
                    </a:lnTo>
                    <a:lnTo>
                      <a:pt x="318" y="306"/>
                    </a:lnTo>
                    <a:lnTo>
                      <a:pt x="324" y="306"/>
                    </a:lnTo>
                    <a:lnTo>
                      <a:pt x="336" y="300"/>
                    </a:lnTo>
                    <a:lnTo>
                      <a:pt x="342" y="300"/>
                    </a:lnTo>
                    <a:lnTo>
                      <a:pt x="354" y="312"/>
                    </a:lnTo>
                    <a:lnTo>
                      <a:pt x="360" y="312"/>
                    </a:lnTo>
                    <a:lnTo>
                      <a:pt x="360" y="318"/>
                    </a:lnTo>
                    <a:lnTo>
                      <a:pt x="402" y="318"/>
                    </a:lnTo>
                    <a:lnTo>
                      <a:pt x="408" y="324"/>
                    </a:lnTo>
                    <a:lnTo>
                      <a:pt x="408" y="336"/>
                    </a:lnTo>
                    <a:lnTo>
                      <a:pt x="426" y="336"/>
                    </a:lnTo>
                    <a:lnTo>
                      <a:pt x="438" y="342"/>
                    </a:lnTo>
                    <a:lnTo>
                      <a:pt x="444" y="348"/>
                    </a:lnTo>
                    <a:lnTo>
                      <a:pt x="450" y="360"/>
                    </a:lnTo>
                    <a:lnTo>
                      <a:pt x="444" y="366"/>
                    </a:lnTo>
                    <a:lnTo>
                      <a:pt x="444" y="390"/>
                    </a:lnTo>
                    <a:lnTo>
                      <a:pt x="456" y="384"/>
                    </a:lnTo>
                    <a:lnTo>
                      <a:pt x="462" y="384"/>
                    </a:lnTo>
                    <a:lnTo>
                      <a:pt x="468" y="390"/>
                    </a:lnTo>
                    <a:lnTo>
                      <a:pt x="462" y="396"/>
                    </a:lnTo>
                    <a:lnTo>
                      <a:pt x="462" y="414"/>
                    </a:lnTo>
                    <a:lnTo>
                      <a:pt x="474" y="414"/>
                    </a:lnTo>
                    <a:lnTo>
                      <a:pt x="480" y="420"/>
                    </a:lnTo>
                    <a:lnTo>
                      <a:pt x="492" y="420"/>
                    </a:lnTo>
                    <a:lnTo>
                      <a:pt x="498" y="426"/>
                    </a:lnTo>
                    <a:lnTo>
                      <a:pt x="498" y="456"/>
                    </a:lnTo>
                    <a:lnTo>
                      <a:pt x="492" y="456"/>
                    </a:lnTo>
                    <a:lnTo>
                      <a:pt x="480" y="462"/>
                    </a:lnTo>
                    <a:lnTo>
                      <a:pt x="462" y="462"/>
                    </a:lnTo>
                    <a:lnTo>
                      <a:pt x="456" y="456"/>
                    </a:lnTo>
                    <a:lnTo>
                      <a:pt x="438" y="456"/>
                    </a:lnTo>
                    <a:lnTo>
                      <a:pt x="432" y="462"/>
                    </a:lnTo>
                    <a:lnTo>
                      <a:pt x="432" y="468"/>
                    </a:lnTo>
                    <a:lnTo>
                      <a:pt x="438" y="468"/>
                    </a:lnTo>
                    <a:lnTo>
                      <a:pt x="450" y="474"/>
                    </a:lnTo>
                    <a:lnTo>
                      <a:pt x="456" y="480"/>
                    </a:lnTo>
                    <a:lnTo>
                      <a:pt x="438" y="492"/>
                    </a:lnTo>
                    <a:lnTo>
                      <a:pt x="432" y="498"/>
                    </a:lnTo>
                    <a:lnTo>
                      <a:pt x="420" y="504"/>
                    </a:lnTo>
                    <a:lnTo>
                      <a:pt x="414" y="504"/>
                    </a:lnTo>
                    <a:lnTo>
                      <a:pt x="414" y="516"/>
                    </a:lnTo>
                    <a:lnTo>
                      <a:pt x="420" y="522"/>
                    </a:lnTo>
                    <a:lnTo>
                      <a:pt x="420" y="534"/>
                    </a:lnTo>
                    <a:lnTo>
                      <a:pt x="396" y="540"/>
                    </a:lnTo>
                    <a:lnTo>
                      <a:pt x="390" y="528"/>
                    </a:lnTo>
                    <a:lnTo>
                      <a:pt x="390" y="516"/>
                    </a:lnTo>
                    <a:lnTo>
                      <a:pt x="390" y="528"/>
                    </a:lnTo>
                    <a:lnTo>
                      <a:pt x="396" y="540"/>
                    </a:lnTo>
                    <a:lnTo>
                      <a:pt x="396" y="546"/>
                    </a:lnTo>
                    <a:lnTo>
                      <a:pt x="408" y="552"/>
                    </a:lnTo>
                    <a:lnTo>
                      <a:pt x="438" y="552"/>
                    </a:lnTo>
                    <a:lnTo>
                      <a:pt x="444" y="546"/>
                    </a:lnTo>
                    <a:lnTo>
                      <a:pt x="450" y="546"/>
                    </a:lnTo>
                    <a:lnTo>
                      <a:pt x="456" y="540"/>
                    </a:lnTo>
                    <a:lnTo>
                      <a:pt x="474" y="540"/>
                    </a:lnTo>
                    <a:lnTo>
                      <a:pt x="480" y="534"/>
                    </a:lnTo>
                    <a:lnTo>
                      <a:pt x="486" y="534"/>
                    </a:lnTo>
                    <a:lnTo>
                      <a:pt x="480" y="528"/>
                    </a:lnTo>
                    <a:lnTo>
                      <a:pt x="486" y="528"/>
                    </a:lnTo>
                    <a:lnTo>
                      <a:pt x="492" y="522"/>
                    </a:lnTo>
                    <a:lnTo>
                      <a:pt x="510" y="516"/>
                    </a:lnTo>
                    <a:lnTo>
                      <a:pt x="522" y="510"/>
                    </a:lnTo>
                    <a:lnTo>
                      <a:pt x="528" y="504"/>
                    </a:lnTo>
                    <a:lnTo>
                      <a:pt x="534" y="492"/>
                    </a:lnTo>
                    <a:lnTo>
                      <a:pt x="540" y="486"/>
                    </a:lnTo>
                    <a:lnTo>
                      <a:pt x="546" y="474"/>
                    </a:lnTo>
                    <a:lnTo>
                      <a:pt x="552" y="468"/>
                    </a:lnTo>
                    <a:lnTo>
                      <a:pt x="552" y="462"/>
                    </a:lnTo>
                    <a:lnTo>
                      <a:pt x="582" y="450"/>
                    </a:lnTo>
                    <a:lnTo>
                      <a:pt x="600" y="438"/>
                    </a:lnTo>
                    <a:lnTo>
                      <a:pt x="612" y="444"/>
                    </a:lnTo>
                    <a:lnTo>
                      <a:pt x="624" y="444"/>
                    </a:lnTo>
                    <a:lnTo>
                      <a:pt x="636" y="450"/>
                    </a:lnTo>
                    <a:lnTo>
                      <a:pt x="654" y="450"/>
                    </a:lnTo>
                    <a:lnTo>
                      <a:pt x="666" y="438"/>
                    </a:lnTo>
                    <a:lnTo>
                      <a:pt x="648" y="462"/>
                    </a:lnTo>
                    <a:lnTo>
                      <a:pt x="624" y="462"/>
                    </a:lnTo>
                    <a:lnTo>
                      <a:pt x="630" y="468"/>
                    </a:lnTo>
                    <a:lnTo>
                      <a:pt x="642" y="474"/>
                    </a:lnTo>
                    <a:lnTo>
                      <a:pt x="654" y="486"/>
                    </a:lnTo>
                    <a:lnTo>
                      <a:pt x="726" y="486"/>
                    </a:lnTo>
                    <a:lnTo>
                      <a:pt x="738" y="504"/>
                    </a:lnTo>
                    <a:lnTo>
                      <a:pt x="726" y="510"/>
                    </a:lnTo>
                    <a:lnTo>
                      <a:pt x="720" y="516"/>
                    </a:lnTo>
                    <a:lnTo>
                      <a:pt x="684" y="534"/>
                    </a:lnTo>
                    <a:lnTo>
                      <a:pt x="678" y="540"/>
                    </a:lnTo>
                    <a:lnTo>
                      <a:pt x="678" y="546"/>
                    </a:lnTo>
                    <a:lnTo>
                      <a:pt x="684" y="546"/>
                    </a:lnTo>
                    <a:lnTo>
                      <a:pt x="690" y="552"/>
                    </a:lnTo>
                    <a:lnTo>
                      <a:pt x="720" y="552"/>
                    </a:lnTo>
                    <a:lnTo>
                      <a:pt x="732" y="558"/>
                    </a:lnTo>
                    <a:lnTo>
                      <a:pt x="744" y="570"/>
                    </a:lnTo>
                    <a:lnTo>
                      <a:pt x="744" y="594"/>
                    </a:lnTo>
                    <a:lnTo>
                      <a:pt x="738" y="606"/>
                    </a:lnTo>
                    <a:lnTo>
                      <a:pt x="738" y="618"/>
                    </a:lnTo>
                    <a:lnTo>
                      <a:pt x="756" y="618"/>
                    </a:lnTo>
                    <a:lnTo>
                      <a:pt x="768" y="624"/>
                    </a:lnTo>
                    <a:lnTo>
                      <a:pt x="780" y="624"/>
                    </a:lnTo>
                    <a:lnTo>
                      <a:pt x="780" y="618"/>
                    </a:lnTo>
                    <a:lnTo>
                      <a:pt x="792" y="606"/>
                    </a:lnTo>
                    <a:lnTo>
                      <a:pt x="804" y="600"/>
                    </a:lnTo>
                    <a:lnTo>
                      <a:pt x="810" y="594"/>
                    </a:lnTo>
                    <a:lnTo>
                      <a:pt x="840" y="594"/>
                    </a:lnTo>
                    <a:lnTo>
                      <a:pt x="858" y="576"/>
                    </a:lnTo>
                    <a:lnTo>
                      <a:pt x="858" y="570"/>
                    </a:lnTo>
                    <a:lnTo>
                      <a:pt x="864" y="564"/>
                    </a:lnTo>
                    <a:lnTo>
                      <a:pt x="870" y="564"/>
                    </a:lnTo>
                    <a:lnTo>
                      <a:pt x="882" y="576"/>
                    </a:lnTo>
                    <a:lnTo>
                      <a:pt x="918" y="570"/>
                    </a:lnTo>
                    <a:lnTo>
                      <a:pt x="918" y="552"/>
                    </a:lnTo>
                    <a:lnTo>
                      <a:pt x="930" y="540"/>
                    </a:lnTo>
                    <a:lnTo>
                      <a:pt x="900" y="540"/>
                    </a:lnTo>
                    <a:lnTo>
                      <a:pt x="894" y="546"/>
                    </a:lnTo>
                    <a:lnTo>
                      <a:pt x="882" y="552"/>
                    </a:lnTo>
                    <a:lnTo>
                      <a:pt x="852" y="552"/>
                    </a:lnTo>
                    <a:lnTo>
                      <a:pt x="846" y="546"/>
                    </a:lnTo>
                    <a:lnTo>
                      <a:pt x="834" y="540"/>
                    </a:lnTo>
                    <a:lnTo>
                      <a:pt x="828" y="534"/>
                    </a:lnTo>
                    <a:lnTo>
                      <a:pt x="828" y="522"/>
                    </a:lnTo>
                    <a:lnTo>
                      <a:pt x="822" y="516"/>
                    </a:lnTo>
                    <a:lnTo>
                      <a:pt x="810" y="516"/>
                    </a:lnTo>
                    <a:lnTo>
                      <a:pt x="786" y="498"/>
                    </a:lnTo>
                    <a:lnTo>
                      <a:pt x="750" y="492"/>
                    </a:lnTo>
                    <a:lnTo>
                      <a:pt x="744" y="480"/>
                    </a:lnTo>
                    <a:lnTo>
                      <a:pt x="810" y="480"/>
                    </a:lnTo>
                    <a:lnTo>
                      <a:pt x="822" y="474"/>
                    </a:lnTo>
                    <a:lnTo>
                      <a:pt x="834" y="462"/>
                    </a:lnTo>
                    <a:lnTo>
                      <a:pt x="846" y="468"/>
                    </a:lnTo>
                    <a:lnTo>
                      <a:pt x="852" y="462"/>
                    </a:lnTo>
                    <a:lnTo>
                      <a:pt x="864" y="456"/>
                    </a:lnTo>
                    <a:lnTo>
                      <a:pt x="870" y="450"/>
                    </a:lnTo>
                    <a:lnTo>
                      <a:pt x="882" y="444"/>
                    </a:lnTo>
                    <a:lnTo>
                      <a:pt x="906" y="444"/>
                    </a:lnTo>
                    <a:lnTo>
                      <a:pt x="918" y="438"/>
                    </a:lnTo>
                    <a:lnTo>
                      <a:pt x="930" y="438"/>
                    </a:lnTo>
                    <a:lnTo>
                      <a:pt x="978" y="408"/>
                    </a:lnTo>
                    <a:lnTo>
                      <a:pt x="1014" y="408"/>
                    </a:lnTo>
                    <a:lnTo>
                      <a:pt x="1014" y="372"/>
                    </a:lnTo>
                    <a:lnTo>
                      <a:pt x="1032" y="372"/>
                    </a:lnTo>
                    <a:lnTo>
                      <a:pt x="1038" y="366"/>
                    </a:lnTo>
                    <a:lnTo>
                      <a:pt x="1038" y="360"/>
                    </a:lnTo>
                    <a:lnTo>
                      <a:pt x="1050" y="348"/>
                    </a:lnTo>
                    <a:lnTo>
                      <a:pt x="1080" y="348"/>
                    </a:lnTo>
                    <a:lnTo>
                      <a:pt x="1092" y="342"/>
                    </a:lnTo>
                    <a:lnTo>
                      <a:pt x="1104" y="342"/>
                    </a:lnTo>
                    <a:lnTo>
                      <a:pt x="1116" y="330"/>
                    </a:lnTo>
                    <a:lnTo>
                      <a:pt x="1116" y="324"/>
                    </a:lnTo>
                    <a:lnTo>
                      <a:pt x="1110" y="312"/>
                    </a:lnTo>
                    <a:lnTo>
                      <a:pt x="1110" y="300"/>
                    </a:lnTo>
                    <a:lnTo>
                      <a:pt x="1098" y="294"/>
                    </a:lnTo>
                    <a:lnTo>
                      <a:pt x="1086" y="282"/>
                    </a:lnTo>
                    <a:lnTo>
                      <a:pt x="1092" y="276"/>
                    </a:lnTo>
                    <a:lnTo>
                      <a:pt x="1110" y="276"/>
                    </a:lnTo>
                    <a:lnTo>
                      <a:pt x="1116" y="270"/>
                    </a:lnTo>
                    <a:lnTo>
                      <a:pt x="1110" y="264"/>
                    </a:lnTo>
                    <a:lnTo>
                      <a:pt x="1104" y="264"/>
                    </a:lnTo>
                    <a:lnTo>
                      <a:pt x="1098" y="258"/>
                    </a:lnTo>
                    <a:lnTo>
                      <a:pt x="1092" y="258"/>
                    </a:lnTo>
                    <a:lnTo>
                      <a:pt x="1110" y="246"/>
                    </a:lnTo>
                    <a:lnTo>
                      <a:pt x="1110" y="222"/>
                    </a:lnTo>
                    <a:lnTo>
                      <a:pt x="1104" y="216"/>
                    </a:lnTo>
                    <a:lnTo>
                      <a:pt x="1080" y="216"/>
                    </a:lnTo>
                    <a:lnTo>
                      <a:pt x="1062" y="204"/>
                    </a:lnTo>
                    <a:lnTo>
                      <a:pt x="1056" y="198"/>
                    </a:lnTo>
                    <a:lnTo>
                      <a:pt x="1056" y="192"/>
                    </a:lnTo>
                    <a:lnTo>
                      <a:pt x="1014" y="192"/>
                    </a:lnTo>
                    <a:lnTo>
                      <a:pt x="1002" y="186"/>
                    </a:lnTo>
                    <a:lnTo>
                      <a:pt x="996" y="180"/>
                    </a:lnTo>
                    <a:lnTo>
                      <a:pt x="978" y="180"/>
                    </a:lnTo>
                    <a:lnTo>
                      <a:pt x="966" y="186"/>
                    </a:lnTo>
                    <a:lnTo>
                      <a:pt x="942" y="162"/>
                    </a:lnTo>
                    <a:lnTo>
                      <a:pt x="936" y="150"/>
                    </a:lnTo>
                    <a:lnTo>
                      <a:pt x="924" y="150"/>
                    </a:lnTo>
                    <a:lnTo>
                      <a:pt x="918" y="156"/>
                    </a:lnTo>
                    <a:lnTo>
                      <a:pt x="918" y="162"/>
                    </a:lnTo>
                    <a:lnTo>
                      <a:pt x="912" y="156"/>
                    </a:lnTo>
                    <a:lnTo>
                      <a:pt x="864" y="156"/>
                    </a:lnTo>
                    <a:lnTo>
                      <a:pt x="858" y="150"/>
                    </a:lnTo>
                    <a:lnTo>
                      <a:pt x="846" y="150"/>
                    </a:lnTo>
                    <a:lnTo>
                      <a:pt x="840" y="144"/>
                    </a:lnTo>
                    <a:lnTo>
                      <a:pt x="816" y="150"/>
                    </a:lnTo>
                    <a:lnTo>
                      <a:pt x="810" y="150"/>
                    </a:lnTo>
                    <a:lnTo>
                      <a:pt x="798" y="102"/>
                    </a:lnTo>
                    <a:lnTo>
                      <a:pt x="756" y="84"/>
                    </a:lnTo>
                    <a:lnTo>
                      <a:pt x="720" y="84"/>
                    </a:lnTo>
                    <a:lnTo>
                      <a:pt x="720" y="66"/>
                    </a:lnTo>
                    <a:lnTo>
                      <a:pt x="714" y="48"/>
                    </a:lnTo>
                    <a:lnTo>
                      <a:pt x="720" y="48"/>
                    </a:lnTo>
                    <a:lnTo>
                      <a:pt x="726" y="42"/>
                    </a:lnTo>
                    <a:lnTo>
                      <a:pt x="726" y="30"/>
                    </a:lnTo>
                    <a:lnTo>
                      <a:pt x="720" y="30"/>
                    </a:lnTo>
                    <a:lnTo>
                      <a:pt x="708" y="24"/>
                    </a:lnTo>
                    <a:lnTo>
                      <a:pt x="702" y="18"/>
                    </a:lnTo>
                    <a:lnTo>
                      <a:pt x="696" y="18"/>
                    </a:lnTo>
                    <a:lnTo>
                      <a:pt x="690" y="0"/>
                    </a:lnTo>
                    <a:lnTo>
                      <a:pt x="642" y="0"/>
                    </a:lnTo>
                    <a:lnTo>
                      <a:pt x="630" y="6"/>
                    </a:lnTo>
                    <a:lnTo>
                      <a:pt x="600" y="6"/>
                    </a:lnTo>
                    <a:lnTo>
                      <a:pt x="600" y="18"/>
                    </a:lnTo>
                    <a:lnTo>
                      <a:pt x="594" y="24"/>
                    </a:lnTo>
                    <a:lnTo>
                      <a:pt x="558" y="24"/>
                    </a:lnTo>
                    <a:lnTo>
                      <a:pt x="546" y="18"/>
                    </a:lnTo>
                    <a:lnTo>
                      <a:pt x="516" y="18"/>
                    </a:lnTo>
                    <a:lnTo>
                      <a:pt x="510" y="30"/>
                    </a:lnTo>
                    <a:lnTo>
                      <a:pt x="498" y="36"/>
                    </a:lnTo>
                    <a:lnTo>
                      <a:pt x="492" y="42"/>
                    </a:lnTo>
                    <a:lnTo>
                      <a:pt x="486" y="54"/>
                    </a:lnTo>
                    <a:lnTo>
                      <a:pt x="492" y="60"/>
                    </a:lnTo>
                    <a:lnTo>
                      <a:pt x="492" y="72"/>
                    </a:lnTo>
                    <a:lnTo>
                      <a:pt x="486" y="78"/>
                    </a:lnTo>
                    <a:lnTo>
                      <a:pt x="468" y="78"/>
                    </a:lnTo>
                    <a:lnTo>
                      <a:pt x="462" y="72"/>
                    </a:lnTo>
                    <a:lnTo>
                      <a:pt x="438" y="72"/>
                    </a:lnTo>
                    <a:lnTo>
                      <a:pt x="426" y="78"/>
                    </a:lnTo>
                    <a:lnTo>
                      <a:pt x="420" y="78"/>
                    </a:lnTo>
                    <a:lnTo>
                      <a:pt x="420" y="66"/>
                    </a:lnTo>
                    <a:lnTo>
                      <a:pt x="414" y="60"/>
                    </a:lnTo>
                    <a:lnTo>
                      <a:pt x="396" y="60"/>
                    </a:lnTo>
                    <a:lnTo>
                      <a:pt x="390" y="66"/>
                    </a:lnTo>
                    <a:lnTo>
                      <a:pt x="390" y="72"/>
                    </a:lnTo>
                    <a:lnTo>
                      <a:pt x="378" y="60"/>
                    </a:lnTo>
                    <a:lnTo>
                      <a:pt x="366" y="66"/>
                    </a:lnTo>
                    <a:lnTo>
                      <a:pt x="360" y="60"/>
                    </a:lnTo>
                    <a:lnTo>
                      <a:pt x="342" y="66"/>
                    </a:lnTo>
                    <a:lnTo>
                      <a:pt x="336" y="54"/>
                    </a:lnTo>
                    <a:lnTo>
                      <a:pt x="324" y="66"/>
                    </a:lnTo>
                    <a:lnTo>
                      <a:pt x="306" y="54"/>
                    </a:lnTo>
                    <a:lnTo>
                      <a:pt x="300" y="60"/>
                    </a:lnTo>
                    <a:lnTo>
                      <a:pt x="282" y="48"/>
                    </a:lnTo>
                    <a:lnTo>
                      <a:pt x="258" y="42"/>
                    </a:lnTo>
                    <a:lnTo>
                      <a:pt x="222" y="42"/>
                    </a:lnTo>
                    <a:lnTo>
                      <a:pt x="216" y="36"/>
                    </a:lnTo>
                    <a:lnTo>
                      <a:pt x="216" y="30"/>
                    </a:lnTo>
                    <a:lnTo>
                      <a:pt x="168" y="30"/>
                    </a:lnTo>
                    <a:lnTo>
                      <a:pt x="162" y="36"/>
                    </a:lnTo>
                    <a:lnTo>
                      <a:pt x="150" y="42"/>
                    </a:lnTo>
                    <a:lnTo>
                      <a:pt x="114" y="42"/>
                    </a:lnTo>
                    <a:lnTo>
                      <a:pt x="114" y="48"/>
                    </a:lnTo>
                    <a:lnTo>
                      <a:pt x="96" y="66"/>
                    </a:lnTo>
                    <a:lnTo>
                      <a:pt x="78" y="66"/>
                    </a:lnTo>
                    <a:lnTo>
                      <a:pt x="66" y="60"/>
                    </a:lnTo>
                    <a:lnTo>
                      <a:pt x="72" y="78"/>
                    </a:lnTo>
                    <a:lnTo>
                      <a:pt x="90" y="96"/>
                    </a:lnTo>
                    <a:lnTo>
                      <a:pt x="90" y="102"/>
                    </a:lnTo>
                    <a:lnTo>
                      <a:pt x="102" y="108"/>
                    </a:lnTo>
                    <a:lnTo>
                      <a:pt x="108" y="114"/>
                    </a:lnTo>
                    <a:lnTo>
                      <a:pt x="102" y="126"/>
                    </a:lnTo>
                    <a:lnTo>
                      <a:pt x="108" y="132"/>
                    </a:lnTo>
                    <a:lnTo>
                      <a:pt x="108" y="138"/>
                    </a:lnTo>
                    <a:lnTo>
                      <a:pt x="114" y="144"/>
                    </a:lnTo>
                    <a:lnTo>
                      <a:pt x="108" y="150"/>
                    </a:lnTo>
                    <a:lnTo>
                      <a:pt x="102" y="150"/>
                    </a:lnTo>
                    <a:lnTo>
                      <a:pt x="96" y="156"/>
                    </a:lnTo>
                    <a:lnTo>
                      <a:pt x="84" y="156"/>
                    </a:lnTo>
                    <a:lnTo>
                      <a:pt x="30" y="204"/>
                    </a:lnTo>
                    <a:lnTo>
                      <a:pt x="30" y="246"/>
                    </a:lnTo>
                    <a:lnTo>
                      <a:pt x="42" y="258"/>
                    </a:lnTo>
                    <a:lnTo>
                      <a:pt x="18" y="258"/>
                    </a:lnTo>
                    <a:lnTo>
                      <a:pt x="18" y="270"/>
                    </a:lnTo>
                    <a:lnTo>
                      <a:pt x="12" y="276"/>
                    </a:lnTo>
                    <a:lnTo>
                      <a:pt x="12" y="282"/>
                    </a:lnTo>
                    <a:lnTo>
                      <a:pt x="6" y="288"/>
                    </a:lnTo>
                    <a:lnTo>
                      <a:pt x="0" y="288"/>
                    </a:lnTo>
                    <a:lnTo>
                      <a:pt x="0" y="306"/>
                    </a:lnTo>
                    <a:lnTo>
                      <a:pt x="6" y="306"/>
                    </a:lnTo>
                    <a:lnTo>
                      <a:pt x="24" y="32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9" name="Switzerland" descr="© INSCALE GmbH, 05.05.2010&#10;http://www.presentationload.com/">
                <a:extLst>
                  <a:ext uri="{FF2B5EF4-FFF2-40B4-BE49-F238E27FC236}">
                    <a16:creationId xmlns:a16="http://schemas.microsoft.com/office/drawing/2014/main" id="{8C79A158-2777-675E-9BE3-A373860DB68A}"/>
                  </a:ext>
                </a:extLst>
              </p:cNvPr>
              <p:cNvSpPr>
                <a:spLocks/>
              </p:cNvSpPr>
              <p:nvPr/>
            </p:nvSpPr>
            <p:spPr bwMode="gray">
              <a:xfrm>
                <a:off x="5747766" y="2215741"/>
                <a:ext cx="136462" cy="75608"/>
              </a:xfrm>
              <a:custGeom>
                <a:avLst/>
                <a:gdLst>
                  <a:gd name="T0" fmla="*/ 2147483647 w 288"/>
                  <a:gd name="T1" fmla="*/ 2147483647 h 162"/>
                  <a:gd name="T2" fmla="*/ 2147483647 w 288"/>
                  <a:gd name="T3" fmla="*/ 2147483647 h 162"/>
                  <a:gd name="T4" fmla="*/ 2147483647 w 288"/>
                  <a:gd name="T5" fmla="*/ 2147483647 h 162"/>
                  <a:gd name="T6" fmla="*/ 2147483647 w 288"/>
                  <a:gd name="T7" fmla="*/ 2147483647 h 162"/>
                  <a:gd name="T8" fmla="*/ 2147483647 w 288"/>
                  <a:gd name="T9" fmla="*/ 2147483647 h 162"/>
                  <a:gd name="T10" fmla="*/ 2147483647 w 288"/>
                  <a:gd name="T11" fmla="*/ 2147483647 h 162"/>
                  <a:gd name="T12" fmla="*/ 2147483647 w 288"/>
                  <a:gd name="T13" fmla="*/ 2147483647 h 162"/>
                  <a:gd name="T14" fmla="*/ 0 w 288"/>
                  <a:gd name="T15" fmla="*/ 2147483647 h 162"/>
                  <a:gd name="T16" fmla="*/ 2147483647 w 288"/>
                  <a:gd name="T17" fmla="*/ 2147483647 h 162"/>
                  <a:gd name="T18" fmla="*/ 2147483647 w 288"/>
                  <a:gd name="T19" fmla="*/ 2147483647 h 162"/>
                  <a:gd name="T20" fmla="*/ 2147483647 w 288"/>
                  <a:gd name="T21" fmla="*/ 2147483647 h 162"/>
                  <a:gd name="T22" fmla="*/ 2147483647 w 288"/>
                  <a:gd name="T23" fmla="*/ 2147483647 h 162"/>
                  <a:gd name="T24" fmla="*/ 2147483647 w 288"/>
                  <a:gd name="T25" fmla="*/ 2147483647 h 162"/>
                  <a:gd name="T26" fmla="*/ 2147483647 w 288"/>
                  <a:gd name="T27" fmla="*/ 2147483647 h 162"/>
                  <a:gd name="T28" fmla="*/ 2147483647 w 288"/>
                  <a:gd name="T29" fmla="*/ 2147483647 h 162"/>
                  <a:gd name="T30" fmla="*/ 2147483647 w 288"/>
                  <a:gd name="T31" fmla="*/ 2147483647 h 162"/>
                  <a:gd name="T32" fmla="*/ 2147483647 w 288"/>
                  <a:gd name="T33" fmla="*/ 2147483647 h 162"/>
                  <a:gd name="T34" fmla="*/ 2147483647 w 288"/>
                  <a:gd name="T35" fmla="*/ 2147483647 h 162"/>
                  <a:gd name="T36" fmla="*/ 2147483647 w 288"/>
                  <a:gd name="T37" fmla="*/ 2147483647 h 162"/>
                  <a:gd name="T38" fmla="*/ 2147483647 w 288"/>
                  <a:gd name="T39" fmla="*/ 2147483647 h 162"/>
                  <a:gd name="T40" fmla="*/ 2147483647 w 288"/>
                  <a:gd name="T41" fmla="*/ 2147483647 h 162"/>
                  <a:gd name="T42" fmla="*/ 2147483647 w 288"/>
                  <a:gd name="T43" fmla="*/ 2147483647 h 162"/>
                  <a:gd name="T44" fmla="*/ 2147483647 w 288"/>
                  <a:gd name="T45" fmla="*/ 2147483647 h 162"/>
                  <a:gd name="T46" fmla="*/ 2147483647 w 288"/>
                  <a:gd name="T47" fmla="*/ 2147483647 h 162"/>
                  <a:gd name="T48" fmla="*/ 2147483647 w 288"/>
                  <a:gd name="T49" fmla="*/ 2147483647 h 162"/>
                  <a:gd name="T50" fmla="*/ 2147483647 w 288"/>
                  <a:gd name="T51" fmla="*/ 2147483647 h 162"/>
                  <a:gd name="T52" fmla="*/ 2147483647 w 288"/>
                  <a:gd name="T53" fmla="*/ 2147483647 h 162"/>
                  <a:gd name="T54" fmla="*/ 2147483647 w 288"/>
                  <a:gd name="T55" fmla="*/ 2147483647 h 162"/>
                  <a:gd name="T56" fmla="*/ 2147483647 w 288"/>
                  <a:gd name="T57" fmla="*/ 2147483647 h 162"/>
                  <a:gd name="T58" fmla="*/ 2147483647 w 288"/>
                  <a:gd name="T59" fmla="*/ 2147483647 h 162"/>
                  <a:gd name="T60" fmla="*/ 2147483647 w 288"/>
                  <a:gd name="T61" fmla="*/ 2147483647 h 162"/>
                  <a:gd name="T62" fmla="*/ 2147483647 w 288"/>
                  <a:gd name="T63" fmla="*/ 2147483647 h 162"/>
                  <a:gd name="T64" fmla="*/ 2147483647 w 288"/>
                  <a:gd name="T65" fmla="*/ 2147483647 h 162"/>
                  <a:gd name="T66" fmla="*/ 2147483647 w 288"/>
                  <a:gd name="T67" fmla="*/ 0 h 162"/>
                  <a:gd name="T68" fmla="*/ 2147483647 w 288"/>
                  <a:gd name="T69" fmla="*/ 2147483647 h 162"/>
                  <a:gd name="T70" fmla="*/ 2147483647 w 288"/>
                  <a:gd name="T71" fmla="*/ 2147483647 h 162"/>
                  <a:gd name="T72" fmla="*/ 2147483647 w 288"/>
                  <a:gd name="T73" fmla="*/ 2147483647 h 16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88"/>
                  <a:gd name="T112" fmla="*/ 0 h 162"/>
                  <a:gd name="T113" fmla="*/ 288 w 288"/>
                  <a:gd name="T114" fmla="*/ 162 h 16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88" h="162">
                    <a:moveTo>
                      <a:pt x="132" y="24"/>
                    </a:moveTo>
                    <a:lnTo>
                      <a:pt x="96" y="24"/>
                    </a:lnTo>
                    <a:lnTo>
                      <a:pt x="90" y="42"/>
                    </a:lnTo>
                    <a:lnTo>
                      <a:pt x="72" y="30"/>
                    </a:lnTo>
                    <a:lnTo>
                      <a:pt x="66" y="42"/>
                    </a:lnTo>
                    <a:lnTo>
                      <a:pt x="60" y="48"/>
                    </a:lnTo>
                    <a:lnTo>
                      <a:pt x="54" y="60"/>
                    </a:lnTo>
                    <a:lnTo>
                      <a:pt x="48" y="66"/>
                    </a:lnTo>
                    <a:lnTo>
                      <a:pt x="30" y="66"/>
                    </a:lnTo>
                    <a:lnTo>
                      <a:pt x="30" y="78"/>
                    </a:lnTo>
                    <a:lnTo>
                      <a:pt x="18" y="90"/>
                    </a:lnTo>
                    <a:lnTo>
                      <a:pt x="12" y="102"/>
                    </a:lnTo>
                    <a:lnTo>
                      <a:pt x="0" y="108"/>
                    </a:lnTo>
                    <a:lnTo>
                      <a:pt x="6" y="120"/>
                    </a:lnTo>
                    <a:lnTo>
                      <a:pt x="0" y="126"/>
                    </a:lnTo>
                    <a:lnTo>
                      <a:pt x="0" y="132"/>
                    </a:lnTo>
                    <a:lnTo>
                      <a:pt x="6" y="132"/>
                    </a:lnTo>
                    <a:lnTo>
                      <a:pt x="30" y="108"/>
                    </a:lnTo>
                    <a:lnTo>
                      <a:pt x="48" y="108"/>
                    </a:lnTo>
                    <a:lnTo>
                      <a:pt x="54" y="114"/>
                    </a:lnTo>
                    <a:lnTo>
                      <a:pt x="48" y="138"/>
                    </a:lnTo>
                    <a:lnTo>
                      <a:pt x="60" y="150"/>
                    </a:lnTo>
                    <a:lnTo>
                      <a:pt x="60" y="156"/>
                    </a:lnTo>
                    <a:lnTo>
                      <a:pt x="72" y="156"/>
                    </a:lnTo>
                    <a:lnTo>
                      <a:pt x="84" y="144"/>
                    </a:lnTo>
                    <a:lnTo>
                      <a:pt x="96" y="144"/>
                    </a:lnTo>
                    <a:lnTo>
                      <a:pt x="108" y="156"/>
                    </a:lnTo>
                    <a:lnTo>
                      <a:pt x="114" y="156"/>
                    </a:lnTo>
                    <a:lnTo>
                      <a:pt x="132" y="138"/>
                    </a:lnTo>
                    <a:lnTo>
                      <a:pt x="132" y="120"/>
                    </a:lnTo>
                    <a:lnTo>
                      <a:pt x="138" y="114"/>
                    </a:lnTo>
                    <a:lnTo>
                      <a:pt x="150" y="114"/>
                    </a:lnTo>
                    <a:lnTo>
                      <a:pt x="156" y="120"/>
                    </a:lnTo>
                    <a:lnTo>
                      <a:pt x="156" y="126"/>
                    </a:lnTo>
                    <a:lnTo>
                      <a:pt x="162" y="132"/>
                    </a:lnTo>
                    <a:lnTo>
                      <a:pt x="162" y="138"/>
                    </a:lnTo>
                    <a:lnTo>
                      <a:pt x="168" y="138"/>
                    </a:lnTo>
                    <a:lnTo>
                      <a:pt x="192" y="162"/>
                    </a:lnTo>
                    <a:lnTo>
                      <a:pt x="192" y="144"/>
                    </a:lnTo>
                    <a:lnTo>
                      <a:pt x="204" y="132"/>
                    </a:lnTo>
                    <a:lnTo>
                      <a:pt x="210" y="108"/>
                    </a:lnTo>
                    <a:lnTo>
                      <a:pt x="222" y="126"/>
                    </a:lnTo>
                    <a:lnTo>
                      <a:pt x="240" y="120"/>
                    </a:lnTo>
                    <a:lnTo>
                      <a:pt x="258" y="132"/>
                    </a:lnTo>
                    <a:lnTo>
                      <a:pt x="264" y="120"/>
                    </a:lnTo>
                    <a:lnTo>
                      <a:pt x="252" y="108"/>
                    </a:lnTo>
                    <a:lnTo>
                      <a:pt x="252" y="102"/>
                    </a:lnTo>
                    <a:lnTo>
                      <a:pt x="276" y="102"/>
                    </a:lnTo>
                    <a:lnTo>
                      <a:pt x="282" y="84"/>
                    </a:lnTo>
                    <a:lnTo>
                      <a:pt x="288" y="84"/>
                    </a:lnTo>
                    <a:lnTo>
                      <a:pt x="288" y="78"/>
                    </a:lnTo>
                    <a:lnTo>
                      <a:pt x="276" y="66"/>
                    </a:lnTo>
                    <a:lnTo>
                      <a:pt x="270" y="66"/>
                    </a:lnTo>
                    <a:lnTo>
                      <a:pt x="252" y="84"/>
                    </a:lnTo>
                    <a:lnTo>
                      <a:pt x="246" y="84"/>
                    </a:lnTo>
                    <a:lnTo>
                      <a:pt x="246" y="66"/>
                    </a:lnTo>
                    <a:lnTo>
                      <a:pt x="210" y="66"/>
                    </a:lnTo>
                    <a:lnTo>
                      <a:pt x="210" y="60"/>
                    </a:lnTo>
                    <a:lnTo>
                      <a:pt x="216" y="48"/>
                    </a:lnTo>
                    <a:lnTo>
                      <a:pt x="222" y="42"/>
                    </a:lnTo>
                    <a:lnTo>
                      <a:pt x="228" y="42"/>
                    </a:lnTo>
                    <a:lnTo>
                      <a:pt x="228" y="30"/>
                    </a:lnTo>
                    <a:lnTo>
                      <a:pt x="216" y="30"/>
                    </a:lnTo>
                    <a:lnTo>
                      <a:pt x="210" y="18"/>
                    </a:lnTo>
                    <a:lnTo>
                      <a:pt x="192" y="12"/>
                    </a:lnTo>
                    <a:lnTo>
                      <a:pt x="180" y="12"/>
                    </a:lnTo>
                    <a:lnTo>
                      <a:pt x="174" y="6"/>
                    </a:lnTo>
                    <a:lnTo>
                      <a:pt x="162" y="0"/>
                    </a:lnTo>
                    <a:lnTo>
                      <a:pt x="156" y="0"/>
                    </a:lnTo>
                    <a:lnTo>
                      <a:pt x="150" y="6"/>
                    </a:lnTo>
                    <a:lnTo>
                      <a:pt x="150" y="18"/>
                    </a:lnTo>
                    <a:lnTo>
                      <a:pt x="156" y="24"/>
                    </a:lnTo>
                    <a:lnTo>
                      <a:pt x="150" y="18"/>
                    </a:lnTo>
                    <a:lnTo>
                      <a:pt x="132" y="2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0" name="Sweden" descr="© INSCALE GmbH, 05.05.2010&#10;http://www.presentationload.com/">
                <a:extLst>
                  <a:ext uri="{FF2B5EF4-FFF2-40B4-BE49-F238E27FC236}">
                    <a16:creationId xmlns:a16="http://schemas.microsoft.com/office/drawing/2014/main" id="{7CC816DE-1B48-165B-ABA9-BDA00342ACE8}"/>
                  </a:ext>
                </a:extLst>
              </p:cNvPr>
              <p:cNvSpPr>
                <a:spLocks noEditPoints="1"/>
              </p:cNvSpPr>
              <p:nvPr/>
            </p:nvSpPr>
            <p:spPr bwMode="gray">
              <a:xfrm>
                <a:off x="5902669" y="1474424"/>
                <a:ext cx="326402" cy="466551"/>
              </a:xfrm>
              <a:custGeom>
                <a:avLst/>
                <a:gdLst>
                  <a:gd name="T0" fmla="*/ 2147483647 w 690"/>
                  <a:gd name="T1" fmla="*/ 2147483647 h 990"/>
                  <a:gd name="T2" fmla="*/ 2147483647 w 690"/>
                  <a:gd name="T3" fmla="*/ 2147483647 h 990"/>
                  <a:gd name="T4" fmla="*/ 2147483647 w 690"/>
                  <a:gd name="T5" fmla="*/ 2147483647 h 990"/>
                  <a:gd name="T6" fmla="*/ 2147483647 w 690"/>
                  <a:gd name="T7" fmla="*/ 2147483647 h 990"/>
                  <a:gd name="T8" fmla="*/ 2147483647 w 690"/>
                  <a:gd name="T9" fmla="*/ 2147483647 h 990"/>
                  <a:gd name="T10" fmla="*/ 2147483647 w 690"/>
                  <a:gd name="T11" fmla="*/ 2147483647 h 990"/>
                  <a:gd name="T12" fmla="*/ 2147483647 w 690"/>
                  <a:gd name="T13" fmla="*/ 2147483647 h 990"/>
                  <a:gd name="T14" fmla="*/ 2147483647 w 690"/>
                  <a:gd name="T15" fmla="*/ 2147483647 h 990"/>
                  <a:gd name="T16" fmla="*/ 2147483647 w 690"/>
                  <a:gd name="T17" fmla="*/ 2147483647 h 990"/>
                  <a:gd name="T18" fmla="*/ 2147483647 w 690"/>
                  <a:gd name="T19" fmla="*/ 2147483647 h 990"/>
                  <a:gd name="T20" fmla="*/ 2147483647 w 690"/>
                  <a:gd name="T21" fmla="*/ 2147483647 h 990"/>
                  <a:gd name="T22" fmla="*/ 2147483647 w 690"/>
                  <a:gd name="T23" fmla="*/ 2147483647 h 990"/>
                  <a:gd name="T24" fmla="*/ 2147483647 w 690"/>
                  <a:gd name="T25" fmla="*/ 2147483647 h 990"/>
                  <a:gd name="T26" fmla="*/ 2147483647 w 690"/>
                  <a:gd name="T27" fmla="*/ 2147483647 h 990"/>
                  <a:gd name="T28" fmla="*/ 2147483647 w 690"/>
                  <a:gd name="T29" fmla="*/ 2147483647 h 990"/>
                  <a:gd name="T30" fmla="*/ 2147483647 w 690"/>
                  <a:gd name="T31" fmla="*/ 2147483647 h 990"/>
                  <a:gd name="T32" fmla="*/ 2147483647 w 690"/>
                  <a:gd name="T33" fmla="*/ 2147483647 h 990"/>
                  <a:gd name="T34" fmla="*/ 2147483647 w 690"/>
                  <a:gd name="T35" fmla="*/ 2147483647 h 990"/>
                  <a:gd name="T36" fmla="*/ 2147483647 w 690"/>
                  <a:gd name="T37" fmla="*/ 2147483647 h 990"/>
                  <a:gd name="T38" fmla="*/ 2147483647 w 690"/>
                  <a:gd name="T39" fmla="*/ 2147483647 h 990"/>
                  <a:gd name="T40" fmla="*/ 2147483647 w 690"/>
                  <a:gd name="T41" fmla="*/ 2147483647 h 990"/>
                  <a:gd name="T42" fmla="*/ 2147483647 w 690"/>
                  <a:gd name="T43" fmla="*/ 2147483647 h 990"/>
                  <a:gd name="T44" fmla="*/ 2147483647 w 690"/>
                  <a:gd name="T45" fmla="*/ 2147483647 h 990"/>
                  <a:gd name="T46" fmla="*/ 0 w 690"/>
                  <a:gd name="T47" fmla="*/ 2147483647 h 990"/>
                  <a:gd name="T48" fmla="*/ 2147483647 w 690"/>
                  <a:gd name="T49" fmla="*/ 2147483647 h 990"/>
                  <a:gd name="T50" fmla="*/ 2147483647 w 690"/>
                  <a:gd name="T51" fmla="*/ 2147483647 h 990"/>
                  <a:gd name="T52" fmla="*/ 2147483647 w 690"/>
                  <a:gd name="T53" fmla="*/ 2147483647 h 990"/>
                  <a:gd name="T54" fmla="*/ 2147483647 w 690"/>
                  <a:gd name="T55" fmla="*/ 2147483647 h 990"/>
                  <a:gd name="T56" fmla="*/ 2147483647 w 690"/>
                  <a:gd name="T57" fmla="*/ 2147483647 h 990"/>
                  <a:gd name="T58" fmla="*/ 2147483647 w 690"/>
                  <a:gd name="T59" fmla="*/ 2147483647 h 990"/>
                  <a:gd name="T60" fmla="*/ 2147483647 w 690"/>
                  <a:gd name="T61" fmla="*/ 2147483647 h 990"/>
                  <a:gd name="T62" fmla="*/ 2147483647 w 690"/>
                  <a:gd name="T63" fmla="*/ 2147483647 h 990"/>
                  <a:gd name="T64" fmla="*/ 2147483647 w 690"/>
                  <a:gd name="T65" fmla="*/ 2147483647 h 990"/>
                  <a:gd name="T66" fmla="*/ 2147483647 w 690"/>
                  <a:gd name="T67" fmla="*/ 2147483647 h 990"/>
                  <a:gd name="T68" fmla="*/ 2147483647 w 690"/>
                  <a:gd name="T69" fmla="*/ 2147483647 h 990"/>
                  <a:gd name="T70" fmla="*/ 2147483647 w 690"/>
                  <a:gd name="T71" fmla="*/ 2147483647 h 990"/>
                  <a:gd name="T72" fmla="*/ 2147483647 w 690"/>
                  <a:gd name="T73" fmla="*/ 2147483647 h 990"/>
                  <a:gd name="T74" fmla="*/ 2147483647 w 690"/>
                  <a:gd name="T75" fmla="*/ 2147483647 h 990"/>
                  <a:gd name="T76" fmla="*/ 2147483647 w 690"/>
                  <a:gd name="T77" fmla="*/ 2147483647 h 990"/>
                  <a:gd name="T78" fmla="*/ 2147483647 w 690"/>
                  <a:gd name="T79" fmla="*/ 2147483647 h 990"/>
                  <a:gd name="T80" fmla="*/ 2147483647 w 690"/>
                  <a:gd name="T81" fmla="*/ 2147483647 h 990"/>
                  <a:gd name="T82" fmla="*/ 2147483647 w 690"/>
                  <a:gd name="T83" fmla="*/ 2147483647 h 990"/>
                  <a:gd name="T84" fmla="*/ 2147483647 w 690"/>
                  <a:gd name="T85" fmla="*/ 2147483647 h 990"/>
                  <a:gd name="T86" fmla="*/ 2147483647 w 690"/>
                  <a:gd name="T87" fmla="*/ 2147483647 h 990"/>
                  <a:gd name="T88" fmla="*/ 2147483647 w 690"/>
                  <a:gd name="T89" fmla="*/ 2147483647 h 990"/>
                  <a:gd name="T90" fmla="*/ 2147483647 w 690"/>
                  <a:gd name="T91" fmla="*/ 2147483647 h 990"/>
                  <a:gd name="T92" fmla="*/ 2147483647 w 690"/>
                  <a:gd name="T93" fmla="*/ 2147483647 h 990"/>
                  <a:gd name="T94" fmla="*/ 2147483647 w 690"/>
                  <a:gd name="T95" fmla="*/ 2147483647 h 990"/>
                  <a:gd name="T96" fmla="*/ 2147483647 w 690"/>
                  <a:gd name="T97" fmla="*/ 2147483647 h 990"/>
                  <a:gd name="T98" fmla="*/ 2147483647 w 690"/>
                  <a:gd name="T99" fmla="*/ 2147483647 h 990"/>
                  <a:gd name="T100" fmla="*/ 2147483647 w 690"/>
                  <a:gd name="T101" fmla="*/ 2147483647 h 9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0"/>
                  <a:gd name="T154" fmla="*/ 0 h 990"/>
                  <a:gd name="T155" fmla="*/ 690 w 690"/>
                  <a:gd name="T156" fmla="*/ 990 h 9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0" h="990">
                    <a:moveTo>
                      <a:pt x="678" y="204"/>
                    </a:moveTo>
                    <a:lnTo>
                      <a:pt x="672" y="198"/>
                    </a:lnTo>
                    <a:lnTo>
                      <a:pt x="660" y="192"/>
                    </a:lnTo>
                    <a:lnTo>
                      <a:pt x="648" y="180"/>
                    </a:lnTo>
                    <a:lnTo>
                      <a:pt x="648" y="174"/>
                    </a:lnTo>
                    <a:lnTo>
                      <a:pt x="654" y="162"/>
                    </a:lnTo>
                    <a:lnTo>
                      <a:pt x="660" y="156"/>
                    </a:lnTo>
                    <a:lnTo>
                      <a:pt x="666" y="144"/>
                    </a:lnTo>
                    <a:lnTo>
                      <a:pt x="642" y="132"/>
                    </a:lnTo>
                    <a:lnTo>
                      <a:pt x="648" y="108"/>
                    </a:lnTo>
                    <a:lnTo>
                      <a:pt x="636" y="102"/>
                    </a:lnTo>
                    <a:lnTo>
                      <a:pt x="636" y="96"/>
                    </a:lnTo>
                    <a:lnTo>
                      <a:pt x="642" y="90"/>
                    </a:lnTo>
                    <a:lnTo>
                      <a:pt x="642" y="66"/>
                    </a:lnTo>
                    <a:lnTo>
                      <a:pt x="636" y="66"/>
                    </a:lnTo>
                    <a:lnTo>
                      <a:pt x="630" y="60"/>
                    </a:lnTo>
                    <a:lnTo>
                      <a:pt x="618" y="60"/>
                    </a:lnTo>
                    <a:lnTo>
                      <a:pt x="588" y="42"/>
                    </a:lnTo>
                    <a:lnTo>
                      <a:pt x="552" y="42"/>
                    </a:lnTo>
                    <a:lnTo>
                      <a:pt x="540" y="30"/>
                    </a:lnTo>
                    <a:lnTo>
                      <a:pt x="534" y="30"/>
                    </a:lnTo>
                    <a:lnTo>
                      <a:pt x="528" y="24"/>
                    </a:lnTo>
                    <a:lnTo>
                      <a:pt x="516" y="24"/>
                    </a:lnTo>
                    <a:lnTo>
                      <a:pt x="504" y="18"/>
                    </a:lnTo>
                    <a:lnTo>
                      <a:pt x="498" y="12"/>
                    </a:lnTo>
                    <a:lnTo>
                      <a:pt x="486" y="6"/>
                    </a:lnTo>
                    <a:lnTo>
                      <a:pt x="456" y="0"/>
                    </a:lnTo>
                    <a:lnTo>
                      <a:pt x="456" y="24"/>
                    </a:lnTo>
                    <a:lnTo>
                      <a:pt x="444" y="24"/>
                    </a:lnTo>
                    <a:lnTo>
                      <a:pt x="444" y="30"/>
                    </a:lnTo>
                    <a:lnTo>
                      <a:pt x="456" y="42"/>
                    </a:lnTo>
                    <a:lnTo>
                      <a:pt x="462" y="42"/>
                    </a:lnTo>
                    <a:lnTo>
                      <a:pt x="456" y="48"/>
                    </a:lnTo>
                    <a:lnTo>
                      <a:pt x="444" y="48"/>
                    </a:lnTo>
                    <a:lnTo>
                      <a:pt x="438" y="42"/>
                    </a:lnTo>
                    <a:lnTo>
                      <a:pt x="414" y="42"/>
                    </a:lnTo>
                    <a:lnTo>
                      <a:pt x="390" y="36"/>
                    </a:lnTo>
                    <a:lnTo>
                      <a:pt x="366" y="42"/>
                    </a:lnTo>
                    <a:lnTo>
                      <a:pt x="366" y="30"/>
                    </a:lnTo>
                    <a:lnTo>
                      <a:pt x="360" y="24"/>
                    </a:lnTo>
                    <a:lnTo>
                      <a:pt x="348" y="36"/>
                    </a:lnTo>
                    <a:lnTo>
                      <a:pt x="348" y="66"/>
                    </a:lnTo>
                    <a:lnTo>
                      <a:pt x="342" y="72"/>
                    </a:lnTo>
                    <a:lnTo>
                      <a:pt x="324" y="72"/>
                    </a:lnTo>
                    <a:lnTo>
                      <a:pt x="282" y="78"/>
                    </a:lnTo>
                    <a:lnTo>
                      <a:pt x="264" y="96"/>
                    </a:lnTo>
                    <a:lnTo>
                      <a:pt x="252" y="102"/>
                    </a:lnTo>
                    <a:lnTo>
                      <a:pt x="246" y="102"/>
                    </a:lnTo>
                    <a:lnTo>
                      <a:pt x="246" y="114"/>
                    </a:lnTo>
                    <a:lnTo>
                      <a:pt x="258" y="120"/>
                    </a:lnTo>
                    <a:lnTo>
                      <a:pt x="264" y="126"/>
                    </a:lnTo>
                    <a:lnTo>
                      <a:pt x="258" y="144"/>
                    </a:lnTo>
                    <a:lnTo>
                      <a:pt x="252" y="144"/>
                    </a:lnTo>
                    <a:lnTo>
                      <a:pt x="240" y="150"/>
                    </a:lnTo>
                    <a:lnTo>
                      <a:pt x="234" y="156"/>
                    </a:lnTo>
                    <a:lnTo>
                      <a:pt x="234" y="162"/>
                    </a:lnTo>
                    <a:lnTo>
                      <a:pt x="228" y="168"/>
                    </a:lnTo>
                    <a:lnTo>
                      <a:pt x="210" y="168"/>
                    </a:lnTo>
                    <a:lnTo>
                      <a:pt x="216" y="174"/>
                    </a:lnTo>
                    <a:lnTo>
                      <a:pt x="216" y="180"/>
                    </a:lnTo>
                    <a:lnTo>
                      <a:pt x="222" y="186"/>
                    </a:lnTo>
                    <a:lnTo>
                      <a:pt x="222" y="192"/>
                    </a:lnTo>
                    <a:lnTo>
                      <a:pt x="216" y="192"/>
                    </a:lnTo>
                    <a:lnTo>
                      <a:pt x="210" y="198"/>
                    </a:lnTo>
                    <a:lnTo>
                      <a:pt x="204" y="198"/>
                    </a:lnTo>
                    <a:lnTo>
                      <a:pt x="192" y="204"/>
                    </a:lnTo>
                    <a:lnTo>
                      <a:pt x="174" y="192"/>
                    </a:lnTo>
                    <a:lnTo>
                      <a:pt x="174" y="228"/>
                    </a:lnTo>
                    <a:lnTo>
                      <a:pt x="168" y="270"/>
                    </a:lnTo>
                    <a:lnTo>
                      <a:pt x="138" y="300"/>
                    </a:lnTo>
                    <a:lnTo>
                      <a:pt x="132" y="300"/>
                    </a:lnTo>
                    <a:lnTo>
                      <a:pt x="120" y="306"/>
                    </a:lnTo>
                    <a:lnTo>
                      <a:pt x="132" y="312"/>
                    </a:lnTo>
                    <a:lnTo>
                      <a:pt x="150" y="330"/>
                    </a:lnTo>
                    <a:lnTo>
                      <a:pt x="150" y="336"/>
                    </a:lnTo>
                    <a:lnTo>
                      <a:pt x="144" y="342"/>
                    </a:lnTo>
                    <a:lnTo>
                      <a:pt x="102" y="342"/>
                    </a:lnTo>
                    <a:lnTo>
                      <a:pt x="90" y="348"/>
                    </a:lnTo>
                    <a:lnTo>
                      <a:pt x="84" y="354"/>
                    </a:lnTo>
                    <a:lnTo>
                      <a:pt x="72" y="360"/>
                    </a:lnTo>
                    <a:lnTo>
                      <a:pt x="30" y="402"/>
                    </a:lnTo>
                    <a:lnTo>
                      <a:pt x="36" y="408"/>
                    </a:lnTo>
                    <a:lnTo>
                      <a:pt x="42" y="408"/>
                    </a:lnTo>
                    <a:lnTo>
                      <a:pt x="48" y="414"/>
                    </a:lnTo>
                    <a:lnTo>
                      <a:pt x="48" y="420"/>
                    </a:lnTo>
                    <a:lnTo>
                      <a:pt x="42" y="426"/>
                    </a:lnTo>
                    <a:lnTo>
                      <a:pt x="36" y="426"/>
                    </a:lnTo>
                    <a:lnTo>
                      <a:pt x="30" y="432"/>
                    </a:lnTo>
                    <a:lnTo>
                      <a:pt x="30" y="444"/>
                    </a:lnTo>
                    <a:lnTo>
                      <a:pt x="54" y="468"/>
                    </a:lnTo>
                    <a:lnTo>
                      <a:pt x="54" y="480"/>
                    </a:lnTo>
                    <a:lnTo>
                      <a:pt x="48" y="492"/>
                    </a:lnTo>
                    <a:lnTo>
                      <a:pt x="48" y="510"/>
                    </a:lnTo>
                    <a:lnTo>
                      <a:pt x="60" y="522"/>
                    </a:lnTo>
                    <a:lnTo>
                      <a:pt x="66" y="522"/>
                    </a:lnTo>
                    <a:lnTo>
                      <a:pt x="84" y="540"/>
                    </a:lnTo>
                    <a:lnTo>
                      <a:pt x="84" y="552"/>
                    </a:lnTo>
                    <a:lnTo>
                      <a:pt x="72" y="564"/>
                    </a:lnTo>
                    <a:lnTo>
                      <a:pt x="48" y="570"/>
                    </a:lnTo>
                    <a:lnTo>
                      <a:pt x="54" y="576"/>
                    </a:lnTo>
                    <a:lnTo>
                      <a:pt x="60" y="588"/>
                    </a:lnTo>
                    <a:lnTo>
                      <a:pt x="60" y="594"/>
                    </a:lnTo>
                    <a:lnTo>
                      <a:pt x="66" y="600"/>
                    </a:lnTo>
                    <a:lnTo>
                      <a:pt x="66" y="606"/>
                    </a:lnTo>
                    <a:lnTo>
                      <a:pt x="72" y="618"/>
                    </a:lnTo>
                    <a:lnTo>
                      <a:pt x="66" y="618"/>
                    </a:lnTo>
                    <a:lnTo>
                      <a:pt x="66" y="642"/>
                    </a:lnTo>
                    <a:lnTo>
                      <a:pt x="60" y="648"/>
                    </a:lnTo>
                    <a:lnTo>
                      <a:pt x="24" y="648"/>
                    </a:lnTo>
                    <a:lnTo>
                      <a:pt x="30" y="660"/>
                    </a:lnTo>
                    <a:lnTo>
                      <a:pt x="30" y="666"/>
                    </a:lnTo>
                    <a:lnTo>
                      <a:pt x="24" y="666"/>
                    </a:lnTo>
                    <a:lnTo>
                      <a:pt x="18" y="672"/>
                    </a:lnTo>
                    <a:lnTo>
                      <a:pt x="18" y="678"/>
                    </a:lnTo>
                    <a:lnTo>
                      <a:pt x="30" y="690"/>
                    </a:lnTo>
                    <a:lnTo>
                      <a:pt x="30" y="708"/>
                    </a:lnTo>
                    <a:lnTo>
                      <a:pt x="24" y="714"/>
                    </a:lnTo>
                    <a:lnTo>
                      <a:pt x="18" y="726"/>
                    </a:lnTo>
                    <a:lnTo>
                      <a:pt x="0" y="708"/>
                    </a:lnTo>
                    <a:lnTo>
                      <a:pt x="0" y="768"/>
                    </a:lnTo>
                    <a:lnTo>
                      <a:pt x="6" y="762"/>
                    </a:lnTo>
                    <a:lnTo>
                      <a:pt x="24" y="762"/>
                    </a:lnTo>
                    <a:lnTo>
                      <a:pt x="36" y="774"/>
                    </a:lnTo>
                    <a:lnTo>
                      <a:pt x="36" y="780"/>
                    </a:lnTo>
                    <a:lnTo>
                      <a:pt x="30" y="780"/>
                    </a:lnTo>
                    <a:lnTo>
                      <a:pt x="30" y="774"/>
                    </a:lnTo>
                    <a:lnTo>
                      <a:pt x="24" y="774"/>
                    </a:lnTo>
                    <a:lnTo>
                      <a:pt x="24" y="834"/>
                    </a:lnTo>
                    <a:lnTo>
                      <a:pt x="30" y="840"/>
                    </a:lnTo>
                    <a:lnTo>
                      <a:pt x="36" y="840"/>
                    </a:lnTo>
                    <a:lnTo>
                      <a:pt x="48" y="846"/>
                    </a:lnTo>
                    <a:lnTo>
                      <a:pt x="54" y="858"/>
                    </a:lnTo>
                    <a:lnTo>
                      <a:pt x="60" y="864"/>
                    </a:lnTo>
                    <a:lnTo>
                      <a:pt x="66" y="876"/>
                    </a:lnTo>
                    <a:lnTo>
                      <a:pt x="90" y="900"/>
                    </a:lnTo>
                    <a:lnTo>
                      <a:pt x="96" y="900"/>
                    </a:lnTo>
                    <a:lnTo>
                      <a:pt x="96" y="912"/>
                    </a:lnTo>
                    <a:lnTo>
                      <a:pt x="78" y="912"/>
                    </a:lnTo>
                    <a:lnTo>
                      <a:pt x="78" y="942"/>
                    </a:lnTo>
                    <a:lnTo>
                      <a:pt x="90" y="954"/>
                    </a:lnTo>
                    <a:lnTo>
                      <a:pt x="102" y="960"/>
                    </a:lnTo>
                    <a:lnTo>
                      <a:pt x="96" y="966"/>
                    </a:lnTo>
                    <a:lnTo>
                      <a:pt x="96" y="984"/>
                    </a:lnTo>
                    <a:lnTo>
                      <a:pt x="102" y="984"/>
                    </a:lnTo>
                    <a:lnTo>
                      <a:pt x="108" y="990"/>
                    </a:lnTo>
                    <a:lnTo>
                      <a:pt x="174" y="990"/>
                    </a:lnTo>
                    <a:lnTo>
                      <a:pt x="180" y="984"/>
                    </a:lnTo>
                    <a:lnTo>
                      <a:pt x="180" y="948"/>
                    </a:lnTo>
                    <a:lnTo>
                      <a:pt x="198" y="942"/>
                    </a:lnTo>
                    <a:lnTo>
                      <a:pt x="198" y="924"/>
                    </a:lnTo>
                    <a:lnTo>
                      <a:pt x="264" y="930"/>
                    </a:lnTo>
                    <a:lnTo>
                      <a:pt x="276" y="936"/>
                    </a:lnTo>
                    <a:lnTo>
                      <a:pt x="300" y="876"/>
                    </a:lnTo>
                    <a:lnTo>
                      <a:pt x="300" y="864"/>
                    </a:lnTo>
                    <a:lnTo>
                      <a:pt x="306" y="852"/>
                    </a:lnTo>
                    <a:lnTo>
                      <a:pt x="306" y="816"/>
                    </a:lnTo>
                    <a:lnTo>
                      <a:pt x="300" y="810"/>
                    </a:lnTo>
                    <a:lnTo>
                      <a:pt x="294" y="798"/>
                    </a:lnTo>
                    <a:lnTo>
                      <a:pt x="312" y="798"/>
                    </a:lnTo>
                    <a:lnTo>
                      <a:pt x="324" y="786"/>
                    </a:lnTo>
                    <a:lnTo>
                      <a:pt x="324" y="780"/>
                    </a:lnTo>
                    <a:lnTo>
                      <a:pt x="306" y="762"/>
                    </a:lnTo>
                    <a:lnTo>
                      <a:pt x="294" y="762"/>
                    </a:lnTo>
                    <a:lnTo>
                      <a:pt x="312" y="756"/>
                    </a:lnTo>
                    <a:lnTo>
                      <a:pt x="300" y="750"/>
                    </a:lnTo>
                    <a:lnTo>
                      <a:pt x="324" y="750"/>
                    </a:lnTo>
                    <a:lnTo>
                      <a:pt x="336" y="744"/>
                    </a:lnTo>
                    <a:lnTo>
                      <a:pt x="348" y="744"/>
                    </a:lnTo>
                    <a:lnTo>
                      <a:pt x="354" y="738"/>
                    </a:lnTo>
                    <a:lnTo>
                      <a:pt x="360" y="726"/>
                    </a:lnTo>
                    <a:lnTo>
                      <a:pt x="360" y="714"/>
                    </a:lnTo>
                    <a:lnTo>
                      <a:pt x="366" y="708"/>
                    </a:lnTo>
                    <a:lnTo>
                      <a:pt x="384" y="726"/>
                    </a:lnTo>
                    <a:lnTo>
                      <a:pt x="390" y="726"/>
                    </a:lnTo>
                    <a:lnTo>
                      <a:pt x="396" y="720"/>
                    </a:lnTo>
                    <a:lnTo>
                      <a:pt x="408" y="696"/>
                    </a:lnTo>
                    <a:lnTo>
                      <a:pt x="402" y="690"/>
                    </a:lnTo>
                    <a:lnTo>
                      <a:pt x="402" y="684"/>
                    </a:lnTo>
                    <a:lnTo>
                      <a:pt x="414" y="684"/>
                    </a:lnTo>
                    <a:lnTo>
                      <a:pt x="420" y="678"/>
                    </a:lnTo>
                    <a:lnTo>
                      <a:pt x="432" y="672"/>
                    </a:lnTo>
                    <a:lnTo>
                      <a:pt x="432" y="660"/>
                    </a:lnTo>
                    <a:lnTo>
                      <a:pt x="420" y="636"/>
                    </a:lnTo>
                    <a:lnTo>
                      <a:pt x="408" y="630"/>
                    </a:lnTo>
                    <a:lnTo>
                      <a:pt x="408" y="618"/>
                    </a:lnTo>
                    <a:lnTo>
                      <a:pt x="372" y="600"/>
                    </a:lnTo>
                    <a:lnTo>
                      <a:pt x="360" y="606"/>
                    </a:lnTo>
                    <a:lnTo>
                      <a:pt x="354" y="606"/>
                    </a:lnTo>
                    <a:lnTo>
                      <a:pt x="342" y="600"/>
                    </a:lnTo>
                    <a:lnTo>
                      <a:pt x="330" y="576"/>
                    </a:lnTo>
                    <a:lnTo>
                      <a:pt x="330" y="558"/>
                    </a:lnTo>
                    <a:lnTo>
                      <a:pt x="324" y="546"/>
                    </a:lnTo>
                    <a:lnTo>
                      <a:pt x="324" y="528"/>
                    </a:lnTo>
                    <a:lnTo>
                      <a:pt x="336" y="516"/>
                    </a:lnTo>
                    <a:lnTo>
                      <a:pt x="342" y="504"/>
                    </a:lnTo>
                    <a:lnTo>
                      <a:pt x="342" y="486"/>
                    </a:lnTo>
                    <a:lnTo>
                      <a:pt x="336" y="474"/>
                    </a:lnTo>
                    <a:lnTo>
                      <a:pt x="330" y="468"/>
                    </a:lnTo>
                    <a:lnTo>
                      <a:pt x="330" y="462"/>
                    </a:lnTo>
                    <a:lnTo>
                      <a:pt x="348" y="462"/>
                    </a:lnTo>
                    <a:lnTo>
                      <a:pt x="354" y="456"/>
                    </a:lnTo>
                    <a:lnTo>
                      <a:pt x="354" y="438"/>
                    </a:lnTo>
                    <a:lnTo>
                      <a:pt x="348" y="426"/>
                    </a:lnTo>
                    <a:lnTo>
                      <a:pt x="354" y="432"/>
                    </a:lnTo>
                    <a:lnTo>
                      <a:pt x="378" y="432"/>
                    </a:lnTo>
                    <a:lnTo>
                      <a:pt x="384" y="426"/>
                    </a:lnTo>
                    <a:lnTo>
                      <a:pt x="396" y="420"/>
                    </a:lnTo>
                    <a:lnTo>
                      <a:pt x="408" y="408"/>
                    </a:lnTo>
                    <a:lnTo>
                      <a:pt x="438" y="414"/>
                    </a:lnTo>
                    <a:lnTo>
                      <a:pt x="450" y="390"/>
                    </a:lnTo>
                    <a:lnTo>
                      <a:pt x="480" y="390"/>
                    </a:lnTo>
                    <a:lnTo>
                      <a:pt x="498" y="384"/>
                    </a:lnTo>
                    <a:lnTo>
                      <a:pt x="510" y="378"/>
                    </a:lnTo>
                    <a:lnTo>
                      <a:pt x="522" y="354"/>
                    </a:lnTo>
                    <a:lnTo>
                      <a:pt x="540" y="336"/>
                    </a:lnTo>
                    <a:lnTo>
                      <a:pt x="546" y="324"/>
                    </a:lnTo>
                    <a:lnTo>
                      <a:pt x="528" y="300"/>
                    </a:lnTo>
                    <a:lnTo>
                      <a:pt x="558" y="264"/>
                    </a:lnTo>
                    <a:lnTo>
                      <a:pt x="540" y="246"/>
                    </a:lnTo>
                    <a:lnTo>
                      <a:pt x="576" y="234"/>
                    </a:lnTo>
                    <a:lnTo>
                      <a:pt x="594" y="216"/>
                    </a:lnTo>
                    <a:lnTo>
                      <a:pt x="672" y="222"/>
                    </a:lnTo>
                    <a:lnTo>
                      <a:pt x="684" y="240"/>
                    </a:lnTo>
                    <a:lnTo>
                      <a:pt x="690" y="240"/>
                    </a:lnTo>
                    <a:lnTo>
                      <a:pt x="678" y="204"/>
                    </a:lnTo>
                    <a:close/>
                    <a:moveTo>
                      <a:pt x="390" y="828"/>
                    </a:moveTo>
                    <a:lnTo>
                      <a:pt x="390" y="840"/>
                    </a:lnTo>
                    <a:lnTo>
                      <a:pt x="396" y="852"/>
                    </a:lnTo>
                    <a:lnTo>
                      <a:pt x="396" y="864"/>
                    </a:lnTo>
                    <a:lnTo>
                      <a:pt x="402" y="870"/>
                    </a:lnTo>
                    <a:lnTo>
                      <a:pt x="402" y="876"/>
                    </a:lnTo>
                    <a:lnTo>
                      <a:pt x="414" y="852"/>
                    </a:lnTo>
                    <a:lnTo>
                      <a:pt x="426" y="852"/>
                    </a:lnTo>
                    <a:lnTo>
                      <a:pt x="432" y="846"/>
                    </a:lnTo>
                    <a:lnTo>
                      <a:pt x="438" y="834"/>
                    </a:lnTo>
                    <a:lnTo>
                      <a:pt x="438" y="822"/>
                    </a:lnTo>
                    <a:lnTo>
                      <a:pt x="432" y="816"/>
                    </a:lnTo>
                    <a:lnTo>
                      <a:pt x="450" y="798"/>
                    </a:lnTo>
                    <a:lnTo>
                      <a:pt x="444" y="798"/>
                    </a:lnTo>
                    <a:lnTo>
                      <a:pt x="438" y="804"/>
                    </a:lnTo>
                    <a:lnTo>
                      <a:pt x="420" y="804"/>
                    </a:lnTo>
                    <a:lnTo>
                      <a:pt x="408" y="810"/>
                    </a:lnTo>
                    <a:lnTo>
                      <a:pt x="390" y="828"/>
                    </a:lnTo>
                    <a:close/>
                    <a:moveTo>
                      <a:pt x="300" y="900"/>
                    </a:moveTo>
                    <a:lnTo>
                      <a:pt x="300" y="912"/>
                    </a:lnTo>
                    <a:lnTo>
                      <a:pt x="294" y="924"/>
                    </a:lnTo>
                    <a:lnTo>
                      <a:pt x="300" y="918"/>
                    </a:lnTo>
                    <a:lnTo>
                      <a:pt x="312" y="912"/>
                    </a:lnTo>
                    <a:lnTo>
                      <a:pt x="318" y="900"/>
                    </a:lnTo>
                    <a:lnTo>
                      <a:pt x="318" y="894"/>
                    </a:lnTo>
                    <a:lnTo>
                      <a:pt x="324" y="888"/>
                    </a:lnTo>
                    <a:lnTo>
                      <a:pt x="324" y="882"/>
                    </a:lnTo>
                    <a:lnTo>
                      <a:pt x="342" y="858"/>
                    </a:lnTo>
                    <a:lnTo>
                      <a:pt x="336" y="840"/>
                    </a:lnTo>
                    <a:lnTo>
                      <a:pt x="330" y="852"/>
                    </a:lnTo>
                    <a:lnTo>
                      <a:pt x="312" y="870"/>
                    </a:lnTo>
                    <a:lnTo>
                      <a:pt x="300" y="894"/>
                    </a:lnTo>
                    <a:lnTo>
                      <a:pt x="300" y="90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1" name="Spain" descr="© INSCALE GmbH, 05.05.2010&#10;http://www.presentationload.com/">
                <a:extLst>
                  <a:ext uri="{FF2B5EF4-FFF2-40B4-BE49-F238E27FC236}">
                    <a16:creationId xmlns:a16="http://schemas.microsoft.com/office/drawing/2014/main" id="{32D1DC03-212F-8782-F0C3-485618E3F30C}"/>
                  </a:ext>
                </a:extLst>
              </p:cNvPr>
              <p:cNvSpPr>
                <a:spLocks noEditPoints="1"/>
              </p:cNvSpPr>
              <p:nvPr/>
            </p:nvSpPr>
            <p:spPr bwMode="gray">
              <a:xfrm>
                <a:off x="5277527" y="2368800"/>
                <a:ext cx="413072" cy="291364"/>
              </a:xfrm>
              <a:custGeom>
                <a:avLst/>
                <a:gdLst>
                  <a:gd name="T0" fmla="*/ 2147483647 w 876"/>
                  <a:gd name="T1" fmla="*/ 2147483647 h 618"/>
                  <a:gd name="T2" fmla="*/ 2147483647 w 876"/>
                  <a:gd name="T3" fmla="*/ 2147483647 h 618"/>
                  <a:gd name="T4" fmla="*/ 2147483647 w 876"/>
                  <a:gd name="T5" fmla="*/ 2147483647 h 618"/>
                  <a:gd name="T6" fmla="*/ 2147483647 w 876"/>
                  <a:gd name="T7" fmla="*/ 2147483647 h 618"/>
                  <a:gd name="T8" fmla="*/ 2147483647 w 876"/>
                  <a:gd name="T9" fmla="*/ 2147483647 h 618"/>
                  <a:gd name="T10" fmla="*/ 2147483647 w 876"/>
                  <a:gd name="T11" fmla="*/ 2147483647 h 618"/>
                  <a:gd name="T12" fmla="*/ 2147483647 w 876"/>
                  <a:gd name="T13" fmla="*/ 2147483647 h 618"/>
                  <a:gd name="T14" fmla="*/ 2147483647 w 876"/>
                  <a:gd name="T15" fmla="*/ 2147483647 h 618"/>
                  <a:gd name="T16" fmla="*/ 2147483647 w 876"/>
                  <a:gd name="T17" fmla="*/ 2147483647 h 618"/>
                  <a:gd name="T18" fmla="*/ 2147483647 w 876"/>
                  <a:gd name="T19" fmla="*/ 2147483647 h 618"/>
                  <a:gd name="T20" fmla="*/ 2147483647 w 876"/>
                  <a:gd name="T21" fmla="*/ 2147483647 h 618"/>
                  <a:gd name="T22" fmla="*/ 2147483647 w 876"/>
                  <a:gd name="T23" fmla="*/ 2147483647 h 618"/>
                  <a:gd name="T24" fmla="*/ 2147483647 w 876"/>
                  <a:gd name="T25" fmla="*/ 2147483647 h 618"/>
                  <a:gd name="T26" fmla="*/ 2147483647 w 876"/>
                  <a:gd name="T27" fmla="*/ 2147483647 h 618"/>
                  <a:gd name="T28" fmla="*/ 2147483647 w 876"/>
                  <a:gd name="T29" fmla="*/ 2147483647 h 618"/>
                  <a:gd name="T30" fmla="*/ 2147483647 w 876"/>
                  <a:gd name="T31" fmla="*/ 2147483647 h 618"/>
                  <a:gd name="T32" fmla="*/ 2147483647 w 876"/>
                  <a:gd name="T33" fmla="*/ 2147483647 h 618"/>
                  <a:gd name="T34" fmla="*/ 2147483647 w 876"/>
                  <a:gd name="T35" fmla="*/ 2147483647 h 618"/>
                  <a:gd name="T36" fmla="*/ 2147483647 w 876"/>
                  <a:gd name="T37" fmla="*/ 2147483647 h 618"/>
                  <a:gd name="T38" fmla="*/ 2147483647 w 876"/>
                  <a:gd name="T39" fmla="*/ 2147483647 h 618"/>
                  <a:gd name="T40" fmla="*/ 2147483647 w 876"/>
                  <a:gd name="T41" fmla="*/ 0 h 618"/>
                  <a:gd name="T42" fmla="*/ 2147483647 w 876"/>
                  <a:gd name="T43" fmla="*/ 2147483647 h 618"/>
                  <a:gd name="T44" fmla="*/ 0 w 876"/>
                  <a:gd name="T45" fmla="*/ 2147483647 h 618"/>
                  <a:gd name="T46" fmla="*/ 2147483647 w 876"/>
                  <a:gd name="T47" fmla="*/ 2147483647 h 618"/>
                  <a:gd name="T48" fmla="*/ 2147483647 w 876"/>
                  <a:gd name="T49" fmla="*/ 2147483647 h 618"/>
                  <a:gd name="T50" fmla="*/ 2147483647 w 876"/>
                  <a:gd name="T51" fmla="*/ 2147483647 h 618"/>
                  <a:gd name="T52" fmla="*/ 2147483647 w 876"/>
                  <a:gd name="T53" fmla="*/ 2147483647 h 618"/>
                  <a:gd name="T54" fmla="*/ 2147483647 w 876"/>
                  <a:gd name="T55" fmla="*/ 2147483647 h 618"/>
                  <a:gd name="T56" fmla="*/ 2147483647 w 876"/>
                  <a:gd name="T57" fmla="*/ 2147483647 h 618"/>
                  <a:gd name="T58" fmla="*/ 2147483647 w 876"/>
                  <a:gd name="T59" fmla="*/ 2147483647 h 618"/>
                  <a:gd name="T60" fmla="*/ 2147483647 w 876"/>
                  <a:gd name="T61" fmla="*/ 2147483647 h 618"/>
                  <a:gd name="T62" fmla="*/ 2147483647 w 876"/>
                  <a:gd name="T63" fmla="*/ 2147483647 h 618"/>
                  <a:gd name="T64" fmla="*/ 2147483647 w 876"/>
                  <a:gd name="T65" fmla="*/ 2147483647 h 618"/>
                  <a:gd name="T66" fmla="*/ 2147483647 w 876"/>
                  <a:gd name="T67" fmla="*/ 2147483647 h 618"/>
                  <a:gd name="T68" fmla="*/ 2147483647 w 876"/>
                  <a:gd name="T69" fmla="*/ 2147483647 h 618"/>
                  <a:gd name="T70" fmla="*/ 2147483647 w 876"/>
                  <a:gd name="T71" fmla="*/ 2147483647 h 618"/>
                  <a:gd name="T72" fmla="*/ 2147483647 w 876"/>
                  <a:gd name="T73" fmla="*/ 2147483647 h 618"/>
                  <a:gd name="T74" fmla="*/ 2147483647 w 876"/>
                  <a:gd name="T75" fmla="*/ 2147483647 h 618"/>
                  <a:gd name="T76" fmla="*/ 2147483647 w 876"/>
                  <a:gd name="T77" fmla="*/ 2147483647 h 618"/>
                  <a:gd name="T78" fmla="*/ 2147483647 w 876"/>
                  <a:gd name="T79" fmla="*/ 2147483647 h 618"/>
                  <a:gd name="T80" fmla="*/ 2147483647 w 876"/>
                  <a:gd name="T81" fmla="*/ 2147483647 h 618"/>
                  <a:gd name="T82" fmla="*/ 2147483647 w 876"/>
                  <a:gd name="T83" fmla="*/ 2147483647 h 618"/>
                  <a:gd name="T84" fmla="*/ 2147483647 w 876"/>
                  <a:gd name="T85" fmla="*/ 2147483647 h 618"/>
                  <a:gd name="T86" fmla="*/ 2147483647 w 876"/>
                  <a:gd name="T87" fmla="*/ 2147483647 h 618"/>
                  <a:gd name="T88" fmla="*/ 2147483647 w 876"/>
                  <a:gd name="T89" fmla="*/ 2147483647 h 618"/>
                  <a:gd name="T90" fmla="*/ 2147483647 w 876"/>
                  <a:gd name="T91" fmla="*/ 2147483647 h 618"/>
                  <a:gd name="T92" fmla="*/ 2147483647 w 876"/>
                  <a:gd name="T93" fmla="*/ 2147483647 h 618"/>
                  <a:gd name="T94" fmla="*/ 2147483647 w 876"/>
                  <a:gd name="T95" fmla="*/ 2147483647 h 618"/>
                  <a:gd name="T96" fmla="*/ 2147483647 w 876"/>
                  <a:gd name="T97" fmla="*/ 2147483647 h 618"/>
                  <a:gd name="T98" fmla="*/ 2147483647 w 876"/>
                  <a:gd name="T99" fmla="*/ 2147483647 h 618"/>
                  <a:gd name="T100" fmla="*/ 2147483647 w 876"/>
                  <a:gd name="T101" fmla="*/ 2147483647 h 618"/>
                  <a:gd name="T102" fmla="*/ 2147483647 w 876"/>
                  <a:gd name="T103" fmla="*/ 2147483647 h 618"/>
                  <a:gd name="T104" fmla="*/ 2147483647 w 876"/>
                  <a:gd name="T105" fmla="*/ 2147483647 h 618"/>
                  <a:gd name="T106" fmla="*/ 2147483647 w 876"/>
                  <a:gd name="T107" fmla="*/ 2147483647 h 618"/>
                  <a:gd name="T108" fmla="*/ 2147483647 w 876"/>
                  <a:gd name="T109" fmla="*/ 2147483647 h 6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76"/>
                  <a:gd name="T166" fmla="*/ 0 h 618"/>
                  <a:gd name="T167" fmla="*/ 876 w 876"/>
                  <a:gd name="T168" fmla="*/ 618 h 6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76" h="618">
                    <a:moveTo>
                      <a:pt x="804" y="318"/>
                    </a:moveTo>
                    <a:lnTo>
                      <a:pt x="798" y="312"/>
                    </a:lnTo>
                    <a:lnTo>
                      <a:pt x="798" y="306"/>
                    </a:lnTo>
                    <a:lnTo>
                      <a:pt x="786" y="306"/>
                    </a:lnTo>
                    <a:lnTo>
                      <a:pt x="762" y="318"/>
                    </a:lnTo>
                    <a:lnTo>
                      <a:pt x="750" y="330"/>
                    </a:lnTo>
                    <a:lnTo>
                      <a:pt x="750" y="336"/>
                    </a:lnTo>
                    <a:lnTo>
                      <a:pt x="756" y="342"/>
                    </a:lnTo>
                    <a:lnTo>
                      <a:pt x="768" y="342"/>
                    </a:lnTo>
                    <a:lnTo>
                      <a:pt x="774" y="348"/>
                    </a:lnTo>
                    <a:lnTo>
                      <a:pt x="774" y="354"/>
                    </a:lnTo>
                    <a:lnTo>
                      <a:pt x="804" y="354"/>
                    </a:lnTo>
                    <a:lnTo>
                      <a:pt x="816" y="342"/>
                    </a:lnTo>
                    <a:lnTo>
                      <a:pt x="816" y="324"/>
                    </a:lnTo>
                    <a:lnTo>
                      <a:pt x="810" y="318"/>
                    </a:lnTo>
                    <a:lnTo>
                      <a:pt x="804" y="318"/>
                    </a:lnTo>
                    <a:close/>
                    <a:moveTo>
                      <a:pt x="672" y="390"/>
                    </a:moveTo>
                    <a:lnTo>
                      <a:pt x="678" y="396"/>
                    </a:lnTo>
                    <a:lnTo>
                      <a:pt x="684" y="396"/>
                    </a:lnTo>
                    <a:lnTo>
                      <a:pt x="690" y="390"/>
                    </a:lnTo>
                    <a:lnTo>
                      <a:pt x="690" y="372"/>
                    </a:lnTo>
                    <a:lnTo>
                      <a:pt x="684" y="372"/>
                    </a:lnTo>
                    <a:lnTo>
                      <a:pt x="672" y="384"/>
                    </a:lnTo>
                    <a:lnTo>
                      <a:pt x="672" y="390"/>
                    </a:lnTo>
                    <a:close/>
                    <a:moveTo>
                      <a:pt x="840" y="300"/>
                    </a:moveTo>
                    <a:lnTo>
                      <a:pt x="840" y="306"/>
                    </a:lnTo>
                    <a:lnTo>
                      <a:pt x="852" y="318"/>
                    </a:lnTo>
                    <a:lnTo>
                      <a:pt x="870" y="318"/>
                    </a:lnTo>
                    <a:lnTo>
                      <a:pt x="876" y="312"/>
                    </a:lnTo>
                    <a:lnTo>
                      <a:pt x="864" y="300"/>
                    </a:lnTo>
                    <a:lnTo>
                      <a:pt x="852" y="300"/>
                    </a:lnTo>
                    <a:lnTo>
                      <a:pt x="846" y="294"/>
                    </a:lnTo>
                    <a:lnTo>
                      <a:pt x="840" y="300"/>
                    </a:lnTo>
                    <a:close/>
                    <a:moveTo>
                      <a:pt x="804" y="150"/>
                    </a:moveTo>
                    <a:lnTo>
                      <a:pt x="798" y="138"/>
                    </a:lnTo>
                    <a:lnTo>
                      <a:pt x="798" y="132"/>
                    </a:lnTo>
                    <a:lnTo>
                      <a:pt x="810" y="120"/>
                    </a:lnTo>
                    <a:lnTo>
                      <a:pt x="798" y="114"/>
                    </a:lnTo>
                    <a:lnTo>
                      <a:pt x="792" y="108"/>
                    </a:lnTo>
                    <a:lnTo>
                      <a:pt x="792" y="102"/>
                    </a:lnTo>
                    <a:lnTo>
                      <a:pt x="780" y="102"/>
                    </a:lnTo>
                    <a:lnTo>
                      <a:pt x="780" y="108"/>
                    </a:lnTo>
                    <a:lnTo>
                      <a:pt x="774" y="114"/>
                    </a:lnTo>
                    <a:lnTo>
                      <a:pt x="756" y="114"/>
                    </a:lnTo>
                    <a:lnTo>
                      <a:pt x="750" y="108"/>
                    </a:lnTo>
                    <a:lnTo>
                      <a:pt x="726" y="108"/>
                    </a:lnTo>
                    <a:lnTo>
                      <a:pt x="726" y="102"/>
                    </a:lnTo>
                    <a:lnTo>
                      <a:pt x="708" y="102"/>
                    </a:lnTo>
                    <a:lnTo>
                      <a:pt x="696" y="108"/>
                    </a:lnTo>
                    <a:lnTo>
                      <a:pt x="690" y="84"/>
                    </a:lnTo>
                    <a:lnTo>
                      <a:pt x="672" y="84"/>
                    </a:lnTo>
                    <a:lnTo>
                      <a:pt x="672" y="78"/>
                    </a:lnTo>
                    <a:lnTo>
                      <a:pt x="666" y="72"/>
                    </a:lnTo>
                    <a:lnTo>
                      <a:pt x="648" y="72"/>
                    </a:lnTo>
                    <a:lnTo>
                      <a:pt x="642" y="78"/>
                    </a:lnTo>
                    <a:lnTo>
                      <a:pt x="642" y="90"/>
                    </a:lnTo>
                    <a:lnTo>
                      <a:pt x="624" y="96"/>
                    </a:lnTo>
                    <a:lnTo>
                      <a:pt x="624" y="84"/>
                    </a:lnTo>
                    <a:lnTo>
                      <a:pt x="594" y="84"/>
                    </a:lnTo>
                    <a:lnTo>
                      <a:pt x="582" y="72"/>
                    </a:lnTo>
                    <a:lnTo>
                      <a:pt x="570" y="72"/>
                    </a:lnTo>
                    <a:lnTo>
                      <a:pt x="564" y="78"/>
                    </a:lnTo>
                    <a:lnTo>
                      <a:pt x="546" y="60"/>
                    </a:lnTo>
                    <a:lnTo>
                      <a:pt x="510" y="60"/>
                    </a:lnTo>
                    <a:lnTo>
                      <a:pt x="516" y="54"/>
                    </a:lnTo>
                    <a:lnTo>
                      <a:pt x="516" y="48"/>
                    </a:lnTo>
                    <a:lnTo>
                      <a:pt x="504" y="36"/>
                    </a:lnTo>
                    <a:lnTo>
                      <a:pt x="498" y="36"/>
                    </a:lnTo>
                    <a:lnTo>
                      <a:pt x="492" y="42"/>
                    </a:lnTo>
                    <a:lnTo>
                      <a:pt x="486" y="36"/>
                    </a:lnTo>
                    <a:lnTo>
                      <a:pt x="450" y="36"/>
                    </a:lnTo>
                    <a:lnTo>
                      <a:pt x="390" y="24"/>
                    </a:lnTo>
                    <a:lnTo>
                      <a:pt x="378" y="24"/>
                    </a:lnTo>
                    <a:lnTo>
                      <a:pt x="348" y="36"/>
                    </a:lnTo>
                    <a:lnTo>
                      <a:pt x="294" y="30"/>
                    </a:lnTo>
                    <a:lnTo>
                      <a:pt x="258" y="12"/>
                    </a:lnTo>
                    <a:lnTo>
                      <a:pt x="234" y="12"/>
                    </a:lnTo>
                    <a:lnTo>
                      <a:pt x="216" y="18"/>
                    </a:lnTo>
                    <a:lnTo>
                      <a:pt x="162" y="18"/>
                    </a:lnTo>
                    <a:lnTo>
                      <a:pt x="150" y="12"/>
                    </a:lnTo>
                    <a:lnTo>
                      <a:pt x="138" y="12"/>
                    </a:lnTo>
                    <a:lnTo>
                      <a:pt x="126" y="6"/>
                    </a:lnTo>
                    <a:lnTo>
                      <a:pt x="120" y="0"/>
                    </a:lnTo>
                    <a:lnTo>
                      <a:pt x="108" y="0"/>
                    </a:lnTo>
                    <a:lnTo>
                      <a:pt x="96" y="6"/>
                    </a:lnTo>
                    <a:lnTo>
                      <a:pt x="72" y="30"/>
                    </a:lnTo>
                    <a:lnTo>
                      <a:pt x="60" y="30"/>
                    </a:lnTo>
                    <a:lnTo>
                      <a:pt x="48" y="36"/>
                    </a:lnTo>
                    <a:lnTo>
                      <a:pt x="30" y="36"/>
                    </a:lnTo>
                    <a:lnTo>
                      <a:pt x="6" y="48"/>
                    </a:lnTo>
                    <a:lnTo>
                      <a:pt x="0" y="60"/>
                    </a:lnTo>
                    <a:lnTo>
                      <a:pt x="0" y="72"/>
                    </a:lnTo>
                    <a:lnTo>
                      <a:pt x="6" y="78"/>
                    </a:lnTo>
                    <a:lnTo>
                      <a:pt x="12" y="90"/>
                    </a:lnTo>
                    <a:lnTo>
                      <a:pt x="24" y="96"/>
                    </a:lnTo>
                    <a:lnTo>
                      <a:pt x="30" y="102"/>
                    </a:lnTo>
                    <a:lnTo>
                      <a:pt x="18" y="138"/>
                    </a:lnTo>
                    <a:lnTo>
                      <a:pt x="24" y="144"/>
                    </a:lnTo>
                    <a:lnTo>
                      <a:pt x="24" y="150"/>
                    </a:lnTo>
                    <a:lnTo>
                      <a:pt x="30" y="144"/>
                    </a:lnTo>
                    <a:lnTo>
                      <a:pt x="54" y="132"/>
                    </a:lnTo>
                    <a:lnTo>
                      <a:pt x="78" y="132"/>
                    </a:lnTo>
                    <a:lnTo>
                      <a:pt x="78" y="138"/>
                    </a:lnTo>
                    <a:lnTo>
                      <a:pt x="66" y="150"/>
                    </a:lnTo>
                    <a:lnTo>
                      <a:pt x="60" y="150"/>
                    </a:lnTo>
                    <a:lnTo>
                      <a:pt x="60" y="156"/>
                    </a:lnTo>
                    <a:lnTo>
                      <a:pt x="72" y="156"/>
                    </a:lnTo>
                    <a:lnTo>
                      <a:pt x="78" y="150"/>
                    </a:lnTo>
                    <a:lnTo>
                      <a:pt x="96" y="150"/>
                    </a:lnTo>
                    <a:lnTo>
                      <a:pt x="102" y="156"/>
                    </a:lnTo>
                    <a:lnTo>
                      <a:pt x="114" y="156"/>
                    </a:lnTo>
                    <a:lnTo>
                      <a:pt x="120" y="150"/>
                    </a:lnTo>
                    <a:lnTo>
                      <a:pt x="120" y="144"/>
                    </a:lnTo>
                    <a:lnTo>
                      <a:pt x="174" y="144"/>
                    </a:lnTo>
                    <a:lnTo>
                      <a:pt x="174" y="162"/>
                    </a:lnTo>
                    <a:lnTo>
                      <a:pt x="180" y="162"/>
                    </a:lnTo>
                    <a:lnTo>
                      <a:pt x="192" y="168"/>
                    </a:lnTo>
                    <a:lnTo>
                      <a:pt x="192" y="174"/>
                    </a:lnTo>
                    <a:lnTo>
                      <a:pt x="168" y="198"/>
                    </a:lnTo>
                    <a:lnTo>
                      <a:pt x="144" y="210"/>
                    </a:lnTo>
                    <a:lnTo>
                      <a:pt x="138" y="216"/>
                    </a:lnTo>
                    <a:lnTo>
                      <a:pt x="138" y="222"/>
                    </a:lnTo>
                    <a:lnTo>
                      <a:pt x="144" y="222"/>
                    </a:lnTo>
                    <a:lnTo>
                      <a:pt x="150" y="228"/>
                    </a:lnTo>
                    <a:lnTo>
                      <a:pt x="150" y="240"/>
                    </a:lnTo>
                    <a:lnTo>
                      <a:pt x="144" y="258"/>
                    </a:lnTo>
                    <a:lnTo>
                      <a:pt x="144" y="276"/>
                    </a:lnTo>
                    <a:lnTo>
                      <a:pt x="138" y="276"/>
                    </a:lnTo>
                    <a:lnTo>
                      <a:pt x="132" y="282"/>
                    </a:lnTo>
                    <a:lnTo>
                      <a:pt x="132" y="294"/>
                    </a:lnTo>
                    <a:lnTo>
                      <a:pt x="138" y="300"/>
                    </a:lnTo>
                    <a:lnTo>
                      <a:pt x="138" y="312"/>
                    </a:lnTo>
                    <a:lnTo>
                      <a:pt x="126" y="324"/>
                    </a:lnTo>
                    <a:lnTo>
                      <a:pt x="90" y="324"/>
                    </a:lnTo>
                    <a:lnTo>
                      <a:pt x="114" y="348"/>
                    </a:lnTo>
                    <a:lnTo>
                      <a:pt x="114" y="360"/>
                    </a:lnTo>
                    <a:lnTo>
                      <a:pt x="120" y="366"/>
                    </a:lnTo>
                    <a:lnTo>
                      <a:pt x="132" y="372"/>
                    </a:lnTo>
                    <a:lnTo>
                      <a:pt x="132" y="378"/>
                    </a:lnTo>
                    <a:lnTo>
                      <a:pt x="120" y="390"/>
                    </a:lnTo>
                    <a:lnTo>
                      <a:pt x="108" y="396"/>
                    </a:lnTo>
                    <a:lnTo>
                      <a:pt x="96" y="408"/>
                    </a:lnTo>
                    <a:lnTo>
                      <a:pt x="96" y="414"/>
                    </a:lnTo>
                    <a:lnTo>
                      <a:pt x="102" y="420"/>
                    </a:lnTo>
                    <a:lnTo>
                      <a:pt x="102" y="426"/>
                    </a:lnTo>
                    <a:lnTo>
                      <a:pt x="108" y="438"/>
                    </a:lnTo>
                    <a:lnTo>
                      <a:pt x="114" y="444"/>
                    </a:lnTo>
                    <a:lnTo>
                      <a:pt x="126" y="444"/>
                    </a:lnTo>
                    <a:lnTo>
                      <a:pt x="126" y="450"/>
                    </a:lnTo>
                    <a:lnTo>
                      <a:pt x="114" y="462"/>
                    </a:lnTo>
                    <a:lnTo>
                      <a:pt x="102" y="462"/>
                    </a:lnTo>
                    <a:lnTo>
                      <a:pt x="96" y="474"/>
                    </a:lnTo>
                    <a:lnTo>
                      <a:pt x="90" y="480"/>
                    </a:lnTo>
                    <a:lnTo>
                      <a:pt x="90" y="528"/>
                    </a:lnTo>
                    <a:lnTo>
                      <a:pt x="120" y="528"/>
                    </a:lnTo>
                    <a:lnTo>
                      <a:pt x="144" y="546"/>
                    </a:lnTo>
                    <a:lnTo>
                      <a:pt x="162" y="546"/>
                    </a:lnTo>
                    <a:lnTo>
                      <a:pt x="156" y="576"/>
                    </a:lnTo>
                    <a:lnTo>
                      <a:pt x="162" y="576"/>
                    </a:lnTo>
                    <a:lnTo>
                      <a:pt x="162" y="594"/>
                    </a:lnTo>
                    <a:lnTo>
                      <a:pt x="168" y="606"/>
                    </a:lnTo>
                    <a:lnTo>
                      <a:pt x="174" y="612"/>
                    </a:lnTo>
                    <a:lnTo>
                      <a:pt x="192" y="612"/>
                    </a:lnTo>
                    <a:lnTo>
                      <a:pt x="198" y="618"/>
                    </a:lnTo>
                    <a:lnTo>
                      <a:pt x="204" y="618"/>
                    </a:lnTo>
                    <a:lnTo>
                      <a:pt x="210" y="612"/>
                    </a:lnTo>
                    <a:lnTo>
                      <a:pt x="222" y="606"/>
                    </a:lnTo>
                    <a:lnTo>
                      <a:pt x="240" y="588"/>
                    </a:lnTo>
                    <a:lnTo>
                      <a:pt x="252" y="582"/>
                    </a:lnTo>
                    <a:lnTo>
                      <a:pt x="264" y="582"/>
                    </a:lnTo>
                    <a:lnTo>
                      <a:pt x="294" y="564"/>
                    </a:lnTo>
                    <a:lnTo>
                      <a:pt x="360" y="564"/>
                    </a:lnTo>
                    <a:lnTo>
                      <a:pt x="366" y="558"/>
                    </a:lnTo>
                    <a:lnTo>
                      <a:pt x="378" y="558"/>
                    </a:lnTo>
                    <a:lnTo>
                      <a:pt x="390" y="570"/>
                    </a:lnTo>
                    <a:lnTo>
                      <a:pt x="396" y="570"/>
                    </a:lnTo>
                    <a:lnTo>
                      <a:pt x="408" y="564"/>
                    </a:lnTo>
                    <a:lnTo>
                      <a:pt x="420" y="564"/>
                    </a:lnTo>
                    <a:lnTo>
                      <a:pt x="426" y="558"/>
                    </a:lnTo>
                    <a:lnTo>
                      <a:pt x="432" y="558"/>
                    </a:lnTo>
                    <a:lnTo>
                      <a:pt x="432" y="570"/>
                    </a:lnTo>
                    <a:lnTo>
                      <a:pt x="438" y="570"/>
                    </a:lnTo>
                    <a:lnTo>
                      <a:pt x="450" y="558"/>
                    </a:lnTo>
                    <a:lnTo>
                      <a:pt x="462" y="534"/>
                    </a:lnTo>
                    <a:lnTo>
                      <a:pt x="462" y="522"/>
                    </a:lnTo>
                    <a:lnTo>
                      <a:pt x="498" y="492"/>
                    </a:lnTo>
                    <a:lnTo>
                      <a:pt x="528" y="492"/>
                    </a:lnTo>
                    <a:lnTo>
                      <a:pt x="534" y="474"/>
                    </a:lnTo>
                    <a:lnTo>
                      <a:pt x="534" y="468"/>
                    </a:lnTo>
                    <a:lnTo>
                      <a:pt x="540" y="462"/>
                    </a:lnTo>
                    <a:lnTo>
                      <a:pt x="540" y="450"/>
                    </a:lnTo>
                    <a:lnTo>
                      <a:pt x="546" y="444"/>
                    </a:lnTo>
                    <a:lnTo>
                      <a:pt x="552" y="432"/>
                    </a:lnTo>
                    <a:lnTo>
                      <a:pt x="552" y="426"/>
                    </a:lnTo>
                    <a:lnTo>
                      <a:pt x="570" y="426"/>
                    </a:lnTo>
                    <a:lnTo>
                      <a:pt x="594" y="414"/>
                    </a:lnTo>
                    <a:lnTo>
                      <a:pt x="600" y="408"/>
                    </a:lnTo>
                    <a:lnTo>
                      <a:pt x="594" y="396"/>
                    </a:lnTo>
                    <a:lnTo>
                      <a:pt x="588" y="390"/>
                    </a:lnTo>
                    <a:lnTo>
                      <a:pt x="582" y="378"/>
                    </a:lnTo>
                    <a:lnTo>
                      <a:pt x="576" y="372"/>
                    </a:lnTo>
                    <a:lnTo>
                      <a:pt x="570" y="372"/>
                    </a:lnTo>
                    <a:lnTo>
                      <a:pt x="570" y="336"/>
                    </a:lnTo>
                    <a:lnTo>
                      <a:pt x="582" y="312"/>
                    </a:lnTo>
                    <a:lnTo>
                      <a:pt x="594" y="306"/>
                    </a:lnTo>
                    <a:lnTo>
                      <a:pt x="600" y="294"/>
                    </a:lnTo>
                    <a:lnTo>
                      <a:pt x="612" y="282"/>
                    </a:lnTo>
                    <a:lnTo>
                      <a:pt x="618" y="270"/>
                    </a:lnTo>
                    <a:lnTo>
                      <a:pt x="630" y="258"/>
                    </a:lnTo>
                    <a:lnTo>
                      <a:pt x="642" y="258"/>
                    </a:lnTo>
                    <a:lnTo>
                      <a:pt x="654" y="246"/>
                    </a:lnTo>
                    <a:lnTo>
                      <a:pt x="654" y="240"/>
                    </a:lnTo>
                    <a:lnTo>
                      <a:pt x="648" y="240"/>
                    </a:lnTo>
                    <a:lnTo>
                      <a:pt x="648" y="228"/>
                    </a:lnTo>
                    <a:lnTo>
                      <a:pt x="654" y="222"/>
                    </a:lnTo>
                    <a:lnTo>
                      <a:pt x="726" y="198"/>
                    </a:lnTo>
                    <a:lnTo>
                      <a:pt x="750" y="186"/>
                    </a:lnTo>
                    <a:lnTo>
                      <a:pt x="756" y="174"/>
                    </a:lnTo>
                    <a:lnTo>
                      <a:pt x="768" y="168"/>
                    </a:lnTo>
                    <a:lnTo>
                      <a:pt x="774" y="168"/>
                    </a:lnTo>
                    <a:lnTo>
                      <a:pt x="786" y="156"/>
                    </a:lnTo>
                    <a:lnTo>
                      <a:pt x="798" y="156"/>
                    </a:lnTo>
                    <a:lnTo>
                      <a:pt x="804" y="15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2" name="Slovenia" descr="© INSCALE GmbH, 05.05.2010&#10;http://www.presentationload.com/">
                <a:extLst>
                  <a:ext uri="{FF2B5EF4-FFF2-40B4-BE49-F238E27FC236}">
                    <a16:creationId xmlns:a16="http://schemas.microsoft.com/office/drawing/2014/main" id="{6181511A-F288-03FB-15DB-8D52F0ACC872}"/>
                  </a:ext>
                </a:extLst>
              </p:cNvPr>
              <p:cNvSpPr>
                <a:spLocks/>
              </p:cNvSpPr>
              <p:nvPr/>
            </p:nvSpPr>
            <p:spPr bwMode="gray">
              <a:xfrm>
                <a:off x="5965365" y="2248934"/>
                <a:ext cx="99580" cy="57167"/>
              </a:xfrm>
              <a:custGeom>
                <a:avLst/>
                <a:gdLst>
                  <a:gd name="T0" fmla="*/ 2147483647 w 210"/>
                  <a:gd name="T1" fmla="*/ 2147483647 h 120"/>
                  <a:gd name="T2" fmla="*/ 2147483647 w 210"/>
                  <a:gd name="T3" fmla="*/ 2147483647 h 120"/>
                  <a:gd name="T4" fmla="*/ 2147483647 w 210"/>
                  <a:gd name="T5" fmla="*/ 2147483647 h 120"/>
                  <a:gd name="T6" fmla="*/ 2147483647 w 210"/>
                  <a:gd name="T7" fmla="*/ 2147483647 h 120"/>
                  <a:gd name="T8" fmla="*/ 2147483647 w 210"/>
                  <a:gd name="T9" fmla="*/ 2147483647 h 120"/>
                  <a:gd name="T10" fmla="*/ 2147483647 w 210"/>
                  <a:gd name="T11" fmla="*/ 2147483647 h 120"/>
                  <a:gd name="T12" fmla="*/ 2147483647 w 210"/>
                  <a:gd name="T13" fmla="*/ 2147483647 h 120"/>
                  <a:gd name="T14" fmla="*/ 2147483647 w 210"/>
                  <a:gd name="T15" fmla="*/ 2147483647 h 120"/>
                  <a:gd name="T16" fmla="*/ 2147483647 w 210"/>
                  <a:gd name="T17" fmla="*/ 2147483647 h 120"/>
                  <a:gd name="T18" fmla="*/ 2147483647 w 210"/>
                  <a:gd name="T19" fmla="*/ 2147483647 h 120"/>
                  <a:gd name="T20" fmla="*/ 2147483647 w 210"/>
                  <a:gd name="T21" fmla="*/ 2147483647 h 120"/>
                  <a:gd name="T22" fmla="*/ 2147483647 w 210"/>
                  <a:gd name="T23" fmla="*/ 2147483647 h 120"/>
                  <a:gd name="T24" fmla="*/ 2147483647 w 210"/>
                  <a:gd name="T25" fmla="*/ 2147483647 h 120"/>
                  <a:gd name="T26" fmla="*/ 2147483647 w 210"/>
                  <a:gd name="T27" fmla="*/ 2147483647 h 120"/>
                  <a:gd name="T28" fmla="*/ 2147483647 w 210"/>
                  <a:gd name="T29" fmla="*/ 2147483647 h 120"/>
                  <a:gd name="T30" fmla="*/ 2147483647 w 210"/>
                  <a:gd name="T31" fmla="*/ 2147483647 h 120"/>
                  <a:gd name="T32" fmla="*/ 2147483647 w 210"/>
                  <a:gd name="T33" fmla="*/ 2147483647 h 120"/>
                  <a:gd name="T34" fmla="*/ 2147483647 w 210"/>
                  <a:gd name="T35" fmla="*/ 2147483647 h 120"/>
                  <a:gd name="T36" fmla="*/ 2147483647 w 210"/>
                  <a:gd name="T37" fmla="*/ 2147483647 h 120"/>
                  <a:gd name="T38" fmla="*/ 2147483647 w 210"/>
                  <a:gd name="T39" fmla="*/ 2147483647 h 120"/>
                  <a:gd name="T40" fmla="*/ 2147483647 w 210"/>
                  <a:gd name="T41" fmla="*/ 2147483647 h 120"/>
                  <a:gd name="T42" fmla="*/ 2147483647 w 210"/>
                  <a:gd name="T43" fmla="*/ 0 h 120"/>
                  <a:gd name="T44" fmla="*/ 2147483647 w 210"/>
                  <a:gd name="T45" fmla="*/ 2147483647 h 120"/>
                  <a:gd name="T46" fmla="*/ 2147483647 w 210"/>
                  <a:gd name="T47" fmla="*/ 2147483647 h 120"/>
                  <a:gd name="T48" fmla="*/ 2147483647 w 210"/>
                  <a:gd name="T49" fmla="*/ 2147483647 h 120"/>
                  <a:gd name="T50" fmla="*/ 2147483647 w 210"/>
                  <a:gd name="T51" fmla="*/ 2147483647 h 120"/>
                  <a:gd name="T52" fmla="*/ 2147483647 w 210"/>
                  <a:gd name="T53" fmla="*/ 2147483647 h 120"/>
                  <a:gd name="T54" fmla="*/ 2147483647 w 210"/>
                  <a:gd name="T55" fmla="*/ 2147483647 h 120"/>
                  <a:gd name="T56" fmla="*/ 2147483647 w 210"/>
                  <a:gd name="T57" fmla="*/ 2147483647 h 120"/>
                  <a:gd name="T58" fmla="*/ 2147483647 w 210"/>
                  <a:gd name="T59" fmla="*/ 2147483647 h 120"/>
                  <a:gd name="T60" fmla="*/ 2147483647 w 210"/>
                  <a:gd name="T61" fmla="*/ 2147483647 h 120"/>
                  <a:gd name="T62" fmla="*/ 2147483647 w 210"/>
                  <a:gd name="T63" fmla="*/ 2147483647 h 120"/>
                  <a:gd name="T64" fmla="*/ 2147483647 w 210"/>
                  <a:gd name="T65" fmla="*/ 2147483647 h 120"/>
                  <a:gd name="T66" fmla="*/ 2147483647 w 210"/>
                  <a:gd name="T67" fmla="*/ 2147483647 h 120"/>
                  <a:gd name="T68" fmla="*/ 0 w 210"/>
                  <a:gd name="T69" fmla="*/ 2147483647 h 120"/>
                  <a:gd name="T70" fmla="*/ 2147483647 w 210"/>
                  <a:gd name="T71" fmla="*/ 2147483647 h 120"/>
                  <a:gd name="T72" fmla="*/ 2147483647 w 210"/>
                  <a:gd name="T73" fmla="*/ 2147483647 h 120"/>
                  <a:gd name="T74" fmla="*/ 2147483647 w 210"/>
                  <a:gd name="T75" fmla="*/ 2147483647 h 120"/>
                  <a:gd name="T76" fmla="*/ 2147483647 w 210"/>
                  <a:gd name="T77" fmla="*/ 2147483647 h 120"/>
                  <a:gd name="T78" fmla="*/ 2147483647 w 210"/>
                  <a:gd name="T79" fmla="*/ 2147483647 h 120"/>
                  <a:gd name="T80" fmla="*/ 2147483647 w 210"/>
                  <a:gd name="T81" fmla="*/ 2147483647 h 120"/>
                  <a:gd name="T82" fmla="*/ 2147483647 w 210"/>
                  <a:gd name="T83" fmla="*/ 2147483647 h 120"/>
                  <a:gd name="T84" fmla="*/ 2147483647 w 210"/>
                  <a:gd name="T85" fmla="*/ 2147483647 h 120"/>
                  <a:gd name="T86" fmla="*/ 2147483647 w 210"/>
                  <a:gd name="T87" fmla="*/ 2147483647 h 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0"/>
                  <a:gd name="T133" fmla="*/ 0 h 120"/>
                  <a:gd name="T134" fmla="*/ 210 w 210"/>
                  <a:gd name="T135" fmla="*/ 120 h 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0" h="120">
                    <a:moveTo>
                      <a:pt x="24" y="120"/>
                    </a:moveTo>
                    <a:lnTo>
                      <a:pt x="42" y="120"/>
                    </a:lnTo>
                    <a:lnTo>
                      <a:pt x="42" y="108"/>
                    </a:lnTo>
                    <a:lnTo>
                      <a:pt x="54" y="114"/>
                    </a:lnTo>
                    <a:lnTo>
                      <a:pt x="72" y="114"/>
                    </a:lnTo>
                    <a:lnTo>
                      <a:pt x="78" y="102"/>
                    </a:lnTo>
                    <a:lnTo>
                      <a:pt x="78" y="108"/>
                    </a:lnTo>
                    <a:lnTo>
                      <a:pt x="84" y="114"/>
                    </a:lnTo>
                    <a:lnTo>
                      <a:pt x="126" y="114"/>
                    </a:lnTo>
                    <a:lnTo>
                      <a:pt x="126" y="96"/>
                    </a:lnTo>
                    <a:lnTo>
                      <a:pt x="138" y="90"/>
                    </a:lnTo>
                    <a:lnTo>
                      <a:pt x="150" y="78"/>
                    </a:lnTo>
                    <a:lnTo>
                      <a:pt x="150" y="72"/>
                    </a:lnTo>
                    <a:lnTo>
                      <a:pt x="144" y="66"/>
                    </a:lnTo>
                    <a:lnTo>
                      <a:pt x="144" y="54"/>
                    </a:lnTo>
                    <a:lnTo>
                      <a:pt x="174" y="54"/>
                    </a:lnTo>
                    <a:lnTo>
                      <a:pt x="186" y="48"/>
                    </a:lnTo>
                    <a:lnTo>
                      <a:pt x="186" y="36"/>
                    </a:lnTo>
                    <a:lnTo>
                      <a:pt x="210" y="36"/>
                    </a:lnTo>
                    <a:lnTo>
                      <a:pt x="192" y="24"/>
                    </a:lnTo>
                    <a:lnTo>
                      <a:pt x="186" y="6"/>
                    </a:lnTo>
                    <a:lnTo>
                      <a:pt x="180" y="0"/>
                    </a:lnTo>
                    <a:lnTo>
                      <a:pt x="174" y="12"/>
                    </a:lnTo>
                    <a:lnTo>
                      <a:pt x="168" y="30"/>
                    </a:lnTo>
                    <a:lnTo>
                      <a:pt x="144" y="24"/>
                    </a:lnTo>
                    <a:lnTo>
                      <a:pt x="132" y="30"/>
                    </a:lnTo>
                    <a:lnTo>
                      <a:pt x="84" y="30"/>
                    </a:lnTo>
                    <a:lnTo>
                      <a:pt x="84" y="42"/>
                    </a:lnTo>
                    <a:lnTo>
                      <a:pt x="54" y="42"/>
                    </a:lnTo>
                    <a:lnTo>
                      <a:pt x="48" y="36"/>
                    </a:lnTo>
                    <a:lnTo>
                      <a:pt x="30" y="36"/>
                    </a:lnTo>
                    <a:lnTo>
                      <a:pt x="24" y="42"/>
                    </a:lnTo>
                    <a:lnTo>
                      <a:pt x="6" y="42"/>
                    </a:lnTo>
                    <a:lnTo>
                      <a:pt x="6" y="48"/>
                    </a:lnTo>
                    <a:lnTo>
                      <a:pt x="0" y="54"/>
                    </a:lnTo>
                    <a:lnTo>
                      <a:pt x="12" y="60"/>
                    </a:lnTo>
                    <a:lnTo>
                      <a:pt x="6" y="96"/>
                    </a:lnTo>
                    <a:lnTo>
                      <a:pt x="18" y="96"/>
                    </a:lnTo>
                    <a:lnTo>
                      <a:pt x="30" y="102"/>
                    </a:lnTo>
                    <a:lnTo>
                      <a:pt x="36" y="102"/>
                    </a:lnTo>
                    <a:lnTo>
                      <a:pt x="36" y="108"/>
                    </a:lnTo>
                    <a:lnTo>
                      <a:pt x="30" y="108"/>
                    </a:lnTo>
                    <a:lnTo>
                      <a:pt x="30" y="114"/>
                    </a:lnTo>
                    <a:lnTo>
                      <a:pt x="24" y="12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3" name="Slovakia" descr="© INSCALE GmbH, 05.05.2010&#10;http://www.presentationload.com/">
                <a:extLst>
                  <a:ext uri="{FF2B5EF4-FFF2-40B4-BE49-F238E27FC236}">
                    <a16:creationId xmlns:a16="http://schemas.microsoft.com/office/drawing/2014/main" id="{95C0BF9C-6482-216D-B84B-704E6D5DC0C8}"/>
                  </a:ext>
                </a:extLst>
              </p:cNvPr>
              <p:cNvSpPr>
                <a:spLocks/>
              </p:cNvSpPr>
              <p:nvPr/>
            </p:nvSpPr>
            <p:spPr bwMode="gray">
              <a:xfrm>
                <a:off x="6066789" y="2153042"/>
                <a:ext cx="167812" cy="68231"/>
              </a:xfrm>
              <a:custGeom>
                <a:avLst/>
                <a:gdLst>
                  <a:gd name="T0" fmla="*/ 2147483647 w 354"/>
                  <a:gd name="T1" fmla="*/ 2147483647 h 144"/>
                  <a:gd name="T2" fmla="*/ 2147483647 w 354"/>
                  <a:gd name="T3" fmla="*/ 2147483647 h 144"/>
                  <a:gd name="T4" fmla="*/ 2147483647 w 354"/>
                  <a:gd name="T5" fmla="*/ 2147483647 h 144"/>
                  <a:gd name="T6" fmla="*/ 2147483647 w 354"/>
                  <a:gd name="T7" fmla="*/ 2147483647 h 144"/>
                  <a:gd name="T8" fmla="*/ 2147483647 w 354"/>
                  <a:gd name="T9" fmla="*/ 2147483647 h 144"/>
                  <a:gd name="T10" fmla="*/ 2147483647 w 354"/>
                  <a:gd name="T11" fmla="*/ 2147483647 h 144"/>
                  <a:gd name="T12" fmla="*/ 2147483647 w 354"/>
                  <a:gd name="T13" fmla="*/ 2147483647 h 144"/>
                  <a:gd name="T14" fmla="*/ 2147483647 w 354"/>
                  <a:gd name="T15" fmla="*/ 0 h 144"/>
                  <a:gd name="T16" fmla="*/ 2147483647 w 354"/>
                  <a:gd name="T17" fmla="*/ 2147483647 h 144"/>
                  <a:gd name="T18" fmla="*/ 2147483647 w 354"/>
                  <a:gd name="T19" fmla="*/ 0 h 144"/>
                  <a:gd name="T20" fmla="*/ 2147483647 w 354"/>
                  <a:gd name="T21" fmla="*/ 2147483647 h 144"/>
                  <a:gd name="T22" fmla="*/ 2147483647 w 354"/>
                  <a:gd name="T23" fmla="*/ 2147483647 h 144"/>
                  <a:gd name="T24" fmla="*/ 2147483647 w 354"/>
                  <a:gd name="T25" fmla="*/ 2147483647 h 144"/>
                  <a:gd name="T26" fmla="*/ 2147483647 w 354"/>
                  <a:gd name="T27" fmla="*/ 2147483647 h 144"/>
                  <a:gd name="T28" fmla="*/ 2147483647 w 354"/>
                  <a:gd name="T29" fmla="*/ 2147483647 h 144"/>
                  <a:gd name="T30" fmla="*/ 0 w 354"/>
                  <a:gd name="T31" fmla="*/ 2147483647 h 144"/>
                  <a:gd name="T32" fmla="*/ 2147483647 w 354"/>
                  <a:gd name="T33" fmla="*/ 2147483647 h 144"/>
                  <a:gd name="T34" fmla="*/ 2147483647 w 354"/>
                  <a:gd name="T35" fmla="*/ 2147483647 h 144"/>
                  <a:gd name="T36" fmla="*/ 2147483647 w 354"/>
                  <a:gd name="T37" fmla="*/ 2147483647 h 144"/>
                  <a:gd name="T38" fmla="*/ 2147483647 w 354"/>
                  <a:gd name="T39" fmla="*/ 2147483647 h 144"/>
                  <a:gd name="T40" fmla="*/ 2147483647 w 354"/>
                  <a:gd name="T41" fmla="*/ 2147483647 h 144"/>
                  <a:gd name="T42" fmla="*/ 2147483647 w 354"/>
                  <a:gd name="T43" fmla="*/ 2147483647 h 144"/>
                  <a:gd name="T44" fmla="*/ 2147483647 w 354"/>
                  <a:gd name="T45" fmla="*/ 2147483647 h 144"/>
                  <a:gd name="T46" fmla="*/ 2147483647 w 354"/>
                  <a:gd name="T47" fmla="*/ 2147483647 h 144"/>
                  <a:gd name="T48" fmla="*/ 2147483647 w 354"/>
                  <a:gd name="T49" fmla="*/ 2147483647 h 144"/>
                  <a:gd name="T50" fmla="*/ 2147483647 w 354"/>
                  <a:gd name="T51" fmla="*/ 2147483647 h 144"/>
                  <a:gd name="T52" fmla="*/ 2147483647 w 354"/>
                  <a:gd name="T53" fmla="*/ 2147483647 h 144"/>
                  <a:gd name="T54" fmla="*/ 2147483647 w 354"/>
                  <a:gd name="T55" fmla="*/ 2147483647 h 144"/>
                  <a:gd name="T56" fmla="*/ 2147483647 w 354"/>
                  <a:gd name="T57" fmla="*/ 2147483647 h 144"/>
                  <a:gd name="T58" fmla="*/ 2147483647 w 354"/>
                  <a:gd name="T59" fmla="*/ 2147483647 h 144"/>
                  <a:gd name="T60" fmla="*/ 2147483647 w 354"/>
                  <a:gd name="T61" fmla="*/ 2147483647 h 144"/>
                  <a:gd name="T62" fmla="*/ 2147483647 w 354"/>
                  <a:gd name="T63" fmla="*/ 2147483647 h 144"/>
                  <a:gd name="T64" fmla="*/ 2147483647 w 354"/>
                  <a:gd name="T65" fmla="*/ 2147483647 h 144"/>
                  <a:gd name="T66" fmla="*/ 2147483647 w 354"/>
                  <a:gd name="T67" fmla="*/ 2147483647 h 144"/>
                  <a:gd name="T68" fmla="*/ 2147483647 w 354"/>
                  <a:gd name="T69" fmla="*/ 2147483647 h 14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4"/>
                  <a:gd name="T106" fmla="*/ 0 h 144"/>
                  <a:gd name="T107" fmla="*/ 354 w 354"/>
                  <a:gd name="T108" fmla="*/ 144 h 14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4" h="144">
                    <a:moveTo>
                      <a:pt x="348" y="30"/>
                    </a:moveTo>
                    <a:lnTo>
                      <a:pt x="324" y="30"/>
                    </a:lnTo>
                    <a:lnTo>
                      <a:pt x="300" y="6"/>
                    </a:lnTo>
                    <a:lnTo>
                      <a:pt x="276" y="6"/>
                    </a:lnTo>
                    <a:lnTo>
                      <a:pt x="270" y="12"/>
                    </a:lnTo>
                    <a:lnTo>
                      <a:pt x="258" y="18"/>
                    </a:lnTo>
                    <a:lnTo>
                      <a:pt x="246" y="18"/>
                    </a:lnTo>
                    <a:lnTo>
                      <a:pt x="240" y="12"/>
                    </a:lnTo>
                    <a:lnTo>
                      <a:pt x="210" y="12"/>
                    </a:lnTo>
                    <a:lnTo>
                      <a:pt x="210" y="18"/>
                    </a:lnTo>
                    <a:lnTo>
                      <a:pt x="204" y="24"/>
                    </a:lnTo>
                    <a:lnTo>
                      <a:pt x="192" y="24"/>
                    </a:lnTo>
                    <a:lnTo>
                      <a:pt x="186" y="18"/>
                    </a:lnTo>
                    <a:lnTo>
                      <a:pt x="186" y="12"/>
                    </a:lnTo>
                    <a:lnTo>
                      <a:pt x="180" y="12"/>
                    </a:lnTo>
                    <a:lnTo>
                      <a:pt x="168" y="0"/>
                    </a:lnTo>
                    <a:lnTo>
                      <a:pt x="156" y="0"/>
                    </a:lnTo>
                    <a:lnTo>
                      <a:pt x="144" y="12"/>
                    </a:lnTo>
                    <a:lnTo>
                      <a:pt x="138" y="12"/>
                    </a:lnTo>
                    <a:lnTo>
                      <a:pt x="126" y="0"/>
                    </a:lnTo>
                    <a:lnTo>
                      <a:pt x="108" y="12"/>
                    </a:lnTo>
                    <a:lnTo>
                      <a:pt x="84" y="18"/>
                    </a:lnTo>
                    <a:lnTo>
                      <a:pt x="84" y="42"/>
                    </a:lnTo>
                    <a:lnTo>
                      <a:pt x="72" y="48"/>
                    </a:lnTo>
                    <a:lnTo>
                      <a:pt x="66" y="54"/>
                    </a:lnTo>
                    <a:lnTo>
                      <a:pt x="54" y="60"/>
                    </a:lnTo>
                    <a:lnTo>
                      <a:pt x="36" y="60"/>
                    </a:lnTo>
                    <a:lnTo>
                      <a:pt x="36" y="54"/>
                    </a:lnTo>
                    <a:lnTo>
                      <a:pt x="30" y="60"/>
                    </a:lnTo>
                    <a:lnTo>
                      <a:pt x="12" y="60"/>
                    </a:lnTo>
                    <a:lnTo>
                      <a:pt x="6" y="66"/>
                    </a:lnTo>
                    <a:lnTo>
                      <a:pt x="0" y="90"/>
                    </a:lnTo>
                    <a:lnTo>
                      <a:pt x="0" y="102"/>
                    </a:lnTo>
                    <a:lnTo>
                      <a:pt x="6" y="102"/>
                    </a:lnTo>
                    <a:lnTo>
                      <a:pt x="6" y="114"/>
                    </a:lnTo>
                    <a:lnTo>
                      <a:pt x="12" y="114"/>
                    </a:lnTo>
                    <a:lnTo>
                      <a:pt x="12" y="126"/>
                    </a:lnTo>
                    <a:lnTo>
                      <a:pt x="6" y="132"/>
                    </a:lnTo>
                    <a:lnTo>
                      <a:pt x="18" y="138"/>
                    </a:lnTo>
                    <a:lnTo>
                      <a:pt x="30" y="120"/>
                    </a:lnTo>
                    <a:lnTo>
                      <a:pt x="36" y="126"/>
                    </a:lnTo>
                    <a:lnTo>
                      <a:pt x="42" y="138"/>
                    </a:lnTo>
                    <a:lnTo>
                      <a:pt x="48" y="144"/>
                    </a:lnTo>
                    <a:lnTo>
                      <a:pt x="90" y="144"/>
                    </a:lnTo>
                    <a:lnTo>
                      <a:pt x="108" y="138"/>
                    </a:lnTo>
                    <a:lnTo>
                      <a:pt x="120" y="138"/>
                    </a:lnTo>
                    <a:lnTo>
                      <a:pt x="132" y="114"/>
                    </a:lnTo>
                    <a:lnTo>
                      <a:pt x="168" y="120"/>
                    </a:lnTo>
                    <a:lnTo>
                      <a:pt x="174" y="108"/>
                    </a:lnTo>
                    <a:lnTo>
                      <a:pt x="198" y="108"/>
                    </a:lnTo>
                    <a:lnTo>
                      <a:pt x="210" y="102"/>
                    </a:lnTo>
                    <a:lnTo>
                      <a:pt x="216" y="102"/>
                    </a:lnTo>
                    <a:lnTo>
                      <a:pt x="228" y="90"/>
                    </a:lnTo>
                    <a:lnTo>
                      <a:pt x="234" y="78"/>
                    </a:lnTo>
                    <a:lnTo>
                      <a:pt x="258" y="78"/>
                    </a:lnTo>
                    <a:lnTo>
                      <a:pt x="258" y="90"/>
                    </a:lnTo>
                    <a:lnTo>
                      <a:pt x="276" y="96"/>
                    </a:lnTo>
                    <a:lnTo>
                      <a:pt x="276" y="78"/>
                    </a:lnTo>
                    <a:lnTo>
                      <a:pt x="288" y="78"/>
                    </a:lnTo>
                    <a:lnTo>
                      <a:pt x="288" y="90"/>
                    </a:lnTo>
                    <a:lnTo>
                      <a:pt x="300" y="90"/>
                    </a:lnTo>
                    <a:lnTo>
                      <a:pt x="312" y="84"/>
                    </a:lnTo>
                    <a:lnTo>
                      <a:pt x="336" y="84"/>
                    </a:lnTo>
                    <a:lnTo>
                      <a:pt x="336" y="90"/>
                    </a:lnTo>
                    <a:lnTo>
                      <a:pt x="336" y="72"/>
                    </a:lnTo>
                    <a:lnTo>
                      <a:pt x="342" y="72"/>
                    </a:lnTo>
                    <a:lnTo>
                      <a:pt x="348" y="66"/>
                    </a:lnTo>
                    <a:lnTo>
                      <a:pt x="348" y="60"/>
                    </a:lnTo>
                    <a:lnTo>
                      <a:pt x="354" y="54"/>
                    </a:lnTo>
                    <a:lnTo>
                      <a:pt x="354" y="30"/>
                    </a:lnTo>
                    <a:lnTo>
                      <a:pt x="348"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28" name="Serbia" descr="© INSCALE GmbH, 05.05.2010&#10;http://www.presentationload.com/">
                <a:extLst>
                  <a:ext uri="{FF2B5EF4-FFF2-40B4-BE49-F238E27FC236}">
                    <a16:creationId xmlns:a16="http://schemas.microsoft.com/office/drawing/2014/main" id="{27DBF594-55BA-BEE6-89B4-BBE8DF7CF9F6}"/>
                  </a:ext>
                </a:extLst>
              </p:cNvPr>
              <p:cNvSpPr>
                <a:spLocks/>
              </p:cNvSpPr>
              <p:nvPr/>
            </p:nvSpPr>
            <p:spPr bwMode="gray">
              <a:xfrm>
                <a:off x="6131333" y="2278439"/>
                <a:ext cx="129085" cy="141528"/>
              </a:xfrm>
              <a:custGeom>
                <a:avLst/>
                <a:gdLst/>
                <a:ahLst/>
                <a:cxnLst>
                  <a:cxn ang="0">
                    <a:pos x="464" y="374"/>
                  </a:cxn>
                  <a:cxn ang="0">
                    <a:pos x="453" y="310"/>
                  </a:cxn>
                  <a:cxn ang="0">
                    <a:pos x="453" y="235"/>
                  </a:cxn>
                  <a:cxn ang="0">
                    <a:pos x="378" y="224"/>
                  </a:cxn>
                  <a:cxn ang="0">
                    <a:pos x="302" y="171"/>
                  </a:cxn>
                  <a:cxn ang="0">
                    <a:pos x="291" y="118"/>
                  </a:cxn>
                  <a:cxn ang="0">
                    <a:pos x="259" y="128"/>
                  </a:cxn>
                  <a:cxn ang="0">
                    <a:pos x="216" y="53"/>
                  </a:cxn>
                  <a:cxn ang="0">
                    <a:pos x="87" y="0"/>
                  </a:cxn>
                  <a:cxn ang="0">
                    <a:pos x="0" y="43"/>
                  </a:cxn>
                  <a:cxn ang="0">
                    <a:pos x="32" y="96"/>
                  </a:cxn>
                  <a:cxn ang="0">
                    <a:pos x="65" y="139"/>
                  </a:cxn>
                  <a:cxn ang="0">
                    <a:pos x="54" y="150"/>
                  </a:cxn>
                  <a:cxn ang="0">
                    <a:pos x="32" y="181"/>
                  </a:cxn>
                  <a:cxn ang="0">
                    <a:pos x="32" y="192"/>
                  </a:cxn>
                  <a:cxn ang="0">
                    <a:pos x="76" y="203"/>
                  </a:cxn>
                  <a:cxn ang="0">
                    <a:pos x="87" y="267"/>
                  </a:cxn>
                  <a:cxn ang="0">
                    <a:pos x="65" y="310"/>
                  </a:cxn>
                  <a:cxn ang="0">
                    <a:pos x="98" y="363"/>
                  </a:cxn>
                  <a:cxn ang="0">
                    <a:pos x="119" y="395"/>
                  </a:cxn>
                  <a:cxn ang="0">
                    <a:pos x="157" y="442"/>
                  </a:cxn>
                  <a:cxn ang="0">
                    <a:pos x="173" y="438"/>
                  </a:cxn>
                  <a:cxn ang="0">
                    <a:pos x="180" y="444"/>
                  </a:cxn>
                  <a:cxn ang="0">
                    <a:pos x="230" y="446"/>
                  </a:cxn>
                  <a:cxn ang="0">
                    <a:pos x="237" y="431"/>
                  </a:cxn>
                  <a:cxn ang="0">
                    <a:pos x="258" y="416"/>
                  </a:cxn>
                  <a:cxn ang="0">
                    <a:pos x="266" y="418"/>
                  </a:cxn>
                  <a:cxn ang="0">
                    <a:pos x="268" y="407"/>
                  </a:cxn>
                  <a:cxn ang="0">
                    <a:pos x="267" y="399"/>
                  </a:cxn>
                  <a:cxn ang="0">
                    <a:pos x="254" y="388"/>
                  </a:cxn>
                  <a:cxn ang="0">
                    <a:pos x="262" y="387"/>
                  </a:cxn>
                  <a:cxn ang="0">
                    <a:pos x="279" y="380"/>
                  </a:cxn>
                  <a:cxn ang="0">
                    <a:pos x="288" y="372"/>
                  </a:cxn>
                  <a:cxn ang="0">
                    <a:pos x="298" y="389"/>
                  </a:cxn>
                  <a:cxn ang="0">
                    <a:pos x="292" y="399"/>
                  </a:cxn>
                  <a:cxn ang="0">
                    <a:pos x="309" y="402"/>
                  </a:cxn>
                  <a:cxn ang="0">
                    <a:pos x="321" y="404"/>
                  </a:cxn>
                  <a:cxn ang="0">
                    <a:pos x="326" y="408"/>
                  </a:cxn>
                  <a:cxn ang="0">
                    <a:pos x="328" y="433"/>
                  </a:cxn>
                  <a:cxn ang="0">
                    <a:pos x="334" y="429"/>
                  </a:cxn>
                  <a:cxn ang="0">
                    <a:pos x="335" y="448"/>
                  </a:cxn>
                  <a:cxn ang="0">
                    <a:pos x="348" y="452"/>
                  </a:cxn>
                  <a:cxn ang="0">
                    <a:pos x="356" y="467"/>
                  </a:cxn>
                  <a:cxn ang="0">
                    <a:pos x="354" y="478"/>
                  </a:cxn>
                  <a:cxn ang="0">
                    <a:pos x="356" y="482"/>
                  </a:cxn>
                  <a:cxn ang="0">
                    <a:pos x="369" y="485"/>
                  </a:cxn>
                  <a:cxn ang="0">
                    <a:pos x="381" y="492"/>
                  </a:cxn>
                  <a:cxn ang="0">
                    <a:pos x="390" y="496"/>
                  </a:cxn>
                  <a:cxn ang="0">
                    <a:pos x="399" y="501"/>
                  </a:cxn>
                  <a:cxn ang="0">
                    <a:pos x="392" y="513"/>
                  </a:cxn>
                  <a:cxn ang="0">
                    <a:pos x="384" y="528"/>
                  </a:cxn>
                  <a:cxn ang="0">
                    <a:pos x="376" y="542"/>
                  </a:cxn>
                  <a:cxn ang="0">
                    <a:pos x="453" y="492"/>
                  </a:cxn>
                  <a:cxn ang="0">
                    <a:pos x="486" y="470"/>
                  </a:cxn>
                  <a:cxn ang="0">
                    <a:pos x="486" y="406"/>
                  </a:cxn>
                </a:cxnLst>
                <a:rect l="0" t="0" r="r" b="b"/>
                <a:pathLst>
                  <a:path w="496" h="542">
                    <a:moveTo>
                      <a:pt x="486" y="406"/>
                    </a:moveTo>
                    <a:cubicBezTo>
                      <a:pt x="453" y="395"/>
                      <a:pt x="453" y="395"/>
                      <a:pt x="453" y="395"/>
                    </a:cubicBezTo>
                    <a:cubicBezTo>
                      <a:pt x="464" y="374"/>
                      <a:pt x="464" y="374"/>
                      <a:pt x="464" y="374"/>
                    </a:cubicBezTo>
                    <a:cubicBezTo>
                      <a:pt x="432" y="363"/>
                      <a:pt x="432" y="363"/>
                      <a:pt x="432" y="363"/>
                    </a:cubicBezTo>
                    <a:cubicBezTo>
                      <a:pt x="432" y="331"/>
                      <a:pt x="432" y="331"/>
                      <a:pt x="432" y="331"/>
                    </a:cubicBezTo>
                    <a:cubicBezTo>
                      <a:pt x="453" y="310"/>
                      <a:pt x="453" y="310"/>
                      <a:pt x="453" y="310"/>
                    </a:cubicBezTo>
                    <a:cubicBezTo>
                      <a:pt x="453" y="267"/>
                      <a:pt x="453" y="267"/>
                      <a:pt x="453" y="267"/>
                    </a:cubicBezTo>
                    <a:cubicBezTo>
                      <a:pt x="442" y="256"/>
                      <a:pt x="442" y="256"/>
                      <a:pt x="442" y="256"/>
                    </a:cubicBezTo>
                    <a:cubicBezTo>
                      <a:pt x="453" y="235"/>
                      <a:pt x="453" y="235"/>
                      <a:pt x="453" y="235"/>
                    </a:cubicBezTo>
                    <a:cubicBezTo>
                      <a:pt x="464" y="224"/>
                      <a:pt x="464" y="224"/>
                      <a:pt x="464" y="224"/>
                    </a:cubicBezTo>
                    <a:cubicBezTo>
                      <a:pt x="421" y="213"/>
                      <a:pt x="421" y="213"/>
                      <a:pt x="421" y="213"/>
                    </a:cubicBezTo>
                    <a:cubicBezTo>
                      <a:pt x="378" y="224"/>
                      <a:pt x="378" y="224"/>
                      <a:pt x="378" y="224"/>
                    </a:cubicBezTo>
                    <a:cubicBezTo>
                      <a:pt x="367" y="213"/>
                      <a:pt x="367" y="213"/>
                      <a:pt x="367" y="213"/>
                    </a:cubicBezTo>
                    <a:cubicBezTo>
                      <a:pt x="324" y="203"/>
                      <a:pt x="324" y="203"/>
                      <a:pt x="324" y="203"/>
                    </a:cubicBezTo>
                    <a:cubicBezTo>
                      <a:pt x="302" y="171"/>
                      <a:pt x="302" y="171"/>
                      <a:pt x="302" y="171"/>
                    </a:cubicBezTo>
                    <a:cubicBezTo>
                      <a:pt x="313" y="160"/>
                      <a:pt x="313" y="160"/>
                      <a:pt x="313" y="160"/>
                    </a:cubicBezTo>
                    <a:cubicBezTo>
                      <a:pt x="313" y="128"/>
                      <a:pt x="313" y="128"/>
                      <a:pt x="313" y="128"/>
                    </a:cubicBezTo>
                    <a:cubicBezTo>
                      <a:pt x="291" y="118"/>
                      <a:pt x="291" y="118"/>
                      <a:pt x="291" y="118"/>
                    </a:cubicBezTo>
                    <a:cubicBezTo>
                      <a:pt x="280" y="118"/>
                      <a:pt x="280" y="118"/>
                      <a:pt x="280" y="118"/>
                    </a:cubicBezTo>
                    <a:cubicBezTo>
                      <a:pt x="270" y="128"/>
                      <a:pt x="270" y="128"/>
                      <a:pt x="270" y="128"/>
                    </a:cubicBezTo>
                    <a:cubicBezTo>
                      <a:pt x="259" y="128"/>
                      <a:pt x="259" y="128"/>
                      <a:pt x="259" y="128"/>
                    </a:cubicBezTo>
                    <a:cubicBezTo>
                      <a:pt x="249" y="118"/>
                      <a:pt x="249" y="118"/>
                      <a:pt x="249" y="118"/>
                    </a:cubicBezTo>
                    <a:cubicBezTo>
                      <a:pt x="227" y="53"/>
                      <a:pt x="227" y="53"/>
                      <a:pt x="227" y="53"/>
                    </a:cubicBezTo>
                    <a:cubicBezTo>
                      <a:pt x="216" y="53"/>
                      <a:pt x="216" y="53"/>
                      <a:pt x="216" y="53"/>
                    </a:cubicBezTo>
                    <a:cubicBezTo>
                      <a:pt x="173" y="21"/>
                      <a:pt x="173" y="21"/>
                      <a:pt x="173" y="21"/>
                    </a:cubicBezTo>
                    <a:cubicBezTo>
                      <a:pt x="129" y="0"/>
                      <a:pt x="129" y="0"/>
                      <a:pt x="129" y="0"/>
                    </a:cubicBezTo>
                    <a:cubicBezTo>
                      <a:pt x="87" y="0"/>
                      <a:pt x="87" y="0"/>
                      <a:pt x="87" y="0"/>
                    </a:cubicBezTo>
                    <a:cubicBezTo>
                      <a:pt x="54" y="32"/>
                      <a:pt x="54" y="32"/>
                      <a:pt x="54" y="32"/>
                    </a:cubicBezTo>
                    <a:cubicBezTo>
                      <a:pt x="11" y="32"/>
                      <a:pt x="11" y="32"/>
                      <a:pt x="11" y="32"/>
                    </a:cubicBezTo>
                    <a:cubicBezTo>
                      <a:pt x="0" y="43"/>
                      <a:pt x="0" y="43"/>
                      <a:pt x="0" y="43"/>
                    </a:cubicBezTo>
                    <a:cubicBezTo>
                      <a:pt x="11" y="43"/>
                      <a:pt x="11" y="43"/>
                      <a:pt x="11" y="43"/>
                    </a:cubicBezTo>
                    <a:cubicBezTo>
                      <a:pt x="22" y="96"/>
                      <a:pt x="22" y="96"/>
                      <a:pt x="22" y="96"/>
                    </a:cubicBezTo>
                    <a:cubicBezTo>
                      <a:pt x="32" y="96"/>
                      <a:pt x="32" y="96"/>
                      <a:pt x="32" y="96"/>
                    </a:cubicBezTo>
                    <a:cubicBezTo>
                      <a:pt x="22" y="128"/>
                      <a:pt x="22" y="128"/>
                      <a:pt x="22" y="128"/>
                    </a:cubicBezTo>
                    <a:cubicBezTo>
                      <a:pt x="43" y="128"/>
                      <a:pt x="43" y="128"/>
                      <a:pt x="43" y="128"/>
                    </a:cubicBezTo>
                    <a:cubicBezTo>
                      <a:pt x="65" y="139"/>
                      <a:pt x="65" y="139"/>
                      <a:pt x="65" y="139"/>
                    </a:cubicBezTo>
                    <a:cubicBezTo>
                      <a:pt x="76" y="139"/>
                      <a:pt x="76" y="139"/>
                      <a:pt x="76" y="139"/>
                    </a:cubicBezTo>
                    <a:cubicBezTo>
                      <a:pt x="65" y="150"/>
                      <a:pt x="65" y="150"/>
                      <a:pt x="65" y="150"/>
                    </a:cubicBezTo>
                    <a:cubicBezTo>
                      <a:pt x="54" y="150"/>
                      <a:pt x="54" y="150"/>
                      <a:pt x="54" y="150"/>
                    </a:cubicBezTo>
                    <a:cubicBezTo>
                      <a:pt x="43" y="160"/>
                      <a:pt x="43" y="160"/>
                      <a:pt x="43" y="160"/>
                    </a:cubicBezTo>
                    <a:cubicBezTo>
                      <a:pt x="32" y="160"/>
                      <a:pt x="32" y="160"/>
                      <a:pt x="32" y="160"/>
                    </a:cubicBezTo>
                    <a:cubicBezTo>
                      <a:pt x="32" y="181"/>
                      <a:pt x="32" y="181"/>
                      <a:pt x="32" y="181"/>
                    </a:cubicBezTo>
                    <a:cubicBezTo>
                      <a:pt x="22" y="181"/>
                      <a:pt x="22" y="181"/>
                      <a:pt x="22" y="181"/>
                    </a:cubicBezTo>
                    <a:cubicBezTo>
                      <a:pt x="22" y="192"/>
                      <a:pt x="22" y="192"/>
                      <a:pt x="22" y="192"/>
                    </a:cubicBezTo>
                    <a:cubicBezTo>
                      <a:pt x="32" y="192"/>
                      <a:pt x="32" y="192"/>
                      <a:pt x="32" y="192"/>
                    </a:cubicBezTo>
                    <a:cubicBezTo>
                      <a:pt x="54" y="181"/>
                      <a:pt x="54" y="181"/>
                      <a:pt x="54" y="181"/>
                    </a:cubicBezTo>
                    <a:cubicBezTo>
                      <a:pt x="76" y="181"/>
                      <a:pt x="76" y="181"/>
                      <a:pt x="76" y="181"/>
                    </a:cubicBezTo>
                    <a:cubicBezTo>
                      <a:pt x="76" y="203"/>
                      <a:pt x="76" y="203"/>
                      <a:pt x="76" y="203"/>
                    </a:cubicBezTo>
                    <a:cubicBezTo>
                      <a:pt x="43" y="235"/>
                      <a:pt x="43" y="235"/>
                      <a:pt x="43" y="235"/>
                    </a:cubicBezTo>
                    <a:cubicBezTo>
                      <a:pt x="43" y="267"/>
                      <a:pt x="43" y="267"/>
                      <a:pt x="43" y="267"/>
                    </a:cubicBezTo>
                    <a:cubicBezTo>
                      <a:pt x="87" y="267"/>
                      <a:pt x="87" y="267"/>
                      <a:pt x="87" y="267"/>
                    </a:cubicBezTo>
                    <a:cubicBezTo>
                      <a:pt x="98" y="278"/>
                      <a:pt x="98" y="278"/>
                      <a:pt x="98" y="278"/>
                    </a:cubicBezTo>
                    <a:cubicBezTo>
                      <a:pt x="108" y="299"/>
                      <a:pt x="108" y="299"/>
                      <a:pt x="108" y="299"/>
                    </a:cubicBezTo>
                    <a:cubicBezTo>
                      <a:pt x="65" y="310"/>
                      <a:pt x="65" y="310"/>
                      <a:pt x="65" y="310"/>
                    </a:cubicBezTo>
                    <a:cubicBezTo>
                      <a:pt x="87" y="331"/>
                      <a:pt x="87" y="331"/>
                      <a:pt x="87" y="331"/>
                    </a:cubicBezTo>
                    <a:cubicBezTo>
                      <a:pt x="98" y="353"/>
                      <a:pt x="98" y="353"/>
                      <a:pt x="98" y="353"/>
                    </a:cubicBezTo>
                    <a:cubicBezTo>
                      <a:pt x="98" y="363"/>
                      <a:pt x="98" y="363"/>
                      <a:pt x="98" y="363"/>
                    </a:cubicBezTo>
                    <a:cubicBezTo>
                      <a:pt x="87" y="363"/>
                      <a:pt x="87" y="363"/>
                      <a:pt x="87" y="363"/>
                    </a:cubicBezTo>
                    <a:cubicBezTo>
                      <a:pt x="87" y="374"/>
                      <a:pt x="87" y="374"/>
                      <a:pt x="87" y="374"/>
                    </a:cubicBezTo>
                    <a:cubicBezTo>
                      <a:pt x="119" y="395"/>
                      <a:pt x="119" y="395"/>
                      <a:pt x="119" y="395"/>
                    </a:cubicBezTo>
                    <a:cubicBezTo>
                      <a:pt x="140" y="417"/>
                      <a:pt x="140" y="417"/>
                      <a:pt x="140" y="417"/>
                    </a:cubicBezTo>
                    <a:cubicBezTo>
                      <a:pt x="157" y="442"/>
                      <a:pt x="157" y="442"/>
                      <a:pt x="157" y="442"/>
                    </a:cubicBezTo>
                    <a:cubicBezTo>
                      <a:pt x="157" y="442"/>
                      <a:pt x="157" y="442"/>
                      <a:pt x="157" y="442"/>
                    </a:cubicBezTo>
                    <a:cubicBezTo>
                      <a:pt x="159" y="442"/>
                      <a:pt x="161" y="443"/>
                      <a:pt x="166" y="444"/>
                    </a:cubicBezTo>
                    <a:cubicBezTo>
                      <a:pt x="166" y="444"/>
                      <a:pt x="166" y="444"/>
                      <a:pt x="167" y="444"/>
                    </a:cubicBezTo>
                    <a:cubicBezTo>
                      <a:pt x="173" y="438"/>
                      <a:pt x="173" y="438"/>
                      <a:pt x="173" y="438"/>
                    </a:cubicBezTo>
                    <a:cubicBezTo>
                      <a:pt x="173" y="447"/>
                      <a:pt x="173" y="447"/>
                      <a:pt x="173" y="447"/>
                    </a:cubicBezTo>
                    <a:cubicBezTo>
                      <a:pt x="174" y="448"/>
                      <a:pt x="175" y="448"/>
                      <a:pt x="176" y="449"/>
                    </a:cubicBezTo>
                    <a:cubicBezTo>
                      <a:pt x="176" y="449"/>
                      <a:pt x="176" y="449"/>
                      <a:pt x="180" y="444"/>
                    </a:cubicBezTo>
                    <a:cubicBezTo>
                      <a:pt x="180" y="444"/>
                      <a:pt x="180" y="444"/>
                      <a:pt x="199" y="447"/>
                    </a:cubicBezTo>
                    <a:cubicBezTo>
                      <a:pt x="199" y="447"/>
                      <a:pt x="199" y="447"/>
                      <a:pt x="212" y="446"/>
                    </a:cubicBezTo>
                    <a:cubicBezTo>
                      <a:pt x="212" y="446"/>
                      <a:pt x="212" y="446"/>
                      <a:pt x="230" y="446"/>
                    </a:cubicBezTo>
                    <a:cubicBezTo>
                      <a:pt x="230" y="446"/>
                      <a:pt x="230" y="446"/>
                      <a:pt x="240" y="443"/>
                    </a:cubicBezTo>
                    <a:cubicBezTo>
                      <a:pt x="240" y="443"/>
                      <a:pt x="240" y="443"/>
                      <a:pt x="239" y="437"/>
                    </a:cubicBezTo>
                    <a:cubicBezTo>
                      <a:pt x="239" y="437"/>
                      <a:pt x="239" y="437"/>
                      <a:pt x="237" y="431"/>
                    </a:cubicBezTo>
                    <a:cubicBezTo>
                      <a:pt x="237" y="431"/>
                      <a:pt x="237" y="431"/>
                      <a:pt x="245" y="425"/>
                    </a:cubicBezTo>
                    <a:cubicBezTo>
                      <a:pt x="245" y="425"/>
                      <a:pt x="245" y="425"/>
                      <a:pt x="255" y="417"/>
                    </a:cubicBezTo>
                    <a:cubicBezTo>
                      <a:pt x="255" y="417"/>
                      <a:pt x="255" y="417"/>
                      <a:pt x="258" y="416"/>
                    </a:cubicBezTo>
                    <a:cubicBezTo>
                      <a:pt x="258" y="416"/>
                      <a:pt x="258" y="416"/>
                      <a:pt x="258" y="421"/>
                    </a:cubicBezTo>
                    <a:cubicBezTo>
                      <a:pt x="258" y="421"/>
                      <a:pt x="258" y="421"/>
                      <a:pt x="262" y="419"/>
                    </a:cubicBezTo>
                    <a:cubicBezTo>
                      <a:pt x="262" y="419"/>
                      <a:pt x="262" y="419"/>
                      <a:pt x="266" y="418"/>
                    </a:cubicBezTo>
                    <a:cubicBezTo>
                      <a:pt x="266" y="418"/>
                      <a:pt x="266" y="418"/>
                      <a:pt x="263" y="414"/>
                    </a:cubicBezTo>
                    <a:cubicBezTo>
                      <a:pt x="263" y="414"/>
                      <a:pt x="263" y="414"/>
                      <a:pt x="267" y="412"/>
                    </a:cubicBezTo>
                    <a:cubicBezTo>
                      <a:pt x="267" y="412"/>
                      <a:pt x="267" y="412"/>
                      <a:pt x="268" y="407"/>
                    </a:cubicBezTo>
                    <a:cubicBezTo>
                      <a:pt x="268" y="407"/>
                      <a:pt x="268" y="407"/>
                      <a:pt x="264" y="405"/>
                    </a:cubicBezTo>
                    <a:cubicBezTo>
                      <a:pt x="264" y="405"/>
                      <a:pt x="264" y="405"/>
                      <a:pt x="264" y="402"/>
                    </a:cubicBezTo>
                    <a:cubicBezTo>
                      <a:pt x="264" y="402"/>
                      <a:pt x="264" y="402"/>
                      <a:pt x="267" y="399"/>
                    </a:cubicBezTo>
                    <a:cubicBezTo>
                      <a:pt x="267" y="399"/>
                      <a:pt x="267" y="399"/>
                      <a:pt x="266" y="396"/>
                    </a:cubicBezTo>
                    <a:cubicBezTo>
                      <a:pt x="266" y="396"/>
                      <a:pt x="266" y="396"/>
                      <a:pt x="258" y="394"/>
                    </a:cubicBezTo>
                    <a:cubicBezTo>
                      <a:pt x="258" y="394"/>
                      <a:pt x="258" y="394"/>
                      <a:pt x="254" y="388"/>
                    </a:cubicBezTo>
                    <a:cubicBezTo>
                      <a:pt x="254" y="388"/>
                      <a:pt x="254" y="388"/>
                      <a:pt x="256" y="385"/>
                    </a:cubicBezTo>
                    <a:cubicBezTo>
                      <a:pt x="256" y="385"/>
                      <a:pt x="256" y="385"/>
                      <a:pt x="259" y="389"/>
                    </a:cubicBezTo>
                    <a:cubicBezTo>
                      <a:pt x="259" y="389"/>
                      <a:pt x="259" y="389"/>
                      <a:pt x="262" y="387"/>
                    </a:cubicBezTo>
                    <a:cubicBezTo>
                      <a:pt x="262" y="387"/>
                      <a:pt x="262" y="387"/>
                      <a:pt x="267" y="388"/>
                    </a:cubicBezTo>
                    <a:cubicBezTo>
                      <a:pt x="267" y="388"/>
                      <a:pt x="267" y="388"/>
                      <a:pt x="271" y="385"/>
                    </a:cubicBezTo>
                    <a:cubicBezTo>
                      <a:pt x="271" y="385"/>
                      <a:pt x="271" y="385"/>
                      <a:pt x="279" y="380"/>
                    </a:cubicBezTo>
                    <a:cubicBezTo>
                      <a:pt x="279" y="380"/>
                      <a:pt x="279" y="380"/>
                      <a:pt x="282" y="378"/>
                    </a:cubicBezTo>
                    <a:cubicBezTo>
                      <a:pt x="282" y="378"/>
                      <a:pt x="282" y="378"/>
                      <a:pt x="283" y="374"/>
                    </a:cubicBezTo>
                    <a:cubicBezTo>
                      <a:pt x="283" y="374"/>
                      <a:pt x="283" y="374"/>
                      <a:pt x="288" y="372"/>
                    </a:cubicBezTo>
                    <a:cubicBezTo>
                      <a:pt x="288" y="372"/>
                      <a:pt x="288" y="372"/>
                      <a:pt x="293" y="377"/>
                    </a:cubicBezTo>
                    <a:cubicBezTo>
                      <a:pt x="293" y="377"/>
                      <a:pt x="293" y="377"/>
                      <a:pt x="297" y="384"/>
                    </a:cubicBezTo>
                    <a:cubicBezTo>
                      <a:pt x="297" y="384"/>
                      <a:pt x="297" y="384"/>
                      <a:pt x="298" y="389"/>
                    </a:cubicBezTo>
                    <a:cubicBezTo>
                      <a:pt x="298" y="389"/>
                      <a:pt x="298" y="389"/>
                      <a:pt x="298" y="392"/>
                    </a:cubicBezTo>
                    <a:cubicBezTo>
                      <a:pt x="298" y="392"/>
                      <a:pt x="298" y="392"/>
                      <a:pt x="291" y="396"/>
                    </a:cubicBezTo>
                    <a:cubicBezTo>
                      <a:pt x="291" y="396"/>
                      <a:pt x="291" y="396"/>
                      <a:pt x="292" y="399"/>
                    </a:cubicBezTo>
                    <a:cubicBezTo>
                      <a:pt x="292" y="399"/>
                      <a:pt x="292" y="399"/>
                      <a:pt x="299" y="400"/>
                    </a:cubicBezTo>
                    <a:cubicBezTo>
                      <a:pt x="299" y="400"/>
                      <a:pt x="299" y="400"/>
                      <a:pt x="303" y="404"/>
                    </a:cubicBezTo>
                    <a:cubicBezTo>
                      <a:pt x="303" y="404"/>
                      <a:pt x="303" y="404"/>
                      <a:pt x="309" y="402"/>
                    </a:cubicBezTo>
                    <a:cubicBezTo>
                      <a:pt x="309" y="402"/>
                      <a:pt x="309" y="402"/>
                      <a:pt x="314" y="404"/>
                    </a:cubicBezTo>
                    <a:cubicBezTo>
                      <a:pt x="314" y="404"/>
                      <a:pt x="314" y="404"/>
                      <a:pt x="319" y="401"/>
                    </a:cubicBezTo>
                    <a:cubicBezTo>
                      <a:pt x="319" y="401"/>
                      <a:pt x="319" y="401"/>
                      <a:pt x="321" y="404"/>
                    </a:cubicBezTo>
                    <a:cubicBezTo>
                      <a:pt x="321" y="404"/>
                      <a:pt x="321" y="404"/>
                      <a:pt x="318" y="408"/>
                    </a:cubicBezTo>
                    <a:cubicBezTo>
                      <a:pt x="318" y="408"/>
                      <a:pt x="318" y="408"/>
                      <a:pt x="324" y="407"/>
                    </a:cubicBezTo>
                    <a:cubicBezTo>
                      <a:pt x="324" y="407"/>
                      <a:pt x="324" y="407"/>
                      <a:pt x="326" y="408"/>
                    </a:cubicBezTo>
                    <a:cubicBezTo>
                      <a:pt x="326" y="408"/>
                      <a:pt x="326" y="408"/>
                      <a:pt x="324" y="425"/>
                    </a:cubicBezTo>
                    <a:cubicBezTo>
                      <a:pt x="324" y="425"/>
                      <a:pt x="324" y="425"/>
                      <a:pt x="324" y="432"/>
                    </a:cubicBezTo>
                    <a:cubicBezTo>
                      <a:pt x="324" y="432"/>
                      <a:pt x="324" y="432"/>
                      <a:pt x="328" y="433"/>
                    </a:cubicBezTo>
                    <a:cubicBezTo>
                      <a:pt x="328" y="433"/>
                      <a:pt x="328" y="433"/>
                      <a:pt x="330" y="431"/>
                    </a:cubicBezTo>
                    <a:cubicBezTo>
                      <a:pt x="330" y="431"/>
                      <a:pt x="330" y="431"/>
                      <a:pt x="331" y="428"/>
                    </a:cubicBezTo>
                    <a:cubicBezTo>
                      <a:pt x="331" y="428"/>
                      <a:pt x="331" y="428"/>
                      <a:pt x="334" y="429"/>
                    </a:cubicBezTo>
                    <a:cubicBezTo>
                      <a:pt x="334" y="429"/>
                      <a:pt x="334" y="429"/>
                      <a:pt x="336" y="433"/>
                    </a:cubicBezTo>
                    <a:cubicBezTo>
                      <a:pt x="336" y="433"/>
                      <a:pt x="336" y="433"/>
                      <a:pt x="336" y="443"/>
                    </a:cubicBezTo>
                    <a:cubicBezTo>
                      <a:pt x="336" y="443"/>
                      <a:pt x="336" y="443"/>
                      <a:pt x="335" y="448"/>
                    </a:cubicBezTo>
                    <a:cubicBezTo>
                      <a:pt x="335" y="448"/>
                      <a:pt x="335" y="448"/>
                      <a:pt x="339" y="450"/>
                    </a:cubicBezTo>
                    <a:cubicBezTo>
                      <a:pt x="339" y="450"/>
                      <a:pt x="339" y="450"/>
                      <a:pt x="344" y="450"/>
                    </a:cubicBezTo>
                    <a:cubicBezTo>
                      <a:pt x="344" y="450"/>
                      <a:pt x="344" y="450"/>
                      <a:pt x="348" y="452"/>
                    </a:cubicBezTo>
                    <a:cubicBezTo>
                      <a:pt x="348" y="452"/>
                      <a:pt x="348" y="452"/>
                      <a:pt x="353" y="456"/>
                    </a:cubicBezTo>
                    <a:cubicBezTo>
                      <a:pt x="353" y="456"/>
                      <a:pt x="353" y="456"/>
                      <a:pt x="357" y="457"/>
                    </a:cubicBezTo>
                    <a:cubicBezTo>
                      <a:pt x="357" y="457"/>
                      <a:pt x="357" y="457"/>
                      <a:pt x="356" y="467"/>
                    </a:cubicBezTo>
                    <a:cubicBezTo>
                      <a:pt x="356" y="467"/>
                      <a:pt x="356" y="467"/>
                      <a:pt x="356" y="472"/>
                    </a:cubicBezTo>
                    <a:cubicBezTo>
                      <a:pt x="356" y="472"/>
                      <a:pt x="356" y="472"/>
                      <a:pt x="352" y="473"/>
                    </a:cubicBezTo>
                    <a:cubicBezTo>
                      <a:pt x="352" y="473"/>
                      <a:pt x="352" y="473"/>
                      <a:pt x="354" y="478"/>
                    </a:cubicBezTo>
                    <a:cubicBezTo>
                      <a:pt x="354" y="478"/>
                      <a:pt x="354" y="478"/>
                      <a:pt x="351" y="482"/>
                    </a:cubicBezTo>
                    <a:cubicBezTo>
                      <a:pt x="351" y="482"/>
                      <a:pt x="351" y="482"/>
                      <a:pt x="353" y="483"/>
                    </a:cubicBezTo>
                    <a:cubicBezTo>
                      <a:pt x="353" y="483"/>
                      <a:pt x="353" y="483"/>
                      <a:pt x="356" y="482"/>
                    </a:cubicBezTo>
                    <a:cubicBezTo>
                      <a:pt x="356" y="482"/>
                      <a:pt x="356" y="482"/>
                      <a:pt x="361" y="485"/>
                    </a:cubicBezTo>
                    <a:cubicBezTo>
                      <a:pt x="361" y="485"/>
                      <a:pt x="361" y="485"/>
                      <a:pt x="364" y="483"/>
                    </a:cubicBezTo>
                    <a:cubicBezTo>
                      <a:pt x="364" y="483"/>
                      <a:pt x="364" y="483"/>
                      <a:pt x="369" y="485"/>
                    </a:cubicBezTo>
                    <a:cubicBezTo>
                      <a:pt x="369" y="485"/>
                      <a:pt x="369" y="485"/>
                      <a:pt x="372" y="485"/>
                    </a:cubicBezTo>
                    <a:cubicBezTo>
                      <a:pt x="372" y="485"/>
                      <a:pt x="372" y="485"/>
                      <a:pt x="377" y="489"/>
                    </a:cubicBezTo>
                    <a:cubicBezTo>
                      <a:pt x="377" y="489"/>
                      <a:pt x="377" y="489"/>
                      <a:pt x="381" y="492"/>
                    </a:cubicBezTo>
                    <a:cubicBezTo>
                      <a:pt x="381" y="492"/>
                      <a:pt x="381" y="492"/>
                      <a:pt x="383" y="496"/>
                    </a:cubicBezTo>
                    <a:cubicBezTo>
                      <a:pt x="383" y="496"/>
                      <a:pt x="383" y="496"/>
                      <a:pt x="385" y="499"/>
                    </a:cubicBezTo>
                    <a:cubicBezTo>
                      <a:pt x="385" y="499"/>
                      <a:pt x="385" y="499"/>
                      <a:pt x="390" y="496"/>
                    </a:cubicBezTo>
                    <a:cubicBezTo>
                      <a:pt x="390" y="496"/>
                      <a:pt x="390" y="496"/>
                      <a:pt x="394" y="494"/>
                    </a:cubicBezTo>
                    <a:cubicBezTo>
                      <a:pt x="394" y="494"/>
                      <a:pt x="394" y="494"/>
                      <a:pt x="398" y="496"/>
                    </a:cubicBezTo>
                    <a:cubicBezTo>
                      <a:pt x="398" y="496"/>
                      <a:pt x="398" y="496"/>
                      <a:pt x="399" y="501"/>
                    </a:cubicBezTo>
                    <a:cubicBezTo>
                      <a:pt x="399" y="501"/>
                      <a:pt x="399" y="501"/>
                      <a:pt x="395" y="505"/>
                    </a:cubicBezTo>
                    <a:cubicBezTo>
                      <a:pt x="395" y="505"/>
                      <a:pt x="395" y="505"/>
                      <a:pt x="395" y="509"/>
                    </a:cubicBezTo>
                    <a:cubicBezTo>
                      <a:pt x="395" y="509"/>
                      <a:pt x="395" y="509"/>
                      <a:pt x="392" y="513"/>
                    </a:cubicBezTo>
                    <a:cubicBezTo>
                      <a:pt x="392" y="513"/>
                      <a:pt x="392" y="513"/>
                      <a:pt x="392" y="516"/>
                    </a:cubicBezTo>
                    <a:cubicBezTo>
                      <a:pt x="392" y="516"/>
                      <a:pt x="392" y="516"/>
                      <a:pt x="386" y="519"/>
                    </a:cubicBezTo>
                    <a:cubicBezTo>
                      <a:pt x="386" y="519"/>
                      <a:pt x="386" y="519"/>
                      <a:pt x="384" y="528"/>
                    </a:cubicBezTo>
                    <a:cubicBezTo>
                      <a:pt x="384" y="528"/>
                      <a:pt x="384" y="528"/>
                      <a:pt x="379" y="531"/>
                    </a:cubicBezTo>
                    <a:cubicBezTo>
                      <a:pt x="379" y="531"/>
                      <a:pt x="379" y="531"/>
                      <a:pt x="376" y="535"/>
                    </a:cubicBezTo>
                    <a:cubicBezTo>
                      <a:pt x="376" y="535"/>
                      <a:pt x="376" y="535"/>
                      <a:pt x="376" y="542"/>
                    </a:cubicBezTo>
                    <a:cubicBezTo>
                      <a:pt x="432" y="535"/>
                      <a:pt x="432" y="535"/>
                      <a:pt x="432" y="535"/>
                    </a:cubicBezTo>
                    <a:cubicBezTo>
                      <a:pt x="453" y="535"/>
                      <a:pt x="453" y="535"/>
                      <a:pt x="453" y="535"/>
                    </a:cubicBezTo>
                    <a:cubicBezTo>
                      <a:pt x="453" y="492"/>
                      <a:pt x="453" y="492"/>
                      <a:pt x="453" y="492"/>
                    </a:cubicBezTo>
                    <a:cubicBezTo>
                      <a:pt x="442" y="481"/>
                      <a:pt x="442" y="481"/>
                      <a:pt x="442" y="481"/>
                    </a:cubicBezTo>
                    <a:cubicBezTo>
                      <a:pt x="442" y="470"/>
                      <a:pt x="442" y="470"/>
                      <a:pt x="442" y="470"/>
                    </a:cubicBezTo>
                    <a:cubicBezTo>
                      <a:pt x="486" y="470"/>
                      <a:pt x="486" y="470"/>
                      <a:pt x="486" y="470"/>
                    </a:cubicBezTo>
                    <a:cubicBezTo>
                      <a:pt x="496" y="460"/>
                      <a:pt x="496" y="460"/>
                      <a:pt x="496" y="460"/>
                    </a:cubicBezTo>
                    <a:cubicBezTo>
                      <a:pt x="496" y="417"/>
                      <a:pt x="496" y="417"/>
                      <a:pt x="496" y="417"/>
                    </a:cubicBezTo>
                    <a:lnTo>
                      <a:pt x="486" y="40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29" name="Romania" descr="© INSCALE GmbH, 05.05.2010&#10;http://www.presentationload.com/">
                <a:extLst>
                  <a:ext uri="{FF2B5EF4-FFF2-40B4-BE49-F238E27FC236}">
                    <a16:creationId xmlns:a16="http://schemas.microsoft.com/office/drawing/2014/main" id="{24791917-9990-F98E-C17D-D397E7A65143}"/>
                  </a:ext>
                </a:extLst>
              </p:cNvPr>
              <p:cNvSpPr>
                <a:spLocks/>
              </p:cNvSpPr>
              <p:nvPr/>
            </p:nvSpPr>
            <p:spPr bwMode="gray">
              <a:xfrm>
                <a:off x="6171903" y="2200990"/>
                <a:ext cx="289520" cy="173342"/>
              </a:xfrm>
              <a:custGeom>
                <a:avLst/>
                <a:gdLst>
                  <a:gd name="T0" fmla="*/ 2147483647 w 612"/>
                  <a:gd name="T1" fmla="*/ 2147483647 h 366"/>
                  <a:gd name="T2" fmla="*/ 2147483647 w 612"/>
                  <a:gd name="T3" fmla="*/ 2147483647 h 366"/>
                  <a:gd name="T4" fmla="*/ 2147483647 w 612"/>
                  <a:gd name="T5" fmla="*/ 2147483647 h 366"/>
                  <a:gd name="T6" fmla="*/ 2147483647 w 612"/>
                  <a:gd name="T7" fmla="*/ 2147483647 h 366"/>
                  <a:gd name="T8" fmla="*/ 2147483647 w 612"/>
                  <a:gd name="T9" fmla="*/ 2147483647 h 366"/>
                  <a:gd name="T10" fmla="*/ 2147483647 w 612"/>
                  <a:gd name="T11" fmla="*/ 2147483647 h 366"/>
                  <a:gd name="T12" fmla="*/ 2147483647 w 612"/>
                  <a:gd name="T13" fmla="*/ 2147483647 h 366"/>
                  <a:gd name="T14" fmla="*/ 2147483647 w 612"/>
                  <a:gd name="T15" fmla="*/ 2147483647 h 366"/>
                  <a:gd name="T16" fmla="*/ 2147483647 w 612"/>
                  <a:gd name="T17" fmla="*/ 2147483647 h 366"/>
                  <a:gd name="T18" fmla="*/ 2147483647 w 612"/>
                  <a:gd name="T19" fmla="*/ 2147483647 h 366"/>
                  <a:gd name="T20" fmla="*/ 2147483647 w 612"/>
                  <a:gd name="T21" fmla="*/ 2147483647 h 366"/>
                  <a:gd name="T22" fmla="*/ 2147483647 w 612"/>
                  <a:gd name="T23" fmla="*/ 2147483647 h 366"/>
                  <a:gd name="T24" fmla="*/ 2147483647 w 612"/>
                  <a:gd name="T25" fmla="*/ 2147483647 h 366"/>
                  <a:gd name="T26" fmla="*/ 2147483647 w 612"/>
                  <a:gd name="T27" fmla="*/ 0 h 366"/>
                  <a:gd name="T28" fmla="*/ 2147483647 w 612"/>
                  <a:gd name="T29" fmla="*/ 2147483647 h 366"/>
                  <a:gd name="T30" fmla="*/ 2147483647 w 612"/>
                  <a:gd name="T31" fmla="*/ 2147483647 h 366"/>
                  <a:gd name="T32" fmla="*/ 2147483647 w 612"/>
                  <a:gd name="T33" fmla="*/ 2147483647 h 366"/>
                  <a:gd name="T34" fmla="*/ 2147483647 w 612"/>
                  <a:gd name="T35" fmla="*/ 2147483647 h 366"/>
                  <a:gd name="T36" fmla="*/ 2147483647 w 612"/>
                  <a:gd name="T37" fmla="*/ 2147483647 h 366"/>
                  <a:gd name="T38" fmla="*/ 2147483647 w 612"/>
                  <a:gd name="T39" fmla="*/ 2147483647 h 366"/>
                  <a:gd name="T40" fmla="*/ 2147483647 w 612"/>
                  <a:gd name="T41" fmla="*/ 2147483647 h 366"/>
                  <a:gd name="T42" fmla="*/ 2147483647 w 612"/>
                  <a:gd name="T43" fmla="*/ 2147483647 h 366"/>
                  <a:gd name="T44" fmla="*/ 2147483647 w 612"/>
                  <a:gd name="T45" fmla="*/ 2147483647 h 366"/>
                  <a:gd name="T46" fmla="*/ 2147483647 w 612"/>
                  <a:gd name="T47" fmla="*/ 2147483647 h 366"/>
                  <a:gd name="T48" fmla="*/ 0 w 612"/>
                  <a:gd name="T49" fmla="*/ 2147483647 h 366"/>
                  <a:gd name="T50" fmla="*/ 2147483647 w 612"/>
                  <a:gd name="T51" fmla="*/ 2147483647 h 366"/>
                  <a:gd name="T52" fmla="*/ 2147483647 w 612"/>
                  <a:gd name="T53" fmla="*/ 2147483647 h 366"/>
                  <a:gd name="T54" fmla="*/ 2147483647 w 612"/>
                  <a:gd name="T55" fmla="*/ 2147483647 h 366"/>
                  <a:gd name="T56" fmla="*/ 2147483647 w 612"/>
                  <a:gd name="T57" fmla="*/ 2147483647 h 366"/>
                  <a:gd name="T58" fmla="*/ 2147483647 w 612"/>
                  <a:gd name="T59" fmla="*/ 2147483647 h 366"/>
                  <a:gd name="T60" fmla="*/ 2147483647 w 612"/>
                  <a:gd name="T61" fmla="*/ 2147483647 h 366"/>
                  <a:gd name="T62" fmla="*/ 2147483647 w 612"/>
                  <a:gd name="T63" fmla="*/ 2147483647 h 366"/>
                  <a:gd name="T64" fmla="*/ 2147483647 w 612"/>
                  <a:gd name="T65" fmla="*/ 2147483647 h 366"/>
                  <a:gd name="T66" fmla="*/ 2147483647 w 612"/>
                  <a:gd name="T67" fmla="*/ 2147483647 h 366"/>
                  <a:gd name="T68" fmla="*/ 2147483647 w 612"/>
                  <a:gd name="T69" fmla="*/ 2147483647 h 366"/>
                  <a:gd name="T70" fmla="*/ 2147483647 w 612"/>
                  <a:gd name="T71" fmla="*/ 2147483647 h 366"/>
                  <a:gd name="T72" fmla="*/ 2147483647 w 612"/>
                  <a:gd name="T73" fmla="*/ 2147483647 h 366"/>
                  <a:gd name="T74" fmla="*/ 2147483647 w 612"/>
                  <a:gd name="T75" fmla="*/ 2147483647 h 366"/>
                  <a:gd name="T76" fmla="*/ 2147483647 w 612"/>
                  <a:gd name="T77" fmla="*/ 2147483647 h 366"/>
                  <a:gd name="T78" fmla="*/ 2147483647 w 612"/>
                  <a:gd name="T79" fmla="*/ 2147483647 h 366"/>
                  <a:gd name="T80" fmla="*/ 2147483647 w 612"/>
                  <a:gd name="T81" fmla="*/ 2147483647 h 366"/>
                  <a:gd name="T82" fmla="*/ 2147483647 w 612"/>
                  <a:gd name="T83" fmla="*/ 2147483647 h 366"/>
                  <a:gd name="T84" fmla="*/ 2147483647 w 612"/>
                  <a:gd name="T85" fmla="*/ 2147483647 h 3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12"/>
                  <a:gd name="T130" fmla="*/ 0 h 366"/>
                  <a:gd name="T131" fmla="*/ 612 w 612"/>
                  <a:gd name="T132" fmla="*/ 366 h 3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12" h="366">
                    <a:moveTo>
                      <a:pt x="516" y="354"/>
                    </a:moveTo>
                    <a:lnTo>
                      <a:pt x="522" y="360"/>
                    </a:lnTo>
                    <a:lnTo>
                      <a:pt x="540" y="360"/>
                    </a:lnTo>
                    <a:lnTo>
                      <a:pt x="540" y="318"/>
                    </a:lnTo>
                    <a:lnTo>
                      <a:pt x="546" y="312"/>
                    </a:lnTo>
                    <a:lnTo>
                      <a:pt x="558" y="294"/>
                    </a:lnTo>
                    <a:lnTo>
                      <a:pt x="564" y="282"/>
                    </a:lnTo>
                    <a:lnTo>
                      <a:pt x="570" y="276"/>
                    </a:lnTo>
                    <a:lnTo>
                      <a:pt x="606" y="276"/>
                    </a:lnTo>
                    <a:lnTo>
                      <a:pt x="612" y="270"/>
                    </a:lnTo>
                    <a:lnTo>
                      <a:pt x="612" y="258"/>
                    </a:lnTo>
                    <a:lnTo>
                      <a:pt x="600" y="222"/>
                    </a:lnTo>
                    <a:lnTo>
                      <a:pt x="600" y="216"/>
                    </a:lnTo>
                    <a:lnTo>
                      <a:pt x="594" y="216"/>
                    </a:lnTo>
                    <a:lnTo>
                      <a:pt x="588" y="222"/>
                    </a:lnTo>
                    <a:lnTo>
                      <a:pt x="570" y="222"/>
                    </a:lnTo>
                    <a:lnTo>
                      <a:pt x="564" y="228"/>
                    </a:lnTo>
                    <a:lnTo>
                      <a:pt x="558" y="228"/>
                    </a:lnTo>
                    <a:lnTo>
                      <a:pt x="552" y="234"/>
                    </a:lnTo>
                    <a:lnTo>
                      <a:pt x="522" y="234"/>
                    </a:lnTo>
                    <a:lnTo>
                      <a:pt x="510" y="222"/>
                    </a:lnTo>
                    <a:lnTo>
                      <a:pt x="510" y="198"/>
                    </a:lnTo>
                    <a:lnTo>
                      <a:pt x="504" y="192"/>
                    </a:lnTo>
                    <a:lnTo>
                      <a:pt x="498" y="180"/>
                    </a:lnTo>
                    <a:lnTo>
                      <a:pt x="498" y="168"/>
                    </a:lnTo>
                    <a:lnTo>
                      <a:pt x="504" y="162"/>
                    </a:lnTo>
                    <a:lnTo>
                      <a:pt x="504" y="150"/>
                    </a:lnTo>
                    <a:lnTo>
                      <a:pt x="510" y="144"/>
                    </a:lnTo>
                    <a:lnTo>
                      <a:pt x="504" y="144"/>
                    </a:lnTo>
                    <a:lnTo>
                      <a:pt x="504" y="102"/>
                    </a:lnTo>
                    <a:lnTo>
                      <a:pt x="498" y="96"/>
                    </a:lnTo>
                    <a:lnTo>
                      <a:pt x="480" y="96"/>
                    </a:lnTo>
                    <a:lnTo>
                      <a:pt x="474" y="78"/>
                    </a:lnTo>
                    <a:lnTo>
                      <a:pt x="462" y="78"/>
                    </a:lnTo>
                    <a:lnTo>
                      <a:pt x="456" y="54"/>
                    </a:lnTo>
                    <a:lnTo>
                      <a:pt x="432" y="42"/>
                    </a:lnTo>
                    <a:lnTo>
                      <a:pt x="432" y="30"/>
                    </a:lnTo>
                    <a:lnTo>
                      <a:pt x="426" y="24"/>
                    </a:lnTo>
                    <a:lnTo>
                      <a:pt x="420" y="12"/>
                    </a:lnTo>
                    <a:lnTo>
                      <a:pt x="414" y="6"/>
                    </a:lnTo>
                    <a:lnTo>
                      <a:pt x="396" y="0"/>
                    </a:lnTo>
                    <a:lnTo>
                      <a:pt x="384" y="0"/>
                    </a:lnTo>
                    <a:lnTo>
                      <a:pt x="378" y="6"/>
                    </a:lnTo>
                    <a:lnTo>
                      <a:pt x="378" y="12"/>
                    </a:lnTo>
                    <a:lnTo>
                      <a:pt x="366" y="24"/>
                    </a:lnTo>
                    <a:lnTo>
                      <a:pt x="348" y="24"/>
                    </a:lnTo>
                    <a:lnTo>
                      <a:pt x="342" y="18"/>
                    </a:lnTo>
                    <a:lnTo>
                      <a:pt x="336" y="30"/>
                    </a:lnTo>
                    <a:lnTo>
                      <a:pt x="312" y="24"/>
                    </a:lnTo>
                    <a:lnTo>
                      <a:pt x="312" y="30"/>
                    </a:lnTo>
                    <a:lnTo>
                      <a:pt x="300" y="42"/>
                    </a:lnTo>
                    <a:lnTo>
                      <a:pt x="288" y="42"/>
                    </a:lnTo>
                    <a:lnTo>
                      <a:pt x="264" y="18"/>
                    </a:lnTo>
                    <a:lnTo>
                      <a:pt x="258" y="18"/>
                    </a:lnTo>
                    <a:lnTo>
                      <a:pt x="246" y="24"/>
                    </a:lnTo>
                    <a:lnTo>
                      <a:pt x="240" y="24"/>
                    </a:lnTo>
                    <a:lnTo>
                      <a:pt x="228" y="30"/>
                    </a:lnTo>
                    <a:lnTo>
                      <a:pt x="222" y="24"/>
                    </a:lnTo>
                    <a:lnTo>
                      <a:pt x="198" y="24"/>
                    </a:lnTo>
                    <a:lnTo>
                      <a:pt x="192" y="18"/>
                    </a:lnTo>
                    <a:lnTo>
                      <a:pt x="168" y="18"/>
                    </a:lnTo>
                    <a:lnTo>
                      <a:pt x="150" y="36"/>
                    </a:lnTo>
                    <a:lnTo>
                      <a:pt x="120" y="36"/>
                    </a:lnTo>
                    <a:lnTo>
                      <a:pt x="108" y="48"/>
                    </a:lnTo>
                    <a:lnTo>
                      <a:pt x="108" y="90"/>
                    </a:lnTo>
                    <a:lnTo>
                      <a:pt x="90" y="108"/>
                    </a:lnTo>
                    <a:lnTo>
                      <a:pt x="78" y="114"/>
                    </a:lnTo>
                    <a:lnTo>
                      <a:pt x="72" y="120"/>
                    </a:lnTo>
                    <a:lnTo>
                      <a:pt x="72" y="138"/>
                    </a:lnTo>
                    <a:lnTo>
                      <a:pt x="66" y="144"/>
                    </a:lnTo>
                    <a:lnTo>
                      <a:pt x="54" y="150"/>
                    </a:lnTo>
                    <a:lnTo>
                      <a:pt x="48" y="156"/>
                    </a:lnTo>
                    <a:lnTo>
                      <a:pt x="30" y="150"/>
                    </a:lnTo>
                    <a:lnTo>
                      <a:pt x="30" y="168"/>
                    </a:lnTo>
                    <a:lnTo>
                      <a:pt x="0" y="174"/>
                    </a:lnTo>
                    <a:lnTo>
                      <a:pt x="6" y="174"/>
                    </a:lnTo>
                    <a:lnTo>
                      <a:pt x="30" y="192"/>
                    </a:lnTo>
                    <a:lnTo>
                      <a:pt x="36" y="192"/>
                    </a:lnTo>
                    <a:lnTo>
                      <a:pt x="48" y="228"/>
                    </a:lnTo>
                    <a:lnTo>
                      <a:pt x="54" y="234"/>
                    </a:lnTo>
                    <a:lnTo>
                      <a:pt x="60" y="234"/>
                    </a:lnTo>
                    <a:lnTo>
                      <a:pt x="66" y="228"/>
                    </a:lnTo>
                    <a:lnTo>
                      <a:pt x="72" y="228"/>
                    </a:lnTo>
                    <a:lnTo>
                      <a:pt x="84" y="234"/>
                    </a:lnTo>
                    <a:lnTo>
                      <a:pt x="84" y="252"/>
                    </a:lnTo>
                    <a:lnTo>
                      <a:pt x="78" y="258"/>
                    </a:lnTo>
                    <a:lnTo>
                      <a:pt x="90" y="276"/>
                    </a:lnTo>
                    <a:lnTo>
                      <a:pt x="114" y="282"/>
                    </a:lnTo>
                    <a:lnTo>
                      <a:pt x="120" y="288"/>
                    </a:lnTo>
                    <a:lnTo>
                      <a:pt x="144" y="282"/>
                    </a:lnTo>
                    <a:lnTo>
                      <a:pt x="168" y="288"/>
                    </a:lnTo>
                    <a:lnTo>
                      <a:pt x="162" y="294"/>
                    </a:lnTo>
                    <a:lnTo>
                      <a:pt x="156" y="306"/>
                    </a:lnTo>
                    <a:lnTo>
                      <a:pt x="162" y="312"/>
                    </a:lnTo>
                    <a:lnTo>
                      <a:pt x="162" y="324"/>
                    </a:lnTo>
                    <a:lnTo>
                      <a:pt x="186" y="324"/>
                    </a:lnTo>
                    <a:lnTo>
                      <a:pt x="192" y="330"/>
                    </a:lnTo>
                    <a:lnTo>
                      <a:pt x="186" y="336"/>
                    </a:lnTo>
                    <a:lnTo>
                      <a:pt x="186" y="342"/>
                    </a:lnTo>
                    <a:lnTo>
                      <a:pt x="180" y="348"/>
                    </a:lnTo>
                    <a:lnTo>
                      <a:pt x="186" y="354"/>
                    </a:lnTo>
                    <a:lnTo>
                      <a:pt x="204" y="354"/>
                    </a:lnTo>
                    <a:lnTo>
                      <a:pt x="216" y="342"/>
                    </a:lnTo>
                    <a:lnTo>
                      <a:pt x="240" y="354"/>
                    </a:lnTo>
                    <a:lnTo>
                      <a:pt x="252" y="354"/>
                    </a:lnTo>
                    <a:lnTo>
                      <a:pt x="258" y="360"/>
                    </a:lnTo>
                    <a:lnTo>
                      <a:pt x="282" y="360"/>
                    </a:lnTo>
                    <a:lnTo>
                      <a:pt x="288" y="354"/>
                    </a:lnTo>
                    <a:lnTo>
                      <a:pt x="288" y="348"/>
                    </a:lnTo>
                    <a:lnTo>
                      <a:pt x="306" y="354"/>
                    </a:lnTo>
                    <a:lnTo>
                      <a:pt x="330" y="354"/>
                    </a:lnTo>
                    <a:lnTo>
                      <a:pt x="336" y="360"/>
                    </a:lnTo>
                    <a:lnTo>
                      <a:pt x="348" y="366"/>
                    </a:lnTo>
                    <a:lnTo>
                      <a:pt x="366" y="366"/>
                    </a:lnTo>
                    <a:lnTo>
                      <a:pt x="372" y="360"/>
                    </a:lnTo>
                    <a:lnTo>
                      <a:pt x="372" y="348"/>
                    </a:lnTo>
                    <a:lnTo>
                      <a:pt x="378" y="342"/>
                    </a:lnTo>
                    <a:lnTo>
                      <a:pt x="384" y="342"/>
                    </a:lnTo>
                    <a:lnTo>
                      <a:pt x="396" y="336"/>
                    </a:lnTo>
                    <a:lnTo>
                      <a:pt x="402" y="336"/>
                    </a:lnTo>
                    <a:lnTo>
                      <a:pt x="402" y="330"/>
                    </a:lnTo>
                    <a:lnTo>
                      <a:pt x="432" y="336"/>
                    </a:lnTo>
                    <a:lnTo>
                      <a:pt x="432" y="324"/>
                    </a:lnTo>
                    <a:lnTo>
                      <a:pt x="438" y="324"/>
                    </a:lnTo>
                    <a:lnTo>
                      <a:pt x="450" y="330"/>
                    </a:lnTo>
                    <a:lnTo>
                      <a:pt x="462" y="330"/>
                    </a:lnTo>
                    <a:lnTo>
                      <a:pt x="474" y="336"/>
                    </a:lnTo>
                    <a:lnTo>
                      <a:pt x="498" y="336"/>
                    </a:lnTo>
                    <a:lnTo>
                      <a:pt x="516" y="35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0" name="Portugal" descr="© INSCALE GmbH, 05.05.2010&#10;http://www.presentationload.com/">
                <a:extLst>
                  <a:ext uri="{FF2B5EF4-FFF2-40B4-BE49-F238E27FC236}">
                    <a16:creationId xmlns:a16="http://schemas.microsoft.com/office/drawing/2014/main" id="{E373EC45-6885-44A7-C070-DE0387CB5457}"/>
                  </a:ext>
                </a:extLst>
              </p:cNvPr>
              <p:cNvSpPr>
                <a:spLocks/>
              </p:cNvSpPr>
              <p:nvPr/>
            </p:nvSpPr>
            <p:spPr bwMode="gray">
              <a:xfrm>
                <a:off x="5260932" y="2431497"/>
                <a:ext cx="106957" cy="193629"/>
              </a:xfrm>
              <a:custGeom>
                <a:avLst/>
                <a:gdLst>
                  <a:gd name="T0" fmla="*/ 2147483647 w 228"/>
                  <a:gd name="T1" fmla="*/ 2147483647 h 414"/>
                  <a:gd name="T2" fmla="*/ 2147483647 w 228"/>
                  <a:gd name="T3" fmla="*/ 2147483647 h 414"/>
                  <a:gd name="T4" fmla="*/ 2147483647 w 228"/>
                  <a:gd name="T5" fmla="*/ 2147483647 h 414"/>
                  <a:gd name="T6" fmla="*/ 2147483647 w 228"/>
                  <a:gd name="T7" fmla="*/ 2147483647 h 414"/>
                  <a:gd name="T8" fmla="*/ 2147483647 w 228"/>
                  <a:gd name="T9" fmla="*/ 2147483647 h 414"/>
                  <a:gd name="T10" fmla="*/ 2147483647 w 228"/>
                  <a:gd name="T11" fmla="*/ 2147483647 h 414"/>
                  <a:gd name="T12" fmla="*/ 2147483647 w 228"/>
                  <a:gd name="T13" fmla="*/ 0 h 414"/>
                  <a:gd name="T14" fmla="*/ 2147483647 w 228"/>
                  <a:gd name="T15" fmla="*/ 2147483647 h 414"/>
                  <a:gd name="T16" fmla="*/ 2147483647 w 228"/>
                  <a:gd name="T17" fmla="*/ 2147483647 h 414"/>
                  <a:gd name="T18" fmla="*/ 2147483647 w 228"/>
                  <a:gd name="T19" fmla="*/ 2147483647 h 414"/>
                  <a:gd name="T20" fmla="*/ 2147483647 w 228"/>
                  <a:gd name="T21" fmla="*/ 2147483647 h 414"/>
                  <a:gd name="T22" fmla="*/ 2147483647 w 228"/>
                  <a:gd name="T23" fmla="*/ 2147483647 h 414"/>
                  <a:gd name="T24" fmla="*/ 2147483647 w 228"/>
                  <a:gd name="T25" fmla="*/ 2147483647 h 414"/>
                  <a:gd name="T26" fmla="*/ 0 w 228"/>
                  <a:gd name="T27" fmla="*/ 2147483647 h 414"/>
                  <a:gd name="T28" fmla="*/ 2147483647 w 228"/>
                  <a:gd name="T29" fmla="*/ 2147483647 h 414"/>
                  <a:gd name="T30" fmla="*/ 2147483647 w 228"/>
                  <a:gd name="T31" fmla="*/ 2147483647 h 414"/>
                  <a:gd name="T32" fmla="*/ 2147483647 w 228"/>
                  <a:gd name="T33" fmla="*/ 2147483647 h 414"/>
                  <a:gd name="T34" fmla="*/ 2147483647 w 228"/>
                  <a:gd name="T35" fmla="*/ 2147483647 h 414"/>
                  <a:gd name="T36" fmla="*/ 2147483647 w 228"/>
                  <a:gd name="T37" fmla="*/ 2147483647 h 414"/>
                  <a:gd name="T38" fmla="*/ 2147483647 w 228"/>
                  <a:gd name="T39" fmla="*/ 2147483647 h 414"/>
                  <a:gd name="T40" fmla="*/ 2147483647 w 228"/>
                  <a:gd name="T41" fmla="*/ 2147483647 h 414"/>
                  <a:gd name="T42" fmla="*/ 2147483647 w 228"/>
                  <a:gd name="T43" fmla="*/ 2147483647 h 414"/>
                  <a:gd name="T44" fmla="*/ 2147483647 w 228"/>
                  <a:gd name="T45" fmla="*/ 2147483647 h 414"/>
                  <a:gd name="T46" fmla="*/ 2147483647 w 228"/>
                  <a:gd name="T47" fmla="*/ 2147483647 h 414"/>
                  <a:gd name="T48" fmla="*/ 2147483647 w 228"/>
                  <a:gd name="T49" fmla="*/ 2147483647 h 414"/>
                  <a:gd name="T50" fmla="*/ 2147483647 w 228"/>
                  <a:gd name="T51" fmla="*/ 2147483647 h 414"/>
                  <a:gd name="T52" fmla="*/ 2147483647 w 228"/>
                  <a:gd name="T53" fmla="*/ 2147483647 h 414"/>
                  <a:gd name="T54" fmla="*/ 2147483647 w 228"/>
                  <a:gd name="T55" fmla="*/ 2147483647 h 414"/>
                  <a:gd name="T56" fmla="*/ 2147483647 w 228"/>
                  <a:gd name="T57" fmla="*/ 2147483647 h 414"/>
                  <a:gd name="T58" fmla="*/ 2147483647 w 228"/>
                  <a:gd name="T59" fmla="*/ 2147483647 h 414"/>
                  <a:gd name="T60" fmla="*/ 2147483647 w 228"/>
                  <a:gd name="T61" fmla="*/ 2147483647 h 414"/>
                  <a:gd name="T62" fmla="*/ 2147483647 w 228"/>
                  <a:gd name="T63" fmla="*/ 2147483647 h 414"/>
                  <a:gd name="T64" fmla="*/ 2147483647 w 228"/>
                  <a:gd name="T65" fmla="*/ 2147483647 h 414"/>
                  <a:gd name="T66" fmla="*/ 2147483647 w 228"/>
                  <a:gd name="T67" fmla="*/ 2147483647 h 414"/>
                  <a:gd name="T68" fmla="*/ 2147483647 w 228"/>
                  <a:gd name="T69" fmla="*/ 2147483647 h 414"/>
                  <a:gd name="T70" fmla="*/ 2147483647 w 228"/>
                  <a:gd name="T71" fmla="*/ 2147483647 h 414"/>
                  <a:gd name="T72" fmla="*/ 2147483647 w 228"/>
                  <a:gd name="T73" fmla="*/ 2147483647 h 414"/>
                  <a:gd name="T74" fmla="*/ 2147483647 w 228"/>
                  <a:gd name="T75" fmla="*/ 2147483647 h 414"/>
                  <a:gd name="T76" fmla="*/ 2147483647 w 228"/>
                  <a:gd name="T77" fmla="*/ 2147483647 h 414"/>
                  <a:gd name="T78" fmla="*/ 2147483647 w 228"/>
                  <a:gd name="T79" fmla="*/ 2147483647 h 414"/>
                  <a:gd name="T80" fmla="*/ 2147483647 w 228"/>
                  <a:gd name="T81" fmla="*/ 2147483647 h 414"/>
                  <a:gd name="T82" fmla="*/ 2147483647 w 228"/>
                  <a:gd name="T83" fmla="*/ 2147483647 h 4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8"/>
                  <a:gd name="T127" fmla="*/ 0 h 414"/>
                  <a:gd name="T128" fmla="*/ 228 w 228"/>
                  <a:gd name="T129" fmla="*/ 414 h 41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8" h="414">
                    <a:moveTo>
                      <a:pt x="210" y="30"/>
                    </a:moveTo>
                    <a:lnTo>
                      <a:pt x="210" y="12"/>
                    </a:lnTo>
                    <a:lnTo>
                      <a:pt x="156" y="12"/>
                    </a:lnTo>
                    <a:lnTo>
                      <a:pt x="156" y="18"/>
                    </a:lnTo>
                    <a:lnTo>
                      <a:pt x="150" y="24"/>
                    </a:lnTo>
                    <a:lnTo>
                      <a:pt x="138" y="24"/>
                    </a:lnTo>
                    <a:lnTo>
                      <a:pt x="132" y="18"/>
                    </a:lnTo>
                    <a:lnTo>
                      <a:pt x="114" y="18"/>
                    </a:lnTo>
                    <a:lnTo>
                      <a:pt x="108" y="24"/>
                    </a:lnTo>
                    <a:lnTo>
                      <a:pt x="96" y="24"/>
                    </a:lnTo>
                    <a:lnTo>
                      <a:pt x="96" y="18"/>
                    </a:lnTo>
                    <a:lnTo>
                      <a:pt x="102" y="18"/>
                    </a:lnTo>
                    <a:lnTo>
                      <a:pt x="114" y="6"/>
                    </a:lnTo>
                    <a:lnTo>
                      <a:pt x="114" y="0"/>
                    </a:lnTo>
                    <a:lnTo>
                      <a:pt x="90" y="0"/>
                    </a:lnTo>
                    <a:lnTo>
                      <a:pt x="66" y="12"/>
                    </a:lnTo>
                    <a:lnTo>
                      <a:pt x="60" y="18"/>
                    </a:lnTo>
                    <a:lnTo>
                      <a:pt x="60" y="36"/>
                    </a:lnTo>
                    <a:lnTo>
                      <a:pt x="66" y="60"/>
                    </a:lnTo>
                    <a:lnTo>
                      <a:pt x="66" y="78"/>
                    </a:lnTo>
                    <a:lnTo>
                      <a:pt x="60" y="108"/>
                    </a:lnTo>
                    <a:lnTo>
                      <a:pt x="48" y="138"/>
                    </a:lnTo>
                    <a:lnTo>
                      <a:pt x="30" y="174"/>
                    </a:lnTo>
                    <a:lnTo>
                      <a:pt x="12" y="222"/>
                    </a:lnTo>
                    <a:lnTo>
                      <a:pt x="6" y="234"/>
                    </a:lnTo>
                    <a:lnTo>
                      <a:pt x="6" y="240"/>
                    </a:lnTo>
                    <a:lnTo>
                      <a:pt x="0" y="252"/>
                    </a:lnTo>
                    <a:lnTo>
                      <a:pt x="0" y="264"/>
                    </a:lnTo>
                    <a:lnTo>
                      <a:pt x="18" y="282"/>
                    </a:lnTo>
                    <a:lnTo>
                      <a:pt x="30" y="288"/>
                    </a:lnTo>
                    <a:lnTo>
                      <a:pt x="42" y="342"/>
                    </a:lnTo>
                    <a:lnTo>
                      <a:pt x="42" y="348"/>
                    </a:lnTo>
                    <a:lnTo>
                      <a:pt x="36" y="354"/>
                    </a:lnTo>
                    <a:lnTo>
                      <a:pt x="36" y="366"/>
                    </a:lnTo>
                    <a:lnTo>
                      <a:pt x="30" y="384"/>
                    </a:lnTo>
                    <a:lnTo>
                      <a:pt x="24" y="396"/>
                    </a:lnTo>
                    <a:lnTo>
                      <a:pt x="24" y="408"/>
                    </a:lnTo>
                    <a:lnTo>
                      <a:pt x="48" y="408"/>
                    </a:lnTo>
                    <a:lnTo>
                      <a:pt x="60" y="402"/>
                    </a:lnTo>
                    <a:lnTo>
                      <a:pt x="72" y="402"/>
                    </a:lnTo>
                    <a:lnTo>
                      <a:pt x="84" y="414"/>
                    </a:lnTo>
                    <a:lnTo>
                      <a:pt x="96" y="414"/>
                    </a:lnTo>
                    <a:lnTo>
                      <a:pt x="108" y="408"/>
                    </a:lnTo>
                    <a:lnTo>
                      <a:pt x="114" y="402"/>
                    </a:lnTo>
                    <a:lnTo>
                      <a:pt x="120" y="402"/>
                    </a:lnTo>
                    <a:lnTo>
                      <a:pt x="126" y="396"/>
                    </a:lnTo>
                    <a:lnTo>
                      <a:pt x="126" y="348"/>
                    </a:lnTo>
                    <a:lnTo>
                      <a:pt x="132" y="342"/>
                    </a:lnTo>
                    <a:lnTo>
                      <a:pt x="138" y="330"/>
                    </a:lnTo>
                    <a:lnTo>
                      <a:pt x="150" y="330"/>
                    </a:lnTo>
                    <a:lnTo>
                      <a:pt x="162" y="318"/>
                    </a:lnTo>
                    <a:lnTo>
                      <a:pt x="162" y="312"/>
                    </a:lnTo>
                    <a:lnTo>
                      <a:pt x="150" y="312"/>
                    </a:lnTo>
                    <a:lnTo>
                      <a:pt x="144" y="306"/>
                    </a:lnTo>
                    <a:lnTo>
                      <a:pt x="138" y="294"/>
                    </a:lnTo>
                    <a:lnTo>
                      <a:pt x="138" y="288"/>
                    </a:lnTo>
                    <a:lnTo>
                      <a:pt x="132" y="282"/>
                    </a:lnTo>
                    <a:lnTo>
                      <a:pt x="132" y="276"/>
                    </a:lnTo>
                    <a:lnTo>
                      <a:pt x="144" y="264"/>
                    </a:lnTo>
                    <a:lnTo>
                      <a:pt x="156" y="258"/>
                    </a:lnTo>
                    <a:lnTo>
                      <a:pt x="168" y="246"/>
                    </a:lnTo>
                    <a:lnTo>
                      <a:pt x="168" y="240"/>
                    </a:lnTo>
                    <a:lnTo>
                      <a:pt x="156" y="234"/>
                    </a:lnTo>
                    <a:lnTo>
                      <a:pt x="150" y="228"/>
                    </a:lnTo>
                    <a:lnTo>
                      <a:pt x="150" y="216"/>
                    </a:lnTo>
                    <a:lnTo>
                      <a:pt x="126" y="192"/>
                    </a:lnTo>
                    <a:lnTo>
                      <a:pt x="162" y="192"/>
                    </a:lnTo>
                    <a:lnTo>
                      <a:pt x="174" y="180"/>
                    </a:lnTo>
                    <a:lnTo>
                      <a:pt x="174" y="168"/>
                    </a:lnTo>
                    <a:lnTo>
                      <a:pt x="168" y="162"/>
                    </a:lnTo>
                    <a:lnTo>
                      <a:pt x="168" y="150"/>
                    </a:lnTo>
                    <a:lnTo>
                      <a:pt x="174" y="144"/>
                    </a:lnTo>
                    <a:lnTo>
                      <a:pt x="180" y="144"/>
                    </a:lnTo>
                    <a:lnTo>
                      <a:pt x="180" y="126"/>
                    </a:lnTo>
                    <a:lnTo>
                      <a:pt x="186" y="108"/>
                    </a:lnTo>
                    <a:lnTo>
                      <a:pt x="186" y="96"/>
                    </a:lnTo>
                    <a:lnTo>
                      <a:pt x="180" y="90"/>
                    </a:lnTo>
                    <a:lnTo>
                      <a:pt x="174" y="90"/>
                    </a:lnTo>
                    <a:lnTo>
                      <a:pt x="174" y="84"/>
                    </a:lnTo>
                    <a:lnTo>
                      <a:pt x="180" y="78"/>
                    </a:lnTo>
                    <a:lnTo>
                      <a:pt x="204" y="66"/>
                    </a:lnTo>
                    <a:lnTo>
                      <a:pt x="228" y="42"/>
                    </a:lnTo>
                    <a:lnTo>
                      <a:pt x="228" y="36"/>
                    </a:lnTo>
                    <a:lnTo>
                      <a:pt x="216" y="30"/>
                    </a:lnTo>
                    <a:lnTo>
                      <a:pt x="210"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1" name="Poland" descr="© INSCALE GmbH, 05.05.2010&#10;http://www.presentationload.com/">
                <a:extLst>
                  <a:ext uri="{FF2B5EF4-FFF2-40B4-BE49-F238E27FC236}">
                    <a16:creationId xmlns:a16="http://schemas.microsoft.com/office/drawing/2014/main" id="{662B1781-063A-B865-E346-9473EB19D368}"/>
                  </a:ext>
                </a:extLst>
              </p:cNvPr>
              <p:cNvSpPr>
                <a:spLocks/>
              </p:cNvSpPr>
              <p:nvPr/>
            </p:nvSpPr>
            <p:spPr bwMode="gray">
              <a:xfrm>
                <a:off x="5985651" y="1961259"/>
                <a:ext cx="295052" cy="212069"/>
              </a:xfrm>
              <a:custGeom>
                <a:avLst/>
                <a:gdLst>
                  <a:gd name="T0" fmla="*/ 2147483647 w 624"/>
                  <a:gd name="T1" fmla="*/ 2147483647 h 450"/>
                  <a:gd name="T2" fmla="*/ 2147483647 w 624"/>
                  <a:gd name="T3" fmla="*/ 2147483647 h 450"/>
                  <a:gd name="T4" fmla="*/ 2147483647 w 624"/>
                  <a:gd name="T5" fmla="*/ 2147483647 h 450"/>
                  <a:gd name="T6" fmla="*/ 2147483647 w 624"/>
                  <a:gd name="T7" fmla="*/ 2147483647 h 450"/>
                  <a:gd name="T8" fmla="*/ 2147483647 w 624"/>
                  <a:gd name="T9" fmla="*/ 2147483647 h 450"/>
                  <a:gd name="T10" fmla="*/ 2147483647 w 624"/>
                  <a:gd name="T11" fmla="*/ 2147483647 h 450"/>
                  <a:gd name="T12" fmla="*/ 2147483647 w 624"/>
                  <a:gd name="T13" fmla="*/ 2147483647 h 450"/>
                  <a:gd name="T14" fmla="*/ 2147483647 w 624"/>
                  <a:gd name="T15" fmla="*/ 2147483647 h 450"/>
                  <a:gd name="T16" fmla="*/ 2147483647 w 624"/>
                  <a:gd name="T17" fmla="*/ 2147483647 h 450"/>
                  <a:gd name="T18" fmla="*/ 2147483647 w 624"/>
                  <a:gd name="T19" fmla="*/ 2147483647 h 450"/>
                  <a:gd name="T20" fmla="*/ 2147483647 w 624"/>
                  <a:gd name="T21" fmla="*/ 2147483647 h 450"/>
                  <a:gd name="T22" fmla="*/ 2147483647 w 624"/>
                  <a:gd name="T23" fmla="*/ 2147483647 h 450"/>
                  <a:gd name="T24" fmla="*/ 2147483647 w 624"/>
                  <a:gd name="T25" fmla="*/ 2147483647 h 450"/>
                  <a:gd name="T26" fmla="*/ 2147483647 w 624"/>
                  <a:gd name="T27" fmla="*/ 2147483647 h 450"/>
                  <a:gd name="T28" fmla="*/ 2147483647 w 624"/>
                  <a:gd name="T29" fmla="*/ 2147483647 h 450"/>
                  <a:gd name="T30" fmla="*/ 2147483647 w 624"/>
                  <a:gd name="T31" fmla="*/ 2147483647 h 450"/>
                  <a:gd name="T32" fmla="*/ 2147483647 w 624"/>
                  <a:gd name="T33" fmla="*/ 2147483647 h 450"/>
                  <a:gd name="T34" fmla="*/ 2147483647 w 624"/>
                  <a:gd name="T35" fmla="*/ 2147483647 h 450"/>
                  <a:gd name="T36" fmla="*/ 2147483647 w 624"/>
                  <a:gd name="T37" fmla="*/ 2147483647 h 450"/>
                  <a:gd name="T38" fmla="*/ 2147483647 w 624"/>
                  <a:gd name="T39" fmla="*/ 2147483647 h 450"/>
                  <a:gd name="T40" fmla="*/ 2147483647 w 624"/>
                  <a:gd name="T41" fmla="*/ 2147483647 h 450"/>
                  <a:gd name="T42" fmla="*/ 2147483647 w 624"/>
                  <a:gd name="T43" fmla="*/ 2147483647 h 450"/>
                  <a:gd name="T44" fmla="*/ 2147483647 w 624"/>
                  <a:gd name="T45" fmla="*/ 2147483647 h 450"/>
                  <a:gd name="T46" fmla="*/ 2147483647 w 624"/>
                  <a:gd name="T47" fmla="*/ 2147483647 h 450"/>
                  <a:gd name="T48" fmla="*/ 2147483647 w 624"/>
                  <a:gd name="T49" fmla="*/ 2147483647 h 450"/>
                  <a:gd name="T50" fmla="*/ 2147483647 w 624"/>
                  <a:gd name="T51" fmla="*/ 2147483647 h 450"/>
                  <a:gd name="T52" fmla="*/ 2147483647 w 624"/>
                  <a:gd name="T53" fmla="*/ 2147483647 h 450"/>
                  <a:gd name="T54" fmla="*/ 2147483647 w 624"/>
                  <a:gd name="T55" fmla="*/ 2147483647 h 450"/>
                  <a:gd name="T56" fmla="*/ 2147483647 w 624"/>
                  <a:gd name="T57" fmla="*/ 2147483647 h 450"/>
                  <a:gd name="T58" fmla="*/ 0 w 624"/>
                  <a:gd name="T59" fmla="*/ 2147483647 h 450"/>
                  <a:gd name="T60" fmla="*/ 2147483647 w 624"/>
                  <a:gd name="T61" fmla="*/ 2147483647 h 450"/>
                  <a:gd name="T62" fmla="*/ 2147483647 w 624"/>
                  <a:gd name="T63" fmla="*/ 2147483647 h 450"/>
                  <a:gd name="T64" fmla="*/ 2147483647 w 624"/>
                  <a:gd name="T65" fmla="*/ 2147483647 h 450"/>
                  <a:gd name="T66" fmla="*/ 2147483647 w 624"/>
                  <a:gd name="T67" fmla="*/ 2147483647 h 450"/>
                  <a:gd name="T68" fmla="*/ 2147483647 w 624"/>
                  <a:gd name="T69" fmla="*/ 2147483647 h 450"/>
                  <a:gd name="T70" fmla="*/ 2147483647 w 624"/>
                  <a:gd name="T71" fmla="*/ 2147483647 h 450"/>
                  <a:gd name="T72" fmla="*/ 2147483647 w 624"/>
                  <a:gd name="T73" fmla="*/ 2147483647 h 450"/>
                  <a:gd name="T74" fmla="*/ 2147483647 w 624"/>
                  <a:gd name="T75" fmla="*/ 2147483647 h 450"/>
                  <a:gd name="T76" fmla="*/ 2147483647 w 624"/>
                  <a:gd name="T77" fmla="*/ 2147483647 h 450"/>
                  <a:gd name="T78" fmla="*/ 2147483647 w 624"/>
                  <a:gd name="T79" fmla="*/ 2147483647 h 450"/>
                  <a:gd name="T80" fmla="*/ 2147483647 w 624"/>
                  <a:gd name="T81" fmla="*/ 2147483647 h 450"/>
                  <a:gd name="T82" fmla="*/ 2147483647 w 624"/>
                  <a:gd name="T83" fmla="*/ 2147483647 h 450"/>
                  <a:gd name="T84" fmla="*/ 2147483647 w 624"/>
                  <a:gd name="T85" fmla="*/ 2147483647 h 450"/>
                  <a:gd name="T86" fmla="*/ 2147483647 w 624"/>
                  <a:gd name="T87" fmla="*/ 2147483647 h 450"/>
                  <a:gd name="T88" fmla="*/ 2147483647 w 624"/>
                  <a:gd name="T89" fmla="*/ 2147483647 h 450"/>
                  <a:gd name="T90" fmla="*/ 2147483647 w 624"/>
                  <a:gd name="T91" fmla="*/ 2147483647 h 450"/>
                  <a:gd name="T92" fmla="*/ 2147483647 w 624"/>
                  <a:gd name="T93" fmla="*/ 2147483647 h 450"/>
                  <a:gd name="T94" fmla="*/ 2147483647 w 624"/>
                  <a:gd name="T95" fmla="*/ 2147483647 h 450"/>
                  <a:gd name="T96" fmla="*/ 2147483647 w 624"/>
                  <a:gd name="T97" fmla="*/ 2147483647 h 450"/>
                  <a:gd name="T98" fmla="*/ 2147483647 w 624"/>
                  <a:gd name="T99" fmla="*/ 2147483647 h 450"/>
                  <a:gd name="T100" fmla="*/ 2147483647 w 624"/>
                  <a:gd name="T101" fmla="*/ 2147483647 h 450"/>
                  <a:gd name="T102" fmla="*/ 2147483647 w 624"/>
                  <a:gd name="T103" fmla="*/ 2147483647 h 450"/>
                  <a:gd name="T104" fmla="*/ 2147483647 w 624"/>
                  <a:gd name="T105" fmla="*/ 2147483647 h 450"/>
                  <a:gd name="T106" fmla="*/ 2147483647 w 624"/>
                  <a:gd name="T107" fmla="*/ 2147483647 h 4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24"/>
                  <a:gd name="T163" fmla="*/ 0 h 450"/>
                  <a:gd name="T164" fmla="*/ 624 w 624"/>
                  <a:gd name="T165" fmla="*/ 450 h 4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24" h="450">
                    <a:moveTo>
                      <a:pt x="426" y="426"/>
                    </a:moveTo>
                    <a:lnTo>
                      <a:pt x="432" y="426"/>
                    </a:lnTo>
                    <a:lnTo>
                      <a:pt x="444" y="420"/>
                    </a:lnTo>
                    <a:lnTo>
                      <a:pt x="450" y="414"/>
                    </a:lnTo>
                    <a:lnTo>
                      <a:pt x="474" y="414"/>
                    </a:lnTo>
                    <a:lnTo>
                      <a:pt x="498" y="438"/>
                    </a:lnTo>
                    <a:lnTo>
                      <a:pt x="528" y="438"/>
                    </a:lnTo>
                    <a:lnTo>
                      <a:pt x="528" y="450"/>
                    </a:lnTo>
                    <a:lnTo>
                      <a:pt x="552" y="450"/>
                    </a:lnTo>
                    <a:lnTo>
                      <a:pt x="540" y="438"/>
                    </a:lnTo>
                    <a:lnTo>
                      <a:pt x="540" y="396"/>
                    </a:lnTo>
                    <a:lnTo>
                      <a:pt x="594" y="348"/>
                    </a:lnTo>
                    <a:lnTo>
                      <a:pt x="606" y="348"/>
                    </a:lnTo>
                    <a:lnTo>
                      <a:pt x="612" y="342"/>
                    </a:lnTo>
                    <a:lnTo>
                      <a:pt x="618" y="342"/>
                    </a:lnTo>
                    <a:lnTo>
                      <a:pt x="624" y="336"/>
                    </a:lnTo>
                    <a:lnTo>
                      <a:pt x="618" y="330"/>
                    </a:lnTo>
                    <a:lnTo>
                      <a:pt x="618" y="324"/>
                    </a:lnTo>
                    <a:lnTo>
                      <a:pt x="612" y="318"/>
                    </a:lnTo>
                    <a:lnTo>
                      <a:pt x="618" y="306"/>
                    </a:lnTo>
                    <a:lnTo>
                      <a:pt x="612" y="300"/>
                    </a:lnTo>
                    <a:lnTo>
                      <a:pt x="600" y="294"/>
                    </a:lnTo>
                    <a:lnTo>
                      <a:pt x="600" y="288"/>
                    </a:lnTo>
                    <a:lnTo>
                      <a:pt x="582" y="270"/>
                    </a:lnTo>
                    <a:lnTo>
                      <a:pt x="576" y="252"/>
                    </a:lnTo>
                    <a:lnTo>
                      <a:pt x="582" y="252"/>
                    </a:lnTo>
                    <a:lnTo>
                      <a:pt x="576" y="240"/>
                    </a:lnTo>
                    <a:lnTo>
                      <a:pt x="576" y="210"/>
                    </a:lnTo>
                    <a:lnTo>
                      <a:pt x="564" y="198"/>
                    </a:lnTo>
                    <a:lnTo>
                      <a:pt x="558" y="198"/>
                    </a:lnTo>
                    <a:lnTo>
                      <a:pt x="552" y="192"/>
                    </a:lnTo>
                    <a:lnTo>
                      <a:pt x="552" y="186"/>
                    </a:lnTo>
                    <a:lnTo>
                      <a:pt x="564" y="186"/>
                    </a:lnTo>
                    <a:lnTo>
                      <a:pt x="564" y="168"/>
                    </a:lnTo>
                    <a:lnTo>
                      <a:pt x="588" y="162"/>
                    </a:lnTo>
                    <a:lnTo>
                      <a:pt x="588" y="150"/>
                    </a:lnTo>
                    <a:lnTo>
                      <a:pt x="594" y="144"/>
                    </a:lnTo>
                    <a:lnTo>
                      <a:pt x="594" y="138"/>
                    </a:lnTo>
                    <a:lnTo>
                      <a:pt x="588" y="132"/>
                    </a:lnTo>
                    <a:lnTo>
                      <a:pt x="576" y="108"/>
                    </a:lnTo>
                    <a:lnTo>
                      <a:pt x="570" y="102"/>
                    </a:lnTo>
                    <a:lnTo>
                      <a:pt x="570" y="90"/>
                    </a:lnTo>
                    <a:lnTo>
                      <a:pt x="564" y="84"/>
                    </a:lnTo>
                    <a:lnTo>
                      <a:pt x="558" y="72"/>
                    </a:lnTo>
                    <a:lnTo>
                      <a:pt x="558" y="48"/>
                    </a:lnTo>
                    <a:lnTo>
                      <a:pt x="546" y="42"/>
                    </a:lnTo>
                    <a:lnTo>
                      <a:pt x="540" y="42"/>
                    </a:lnTo>
                    <a:lnTo>
                      <a:pt x="522" y="36"/>
                    </a:lnTo>
                    <a:lnTo>
                      <a:pt x="498" y="36"/>
                    </a:lnTo>
                    <a:lnTo>
                      <a:pt x="498" y="42"/>
                    </a:lnTo>
                    <a:lnTo>
                      <a:pt x="408" y="42"/>
                    </a:lnTo>
                    <a:lnTo>
                      <a:pt x="402" y="36"/>
                    </a:lnTo>
                    <a:lnTo>
                      <a:pt x="390" y="36"/>
                    </a:lnTo>
                    <a:lnTo>
                      <a:pt x="384" y="30"/>
                    </a:lnTo>
                    <a:lnTo>
                      <a:pt x="360" y="30"/>
                    </a:lnTo>
                    <a:lnTo>
                      <a:pt x="354" y="36"/>
                    </a:lnTo>
                    <a:lnTo>
                      <a:pt x="348" y="36"/>
                    </a:lnTo>
                    <a:lnTo>
                      <a:pt x="342" y="30"/>
                    </a:lnTo>
                    <a:lnTo>
                      <a:pt x="312" y="30"/>
                    </a:lnTo>
                    <a:lnTo>
                      <a:pt x="300" y="36"/>
                    </a:lnTo>
                    <a:lnTo>
                      <a:pt x="282" y="36"/>
                    </a:lnTo>
                    <a:lnTo>
                      <a:pt x="276" y="30"/>
                    </a:lnTo>
                    <a:lnTo>
                      <a:pt x="270" y="18"/>
                    </a:lnTo>
                    <a:lnTo>
                      <a:pt x="264" y="12"/>
                    </a:lnTo>
                    <a:lnTo>
                      <a:pt x="264" y="6"/>
                    </a:lnTo>
                    <a:lnTo>
                      <a:pt x="258" y="6"/>
                    </a:lnTo>
                    <a:lnTo>
                      <a:pt x="252" y="0"/>
                    </a:lnTo>
                    <a:lnTo>
                      <a:pt x="210" y="0"/>
                    </a:lnTo>
                    <a:lnTo>
                      <a:pt x="192" y="6"/>
                    </a:lnTo>
                    <a:lnTo>
                      <a:pt x="180" y="12"/>
                    </a:lnTo>
                    <a:lnTo>
                      <a:pt x="162" y="12"/>
                    </a:lnTo>
                    <a:lnTo>
                      <a:pt x="150" y="18"/>
                    </a:lnTo>
                    <a:lnTo>
                      <a:pt x="144" y="24"/>
                    </a:lnTo>
                    <a:lnTo>
                      <a:pt x="138" y="24"/>
                    </a:lnTo>
                    <a:lnTo>
                      <a:pt x="120" y="42"/>
                    </a:lnTo>
                    <a:lnTo>
                      <a:pt x="60" y="48"/>
                    </a:lnTo>
                    <a:lnTo>
                      <a:pt x="54" y="48"/>
                    </a:lnTo>
                    <a:lnTo>
                      <a:pt x="48" y="54"/>
                    </a:lnTo>
                    <a:lnTo>
                      <a:pt x="24" y="66"/>
                    </a:lnTo>
                    <a:lnTo>
                      <a:pt x="18" y="66"/>
                    </a:lnTo>
                    <a:lnTo>
                      <a:pt x="12" y="72"/>
                    </a:lnTo>
                    <a:lnTo>
                      <a:pt x="18" y="78"/>
                    </a:lnTo>
                    <a:lnTo>
                      <a:pt x="18" y="96"/>
                    </a:lnTo>
                    <a:lnTo>
                      <a:pt x="6" y="90"/>
                    </a:lnTo>
                    <a:lnTo>
                      <a:pt x="6" y="108"/>
                    </a:lnTo>
                    <a:lnTo>
                      <a:pt x="12" y="108"/>
                    </a:lnTo>
                    <a:lnTo>
                      <a:pt x="18" y="114"/>
                    </a:lnTo>
                    <a:lnTo>
                      <a:pt x="18" y="132"/>
                    </a:lnTo>
                    <a:lnTo>
                      <a:pt x="6" y="144"/>
                    </a:lnTo>
                    <a:lnTo>
                      <a:pt x="0" y="144"/>
                    </a:lnTo>
                    <a:lnTo>
                      <a:pt x="0" y="156"/>
                    </a:lnTo>
                    <a:lnTo>
                      <a:pt x="6" y="162"/>
                    </a:lnTo>
                    <a:lnTo>
                      <a:pt x="12" y="162"/>
                    </a:lnTo>
                    <a:lnTo>
                      <a:pt x="18" y="168"/>
                    </a:lnTo>
                    <a:lnTo>
                      <a:pt x="30" y="168"/>
                    </a:lnTo>
                    <a:lnTo>
                      <a:pt x="30" y="186"/>
                    </a:lnTo>
                    <a:lnTo>
                      <a:pt x="24" y="186"/>
                    </a:lnTo>
                    <a:lnTo>
                      <a:pt x="24" y="198"/>
                    </a:lnTo>
                    <a:lnTo>
                      <a:pt x="36" y="198"/>
                    </a:lnTo>
                    <a:lnTo>
                      <a:pt x="36" y="204"/>
                    </a:lnTo>
                    <a:lnTo>
                      <a:pt x="30" y="210"/>
                    </a:lnTo>
                    <a:lnTo>
                      <a:pt x="36" y="210"/>
                    </a:lnTo>
                    <a:lnTo>
                      <a:pt x="42" y="216"/>
                    </a:lnTo>
                    <a:lnTo>
                      <a:pt x="36" y="222"/>
                    </a:lnTo>
                    <a:lnTo>
                      <a:pt x="24" y="228"/>
                    </a:lnTo>
                    <a:lnTo>
                      <a:pt x="24" y="234"/>
                    </a:lnTo>
                    <a:lnTo>
                      <a:pt x="30" y="240"/>
                    </a:lnTo>
                    <a:lnTo>
                      <a:pt x="36" y="240"/>
                    </a:lnTo>
                    <a:lnTo>
                      <a:pt x="42" y="246"/>
                    </a:lnTo>
                    <a:lnTo>
                      <a:pt x="42" y="264"/>
                    </a:lnTo>
                    <a:lnTo>
                      <a:pt x="48" y="258"/>
                    </a:lnTo>
                    <a:lnTo>
                      <a:pt x="54" y="258"/>
                    </a:lnTo>
                    <a:lnTo>
                      <a:pt x="54" y="270"/>
                    </a:lnTo>
                    <a:lnTo>
                      <a:pt x="48" y="276"/>
                    </a:lnTo>
                    <a:lnTo>
                      <a:pt x="60" y="276"/>
                    </a:lnTo>
                    <a:lnTo>
                      <a:pt x="60" y="282"/>
                    </a:lnTo>
                    <a:lnTo>
                      <a:pt x="54" y="282"/>
                    </a:lnTo>
                    <a:lnTo>
                      <a:pt x="54" y="294"/>
                    </a:lnTo>
                    <a:lnTo>
                      <a:pt x="72" y="294"/>
                    </a:lnTo>
                    <a:lnTo>
                      <a:pt x="78" y="312"/>
                    </a:lnTo>
                    <a:lnTo>
                      <a:pt x="96" y="312"/>
                    </a:lnTo>
                    <a:lnTo>
                      <a:pt x="108" y="318"/>
                    </a:lnTo>
                    <a:lnTo>
                      <a:pt x="114" y="318"/>
                    </a:lnTo>
                    <a:lnTo>
                      <a:pt x="114" y="324"/>
                    </a:lnTo>
                    <a:lnTo>
                      <a:pt x="138" y="324"/>
                    </a:lnTo>
                    <a:lnTo>
                      <a:pt x="144" y="330"/>
                    </a:lnTo>
                    <a:lnTo>
                      <a:pt x="132" y="336"/>
                    </a:lnTo>
                    <a:lnTo>
                      <a:pt x="144" y="342"/>
                    </a:lnTo>
                    <a:lnTo>
                      <a:pt x="144" y="354"/>
                    </a:lnTo>
                    <a:lnTo>
                      <a:pt x="150" y="354"/>
                    </a:lnTo>
                    <a:lnTo>
                      <a:pt x="156" y="360"/>
                    </a:lnTo>
                    <a:lnTo>
                      <a:pt x="174" y="360"/>
                    </a:lnTo>
                    <a:lnTo>
                      <a:pt x="174" y="354"/>
                    </a:lnTo>
                    <a:lnTo>
                      <a:pt x="180" y="354"/>
                    </a:lnTo>
                    <a:lnTo>
                      <a:pt x="192" y="348"/>
                    </a:lnTo>
                    <a:lnTo>
                      <a:pt x="210" y="348"/>
                    </a:lnTo>
                    <a:lnTo>
                      <a:pt x="204" y="354"/>
                    </a:lnTo>
                    <a:lnTo>
                      <a:pt x="222" y="354"/>
                    </a:lnTo>
                    <a:lnTo>
                      <a:pt x="228" y="360"/>
                    </a:lnTo>
                    <a:lnTo>
                      <a:pt x="234" y="372"/>
                    </a:lnTo>
                    <a:lnTo>
                      <a:pt x="240" y="378"/>
                    </a:lnTo>
                    <a:lnTo>
                      <a:pt x="246" y="366"/>
                    </a:lnTo>
                    <a:lnTo>
                      <a:pt x="252" y="372"/>
                    </a:lnTo>
                    <a:lnTo>
                      <a:pt x="252" y="378"/>
                    </a:lnTo>
                    <a:lnTo>
                      <a:pt x="270" y="378"/>
                    </a:lnTo>
                    <a:lnTo>
                      <a:pt x="282" y="384"/>
                    </a:lnTo>
                    <a:lnTo>
                      <a:pt x="282" y="390"/>
                    </a:lnTo>
                    <a:lnTo>
                      <a:pt x="288" y="402"/>
                    </a:lnTo>
                    <a:lnTo>
                      <a:pt x="306" y="420"/>
                    </a:lnTo>
                    <a:lnTo>
                      <a:pt x="318" y="420"/>
                    </a:lnTo>
                    <a:lnTo>
                      <a:pt x="330" y="408"/>
                    </a:lnTo>
                    <a:lnTo>
                      <a:pt x="342" y="408"/>
                    </a:lnTo>
                    <a:lnTo>
                      <a:pt x="354" y="420"/>
                    </a:lnTo>
                    <a:lnTo>
                      <a:pt x="360" y="420"/>
                    </a:lnTo>
                    <a:lnTo>
                      <a:pt x="360" y="426"/>
                    </a:lnTo>
                    <a:lnTo>
                      <a:pt x="366" y="432"/>
                    </a:lnTo>
                    <a:lnTo>
                      <a:pt x="378" y="432"/>
                    </a:lnTo>
                    <a:lnTo>
                      <a:pt x="384" y="426"/>
                    </a:lnTo>
                    <a:lnTo>
                      <a:pt x="384" y="420"/>
                    </a:lnTo>
                    <a:lnTo>
                      <a:pt x="414" y="420"/>
                    </a:lnTo>
                    <a:lnTo>
                      <a:pt x="420" y="426"/>
                    </a:lnTo>
                    <a:lnTo>
                      <a:pt x="426" y="42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2" name="Norway" descr="© INSCALE GmbH, 05.05.2010&#10;http://www.presentationload.com/">
                <a:extLst>
                  <a:ext uri="{FF2B5EF4-FFF2-40B4-BE49-F238E27FC236}">
                    <a16:creationId xmlns:a16="http://schemas.microsoft.com/office/drawing/2014/main" id="{F792A097-D5AC-3543-89FF-F2D509D6D7F5}"/>
                  </a:ext>
                </a:extLst>
              </p:cNvPr>
              <p:cNvSpPr>
                <a:spLocks noEditPoints="1"/>
              </p:cNvSpPr>
              <p:nvPr/>
            </p:nvSpPr>
            <p:spPr bwMode="gray">
              <a:xfrm>
                <a:off x="5736702" y="1140648"/>
                <a:ext cx="641736" cy="706280"/>
              </a:xfrm>
              <a:custGeom>
                <a:avLst/>
                <a:gdLst>
                  <a:gd name="T0" fmla="*/ 2147483647 w 1362"/>
                  <a:gd name="T1" fmla="*/ 2147483647 h 1500"/>
                  <a:gd name="T2" fmla="*/ 2147483647 w 1362"/>
                  <a:gd name="T3" fmla="*/ 2147483647 h 1500"/>
                  <a:gd name="T4" fmla="*/ 2147483647 w 1362"/>
                  <a:gd name="T5" fmla="*/ 2147483647 h 1500"/>
                  <a:gd name="T6" fmla="*/ 2147483647 w 1362"/>
                  <a:gd name="T7" fmla="*/ 2147483647 h 1500"/>
                  <a:gd name="T8" fmla="*/ 2147483647 w 1362"/>
                  <a:gd name="T9" fmla="*/ 0 h 1500"/>
                  <a:gd name="T10" fmla="*/ 2147483647 w 1362"/>
                  <a:gd name="T11" fmla="*/ 2147483647 h 1500"/>
                  <a:gd name="T12" fmla="*/ 2147483647 w 1362"/>
                  <a:gd name="T13" fmla="*/ 2147483647 h 1500"/>
                  <a:gd name="T14" fmla="*/ 2147483647 w 1362"/>
                  <a:gd name="T15" fmla="*/ 2147483647 h 1500"/>
                  <a:gd name="T16" fmla="*/ 2147483647 w 1362"/>
                  <a:gd name="T17" fmla="*/ 2147483647 h 1500"/>
                  <a:gd name="T18" fmla="*/ 2147483647 w 1362"/>
                  <a:gd name="T19" fmla="*/ 2147483647 h 1500"/>
                  <a:gd name="T20" fmla="*/ 2147483647 w 1362"/>
                  <a:gd name="T21" fmla="*/ 2147483647 h 1500"/>
                  <a:gd name="T22" fmla="*/ 2147483647 w 1362"/>
                  <a:gd name="T23" fmla="*/ 2147483647 h 1500"/>
                  <a:gd name="T24" fmla="*/ 2147483647 w 1362"/>
                  <a:gd name="T25" fmla="*/ 2147483647 h 1500"/>
                  <a:gd name="T26" fmla="*/ 2147483647 w 1362"/>
                  <a:gd name="T27" fmla="*/ 2147483647 h 1500"/>
                  <a:gd name="T28" fmla="*/ 2147483647 w 1362"/>
                  <a:gd name="T29" fmla="*/ 2147483647 h 1500"/>
                  <a:gd name="T30" fmla="*/ 2147483647 w 1362"/>
                  <a:gd name="T31" fmla="*/ 2147483647 h 1500"/>
                  <a:gd name="T32" fmla="*/ 2147483647 w 1362"/>
                  <a:gd name="T33" fmla="*/ 2147483647 h 1500"/>
                  <a:gd name="T34" fmla="*/ 2147483647 w 1362"/>
                  <a:gd name="T35" fmla="*/ 2147483647 h 1500"/>
                  <a:gd name="T36" fmla="*/ 2147483647 w 1362"/>
                  <a:gd name="T37" fmla="*/ 2147483647 h 1500"/>
                  <a:gd name="T38" fmla="*/ 2147483647 w 1362"/>
                  <a:gd name="T39" fmla="*/ 2147483647 h 1500"/>
                  <a:gd name="T40" fmla="*/ 2147483647 w 1362"/>
                  <a:gd name="T41" fmla="*/ 2147483647 h 1500"/>
                  <a:gd name="T42" fmla="*/ 2147483647 w 1362"/>
                  <a:gd name="T43" fmla="*/ 2147483647 h 1500"/>
                  <a:gd name="T44" fmla="*/ 2147483647 w 1362"/>
                  <a:gd name="T45" fmla="*/ 2147483647 h 1500"/>
                  <a:gd name="T46" fmla="*/ 2147483647 w 1362"/>
                  <a:gd name="T47" fmla="*/ 2147483647 h 1500"/>
                  <a:gd name="T48" fmla="*/ 2147483647 w 1362"/>
                  <a:gd name="T49" fmla="*/ 2147483647 h 1500"/>
                  <a:gd name="T50" fmla="*/ 2147483647 w 1362"/>
                  <a:gd name="T51" fmla="*/ 2147483647 h 1500"/>
                  <a:gd name="T52" fmla="*/ 2147483647 w 1362"/>
                  <a:gd name="T53" fmla="*/ 2147483647 h 1500"/>
                  <a:gd name="T54" fmla="*/ 2147483647 w 1362"/>
                  <a:gd name="T55" fmla="*/ 2147483647 h 1500"/>
                  <a:gd name="T56" fmla="*/ 2147483647 w 1362"/>
                  <a:gd name="T57" fmla="*/ 2147483647 h 1500"/>
                  <a:gd name="T58" fmla="*/ 2147483647 w 1362"/>
                  <a:gd name="T59" fmla="*/ 2147483647 h 1500"/>
                  <a:gd name="T60" fmla="*/ 2147483647 w 1362"/>
                  <a:gd name="T61" fmla="*/ 2147483647 h 1500"/>
                  <a:gd name="T62" fmla="*/ 2147483647 w 1362"/>
                  <a:gd name="T63" fmla="*/ 2147483647 h 1500"/>
                  <a:gd name="T64" fmla="*/ 2147483647 w 1362"/>
                  <a:gd name="T65" fmla="*/ 2147483647 h 1500"/>
                  <a:gd name="T66" fmla="*/ 2147483647 w 1362"/>
                  <a:gd name="T67" fmla="*/ 2147483647 h 1500"/>
                  <a:gd name="T68" fmla="*/ 2147483647 w 1362"/>
                  <a:gd name="T69" fmla="*/ 2147483647 h 1500"/>
                  <a:gd name="T70" fmla="*/ 2147483647 w 1362"/>
                  <a:gd name="T71" fmla="*/ 2147483647 h 1500"/>
                  <a:gd name="T72" fmla="*/ 2147483647 w 1362"/>
                  <a:gd name="T73" fmla="*/ 2147483647 h 1500"/>
                  <a:gd name="T74" fmla="*/ 2147483647 w 1362"/>
                  <a:gd name="T75" fmla="*/ 2147483647 h 1500"/>
                  <a:gd name="T76" fmla="*/ 2147483647 w 1362"/>
                  <a:gd name="T77" fmla="*/ 2147483647 h 1500"/>
                  <a:gd name="T78" fmla="*/ 2147483647 w 1362"/>
                  <a:gd name="T79" fmla="*/ 2147483647 h 1500"/>
                  <a:gd name="T80" fmla="*/ 2147483647 w 1362"/>
                  <a:gd name="T81" fmla="*/ 2147483647 h 1500"/>
                  <a:gd name="T82" fmla="*/ 2147483647 w 1362"/>
                  <a:gd name="T83" fmla="*/ 2147483647 h 1500"/>
                  <a:gd name="T84" fmla="*/ 2147483647 w 1362"/>
                  <a:gd name="T85" fmla="*/ 2147483647 h 1500"/>
                  <a:gd name="T86" fmla="*/ 2147483647 w 1362"/>
                  <a:gd name="T87" fmla="*/ 2147483647 h 1500"/>
                  <a:gd name="T88" fmla="*/ 2147483647 w 1362"/>
                  <a:gd name="T89" fmla="*/ 2147483647 h 1500"/>
                  <a:gd name="T90" fmla="*/ 2147483647 w 1362"/>
                  <a:gd name="T91" fmla="*/ 2147483647 h 1500"/>
                  <a:gd name="T92" fmla="*/ 2147483647 w 1362"/>
                  <a:gd name="T93" fmla="*/ 2147483647 h 1500"/>
                  <a:gd name="T94" fmla="*/ 2147483647 w 1362"/>
                  <a:gd name="T95" fmla="*/ 2147483647 h 1500"/>
                  <a:gd name="T96" fmla="*/ 2147483647 w 1362"/>
                  <a:gd name="T97" fmla="*/ 2147483647 h 1500"/>
                  <a:gd name="T98" fmla="*/ 2147483647 w 1362"/>
                  <a:gd name="T99" fmla="*/ 2147483647 h 1500"/>
                  <a:gd name="T100" fmla="*/ 2147483647 w 1362"/>
                  <a:gd name="T101" fmla="*/ 2147483647 h 1500"/>
                  <a:gd name="T102" fmla="*/ 2147483647 w 1362"/>
                  <a:gd name="T103" fmla="*/ 2147483647 h 1500"/>
                  <a:gd name="T104" fmla="*/ 2147483647 w 1362"/>
                  <a:gd name="T105" fmla="*/ 2147483647 h 1500"/>
                  <a:gd name="T106" fmla="*/ 2147483647 w 1362"/>
                  <a:gd name="T107" fmla="*/ 2147483647 h 1500"/>
                  <a:gd name="T108" fmla="*/ 2147483647 w 1362"/>
                  <a:gd name="T109" fmla="*/ 2147483647 h 1500"/>
                  <a:gd name="T110" fmla="*/ 2147483647 w 1362"/>
                  <a:gd name="T111" fmla="*/ 2147483647 h 1500"/>
                  <a:gd name="T112" fmla="*/ 2147483647 w 1362"/>
                  <a:gd name="T113" fmla="*/ 2147483647 h 1500"/>
                  <a:gd name="T114" fmla="*/ 2147483647 w 1362"/>
                  <a:gd name="T115" fmla="*/ 2147483647 h 1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62"/>
                  <a:gd name="T175" fmla="*/ 0 h 1500"/>
                  <a:gd name="T176" fmla="*/ 1362 w 1362"/>
                  <a:gd name="T177" fmla="*/ 1500 h 1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62" h="1500">
                    <a:moveTo>
                      <a:pt x="324" y="120"/>
                    </a:moveTo>
                    <a:lnTo>
                      <a:pt x="336" y="126"/>
                    </a:lnTo>
                    <a:lnTo>
                      <a:pt x="354" y="132"/>
                    </a:lnTo>
                    <a:lnTo>
                      <a:pt x="378" y="132"/>
                    </a:lnTo>
                    <a:lnTo>
                      <a:pt x="294" y="90"/>
                    </a:lnTo>
                    <a:lnTo>
                      <a:pt x="294" y="102"/>
                    </a:lnTo>
                    <a:lnTo>
                      <a:pt x="306" y="108"/>
                    </a:lnTo>
                    <a:lnTo>
                      <a:pt x="312" y="114"/>
                    </a:lnTo>
                    <a:lnTo>
                      <a:pt x="324" y="120"/>
                    </a:lnTo>
                    <a:close/>
                    <a:moveTo>
                      <a:pt x="684" y="48"/>
                    </a:moveTo>
                    <a:lnTo>
                      <a:pt x="732" y="48"/>
                    </a:lnTo>
                    <a:lnTo>
                      <a:pt x="738" y="54"/>
                    </a:lnTo>
                    <a:lnTo>
                      <a:pt x="750" y="54"/>
                    </a:lnTo>
                    <a:lnTo>
                      <a:pt x="774" y="66"/>
                    </a:lnTo>
                    <a:lnTo>
                      <a:pt x="786" y="66"/>
                    </a:lnTo>
                    <a:lnTo>
                      <a:pt x="798" y="60"/>
                    </a:lnTo>
                    <a:lnTo>
                      <a:pt x="804" y="60"/>
                    </a:lnTo>
                    <a:lnTo>
                      <a:pt x="816" y="54"/>
                    </a:lnTo>
                    <a:lnTo>
                      <a:pt x="828" y="54"/>
                    </a:lnTo>
                    <a:lnTo>
                      <a:pt x="840" y="60"/>
                    </a:lnTo>
                    <a:lnTo>
                      <a:pt x="876" y="72"/>
                    </a:lnTo>
                    <a:lnTo>
                      <a:pt x="888" y="78"/>
                    </a:lnTo>
                    <a:lnTo>
                      <a:pt x="894" y="84"/>
                    </a:lnTo>
                    <a:lnTo>
                      <a:pt x="900" y="84"/>
                    </a:lnTo>
                    <a:lnTo>
                      <a:pt x="924" y="60"/>
                    </a:lnTo>
                    <a:lnTo>
                      <a:pt x="984" y="66"/>
                    </a:lnTo>
                    <a:lnTo>
                      <a:pt x="984" y="42"/>
                    </a:lnTo>
                    <a:lnTo>
                      <a:pt x="1014" y="42"/>
                    </a:lnTo>
                    <a:lnTo>
                      <a:pt x="1026" y="36"/>
                    </a:lnTo>
                    <a:lnTo>
                      <a:pt x="1032" y="24"/>
                    </a:lnTo>
                    <a:lnTo>
                      <a:pt x="1038" y="18"/>
                    </a:lnTo>
                    <a:lnTo>
                      <a:pt x="1032" y="12"/>
                    </a:lnTo>
                    <a:lnTo>
                      <a:pt x="1002" y="12"/>
                    </a:lnTo>
                    <a:lnTo>
                      <a:pt x="990" y="18"/>
                    </a:lnTo>
                    <a:lnTo>
                      <a:pt x="984" y="18"/>
                    </a:lnTo>
                    <a:lnTo>
                      <a:pt x="972" y="6"/>
                    </a:lnTo>
                    <a:lnTo>
                      <a:pt x="960" y="0"/>
                    </a:lnTo>
                    <a:lnTo>
                      <a:pt x="918" y="0"/>
                    </a:lnTo>
                    <a:lnTo>
                      <a:pt x="900" y="6"/>
                    </a:lnTo>
                    <a:lnTo>
                      <a:pt x="882" y="18"/>
                    </a:lnTo>
                    <a:lnTo>
                      <a:pt x="870" y="18"/>
                    </a:lnTo>
                    <a:lnTo>
                      <a:pt x="864" y="12"/>
                    </a:lnTo>
                    <a:lnTo>
                      <a:pt x="864" y="6"/>
                    </a:lnTo>
                    <a:lnTo>
                      <a:pt x="858" y="6"/>
                    </a:lnTo>
                    <a:lnTo>
                      <a:pt x="852" y="0"/>
                    </a:lnTo>
                    <a:lnTo>
                      <a:pt x="822" y="0"/>
                    </a:lnTo>
                    <a:lnTo>
                      <a:pt x="804" y="18"/>
                    </a:lnTo>
                    <a:lnTo>
                      <a:pt x="738" y="0"/>
                    </a:lnTo>
                    <a:lnTo>
                      <a:pt x="726" y="0"/>
                    </a:lnTo>
                    <a:lnTo>
                      <a:pt x="708" y="6"/>
                    </a:lnTo>
                    <a:lnTo>
                      <a:pt x="690" y="6"/>
                    </a:lnTo>
                    <a:lnTo>
                      <a:pt x="672" y="12"/>
                    </a:lnTo>
                    <a:lnTo>
                      <a:pt x="660" y="12"/>
                    </a:lnTo>
                    <a:lnTo>
                      <a:pt x="660" y="6"/>
                    </a:lnTo>
                    <a:lnTo>
                      <a:pt x="666" y="0"/>
                    </a:lnTo>
                    <a:lnTo>
                      <a:pt x="630" y="12"/>
                    </a:lnTo>
                    <a:lnTo>
                      <a:pt x="648" y="36"/>
                    </a:lnTo>
                    <a:lnTo>
                      <a:pt x="684" y="48"/>
                    </a:lnTo>
                    <a:close/>
                    <a:moveTo>
                      <a:pt x="324" y="66"/>
                    </a:moveTo>
                    <a:lnTo>
                      <a:pt x="342" y="66"/>
                    </a:lnTo>
                    <a:lnTo>
                      <a:pt x="348" y="72"/>
                    </a:lnTo>
                    <a:lnTo>
                      <a:pt x="360" y="72"/>
                    </a:lnTo>
                    <a:lnTo>
                      <a:pt x="360" y="78"/>
                    </a:lnTo>
                    <a:lnTo>
                      <a:pt x="342" y="96"/>
                    </a:lnTo>
                    <a:lnTo>
                      <a:pt x="336" y="96"/>
                    </a:lnTo>
                    <a:lnTo>
                      <a:pt x="378" y="114"/>
                    </a:lnTo>
                    <a:lnTo>
                      <a:pt x="390" y="120"/>
                    </a:lnTo>
                    <a:lnTo>
                      <a:pt x="396" y="126"/>
                    </a:lnTo>
                    <a:lnTo>
                      <a:pt x="414" y="126"/>
                    </a:lnTo>
                    <a:lnTo>
                      <a:pt x="426" y="132"/>
                    </a:lnTo>
                    <a:lnTo>
                      <a:pt x="438" y="132"/>
                    </a:lnTo>
                    <a:lnTo>
                      <a:pt x="462" y="108"/>
                    </a:lnTo>
                    <a:lnTo>
                      <a:pt x="504" y="96"/>
                    </a:lnTo>
                    <a:lnTo>
                      <a:pt x="534" y="120"/>
                    </a:lnTo>
                    <a:lnTo>
                      <a:pt x="528" y="120"/>
                    </a:lnTo>
                    <a:lnTo>
                      <a:pt x="516" y="126"/>
                    </a:lnTo>
                    <a:lnTo>
                      <a:pt x="504" y="126"/>
                    </a:lnTo>
                    <a:lnTo>
                      <a:pt x="480" y="132"/>
                    </a:lnTo>
                    <a:lnTo>
                      <a:pt x="468" y="138"/>
                    </a:lnTo>
                    <a:lnTo>
                      <a:pt x="456" y="150"/>
                    </a:lnTo>
                    <a:lnTo>
                      <a:pt x="486" y="150"/>
                    </a:lnTo>
                    <a:lnTo>
                      <a:pt x="498" y="156"/>
                    </a:lnTo>
                    <a:lnTo>
                      <a:pt x="522" y="156"/>
                    </a:lnTo>
                    <a:lnTo>
                      <a:pt x="516" y="162"/>
                    </a:lnTo>
                    <a:lnTo>
                      <a:pt x="504" y="162"/>
                    </a:lnTo>
                    <a:lnTo>
                      <a:pt x="486" y="168"/>
                    </a:lnTo>
                    <a:lnTo>
                      <a:pt x="474" y="174"/>
                    </a:lnTo>
                    <a:lnTo>
                      <a:pt x="468" y="180"/>
                    </a:lnTo>
                    <a:lnTo>
                      <a:pt x="462" y="180"/>
                    </a:lnTo>
                    <a:lnTo>
                      <a:pt x="516" y="198"/>
                    </a:lnTo>
                    <a:lnTo>
                      <a:pt x="522" y="198"/>
                    </a:lnTo>
                    <a:lnTo>
                      <a:pt x="528" y="204"/>
                    </a:lnTo>
                    <a:lnTo>
                      <a:pt x="540" y="210"/>
                    </a:lnTo>
                    <a:lnTo>
                      <a:pt x="558" y="210"/>
                    </a:lnTo>
                    <a:lnTo>
                      <a:pt x="576" y="216"/>
                    </a:lnTo>
                    <a:lnTo>
                      <a:pt x="594" y="210"/>
                    </a:lnTo>
                    <a:lnTo>
                      <a:pt x="606" y="204"/>
                    </a:lnTo>
                    <a:lnTo>
                      <a:pt x="612" y="204"/>
                    </a:lnTo>
                    <a:lnTo>
                      <a:pt x="618" y="198"/>
                    </a:lnTo>
                    <a:lnTo>
                      <a:pt x="612" y="192"/>
                    </a:lnTo>
                    <a:lnTo>
                      <a:pt x="612" y="186"/>
                    </a:lnTo>
                    <a:lnTo>
                      <a:pt x="606" y="180"/>
                    </a:lnTo>
                    <a:lnTo>
                      <a:pt x="606" y="174"/>
                    </a:lnTo>
                    <a:lnTo>
                      <a:pt x="612" y="168"/>
                    </a:lnTo>
                    <a:lnTo>
                      <a:pt x="618" y="168"/>
                    </a:lnTo>
                    <a:lnTo>
                      <a:pt x="630" y="162"/>
                    </a:lnTo>
                    <a:lnTo>
                      <a:pt x="648" y="162"/>
                    </a:lnTo>
                    <a:lnTo>
                      <a:pt x="648" y="144"/>
                    </a:lnTo>
                    <a:lnTo>
                      <a:pt x="678" y="132"/>
                    </a:lnTo>
                    <a:lnTo>
                      <a:pt x="690" y="102"/>
                    </a:lnTo>
                    <a:lnTo>
                      <a:pt x="714" y="114"/>
                    </a:lnTo>
                    <a:lnTo>
                      <a:pt x="738" y="102"/>
                    </a:lnTo>
                    <a:lnTo>
                      <a:pt x="750" y="114"/>
                    </a:lnTo>
                    <a:lnTo>
                      <a:pt x="762" y="120"/>
                    </a:lnTo>
                    <a:lnTo>
                      <a:pt x="780" y="126"/>
                    </a:lnTo>
                    <a:lnTo>
                      <a:pt x="792" y="138"/>
                    </a:lnTo>
                    <a:lnTo>
                      <a:pt x="792" y="144"/>
                    </a:lnTo>
                    <a:lnTo>
                      <a:pt x="786" y="150"/>
                    </a:lnTo>
                    <a:lnTo>
                      <a:pt x="786" y="162"/>
                    </a:lnTo>
                    <a:lnTo>
                      <a:pt x="774" y="174"/>
                    </a:lnTo>
                    <a:lnTo>
                      <a:pt x="828" y="174"/>
                    </a:lnTo>
                    <a:lnTo>
                      <a:pt x="834" y="180"/>
                    </a:lnTo>
                    <a:lnTo>
                      <a:pt x="846" y="186"/>
                    </a:lnTo>
                    <a:lnTo>
                      <a:pt x="852" y="192"/>
                    </a:lnTo>
                    <a:lnTo>
                      <a:pt x="858" y="192"/>
                    </a:lnTo>
                    <a:lnTo>
                      <a:pt x="864" y="186"/>
                    </a:lnTo>
                    <a:lnTo>
                      <a:pt x="876" y="186"/>
                    </a:lnTo>
                    <a:lnTo>
                      <a:pt x="894" y="174"/>
                    </a:lnTo>
                    <a:lnTo>
                      <a:pt x="906" y="168"/>
                    </a:lnTo>
                    <a:lnTo>
                      <a:pt x="924" y="162"/>
                    </a:lnTo>
                    <a:lnTo>
                      <a:pt x="936" y="156"/>
                    </a:lnTo>
                    <a:lnTo>
                      <a:pt x="942" y="150"/>
                    </a:lnTo>
                    <a:lnTo>
                      <a:pt x="942" y="144"/>
                    </a:lnTo>
                    <a:lnTo>
                      <a:pt x="936" y="144"/>
                    </a:lnTo>
                    <a:lnTo>
                      <a:pt x="924" y="138"/>
                    </a:lnTo>
                    <a:lnTo>
                      <a:pt x="888" y="138"/>
                    </a:lnTo>
                    <a:lnTo>
                      <a:pt x="882" y="120"/>
                    </a:lnTo>
                    <a:lnTo>
                      <a:pt x="828" y="114"/>
                    </a:lnTo>
                    <a:lnTo>
                      <a:pt x="828" y="96"/>
                    </a:lnTo>
                    <a:lnTo>
                      <a:pt x="798" y="102"/>
                    </a:lnTo>
                    <a:lnTo>
                      <a:pt x="798" y="84"/>
                    </a:lnTo>
                    <a:lnTo>
                      <a:pt x="726" y="84"/>
                    </a:lnTo>
                    <a:lnTo>
                      <a:pt x="720" y="72"/>
                    </a:lnTo>
                    <a:lnTo>
                      <a:pt x="684" y="72"/>
                    </a:lnTo>
                    <a:lnTo>
                      <a:pt x="678" y="60"/>
                    </a:lnTo>
                    <a:lnTo>
                      <a:pt x="654" y="48"/>
                    </a:lnTo>
                    <a:lnTo>
                      <a:pt x="624" y="48"/>
                    </a:lnTo>
                    <a:lnTo>
                      <a:pt x="624" y="30"/>
                    </a:lnTo>
                    <a:lnTo>
                      <a:pt x="618" y="30"/>
                    </a:lnTo>
                    <a:lnTo>
                      <a:pt x="612" y="24"/>
                    </a:lnTo>
                    <a:lnTo>
                      <a:pt x="540" y="24"/>
                    </a:lnTo>
                    <a:lnTo>
                      <a:pt x="534" y="30"/>
                    </a:lnTo>
                    <a:lnTo>
                      <a:pt x="534" y="36"/>
                    </a:lnTo>
                    <a:lnTo>
                      <a:pt x="540" y="42"/>
                    </a:lnTo>
                    <a:lnTo>
                      <a:pt x="546" y="54"/>
                    </a:lnTo>
                    <a:lnTo>
                      <a:pt x="564" y="72"/>
                    </a:lnTo>
                    <a:lnTo>
                      <a:pt x="552" y="66"/>
                    </a:lnTo>
                    <a:lnTo>
                      <a:pt x="546" y="60"/>
                    </a:lnTo>
                    <a:lnTo>
                      <a:pt x="528" y="48"/>
                    </a:lnTo>
                    <a:lnTo>
                      <a:pt x="492" y="30"/>
                    </a:lnTo>
                    <a:lnTo>
                      <a:pt x="480" y="30"/>
                    </a:lnTo>
                    <a:lnTo>
                      <a:pt x="474" y="36"/>
                    </a:lnTo>
                    <a:lnTo>
                      <a:pt x="468" y="48"/>
                    </a:lnTo>
                    <a:lnTo>
                      <a:pt x="462" y="54"/>
                    </a:lnTo>
                    <a:lnTo>
                      <a:pt x="450" y="54"/>
                    </a:lnTo>
                    <a:lnTo>
                      <a:pt x="438" y="48"/>
                    </a:lnTo>
                    <a:lnTo>
                      <a:pt x="420" y="48"/>
                    </a:lnTo>
                    <a:lnTo>
                      <a:pt x="420" y="42"/>
                    </a:lnTo>
                    <a:lnTo>
                      <a:pt x="426" y="42"/>
                    </a:lnTo>
                    <a:lnTo>
                      <a:pt x="438" y="30"/>
                    </a:lnTo>
                    <a:lnTo>
                      <a:pt x="384" y="30"/>
                    </a:lnTo>
                    <a:lnTo>
                      <a:pt x="372" y="42"/>
                    </a:lnTo>
                    <a:lnTo>
                      <a:pt x="366" y="30"/>
                    </a:lnTo>
                    <a:lnTo>
                      <a:pt x="354" y="30"/>
                    </a:lnTo>
                    <a:lnTo>
                      <a:pt x="318" y="48"/>
                    </a:lnTo>
                    <a:lnTo>
                      <a:pt x="318" y="60"/>
                    </a:lnTo>
                    <a:lnTo>
                      <a:pt x="324" y="66"/>
                    </a:lnTo>
                    <a:close/>
                    <a:moveTo>
                      <a:pt x="642" y="708"/>
                    </a:moveTo>
                    <a:lnTo>
                      <a:pt x="666" y="696"/>
                    </a:lnTo>
                    <a:lnTo>
                      <a:pt x="666" y="690"/>
                    </a:lnTo>
                    <a:lnTo>
                      <a:pt x="678" y="690"/>
                    </a:lnTo>
                    <a:lnTo>
                      <a:pt x="678" y="678"/>
                    </a:lnTo>
                    <a:lnTo>
                      <a:pt x="672" y="672"/>
                    </a:lnTo>
                    <a:lnTo>
                      <a:pt x="630" y="690"/>
                    </a:lnTo>
                    <a:lnTo>
                      <a:pt x="642" y="708"/>
                    </a:lnTo>
                    <a:close/>
                    <a:moveTo>
                      <a:pt x="774" y="648"/>
                    </a:moveTo>
                    <a:lnTo>
                      <a:pt x="780" y="642"/>
                    </a:lnTo>
                    <a:lnTo>
                      <a:pt x="786" y="642"/>
                    </a:lnTo>
                    <a:lnTo>
                      <a:pt x="792" y="636"/>
                    </a:lnTo>
                    <a:lnTo>
                      <a:pt x="792" y="630"/>
                    </a:lnTo>
                    <a:lnTo>
                      <a:pt x="786" y="624"/>
                    </a:lnTo>
                    <a:lnTo>
                      <a:pt x="774" y="624"/>
                    </a:lnTo>
                    <a:lnTo>
                      <a:pt x="768" y="630"/>
                    </a:lnTo>
                    <a:lnTo>
                      <a:pt x="768" y="642"/>
                    </a:lnTo>
                    <a:lnTo>
                      <a:pt x="774" y="648"/>
                    </a:lnTo>
                    <a:close/>
                    <a:moveTo>
                      <a:pt x="594" y="696"/>
                    </a:moveTo>
                    <a:lnTo>
                      <a:pt x="576" y="696"/>
                    </a:lnTo>
                    <a:lnTo>
                      <a:pt x="552" y="708"/>
                    </a:lnTo>
                    <a:lnTo>
                      <a:pt x="546" y="714"/>
                    </a:lnTo>
                    <a:lnTo>
                      <a:pt x="570" y="720"/>
                    </a:lnTo>
                    <a:lnTo>
                      <a:pt x="576" y="714"/>
                    </a:lnTo>
                    <a:lnTo>
                      <a:pt x="588" y="714"/>
                    </a:lnTo>
                    <a:lnTo>
                      <a:pt x="600" y="702"/>
                    </a:lnTo>
                    <a:lnTo>
                      <a:pt x="594" y="696"/>
                    </a:lnTo>
                    <a:close/>
                    <a:moveTo>
                      <a:pt x="918" y="612"/>
                    </a:moveTo>
                    <a:lnTo>
                      <a:pt x="936" y="618"/>
                    </a:lnTo>
                    <a:lnTo>
                      <a:pt x="942" y="606"/>
                    </a:lnTo>
                    <a:lnTo>
                      <a:pt x="948" y="600"/>
                    </a:lnTo>
                    <a:lnTo>
                      <a:pt x="948" y="594"/>
                    </a:lnTo>
                    <a:lnTo>
                      <a:pt x="918" y="594"/>
                    </a:lnTo>
                    <a:lnTo>
                      <a:pt x="918" y="612"/>
                    </a:lnTo>
                    <a:close/>
                    <a:moveTo>
                      <a:pt x="486" y="756"/>
                    </a:moveTo>
                    <a:lnTo>
                      <a:pt x="474" y="756"/>
                    </a:lnTo>
                    <a:lnTo>
                      <a:pt x="438" y="774"/>
                    </a:lnTo>
                    <a:lnTo>
                      <a:pt x="432" y="780"/>
                    </a:lnTo>
                    <a:lnTo>
                      <a:pt x="432" y="786"/>
                    </a:lnTo>
                    <a:lnTo>
                      <a:pt x="444" y="786"/>
                    </a:lnTo>
                    <a:lnTo>
                      <a:pt x="456" y="780"/>
                    </a:lnTo>
                    <a:lnTo>
                      <a:pt x="462" y="774"/>
                    </a:lnTo>
                    <a:lnTo>
                      <a:pt x="474" y="768"/>
                    </a:lnTo>
                    <a:lnTo>
                      <a:pt x="510" y="768"/>
                    </a:lnTo>
                    <a:lnTo>
                      <a:pt x="510" y="762"/>
                    </a:lnTo>
                    <a:lnTo>
                      <a:pt x="504" y="762"/>
                    </a:lnTo>
                    <a:lnTo>
                      <a:pt x="504" y="756"/>
                    </a:lnTo>
                    <a:lnTo>
                      <a:pt x="486" y="756"/>
                    </a:lnTo>
                    <a:close/>
                    <a:moveTo>
                      <a:pt x="1356" y="660"/>
                    </a:moveTo>
                    <a:lnTo>
                      <a:pt x="1326" y="666"/>
                    </a:lnTo>
                    <a:lnTo>
                      <a:pt x="1290" y="654"/>
                    </a:lnTo>
                    <a:lnTo>
                      <a:pt x="1260" y="642"/>
                    </a:lnTo>
                    <a:lnTo>
                      <a:pt x="1302" y="642"/>
                    </a:lnTo>
                    <a:lnTo>
                      <a:pt x="1326" y="630"/>
                    </a:lnTo>
                    <a:lnTo>
                      <a:pt x="1344" y="630"/>
                    </a:lnTo>
                    <a:lnTo>
                      <a:pt x="1350" y="624"/>
                    </a:lnTo>
                    <a:lnTo>
                      <a:pt x="1356" y="624"/>
                    </a:lnTo>
                    <a:lnTo>
                      <a:pt x="1344" y="618"/>
                    </a:lnTo>
                    <a:lnTo>
                      <a:pt x="1338" y="612"/>
                    </a:lnTo>
                    <a:lnTo>
                      <a:pt x="1320" y="606"/>
                    </a:lnTo>
                    <a:lnTo>
                      <a:pt x="1308" y="600"/>
                    </a:lnTo>
                    <a:lnTo>
                      <a:pt x="1284" y="600"/>
                    </a:lnTo>
                    <a:lnTo>
                      <a:pt x="1260" y="588"/>
                    </a:lnTo>
                    <a:lnTo>
                      <a:pt x="1254" y="588"/>
                    </a:lnTo>
                    <a:lnTo>
                      <a:pt x="1242" y="582"/>
                    </a:lnTo>
                    <a:lnTo>
                      <a:pt x="1242" y="588"/>
                    </a:lnTo>
                    <a:lnTo>
                      <a:pt x="1236" y="594"/>
                    </a:lnTo>
                    <a:lnTo>
                      <a:pt x="1236" y="600"/>
                    </a:lnTo>
                    <a:lnTo>
                      <a:pt x="1218" y="618"/>
                    </a:lnTo>
                    <a:lnTo>
                      <a:pt x="1206" y="618"/>
                    </a:lnTo>
                    <a:lnTo>
                      <a:pt x="1200" y="612"/>
                    </a:lnTo>
                    <a:lnTo>
                      <a:pt x="1224" y="588"/>
                    </a:lnTo>
                    <a:lnTo>
                      <a:pt x="1158" y="564"/>
                    </a:lnTo>
                    <a:lnTo>
                      <a:pt x="1158" y="576"/>
                    </a:lnTo>
                    <a:lnTo>
                      <a:pt x="1152" y="594"/>
                    </a:lnTo>
                    <a:lnTo>
                      <a:pt x="1134" y="630"/>
                    </a:lnTo>
                    <a:lnTo>
                      <a:pt x="1128" y="630"/>
                    </a:lnTo>
                    <a:lnTo>
                      <a:pt x="1122" y="624"/>
                    </a:lnTo>
                    <a:lnTo>
                      <a:pt x="1116" y="612"/>
                    </a:lnTo>
                    <a:lnTo>
                      <a:pt x="1116" y="594"/>
                    </a:lnTo>
                    <a:lnTo>
                      <a:pt x="1122" y="582"/>
                    </a:lnTo>
                    <a:lnTo>
                      <a:pt x="1116" y="594"/>
                    </a:lnTo>
                    <a:lnTo>
                      <a:pt x="1104" y="600"/>
                    </a:lnTo>
                    <a:lnTo>
                      <a:pt x="1080" y="624"/>
                    </a:lnTo>
                    <a:lnTo>
                      <a:pt x="1056" y="636"/>
                    </a:lnTo>
                    <a:lnTo>
                      <a:pt x="1050" y="636"/>
                    </a:lnTo>
                    <a:lnTo>
                      <a:pt x="1050" y="630"/>
                    </a:lnTo>
                    <a:lnTo>
                      <a:pt x="1056" y="618"/>
                    </a:lnTo>
                    <a:lnTo>
                      <a:pt x="1086" y="588"/>
                    </a:lnTo>
                    <a:lnTo>
                      <a:pt x="1092" y="576"/>
                    </a:lnTo>
                    <a:lnTo>
                      <a:pt x="1104" y="570"/>
                    </a:lnTo>
                    <a:lnTo>
                      <a:pt x="1068" y="570"/>
                    </a:lnTo>
                    <a:lnTo>
                      <a:pt x="1050" y="582"/>
                    </a:lnTo>
                    <a:lnTo>
                      <a:pt x="1026" y="582"/>
                    </a:lnTo>
                    <a:lnTo>
                      <a:pt x="984" y="606"/>
                    </a:lnTo>
                    <a:lnTo>
                      <a:pt x="960" y="606"/>
                    </a:lnTo>
                    <a:lnTo>
                      <a:pt x="954" y="636"/>
                    </a:lnTo>
                    <a:lnTo>
                      <a:pt x="918" y="624"/>
                    </a:lnTo>
                    <a:lnTo>
                      <a:pt x="882" y="630"/>
                    </a:lnTo>
                    <a:lnTo>
                      <a:pt x="894" y="660"/>
                    </a:lnTo>
                    <a:lnTo>
                      <a:pt x="846" y="648"/>
                    </a:lnTo>
                    <a:lnTo>
                      <a:pt x="828" y="654"/>
                    </a:lnTo>
                    <a:lnTo>
                      <a:pt x="834" y="678"/>
                    </a:lnTo>
                    <a:lnTo>
                      <a:pt x="792" y="690"/>
                    </a:lnTo>
                    <a:lnTo>
                      <a:pt x="792" y="654"/>
                    </a:lnTo>
                    <a:lnTo>
                      <a:pt x="762" y="654"/>
                    </a:lnTo>
                    <a:lnTo>
                      <a:pt x="774" y="678"/>
                    </a:lnTo>
                    <a:lnTo>
                      <a:pt x="750" y="660"/>
                    </a:lnTo>
                    <a:lnTo>
                      <a:pt x="750" y="690"/>
                    </a:lnTo>
                    <a:lnTo>
                      <a:pt x="726" y="690"/>
                    </a:lnTo>
                    <a:lnTo>
                      <a:pt x="726" y="660"/>
                    </a:lnTo>
                    <a:lnTo>
                      <a:pt x="738" y="654"/>
                    </a:lnTo>
                    <a:lnTo>
                      <a:pt x="744" y="648"/>
                    </a:lnTo>
                    <a:lnTo>
                      <a:pt x="708" y="642"/>
                    </a:lnTo>
                    <a:lnTo>
                      <a:pt x="708" y="684"/>
                    </a:lnTo>
                    <a:lnTo>
                      <a:pt x="678" y="696"/>
                    </a:lnTo>
                    <a:lnTo>
                      <a:pt x="696" y="708"/>
                    </a:lnTo>
                    <a:lnTo>
                      <a:pt x="660" y="714"/>
                    </a:lnTo>
                    <a:lnTo>
                      <a:pt x="672" y="726"/>
                    </a:lnTo>
                    <a:lnTo>
                      <a:pt x="630" y="726"/>
                    </a:lnTo>
                    <a:lnTo>
                      <a:pt x="630" y="738"/>
                    </a:lnTo>
                    <a:lnTo>
                      <a:pt x="660" y="750"/>
                    </a:lnTo>
                    <a:lnTo>
                      <a:pt x="654" y="762"/>
                    </a:lnTo>
                    <a:lnTo>
                      <a:pt x="618" y="744"/>
                    </a:lnTo>
                    <a:lnTo>
                      <a:pt x="600" y="750"/>
                    </a:lnTo>
                    <a:lnTo>
                      <a:pt x="624" y="762"/>
                    </a:lnTo>
                    <a:lnTo>
                      <a:pt x="606" y="780"/>
                    </a:lnTo>
                    <a:lnTo>
                      <a:pt x="594" y="762"/>
                    </a:lnTo>
                    <a:lnTo>
                      <a:pt x="576" y="768"/>
                    </a:lnTo>
                    <a:lnTo>
                      <a:pt x="576" y="780"/>
                    </a:lnTo>
                    <a:lnTo>
                      <a:pt x="546" y="780"/>
                    </a:lnTo>
                    <a:lnTo>
                      <a:pt x="540" y="792"/>
                    </a:lnTo>
                    <a:lnTo>
                      <a:pt x="564" y="804"/>
                    </a:lnTo>
                    <a:lnTo>
                      <a:pt x="564" y="822"/>
                    </a:lnTo>
                    <a:lnTo>
                      <a:pt x="528" y="810"/>
                    </a:lnTo>
                    <a:lnTo>
                      <a:pt x="522" y="822"/>
                    </a:lnTo>
                    <a:lnTo>
                      <a:pt x="552" y="834"/>
                    </a:lnTo>
                    <a:lnTo>
                      <a:pt x="504" y="834"/>
                    </a:lnTo>
                    <a:lnTo>
                      <a:pt x="504" y="852"/>
                    </a:lnTo>
                    <a:lnTo>
                      <a:pt x="492" y="846"/>
                    </a:lnTo>
                    <a:lnTo>
                      <a:pt x="486" y="846"/>
                    </a:lnTo>
                    <a:lnTo>
                      <a:pt x="474" y="852"/>
                    </a:lnTo>
                    <a:lnTo>
                      <a:pt x="468" y="858"/>
                    </a:lnTo>
                    <a:lnTo>
                      <a:pt x="456" y="858"/>
                    </a:lnTo>
                    <a:lnTo>
                      <a:pt x="456" y="870"/>
                    </a:lnTo>
                    <a:lnTo>
                      <a:pt x="462" y="876"/>
                    </a:lnTo>
                    <a:lnTo>
                      <a:pt x="456" y="876"/>
                    </a:lnTo>
                    <a:lnTo>
                      <a:pt x="450" y="882"/>
                    </a:lnTo>
                    <a:lnTo>
                      <a:pt x="444" y="882"/>
                    </a:lnTo>
                    <a:lnTo>
                      <a:pt x="444" y="900"/>
                    </a:lnTo>
                    <a:lnTo>
                      <a:pt x="480" y="900"/>
                    </a:lnTo>
                    <a:lnTo>
                      <a:pt x="468" y="912"/>
                    </a:lnTo>
                    <a:lnTo>
                      <a:pt x="432" y="906"/>
                    </a:lnTo>
                    <a:lnTo>
                      <a:pt x="420" y="912"/>
                    </a:lnTo>
                    <a:lnTo>
                      <a:pt x="414" y="918"/>
                    </a:lnTo>
                    <a:lnTo>
                      <a:pt x="414" y="930"/>
                    </a:lnTo>
                    <a:lnTo>
                      <a:pt x="420" y="936"/>
                    </a:lnTo>
                    <a:lnTo>
                      <a:pt x="420" y="948"/>
                    </a:lnTo>
                    <a:lnTo>
                      <a:pt x="408" y="954"/>
                    </a:lnTo>
                    <a:lnTo>
                      <a:pt x="390" y="954"/>
                    </a:lnTo>
                    <a:lnTo>
                      <a:pt x="390" y="972"/>
                    </a:lnTo>
                    <a:lnTo>
                      <a:pt x="408" y="990"/>
                    </a:lnTo>
                    <a:lnTo>
                      <a:pt x="408" y="996"/>
                    </a:lnTo>
                    <a:lnTo>
                      <a:pt x="402" y="1002"/>
                    </a:lnTo>
                    <a:lnTo>
                      <a:pt x="366" y="1002"/>
                    </a:lnTo>
                    <a:lnTo>
                      <a:pt x="360" y="1008"/>
                    </a:lnTo>
                    <a:lnTo>
                      <a:pt x="360" y="1026"/>
                    </a:lnTo>
                    <a:lnTo>
                      <a:pt x="354" y="1032"/>
                    </a:lnTo>
                    <a:lnTo>
                      <a:pt x="342" y="1032"/>
                    </a:lnTo>
                    <a:lnTo>
                      <a:pt x="336" y="1026"/>
                    </a:lnTo>
                    <a:lnTo>
                      <a:pt x="318" y="1026"/>
                    </a:lnTo>
                    <a:lnTo>
                      <a:pt x="294" y="1050"/>
                    </a:lnTo>
                    <a:lnTo>
                      <a:pt x="282" y="1050"/>
                    </a:lnTo>
                    <a:lnTo>
                      <a:pt x="270" y="1062"/>
                    </a:lnTo>
                    <a:lnTo>
                      <a:pt x="270" y="1068"/>
                    </a:lnTo>
                    <a:lnTo>
                      <a:pt x="276" y="1074"/>
                    </a:lnTo>
                    <a:lnTo>
                      <a:pt x="276" y="1080"/>
                    </a:lnTo>
                    <a:lnTo>
                      <a:pt x="264" y="1092"/>
                    </a:lnTo>
                    <a:lnTo>
                      <a:pt x="252" y="1092"/>
                    </a:lnTo>
                    <a:lnTo>
                      <a:pt x="246" y="1086"/>
                    </a:lnTo>
                    <a:lnTo>
                      <a:pt x="234" y="1080"/>
                    </a:lnTo>
                    <a:lnTo>
                      <a:pt x="234" y="1074"/>
                    </a:lnTo>
                    <a:lnTo>
                      <a:pt x="228" y="1074"/>
                    </a:lnTo>
                    <a:lnTo>
                      <a:pt x="204" y="1086"/>
                    </a:lnTo>
                    <a:lnTo>
                      <a:pt x="198" y="1092"/>
                    </a:lnTo>
                    <a:lnTo>
                      <a:pt x="180" y="1092"/>
                    </a:lnTo>
                    <a:lnTo>
                      <a:pt x="180" y="1110"/>
                    </a:lnTo>
                    <a:lnTo>
                      <a:pt x="186" y="1116"/>
                    </a:lnTo>
                    <a:lnTo>
                      <a:pt x="192" y="1116"/>
                    </a:lnTo>
                    <a:lnTo>
                      <a:pt x="192" y="1128"/>
                    </a:lnTo>
                    <a:lnTo>
                      <a:pt x="186" y="1128"/>
                    </a:lnTo>
                    <a:lnTo>
                      <a:pt x="174" y="1116"/>
                    </a:lnTo>
                    <a:lnTo>
                      <a:pt x="162" y="1116"/>
                    </a:lnTo>
                    <a:lnTo>
                      <a:pt x="156" y="1122"/>
                    </a:lnTo>
                    <a:lnTo>
                      <a:pt x="156" y="1134"/>
                    </a:lnTo>
                    <a:lnTo>
                      <a:pt x="168" y="1134"/>
                    </a:lnTo>
                    <a:lnTo>
                      <a:pt x="174" y="1140"/>
                    </a:lnTo>
                    <a:lnTo>
                      <a:pt x="180" y="1140"/>
                    </a:lnTo>
                    <a:lnTo>
                      <a:pt x="180" y="1152"/>
                    </a:lnTo>
                    <a:lnTo>
                      <a:pt x="138" y="1152"/>
                    </a:lnTo>
                    <a:lnTo>
                      <a:pt x="138" y="1146"/>
                    </a:lnTo>
                    <a:lnTo>
                      <a:pt x="132" y="1146"/>
                    </a:lnTo>
                    <a:lnTo>
                      <a:pt x="126" y="1158"/>
                    </a:lnTo>
                    <a:lnTo>
                      <a:pt x="126" y="1170"/>
                    </a:lnTo>
                    <a:lnTo>
                      <a:pt x="120" y="1164"/>
                    </a:lnTo>
                    <a:lnTo>
                      <a:pt x="102" y="1164"/>
                    </a:lnTo>
                    <a:lnTo>
                      <a:pt x="96" y="1158"/>
                    </a:lnTo>
                    <a:lnTo>
                      <a:pt x="90" y="1158"/>
                    </a:lnTo>
                    <a:lnTo>
                      <a:pt x="90" y="1164"/>
                    </a:lnTo>
                    <a:lnTo>
                      <a:pt x="96" y="1170"/>
                    </a:lnTo>
                    <a:lnTo>
                      <a:pt x="120" y="1182"/>
                    </a:lnTo>
                    <a:lnTo>
                      <a:pt x="132" y="1182"/>
                    </a:lnTo>
                    <a:lnTo>
                      <a:pt x="108" y="1200"/>
                    </a:lnTo>
                    <a:lnTo>
                      <a:pt x="108" y="1188"/>
                    </a:lnTo>
                    <a:lnTo>
                      <a:pt x="90" y="1188"/>
                    </a:lnTo>
                    <a:lnTo>
                      <a:pt x="84" y="1194"/>
                    </a:lnTo>
                    <a:lnTo>
                      <a:pt x="60" y="1182"/>
                    </a:lnTo>
                    <a:lnTo>
                      <a:pt x="54" y="1194"/>
                    </a:lnTo>
                    <a:lnTo>
                      <a:pt x="66" y="1200"/>
                    </a:lnTo>
                    <a:lnTo>
                      <a:pt x="30" y="1194"/>
                    </a:lnTo>
                    <a:lnTo>
                      <a:pt x="30" y="1212"/>
                    </a:lnTo>
                    <a:lnTo>
                      <a:pt x="78" y="1212"/>
                    </a:lnTo>
                    <a:lnTo>
                      <a:pt x="54" y="1218"/>
                    </a:lnTo>
                    <a:lnTo>
                      <a:pt x="18" y="1212"/>
                    </a:lnTo>
                    <a:lnTo>
                      <a:pt x="6" y="1224"/>
                    </a:lnTo>
                    <a:lnTo>
                      <a:pt x="6" y="1230"/>
                    </a:lnTo>
                    <a:lnTo>
                      <a:pt x="18" y="1242"/>
                    </a:lnTo>
                    <a:lnTo>
                      <a:pt x="36" y="1242"/>
                    </a:lnTo>
                    <a:lnTo>
                      <a:pt x="18" y="1248"/>
                    </a:lnTo>
                    <a:lnTo>
                      <a:pt x="12" y="1254"/>
                    </a:lnTo>
                    <a:lnTo>
                      <a:pt x="12" y="1260"/>
                    </a:lnTo>
                    <a:lnTo>
                      <a:pt x="66" y="1260"/>
                    </a:lnTo>
                    <a:lnTo>
                      <a:pt x="78" y="1272"/>
                    </a:lnTo>
                    <a:lnTo>
                      <a:pt x="96" y="1260"/>
                    </a:lnTo>
                    <a:lnTo>
                      <a:pt x="108" y="1272"/>
                    </a:lnTo>
                    <a:lnTo>
                      <a:pt x="138" y="1260"/>
                    </a:lnTo>
                    <a:lnTo>
                      <a:pt x="132" y="1266"/>
                    </a:lnTo>
                    <a:lnTo>
                      <a:pt x="126" y="1278"/>
                    </a:lnTo>
                    <a:lnTo>
                      <a:pt x="60" y="1278"/>
                    </a:lnTo>
                    <a:lnTo>
                      <a:pt x="54" y="1272"/>
                    </a:lnTo>
                    <a:lnTo>
                      <a:pt x="24" y="1272"/>
                    </a:lnTo>
                    <a:lnTo>
                      <a:pt x="12" y="1278"/>
                    </a:lnTo>
                    <a:lnTo>
                      <a:pt x="0" y="1278"/>
                    </a:lnTo>
                    <a:lnTo>
                      <a:pt x="6" y="1284"/>
                    </a:lnTo>
                    <a:lnTo>
                      <a:pt x="6" y="1296"/>
                    </a:lnTo>
                    <a:lnTo>
                      <a:pt x="12" y="1296"/>
                    </a:lnTo>
                    <a:lnTo>
                      <a:pt x="18" y="1302"/>
                    </a:lnTo>
                    <a:lnTo>
                      <a:pt x="30" y="1302"/>
                    </a:lnTo>
                    <a:lnTo>
                      <a:pt x="24" y="1308"/>
                    </a:lnTo>
                    <a:lnTo>
                      <a:pt x="18" y="1320"/>
                    </a:lnTo>
                    <a:lnTo>
                      <a:pt x="36" y="1338"/>
                    </a:lnTo>
                    <a:lnTo>
                      <a:pt x="48" y="1338"/>
                    </a:lnTo>
                    <a:lnTo>
                      <a:pt x="72" y="1320"/>
                    </a:lnTo>
                    <a:lnTo>
                      <a:pt x="102" y="1314"/>
                    </a:lnTo>
                    <a:lnTo>
                      <a:pt x="90" y="1338"/>
                    </a:lnTo>
                    <a:lnTo>
                      <a:pt x="78" y="1332"/>
                    </a:lnTo>
                    <a:lnTo>
                      <a:pt x="66" y="1350"/>
                    </a:lnTo>
                    <a:lnTo>
                      <a:pt x="30" y="1350"/>
                    </a:lnTo>
                    <a:lnTo>
                      <a:pt x="48" y="1368"/>
                    </a:lnTo>
                    <a:lnTo>
                      <a:pt x="24" y="1380"/>
                    </a:lnTo>
                    <a:lnTo>
                      <a:pt x="6" y="1380"/>
                    </a:lnTo>
                    <a:lnTo>
                      <a:pt x="6" y="1398"/>
                    </a:lnTo>
                    <a:lnTo>
                      <a:pt x="66" y="1398"/>
                    </a:lnTo>
                    <a:lnTo>
                      <a:pt x="54" y="1422"/>
                    </a:lnTo>
                    <a:lnTo>
                      <a:pt x="66" y="1422"/>
                    </a:lnTo>
                    <a:lnTo>
                      <a:pt x="54" y="1440"/>
                    </a:lnTo>
                    <a:lnTo>
                      <a:pt x="42" y="1434"/>
                    </a:lnTo>
                    <a:lnTo>
                      <a:pt x="36" y="1434"/>
                    </a:lnTo>
                    <a:lnTo>
                      <a:pt x="30" y="1428"/>
                    </a:lnTo>
                    <a:lnTo>
                      <a:pt x="18" y="1428"/>
                    </a:lnTo>
                    <a:lnTo>
                      <a:pt x="18" y="1440"/>
                    </a:lnTo>
                    <a:lnTo>
                      <a:pt x="24" y="1452"/>
                    </a:lnTo>
                    <a:lnTo>
                      <a:pt x="36" y="1464"/>
                    </a:lnTo>
                    <a:lnTo>
                      <a:pt x="84" y="1482"/>
                    </a:lnTo>
                    <a:lnTo>
                      <a:pt x="78" y="1488"/>
                    </a:lnTo>
                    <a:lnTo>
                      <a:pt x="84" y="1494"/>
                    </a:lnTo>
                    <a:lnTo>
                      <a:pt x="126" y="1494"/>
                    </a:lnTo>
                    <a:lnTo>
                      <a:pt x="132" y="1500"/>
                    </a:lnTo>
                    <a:lnTo>
                      <a:pt x="144" y="1500"/>
                    </a:lnTo>
                    <a:lnTo>
                      <a:pt x="192" y="1476"/>
                    </a:lnTo>
                    <a:lnTo>
                      <a:pt x="204" y="1464"/>
                    </a:lnTo>
                    <a:lnTo>
                      <a:pt x="216" y="1458"/>
                    </a:lnTo>
                    <a:lnTo>
                      <a:pt x="222" y="1452"/>
                    </a:lnTo>
                    <a:lnTo>
                      <a:pt x="258" y="1422"/>
                    </a:lnTo>
                    <a:lnTo>
                      <a:pt x="282" y="1422"/>
                    </a:lnTo>
                    <a:lnTo>
                      <a:pt x="294" y="1416"/>
                    </a:lnTo>
                    <a:lnTo>
                      <a:pt x="300" y="1410"/>
                    </a:lnTo>
                    <a:lnTo>
                      <a:pt x="300" y="1386"/>
                    </a:lnTo>
                    <a:lnTo>
                      <a:pt x="294" y="1380"/>
                    </a:lnTo>
                    <a:lnTo>
                      <a:pt x="294" y="1374"/>
                    </a:lnTo>
                    <a:lnTo>
                      <a:pt x="312" y="1368"/>
                    </a:lnTo>
                    <a:lnTo>
                      <a:pt x="306" y="1374"/>
                    </a:lnTo>
                    <a:lnTo>
                      <a:pt x="306" y="1380"/>
                    </a:lnTo>
                    <a:lnTo>
                      <a:pt x="300" y="1386"/>
                    </a:lnTo>
                    <a:lnTo>
                      <a:pt x="300" y="1392"/>
                    </a:lnTo>
                    <a:lnTo>
                      <a:pt x="312" y="1404"/>
                    </a:lnTo>
                    <a:lnTo>
                      <a:pt x="330" y="1410"/>
                    </a:lnTo>
                    <a:lnTo>
                      <a:pt x="342" y="1410"/>
                    </a:lnTo>
                    <a:lnTo>
                      <a:pt x="348" y="1416"/>
                    </a:lnTo>
                    <a:lnTo>
                      <a:pt x="354" y="1416"/>
                    </a:lnTo>
                    <a:lnTo>
                      <a:pt x="372" y="1434"/>
                    </a:lnTo>
                    <a:lnTo>
                      <a:pt x="378" y="1422"/>
                    </a:lnTo>
                    <a:lnTo>
                      <a:pt x="384" y="1416"/>
                    </a:lnTo>
                    <a:lnTo>
                      <a:pt x="384" y="1398"/>
                    </a:lnTo>
                    <a:lnTo>
                      <a:pt x="372" y="1386"/>
                    </a:lnTo>
                    <a:lnTo>
                      <a:pt x="372" y="1380"/>
                    </a:lnTo>
                    <a:lnTo>
                      <a:pt x="378" y="1374"/>
                    </a:lnTo>
                    <a:lnTo>
                      <a:pt x="384" y="1374"/>
                    </a:lnTo>
                    <a:lnTo>
                      <a:pt x="384" y="1368"/>
                    </a:lnTo>
                    <a:lnTo>
                      <a:pt x="378" y="1356"/>
                    </a:lnTo>
                    <a:lnTo>
                      <a:pt x="414" y="1356"/>
                    </a:lnTo>
                    <a:lnTo>
                      <a:pt x="420" y="1350"/>
                    </a:lnTo>
                    <a:lnTo>
                      <a:pt x="420" y="1326"/>
                    </a:lnTo>
                    <a:lnTo>
                      <a:pt x="426" y="1326"/>
                    </a:lnTo>
                    <a:lnTo>
                      <a:pt x="420" y="1314"/>
                    </a:lnTo>
                    <a:lnTo>
                      <a:pt x="420" y="1308"/>
                    </a:lnTo>
                    <a:lnTo>
                      <a:pt x="414" y="1302"/>
                    </a:lnTo>
                    <a:lnTo>
                      <a:pt x="414" y="1296"/>
                    </a:lnTo>
                    <a:lnTo>
                      <a:pt x="408" y="1284"/>
                    </a:lnTo>
                    <a:lnTo>
                      <a:pt x="402" y="1278"/>
                    </a:lnTo>
                    <a:lnTo>
                      <a:pt x="426" y="1272"/>
                    </a:lnTo>
                    <a:lnTo>
                      <a:pt x="438" y="1260"/>
                    </a:lnTo>
                    <a:lnTo>
                      <a:pt x="438" y="1248"/>
                    </a:lnTo>
                    <a:lnTo>
                      <a:pt x="420" y="1230"/>
                    </a:lnTo>
                    <a:lnTo>
                      <a:pt x="414" y="1230"/>
                    </a:lnTo>
                    <a:lnTo>
                      <a:pt x="402" y="1218"/>
                    </a:lnTo>
                    <a:lnTo>
                      <a:pt x="402" y="1200"/>
                    </a:lnTo>
                    <a:lnTo>
                      <a:pt x="408" y="1188"/>
                    </a:lnTo>
                    <a:lnTo>
                      <a:pt x="408" y="1176"/>
                    </a:lnTo>
                    <a:lnTo>
                      <a:pt x="384" y="1152"/>
                    </a:lnTo>
                    <a:lnTo>
                      <a:pt x="384" y="1140"/>
                    </a:lnTo>
                    <a:lnTo>
                      <a:pt x="390" y="1134"/>
                    </a:lnTo>
                    <a:lnTo>
                      <a:pt x="396" y="1134"/>
                    </a:lnTo>
                    <a:lnTo>
                      <a:pt x="402" y="1128"/>
                    </a:lnTo>
                    <a:lnTo>
                      <a:pt x="402" y="1122"/>
                    </a:lnTo>
                    <a:lnTo>
                      <a:pt x="396" y="1116"/>
                    </a:lnTo>
                    <a:lnTo>
                      <a:pt x="390" y="1116"/>
                    </a:lnTo>
                    <a:lnTo>
                      <a:pt x="384" y="1110"/>
                    </a:lnTo>
                    <a:lnTo>
                      <a:pt x="426" y="1068"/>
                    </a:lnTo>
                    <a:lnTo>
                      <a:pt x="438" y="1062"/>
                    </a:lnTo>
                    <a:lnTo>
                      <a:pt x="444" y="1056"/>
                    </a:lnTo>
                    <a:lnTo>
                      <a:pt x="456" y="1050"/>
                    </a:lnTo>
                    <a:lnTo>
                      <a:pt x="498" y="1050"/>
                    </a:lnTo>
                    <a:lnTo>
                      <a:pt x="504" y="1044"/>
                    </a:lnTo>
                    <a:lnTo>
                      <a:pt x="504" y="1038"/>
                    </a:lnTo>
                    <a:lnTo>
                      <a:pt x="486" y="1020"/>
                    </a:lnTo>
                    <a:lnTo>
                      <a:pt x="474" y="1014"/>
                    </a:lnTo>
                    <a:lnTo>
                      <a:pt x="486" y="1008"/>
                    </a:lnTo>
                    <a:lnTo>
                      <a:pt x="492" y="1008"/>
                    </a:lnTo>
                    <a:lnTo>
                      <a:pt x="522" y="978"/>
                    </a:lnTo>
                    <a:lnTo>
                      <a:pt x="528" y="936"/>
                    </a:lnTo>
                    <a:lnTo>
                      <a:pt x="528" y="900"/>
                    </a:lnTo>
                    <a:lnTo>
                      <a:pt x="546" y="912"/>
                    </a:lnTo>
                    <a:lnTo>
                      <a:pt x="558" y="906"/>
                    </a:lnTo>
                    <a:lnTo>
                      <a:pt x="564" y="906"/>
                    </a:lnTo>
                    <a:lnTo>
                      <a:pt x="570" y="900"/>
                    </a:lnTo>
                    <a:lnTo>
                      <a:pt x="576" y="900"/>
                    </a:lnTo>
                    <a:lnTo>
                      <a:pt x="576" y="894"/>
                    </a:lnTo>
                    <a:lnTo>
                      <a:pt x="570" y="888"/>
                    </a:lnTo>
                    <a:lnTo>
                      <a:pt x="570" y="882"/>
                    </a:lnTo>
                    <a:lnTo>
                      <a:pt x="564" y="876"/>
                    </a:lnTo>
                    <a:lnTo>
                      <a:pt x="582" y="876"/>
                    </a:lnTo>
                    <a:lnTo>
                      <a:pt x="588" y="870"/>
                    </a:lnTo>
                    <a:lnTo>
                      <a:pt x="588" y="864"/>
                    </a:lnTo>
                    <a:lnTo>
                      <a:pt x="594" y="858"/>
                    </a:lnTo>
                    <a:lnTo>
                      <a:pt x="606" y="852"/>
                    </a:lnTo>
                    <a:lnTo>
                      <a:pt x="612" y="852"/>
                    </a:lnTo>
                    <a:lnTo>
                      <a:pt x="618" y="834"/>
                    </a:lnTo>
                    <a:lnTo>
                      <a:pt x="612" y="828"/>
                    </a:lnTo>
                    <a:lnTo>
                      <a:pt x="600" y="822"/>
                    </a:lnTo>
                    <a:lnTo>
                      <a:pt x="600" y="810"/>
                    </a:lnTo>
                    <a:lnTo>
                      <a:pt x="606" y="810"/>
                    </a:lnTo>
                    <a:lnTo>
                      <a:pt x="618" y="804"/>
                    </a:lnTo>
                    <a:lnTo>
                      <a:pt x="636" y="786"/>
                    </a:lnTo>
                    <a:lnTo>
                      <a:pt x="678" y="780"/>
                    </a:lnTo>
                    <a:lnTo>
                      <a:pt x="696" y="780"/>
                    </a:lnTo>
                    <a:lnTo>
                      <a:pt x="702" y="774"/>
                    </a:lnTo>
                    <a:lnTo>
                      <a:pt x="702" y="744"/>
                    </a:lnTo>
                    <a:lnTo>
                      <a:pt x="714" y="732"/>
                    </a:lnTo>
                    <a:lnTo>
                      <a:pt x="720" y="738"/>
                    </a:lnTo>
                    <a:lnTo>
                      <a:pt x="720" y="750"/>
                    </a:lnTo>
                    <a:lnTo>
                      <a:pt x="744" y="744"/>
                    </a:lnTo>
                    <a:lnTo>
                      <a:pt x="768" y="750"/>
                    </a:lnTo>
                    <a:lnTo>
                      <a:pt x="792" y="750"/>
                    </a:lnTo>
                    <a:lnTo>
                      <a:pt x="798" y="756"/>
                    </a:lnTo>
                    <a:lnTo>
                      <a:pt x="810" y="756"/>
                    </a:lnTo>
                    <a:lnTo>
                      <a:pt x="816" y="750"/>
                    </a:lnTo>
                    <a:lnTo>
                      <a:pt x="810" y="750"/>
                    </a:lnTo>
                    <a:lnTo>
                      <a:pt x="798" y="738"/>
                    </a:lnTo>
                    <a:lnTo>
                      <a:pt x="798" y="732"/>
                    </a:lnTo>
                    <a:lnTo>
                      <a:pt x="810" y="732"/>
                    </a:lnTo>
                    <a:lnTo>
                      <a:pt x="810" y="708"/>
                    </a:lnTo>
                    <a:lnTo>
                      <a:pt x="840" y="714"/>
                    </a:lnTo>
                    <a:lnTo>
                      <a:pt x="834" y="708"/>
                    </a:lnTo>
                    <a:lnTo>
                      <a:pt x="840" y="702"/>
                    </a:lnTo>
                    <a:lnTo>
                      <a:pt x="858" y="708"/>
                    </a:lnTo>
                    <a:lnTo>
                      <a:pt x="858" y="696"/>
                    </a:lnTo>
                    <a:lnTo>
                      <a:pt x="864" y="690"/>
                    </a:lnTo>
                    <a:lnTo>
                      <a:pt x="882" y="690"/>
                    </a:lnTo>
                    <a:lnTo>
                      <a:pt x="888" y="696"/>
                    </a:lnTo>
                    <a:lnTo>
                      <a:pt x="894" y="708"/>
                    </a:lnTo>
                    <a:lnTo>
                      <a:pt x="906" y="714"/>
                    </a:lnTo>
                    <a:lnTo>
                      <a:pt x="918" y="726"/>
                    </a:lnTo>
                    <a:lnTo>
                      <a:pt x="930" y="726"/>
                    </a:lnTo>
                    <a:lnTo>
                      <a:pt x="942" y="732"/>
                    </a:lnTo>
                    <a:lnTo>
                      <a:pt x="960" y="732"/>
                    </a:lnTo>
                    <a:lnTo>
                      <a:pt x="966" y="738"/>
                    </a:lnTo>
                    <a:lnTo>
                      <a:pt x="978" y="738"/>
                    </a:lnTo>
                    <a:lnTo>
                      <a:pt x="990" y="732"/>
                    </a:lnTo>
                    <a:lnTo>
                      <a:pt x="996" y="726"/>
                    </a:lnTo>
                    <a:lnTo>
                      <a:pt x="1026" y="726"/>
                    </a:lnTo>
                    <a:lnTo>
                      <a:pt x="1038" y="732"/>
                    </a:lnTo>
                    <a:lnTo>
                      <a:pt x="1044" y="738"/>
                    </a:lnTo>
                    <a:lnTo>
                      <a:pt x="1062" y="738"/>
                    </a:lnTo>
                    <a:lnTo>
                      <a:pt x="1062" y="726"/>
                    </a:lnTo>
                    <a:lnTo>
                      <a:pt x="1068" y="720"/>
                    </a:lnTo>
                    <a:lnTo>
                      <a:pt x="1068" y="714"/>
                    </a:lnTo>
                    <a:lnTo>
                      <a:pt x="1092" y="714"/>
                    </a:lnTo>
                    <a:lnTo>
                      <a:pt x="1092" y="678"/>
                    </a:lnTo>
                    <a:lnTo>
                      <a:pt x="1098" y="672"/>
                    </a:lnTo>
                    <a:lnTo>
                      <a:pt x="1098" y="660"/>
                    </a:lnTo>
                    <a:lnTo>
                      <a:pt x="1110" y="654"/>
                    </a:lnTo>
                    <a:lnTo>
                      <a:pt x="1116" y="654"/>
                    </a:lnTo>
                    <a:lnTo>
                      <a:pt x="1128" y="648"/>
                    </a:lnTo>
                    <a:lnTo>
                      <a:pt x="1158" y="648"/>
                    </a:lnTo>
                    <a:lnTo>
                      <a:pt x="1170" y="642"/>
                    </a:lnTo>
                    <a:lnTo>
                      <a:pt x="1206" y="642"/>
                    </a:lnTo>
                    <a:lnTo>
                      <a:pt x="1206" y="654"/>
                    </a:lnTo>
                    <a:lnTo>
                      <a:pt x="1242" y="660"/>
                    </a:lnTo>
                    <a:lnTo>
                      <a:pt x="1248" y="660"/>
                    </a:lnTo>
                    <a:lnTo>
                      <a:pt x="1260" y="672"/>
                    </a:lnTo>
                    <a:lnTo>
                      <a:pt x="1266" y="684"/>
                    </a:lnTo>
                    <a:lnTo>
                      <a:pt x="1266" y="702"/>
                    </a:lnTo>
                    <a:lnTo>
                      <a:pt x="1260" y="702"/>
                    </a:lnTo>
                    <a:lnTo>
                      <a:pt x="1260" y="696"/>
                    </a:lnTo>
                    <a:lnTo>
                      <a:pt x="1254" y="696"/>
                    </a:lnTo>
                    <a:lnTo>
                      <a:pt x="1254" y="708"/>
                    </a:lnTo>
                    <a:lnTo>
                      <a:pt x="1278" y="708"/>
                    </a:lnTo>
                    <a:lnTo>
                      <a:pt x="1284" y="696"/>
                    </a:lnTo>
                    <a:lnTo>
                      <a:pt x="1284" y="690"/>
                    </a:lnTo>
                    <a:lnTo>
                      <a:pt x="1308" y="684"/>
                    </a:lnTo>
                    <a:lnTo>
                      <a:pt x="1314" y="672"/>
                    </a:lnTo>
                    <a:lnTo>
                      <a:pt x="1350" y="672"/>
                    </a:lnTo>
                    <a:lnTo>
                      <a:pt x="1362" y="660"/>
                    </a:lnTo>
                    <a:lnTo>
                      <a:pt x="1356" y="660"/>
                    </a:lnTo>
                    <a:close/>
                    <a:moveTo>
                      <a:pt x="564" y="726"/>
                    </a:moveTo>
                    <a:lnTo>
                      <a:pt x="540" y="738"/>
                    </a:lnTo>
                    <a:lnTo>
                      <a:pt x="546" y="756"/>
                    </a:lnTo>
                    <a:lnTo>
                      <a:pt x="576" y="756"/>
                    </a:lnTo>
                    <a:lnTo>
                      <a:pt x="570" y="738"/>
                    </a:lnTo>
                    <a:lnTo>
                      <a:pt x="564" y="726"/>
                    </a:lnTo>
                    <a:close/>
                    <a:moveTo>
                      <a:pt x="522" y="714"/>
                    </a:moveTo>
                    <a:lnTo>
                      <a:pt x="516" y="720"/>
                    </a:lnTo>
                    <a:lnTo>
                      <a:pt x="510" y="732"/>
                    </a:lnTo>
                    <a:lnTo>
                      <a:pt x="510" y="750"/>
                    </a:lnTo>
                    <a:lnTo>
                      <a:pt x="528" y="768"/>
                    </a:lnTo>
                    <a:lnTo>
                      <a:pt x="528" y="756"/>
                    </a:lnTo>
                    <a:lnTo>
                      <a:pt x="534" y="744"/>
                    </a:lnTo>
                    <a:lnTo>
                      <a:pt x="534" y="720"/>
                    </a:lnTo>
                    <a:lnTo>
                      <a:pt x="528" y="714"/>
                    </a:lnTo>
                    <a:lnTo>
                      <a:pt x="522" y="714"/>
                    </a:lnTo>
                    <a:close/>
                    <a:moveTo>
                      <a:pt x="606" y="738"/>
                    </a:moveTo>
                    <a:lnTo>
                      <a:pt x="618" y="732"/>
                    </a:lnTo>
                    <a:lnTo>
                      <a:pt x="624" y="732"/>
                    </a:lnTo>
                    <a:lnTo>
                      <a:pt x="630" y="726"/>
                    </a:lnTo>
                    <a:lnTo>
                      <a:pt x="618" y="720"/>
                    </a:lnTo>
                    <a:lnTo>
                      <a:pt x="588" y="720"/>
                    </a:lnTo>
                    <a:lnTo>
                      <a:pt x="576" y="732"/>
                    </a:lnTo>
                    <a:lnTo>
                      <a:pt x="582" y="744"/>
                    </a:lnTo>
                    <a:lnTo>
                      <a:pt x="606" y="73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133" name="Netherlands" descr="© INSCALE GmbH, 05.05.2010&#10;http://www.presentationload.com/">
                <a:extLst>
                  <a:ext uri="{FF2B5EF4-FFF2-40B4-BE49-F238E27FC236}">
                    <a16:creationId xmlns:a16="http://schemas.microsoft.com/office/drawing/2014/main" id="{CE2D42A3-3222-0B30-921C-F5BEA11E5B5D}"/>
                  </a:ext>
                </a:extLst>
              </p:cNvPr>
              <p:cNvSpPr>
                <a:spLocks/>
              </p:cNvSpPr>
              <p:nvPr/>
            </p:nvSpPr>
            <p:spPr bwMode="gray">
              <a:xfrm>
                <a:off x="5662939" y="2011050"/>
                <a:ext cx="127241" cy="99579"/>
              </a:xfrm>
              <a:custGeom>
                <a:avLst/>
                <a:gdLst>
                  <a:gd name="T0" fmla="*/ 0 w 270"/>
                  <a:gd name="T1" fmla="*/ 2147483647 h 210"/>
                  <a:gd name="T2" fmla="*/ 2147483647 w 270"/>
                  <a:gd name="T3" fmla="*/ 2147483647 h 210"/>
                  <a:gd name="T4" fmla="*/ 2147483647 w 270"/>
                  <a:gd name="T5" fmla="*/ 2147483647 h 210"/>
                  <a:gd name="T6" fmla="*/ 2147483647 w 270"/>
                  <a:gd name="T7" fmla="*/ 2147483647 h 210"/>
                  <a:gd name="T8" fmla="*/ 2147483647 w 270"/>
                  <a:gd name="T9" fmla="*/ 2147483647 h 210"/>
                  <a:gd name="T10" fmla="*/ 2147483647 w 270"/>
                  <a:gd name="T11" fmla="*/ 2147483647 h 210"/>
                  <a:gd name="T12" fmla="*/ 2147483647 w 270"/>
                  <a:gd name="T13" fmla="*/ 2147483647 h 210"/>
                  <a:gd name="T14" fmla="*/ 2147483647 w 270"/>
                  <a:gd name="T15" fmla="*/ 2147483647 h 210"/>
                  <a:gd name="T16" fmla="*/ 2147483647 w 270"/>
                  <a:gd name="T17" fmla="*/ 2147483647 h 210"/>
                  <a:gd name="T18" fmla="*/ 2147483647 w 270"/>
                  <a:gd name="T19" fmla="*/ 2147483647 h 210"/>
                  <a:gd name="T20" fmla="*/ 2147483647 w 270"/>
                  <a:gd name="T21" fmla="*/ 2147483647 h 210"/>
                  <a:gd name="T22" fmla="*/ 2147483647 w 270"/>
                  <a:gd name="T23" fmla="*/ 2147483647 h 210"/>
                  <a:gd name="T24" fmla="*/ 2147483647 w 270"/>
                  <a:gd name="T25" fmla="*/ 2147483647 h 210"/>
                  <a:gd name="T26" fmla="*/ 2147483647 w 270"/>
                  <a:gd name="T27" fmla="*/ 2147483647 h 210"/>
                  <a:gd name="T28" fmla="*/ 2147483647 w 270"/>
                  <a:gd name="T29" fmla="*/ 2147483647 h 210"/>
                  <a:gd name="T30" fmla="*/ 2147483647 w 270"/>
                  <a:gd name="T31" fmla="*/ 2147483647 h 210"/>
                  <a:gd name="T32" fmla="*/ 2147483647 w 270"/>
                  <a:gd name="T33" fmla="*/ 2147483647 h 210"/>
                  <a:gd name="T34" fmla="*/ 2147483647 w 270"/>
                  <a:gd name="T35" fmla="*/ 2147483647 h 210"/>
                  <a:gd name="T36" fmla="*/ 2147483647 w 270"/>
                  <a:gd name="T37" fmla="*/ 2147483647 h 210"/>
                  <a:gd name="T38" fmla="*/ 2147483647 w 270"/>
                  <a:gd name="T39" fmla="*/ 2147483647 h 210"/>
                  <a:gd name="T40" fmla="*/ 2147483647 w 270"/>
                  <a:gd name="T41" fmla="*/ 2147483647 h 210"/>
                  <a:gd name="T42" fmla="*/ 2147483647 w 270"/>
                  <a:gd name="T43" fmla="*/ 2147483647 h 210"/>
                  <a:gd name="T44" fmla="*/ 2147483647 w 270"/>
                  <a:gd name="T45" fmla="*/ 2147483647 h 210"/>
                  <a:gd name="T46" fmla="*/ 2147483647 w 270"/>
                  <a:gd name="T47" fmla="*/ 2147483647 h 210"/>
                  <a:gd name="T48" fmla="*/ 2147483647 w 270"/>
                  <a:gd name="T49" fmla="*/ 2147483647 h 210"/>
                  <a:gd name="T50" fmla="*/ 2147483647 w 270"/>
                  <a:gd name="T51" fmla="*/ 2147483647 h 210"/>
                  <a:gd name="T52" fmla="*/ 2147483647 w 270"/>
                  <a:gd name="T53" fmla="*/ 2147483647 h 210"/>
                  <a:gd name="T54" fmla="*/ 2147483647 w 270"/>
                  <a:gd name="T55" fmla="*/ 2147483647 h 210"/>
                  <a:gd name="T56" fmla="*/ 2147483647 w 270"/>
                  <a:gd name="T57" fmla="*/ 2147483647 h 210"/>
                  <a:gd name="T58" fmla="*/ 2147483647 w 270"/>
                  <a:gd name="T59" fmla="*/ 0 h 210"/>
                  <a:gd name="T60" fmla="*/ 2147483647 w 270"/>
                  <a:gd name="T61" fmla="*/ 2147483647 h 210"/>
                  <a:gd name="T62" fmla="*/ 2147483647 w 270"/>
                  <a:gd name="T63" fmla="*/ 2147483647 h 210"/>
                  <a:gd name="T64" fmla="*/ 2147483647 w 270"/>
                  <a:gd name="T65" fmla="*/ 2147483647 h 210"/>
                  <a:gd name="T66" fmla="*/ 2147483647 w 270"/>
                  <a:gd name="T67" fmla="*/ 2147483647 h 210"/>
                  <a:gd name="T68" fmla="*/ 2147483647 w 270"/>
                  <a:gd name="T69" fmla="*/ 2147483647 h 210"/>
                  <a:gd name="T70" fmla="*/ 2147483647 w 270"/>
                  <a:gd name="T71" fmla="*/ 2147483647 h 210"/>
                  <a:gd name="T72" fmla="*/ 2147483647 w 270"/>
                  <a:gd name="T73" fmla="*/ 2147483647 h 210"/>
                  <a:gd name="T74" fmla="*/ 2147483647 w 270"/>
                  <a:gd name="T75" fmla="*/ 2147483647 h 210"/>
                  <a:gd name="T76" fmla="*/ 2147483647 w 270"/>
                  <a:gd name="T77" fmla="*/ 2147483647 h 210"/>
                  <a:gd name="T78" fmla="*/ 2147483647 w 270"/>
                  <a:gd name="T79" fmla="*/ 2147483647 h 210"/>
                  <a:gd name="T80" fmla="*/ 2147483647 w 270"/>
                  <a:gd name="T81" fmla="*/ 2147483647 h 210"/>
                  <a:gd name="T82" fmla="*/ 2147483647 w 270"/>
                  <a:gd name="T83" fmla="*/ 2147483647 h 210"/>
                  <a:gd name="T84" fmla="*/ 2147483647 w 270"/>
                  <a:gd name="T85" fmla="*/ 2147483647 h 210"/>
                  <a:gd name="T86" fmla="*/ 2147483647 w 270"/>
                  <a:gd name="T87" fmla="*/ 2147483647 h 210"/>
                  <a:gd name="T88" fmla="*/ 2147483647 w 270"/>
                  <a:gd name="T89" fmla="*/ 2147483647 h 21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70"/>
                  <a:gd name="T136" fmla="*/ 0 h 210"/>
                  <a:gd name="T137" fmla="*/ 270 w 270"/>
                  <a:gd name="T138" fmla="*/ 210 h 21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70" h="210">
                    <a:moveTo>
                      <a:pt x="18" y="156"/>
                    </a:moveTo>
                    <a:lnTo>
                      <a:pt x="0" y="174"/>
                    </a:lnTo>
                    <a:lnTo>
                      <a:pt x="12" y="162"/>
                    </a:lnTo>
                    <a:lnTo>
                      <a:pt x="24" y="162"/>
                    </a:lnTo>
                    <a:lnTo>
                      <a:pt x="30" y="168"/>
                    </a:lnTo>
                    <a:lnTo>
                      <a:pt x="54" y="168"/>
                    </a:lnTo>
                    <a:lnTo>
                      <a:pt x="60" y="174"/>
                    </a:lnTo>
                    <a:lnTo>
                      <a:pt x="66" y="162"/>
                    </a:lnTo>
                    <a:lnTo>
                      <a:pt x="84" y="168"/>
                    </a:lnTo>
                    <a:lnTo>
                      <a:pt x="84" y="156"/>
                    </a:lnTo>
                    <a:lnTo>
                      <a:pt x="96" y="162"/>
                    </a:lnTo>
                    <a:lnTo>
                      <a:pt x="96" y="156"/>
                    </a:lnTo>
                    <a:lnTo>
                      <a:pt x="132" y="156"/>
                    </a:lnTo>
                    <a:lnTo>
                      <a:pt x="132" y="168"/>
                    </a:lnTo>
                    <a:lnTo>
                      <a:pt x="138" y="174"/>
                    </a:lnTo>
                    <a:lnTo>
                      <a:pt x="150" y="174"/>
                    </a:lnTo>
                    <a:lnTo>
                      <a:pt x="162" y="168"/>
                    </a:lnTo>
                    <a:lnTo>
                      <a:pt x="168" y="168"/>
                    </a:lnTo>
                    <a:lnTo>
                      <a:pt x="174" y="174"/>
                    </a:lnTo>
                    <a:lnTo>
                      <a:pt x="174" y="192"/>
                    </a:lnTo>
                    <a:lnTo>
                      <a:pt x="168" y="198"/>
                    </a:lnTo>
                    <a:lnTo>
                      <a:pt x="168" y="210"/>
                    </a:lnTo>
                    <a:lnTo>
                      <a:pt x="180" y="210"/>
                    </a:lnTo>
                    <a:lnTo>
                      <a:pt x="180" y="198"/>
                    </a:lnTo>
                    <a:lnTo>
                      <a:pt x="186" y="192"/>
                    </a:lnTo>
                    <a:lnTo>
                      <a:pt x="186" y="180"/>
                    </a:lnTo>
                    <a:lnTo>
                      <a:pt x="180" y="174"/>
                    </a:lnTo>
                    <a:lnTo>
                      <a:pt x="186" y="168"/>
                    </a:lnTo>
                    <a:lnTo>
                      <a:pt x="198" y="162"/>
                    </a:lnTo>
                    <a:lnTo>
                      <a:pt x="198" y="156"/>
                    </a:lnTo>
                    <a:lnTo>
                      <a:pt x="192" y="150"/>
                    </a:lnTo>
                    <a:lnTo>
                      <a:pt x="192" y="144"/>
                    </a:lnTo>
                    <a:lnTo>
                      <a:pt x="186" y="120"/>
                    </a:lnTo>
                    <a:lnTo>
                      <a:pt x="192" y="120"/>
                    </a:lnTo>
                    <a:lnTo>
                      <a:pt x="198" y="126"/>
                    </a:lnTo>
                    <a:lnTo>
                      <a:pt x="222" y="126"/>
                    </a:lnTo>
                    <a:lnTo>
                      <a:pt x="222" y="120"/>
                    </a:lnTo>
                    <a:lnTo>
                      <a:pt x="228" y="114"/>
                    </a:lnTo>
                    <a:lnTo>
                      <a:pt x="234" y="114"/>
                    </a:lnTo>
                    <a:lnTo>
                      <a:pt x="240" y="102"/>
                    </a:lnTo>
                    <a:lnTo>
                      <a:pt x="246" y="96"/>
                    </a:lnTo>
                    <a:lnTo>
                      <a:pt x="252" y="96"/>
                    </a:lnTo>
                    <a:lnTo>
                      <a:pt x="252" y="90"/>
                    </a:lnTo>
                    <a:lnTo>
                      <a:pt x="240" y="78"/>
                    </a:lnTo>
                    <a:lnTo>
                      <a:pt x="234" y="78"/>
                    </a:lnTo>
                    <a:lnTo>
                      <a:pt x="228" y="72"/>
                    </a:lnTo>
                    <a:lnTo>
                      <a:pt x="228" y="66"/>
                    </a:lnTo>
                    <a:lnTo>
                      <a:pt x="234" y="66"/>
                    </a:lnTo>
                    <a:lnTo>
                      <a:pt x="246" y="60"/>
                    </a:lnTo>
                    <a:lnTo>
                      <a:pt x="258" y="60"/>
                    </a:lnTo>
                    <a:lnTo>
                      <a:pt x="252" y="54"/>
                    </a:lnTo>
                    <a:lnTo>
                      <a:pt x="252" y="36"/>
                    </a:lnTo>
                    <a:lnTo>
                      <a:pt x="258" y="36"/>
                    </a:lnTo>
                    <a:lnTo>
                      <a:pt x="270" y="30"/>
                    </a:lnTo>
                    <a:lnTo>
                      <a:pt x="264" y="18"/>
                    </a:lnTo>
                    <a:lnTo>
                      <a:pt x="270" y="12"/>
                    </a:lnTo>
                    <a:lnTo>
                      <a:pt x="264" y="12"/>
                    </a:lnTo>
                    <a:lnTo>
                      <a:pt x="252" y="6"/>
                    </a:lnTo>
                    <a:lnTo>
                      <a:pt x="246" y="6"/>
                    </a:lnTo>
                    <a:lnTo>
                      <a:pt x="234" y="0"/>
                    </a:lnTo>
                    <a:lnTo>
                      <a:pt x="180" y="0"/>
                    </a:lnTo>
                    <a:lnTo>
                      <a:pt x="168" y="12"/>
                    </a:lnTo>
                    <a:lnTo>
                      <a:pt x="156" y="18"/>
                    </a:lnTo>
                    <a:lnTo>
                      <a:pt x="156" y="30"/>
                    </a:lnTo>
                    <a:lnTo>
                      <a:pt x="162" y="36"/>
                    </a:lnTo>
                    <a:lnTo>
                      <a:pt x="162" y="54"/>
                    </a:lnTo>
                    <a:lnTo>
                      <a:pt x="168" y="60"/>
                    </a:lnTo>
                    <a:lnTo>
                      <a:pt x="174" y="60"/>
                    </a:lnTo>
                    <a:lnTo>
                      <a:pt x="180" y="66"/>
                    </a:lnTo>
                    <a:lnTo>
                      <a:pt x="180" y="78"/>
                    </a:lnTo>
                    <a:lnTo>
                      <a:pt x="168" y="84"/>
                    </a:lnTo>
                    <a:lnTo>
                      <a:pt x="162" y="90"/>
                    </a:lnTo>
                    <a:lnTo>
                      <a:pt x="144" y="90"/>
                    </a:lnTo>
                    <a:lnTo>
                      <a:pt x="138" y="84"/>
                    </a:lnTo>
                    <a:lnTo>
                      <a:pt x="138" y="66"/>
                    </a:lnTo>
                    <a:lnTo>
                      <a:pt x="150" y="54"/>
                    </a:lnTo>
                    <a:lnTo>
                      <a:pt x="150" y="36"/>
                    </a:lnTo>
                    <a:lnTo>
                      <a:pt x="144" y="30"/>
                    </a:lnTo>
                    <a:lnTo>
                      <a:pt x="144" y="24"/>
                    </a:lnTo>
                    <a:lnTo>
                      <a:pt x="132" y="36"/>
                    </a:lnTo>
                    <a:lnTo>
                      <a:pt x="120" y="42"/>
                    </a:lnTo>
                    <a:lnTo>
                      <a:pt x="114" y="48"/>
                    </a:lnTo>
                    <a:lnTo>
                      <a:pt x="102" y="54"/>
                    </a:lnTo>
                    <a:lnTo>
                      <a:pt x="96" y="66"/>
                    </a:lnTo>
                    <a:lnTo>
                      <a:pt x="96" y="84"/>
                    </a:lnTo>
                    <a:lnTo>
                      <a:pt x="90" y="90"/>
                    </a:lnTo>
                    <a:lnTo>
                      <a:pt x="90" y="102"/>
                    </a:lnTo>
                    <a:lnTo>
                      <a:pt x="60" y="132"/>
                    </a:lnTo>
                    <a:lnTo>
                      <a:pt x="72" y="144"/>
                    </a:lnTo>
                    <a:lnTo>
                      <a:pt x="42" y="144"/>
                    </a:lnTo>
                    <a:lnTo>
                      <a:pt x="18" y="15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4" name="Montenegro" descr="© INSCALE GmbH, 05.05.2010&#10;http://www.presentationload.com/">
                <a:extLst>
                  <a:ext uri="{FF2B5EF4-FFF2-40B4-BE49-F238E27FC236}">
                    <a16:creationId xmlns:a16="http://schemas.microsoft.com/office/drawing/2014/main" id="{43163106-B511-888D-DAD3-E68882859866}"/>
                  </a:ext>
                </a:extLst>
              </p:cNvPr>
              <p:cNvSpPr>
                <a:spLocks/>
              </p:cNvSpPr>
              <p:nvPr/>
            </p:nvSpPr>
            <p:spPr bwMode="gray">
              <a:xfrm>
                <a:off x="6122112" y="2374332"/>
                <a:ext cx="53478" cy="64543"/>
              </a:xfrm>
              <a:custGeom>
                <a:avLst/>
                <a:gdLst>
                  <a:gd name="T0" fmla="*/ 2147483647 w 114"/>
                  <a:gd name="T1" fmla="*/ 2147483647 h 138"/>
                  <a:gd name="T2" fmla="*/ 2147483647 w 114"/>
                  <a:gd name="T3" fmla="*/ 2147483647 h 138"/>
                  <a:gd name="T4" fmla="*/ 2147483647 w 114"/>
                  <a:gd name="T5" fmla="*/ 2147483647 h 138"/>
                  <a:gd name="T6" fmla="*/ 2147483647 w 114"/>
                  <a:gd name="T7" fmla="*/ 2147483647 h 138"/>
                  <a:gd name="T8" fmla="*/ 2147483647 w 114"/>
                  <a:gd name="T9" fmla="*/ 2147483647 h 138"/>
                  <a:gd name="T10" fmla="*/ 2147483647 w 114"/>
                  <a:gd name="T11" fmla="*/ 2147483647 h 138"/>
                  <a:gd name="T12" fmla="*/ 2147483647 w 114"/>
                  <a:gd name="T13" fmla="*/ 0 h 138"/>
                  <a:gd name="T14" fmla="*/ 2147483647 w 114"/>
                  <a:gd name="T15" fmla="*/ 0 h 138"/>
                  <a:gd name="T16" fmla="*/ 2147483647 w 114"/>
                  <a:gd name="T17" fmla="*/ 2147483647 h 138"/>
                  <a:gd name="T18" fmla="*/ 2147483647 w 114"/>
                  <a:gd name="T19" fmla="*/ 2147483647 h 138"/>
                  <a:gd name="T20" fmla="*/ 2147483647 w 114"/>
                  <a:gd name="T21" fmla="*/ 2147483647 h 138"/>
                  <a:gd name="T22" fmla="*/ 2147483647 w 114"/>
                  <a:gd name="T23" fmla="*/ 2147483647 h 138"/>
                  <a:gd name="T24" fmla="*/ 2147483647 w 114"/>
                  <a:gd name="T25" fmla="*/ 2147483647 h 138"/>
                  <a:gd name="T26" fmla="*/ 2147483647 w 114"/>
                  <a:gd name="T27" fmla="*/ 2147483647 h 138"/>
                  <a:gd name="T28" fmla="*/ 0 w 114"/>
                  <a:gd name="T29" fmla="*/ 2147483647 h 138"/>
                  <a:gd name="T30" fmla="*/ 0 w 114"/>
                  <a:gd name="T31" fmla="*/ 2147483647 h 138"/>
                  <a:gd name="T32" fmla="*/ 2147483647 w 114"/>
                  <a:gd name="T33" fmla="*/ 2147483647 h 138"/>
                  <a:gd name="T34" fmla="*/ 2147483647 w 114"/>
                  <a:gd name="T35" fmla="*/ 2147483647 h 138"/>
                  <a:gd name="T36" fmla="*/ 2147483647 w 114"/>
                  <a:gd name="T37" fmla="*/ 2147483647 h 138"/>
                  <a:gd name="T38" fmla="*/ 2147483647 w 114"/>
                  <a:gd name="T39" fmla="*/ 2147483647 h 138"/>
                  <a:gd name="T40" fmla="*/ 2147483647 w 114"/>
                  <a:gd name="T41" fmla="*/ 2147483647 h 138"/>
                  <a:gd name="T42" fmla="*/ 2147483647 w 114"/>
                  <a:gd name="T43" fmla="*/ 2147483647 h 138"/>
                  <a:gd name="T44" fmla="*/ 2147483647 w 114"/>
                  <a:gd name="T45" fmla="*/ 2147483647 h 138"/>
                  <a:gd name="T46" fmla="*/ 2147483647 w 114"/>
                  <a:gd name="T47" fmla="*/ 2147483647 h 138"/>
                  <a:gd name="T48" fmla="*/ 2147483647 w 114"/>
                  <a:gd name="T49" fmla="*/ 2147483647 h 138"/>
                  <a:gd name="T50" fmla="*/ 2147483647 w 114"/>
                  <a:gd name="T51" fmla="*/ 2147483647 h 138"/>
                  <a:gd name="T52" fmla="*/ 2147483647 w 114"/>
                  <a:gd name="T53" fmla="*/ 2147483647 h 138"/>
                  <a:gd name="T54" fmla="*/ 2147483647 w 114"/>
                  <a:gd name="T55" fmla="*/ 2147483647 h 138"/>
                  <a:gd name="T56" fmla="*/ 2147483647 w 114"/>
                  <a:gd name="T57" fmla="*/ 2147483647 h 138"/>
                  <a:gd name="T58" fmla="*/ 2147483647 w 114"/>
                  <a:gd name="T59" fmla="*/ 2147483647 h 138"/>
                  <a:gd name="T60" fmla="*/ 2147483647 w 114"/>
                  <a:gd name="T61" fmla="*/ 2147483647 h 138"/>
                  <a:gd name="T62" fmla="*/ 2147483647 w 114"/>
                  <a:gd name="T63" fmla="*/ 2147483647 h 138"/>
                  <a:gd name="T64" fmla="*/ 2147483647 w 114"/>
                  <a:gd name="T65" fmla="*/ 2147483647 h 138"/>
                  <a:gd name="T66" fmla="*/ 2147483647 w 114"/>
                  <a:gd name="T67" fmla="*/ 2147483647 h 138"/>
                  <a:gd name="T68" fmla="*/ 2147483647 w 114"/>
                  <a:gd name="T69" fmla="*/ 2147483647 h 138"/>
                  <a:gd name="T70" fmla="*/ 2147483647 w 114"/>
                  <a:gd name="T71" fmla="*/ 2147483647 h 1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38"/>
                  <a:gd name="T110" fmla="*/ 114 w 114"/>
                  <a:gd name="T111" fmla="*/ 138 h 1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38">
                    <a:moveTo>
                      <a:pt x="114" y="42"/>
                    </a:moveTo>
                    <a:lnTo>
                      <a:pt x="108" y="48"/>
                    </a:lnTo>
                    <a:lnTo>
                      <a:pt x="96" y="30"/>
                    </a:lnTo>
                    <a:lnTo>
                      <a:pt x="84" y="18"/>
                    </a:lnTo>
                    <a:lnTo>
                      <a:pt x="66" y="6"/>
                    </a:lnTo>
                    <a:lnTo>
                      <a:pt x="60" y="6"/>
                    </a:lnTo>
                    <a:lnTo>
                      <a:pt x="48" y="0"/>
                    </a:lnTo>
                    <a:lnTo>
                      <a:pt x="42" y="0"/>
                    </a:lnTo>
                    <a:lnTo>
                      <a:pt x="42" y="24"/>
                    </a:lnTo>
                    <a:lnTo>
                      <a:pt x="24" y="24"/>
                    </a:lnTo>
                    <a:lnTo>
                      <a:pt x="18" y="30"/>
                    </a:lnTo>
                    <a:lnTo>
                      <a:pt x="18" y="36"/>
                    </a:lnTo>
                    <a:lnTo>
                      <a:pt x="12" y="48"/>
                    </a:lnTo>
                    <a:lnTo>
                      <a:pt x="6" y="48"/>
                    </a:lnTo>
                    <a:lnTo>
                      <a:pt x="0" y="54"/>
                    </a:lnTo>
                    <a:lnTo>
                      <a:pt x="0" y="60"/>
                    </a:lnTo>
                    <a:lnTo>
                      <a:pt x="6" y="66"/>
                    </a:lnTo>
                    <a:lnTo>
                      <a:pt x="12" y="66"/>
                    </a:lnTo>
                    <a:lnTo>
                      <a:pt x="24" y="72"/>
                    </a:lnTo>
                    <a:lnTo>
                      <a:pt x="6" y="102"/>
                    </a:lnTo>
                    <a:lnTo>
                      <a:pt x="18" y="102"/>
                    </a:lnTo>
                    <a:lnTo>
                      <a:pt x="24" y="96"/>
                    </a:lnTo>
                    <a:lnTo>
                      <a:pt x="36" y="96"/>
                    </a:lnTo>
                    <a:lnTo>
                      <a:pt x="36" y="114"/>
                    </a:lnTo>
                    <a:lnTo>
                      <a:pt x="60" y="138"/>
                    </a:lnTo>
                    <a:lnTo>
                      <a:pt x="72" y="126"/>
                    </a:lnTo>
                    <a:lnTo>
                      <a:pt x="66" y="108"/>
                    </a:lnTo>
                    <a:lnTo>
                      <a:pt x="60" y="114"/>
                    </a:lnTo>
                    <a:lnTo>
                      <a:pt x="42" y="102"/>
                    </a:lnTo>
                    <a:lnTo>
                      <a:pt x="66" y="102"/>
                    </a:lnTo>
                    <a:lnTo>
                      <a:pt x="78" y="96"/>
                    </a:lnTo>
                    <a:lnTo>
                      <a:pt x="78" y="78"/>
                    </a:lnTo>
                    <a:lnTo>
                      <a:pt x="108" y="90"/>
                    </a:lnTo>
                    <a:lnTo>
                      <a:pt x="114" y="84"/>
                    </a:lnTo>
                    <a:lnTo>
                      <a:pt x="114" y="90"/>
                    </a:lnTo>
                    <a:lnTo>
                      <a:pt x="114"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5" name="Moldova" descr="© INSCALE GmbH, 05.05.2010&#10;http://www.presentationload.com/">
                <a:extLst>
                  <a:ext uri="{FF2B5EF4-FFF2-40B4-BE49-F238E27FC236}">
                    <a16:creationId xmlns:a16="http://schemas.microsoft.com/office/drawing/2014/main" id="{4038C79E-6743-956B-A6D1-29C6D8F10273}"/>
                  </a:ext>
                </a:extLst>
              </p:cNvPr>
              <p:cNvSpPr>
                <a:spLocks/>
              </p:cNvSpPr>
              <p:nvPr/>
            </p:nvSpPr>
            <p:spPr bwMode="gray">
              <a:xfrm>
                <a:off x="6359997" y="2193611"/>
                <a:ext cx="101425" cy="112488"/>
              </a:xfrm>
              <a:custGeom>
                <a:avLst/>
                <a:gdLst>
                  <a:gd name="T0" fmla="*/ 2147483647 w 216"/>
                  <a:gd name="T1" fmla="*/ 2147483647 h 240"/>
                  <a:gd name="T2" fmla="*/ 2147483647 w 216"/>
                  <a:gd name="T3" fmla="*/ 2147483647 h 240"/>
                  <a:gd name="T4" fmla="*/ 2147483647 w 216"/>
                  <a:gd name="T5" fmla="*/ 2147483647 h 240"/>
                  <a:gd name="T6" fmla="*/ 2147483647 w 216"/>
                  <a:gd name="T7" fmla="*/ 2147483647 h 240"/>
                  <a:gd name="T8" fmla="*/ 2147483647 w 216"/>
                  <a:gd name="T9" fmla="*/ 2147483647 h 240"/>
                  <a:gd name="T10" fmla="*/ 2147483647 w 216"/>
                  <a:gd name="T11" fmla="*/ 2147483647 h 240"/>
                  <a:gd name="T12" fmla="*/ 2147483647 w 216"/>
                  <a:gd name="T13" fmla="*/ 2147483647 h 240"/>
                  <a:gd name="T14" fmla="*/ 2147483647 w 216"/>
                  <a:gd name="T15" fmla="*/ 2147483647 h 240"/>
                  <a:gd name="T16" fmla="*/ 2147483647 w 216"/>
                  <a:gd name="T17" fmla="*/ 2147483647 h 240"/>
                  <a:gd name="T18" fmla="*/ 2147483647 w 216"/>
                  <a:gd name="T19" fmla="*/ 2147483647 h 240"/>
                  <a:gd name="T20" fmla="*/ 2147483647 w 216"/>
                  <a:gd name="T21" fmla="*/ 2147483647 h 240"/>
                  <a:gd name="T22" fmla="*/ 2147483647 w 216"/>
                  <a:gd name="T23" fmla="*/ 2147483647 h 240"/>
                  <a:gd name="T24" fmla="*/ 2147483647 w 216"/>
                  <a:gd name="T25" fmla="*/ 2147483647 h 240"/>
                  <a:gd name="T26" fmla="*/ 2147483647 w 216"/>
                  <a:gd name="T27" fmla="*/ 2147483647 h 240"/>
                  <a:gd name="T28" fmla="*/ 2147483647 w 216"/>
                  <a:gd name="T29" fmla="*/ 2147483647 h 240"/>
                  <a:gd name="T30" fmla="*/ 2147483647 w 216"/>
                  <a:gd name="T31" fmla="*/ 2147483647 h 240"/>
                  <a:gd name="T32" fmla="*/ 2147483647 w 216"/>
                  <a:gd name="T33" fmla="*/ 2147483647 h 240"/>
                  <a:gd name="T34" fmla="*/ 2147483647 w 216"/>
                  <a:gd name="T35" fmla="*/ 2147483647 h 240"/>
                  <a:gd name="T36" fmla="*/ 2147483647 w 216"/>
                  <a:gd name="T37" fmla="*/ 2147483647 h 240"/>
                  <a:gd name="T38" fmla="*/ 2147483647 w 216"/>
                  <a:gd name="T39" fmla="*/ 2147483647 h 240"/>
                  <a:gd name="T40" fmla="*/ 2147483647 w 216"/>
                  <a:gd name="T41" fmla="*/ 2147483647 h 240"/>
                  <a:gd name="T42" fmla="*/ 2147483647 w 216"/>
                  <a:gd name="T43" fmla="*/ 2147483647 h 240"/>
                  <a:gd name="T44" fmla="*/ 2147483647 w 216"/>
                  <a:gd name="T45" fmla="*/ 2147483647 h 240"/>
                  <a:gd name="T46" fmla="*/ 2147483647 w 216"/>
                  <a:gd name="T47" fmla="*/ 2147483647 h 240"/>
                  <a:gd name="T48" fmla="*/ 2147483647 w 216"/>
                  <a:gd name="T49" fmla="*/ 2147483647 h 240"/>
                  <a:gd name="T50" fmla="*/ 2147483647 w 216"/>
                  <a:gd name="T51" fmla="*/ 2147483647 h 240"/>
                  <a:gd name="T52" fmla="*/ 2147483647 w 216"/>
                  <a:gd name="T53" fmla="*/ 2147483647 h 240"/>
                  <a:gd name="T54" fmla="*/ 2147483647 w 216"/>
                  <a:gd name="T55" fmla="*/ 2147483647 h 240"/>
                  <a:gd name="T56" fmla="*/ 2147483647 w 216"/>
                  <a:gd name="T57" fmla="*/ 2147483647 h 240"/>
                  <a:gd name="T58" fmla="*/ 2147483647 w 216"/>
                  <a:gd name="T59" fmla="*/ 2147483647 h 240"/>
                  <a:gd name="T60" fmla="*/ 2147483647 w 216"/>
                  <a:gd name="T61" fmla="*/ 0 h 240"/>
                  <a:gd name="T62" fmla="*/ 2147483647 w 216"/>
                  <a:gd name="T63" fmla="*/ 2147483647 h 240"/>
                  <a:gd name="T64" fmla="*/ 2147483647 w 216"/>
                  <a:gd name="T65" fmla="*/ 2147483647 h 240"/>
                  <a:gd name="T66" fmla="*/ 2147483647 w 216"/>
                  <a:gd name="T67" fmla="*/ 2147483647 h 2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
                  <a:gd name="T103" fmla="*/ 0 h 240"/>
                  <a:gd name="T104" fmla="*/ 216 w 216"/>
                  <a:gd name="T105" fmla="*/ 240 h 2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 h="240">
                    <a:moveTo>
                      <a:pt x="0" y="18"/>
                    </a:moveTo>
                    <a:lnTo>
                      <a:pt x="18" y="24"/>
                    </a:lnTo>
                    <a:lnTo>
                      <a:pt x="24" y="30"/>
                    </a:lnTo>
                    <a:lnTo>
                      <a:pt x="30" y="42"/>
                    </a:lnTo>
                    <a:lnTo>
                      <a:pt x="36" y="48"/>
                    </a:lnTo>
                    <a:lnTo>
                      <a:pt x="36" y="60"/>
                    </a:lnTo>
                    <a:lnTo>
                      <a:pt x="60" y="72"/>
                    </a:lnTo>
                    <a:lnTo>
                      <a:pt x="66" y="96"/>
                    </a:lnTo>
                    <a:lnTo>
                      <a:pt x="78" y="96"/>
                    </a:lnTo>
                    <a:lnTo>
                      <a:pt x="84" y="114"/>
                    </a:lnTo>
                    <a:lnTo>
                      <a:pt x="102" y="114"/>
                    </a:lnTo>
                    <a:lnTo>
                      <a:pt x="108" y="120"/>
                    </a:lnTo>
                    <a:lnTo>
                      <a:pt x="108" y="162"/>
                    </a:lnTo>
                    <a:lnTo>
                      <a:pt x="114" y="162"/>
                    </a:lnTo>
                    <a:lnTo>
                      <a:pt x="108" y="168"/>
                    </a:lnTo>
                    <a:lnTo>
                      <a:pt x="108" y="180"/>
                    </a:lnTo>
                    <a:lnTo>
                      <a:pt x="102" y="186"/>
                    </a:lnTo>
                    <a:lnTo>
                      <a:pt x="102" y="198"/>
                    </a:lnTo>
                    <a:lnTo>
                      <a:pt x="108" y="210"/>
                    </a:lnTo>
                    <a:lnTo>
                      <a:pt x="114" y="216"/>
                    </a:lnTo>
                    <a:lnTo>
                      <a:pt x="114" y="240"/>
                    </a:lnTo>
                    <a:lnTo>
                      <a:pt x="138" y="234"/>
                    </a:lnTo>
                    <a:lnTo>
                      <a:pt x="138" y="222"/>
                    </a:lnTo>
                    <a:lnTo>
                      <a:pt x="132" y="216"/>
                    </a:lnTo>
                    <a:lnTo>
                      <a:pt x="132" y="204"/>
                    </a:lnTo>
                    <a:lnTo>
                      <a:pt x="138" y="204"/>
                    </a:lnTo>
                    <a:lnTo>
                      <a:pt x="150" y="198"/>
                    </a:lnTo>
                    <a:lnTo>
                      <a:pt x="156" y="192"/>
                    </a:lnTo>
                    <a:lnTo>
                      <a:pt x="174" y="180"/>
                    </a:lnTo>
                    <a:lnTo>
                      <a:pt x="168" y="174"/>
                    </a:lnTo>
                    <a:lnTo>
                      <a:pt x="156" y="168"/>
                    </a:lnTo>
                    <a:lnTo>
                      <a:pt x="150" y="168"/>
                    </a:lnTo>
                    <a:lnTo>
                      <a:pt x="150" y="162"/>
                    </a:lnTo>
                    <a:lnTo>
                      <a:pt x="156" y="156"/>
                    </a:lnTo>
                    <a:lnTo>
                      <a:pt x="174" y="156"/>
                    </a:lnTo>
                    <a:lnTo>
                      <a:pt x="180" y="162"/>
                    </a:lnTo>
                    <a:lnTo>
                      <a:pt x="198" y="162"/>
                    </a:lnTo>
                    <a:lnTo>
                      <a:pt x="210" y="156"/>
                    </a:lnTo>
                    <a:lnTo>
                      <a:pt x="216" y="156"/>
                    </a:lnTo>
                    <a:lnTo>
                      <a:pt x="216" y="126"/>
                    </a:lnTo>
                    <a:lnTo>
                      <a:pt x="210" y="120"/>
                    </a:lnTo>
                    <a:lnTo>
                      <a:pt x="198" y="120"/>
                    </a:lnTo>
                    <a:lnTo>
                      <a:pt x="192" y="114"/>
                    </a:lnTo>
                    <a:lnTo>
                      <a:pt x="180" y="114"/>
                    </a:lnTo>
                    <a:lnTo>
                      <a:pt x="180" y="96"/>
                    </a:lnTo>
                    <a:lnTo>
                      <a:pt x="186" y="90"/>
                    </a:lnTo>
                    <a:lnTo>
                      <a:pt x="180" y="84"/>
                    </a:lnTo>
                    <a:lnTo>
                      <a:pt x="174" y="84"/>
                    </a:lnTo>
                    <a:lnTo>
                      <a:pt x="162" y="90"/>
                    </a:lnTo>
                    <a:lnTo>
                      <a:pt x="162" y="66"/>
                    </a:lnTo>
                    <a:lnTo>
                      <a:pt x="168" y="60"/>
                    </a:lnTo>
                    <a:lnTo>
                      <a:pt x="162" y="48"/>
                    </a:lnTo>
                    <a:lnTo>
                      <a:pt x="156" y="42"/>
                    </a:lnTo>
                    <a:lnTo>
                      <a:pt x="144" y="36"/>
                    </a:lnTo>
                    <a:lnTo>
                      <a:pt x="126" y="36"/>
                    </a:lnTo>
                    <a:lnTo>
                      <a:pt x="126" y="24"/>
                    </a:lnTo>
                    <a:lnTo>
                      <a:pt x="120" y="18"/>
                    </a:lnTo>
                    <a:lnTo>
                      <a:pt x="78" y="18"/>
                    </a:lnTo>
                    <a:lnTo>
                      <a:pt x="78" y="12"/>
                    </a:lnTo>
                    <a:lnTo>
                      <a:pt x="72" y="12"/>
                    </a:lnTo>
                    <a:lnTo>
                      <a:pt x="60" y="0"/>
                    </a:lnTo>
                    <a:lnTo>
                      <a:pt x="54" y="0"/>
                    </a:lnTo>
                    <a:lnTo>
                      <a:pt x="42" y="6"/>
                    </a:lnTo>
                    <a:lnTo>
                      <a:pt x="36" y="6"/>
                    </a:lnTo>
                    <a:lnTo>
                      <a:pt x="36" y="12"/>
                    </a:lnTo>
                    <a:lnTo>
                      <a:pt x="24" y="12"/>
                    </a:lnTo>
                    <a:lnTo>
                      <a:pt x="12" y="6"/>
                    </a:lnTo>
                    <a:lnTo>
                      <a:pt x="6" y="6"/>
                    </a:lnTo>
                    <a:lnTo>
                      <a:pt x="0" y="1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6" name="Malta" descr="© INSCALE GmbH, 05.05.2010&#10;http://www.presentationload.com/">
                <a:extLst>
                  <a:ext uri="{FF2B5EF4-FFF2-40B4-BE49-F238E27FC236}">
                    <a16:creationId xmlns:a16="http://schemas.microsoft.com/office/drawing/2014/main" id="{4DC10E06-9DB7-3113-DED6-8FDCA7E08D15}"/>
                  </a:ext>
                </a:extLst>
              </p:cNvPr>
              <p:cNvSpPr>
                <a:spLocks/>
              </p:cNvSpPr>
              <p:nvPr/>
            </p:nvSpPr>
            <p:spPr bwMode="gray">
              <a:xfrm>
                <a:off x="5996714" y="2654630"/>
                <a:ext cx="14753" cy="12909"/>
              </a:xfrm>
              <a:custGeom>
                <a:avLst/>
                <a:gdLst>
                  <a:gd name="T0" fmla="*/ 2147483647 w 30"/>
                  <a:gd name="T1" fmla="*/ 2147483647 h 30"/>
                  <a:gd name="T2" fmla="*/ 2147483647 w 30"/>
                  <a:gd name="T3" fmla="*/ 2147483647 h 30"/>
                  <a:gd name="T4" fmla="*/ 2147483647 w 30"/>
                  <a:gd name="T5" fmla="*/ 2147483647 h 30"/>
                  <a:gd name="T6" fmla="*/ 2147483647 w 30"/>
                  <a:gd name="T7" fmla="*/ 0 h 30"/>
                  <a:gd name="T8" fmla="*/ 2147483647 w 30"/>
                  <a:gd name="T9" fmla="*/ 0 h 30"/>
                  <a:gd name="T10" fmla="*/ 0 w 30"/>
                  <a:gd name="T11" fmla="*/ 2147483647 h 30"/>
                  <a:gd name="T12" fmla="*/ 0 w 30"/>
                  <a:gd name="T13" fmla="*/ 2147483647 h 30"/>
                  <a:gd name="T14" fmla="*/ 2147483647 w 30"/>
                  <a:gd name="T15" fmla="*/ 2147483647 h 30"/>
                  <a:gd name="T16" fmla="*/ 2147483647 w 30"/>
                  <a:gd name="T17" fmla="*/ 2147483647 h 30"/>
                  <a:gd name="T18" fmla="*/ 2147483647 w 30"/>
                  <a:gd name="T19" fmla="*/ 2147483647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30"/>
                  <a:gd name="T32" fmla="*/ 30 w 3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30">
                    <a:moveTo>
                      <a:pt x="24" y="30"/>
                    </a:moveTo>
                    <a:lnTo>
                      <a:pt x="30" y="24"/>
                    </a:lnTo>
                    <a:lnTo>
                      <a:pt x="30" y="12"/>
                    </a:lnTo>
                    <a:lnTo>
                      <a:pt x="18" y="0"/>
                    </a:lnTo>
                    <a:lnTo>
                      <a:pt x="6" y="0"/>
                    </a:lnTo>
                    <a:lnTo>
                      <a:pt x="0" y="6"/>
                    </a:lnTo>
                    <a:lnTo>
                      <a:pt x="0" y="18"/>
                    </a:lnTo>
                    <a:lnTo>
                      <a:pt x="6" y="24"/>
                    </a:lnTo>
                    <a:lnTo>
                      <a:pt x="18" y="30"/>
                    </a:lnTo>
                    <a:lnTo>
                      <a:pt x="24"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7" name="Macedonia" descr="© INSCALE GmbH, 05.05.2010&#10;http://www.presentationload.com/">
                <a:extLst>
                  <a:ext uri="{FF2B5EF4-FFF2-40B4-BE49-F238E27FC236}">
                    <a16:creationId xmlns:a16="http://schemas.microsoft.com/office/drawing/2014/main" id="{98925327-82D9-C4D9-9202-B1C6122346B2}"/>
                  </a:ext>
                </a:extLst>
              </p:cNvPr>
              <p:cNvSpPr>
                <a:spLocks/>
              </p:cNvSpPr>
              <p:nvPr/>
            </p:nvSpPr>
            <p:spPr bwMode="gray">
              <a:xfrm>
                <a:off x="6188498" y="2418589"/>
                <a:ext cx="77451" cy="60855"/>
              </a:xfrm>
              <a:custGeom>
                <a:avLst/>
                <a:gdLst>
                  <a:gd name="T0" fmla="*/ 2147483647 w 162"/>
                  <a:gd name="T1" fmla="*/ 2147483647 h 126"/>
                  <a:gd name="T2" fmla="*/ 2147483647 w 162"/>
                  <a:gd name="T3" fmla="*/ 2147483647 h 126"/>
                  <a:gd name="T4" fmla="*/ 2147483647 w 162"/>
                  <a:gd name="T5" fmla="*/ 2147483647 h 126"/>
                  <a:gd name="T6" fmla="*/ 2147483647 w 162"/>
                  <a:gd name="T7" fmla="*/ 2147483647 h 126"/>
                  <a:gd name="T8" fmla="*/ 2147483647 w 162"/>
                  <a:gd name="T9" fmla="*/ 0 h 126"/>
                  <a:gd name="T10" fmla="*/ 2147483647 w 162"/>
                  <a:gd name="T11" fmla="*/ 2147483647 h 126"/>
                  <a:gd name="T12" fmla="*/ 2147483647 w 162"/>
                  <a:gd name="T13" fmla="*/ 2147483647 h 126"/>
                  <a:gd name="T14" fmla="*/ 2147483647 w 162"/>
                  <a:gd name="T15" fmla="*/ 2147483647 h 126"/>
                  <a:gd name="T16" fmla="*/ 2147483647 w 162"/>
                  <a:gd name="T17" fmla="*/ 2147483647 h 126"/>
                  <a:gd name="T18" fmla="*/ 2147483647 w 162"/>
                  <a:gd name="T19" fmla="*/ 2147483647 h 126"/>
                  <a:gd name="T20" fmla="*/ 2147483647 w 162"/>
                  <a:gd name="T21" fmla="*/ 2147483647 h 126"/>
                  <a:gd name="T22" fmla="*/ 0 w 162"/>
                  <a:gd name="T23" fmla="*/ 2147483647 h 126"/>
                  <a:gd name="T24" fmla="*/ 0 w 162"/>
                  <a:gd name="T25" fmla="*/ 2147483647 h 126"/>
                  <a:gd name="T26" fmla="*/ 2147483647 w 162"/>
                  <a:gd name="T27" fmla="*/ 2147483647 h 126"/>
                  <a:gd name="T28" fmla="*/ 2147483647 w 162"/>
                  <a:gd name="T29" fmla="*/ 2147483647 h 126"/>
                  <a:gd name="T30" fmla="*/ 2147483647 w 162"/>
                  <a:gd name="T31" fmla="*/ 2147483647 h 126"/>
                  <a:gd name="T32" fmla="*/ 2147483647 w 162"/>
                  <a:gd name="T33" fmla="*/ 2147483647 h 126"/>
                  <a:gd name="T34" fmla="*/ 2147483647 w 162"/>
                  <a:gd name="T35" fmla="*/ 2147483647 h 126"/>
                  <a:gd name="T36" fmla="*/ 2147483647 w 162"/>
                  <a:gd name="T37" fmla="*/ 2147483647 h 126"/>
                  <a:gd name="T38" fmla="*/ 2147483647 w 162"/>
                  <a:gd name="T39" fmla="*/ 2147483647 h 126"/>
                  <a:gd name="T40" fmla="*/ 2147483647 w 162"/>
                  <a:gd name="T41" fmla="*/ 2147483647 h 126"/>
                  <a:gd name="T42" fmla="*/ 2147483647 w 162"/>
                  <a:gd name="T43" fmla="*/ 2147483647 h 126"/>
                  <a:gd name="T44" fmla="*/ 2147483647 w 162"/>
                  <a:gd name="T45" fmla="*/ 2147483647 h 126"/>
                  <a:gd name="T46" fmla="*/ 2147483647 w 162"/>
                  <a:gd name="T47" fmla="*/ 2147483647 h 126"/>
                  <a:gd name="T48" fmla="*/ 2147483647 w 162"/>
                  <a:gd name="T49" fmla="*/ 2147483647 h 126"/>
                  <a:gd name="T50" fmla="*/ 2147483647 w 162"/>
                  <a:gd name="T51" fmla="*/ 2147483647 h 126"/>
                  <a:gd name="T52" fmla="*/ 2147483647 w 162"/>
                  <a:gd name="T53" fmla="*/ 2147483647 h 126"/>
                  <a:gd name="T54" fmla="*/ 2147483647 w 162"/>
                  <a:gd name="T55" fmla="*/ 2147483647 h 126"/>
                  <a:gd name="T56" fmla="*/ 2147483647 w 162"/>
                  <a:gd name="T57" fmla="*/ 2147483647 h 126"/>
                  <a:gd name="T58" fmla="*/ 2147483647 w 162"/>
                  <a:gd name="T59" fmla="*/ 2147483647 h 126"/>
                  <a:gd name="T60" fmla="*/ 2147483647 w 162"/>
                  <a:gd name="T61" fmla="*/ 2147483647 h 126"/>
                  <a:gd name="T62" fmla="*/ 2147483647 w 162"/>
                  <a:gd name="T63" fmla="*/ 2147483647 h 126"/>
                  <a:gd name="T64" fmla="*/ 2147483647 w 162"/>
                  <a:gd name="T65" fmla="*/ 2147483647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26"/>
                  <a:gd name="T101" fmla="*/ 162 w 162"/>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26">
                    <a:moveTo>
                      <a:pt x="150" y="42"/>
                    </a:moveTo>
                    <a:lnTo>
                      <a:pt x="132" y="30"/>
                    </a:lnTo>
                    <a:lnTo>
                      <a:pt x="132" y="18"/>
                    </a:lnTo>
                    <a:lnTo>
                      <a:pt x="126" y="18"/>
                    </a:lnTo>
                    <a:lnTo>
                      <a:pt x="114" y="0"/>
                    </a:lnTo>
                    <a:lnTo>
                      <a:pt x="72" y="6"/>
                    </a:lnTo>
                    <a:lnTo>
                      <a:pt x="66" y="12"/>
                    </a:lnTo>
                    <a:lnTo>
                      <a:pt x="48" y="12"/>
                    </a:lnTo>
                    <a:lnTo>
                      <a:pt x="48" y="24"/>
                    </a:lnTo>
                    <a:lnTo>
                      <a:pt x="24" y="24"/>
                    </a:lnTo>
                    <a:lnTo>
                      <a:pt x="18" y="36"/>
                    </a:lnTo>
                    <a:lnTo>
                      <a:pt x="0" y="42"/>
                    </a:lnTo>
                    <a:lnTo>
                      <a:pt x="0" y="66"/>
                    </a:lnTo>
                    <a:lnTo>
                      <a:pt x="6" y="78"/>
                    </a:lnTo>
                    <a:lnTo>
                      <a:pt x="6" y="102"/>
                    </a:lnTo>
                    <a:lnTo>
                      <a:pt x="12" y="108"/>
                    </a:lnTo>
                    <a:lnTo>
                      <a:pt x="18" y="108"/>
                    </a:lnTo>
                    <a:lnTo>
                      <a:pt x="18" y="126"/>
                    </a:lnTo>
                    <a:lnTo>
                      <a:pt x="42" y="120"/>
                    </a:lnTo>
                    <a:lnTo>
                      <a:pt x="42" y="126"/>
                    </a:lnTo>
                    <a:lnTo>
                      <a:pt x="54" y="120"/>
                    </a:lnTo>
                    <a:lnTo>
                      <a:pt x="60" y="120"/>
                    </a:lnTo>
                    <a:lnTo>
                      <a:pt x="66" y="126"/>
                    </a:lnTo>
                    <a:lnTo>
                      <a:pt x="90" y="126"/>
                    </a:lnTo>
                    <a:lnTo>
                      <a:pt x="96" y="114"/>
                    </a:lnTo>
                    <a:lnTo>
                      <a:pt x="96" y="108"/>
                    </a:lnTo>
                    <a:lnTo>
                      <a:pt x="120" y="108"/>
                    </a:lnTo>
                    <a:lnTo>
                      <a:pt x="132" y="102"/>
                    </a:lnTo>
                    <a:lnTo>
                      <a:pt x="156" y="78"/>
                    </a:lnTo>
                    <a:lnTo>
                      <a:pt x="162" y="66"/>
                    </a:lnTo>
                    <a:lnTo>
                      <a:pt x="162" y="60"/>
                    </a:lnTo>
                    <a:lnTo>
                      <a:pt x="156" y="48"/>
                    </a:lnTo>
                    <a:lnTo>
                      <a:pt x="150"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8" name="Luxembourg" descr="© INSCALE GmbH, 05.05.2010&#10;http://www.presentationload.com/">
                <a:extLst>
                  <a:ext uri="{FF2B5EF4-FFF2-40B4-BE49-F238E27FC236}">
                    <a16:creationId xmlns:a16="http://schemas.microsoft.com/office/drawing/2014/main" id="{BDD36D43-0902-C261-C39A-86B1D3B622E2}"/>
                  </a:ext>
                </a:extLst>
              </p:cNvPr>
              <p:cNvSpPr>
                <a:spLocks/>
              </p:cNvSpPr>
              <p:nvPr/>
            </p:nvSpPr>
            <p:spPr bwMode="gray">
              <a:xfrm>
                <a:off x="5740390" y="2132758"/>
                <a:ext cx="23973" cy="20286"/>
              </a:xfrm>
              <a:custGeom>
                <a:avLst/>
                <a:gdLst>
                  <a:gd name="T0" fmla="*/ 2147483647 w 54"/>
                  <a:gd name="T1" fmla="*/ 2147483647 h 42"/>
                  <a:gd name="T2" fmla="*/ 2147483647 w 54"/>
                  <a:gd name="T3" fmla="*/ 2147483647 h 42"/>
                  <a:gd name="T4" fmla="*/ 2147483647 w 54"/>
                  <a:gd name="T5" fmla="*/ 2147483647 h 42"/>
                  <a:gd name="T6" fmla="*/ 2147483647 w 54"/>
                  <a:gd name="T7" fmla="*/ 2147483647 h 42"/>
                  <a:gd name="T8" fmla="*/ 2147483647 w 54"/>
                  <a:gd name="T9" fmla="*/ 2147483647 h 42"/>
                  <a:gd name="T10" fmla="*/ 2147483647 w 54"/>
                  <a:gd name="T11" fmla="*/ 2147483647 h 42"/>
                  <a:gd name="T12" fmla="*/ 2147483647 w 54"/>
                  <a:gd name="T13" fmla="*/ 2147483647 h 42"/>
                  <a:gd name="T14" fmla="*/ 2147483647 w 54"/>
                  <a:gd name="T15" fmla="*/ 2147483647 h 42"/>
                  <a:gd name="T16" fmla="*/ 2147483647 w 54"/>
                  <a:gd name="T17" fmla="*/ 0 h 42"/>
                  <a:gd name="T18" fmla="*/ 2147483647 w 54"/>
                  <a:gd name="T19" fmla="*/ 0 h 42"/>
                  <a:gd name="T20" fmla="*/ 2147483647 w 54"/>
                  <a:gd name="T21" fmla="*/ 2147483647 h 42"/>
                  <a:gd name="T22" fmla="*/ 2147483647 w 54"/>
                  <a:gd name="T23" fmla="*/ 2147483647 h 42"/>
                  <a:gd name="T24" fmla="*/ 0 w 54"/>
                  <a:gd name="T25" fmla="*/ 2147483647 h 42"/>
                  <a:gd name="T26" fmla="*/ 0 w 54"/>
                  <a:gd name="T27" fmla="*/ 2147483647 h 42"/>
                  <a:gd name="T28" fmla="*/ 2147483647 w 54"/>
                  <a:gd name="T29" fmla="*/ 2147483647 h 42"/>
                  <a:gd name="T30" fmla="*/ 2147483647 w 54"/>
                  <a:gd name="T31" fmla="*/ 2147483647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
                  <a:gd name="T49" fmla="*/ 0 h 42"/>
                  <a:gd name="T50" fmla="*/ 54 w 54"/>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 h="42">
                    <a:moveTo>
                      <a:pt x="18" y="42"/>
                    </a:moveTo>
                    <a:lnTo>
                      <a:pt x="30" y="36"/>
                    </a:lnTo>
                    <a:lnTo>
                      <a:pt x="48" y="42"/>
                    </a:lnTo>
                    <a:lnTo>
                      <a:pt x="54" y="36"/>
                    </a:lnTo>
                    <a:lnTo>
                      <a:pt x="54" y="24"/>
                    </a:lnTo>
                    <a:lnTo>
                      <a:pt x="42" y="18"/>
                    </a:lnTo>
                    <a:lnTo>
                      <a:pt x="36" y="18"/>
                    </a:lnTo>
                    <a:lnTo>
                      <a:pt x="30" y="12"/>
                    </a:lnTo>
                    <a:lnTo>
                      <a:pt x="30" y="0"/>
                    </a:lnTo>
                    <a:lnTo>
                      <a:pt x="24" y="0"/>
                    </a:lnTo>
                    <a:lnTo>
                      <a:pt x="18" y="6"/>
                    </a:lnTo>
                    <a:lnTo>
                      <a:pt x="6" y="12"/>
                    </a:lnTo>
                    <a:lnTo>
                      <a:pt x="0" y="12"/>
                    </a:lnTo>
                    <a:lnTo>
                      <a:pt x="0" y="18"/>
                    </a:lnTo>
                    <a:lnTo>
                      <a:pt x="12" y="30"/>
                    </a:lnTo>
                    <a:lnTo>
                      <a:pt x="18"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9" name="Lithuania" descr="© INSCALE GmbH, 05.05.2010&#10;http://www.presentationload.com/">
                <a:extLst>
                  <a:ext uri="{FF2B5EF4-FFF2-40B4-BE49-F238E27FC236}">
                    <a16:creationId xmlns:a16="http://schemas.microsoft.com/office/drawing/2014/main" id="{7B546514-0AE4-3869-D438-9C56D79F486E}"/>
                  </a:ext>
                </a:extLst>
              </p:cNvPr>
              <p:cNvSpPr>
                <a:spLocks/>
              </p:cNvSpPr>
              <p:nvPr/>
            </p:nvSpPr>
            <p:spPr bwMode="gray">
              <a:xfrm>
                <a:off x="6175592" y="1902249"/>
                <a:ext cx="160435" cy="92204"/>
              </a:xfrm>
              <a:custGeom>
                <a:avLst/>
                <a:gdLst>
                  <a:gd name="T0" fmla="*/ 2147483647 w 342"/>
                  <a:gd name="T1" fmla="*/ 2147483647 h 198"/>
                  <a:gd name="T2" fmla="*/ 2147483647 w 342"/>
                  <a:gd name="T3" fmla="*/ 2147483647 h 198"/>
                  <a:gd name="T4" fmla="*/ 2147483647 w 342"/>
                  <a:gd name="T5" fmla="*/ 2147483647 h 198"/>
                  <a:gd name="T6" fmla="*/ 2147483647 w 342"/>
                  <a:gd name="T7" fmla="*/ 2147483647 h 198"/>
                  <a:gd name="T8" fmla="*/ 2147483647 w 342"/>
                  <a:gd name="T9" fmla="*/ 2147483647 h 198"/>
                  <a:gd name="T10" fmla="*/ 2147483647 w 342"/>
                  <a:gd name="T11" fmla="*/ 2147483647 h 198"/>
                  <a:gd name="T12" fmla="*/ 2147483647 w 342"/>
                  <a:gd name="T13" fmla="*/ 2147483647 h 198"/>
                  <a:gd name="T14" fmla="*/ 2147483647 w 342"/>
                  <a:gd name="T15" fmla="*/ 2147483647 h 198"/>
                  <a:gd name="T16" fmla="*/ 2147483647 w 342"/>
                  <a:gd name="T17" fmla="*/ 2147483647 h 198"/>
                  <a:gd name="T18" fmla="*/ 2147483647 w 342"/>
                  <a:gd name="T19" fmla="*/ 2147483647 h 198"/>
                  <a:gd name="T20" fmla="*/ 2147483647 w 342"/>
                  <a:gd name="T21" fmla="*/ 2147483647 h 198"/>
                  <a:gd name="T22" fmla="*/ 2147483647 w 342"/>
                  <a:gd name="T23" fmla="*/ 2147483647 h 198"/>
                  <a:gd name="T24" fmla="*/ 2147483647 w 342"/>
                  <a:gd name="T25" fmla="*/ 0 h 198"/>
                  <a:gd name="T26" fmla="*/ 2147483647 w 342"/>
                  <a:gd name="T27" fmla="*/ 2147483647 h 198"/>
                  <a:gd name="T28" fmla="*/ 0 w 342"/>
                  <a:gd name="T29" fmla="*/ 2147483647 h 198"/>
                  <a:gd name="T30" fmla="*/ 2147483647 w 342"/>
                  <a:gd name="T31" fmla="*/ 2147483647 h 198"/>
                  <a:gd name="T32" fmla="*/ 2147483647 w 342"/>
                  <a:gd name="T33" fmla="*/ 2147483647 h 198"/>
                  <a:gd name="T34" fmla="*/ 2147483647 w 342"/>
                  <a:gd name="T35" fmla="*/ 2147483647 h 198"/>
                  <a:gd name="T36" fmla="*/ 2147483647 w 342"/>
                  <a:gd name="T37" fmla="*/ 2147483647 h 198"/>
                  <a:gd name="T38" fmla="*/ 2147483647 w 342"/>
                  <a:gd name="T39" fmla="*/ 2147483647 h 198"/>
                  <a:gd name="T40" fmla="*/ 2147483647 w 342"/>
                  <a:gd name="T41" fmla="*/ 2147483647 h 198"/>
                  <a:gd name="T42" fmla="*/ 2147483647 w 342"/>
                  <a:gd name="T43" fmla="*/ 2147483647 h 198"/>
                  <a:gd name="T44" fmla="*/ 2147483647 w 342"/>
                  <a:gd name="T45" fmla="*/ 2147483647 h 198"/>
                  <a:gd name="T46" fmla="*/ 2147483647 w 342"/>
                  <a:gd name="T47" fmla="*/ 2147483647 h 198"/>
                  <a:gd name="T48" fmla="*/ 2147483647 w 342"/>
                  <a:gd name="T49" fmla="*/ 2147483647 h 198"/>
                  <a:gd name="T50" fmla="*/ 2147483647 w 342"/>
                  <a:gd name="T51" fmla="*/ 2147483647 h 198"/>
                  <a:gd name="T52" fmla="*/ 2147483647 w 342"/>
                  <a:gd name="T53" fmla="*/ 2147483647 h 198"/>
                  <a:gd name="T54" fmla="*/ 2147483647 w 342"/>
                  <a:gd name="T55" fmla="*/ 2147483647 h 198"/>
                  <a:gd name="T56" fmla="*/ 2147483647 w 342"/>
                  <a:gd name="T57" fmla="*/ 2147483647 h 198"/>
                  <a:gd name="T58" fmla="*/ 2147483647 w 342"/>
                  <a:gd name="T59" fmla="*/ 2147483647 h 198"/>
                  <a:gd name="T60" fmla="*/ 2147483647 w 342"/>
                  <a:gd name="T61" fmla="*/ 2147483647 h 198"/>
                  <a:gd name="T62" fmla="*/ 2147483647 w 342"/>
                  <a:gd name="T63" fmla="*/ 2147483647 h 198"/>
                  <a:gd name="T64" fmla="*/ 2147483647 w 342"/>
                  <a:gd name="T65" fmla="*/ 2147483647 h 198"/>
                  <a:gd name="T66" fmla="*/ 2147483647 w 342"/>
                  <a:gd name="T67" fmla="*/ 2147483647 h 198"/>
                  <a:gd name="T68" fmla="*/ 2147483647 w 342"/>
                  <a:gd name="T69" fmla="*/ 2147483647 h 198"/>
                  <a:gd name="T70" fmla="*/ 2147483647 w 342"/>
                  <a:gd name="T71" fmla="*/ 2147483647 h 198"/>
                  <a:gd name="T72" fmla="*/ 2147483647 w 342"/>
                  <a:gd name="T73" fmla="*/ 2147483647 h 198"/>
                  <a:gd name="T74" fmla="*/ 2147483647 w 342"/>
                  <a:gd name="T75" fmla="*/ 2147483647 h 198"/>
                  <a:gd name="T76" fmla="*/ 2147483647 w 342"/>
                  <a:gd name="T77" fmla="*/ 2147483647 h 198"/>
                  <a:gd name="T78" fmla="*/ 2147483647 w 342"/>
                  <a:gd name="T79" fmla="*/ 2147483647 h 198"/>
                  <a:gd name="T80" fmla="*/ 2147483647 w 342"/>
                  <a:gd name="T81" fmla="*/ 2147483647 h 198"/>
                  <a:gd name="T82" fmla="*/ 2147483647 w 342"/>
                  <a:gd name="T83" fmla="*/ 2147483647 h 198"/>
                  <a:gd name="T84" fmla="*/ 2147483647 w 342"/>
                  <a:gd name="T85" fmla="*/ 2147483647 h 19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2"/>
                  <a:gd name="T130" fmla="*/ 0 h 198"/>
                  <a:gd name="T131" fmla="*/ 342 w 342"/>
                  <a:gd name="T132" fmla="*/ 198 h 19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2" h="198">
                    <a:moveTo>
                      <a:pt x="330" y="60"/>
                    </a:moveTo>
                    <a:lnTo>
                      <a:pt x="312" y="54"/>
                    </a:lnTo>
                    <a:lnTo>
                      <a:pt x="294" y="42"/>
                    </a:lnTo>
                    <a:lnTo>
                      <a:pt x="282" y="30"/>
                    </a:lnTo>
                    <a:lnTo>
                      <a:pt x="276" y="30"/>
                    </a:lnTo>
                    <a:lnTo>
                      <a:pt x="264" y="24"/>
                    </a:lnTo>
                    <a:lnTo>
                      <a:pt x="234" y="24"/>
                    </a:lnTo>
                    <a:lnTo>
                      <a:pt x="228" y="12"/>
                    </a:lnTo>
                    <a:lnTo>
                      <a:pt x="222" y="6"/>
                    </a:lnTo>
                    <a:lnTo>
                      <a:pt x="210" y="6"/>
                    </a:lnTo>
                    <a:lnTo>
                      <a:pt x="198" y="18"/>
                    </a:lnTo>
                    <a:lnTo>
                      <a:pt x="180" y="18"/>
                    </a:lnTo>
                    <a:lnTo>
                      <a:pt x="174" y="12"/>
                    </a:lnTo>
                    <a:lnTo>
                      <a:pt x="162" y="12"/>
                    </a:lnTo>
                    <a:lnTo>
                      <a:pt x="156" y="18"/>
                    </a:lnTo>
                    <a:lnTo>
                      <a:pt x="150" y="18"/>
                    </a:lnTo>
                    <a:lnTo>
                      <a:pt x="144" y="12"/>
                    </a:lnTo>
                    <a:lnTo>
                      <a:pt x="138" y="12"/>
                    </a:lnTo>
                    <a:lnTo>
                      <a:pt x="126" y="6"/>
                    </a:lnTo>
                    <a:lnTo>
                      <a:pt x="120" y="6"/>
                    </a:lnTo>
                    <a:lnTo>
                      <a:pt x="114" y="12"/>
                    </a:lnTo>
                    <a:lnTo>
                      <a:pt x="108" y="12"/>
                    </a:lnTo>
                    <a:lnTo>
                      <a:pt x="102" y="6"/>
                    </a:lnTo>
                    <a:lnTo>
                      <a:pt x="96" y="6"/>
                    </a:lnTo>
                    <a:lnTo>
                      <a:pt x="90" y="0"/>
                    </a:lnTo>
                    <a:lnTo>
                      <a:pt x="72" y="0"/>
                    </a:lnTo>
                    <a:lnTo>
                      <a:pt x="60" y="12"/>
                    </a:lnTo>
                    <a:lnTo>
                      <a:pt x="18" y="12"/>
                    </a:lnTo>
                    <a:lnTo>
                      <a:pt x="6" y="18"/>
                    </a:lnTo>
                    <a:lnTo>
                      <a:pt x="0" y="18"/>
                    </a:lnTo>
                    <a:lnTo>
                      <a:pt x="0" y="60"/>
                    </a:lnTo>
                    <a:lnTo>
                      <a:pt x="12" y="84"/>
                    </a:lnTo>
                    <a:lnTo>
                      <a:pt x="18" y="90"/>
                    </a:lnTo>
                    <a:lnTo>
                      <a:pt x="18" y="96"/>
                    </a:lnTo>
                    <a:lnTo>
                      <a:pt x="30" y="96"/>
                    </a:lnTo>
                    <a:lnTo>
                      <a:pt x="30" y="102"/>
                    </a:lnTo>
                    <a:lnTo>
                      <a:pt x="42" y="102"/>
                    </a:lnTo>
                    <a:lnTo>
                      <a:pt x="48" y="108"/>
                    </a:lnTo>
                    <a:lnTo>
                      <a:pt x="72" y="108"/>
                    </a:lnTo>
                    <a:lnTo>
                      <a:pt x="84" y="102"/>
                    </a:lnTo>
                    <a:lnTo>
                      <a:pt x="102" y="102"/>
                    </a:lnTo>
                    <a:lnTo>
                      <a:pt x="108" y="114"/>
                    </a:lnTo>
                    <a:lnTo>
                      <a:pt x="108" y="132"/>
                    </a:lnTo>
                    <a:lnTo>
                      <a:pt x="96" y="144"/>
                    </a:lnTo>
                    <a:lnTo>
                      <a:pt x="102" y="162"/>
                    </a:lnTo>
                    <a:lnTo>
                      <a:pt x="120" y="162"/>
                    </a:lnTo>
                    <a:lnTo>
                      <a:pt x="138" y="168"/>
                    </a:lnTo>
                    <a:lnTo>
                      <a:pt x="144" y="168"/>
                    </a:lnTo>
                    <a:lnTo>
                      <a:pt x="156" y="174"/>
                    </a:lnTo>
                    <a:lnTo>
                      <a:pt x="156" y="198"/>
                    </a:lnTo>
                    <a:lnTo>
                      <a:pt x="162" y="198"/>
                    </a:lnTo>
                    <a:lnTo>
                      <a:pt x="168" y="192"/>
                    </a:lnTo>
                    <a:lnTo>
                      <a:pt x="180" y="192"/>
                    </a:lnTo>
                    <a:lnTo>
                      <a:pt x="192" y="186"/>
                    </a:lnTo>
                    <a:lnTo>
                      <a:pt x="198" y="186"/>
                    </a:lnTo>
                    <a:lnTo>
                      <a:pt x="204" y="192"/>
                    </a:lnTo>
                    <a:lnTo>
                      <a:pt x="204" y="198"/>
                    </a:lnTo>
                    <a:lnTo>
                      <a:pt x="234" y="198"/>
                    </a:lnTo>
                    <a:lnTo>
                      <a:pt x="234" y="180"/>
                    </a:lnTo>
                    <a:lnTo>
                      <a:pt x="246" y="192"/>
                    </a:lnTo>
                    <a:lnTo>
                      <a:pt x="252" y="180"/>
                    </a:lnTo>
                    <a:lnTo>
                      <a:pt x="258" y="174"/>
                    </a:lnTo>
                    <a:lnTo>
                      <a:pt x="270" y="168"/>
                    </a:lnTo>
                    <a:lnTo>
                      <a:pt x="288" y="168"/>
                    </a:lnTo>
                    <a:lnTo>
                      <a:pt x="288" y="174"/>
                    </a:lnTo>
                    <a:lnTo>
                      <a:pt x="282" y="180"/>
                    </a:lnTo>
                    <a:lnTo>
                      <a:pt x="294" y="180"/>
                    </a:lnTo>
                    <a:lnTo>
                      <a:pt x="294" y="174"/>
                    </a:lnTo>
                    <a:lnTo>
                      <a:pt x="288" y="168"/>
                    </a:lnTo>
                    <a:lnTo>
                      <a:pt x="288" y="156"/>
                    </a:lnTo>
                    <a:lnTo>
                      <a:pt x="282" y="150"/>
                    </a:lnTo>
                    <a:lnTo>
                      <a:pt x="282" y="144"/>
                    </a:lnTo>
                    <a:lnTo>
                      <a:pt x="294" y="144"/>
                    </a:lnTo>
                    <a:lnTo>
                      <a:pt x="294" y="138"/>
                    </a:lnTo>
                    <a:lnTo>
                      <a:pt x="288" y="126"/>
                    </a:lnTo>
                    <a:lnTo>
                      <a:pt x="288" y="120"/>
                    </a:lnTo>
                    <a:lnTo>
                      <a:pt x="294" y="114"/>
                    </a:lnTo>
                    <a:lnTo>
                      <a:pt x="312" y="114"/>
                    </a:lnTo>
                    <a:lnTo>
                      <a:pt x="306" y="96"/>
                    </a:lnTo>
                    <a:lnTo>
                      <a:pt x="312" y="96"/>
                    </a:lnTo>
                    <a:lnTo>
                      <a:pt x="318" y="102"/>
                    </a:lnTo>
                    <a:lnTo>
                      <a:pt x="336" y="102"/>
                    </a:lnTo>
                    <a:lnTo>
                      <a:pt x="342" y="96"/>
                    </a:lnTo>
                    <a:lnTo>
                      <a:pt x="324" y="78"/>
                    </a:lnTo>
                    <a:lnTo>
                      <a:pt x="324" y="72"/>
                    </a:lnTo>
                    <a:lnTo>
                      <a:pt x="330" y="66"/>
                    </a:lnTo>
                    <a:lnTo>
                      <a:pt x="330" y="6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0" name="Liechtenstein" descr="© INSCALE GmbH, 05.05.2010&#10;http://www.presentationload.com/">
                <a:extLst>
                  <a:ext uri="{FF2B5EF4-FFF2-40B4-BE49-F238E27FC236}">
                    <a16:creationId xmlns:a16="http://schemas.microsoft.com/office/drawing/2014/main" id="{3B7130A8-5257-F143-398D-48B47D4F7B87}"/>
                  </a:ext>
                </a:extLst>
              </p:cNvPr>
              <p:cNvSpPr>
                <a:spLocks/>
              </p:cNvSpPr>
              <p:nvPr/>
            </p:nvSpPr>
            <p:spPr bwMode="gray">
              <a:xfrm>
                <a:off x="5847346" y="2236027"/>
                <a:ext cx="7376" cy="11064"/>
              </a:xfrm>
              <a:custGeom>
                <a:avLst/>
                <a:gdLst>
                  <a:gd name="T0" fmla="*/ 2147483647 w 18"/>
                  <a:gd name="T1" fmla="*/ 0 h 24"/>
                  <a:gd name="T2" fmla="*/ 2147483647 w 18"/>
                  <a:gd name="T3" fmla="*/ 2147483647 h 24"/>
                  <a:gd name="T4" fmla="*/ 0 w 18"/>
                  <a:gd name="T5" fmla="*/ 2147483647 h 24"/>
                  <a:gd name="T6" fmla="*/ 0 w 18"/>
                  <a:gd name="T7" fmla="*/ 2147483647 h 24"/>
                  <a:gd name="T8" fmla="*/ 2147483647 w 18"/>
                  <a:gd name="T9" fmla="*/ 2147483647 h 24"/>
                  <a:gd name="T10" fmla="*/ 2147483647 w 18"/>
                  <a:gd name="T11" fmla="*/ 0 h 24"/>
                  <a:gd name="T12" fmla="*/ 2147483647 w 18"/>
                  <a:gd name="T13" fmla="*/ 0 h 24"/>
                  <a:gd name="T14" fmla="*/ 0 60000 65536"/>
                  <a:gd name="T15" fmla="*/ 0 60000 65536"/>
                  <a:gd name="T16" fmla="*/ 0 60000 65536"/>
                  <a:gd name="T17" fmla="*/ 0 60000 65536"/>
                  <a:gd name="T18" fmla="*/ 0 60000 65536"/>
                  <a:gd name="T19" fmla="*/ 0 60000 65536"/>
                  <a:gd name="T20" fmla="*/ 0 60000 65536"/>
                  <a:gd name="T21" fmla="*/ 0 w 18"/>
                  <a:gd name="T22" fmla="*/ 0 h 24"/>
                  <a:gd name="T23" fmla="*/ 18 w 18"/>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4">
                    <a:moveTo>
                      <a:pt x="12" y="0"/>
                    </a:moveTo>
                    <a:lnTo>
                      <a:pt x="6" y="6"/>
                    </a:lnTo>
                    <a:lnTo>
                      <a:pt x="0" y="18"/>
                    </a:lnTo>
                    <a:lnTo>
                      <a:pt x="0" y="24"/>
                    </a:lnTo>
                    <a:lnTo>
                      <a:pt x="18" y="24"/>
                    </a:lnTo>
                    <a:lnTo>
                      <a:pt x="18" y="0"/>
                    </a:lnTo>
                    <a:lnTo>
                      <a:pt x="12" y="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1" name="Latvia" descr="© INSCALE GmbH, 05.05.2010&#10;http://www.presentationload.com/">
                <a:extLst>
                  <a:ext uri="{FF2B5EF4-FFF2-40B4-BE49-F238E27FC236}">
                    <a16:creationId xmlns:a16="http://schemas.microsoft.com/office/drawing/2014/main" id="{FDD38EF4-EF56-B276-A2D1-9F2B70829622}"/>
                  </a:ext>
                </a:extLst>
              </p:cNvPr>
              <p:cNvSpPr>
                <a:spLocks/>
              </p:cNvSpPr>
              <p:nvPr/>
            </p:nvSpPr>
            <p:spPr bwMode="gray">
              <a:xfrm>
                <a:off x="6171903" y="1845082"/>
                <a:ext cx="201004" cy="84827"/>
              </a:xfrm>
              <a:custGeom>
                <a:avLst/>
                <a:gdLst>
                  <a:gd name="T0" fmla="*/ 2147483647 w 426"/>
                  <a:gd name="T1" fmla="*/ 2147483647 h 180"/>
                  <a:gd name="T2" fmla="*/ 2147483647 w 426"/>
                  <a:gd name="T3" fmla="*/ 2147483647 h 180"/>
                  <a:gd name="T4" fmla="*/ 2147483647 w 426"/>
                  <a:gd name="T5" fmla="*/ 2147483647 h 180"/>
                  <a:gd name="T6" fmla="*/ 2147483647 w 426"/>
                  <a:gd name="T7" fmla="*/ 2147483647 h 180"/>
                  <a:gd name="T8" fmla="*/ 2147483647 w 426"/>
                  <a:gd name="T9" fmla="*/ 2147483647 h 180"/>
                  <a:gd name="T10" fmla="*/ 2147483647 w 426"/>
                  <a:gd name="T11" fmla="*/ 2147483647 h 180"/>
                  <a:gd name="T12" fmla="*/ 2147483647 w 426"/>
                  <a:gd name="T13" fmla="*/ 2147483647 h 180"/>
                  <a:gd name="T14" fmla="*/ 2147483647 w 426"/>
                  <a:gd name="T15" fmla="*/ 2147483647 h 180"/>
                  <a:gd name="T16" fmla="*/ 2147483647 w 426"/>
                  <a:gd name="T17" fmla="*/ 2147483647 h 180"/>
                  <a:gd name="T18" fmla="*/ 2147483647 w 426"/>
                  <a:gd name="T19" fmla="*/ 2147483647 h 180"/>
                  <a:gd name="T20" fmla="*/ 2147483647 w 426"/>
                  <a:gd name="T21" fmla="*/ 2147483647 h 180"/>
                  <a:gd name="T22" fmla="*/ 2147483647 w 426"/>
                  <a:gd name="T23" fmla="*/ 2147483647 h 180"/>
                  <a:gd name="T24" fmla="*/ 2147483647 w 426"/>
                  <a:gd name="T25" fmla="*/ 2147483647 h 180"/>
                  <a:gd name="T26" fmla="*/ 2147483647 w 426"/>
                  <a:gd name="T27" fmla="*/ 2147483647 h 180"/>
                  <a:gd name="T28" fmla="*/ 2147483647 w 426"/>
                  <a:gd name="T29" fmla="*/ 2147483647 h 180"/>
                  <a:gd name="T30" fmla="*/ 2147483647 w 426"/>
                  <a:gd name="T31" fmla="*/ 2147483647 h 180"/>
                  <a:gd name="T32" fmla="*/ 2147483647 w 426"/>
                  <a:gd name="T33" fmla="*/ 2147483647 h 180"/>
                  <a:gd name="T34" fmla="*/ 2147483647 w 426"/>
                  <a:gd name="T35" fmla="*/ 2147483647 h 180"/>
                  <a:gd name="T36" fmla="*/ 2147483647 w 426"/>
                  <a:gd name="T37" fmla="*/ 2147483647 h 180"/>
                  <a:gd name="T38" fmla="*/ 2147483647 w 426"/>
                  <a:gd name="T39" fmla="*/ 2147483647 h 180"/>
                  <a:gd name="T40" fmla="*/ 2147483647 w 426"/>
                  <a:gd name="T41" fmla="*/ 2147483647 h 180"/>
                  <a:gd name="T42" fmla="*/ 2147483647 w 426"/>
                  <a:gd name="T43" fmla="*/ 2147483647 h 180"/>
                  <a:gd name="T44" fmla="*/ 2147483647 w 426"/>
                  <a:gd name="T45" fmla="*/ 2147483647 h 180"/>
                  <a:gd name="T46" fmla="*/ 2147483647 w 426"/>
                  <a:gd name="T47" fmla="*/ 2147483647 h 180"/>
                  <a:gd name="T48" fmla="*/ 2147483647 w 426"/>
                  <a:gd name="T49" fmla="*/ 2147483647 h 180"/>
                  <a:gd name="T50" fmla="*/ 2147483647 w 426"/>
                  <a:gd name="T51" fmla="*/ 2147483647 h 180"/>
                  <a:gd name="T52" fmla="*/ 2147483647 w 426"/>
                  <a:gd name="T53" fmla="*/ 2147483647 h 180"/>
                  <a:gd name="T54" fmla="*/ 2147483647 w 426"/>
                  <a:gd name="T55" fmla="*/ 2147483647 h 180"/>
                  <a:gd name="T56" fmla="*/ 2147483647 w 426"/>
                  <a:gd name="T57" fmla="*/ 2147483647 h 180"/>
                  <a:gd name="T58" fmla="*/ 2147483647 w 426"/>
                  <a:gd name="T59" fmla="*/ 2147483647 h 180"/>
                  <a:gd name="T60" fmla="*/ 2147483647 w 426"/>
                  <a:gd name="T61" fmla="*/ 0 h 180"/>
                  <a:gd name="T62" fmla="*/ 2147483647 w 426"/>
                  <a:gd name="T63" fmla="*/ 2147483647 h 180"/>
                  <a:gd name="T64" fmla="*/ 2147483647 w 426"/>
                  <a:gd name="T65" fmla="*/ 2147483647 h 180"/>
                  <a:gd name="T66" fmla="*/ 2147483647 w 426"/>
                  <a:gd name="T67" fmla="*/ 2147483647 h 180"/>
                  <a:gd name="T68" fmla="*/ 2147483647 w 426"/>
                  <a:gd name="T69" fmla="*/ 2147483647 h 180"/>
                  <a:gd name="T70" fmla="*/ 2147483647 w 426"/>
                  <a:gd name="T71" fmla="*/ 2147483647 h 180"/>
                  <a:gd name="T72" fmla="*/ 2147483647 w 426"/>
                  <a:gd name="T73" fmla="*/ 2147483647 h 180"/>
                  <a:gd name="T74" fmla="*/ 2147483647 w 426"/>
                  <a:gd name="T75" fmla="*/ 2147483647 h 180"/>
                  <a:gd name="T76" fmla="*/ 2147483647 w 426"/>
                  <a:gd name="T77" fmla="*/ 2147483647 h 180"/>
                  <a:gd name="T78" fmla="*/ 2147483647 w 426"/>
                  <a:gd name="T79" fmla="*/ 2147483647 h 180"/>
                  <a:gd name="T80" fmla="*/ 2147483647 w 426"/>
                  <a:gd name="T81" fmla="*/ 2147483647 h 180"/>
                  <a:gd name="T82" fmla="*/ 2147483647 w 426"/>
                  <a:gd name="T83" fmla="*/ 2147483647 h 180"/>
                  <a:gd name="T84" fmla="*/ 0 w 426"/>
                  <a:gd name="T85" fmla="*/ 2147483647 h 180"/>
                  <a:gd name="T86" fmla="*/ 2147483647 w 426"/>
                  <a:gd name="T87" fmla="*/ 2147483647 h 1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26"/>
                  <a:gd name="T133" fmla="*/ 0 h 180"/>
                  <a:gd name="T134" fmla="*/ 426 w 426"/>
                  <a:gd name="T135" fmla="*/ 180 h 1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26" h="180">
                    <a:moveTo>
                      <a:pt x="6" y="144"/>
                    </a:moveTo>
                    <a:lnTo>
                      <a:pt x="6" y="138"/>
                    </a:lnTo>
                    <a:lnTo>
                      <a:pt x="12" y="138"/>
                    </a:lnTo>
                    <a:lnTo>
                      <a:pt x="24" y="132"/>
                    </a:lnTo>
                    <a:lnTo>
                      <a:pt x="66" y="132"/>
                    </a:lnTo>
                    <a:lnTo>
                      <a:pt x="78" y="120"/>
                    </a:lnTo>
                    <a:lnTo>
                      <a:pt x="96" y="120"/>
                    </a:lnTo>
                    <a:lnTo>
                      <a:pt x="102" y="126"/>
                    </a:lnTo>
                    <a:lnTo>
                      <a:pt x="108" y="126"/>
                    </a:lnTo>
                    <a:lnTo>
                      <a:pt x="114" y="132"/>
                    </a:lnTo>
                    <a:lnTo>
                      <a:pt x="120" y="132"/>
                    </a:lnTo>
                    <a:lnTo>
                      <a:pt x="126" y="126"/>
                    </a:lnTo>
                    <a:lnTo>
                      <a:pt x="132" y="126"/>
                    </a:lnTo>
                    <a:lnTo>
                      <a:pt x="144" y="132"/>
                    </a:lnTo>
                    <a:lnTo>
                      <a:pt x="150" y="132"/>
                    </a:lnTo>
                    <a:lnTo>
                      <a:pt x="156" y="138"/>
                    </a:lnTo>
                    <a:lnTo>
                      <a:pt x="162" y="138"/>
                    </a:lnTo>
                    <a:lnTo>
                      <a:pt x="168" y="132"/>
                    </a:lnTo>
                    <a:lnTo>
                      <a:pt x="180" y="132"/>
                    </a:lnTo>
                    <a:lnTo>
                      <a:pt x="186" y="138"/>
                    </a:lnTo>
                    <a:lnTo>
                      <a:pt x="204" y="138"/>
                    </a:lnTo>
                    <a:lnTo>
                      <a:pt x="216" y="126"/>
                    </a:lnTo>
                    <a:lnTo>
                      <a:pt x="228" y="126"/>
                    </a:lnTo>
                    <a:lnTo>
                      <a:pt x="234" y="132"/>
                    </a:lnTo>
                    <a:lnTo>
                      <a:pt x="240" y="144"/>
                    </a:lnTo>
                    <a:lnTo>
                      <a:pt x="270" y="144"/>
                    </a:lnTo>
                    <a:lnTo>
                      <a:pt x="282" y="150"/>
                    </a:lnTo>
                    <a:lnTo>
                      <a:pt x="288" y="150"/>
                    </a:lnTo>
                    <a:lnTo>
                      <a:pt x="300" y="162"/>
                    </a:lnTo>
                    <a:lnTo>
                      <a:pt x="318" y="174"/>
                    </a:lnTo>
                    <a:lnTo>
                      <a:pt x="336" y="180"/>
                    </a:lnTo>
                    <a:lnTo>
                      <a:pt x="360" y="168"/>
                    </a:lnTo>
                    <a:lnTo>
                      <a:pt x="378" y="168"/>
                    </a:lnTo>
                    <a:lnTo>
                      <a:pt x="384" y="174"/>
                    </a:lnTo>
                    <a:lnTo>
                      <a:pt x="390" y="168"/>
                    </a:lnTo>
                    <a:lnTo>
                      <a:pt x="396" y="168"/>
                    </a:lnTo>
                    <a:lnTo>
                      <a:pt x="402" y="162"/>
                    </a:lnTo>
                    <a:lnTo>
                      <a:pt x="408" y="150"/>
                    </a:lnTo>
                    <a:lnTo>
                      <a:pt x="414" y="144"/>
                    </a:lnTo>
                    <a:lnTo>
                      <a:pt x="420" y="150"/>
                    </a:lnTo>
                    <a:lnTo>
                      <a:pt x="426" y="150"/>
                    </a:lnTo>
                    <a:lnTo>
                      <a:pt x="426" y="126"/>
                    </a:lnTo>
                    <a:lnTo>
                      <a:pt x="414" y="114"/>
                    </a:lnTo>
                    <a:lnTo>
                      <a:pt x="408" y="102"/>
                    </a:lnTo>
                    <a:lnTo>
                      <a:pt x="402" y="96"/>
                    </a:lnTo>
                    <a:lnTo>
                      <a:pt x="378" y="90"/>
                    </a:lnTo>
                    <a:lnTo>
                      <a:pt x="384" y="72"/>
                    </a:lnTo>
                    <a:lnTo>
                      <a:pt x="402" y="72"/>
                    </a:lnTo>
                    <a:lnTo>
                      <a:pt x="402" y="66"/>
                    </a:lnTo>
                    <a:lnTo>
                      <a:pt x="396" y="60"/>
                    </a:lnTo>
                    <a:lnTo>
                      <a:pt x="384" y="54"/>
                    </a:lnTo>
                    <a:lnTo>
                      <a:pt x="372" y="42"/>
                    </a:lnTo>
                    <a:lnTo>
                      <a:pt x="354" y="42"/>
                    </a:lnTo>
                    <a:lnTo>
                      <a:pt x="348" y="36"/>
                    </a:lnTo>
                    <a:lnTo>
                      <a:pt x="330" y="36"/>
                    </a:lnTo>
                    <a:lnTo>
                      <a:pt x="324" y="42"/>
                    </a:lnTo>
                    <a:lnTo>
                      <a:pt x="306" y="42"/>
                    </a:lnTo>
                    <a:lnTo>
                      <a:pt x="288" y="24"/>
                    </a:lnTo>
                    <a:lnTo>
                      <a:pt x="276" y="18"/>
                    </a:lnTo>
                    <a:lnTo>
                      <a:pt x="270" y="12"/>
                    </a:lnTo>
                    <a:lnTo>
                      <a:pt x="246" y="0"/>
                    </a:lnTo>
                    <a:lnTo>
                      <a:pt x="216" y="0"/>
                    </a:lnTo>
                    <a:lnTo>
                      <a:pt x="186" y="12"/>
                    </a:lnTo>
                    <a:lnTo>
                      <a:pt x="174" y="12"/>
                    </a:lnTo>
                    <a:lnTo>
                      <a:pt x="180" y="24"/>
                    </a:lnTo>
                    <a:lnTo>
                      <a:pt x="180" y="30"/>
                    </a:lnTo>
                    <a:lnTo>
                      <a:pt x="186" y="42"/>
                    </a:lnTo>
                    <a:lnTo>
                      <a:pt x="186" y="60"/>
                    </a:lnTo>
                    <a:lnTo>
                      <a:pt x="192" y="66"/>
                    </a:lnTo>
                    <a:lnTo>
                      <a:pt x="186" y="78"/>
                    </a:lnTo>
                    <a:lnTo>
                      <a:pt x="156" y="78"/>
                    </a:lnTo>
                    <a:lnTo>
                      <a:pt x="138" y="72"/>
                    </a:lnTo>
                    <a:lnTo>
                      <a:pt x="126" y="72"/>
                    </a:lnTo>
                    <a:lnTo>
                      <a:pt x="114" y="54"/>
                    </a:lnTo>
                    <a:lnTo>
                      <a:pt x="84" y="24"/>
                    </a:lnTo>
                    <a:lnTo>
                      <a:pt x="72" y="24"/>
                    </a:lnTo>
                    <a:lnTo>
                      <a:pt x="60" y="30"/>
                    </a:lnTo>
                    <a:lnTo>
                      <a:pt x="48" y="30"/>
                    </a:lnTo>
                    <a:lnTo>
                      <a:pt x="36" y="36"/>
                    </a:lnTo>
                    <a:lnTo>
                      <a:pt x="30" y="42"/>
                    </a:lnTo>
                    <a:lnTo>
                      <a:pt x="24" y="54"/>
                    </a:lnTo>
                    <a:lnTo>
                      <a:pt x="24" y="66"/>
                    </a:lnTo>
                    <a:lnTo>
                      <a:pt x="18" y="78"/>
                    </a:lnTo>
                    <a:lnTo>
                      <a:pt x="6" y="84"/>
                    </a:lnTo>
                    <a:lnTo>
                      <a:pt x="0" y="96"/>
                    </a:lnTo>
                    <a:lnTo>
                      <a:pt x="0" y="120"/>
                    </a:lnTo>
                    <a:lnTo>
                      <a:pt x="6" y="132"/>
                    </a:lnTo>
                    <a:lnTo>
                      <a:pt x="6" y="150"/>
                    </a:lnTo>
                    <a:lnTo>
                      <a:pt x="6" y="14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2" name="Kosovo" descr="© INSCALE GmbH, 05.05.2010&#10;http://www.presentationload.com/">
                <a:extLst>
                  <a:ext uri="{FF2B5EF4-FFF2-40B4-BE49-F238E27FC236}">
                    <a16:creationId xmlns:a16="http://schemas.microsoft.com/office/drawing/2014/main" id="{74D4A85E-DA4D-085D-5764-D6587D9E19B9}"/>
                  </a:ext>
                </a:extLst>
              </p:cNvPr>
              <p:cNvSpPr>
                <a:spLocks noEditPoints="1"/>
              </p:cNvSpPr>
              <p:nvPr/>
            </p:nvSpPr>
            <p:spPr bwMode="gray">
              <a:xfrm>
                <a:off x="6173524" y="2375802"/>
                <a:ext cx="60776" cy="61228"/>
              </a:xfrm>
              <a:custGeom>
                <a:avLst/>
                <a:gdLst/>
                <a:ahLst/>
                <a:cxnLst>
                  <a:cxn ang="0">
                    <a:pos x="6" y="75"/>
                  </a:cxn>
                  <a:cxn ang="0">
                    <a:pos x="0" y="72"/>
                  </a:cxn>
                  <a:cxn ang="0">
                    <a:pos x="227" y="122"/>
                  </a:cxn>
                  <a:cxn ang="0">
                    <a:pos x="218" y="127"/>
                  </a:cxn>
                  <a:cxn ang="0">
                    <a:pos x="214" y="120"/>
                  </a:cxn>
                  <a:cxn ang="0">
                    <a:pos x="206" y="113"/>
                  </a:cxn>
                  <a:cxn ang="0">
                    <a:pos x="197" y="111"/>
                  </a:cxn>
                  <a:cxn ang="0">
                    <a:pos x="190" y="110"/>
                  </a:cxn>
                  <a:cxn ang="0">
                    <a:pos x="185" y="110"/>
                  </a:cxn>
                  <a:cxn ang="0">
                    <a:pos x="185" y="101"/>
                  </a:cxn>
                  <a:cxn ang="0">
                    <a:pos x="189" y="95"/>
                  </a:cxn>
                  <a:cxn ang="0">
                    <a:pos x="187" y="84"/>
                  </a:cxn>
                  <a:cxn ang="0">
                    <a:pos x="177" y="78"/>
                  </a:cxn>
                  <a:cxn ang="0">
                    <a:pos x="169" y="76"/>
                  </a:cxn>
                  <a:cxn ang="0">
                    <a:pos x="170" y="61"/>
                  </a:cxn>
                  <a:cxn ang="0">
                    <a:pos x="165" y="56"/>
                  </a:cxn>
                  <a:cxn ang="0">
                    <a:pos x="161" y="61"/>
                  </a:cxn>
                  <a:cxn ang="0">
                    <a:pos x="157" y="53"/>
                  </a:cxn>
                  <a:cxn ang="0">
                    <a:pos x="158" y="35"/>
                  </a:cxn>
                  <a:cxn ang="0">
                    <a:pos x="154" y="32"/>
                  </a:cxn>
                  <a:cxn ang="0">
                    <a:pos x="147" y="32"/>
                  </a:cxn>
                  <a:cxn ang="0">
                    <a:pos x="137" y="32"/>
                  </a:cxn>
                  <a:cxn ang="0">
                    <a:pos x="126" y="27"/>
                  </a:cxn>
                  <a:cxn ang="0">
                    <a:pos x="131" y="20"/>
                  </a:cxn>
                  <a:cxn ang="0">
                    <a:pos x="130" y="12"/>
                  </a:cxn>
                  <a:cxn ang="0">
                    <a:pos x="122" y="0"/>
                  </a:cxn>
                  <a:cxn ang="0">
                    <a:pos x="115" y="6"/>
                  </a:cxn>
                  <a:cxn ang="0">
                    <a:pos x="104" y="13"/>
                  </a:cxn>
                  <a:cxn ang="0">
                    <a:pos x="96" y="15"/>
                  </a:cxn>
                  <a:cxn ang="0">
                    <a:pos x="89" y="13"/>
                  </a:cxn>
                  <a:cxn ang="0">
                    <a:pos x="91" y="22"/>
                  </a:cxn>
                  <a:cxn ang="0">
                    <a:pos x="101" y="27"/>
                  </a:cxn>
                  <a:cxn ang="0">
                    <a:pos x="97" y="33"/>
                  </a:cxn>
                  <a:cxn ang="0">
                    <a:pos x="100" y="40"/>
                  </a:cxn>
                  <a:cxn ang="0">
                    <a:pos x="99" y="46"/>
                  </a:cxn>
                  <a:cxn ang="0">
                    <a:pos x="92" y="49"/>
                  </a:cxn>
                  <a:cxn ang="0">
                    <a:pos x="88" y="45"/>
                  </a:cxn>
                  <a:cxn ang="0">
                    <a:pos x="70" y="59"/>
                  </a:cxn>
                  <a:cxn ang="0">
                    <a:pos x="73" y="71"/>
                  </a:cxn>
                  <a:cxn ang="0">
                    <a:pos x="45" y="74"/>
                  </a:cxn>
                  <a:cxn ang="0">
                    <a:pos x="14" y="72"/>
                  </a:cxn>
                  <a:cxn ang="0">
                    <a:pos x="6" y="75"/>
                  </a:cxn>
                  <a:cxn ang="0">
                    <a:pos x="6" y="141"/>
                  </a:cxn>
                  <a:cxn ang="0">
                    <a:pos x="14" y="155"/>
                  </a:cxn>
                  <a:cxn ang="0">
                    <a:pos x="27" y="173"/>
                  </a:cxn>
                  <a:cxn ang="0">
                    <a:pos x="50" y="175"/>
                  </a:cxn>
                  <a:cxn ang="0">
                    <a:pos x="60" y="211"/>
                  </a:cxn>
                  <a:cxn ang="0">
                    <a:pos x="60" y="237"/>
                  </a:cxn>
                  <a:cxn ang="0">
                    <a:pos x="92" y="226"/>
                  </a:cxn>
                  <a:cxn ang="0">
                    <a:pos x="138" y="205"/>
                  </a:cxn>
                  <a:cxn ang="0">
                    <a:pos x="146" y="184"/>
                  </a:cxn>
                  <a:cxn ang="0">
                    <a:pos x="189" y="173"/>
                  </a:cxn>
                  <a:cxn ang="0">
                    <a:pos x="209" y="163"/>
                  </a:cxn>
                  <a:cxn ang="0">
                    <a:pos x="217" y="156"/>
                  </a:cxn>
                  <a:cxn ang="0">
                    <a:pos x="225" y="144"/>
                  </a:cxn>
                  <a:cxn ang="0">
                    <a:pos x="228" y="137"/>
                  </a:cxn>
                  <a:cxn ang="0">
                    <a:pos x="232" y="129"/>
                  </a:cxn>
                </a:cxnLst>
                <a:rect l="0" t="0" r="r" b="b"/>
                <a:pathLst>
                  <a:path w="232" h="237">
                    <a:moveTo>
                      <a:pt x="0" y="72"/>
                    </a:moveTo>
                    <a:cubicBezTo>
                      <a:pt x="1" y="72"/>
                      <a:pt x="2" y="73"/>
                      <a:pt x="6" y="75"/>
                    </a:cubicBezTo>
                    <a:cubicBezTo>
                      <a:pt x="6" y="66"/>
                      <a:pt x="6" y="66"/>
                      <a:pt x="6" y="66"/>
                    </a:cubicBezTo>
                    <a:lnTo>
                      <a:pt x="0" y="72"/>
                    </a:lnTo>
                    <a:close/>
                    <a:moveTo>
                      <a:pt x="231" y="124"/>
                    </a:moveTo>
                    <a:cubicBezTo>
                      <a:pt x="227" y="122"/>
                      <a:pt x="227" y="122"/>
                      <a:pt x="227" y="122"/>
                    </a:cubicBezTo>
                    <a:cubicBezTo>
                      <a:pt x="223" y="124"/>
                      <a:pt x="223" y="124"/>
                      <a:pt x="223" y="124"/>
                    </a:cubicBezTo>
                    <a:cubicBezTo>
                      <a:pt x="218" y="127"/>
                      <a:pt x="218" y="127"/>
                      <a:pt x="218" y="127"/>
                    </a:cubicBezTo>
                    <a:cubicBezTo>
                      <a:pt x="216" y="124"/>
                      <a:pt x="216" y="124"/>
                      <a:pt x="216" y="124"/>
                    </a:cubicBezTo>
                    <a:cubicBezTo>
                      <a:pt x="214" y="120"/>
                      <a:pt x="214" y="120"/>
                      <a:pt x="214" y="120"/>
                    </a:cubicBezTo>
                    <a:cubicBezTo>
                      <a:pt x="210" y="117"/>
                      <a:pt x="210" y="117"/>
                      <a:pt x="210" y="117"/>
                    </a:cubicBezTo>
                    <a:cubicBezTo>
                      <a:pt x="206" y="113"/>
                      <a:pt x="206" y="113"/>
                      <a:pt x="206" y="113"/>
                    </a:cubicBezTo>
                    <a:cubicBezTo>
                      <a:pt x="202" y="113"/>
                      <a:pt x="202" y="113"/>
                      <a:pt x="202" y="113"/>
                    </a:cubicBezTo>
                    <a:cubicBezTo>
                      <a:pt x="197" y="111"/>
                      <a:pt x="197" y="111"/>
                      <a:pt x="197" y="111"/>
                    </a:cubicBezTo>
                    <a:cubicBezTo>
                      <a:pt x="195" y="113"/>
                      <a:pt x="195" y="113"/>
                      <a:pt x="195" y="113"/>
                    </a:cubicBezTo>
                    <a:cubicBezTo>
                      <a:pt x="190" y="110"/>
                      <a:pt x="190" y="110"/>
                      <a:pt x="190" y="110"/>
                    </a:cubicBezTo>
                    <a:cubicBezTo>
                      <a:pt x="186" y="111"/>
                      <a:pt x="186" y="111"/>
                      <a:pt x="186" y="111"/>
                    </a:cubicBezTo>
                    <a:cubicBezTo>
                      <a:pt x="185" y="110"/>
                      <a:pt x="185" y="110"/>
                      <a:pt x="185" y="110"/>
                    </a:cubicBezTo>
                    <a:cubicBezTo>
                      <a:pt x="187" y="106"/>
                      <a:pt x="187" y="106"/>
                      <a:pt x="187" y="106"/>
                    </a:cubicBezTo>
                    <a:cubicBezTo>
                      <a:pt x="185" y="101"/>
                      <a:pt x="185" y="101"/>
                      <a:pt x="185" y="101"/>
                    </a:cubicBezTo>
                    <a:cubicBezTo>
                      <a:pt x="189" y="100"/>
                      <a:pt x="189" y="100"/>
                      <a:pt x="189" y="100"/>
                    </a:cubicBezTo>
                    <a:cubicBezTo>
                      <a:pt x="189" y="95"/>
                      <a:pt x="189" y="95"/>
                      <a:pt x="189" y="95"/>
                    </a:cubicBezTo>
                    <a:cubicBezTo>
                      <a:pt x="191" y="85"/>
                      <a:pt x="191" y="85"/>
                      <a:pt x="191" y="85"/>
                    </a:cubicBezTo>
                    <a:cubicBezTo>
                      <a:pt x="187" y="84"/>
                      <a:pt x="187" y="84"/>
                      <a:pt x="187" y="84"/>
                    </a:cubicBezTo>
                    <a:cubicBezTo>
                      <a:pt x="182" y="80"/>
                      <a:pt x="182" y="80"/>
                      <a:pt x="182" y="80"/>
                    </a:cubicBezTo>
                    <a:cubicBezTo>
                      <a:pt x="177" y="78"/>
                      <a:pt x="177" y="78"/>
                      <a:pt x="177" y="78"/>
                    </a:cubicBezTo>
                    <a:cubicBezTo>
                      <a:pt x="172" y="78"/>
                      <a:pt x="172" y="78"/>
                      <a:pt x="172" y="78"/>
                    </a:cubicBezTo>
                    <a:cubicBezTo>
                      <a:pt x="169" y="76"/>
                      <a:pt x="169" y="76"/>
                      <a:pt x="169" y="76"/>
                    </a:cubicBezTo>
                    <a:cubicBezTo>
                      <a:pt x="169" y="71"/>
                      <a:pt x="169" y="71"/>
                      <a:pt x="169" y="71"/>
                    </a:cubicBezTo>
                    <a:cubicBezTo>
                      <a:pt x="170" y="61"/>
                      <a:pt x="170" y="61"/>
                      <a:pt x="170" y="61"/>
                    </a:cubicBezTo>
                    <a:cubicBezTo>
                      <a:pt x="167" y="57"/>
                      <a:pt x="167" y="57"/>
                      <a:pt x="167" y="57"/>
                    </a:cubicBezTo>
                    <a:cubicBezTo>
                      <a:pt x="165" y="56"/>
                      <a:pt x="165" y="56"/>
                      <a:pt x="165" y="56"/>
                    </a:cubicBezTo>
                    <a:cubicBezTo>
                      <a:pt x="163" y="59"/>
                      <a:pt x="163" y="59"/>
                      <a:pt x="163" y="59"/>
                    </a:cubicBezTo>
                    <a:cubicBezTo>
                      <a:pt x="161" y="61"/>
                      <a:pt x="161" y="61"/>
                      <a:pt x="161" y="61"/>
                    </a:cubicBezTo>
                    <a:cubicBezTo>
                      <a:pt x="158" y="60"/>
                      <a:pt x="158" y="60"/>
                      <a:pt x="158" y="60"/>
                    </a:cubicBezTo>
                    <a:cubicBezTo>
                      <a:pt x="157" y="53"/>
                      <a:pt x="157" y="53"/>
                      <a:pt x="157" y="53"/>
                    </a:cubicBezTo>
                    <a:cubicBezTo>
                      <a:pt x="159" y="36"/>
                      <a:pt x="159" y="36"/>
                      <a:pt x="159" y="36"/>
                    </a:cubicBezTo>
                    <a:cubicBezTo>
                      <a:pt x="158" y="35"/>
                      <a:pt x="158" y="35"/>
                      <a:pt x="158" y="35"/>
                    </a:cubicBezTo>
                    <a:cubicBezTo>
                      <a:pt x="151" y="36"/>
                      <a:pt x="151" y="36"/>
                      <a:pt x="151" y="36"/>
                    </a:cubicBezTo>
                    <a:cubicBezTo>
                      <a:pt x="154" y="32"/>
                      <a:pt x="154" y="32"/>
                      <a:pt x="154" y="32"/>
                    </a:cubicBezTo>
                    <a:cubicBezTo>
                      <a:pt x="152" y="29"/>
                      <a:pt x="152" y="29"/>
                      <a:pt x="152" y="29"/>
                    </a:cubicBezTo>
                    <a:cubicBezTo>
                      <a:pt x="147" y="32"/>
                      <a:pt x="147" y="32"/>
                      <a:pt x="147" y="32"/>
                    </a:cubicBezTo>
                    <a:cubicBezTo>
                      <a:pt x="142" y="30"/>
                      <a:pt x="142" y="30"/>
                      <a:pt x="142" y="30"/>
                    </a:cubicBezTo>
                    <a:cubicBezTo>
                      <a:pt x="137" y="32"/>
                      <a:pt x="137" y="32"/>
                      <a:pt x="137" y="32"/>
                    </a:cubicBezTo>
                    <a:cubicBezTo>
                      <a:pt x="132" y="28"/>
                      <a:pt x="132" y="28"/>
                      <a:pt x="132" y="28"/>
                    </a:cubicBezTo>
                    <a:cubicBezTo>
                      <a:pt x="126" y="27"/>
                      <a:pt x="126" y="27"/>
                      <a:pt x="126" y="27"/>
                    </a:cubicBezTo>
                    <a:cubicBezTo>
                      <a:pt x="125" y="24"/>
                      <a:pt x="125" y="24"/>
                      <a:pt x="125" y="24"/>
                    </a:cubicBezTo>
                    <a:cubicBezTo>
                      <a:pt x="131" y="20"/>
                      <a:pt x="131" y="20"/>
                      <a:pt x="131" y="20"/>
                    </a:cubicBezTo>
                    <a:cubicBezTo>
                      <a:pt x="131" y="17"/>
                      <a:pt x="131" y="17"/>
                      <a:pt x="131" y="17"/>
                    </a:cubicBezTo>
                    <a:cubicBezTo>
                      <a:pt x="130" y="12"/>
                      <a:pt x="130" y="12"/>
                      <a:pt x="130" y="12"/>
                    </a:cubicBezTo>
                    <a:cubicBezTo>
                      <a:pt x="126" y="5"/>
                      <a:pt x="126" y="5"/>
                      <a:pt x="126" y="5"/>
                    </a:cubicBezTo>
                    <a:cubicBezTo>
                      <a:pt x="122" y="0"/>
                      <a:pt x="122" y="0"/>
                      <a:pt x="122" y="0"/>
                    </a:cubicBezTo>
                    <a:cubicBezTo>
                      <a:pt x="116" y="2"/>
                      <a:pt x="116" y="2"/>
                      <a:pt x="116" y="2"/>
                    </a:cubicBezTo>
                    <a:cubicBezTo>
                      <a:pt x="115" y="6"/>
                      <a:pt x="115" y="6"/>
                      <a:pt x="115" y="6"/>
                    </a:cubicBezTo>
                    <a:cubicBezTo>
                      <a:pt x="112" y="8"/>
                      <a:pt x="112" y="8"/>
                      <a:pt x="112" y="8"/>
                    </a:cubicBezTo>
                    <a:cubicBezTo>
                      <a:pt x="104" y="13"/>
                      <a:pt x="104" y="13"/>
                      <a:pt x="104" y="13"/>
                    </a:cubicBezTo>
                    <a:cubicBezTo>
                      <a:pt x="100" y="16"/>
                      <a:pt x="100" y="16"/>
                      <a:pt x="100" y="16"/>
                    </a:cubicBezTo>
                    <a:cubicBezTo>
                      <a:pt x="96" y="15"/>
                      <a:pt x="96" y="15"/>
                      <a:pt x="96" y="15"/>
                    </a:cubicBezTo>
                    <a:cubicBezTo>
                      <a:pt x="92" y="17"/>
                      <a:pt x="92" y="17"/>
                      <a:pt x="92" y="17"/>
                    </a:cubicBezTo>
                    <a:cubicBezTo>
                      <a:pt x="89" y="13"/>
                      <a:pt x="89" y="13"/>
                      <a:pt x="89" y="13"/>
                    </a:cubicBezTo>
                    <a:cubicBezTo>
                      <a:pt x="88" y="16"/>
                      <a:pt x="88" y="16"/>
                      <a:pt x="88" y="16"/>
                    </a:cubicBezTo>
                    <a:cubicBezTo>
                      <a:pt x="91" y="22"/>
                      <a:pt x="91" y="22"/>
                      <a:pt x="91" y="22"/>
                    </a:cubicBezTo>
                    <a:cubicBezTo>
                      <a:pt x="99" y="24"/>
                      <a:pt x="99" y="24"/>
                      <a:pt x="99" y="24"/>
                    </a:cubicBezTo>
                    <a:cubicBezTo>
                      <a:pt x="101" y="27"/>
                      <a:pt x="101" y="27"/>
                      <a:pt x="101" y="27"/>
                    </a:cubicBezTo>
                    <a:cubicBezTo>
                      <a:pt x="97" y="30"/>
                      <a:pt x="97" y="30"/>
                      <a:pt x="97" y="30"/>
                    </a:cubicBezTo>
                    <a:cubicBezTo>
                      <a:pt x="97" y="33"/>
                      <a:pt x="97" y="33"/>
                      <a:pt x="97" y="33"/>
                    </a:cubicBezTo>
                    <a:cubicBezTo>
                      <a:pt x="101" y="35"/>
                      <a:pt x="101" y="35"/>
                      <a:pt x="101" y="35"/>
                    </a:cubicBezTo>
                    <a:cubicBezTo>
                      <a:pt x="100" y="40"/>
                      <a:pt x="100" y="40"/>
                      <a:pt x="100" y="40"/>
                    </a:cubicBezTo>
                    <a:cubicBezTo>
                      <a:pt x="97" y="42"/>
                      <a:pt x="97" y="42"/>
                      <a:pt x="97" y="42"/>
                    </a:cubicBezTo>
                    <a:cubicBezTo>
                      <a:pt x="99" y="46"/>
                      <a:pt x="99" y="46"/>
                      <a:pt x="99" y="46"/>
                    </a:cubicBezTo>
                    <a:cubicBezTo>
                      <a:pt x="96" y="47"/>
                      <a:pt x="96" y="47"/>
                      <a:pt x="96" y="47"/>
                    </a:cubicBezTo>
                    <a:cubicBezTo>
                      <a:pt x="92" y="49"/>
                      <a:pt x="92" y="49"/>
                      <a:pt x="92" y="49"/>
                    </a:cubicBezTo>
                    <a:cubicBezTo>
                      <a:pt x="91" y="44"/>
                      <a:pt x="91" y="44"/>
                      <a:pt x="91" y="44"/>
                    </a:cubicBezTo>
                    <a:cubicBezTo>
                      <a:pt x="88" y="45"/>
                      <a:pt x="88" y="45"/>
                      <a:pt x="88" y="45"/>
                    </a:cubicBezTo>
                    <a:cubicBezTo>
                      <a:pt x="78" y="53"/>
                      <a:pt x="78" y="53"/>
                      <a:pt x="78" y="53"/>
                    </a:cubicBezTo>
                    <a:cubicBezTo>
                      <a:pt x="70" y="59"/>
                      <a:pt x="70" y="59"/>
                      <a:pt x="70" y="59"/>
                    </a:cubicBezTo>
                    <a:cubicBezTo>
                      <a:pt x="72" y="65"/>
                      <a:pt x="72" y="65"/>
                      <a:pt x="72" y="65"/>
                    </a:cubicBezTo>
                    <a:cubicBezTo>
                      <a:pt x="73" y="71"/>
                      <a:pt x="73" y="71"/>
                      <a:pt x="73" y="71"/>
                    </a:cubicBezTo>
                    <a:cubicBezTo>
                      <a:pt x="63" y="74"/>
                      <a:pt x="63" y="74"/>
                      <a:pt x="63" y="74"/>
                    </a:cubicBezTo>
                    <a:cubicBezTo>
                      <a:pt x="45" y="74"/>
                      <a:pt x="45" y="74"/>
                      <a:pt x="45" y="74"/>
                    </a:cubicBezTo>
                    <a:cubicBezTo>
                      <a:pt x="32" y="75"/>
                      <a:pt x="32" y="75"/>
                      <a:pt x="32" y="75"/>
                    </a:cubicBezTo>
                    <a:cubicBezTo>
                      <a:pt x="14" y="72"/>
                      <a:pt x="14" y="72"/>
                      <a:pt x="14" y="72"/>
                    </a:cubicBezTo>
                    <a:cubicBezTo>
                      <a:pt x="9" y="77"/>
                      <a:pt x="9" y="77"/>
                      <a:pt x="9" y="77"/>
                    </a:cubicBezTo>
                    <a:cubicBezTo>
                      <a:pt x="8" y="76"/>
                      <a:pt x="7" y="76"/>
                      <a:pt x="6" y="75"/>
                    </a:cubicBezTo>
                    <a:cubicBezTo>
                      <a:pt x="6" y="116"/>
                      <a:pt x="6" y="116"/>
                      <a:pt x="6" y="116"/>
                    </a:cubicBezTo>
                    <a:cubicBezTo>
                      <a:pt x="6" y="141"/>
                      <a:pt x="6" y="141"/>
                      <a:pt x="6" y="141"/>
                    </a:cubicBezTo>
                    <a:cubicBezTo>
                      <a:pt x="14" y="153"/>
                      <a:pt x="14" y="153"/>
                      <a:pt x="14" y="153"/>
                    </a:cubicBezTo>
                    <a:cubicBezTo>
                      <a:pt x="14" y="154"/>
                      <a:pt x="14" y="155"/>
                      <a:pt x="14" y="155"/>
                    </a:cubicBezTo>
                    <a:cubicBezTo>
                      <a:pt x="14" y="155"/>
                      <a:pt x="15" y="155"/>
                      <a:pt x="16" y="156"/>
                    </a:cubicBezTo>
                    <a:cubicBezTo>
                      <a:pt x="27" y="173"/>
                      <a:pt x="27" y="173"/>
                      <a:pt x="27" y="173"/>
                    </a:cubicBezTo>
                    <a:cubicBezTo>
                      <a:pt x="48" y="173"/>
                      <a:pt x="48" y="173"/>
                      <a:pt x="48" y="173"/>
                    </a:cubicBezTo>
                    <a:cubicBezTo>
                      <a:pt x="48" y="173"/>
                      <a:pt x="49" y="174"/>
                      <a:pt x="50" y="175"/>
                    </a:cubicBezTo>
                    <a:cubicBezTo>
                      <a:pt x="59" y="201"/>
                      <a:pt x="59" y="201"/>
                      <a:pt x="59" y="201"/>
                    </a:cubicBezTo>
                    <a:cubicBezTo>
                      <a:pt x="59" y="205"/>
                      <a:pt x="60" y="208"/>
                      <a:pt x="60" y="211"/>
                    </a:cubicBezTo>
                    <a:cubicBezTo>
                      <a:pt x="60" y="229"/>
                      <a:pt x="60" y="229"/>
                      <a:pt x="60" y="229"/>
                    </a:cubicBezTo>
                    <a:cubicBezTo>
                      <a:pt x="60" y="237"/>
                      <a:pt x="60" y="237"/>
                      <a:pt x="60" y="237"/>
                    </a:cubicBezTo>
                    <a:cubicBezTo>
                      <a:pt x="76" y="232"/>
                      <a:pt x="76" y="232"/>
                      <a:pt x="76" y="232"/>
                    </a:cubicBezTo>
                    <a:cubicBezTo>
                      <a:pt x="92" y="226"/>
                      <a:pt x="92" y="226"/>
                      <a:pt x="92" y="226"/>
                    </a:cubicBezTo>
                    <a:cubicBezTo>
                      <a:pt x="103" y="205"/>
                      <a:pt x="103" y="205"/>
                      <a:pt x="103" y="205"/>
                    </a:cubicBezTo>
                    <a:cubicBezTo>
                      <a:pt x="138" y="205"/>
                      <a:pt x="138" y="205"/>
                      <a:pt x="138" y="205"/>
                    </a:cubicBezTo>
                    <a:cubicBezTo>
                      <a:pt x="146" y="205"/>
                      <a:pt x="146" y="205"/>
                      <a:pt x="146" y="205"/>
                    </a:cubicBezTo>
                    <a:cubicBezTo>
                      <a:pt x="146" y="184"/>
                      <a:pt x="146" y="184"/>
                      <a:pt x="146" y="184"/>
                    </a:cubicBezTo>
                    <a:cubicBezTo>
                      <a:pt x="178" y="184"/>
                      <a:pt x="178" y="184"/>
                      <a:pt x="178" y="184"/>
                    </a:cubicBezTo>
                    <a:cubicBezTo>
                      <a:pt x="189" y="173"/>
                      <a:pt x="189" y="173"/>
                      <a:pt x="189" y="173"/>
                    </a:cubicBezTo>
                    <a:cubicBezTo>
                      <a:pt x="210" y="170"/>
                      <a:pt x="210" y="170"/>
                      <a:pt x="210" y="170"/>
                    </a:cubicBezTo>
                    <a:cubicBezTo>
                      <a:pt x="209" y="163"/>
                      <a:pt x="209" y="163"/>
                      <a:pt x="209" y="163"/>
                    </a:cubicBezTo>
                    <a:cubicBezTo>
                      <a:pt x="213" y="159"/>
                      <a:pt x="213" y="159"/>
                      <a:pt x="213" y="159"/>
                    </a:cubicBezTo>
                    <a:cubicBezTo>
                      <a:pt x="217" y="156"/>
                      <a:pt x="217" y="156"/>
                      <a:pt x="217" y="156"/>
                    </a:cubicBezTo>
                    <a:cubicBezTo>
                      <a:pt x="219" y="147"/>
                      <a:pt x="219" y="147"/>
                      <a:pt x="219" y="147"/>
                    </a:cubicBezTo>
                    <a:cubicBezTo>
                      <a:pt x="225" y="144"/>
                      <a:pt x="225" y="144"/>
                      <a:pt x="225" y="144"/>
                    </a:cubicBezTo>
                    <a:cubicBezTo>
                      <a:pt x="225" y="141"/>
                      <a:pt x="225" y="141"/>
                      <a:pt x="225" y="141"/>
                    </a:cubicBezTo>
                    <a:cubicBezTo>
                      <a:pt x="228" y="137"/>
                      <a:pt x="228" y="137"/>
                      <a:pt x="228" y="137"/>
                    </a:cubicBezTo>
                    <a:cubicBezTo>
                      <a:pt x="229" y="133"/>
                      <a:pt x="229" y="133"/>
                      <a:pt x="229" y="133"/>
                    </a:cubicBezTo>
                    <a:cubicBezTo>
                      <a:pt x="232" y="129"/>
                      <a:pt x="232" y="129"/>
                      <a:pt x="232" y="129"/>
                    </a:cubicBezTo>
                    <a:cubicBezTo>
                      <a:pt x="231" y="124"/>
                      <a:pt x="231" y="124"/>
                      <a:pt x="231" y="124"/>
                    </a:cubicBez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3" name="Italy" descr="© INSCALE GmbH, 05.05.2010&#10;http://www.presentationload.com/">
                <a:extLst>
                  <a:ext uri="{FF2B5EF4-FFF2-40B4-BE49-F238E27FC236}">
                    <a16:creationId xmlns:a16="http://schemas.microsoft.com/office/drawing/2014/main" id="{AB64A62A-7834-6BDE-03BD-49E0667E6FCE}"/>
                  </a:ext>
                </a:extLst>
              </p:cNvPr>
              <p:cNvSpPr>
                <a:spLocks noEditPoints="1"/>
              </p:cNvSpPr>
              <p:nvPr/>
            </p:nvSpPr>
            <p:spPr bwMode="gray">
              <a:xfrm>
                <a:off x="5762519" y="2243402"/>
                <a:ext cx="366971" cy="390943"/>
              </a:xfrm>
              <a:custGeom>
                <a:avLst/>
                <a:gdLst>
                  <a:gd name="T0" fmla="*/ 2147483647 w 780"/>
                  <a:gd name="T1" fmla="*/ 2147483647 h 828"/>
                  <a:gd name="T2" fmla="*/ 2147483647 w 780"/>
                  <a:gd name="T3" fmla="*/ 2147483647 h 828"/>
                  <a:gd name="T4" fmla="*/ 2147483647 w 780"/>
                  <a:gd name="T5" fmla="*/ 2147483647 h 828"/>
                  <a:gd name="T6" fmla="*/ 2147483647 w 780"/>
                  <a:gd name="T7" fmla="*/ 2147483647 h 828"/>
                  <a:gd name="T8" fmla="*/ 2147483647 w 780"/>
                  <a:gd name="T9" fmla="*/ 2147483647 h 828"/>
                  <a:gd name="T10" fmla="*/ 2147483647 w 780"/>
                  <a:gd name="T11" fmla="*/ 2147483647 h 828"/>
                  <a:gd name="T12" fmla="*/ 2147483647 w 780"/>
                  <a:gd name="T13" fmla="*/ 2147483647 h 828"/>
                  <a:gd name="T14" fmla="*/ 2147483647 w 780"/>
                  <a:gd name="T15" fmla="*/ 2147483647 h 828"/>
                  <a:gd name="T16" fmla="*/ 2147483647 w 780"/>
                  <a:gd name="T17" fmla="*/ 2147483647 h 828"/>
                  <a:gd name="T18" fmla="*/ 2147483647 w 780"/>
                  <a:gd name="T19" fmla="*/ 2147483647 h 828"/>
                  <a:gd name="T20" fmla="*/ 2147483647 w 780"/>
                  <a:gd name="T21" fmla="*/ 2147483647 h 828"/>
                  <a:gd name="T22" fmla="*/ 2147483647 w 780"/>
                  <a:gd name="T23" fmla="*/ 2147483647 h 828"/>
                  <a:gd name="T24" fmla="*/ 2147483647 w 780"/>
                  <a:gd name="T25" fmla="*/ 2147483647 h 828"/>
                  <a:gd name="T26" fmla="*/ 2147483647 w 780"/>
                  <a:gd name="T27" fmla="*/ 2147483647 h 828"/>
                  <a:gd name="T28" fmla="*/ 2147483647 w 780"/>
                  <a:gd name="T29" fmla="*/ 2147483647 h 828"/>
                  <a:gd name="T30" fmla="*/ 2147483647 w 780"/>
                  <a:gd name="T31" fmla="*/ 2147483647 h 828"/>
                  <a:gd name="T32" fmla="*/ 2147483647 w 780"/>
                  <a:gd name="T33" fmla="*/ 2147483647 h 828"/>
                  <a:gd name="T34" fmla="*/ 2147483647 w 780"/>
                  <a:gd name="T35" fmla="*/ 2147483647 h 828"/>
                  <a:gd name="T36" fmla="*/ 2147483647 w 780"/>
                  <a:gd name="T37" fmla="*/ 2147483647 h 828"/>
                  <a:gd name="T38" fmla="*/ 2147483647 w 780"/>
                  <a:gd name="T39" fmla="*/ 2147483647 h 828"/>
                  <a:gd name="T40" fmla="*/ 2147483647 w 780"/>
                  <a:gd name="T41" fmla="*/ 2147483647 h 828"/>
                  <a:gd name="T42" fmla="*/ 2147483647 w 780"/>
                  <a:gd name="T43" fmla="*/ 2147483647 h 828"/>
                  <a:gd name="T44" fmla="*/ 2147483647 w 780"/>
                  <a:gd name="T45" fmla="*/ 2147483647 h 828"/>
                  <a:gd name="T46" fmla="*/ 2147483647 w 780"/>
                  <a:gd name="T47" fmla="*/ 2147483647 h 828"/>
                  <a:gd name="T48" fmla="*/ 2147483647 w 780"/>
                  <a:gd name="T49" fmla="*/ 2147483647 h 828"/>
                  <a:gd name="T50" fmla="*/ 2147483647 w 780"/>
                  <a:gd name="T51" fmla="*/ 2147483647 h 828"/>
                  <a:gd name="T52" fmla="*/ 2147483647 w 780"/>
                  <a:gd name="T53" fmla="*/ 2147483647 h 828"/>
                  <a:gd name="T54" fmla="*/ 2147483647 w 780"/>
                  <a:gd name="T55" fmla="*/ 2147483647 h 828"/>
                  <a:gd name="T56" fmla="*/ 2147483647 w 780"/>
                  <a:gd name="T57" fmla="*/ 2147483647 h 828"/>
                  <a:gd name="T58" fmla="*/ 2147483647 w 780"/>
                  <a:gd name="T59" fmla="*/ 2147483647 h 828"/>
                  <a:gd name="T60" fmla="*/ 2147483647 w 780"/>
                  <a:gd name="T61" fmla="*/ 2147483647 h 828"/>
                  <a:gd name="T62" fmla="*/ 2147483647 w 780"/>
                  <a:gd name="T63" fmla="*/ 2147483647 h 828"/>
                  <a:gd name="T64" fmla="*/ 2147483647 w 780"/>
                  <a:gd name="T65" fmla="*/ 2147483647 h 828"/>
                  <a:gd name="T66" fmla="*/ 2147483647 w 780"/>
                  <a:gd name="T67" fmla="*/ 2147483647 h 828"/>
                  <a:gd name="T68" fmla="*/ 2147483647 w 780"/>
                  <a:gd name="T69" fmla="*/ 2147483647 h 828"/>
                  <a:gd name="T70" fmla="*/ 2147483647 w 780"/>
                  <a:gd name="T71" fmla="*/ 2147483647 h 828"/>
                  <a:gd name="T72" fmla="*/ 2147483647 w 780"/>
                  <a:gd name="T73" fmla="*/ 2147483647 h 828"/>
                  <a:gd name="T74" fmla="*/ 2147483647 w 780"/>
                  <a:gd name="T75" fmla="*/ 2147483647 h 828"/>
                  <a:gd name="T76" fmla="*/ 2147483647 w 780"/>
                  <a:gd name="T77" fmla="*/ 2147483647 h 828"/>
                  <a:gd name="T78" fmla="*/ 2147483647 w 780"/>
                  <a:gd name="T79" fmla="*/ 2147483647 h 828"/>
                  <a:gd name="T80" fmla="*/ 2147483647 w 780"/>
                  <a:gd name="T81" fmla="*/ 2147483647 h 828"/>
                  <a:gd name="T82" fmla="*/ 2147483647 w 780"/>
                  <a:gd name="T83" fmla="*/ 2147483647 h 828"/>
                  <a:gd name="T84" fmla="*/ 2147483647 w 780"/>
                  <a:gd name="T85" fmla="*/ 2147483647 h 828"/>
                  <a:gd name="T86" fmla="*/ 2147483647 w 780"/>
                  <a:gd name="T87" fmla="*/ 2147483647 h 828"/>
                  <a:gd name="T88" fmla="*/ 2147483647 w 780"/>
                  <a:gd name="T89" fmla="*/ 2147483647 h 828"/>
                  <a:gd name="T90" fmla="*/ 2147483647 w 780"/>
                  <a:gd name="T91" fmla="*/ 2147483647 h 828"/>
                  <a:gd name="T92" fmla="*/ 2147483647 w 780"/>
                  <a:gd name="T93" fmla="*/ 2147483647 h 828"/>
                  <a:gd name="T94" fmla="*/ 2147483647 w 780"/>
                  <a:gd name="T95" fmla="*/ 2147483647 h 828"/>
                  <a:gd name="T96" fmla="*/ 2147483647 w 780"/>
                  <a:gd name="T97" fmla="*/ 2147483647 h 828"/>
                  <a:gd name="T98" fmla="*/ 2147483647 w 780"/>
                  <a:gd name="T99" fmla="*/ 2147483647 h 828"/>
                  <a:gd name="T100" fmla="*/ 2147483647 w 780"/>
                  <a:gd name="T101" fmla="*/ 2147483647 h 828"/>
                  <a:gd name="T102" fmla="*/ 2147483647 w 780"/>
                  <a:gd name="T103" fmla="*/ 2147483647 h 828"/>
                  <a:gd name="T104" fmla="*/ 2147483647 w 780"/>
                  <a:gd name="T105" fmla="*/ 2147483647 h 828"/>
                  <a:gd name="T106" fmla="*/ 2147483647 w 780"/>
                  <a:gd name="T107" fmla="*/ 2147483647 h 828"/>
                  <a:gd name="T108" fmla="*/ 2147483647 w 780"/>
                  <a:gd name="T109" fmla="*/ 2147483647 h 828"/>
                  <a:gd name="T110" fmla="*/ 2147483647 w 780"/>
                  <a:gd name="T111" fmla="*/ 2147483647 h 828"/>
                  <a:gd name="T112" fmla="*/ 2147483647 w 780"/>
                  <a:gd name="T113" fmla="*/ 2147483647 h 82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80"/>
                  <a:gd name="T172" fmla="*/ 0 h 828"/>
                  <a:gd name="T173" fmla="*/ 780 w 780"/>
                  <a:gd name="T174" fmla="*/ 828 h 82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80" h="828">
                    <a:moveTo>
                      <a:pt x="570" y="720"/>
                    </a:moveTo>
                    <a:lnTo>
                      <a:pt x="558" y="714"/>
                    </a:lnTo>
                    <a:lnTo>
                      <a:pt x="552" y="708"/>
                    </a:lnTo>
                    <a:lnTo>
                      <a:pt x="540" y="708"/>
                    </a:lnTo>
                    <a:lnTo>
                      <a:pt x="534" y="714"/>
                    </a:lnTo>
                    <a:lnTo>
                      <a:pt x="522" y="720"/>
                    </a:lnTo>
                    <a:lnTo>
                      <a:pt x="516" y="726"/>
                    </a:lnTo>
                    <a:lnTo>
                      <a:pt x="468" y="726"/>
                    </a:lnTo>
                    <a:lnTo>
                      <a:pt x="456" y="720"/>
                    </a:lnTo>
                    <a:lnTo>
                      <a:pt x="444" y="708"/>
                    </a:lnTo>
                    <a:lnTo>
                      <a:pt x="438" y="708"/>
                    </a:lnTo>
                    <a:lnTo>
                      <a:pt x="420" y="726"/>
                    </a:lnTo>
                    <a:lnTo>
                      <a:pt x="402" y="714"/>
                    </a:lnTo>
                    <a:lnTo>
                      <a:pt x="396" y="714"/>
                    </a:lnTo>
                    <a:lnTo>
                      <a:pt x="384" y="726"/>
                    </a:lnTo>
                    <a:lnTo>
                      <a:pt x="384" y="738"/>
                    </a:lnTo>
                    <a:lnTo>
                      <a:pt x="396" y="750"/>
                    </a:lnTo>
                    <a:lnTo>
                      <a:pt x="420" y="762"/>
                    </a:lnTo>
                    <a:lnTo>
                      <a:pt x="426" y="762"/>
                    </a:lnTo>
                    <a:lnTo>
                      <a:pt x="444" y="780"/>
                    </a:lnTo>
                    <a:lnTo>
                      <a:pt x="444" y="786"/>
                    </a:lnTo>
                    <a:lnTo>
                      <a:pt x="456" y="786"/>
                    </a:lnTo>
                    <a:lnTo>
                      <a:pt x="468" y="798"/>
                    </a:lnTo>
                    <a:lnTo>
                      <a:pt x="480" y="804"/>
                    </a:lnTo>
                    <a:lnTo>
                      <a:pt x="498" y="798"/>
                    </a:lnTo>
                    <a:lnTo>
                      <a:pt x="504" y="804"/>
                    </a:lnTo>
                    <a:lnTo>
                      <a:pt x="516" y="810"/>
                    </a:lnTo>
                    <a:lnTo>
                      <a:pt x="522" y="822"/>
                    </a:lnTo>
                    <a:lnTo>
                      <a:pt x="534" y="828"/>
                    </a:lnTo>
                    <a:lnTo>
                      <a:pt x="558" y="828"/>
                    </a:lnTo>
                    <a:lnTo>
                      <a:pt x="570" y="816"/>
                    </a:lnTo>
                    <a:lnTo>
                      <a:pt x="570" y="792"/>
                    </a:lnTo>
                    <a:lnTo>
                      <a:pt x="564" y="780"/>
                    </a:lnTo>
                    <a:lnTo>
                      <a:pt x="564" y="768"/>
                    </a:lnTo>
                    <a:lnTo>
                      <a:pt x="570" y="750"/>
                    </a:lnTo>
                    <a:lnTo>
                      <a:pt x="576" y="738"/>
                    </a:lnTo>
                    <a:lnTo>
                      <a:pt x="582" y="732"/>
                    </a:lnTo>
                    <a:lnTo>
                      <a:pt x="582" y="714"/>
                    </a:lnTo>
                    <a:lnTo>
                      <a:pt x="576" y="702"/>
                    </a:lnTo>
                    <a:lnTo>
                      <a:pt x="570" y="720"/>
                    </a:lnTo>
                    <a:close/>
                    <a:moveTo>
                      <a:pt x="180" y="468"/>
                    </a:moveTo>
                    <a:lnTo>
                      <a:pt x="156" y="480"/>
                    </a:lnTo>
                    <a:lnTo>
                      <a:pt x="150" y="486"/>
                    </a:lnTo>
                    <a:lnTo>
                      <a:pt x="138" y="492"/>
                    </a:lnTo>
                    <a:lnTo>
                      <a:pt x="132" y="498"/>
                    </a:lnTo>
                    <a:lnTo>
                      <a:pt x="126" y="498"/>
                    </a:lnTo>
                    <a:lnTo>
                      <a:pt x="114" y="492"/>
                    </a:lnTo>
                    <a:lnTo>
                      <a:pt x="102" y="480"/>
                    </a:lnTo>
                    <a:lnTo>
                      <a:pt x="96" y="498"/>
                    </a:lnTo>
                    <a:lnTo>
                      <a:pt x="102" y="504"/>
                    </a:lnTo>
                    <a:lnTo>
                      <a:pt x="114" y="510"/>
                    </a:lnTo>
                    <a:lnTo>
                      <a:pt x="120" y="522"/>
                    </a:lnTo>
                    <a:lnTo>
                      <a:pt x="120" y="540"/>
                    </a:lnTo>
                    <a:lnTo>
                      <a:pt x="114" y="558"/>
                    </a:lnTo>
                    <a:lnTo>
                      <a:pt x="114" y="570"/>
                    </a:lnTo>
                    <a:lnTo>
                      <a:pt x="126" y="582"/>
                    </a:lnTo>
                    <a:lnTo>
                      <a:pt x="114" y="588"/>
                    </a:lnTo>
                    <a:lnTo>
                      <a:pt x="120" y="636"/>
                    </a:lnTo>
                    <a:lnTo>
                      <a:pt x="108" y="636"/>
                    </a:lnTo>
                    <a:lnTo>
                      <a:pt x="126" y="654"/>
                    </a:lnTo>
                    <a:lnTo>
                      <a:pt x="138" y="654"/>
                    </a:lnTo>
                    <a:lnTo>
                      <a:pt x="144" y="642"/>
                    </a:lnTo>
                    <a:lnTo>
                      <a:pt x="156" y="630"/>
                    </a:lnTo>
                    <a:lnTo>
                      <a:pt x="156" y="618"/>
                    </a:lnTo>
                    <a:lnTo>
                      <a:pt x="168" y="630"/>
                    </a:lnTo>
                    <a:lnTo>
                      <a:pt x="180" y="636"/>
                    </a:lnTo>
                    <a:lnTo>
                      <a:pt x="186" y="636"/>
                    </a:lnTo>
                    <a:lnTo>
                      <a:pt x="192" y="630"/>
                    </a:lnTo>
                    <a:lnTo>
                      <a:pt x="198" y="618"/>
                    </a:lnTo>
                    <a:lnTo>
                      <a:pt x="198" y="594"/>
                    </a:lnTo>
                    <a:lnTo>
                      <a:pt x="204" y="582"/>
                    </a:lnTo>
                    <a:lnTo>
                      <a:pt x="204" y="558"/>
                    </a:lnTo>
                    <a:lnTo>
                      <a:pt x="198" y="552"/>
                    </a:lnTo>
                    <a:lnTo>
                      <a:pt x="192" y="552"/>
                    </a:lnTo>
                    <a:lnTo>
                      <a:pt x="192" y="546"/>
                    </a:lnTo>
                    <a:lnTo>
                      <a:pt x="198" y="540"/>
                    </a:lnTo>
                    <a:lnTo>
                      <a:pt x="204" y="540"/>
                    </a:lnTo>
                    <a:lnTo>
                      <a:pt x="210" y="534"/>
                    </a:lnTo>
                    <a:lnTo>
                      <a:pt x="210" y="522"/>
                    </a:lnTo>
                    <a:lnTo>
                      <a:pt x="204" y="510"/>
                    </a:lnTo>
                    <a:lnTo>
                      <a:pt x="204" y="492"/>
                    </a:lnTo>
                    <a:lnTo>
                      <a:pt x="198" y="480"/>
                    </a:lnTo>
                    <a:lnTo>
                      <a:pt x="186" y="474"/>
                    </a:lnTo>
                    <a:lnTo>
                      <a:pt x="180" y="468"/>
                    </a:lnTo>
                    <a:close/>
                    <a:moveTo>
                      <a:pt x="774" y="546"/>
                    </a:moveTo>
                    <a:lnTo>
                      <a:pt x="768" y="534"/>
                    </a:lnTo>
                    <a:lnTo>
                      <a:pt x="756" y="528"/>
                    </a:lnTo>
                    <a:lnTo>
                      <a:pt x="738" y="510"/>
                    </a:lnTo>
                    <a:lnTo>
                      <a:pt x="678" y="480"/>
                    </a:lnTo>
                    <a:lnTo>
                      <a:pt x="672" y="480"/>
                    </a:lnTo>
                    <a:lnTo>
                      <a:pt x="660" y="474"/>
                    </a:lnTo>
                    <a:lnTo>
                      <a:pt x="648" y="474"/>
                    </a:lnTo>
                    <a:lnTo>
                      <a:pt x="630" y="468"/>
                    </a:lnTo>
                    <a:lnTo>
                      <a:pt x="606" y="456"/>
                    </a:lnTo>
                    <a:lnTo>
                      <a:pt x="606" y="450"/>
                    </a:lnTo>
                    <a:lnTo>
                      <a:pt x="612" y="438"/>
                    </a:lnTo>
                    <a:lnTo>
                      <a:pt x="624" y="426"/>
                    </a:lnTo>
                    <a:lnTo>
                      <a:pt x="624" y="420"/>
                    </a:lnTo>
                    <a:lnTo>
                      <a:pt x="618" y="414"/>
                    </a:lnTo>
                    <a:lnTo>
                      <a:pt x="612" y="414"/>
                    </a:lnTo>
                    <a:lnTo>
                      <a:pt x="594" y="408"/>
                    </a:lnTo>
                    <a:lnTo>
                      <a:pt x="552" y="408"/>
                    </a:lnTo>
                    <a:lnTo>
                      <a:pt x="540" y="402"/>
                    </a:lnTo>
                    <a:lnTo>
                      <a:pt x="534" y="396"/>
                    </a:lnTo>
                    <a:lnTo>
                      <a:pt x="516" y="384"/>
                    </a:lnTo>
                    <a:lnTo>
                      <a:pt x="492" y="360"/>
                    </a:lnTo>
                    <a:lnTo>
                      <a:pt x="480" y="342"/>
                    </a:lnTo>
                    <a:lnTo>
                      <a:pt x="474" y="336"/>
                    </a:lnTo>
                    <a:lnTo>
                      <a:pt x="468" y="324"/>
                    </a:lnTo>
                    <a:lnTo>
                      <a:pt x="468" y="312"/>
                    </a:lnTo>
                    <a:lnTo>
                      <a:pt x="450" y="276"/>
                    </a:lnTo>
                    <a:lnTo>
                      <a:pt x="438" y="270"/>
                    </a:lnTo>
                    <a:lnTo>
                      <a:pt x="432" y="264"/>
                    </a:lnTo>
                    <a:lnTo>
                      <a:pt x="420" y="258"/>
                    </a:lnTo>
                    <a:lnTo>
                      <a:pt x="414" y="252"/>
                    </a:lnTo>
                    <a:lnTo>
                      <a:pt x="378" y="222"/>
                    </a:lnTo>
                    <a:lnTo>
                      <a:pt x="372" y="210"/>
                    </a:lnTo>
                    <a:lnTo>
                      <a:pt x="360" y="198"/>
                    </a:lnTo>
                    <a:lnTo>
                      <a:pt x="360" y="186"/>
                    </a:lnTo>
                    <a:lnTo>
                      <a:pt x="366" y="180"/>
                    </a:lnTo>
                    <a:lnTo>
                      <a:pt x="384" y="180"/>
                    </a:lnTo>
                    <a:lnTo>
                      <a:pt x="384" y="174"/>
                    </a:lnTo>
                    <a:lnTo>
                      <a:pt x="372" y="162"/>
                    </a:lnTo>
                    <a:lnTo>
                      <a:pt x="366" y="150"/>
                    </a:lnTo>
                    <a:lnTo>
                      <a:pt x="366" y="138"/>
                    </a:lnTo>
                    <a:lnTo>
                      <a:pt x="402" y="120"/>
                    </a:lnTo>
                    <a:lnTo>
                      <a:pt x="408" y="114"/>
                    </a:lnTo>
                    <a:lnTo>
                      <a:pt x="414" y="114"/>
                    </a:lnTo>
                    <a:lnTo>
                      <a:pt x="438" y="108"/>
                    </a:lnTo>
                    <a:lnTo>
                      <a:pt x="444" y="72"/>
                    </a:lnTo>
                    <a:lnTo>
                      <a:pt x="432" y="66"/>
                    </a:lnTo>
                    <a:lnTo>
                      <a:pt x="438" y="60"/>
                    </a:lnTo>
                    <a:lnTo>
                      <a:pt x="438" y="42"/>
                    </a:lnTo>
                    <a:lnTo>
                      <a:pt x="384" y="42"/>
                    </a:lnTo>
                    <a:lnTo>
                      <a:pt x="378" y="24"/>
                    </a:lnTo>
                    <a:lnTo>
                      <a:pt x="366" y="24"/>
                    </a:lnTo>
                    <a:lnTo>
                      <a:pt x="366" y="6"/>
                    </a:lnTo>
                    <a:lnTo>
                      <a:pt x="360" y="0"/>
                    </a:lnTo>
                    <a:lnTo>
                      <a:pt x="342" y="0"/>
                    </a:lnTo>
                    <a:lnTo>
                      <a:pt x="336" y="6"/>
                    </a:lnTo>
                    <a:lnTo>
                      <a:pt x="336" y="12"/>
                    </a:lnTo>
                    <a:lnTo>
                      <a:pt x="294" y="12"/>
                    </a:lnTo>
                    <a:lnTo>
                      <a:pt x="282" y="30"/>
                    </a:lnTo>
                    <a:lnTo>
                      <a:pt x="270" y="24"/>
                    </a:lnTo>
                    <a:lnTo>
                      <a:pt x="252" y="24"/>
                    </a:lnTo>
                    <a:lnTo>
                      <a:pt x="246" y="42"/>
                    </a:lnTo>
                    <a:lnTo>
                      <a:pt x="222" y="42"/>
                    </a:lnTo>
                    <a:lnTo>
                      <a:pt x="222" y="48"/>
                    </a:lnTo>
                    <a:lnTo>
                      <a:pt x="234" y="60"/>
                    </a:lnTo>
                    <a:lnTo>
                      <a:pt x="228" y="72"/>
                    </a:lnTo>
                    <a:lnTo>
                      <a:pt x="210" y="60"/>
                    </a:lnTo>
                    <a:lnTo>
                      <a:pt x="192" y="66"/>
                    </a:lnTo>
                    <a:lnTo>
                      <a:pt x="180" y="48"/>
                    </a:lnTo>
                    <a:lnTo>
                      <a:pt x="174" y="72"/>
                    </a:lnTo>
                    <a:lnTo>
                      <a:pt x="162" y="84"/>
                    </a:lnTo>
                    <a:lnTo>
                      <a:pt x="162" y="102"/>
                    </a:lnTo>
                    <a:lnTo>
                      <a:pt x="138" y="78"/>
                    </a:lnTo>
                    <a:lnTo>
                      <a:pt x="132" y="78"/>
                    </a:lnTo>
                    <a:lnTo>
                      <a:pt x="132" y="72"/>
                    </a:lnTo>
                    <a:lnTo>
                      <a:pt x="126" y="66"/>
                    </a:lnTo>
                    <a:lnTo>
                      <a:pt x="126" y="60"/>
                    </a:lnTo>
                    <a:lnTo>
                      <a:pt x="120" y="54"/>
                    </a:lnTo>
                    <a:lnTo>
                      <a:pt x="108" y="54"/>
                    </a:lnTo>
                    <a:lnTo>
                      <a:pt x="102" y="60"/>
                    </a:lnTo>
                    <a:lnTo>
                      <a:pt x="102" y="78"/>
                    </a:lnTo>
                    <a:lnTo>
                      <a:pt x="84" y="96"/>
                    </a:lnTo>
                    <a:lnTo>
                      <a:pt x="78" y="96"/>
                    </a:lnTo>
                    <a:lnTo>
                      <a:pt x="66" y="84"/>
                    </a:lnTo>
                    <a:lnTo>
                      <a:pt x="54" y="84"/>
                    </a:lnTo>
                    <a:lnTo>
                      <a:pt x="42" y="96"/>
                    </a:lnTo>
                    <a:lnTo>
                      <a:pt x="30" y="96"/>
                    </a:lnTo>
                    <a:lnTo>
                      <a:pt x="30" y="102"/>
                    </a:lnTo>
                    <a:lnTo>
                      <a:pt x="24" y="102"/>
                    </a:lnTo>
                    <a:lnTo>
                      <a:pt x="18" y="108"/>
                    </a:lnTo>
                    <a:lnTo>
                      <a:pt x="42" y="132"/>
                    </a:lnTo>
                    <a:lnTo>
                      <a:pt x="42" y="138"/>
                    </a:lnTo>
                    <a:lnTo>
                      <a:pt x="24" y="156"/>
                    </a:lnTo>
                    <a:lnTo>
                      <a:pt x="0" y="156"/>
                    </a:lnTo>
                    <a:lnTo>
                      <a:pt x="12" y="174"/>
                    </a:lnTo>
                    <a:lnTo>
                      <a:pt x="24" y="174"/>
                    </a:lnTo>
                    <a:lnTo>
                      <a:pt x="30" y="180"/>
                    </a:lnTo>
                    <a:lnTo>
                      <a:pt x="30" y="192"/>
                    </a:lnTo>
                    <a:lnTo>
                      <a:pt x="24" y="198"/>
                    </a:lnTo>
                    <a:lnTo>
                      <a:pt x="24" y="204"/>
                    </a:lnTo>
                    <a:lnTo>
                      <a:pt x="18" y="210"/>
                    </a:lnTo>
                    <a:lnTo>
                      <a:pt x="18" y="216"/>
                    </a:lnTo>
                    <a:lnTo>
                      <a:pt x="24" y="222"/>
                    </a:lnTo>
                    <a:lnTo>
                      <a:pt x="36" y="228"/>
                    </a:lnTo>
                    <a:lnTo>
                      <a:pt x="42" y="228"/>
                    </a:lnTo>
                    <a:lnTo>
                      <a:pt x="42" y="234"/>
                    </a:lnTo>
                    <a:lnTo>
                      <a:pt x="66" y="234"/>
                    </a:lnTo>
                    <a:lnTo>
                      <a:pt x="72" y="240"/>
                    </a:lnTo>
                    <a:lnTo>
                      <a:pt x="72" y="246"/>
                    </a:lnTo>
                    <a:lnTo>
                      <a:pt x="54" y="264"/>
                    </a:lnTo>
                    <a:lnTo>
                      <a:pt x="54" y="270"/>
                    </a:lnTo>
                    <a:lnTo>
                      <a:pt x="66" y="270"/>
                    </a:lnTo>
                    <a:lnTo>
                      <a:pt x="90" y="258"/>
                    </a:lnTo>
                    <a:lnTo>
                      <a:pt x="120" y="228"/>
                    </a:lnTo>
                    <a:lnTo>
                      <a:pt x="144" y="216"/>
                    </a:lnTo>
                    <a:lnTo>
                      <a:pt x="156" y="216"/>
                    </a:lnTo>
                    <a:lnTo>
                      <a:pt x="168" y="222"/>
                    </a:lnTo>
                    <a:lnTo>
                      <a:pt x="204" y="234"/>
                    </a:lnTo>
                    <a:lnTo>
                      <a:pt x="216" y="240"/>
                    </a:lnTo>
                    <a:lnTo>
                      <a:pt x="228" y="252"/>
                    </a:lnTo>
                    <a:lnTo>
                      <a:pt x="234" y="264"/>
                    </a:lnTo>
                    <a:lnTo>
                      <a:pt x="234" y="276"/>
                    </a:lnTo>
                    <a:lnTo>
                      <a:pt x="240" y="282"/>
                    </a:lnTo>
                    <a:lnTo>
                      <a:pt x="240" y="288"/>
                    </a:lnTo>
                    <a:lnTo>
                      <a:pt x="252" y="300"/>
                    </a:lnTo>
                    <a:lnTo>
                      <a:pt x="252" y="306"/>
                    </a:lnTo>
                    <a:lnTo>
                      <a:pt x="246" y="318"/>
                    </a:lnTo>
                    <a:lnTo>
                      <a:pt x="246" y="324"/>
                    </a:lnTo>
                    <a:lnTo>
                      <a:pt x="258" y="336"/>
                    </a:lnTo>
                    <a:lnTo>
                      <a:pt x="282" y="348"/>
                    </a:lnTo>
                    <a:lnTo>
                      <a:pt x="288" y="354"/>
                    </a:lnTo>
                    <a:lnTo>
                      <a:pt x="294" y="354"/>
                    </a:lnTo>
                    <a:lnTo>
                      <a:pt x="300" y="372"/>
                    </a:lnTo>
                    <a:lnTo>
                      <a:pt x="330" y="372"/>
                    </a:lnTo>
                    <a:lnTo>
                      <a:pt x="348" y="390"/>
                    </a:lnTo>
                    <a:lnTo>
                      <a:pt x="354" y="402"/>
                    </a:lnTo>
                    <a:lnTo>
                      <a:pt x="366" y="414"/>
                    </a:lnTo>
                    <a:lnTo>
                      <a:pt x="378" y="420"/>
                    </a:lnTo>
                    <a:lnTo>
                      <a:pt x="384" y="432"/>
                    </a:lnTo>
                    <a:lnTo>
                      <a:pt x="420" y="468"/>
                    </a:lnTo>
                    <a:lnTo>
                      <a:pt x="456" y="468"/>
                    </a:lnTo>
                    <a:lnTo>
                      <a:pt x="462" y="474"/>
                    </a:lnTo>
                    <a:lnTo>
                      <a:pt x="468" y="486"/>
                    </a:lnTo>
                    <a:lnTo>
                      <a:pt x="492" y="498"/>
                    </a:lnTo>
                    <a:lnTo>
                      <a:pt x="510" y="504"/>
                    </a:lnTo>
                    <a:lnTo>
                      <a:pt x="528" y="504"/>
                    </a:lnTo>
                    <a:lnTo>
                      <a:pt x="540" y="510"/>
                    </a:lnTo>
                    <a:lnTo>
                      <a:pt x="546" y="510"/>
                    </a:lnTo>
                    <a:lnTo>
                      <a:pt x="552" y="522"/>
                    </a:lnTo>
                    <a:lnTo>
                      <a:pt x="552" y="534"/>
                    </a:lnTo>
                    <a:lnTo>
                      <a:pt x="564" y="558"/>
                    </a:lnTo>
                    <a:lnTo>
                      <a:pt x="570" y="564"/>
                    </a:lnTo>
                    <a:lnTo>
                      <a:pt x="582" y="564"/>
                    </a:lnTo>
                    <a:lnTo>
                      <a:pt x="594" y="558"/>
                    </a:lnTo>
                    <a:lnTo>
                      <a:pt x="600" y="558"/>
                    </a:lnTo>
                    <a:lnTo>
                      <a:pt x="600" y="570"/>
                    </a:lnTo>
                    <a:lnTo>
                      <a:pt x="606" y="582"/>
                    </a:lnTo>
                    <a:lnTo>
                      <a:pt x="606" y="606"/>
                    </a:lnTo>
                    <a:lnTo>
                      <a:pt x="612" y="618"/>
                    </a:lnTo>
                    <a:lnTo>
                      <a:pt x="630" y="636"/>
                    </a:lnTo>
                    <a:lnTo>
                      <a:pt x="630" y="666"/>
                    </a:lnTo>
                    <a:lnTo>
                      <a:pt x="612" y="666"/>
                    </a:lnTo>
                    <a:lnTo>
                      <a:pt x="612" y="690"/>
                    </a:lnTo>
                    <a:lnTo>
                      <a:pt x="606" y="696"/>
                    </a:lnTo>
                    <a:lnTo>
                      <a:pt x="600" y="708"/>
                    </a:lnTo>
                    <a:lnTo>
                      <a:pt x="594" y="714"/>
                    </a:lnTo>
                    <a:lnTo>
                      <a:pt x="594" y="732"/>
                    </a:lnTo>
                    <a:lnTo>
                      <a:pt x="606" y="732"/>
                    </a:lnTo>
                    <a:lnTo>
                      <a:pt x="618" y="726"/>
                    </a:lnTo>
                    <a:lnTo>
                      <a:pt x="624" y="726"/>
                    </a:lnTo>
                    <a:lnTo>
                      <a:pt x="636" y="702"/>
                    </a:lnTo>
                    <a:lnTo>
                      <a:pt x="654" y="696"/>
                    </a:lnTo>
                    <a:lnTo>
                      <a:pt x="654" y="666"/>
                    </a:lnTo>
                    <a:lnTo>
                      <a:pt x="666" y="654"/>
                    </a:lnTo>
                    <a:lnTo>
                      <a:pt x="678" y="654"/>
                    </a:lnTo>
                    <a:lnTo>
                      <a:pt x="684" y="648"/>
                    </a:lnTo>
                    <a:lnTo>
                      <a:pt x="696" y="648"/>
                    </a:lnTo>
                    <a:lnTo>
                      <a:pt x="696" y="636"/>
                    </a:lnTo>
                    <a:lnTo>
                      <a:pt x="690" y="630"/>
                    </a:lnTo>
                    <a:lnTo>
                      <a:pt x="690" y="618"/>
                    </a:lnTo>
                    <a:lnTo>
                      <a:pt x="678" y="606"/>
                    </a:lnTo>
                    <a:lnTo>
                      <a:pt x="666" y="606"/>
                    </a:lnTo>
                    <a:lnTo>
                      <a:pt x="648" y="588"/>
                    </a:lnTo>
                    <a:lnTo>
                      <a:pt x="654" y="582"/>
                    </a:lnTo>
                    <a:lnTo>
                      <a:pt x="660" y="570"/>
                    </a:lnTo>
                    <a:lnTo>
                      <a:pt x="666" y="552"/>
                    </a:lnTo>
                    <a:lnTo>
                      <a:pt x="672" y="540"/>
                    </a:lnTo>
                    <a:lnTo>
                      <a:pt x="684" y="528"/>
                    </a:lnTo>
                    <a:lnTo>
                      <a:pt x="690" y="534"/>
                    </a:lnTo>
                    <a:lnTo>
                      <a:pt x="702" y="534"/>
                    </a:lnTo>
                    <a:lnTo>
                      <a:pt x="708" y="540"/>
                    </a:lnTo>
                    <a:lnTo>
                      <a:pt x="738" y="540"/>
                    </a:lnTo>
                    <a:lnTo>
                      <a:pt x="738" y="552"/>
                    </a:lnTo>
                    <a:lnTo>
                      <a:pt x="744" y="558"/>
                    </a:lnTo>
                    <a:lnTo>
                      <a:pt x="744" y="564"/>
                    </a:lnTo>
                    <a:lnTo>
                      <a:pt x="750" y="576"/>
                    </a:lnTo>
                    <a:lnTo>
                      <a:pt x="762" y="576"/>
                    </a:lnTo>
                    <a:lnTo>
                      <a:pt x="774" y="570"/>
                    </a:lnTo>
                    <a:lnTo>
                      <a:pt x="780" y="564"/>
                    </a:lnTo>
                    <a:lnTo>
                      <a:pt x="780" y="558"/>
                    </a:lnTo>
                    <a:lnTo>
                      <a:pt x="774" y="54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4" name="Ireland" descr="© INSCALE GmbH, 05.05.2010&#10;http://www.presentationload.com/">
                <a:extLst>
                  <a:ext uri="{FF2B5EF4-FFF2-40B4-BE49-F238E27FC236}">
                    <a16:creationId xmlns:a16="http://schemas.microsoft.com/office/drawing/2014/main" id="{71F0A85C-D30F-F287-A324-AE607C71302A}"/>
                  </a:ext>
                </a:extLst>
              </p:cNvPr>
              <p:cNvSpPr>
                <a:spLocks/>
              </p:cNvSpPr>
              <p:nvPr/>
            </p:nvSpPr>
            <p:spPr bwMode="gray">
              <a:xfrm>
                <a:off x="5281215" y="1944663"/>
                <a:ext cx="132773" cy="140149"/>
              </a:xfrm>
              <a:custGeom>
                <a:avLst/>
                <a:gdLst>
                  <a:gd name="T0" fmla="*/ 2147483647 w 282"/>
                  <a:gd name="T1" fmla="*/ 2147483647 h 300"/>
                  <a:gd name="T2" fmla="*/ 2147483647 w 282"/>
                  <a:gd name="T3" fmla="*/ 2147483647 h 300"/>
                  <a:gd name="T4" fmla="*/ 2147483647 w 282"/>
                  <a:gd name="T5" fmla="*/ 2147483647 h 300"/>
                  <a:gd name="T6" fmla="*/ 2147483647 w 282"/>
                  <a:gd name="T7" fmla="*/ 2147483647 h 300"/>
                  <a:gd name="T8" fmla="*/ 2147483647 w 282"/>
                  <a:gd name="T9" fmla="*/ 2147483647 h 300"/>
                  <a:gd name="T10" fmla="*/ 2147483647 w 282"/>
                  <a:gd name="T11" fmla="*/ 2147483647 h 300"/>
                  <a:gd name="T12" fmla="*/ 2147483647 w 282"/>
                  <a:gd name="T13" fmla="*/ 2147483647 h 300"/>
                  <a:gd name="T14" fmla="*/ 2147483647 w 282"/>
                  <a:gd name="T15" fmla="*/ 2147483647 h 300"/>
                  <a:gd name="T16" fmla="*/ 2147483647 w 282"/>
                  <a:gd name="T17" fmla="*/ 2147483647 h 300"/>
                  <a:gd name="T18" fmla="*/ 2147483647 w 282"/>
                  <a:gd name="T19" fmla="*/ 2147483647 h 300"/>
                  <a:gd name="T20" fmla="*/ 2147483647 w 282"/>
                  <a:gd name="T21" fmla="*/ 2147483647 h 300"/>
                  <a:gd name="T22" fmla="*/ 2147483647 w 282"/>
                  <a:gd name="T23" fmla="*/ 2147483647 h 300"/>
                  <a:gd name="T24" fmla="*/ 2147483647 w 282"/>
                  <a:gd name="T25" fmla="*/ 0 h 300"/>
                  <a:gd name="T26" fmla="*/ 2147483647 w 282"/>
                  <a:gd name="T27" fmla="*/ 2147483647 h 300"/>
                  <a:gd name="T28" fmla="*/ 2147483647 w 282"/>
                  <a:gd name="T29" fmla="*/ 2147483647 h 300"/>
                  <a:gd name="T30" fmla="*/ 2147483647 w 282"/>
                  <a:gd name="T31" fmla="*/ 2147483647 h 300"/>
                  <a:gd name="T32" fmla="*/ 2147483647 w 282"/>
                  <a:gd name="T33" fmla="*/ 2147483647 h 300"/>
                  <a:gd name="T34" fmla="*/ 2147483647 w 282"/>
                  <a:gd name="T35" fmla="*/ 2147483647 h 300"/>
                  <a:gd name="T36" fmla="*/ 2147483647 w 282"/>
                  <a:gd name="T37" fmla="*/ 2147483647 h 300"/>
                  <a:gd name="T38" fmla="*/ 2147483647 w 282"/>
                  <a:gd name="T39" fmla="*/ 2147483647 h 300"/>
                  <a:gd name="T40" fmla="*/ 2147483647 w 282"/>
                  <a:gd name="T41" fmla="*/ 2147483647 h 300"/>
                  <a:gd name="T42" fmla="*/ 2147483647 w 282"/>
                  <a:gd name="T43" fmla="*/ 2147483647 h 300"/>
                  <a:gd name="T44" fmla="*/ 2147483647 w 282"/>
                  <a:gd name="T45" fmla="*/ 2147483647 h 300"/>
                  <a:gd name="T46" fmla="*/ 2147483647 w 282"/>
                  <a:gd name="T47" fmla="*/ 2147483647 h 300"/>
                  <a:gd name="T48" fmla="*/ 2147483647 w 282"/>
                  <a:gd name="T49" fmla="*/ 2147483647 h 300"/>
                  <a:gd name="T50" fmla="*/ 2147483647 w 282"/>
                  <a:gd name="T51" fmla="*/ 2147483647 h 300"/>
                  <a:gd name="T52" fmla="*/ 2147483647 w 282"/>
                  <a:gd name="T53" fmla="*/ 2147483647 h 300"/>
                  <a:gd name="T54" fmla="*/ 2147483647 w 282"/>
                  <a:gd name="T55" fmla="*/ 2147483647 h 300"/>
                  <a:gd name="T56" fmla="*/ 2147483647 w 282"/>
                  <a:gd name="T57" fmla="*/ 2147483647 h 300"/>
                  <a:gd name="T58" fmla="*/ 2147483647 w 282"/>
                  <a:gd name="T59" fmla="*/ 2147483647 h 300"/>
                  <a:gd name="T60" fmla="*/ 2147483647 w 282"/>
                  <a:gd name="T61" fmla="*/ 2147483647 h 300"/>
                  <a:gd name="T62" fmla="*/ 2147483647 w 282"/>
                  <a:gd name="T63" fmla="*/ 2147483647 h 300"/>
                  <a:gd name="T64" fmla="*/ 2147483647 w 282"/>
                  <a:gd name="T65" fmla="*/ 2147483647 h 300"/>
                  <a:gd name="T66" fmla="*/ 2147483647 w 282"/>
                  <a:gd name="T67" fmla="*/ 2147483647 h 300"/>
                  <a:gd name="T68" fmla="*/ 2147483647 w 282"/>
                  <a:gd name="T69" fmla="*/ 2147483647 h 300"/>
                  <a:gd name="T70" fmla="*/ 2147483647 w 282"/>
                  <a:gd name="T71" fmla="*/ 2147483647 h 300"/>
                  <a:gd name="T72" fmla="*/ 2147483647 w 282"/>
                  <a:gd name="T73" fmla="*/ 2147483647 h 300"/>
                  <a:gd name="T74" fmla="*/ 2147483647 w 282"/>
                  <a:gd name="T75" fmla="*/ 2147483647 h 300"/>
                  <a:gd name="T76" fmla="*/ 2147483647 w 282"/>
                  <a:gd name="T77" fmla="*/ 2147483647 h 300"/>
                  <a:gd name="T78" fmla="*/ 2147483647 w 282"/>
                  <a:gd name="T79" fmla="*/ 2147483647 h 300"/>
                  <a:gd name="T80" fmla="*/ 0 w 282"/>
                  <a:gd name="T81" fmla="*/ 2147483647 h 300"/>
                  <a:gd name="T82" fmla="*/ 2147483647 w 282"/>
                  <a:gd name="T83" fmla="*/ 2147483647 h 300"/>
                  <a:gd name="T84" fmla="*/ 2147483647 w 282"/>
                  <a:gd name="T85" fmla="*/ 2147483647 h 300"/>
                  <a:gd name="T86" fmla="*/ 2147483647 w 282"/>
                  <a:gd name="T87" fmla="*/ 2147483647 h 300"/>
                  <a:gd name="T88" fmla="*/ 2147483647 w 282"/>
                  <a:gd name="T89" fmla="*/ 2147483647 h 300"/>
                  <a:gd name="T90" fmla="*/ 2147483647 w 282"/>
                  <a:gd name="T91" fmla="*/ 2147483647 h 300"/>
                  <a:gd name="T92" fmla="*/ 2147483647 w 282"/>
                  <a:gd name="T93" fmla="*/ 2147483647 h 300"/>
                  <a:gd name="T94" fmla="*/ 2147483647 w 282"/>
                  <a:gd name="T95" fmla="*/ 2147483647 h 300"/>
                  <a:gd name="T96" fmla="*/ 2147483647 w 282"/>
                  <a:gd name="T97" fmla="*/ 2147483647 h 300"/>
                  <a:gd name="T98" fmla="*/ 2147483647 w 282"/>
                  <a:gd name="T99" fmla="*/ 2147483647 h 300"/>
                  <a:gd name="T100" fmla="*/ 2147483647 w 282"/>
                  <a:gd name="T101" fmla="*/ 2147483647 h 300"/>
                  <a:gd name="T102" fmla="*/ 2147483647 w 282"/>
                  <a:gd name="T103" fmla="*/ 2147483647 h 300"/>
                  <a:gd name="T104" fmla="*/ 2147483647 w 282"/>
                  <a:gd name="T105" fmla="*/ 2147483647 h 300"/>
                  <a:gd name="T106" fmla="*/ 2147483647 w 282"/>
                  <a:gd name="T107" fmla="*/ 2147483647 h 300"/>
                  <a:gd name="T108" fmla="*/ 2147483647 w 282"/>
                  <a:gd name="T109" fmla="*/ 2147483647 h 300"/>
                  <a:gd name="T110" fmla="*/ 2147483647 w 282"/>
                  <a:gd name="T111" fmla="*/ 2147483647 h 3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82"/>
                  <a:gd name="T169" fmla="*/ 0 h 300"/>
                  <a:gd name="T170" fmla="*/ 282 w 282"/>
                  <a:gd name="T171" fmla="*/ 300 h 3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82" h="300">
                    <a:moveTo>
                      <a:pt x="276" y="156"/>
                    </a:moveTo>
                    <a:lnTo>
                      <a:pt x="276" y="144"/>
                    </a:lnTo>
                    <a:lnTo>
                      <a:pt x="270" y="132"/>
                    </a:lnTo>
                    <a:lnTo>
                      <a:pt x="264" y="126"/>
                    </a:lnTo>
                    <a:lnTo>
                      <a:pt x="264" y="114"/>
                    </a:lnTo>
                    <a:lnTo>
                      <a:pt x="258" y="108"/>
                    </a:lnTo>
                    <a:lnTo>
                      <a:pt x="258" y="102"/>
                    </a:lnTo>
                    <a:lnTo>
                      <a:pt x="276" y="102"/>
                    </a:lnTo>
                    <a:lnTo>
                      <a:pt x="282" y="96"/>
                    </a:lnTo>
                    <a:lnTo>
                      <a:pt x="246" y="90"/>
                    </a:lnTo>
                    <a:lnTo>
                      <a:pt x="228" y="66"/>
                    </a:lnTo>
                    <a:lnTo>
                      <a:pt x="204" y="90"/>
                    </a:lnTo>
                    <a:lnTo>
                      <a:pt x="192" y="90"/>
                    </a:lnTo>
                    <a:lnTo>
                      <a:pt x="168" y="78"/>
                    </a:lnTo>
                    <a:lnTo>
                      <a:pt x="162" y="72"/>
                    </a:lnTo>
                    <a:lnTo>
                      <a:pt x="174" y="60"/>
                    </a:lnTo>
                    <a:lnTo>
                      <a:pt x="180" y="60"/>
                    </a:lnTo>
                    <a:lnTo>
                      <a:pt x="186" y="54"/>
                    </a:lnTo>
                    <a:lnTo>
                      <a:pt x="192" y="54"/>
                    </a:lnTo>
                    <a:lnTo>
                      <a:pt x="192" y="42"/>
                    </a:lnTo>
                    <a:lnTo>
                      <a:pt x="234" y="18"/>
                    </a:lnTo>
                    <a:lnTo>
                      <a:pt x="240" y="12"/>
                    </a:lnTo>
                    <a:lnTo>
                      <a:pt x="240" y="6"/>
                    </a:lnTo>
                    <a:lnTo>
                      <a:pt x="234" y="6"/>
                    </a:lnTo>
                    <a:lnTo>
                      <a:pt x="228" y="0"/>
                    </a:lnTo>
                    <a:lnTo>
                      <a:pt x="222" y="0"/>
                    </a:lnTo>
                    <a:lnTo>
                      <a:pt x="210" y="6"/>
                    </a:lnTo>
                    <a:lnTo>
                      <a:pt x="204" y="18"/>
                    </a:lnTo>
                    <a:lnTo>
                      <a:pt x="198" y="6"/>
                    </a:lnTo>
                    <a:lnTo>
                      <a:pt x="174" y="6"/>
                    </a:lnTo>
                    <a:lnTo>
                      <a:pt x="162" y="12"/>
                    </a:lnTo>
                    <a:lnTo>
                      <a:pt x="156" y="12"/>
                    </a:lnTo>
                    <a:lnTo>
                      <a:pt x="150" y="18"/>
                    </a:lnTo>
                    <a:lnTo>
                      <a:pt x="150" y="30"/>
                    </a:lnTo>
                    <a:lnTo>
                      <a:pt x="144" y="36"/>
                    </a:lnTo>
                    <a:lnTo>
                      <a:pt x="144" y="42"/>
                    </a:lnTo>
                    <a:lnTo>
                      <a:pt x="126" y="42"/>
                    </a:lnTo>
                    <a:lnTo>
                      <a:pt x="120" y="48"/>
                    </a:lnTo>
                    <a:lnTo>
                      <a:pt x="120" y="54"/>
                    </a:lnTo>
                    <a:lnTo>
                      <a:pt x="138" y="54"/>
                    </a:lnTo>
                    <a:lnTo>
                      <a:pt x="144" y="60"/>
                    </a:lnTo>
                    <a:lnTo>
                      <a:pt x="150" y="60"/>
                    </a:lnTo>
                    <a:lnTo>
                      <a:pt x="150" y="66"/>
                    </a:lnTo>
                    <a:lnTo>
                      <a:pt x="144" y="72"/>
                    </a:lnTo>
                    <a:lnTo>
                      <a:pt x="132" y="72"/>
                    </a:lnTo>
                    <a:lnTo>
                      <a:pt x="132" y="78"/>
                    </a:lnTo>
                    <a:lnTo>
                      <a:pt x="126" y="84"/>
                    </a:lnTo>
                    <a:lnTo>
                      <a:pt x="102" y="84"/>
                    </a:lnTo>
                    <a:lnTo>
                      <a:pt x="102" y="90"/>
                    </a:lnTo>
                    <a:lnTo>
                      <a:pt x="90" y="78"/>
                    </a:lnTo>
                    <a:lnTo>
                      <a:pt x="42" y="78"/>
                    </a:lnTo>
                    <a:lnTo>
                      <a:pt x="42" y="102"/>
                    </a:lnTo>
                    <a:lnTo>
                      <a:pt x="54" y="102"/>
                    </a:lnTo>
                    <a:lnTo>
                      <a:pt x="54" y="108"/>
                    </a:lnTo>
                    <a:lnTo>
                      <a:pt x="60" y="114"/>
                    </a:lnTo>
                    <a:lnTo>
                      <a:pt x="42" y="126"/>
                    </a:lnTo>
                    <a:lnTo>
                      <a:pt x="36" y="126"/>
                    </a:lnTo>
                    <a:lnTo>
                      <a:pt x="30" y="132"/>
                    </a:lnTo>
                    <a:lnTo>
                      <a:pt x="30" y="138"/>
                    </a:lnTo>
                    <a:lnTo>
                      <a:pt x="42" y="150"/>
                    </a:lnTo>
                    <a:lnTo>
                      <a:pt x="54" y="156"/>
                    </a:lnTo>
                    <a:lnTo>
                      <a:pt x="60" y="162"/>
                    </a:lnTo>
                    <a:lnTo>
                      <a:pt x="72" y="162"/>
                    </a:lnTo>
                    <a:lnTo>
                      <a:pt x="78" y="156"/>
                    </a:lnTo>
                    <a:lnTo>
                      <a:pt x="96" y="156"/>
                    </a:lnTo>
                    <a:lnTo>
                      <a:pt x="96" y="168"/>
                    </a:lnTo>
                    <a:lnTo>
                      <a:pt x="90" y="174"/>
                    </a:lnTo>
                    <a:lnTo>
                      <a:pt x="72" y="174"/>
                    </a:lnTo>
                    <a:lnTo>
                      <a:pt x="72" y="192"/>
                    </a:lnTo>
                    <a:lnTo>
                      <a:pt x="54" y="192"/>
                    </a:lnTo>
                    <a:lnTo>
                      <a:pt x="48" y="198"/>
                    </a:lnTo>
                    <a:lnTo>
                      <a:pt x="48" y="210"/>
                    </a:lnTo>
                    <a:lnTo>
                      <a:pt x="42" y="222"/>
                    </a:lnTo>
                    <a:lnTo>
                      <a:pt x="42" y="234"/>
                    </a:lnTo>
                    <a:lnTo>
                      <a:pt x="18" y="234"/>
                    </a:lnTo>
                    <a:lnTo>
                      <a:pt x="12" y="240"/>
                    </a:lnTo>
                    <a:lnTo>
                      <a:pt x="6" y="240"/>
                    </a:lnTo>
                    <a:lnTo>
                      <a:pt x="6" y="246"/>
                    </a:lnTo>
                    <a:lnTo>
                      <a:pt x="12" y="246"/>
                    </a:lnTo>
                    <a:lnTo>
                      <a:pt x="18" y="252"/>
                    </a:lnTo>
                    <a:lnTo>
                      <a:pt x="6" y="252"/>
                    </a:lnTo>
                    <a:lnTo>
                      <a:pt x="0" y="258"/>
                    </a:lnTo>
                    <a:lnTo>
                      <a:pt x="0" y="270"/>
                    </a:lnTo>
                    <a:lnTo>
                      <a:pt x="42" y="270"/>
                    </a:lnTo>
                    <a:lnTo>
                      <a:pt x="24" y="288"/>
                    </a:lnTo>
                    <a:lnTo>
                      <a:pt x="30" y="282"/>
                    </a:lnTo>
                    <a:lnTo>
                      <a:pt x="48" y="282"/>
                    </a:lnTo>
                    <a:lnTo>
                      <a:pt x="48" y="288"/>
                    </a:lnTo>
                    <a:lnTo>
                      <a:pt x="42" y="288"/>
                    </a:lnTo>
                    <a:lnTo>
                      <a:pt x="36" y="294"/>
                    </a:lnTo>
                    <a:lnTo>
                      <a:pt x="30" y="294"/>
                    </a:lnTo>
                    <a:lnTo>
                      <a:pt x="36" y="300"/>
                    </a:lnTo>
                    <a:lnTo>
                      <a:pt x="60" y="300"/>
                    </a:lnTo>
                    <a:lnTo>
                      <a:pt x="96" y="288"/>
                    </a:lnTo>
                    <a:lnTo>
                      <a:pt x="108" y="282"/>
                    </a:lnTo>
                    <a:lnTo>
                      <a:pt x="120" y="270"/>
                    </a:lnTo>
                    <a:lnTo>
                      <a:pt x="120" y="264"/>
                    </a:lnTo>
                    <a:lnTo>
                      <a:pt x="132" y="270"/>
                    </a:lnTo>
                    <a:lnTo>
                      <a:pt x="138" y="270"/>
                    </a:lnTo>
                    <a:lnTo>
                      <a:pt x="150" y="264"/>
                    </a:lnTo>
                    <a:lnTo>
                      <a:pt x="162" y="252"/>
                    </a:lnTo>
                    <a:lnTo>
                      <a:pt x="180" y="246"/>
                    </a:lnTo>
                    <a:lnTo>
                      <a:pt x="204" y="246"/>
                    </a:lnTo>
                    <a:lnTo>
                      <a:pt x="210" y="240"/>
                    </a:lnTo>
                    <a:lnTo>
                      <a:pt x="252" y="240"/>
                    </a:lnTo>
                    <a:lnTo>
                      <a:pt x="246" y="222"/>
                    </a:lnTo>
                    <a:lnTo>
                      <a:pt x="264" y="222"/>
                    </a:lnTo>
                    <a:lnTo>
                      <a:pt x="264" y="198"/>
                    </a:lnTo>
                    <a:lnTo>
                      <a:pt x="270" y="192"/>
                    </a:lnTo>
                    <a:lnTo>
                      <a:pt x="270" y="180"/>
                    </a:lnTo>
                    <a:lnTo>
                      <a:pt x="276" y="168"/>
                    </a:lnTo>
                    <a:lnTo>
                      <a:pt x="276" y="15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5" name="Hungary" descr="© INSCALE GmbH, 05.05.2010&#10;http://www.presentationload.com/">
                <a:extLst>
                  <a:ext uri="{FF2B5EF4-FFF2-40B4-BE49-F238E27FC236}">
                    <a16:creationId xmlns:a16="http://schemas.microsoft.com/office/drawing/2014/main" id="{15273BB9-4679-D769-73E3-F99D804174BA}"/>
                  </a:ext>
                </a:extLst>
              </p:cNvPr>
              <p:cNvSpPr>
                <a:spLocks/>
              </p:cNvSpPr>
              <p:nvPr/>
            </p:nvSpPr>
            <p:spPr bwMode="gray">
              <a:xfrm>
                <a:off x="6050195" y="2189924"/>
                <a:ext cx="201004" cy="105113"/>
              </a:xfrm>
              <a:custGeom>
                <a:avLst/>
                <a:gdLst>
                  <a:gd name="T0" fmla="*/ 2147483647 w 426"/>
                  <a:gd name="T1" fmla="*/ 2147483647 h 222"/>
                  <a:gd name="T2" fmla="*/ 2147483647 w 426"/>
                  <a:gd name="T3" fmla="*/ 2147483647 h 222"/>
                  <a:gd name="T4" fmla="*/ 2147483647 w 426"/>
                  <a:gd name="T5" fmla="*/ 2147483647 h 222"/>
                  <a:gd name="T6" fmla="*/ 0 w 426"/>
                  <a:gd name="T7" fmla="*/ 2147483647 h 222"/>
                  <a:gd name="T8" fmla="*/ 2147483647 w 426"/>
                  <a:gd name="T9" fmla="*/ 2147483647 h 222"/>
                  <a:gd name="T10" fmla="*/ 2147483647 w 426"/>
                  <a:gd name="T11" fmla="*/ 2147483647 h 222"/>
                  <a:gd name="T12" fmla="*/ 2147483647 w 426"/>
                  <a:gd name="T13" fmla="*/ 2147483647 h 222"/>
                  <a:gd name="T14" fmla="*/ 2147483647 w 426"/>
                  <a:gd name="T15" fmla="*/ 2147483647 h 222"/>
                  <a:gd name="T16" fmla="*/ 2147483647 w 426"/>
                  <a:gd name="T17" fmla="*/ 2147483647 h 222"/>
                  <a:gd name="T18" fmla="*/ 2147483647 w 426"/>
                  <a:gd name="T19" fmla="*/ 2147483647 h 222"/>
                  <a:gd name="T20" fmla="*/ 2147483647 w 426"/>
                  <a:gd name="T21" fmla="*/ 2147483647 h 222"/>
                  <a:gd name="T22" fmla="*/ 2147483647 w 426"/>
                  <a:gd name="T23" fmla="*/ 2147483647 h 222"/>
                  <a:gd name="T24" fmla="*/ 2147483647 w 426"/>
                  <a:gd name="T25" fmla="*/ 2147483647 h 222"/>
                  <a:gd name="T26" fmla="*/ 2147483647 w 426"/>
                  <a:gd name="T27" fmla="*/ 2147483647 h 222"/>
                  <a:gd name="T28" fmla="*/ 2147483647 w 426"/>
                  <a:gd name="T29" fmla="*/ 2147483647 h 222"/>
                  <a:gd name="T30" fmla="*/ 2147483647 w 426"/>
                  <a:gd name="T31" fmla="*/ 2147483647 h 222"/>
                  <a:gd name="T32" fmla="*/ 2147483647 w 426"/>
                  <a:gd name="T33" fmla="*/ 2147483647 h 222"/>
                  <a:gd name="T34" fmla="*/ 2147483647 w 426"/>
                  <a:gd name="T35" fmla="*/ 2147483647 h 222"/>
                  <a:gd name="T36" fmla="*/ 2147483647 w 426"/>
                  <a:gd name="T37" fmla="*/ 2147483647 h 222"/>
                  <a:gd name="T38" fmla="*/ 2147483647 w 426"/>
                  <a:gd name="T39" fmla="*/ 2147483647 h 222"/>
                  <a:gd name="T40" fmla="*/ 2147483647 w 426"/>
                  <a:gd name="T41" fmla="*/ 2147483647 h 222"/>
                  <a:gd name="T42" fmla="*/ 2147483647 w 426"/>
                  <a:gd name="T43" fmla="*/ 2147483647 h 222"/>
                  <a:gd name="T44" fmla="*/ 2147483647 w 426"/>
                  <a:gd name="T45" fmla="*/ 2147483647 h 222"/>
                  <a:gd name="T46" fmla="*/ 2147483647 w 426"/>
                  <a:gd name="T47" fmla="*/ 2147483647 h 222"/>
                  <a:gd name="T48" fmla="*/ 2147483647 w 426"/>
                  <a:gd name="T49" fmla="*/ 0 h 222"/>
                  <a:gd name="T50" fmla="*/ 2147483647 w 426"/>
                  <a:gd name="T51" fmla="*/ 2147483647 h 222"/>
                  <a:gd name="T52" fmla="*/ 2147483647 w 426"/>
                  <a:gd name="T53" fmla="*/ 0 h 222"/>
                  <a:gd name="T54" fmla="*/ 2147483647 w 426"/>
                  <a:gd name="T55" fmla="*/ 2147483647 h 222"/>
                  <a:gd name="T56" fmla="*/ 2147483647 w 426"/>
                  <a:gd name="T57" fmla="*/ 2147483647 h 222"/>
                  <a:gd name="T58" fmla="*/ 2147483647 w 426"/>
                  <a:gd name="T59" fmla="*/ 2147483647 h 222"/>
                  <a:gd name="T60" fmla="*/ 2147483647 w 426"/>
                  <a:gd name="T61" fmla="*/ 2147483647 h 222"/>
                  <a:gd name="T62" fmla="*/ 2147483647 w 426"/>
                  <a:gd name="T63" fmla="*/ 2147483647 h 222"/>
                  <a:gd name="T64" fmla="*/ 2147483647 w 426"/>
                  <a:gd name="T65" fmla="*/ 2147483647 h 222"/>
                  <a:gd name="T66" fmla="*/ 2147483647 w 426"/>
                  <a:gd name="T67" fmla="*/ 2147483647 h 222"/>
                  <a:gd name="T68" fmla="*/ 2147483647 w 426"/>
                  <a:gd name="T69" fmla="*/ 2147483647 h 222"/>
                  <a:gd name="T70" fmla="*/ 2147483647 w 426"/>
                  <a:gd name="T71" fmla="*/ 2147483647 h 2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6"/>
                  <a:gd name="T109" fmla="*/ 0 h 222"/>
                  <a:gd name="T110" fmla="*/ 426 w 426"/>
                  <a:gd name="T111" fmla="*/ 222 h 2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6" h="222">
                    <a:moveTo>
                      <a:pt x="42" y="66"/>
                    </a:moveTo>
                    <a:lnTo>
                      <a:pt x="24" y="66"/>
                    </a:lnTo>
                    <a:lnTo>
                      <a:pt x="18" y="78"/>
                    </a:lnTo>
                    <a:lnTo>
                      <a:pt x="30" y="78"/>
                    </a:lnTo>
                    <a:lnTo>
                      <a:pt x="18" y="96"/>
                    </a:lnTo>
                    <a:lnTo>
                      <a:pt x="18" y="120"/>
                    </a:lnTo>
                    <a:lnTo>
                      <a:pt x="0" y="120"/>
                    </a:lnTo>
                    <a:lnTo>
                      <a:pt x="0" y="126"/>
                    </a:lnTo>
                    <a:lnTo>
                      <a:pt x="6" y="132"/>
                    </a:lnTo>
                    <a:lnTo>
                      <a:pt x="12" y="150"/>
                    </a:lnTo>
                    <a:lnTo>
                      <a:pt x="30" y="162"/>
                    </a:lnTo>
                    <a:lnTo>
                      <a:pt x="42" y="168"/>
                    </a:lnTo>
                    <a:lnTo>
                      <a:pt x="48" y="174"/>
                    </a:lnTo>
                    <a:lnTo>
                      <a:pt x="48" y="180"/>
                    </a:lnTo>
                    <a:lnTo>
                      <a:pt x="60" y="192"/>
                    </a:lnTo>
                    <a:lnTo>
                      <a:pt x="72" y="198"/>
                    </a:lnTo>
                    <a:lnTo>
                      <a:pt x="78" y="204"/>
                    </a:lnTo>
                    <a:lnTo>
                      <a:pt x="90" y="210"/>
                    </a:lnTo>
                    <a:lnTo>
                      <a:pt x="108" y="210"/>
                    </a:lnTo>
                    <a:lnTo>
                      <a:pt x="114" y="222"/>
                    </a:lnTo>
                    <a:lnTo>
                      <a:pt x="156" y="216"/>
                    </a:lnTo>
                    <a:lnTo>
                      <a:pt x="168" y="210"/>
                    </a:lnTo>
                    <a:lnTo>
                      <a:pt x="174" y="204"/>
                    </a:lnTo>
                    <a:lnTo>
                      <a:pt x="198" y="204"/>
                    </a:lnTo>
                    <a:lnTo>
                      <a:pt x="216" y="186"/>
                    </a:lnTo>
                    <a:lnTo>
                      <a:pt x="240" y="186"/>
                    </a:lnTo>
                    <a:lnTo>
                      <a:pt x="258" y="198"/>
                    </a:lnTo>
                    <a:lnTo>
                      <a:pt x="288" y="192"/>
                    </a:lnTo>
                    <a:lnTo>
                      <a:pt x="288" y="174"/>
                    </a:lnTo>
                    <a:lnTo>
                      <a:pt x="306" y="180"/>
                    </a:lnTo>
                    <a:lnTo>
                      <a:pt x="312" y="174"/>
                    </a:lnTo>
                    <a:lnTo>
                      <a:pt x="324" y="168"/>
                    </a:lnTo>
                    <a:lnTo>
                      <a:pt x="330" y="162"/>
                    </a:lnTo>
                    <a:lnTo>
                      <a:pt x="330" y="144"/>
                    </a:lnTo>
                    <a:lnTo>
                      <a:pt x="336" y="138"/>
                    </a:lnTo>
                    <a:lnTo>
                      <a:pt x="348" y="132"/>
                    </a:lnTo>
                    <a:lnTo>
                      <a:pt x="366" y="114"/>
                    </a:lnTo>
                    <a:lnTo>
                      <a:pt x="366" y="72"/>
                    </a:lnTo>
                    <a:lnTo>
                      <a:pt x="378" y="60"/>
                    </a:lnTo>
                    <a:lnTo>
                      <a:pt x="408" y="60"/>
                    </a:lnTo>
                    <a:lnTo>
                      <a:pt x="426" y="42"/>
                    </a:lnTo>
                    <a:lnTo>
                      <a:pt x="420" y="36"/>
                    </a:lnTo>
                    <a:lnTo>
                      <a:pt x="408" y="36"/>
                    </a:lnTo>
                    <a:lnTo>
                      <a:pt x="402" y="30"/>
                    </a:lnTo>
                    <a:lnTo>
                      <a:pt x="396" y="30"/>
                    </a:lnTo>
                    <a:lnTo>
                      <a:pt x="372" y="6"/>
                    </a:lnTo>
                    <a:lnTo>
                      <a:pt x="348" y="6"/>
                    </a:lnTo>
                    <a:lnTo>
                      <a:pt x="336" y="12"/>
                    </a:lnTo>
                    <a:lnTo>
                      <a:pt x="324" y="12"/>
                    </a:lnTo>
                    <a:lnTo>
                      <a:pt x="324" y="0"/>
                    </a:lnTo>
                    <a:lnTo>
                      <a:pt x="312" y="0"/>
                    </a:lnTo>
                    <a:lnTo>
                      <a:pt x="312" y="18"/>
                    </a:lnTo>
                    <a:lnTo>
                      <a:pt x="294" y="12"/>
                    </a:lnTo>
                    <a:lnTo>
                      <a:pt x="294" y="0"/>
                    </a:lnTo>
                    <a:lnTo>
                      <a:pt x="270" y="0"/>
                    </a:lnTo>
                    <a:lnTo>
                      <a:pt x="264" y="12"/>
                    </a:lnTo>
                    <a:lnTo>
                      <a:pt x="252" y="24"/>
                    </a:lnTo>
                    <a:lnTo>
                      <a:pt x="246" y="24"/>
                    </a:lnTo>
                    <a:lnTo>
                      <a:pt x="234" y="30"/>
                    </a:lnTo>
                    <a:lnTo>
                      <a:pt x="210" y="30"/>
                    </a:lnTo>
                    <a:lnTo>
                      <a:pt x="204" y="42"/>
                    </a:lnTo>
                    <a:lnTo>
                      <a:pt x="168" y="36"/>
                    </a:lnTo>
                    <a:lnTo>
                      <a:pt x="156" y="60"/>
                    </a:lnTo>
                    <a:lnTo>
                      <a:pt x="144" y="60"/>
                    </a:lnTo>
                    <a:lnTo>
                      <a:pt x="126" y="66"/>
                    </a:lnTo>
                    <a:lnTo>
                      <a:pt x="84" y="66"/>
                    </a:lnTo>
                    <a:lnTo>
                      <a:pt x="78" y="60"/>
                    </a:lnTo>
                    <a:lnTo>
                      <a:pt x="72" y="48"/>
                    </a:lnTo>
                    <a:lnTo>
                      <a:pt x="66" y="42"/>
                    </a:lnTo>
                    <a:lnTo>
                      <a:pt x="54" y="60"/>
                    </a:lnTo>
                    <a:lnTo>
                      <a:pt x="42" y="54"/>
                    </a:lnTo>
                    <a:lnTo>
                      <a:pt x="42" y="6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6" name="Greece" descr="© INSCALE GmbH, 05.05.2010&#10;http://www.presentationload.com/">
                <a:extLst>
                  <a:ext uri="{FF2B5EF4-FFF2-40B4-BE49-F238E27FC236}">
                    <a16:creationId xmlns:a16="http://schemas.microsoft.com/office/drawing/2014/main" id="{648E34E8-CB36-20F8-A826-DBE61D353429}"/>
                  </a:ext>
                </a:extLst>
              </p:cNvPr>
              <p:cNvSpPr>
                <a:spLocks noEditPoints="1"/>
              </p:cNvSpPr>
              <p:nvPr/>
            </p:nvSpPr>
            <p:spPr bwMode="gray">
              <a:xfrm>
                <a:off x="6186654" y="2444406"/>
                <a:ext cx="250793" cy="260015"/>
              </a:xfrm>
              <a:custGeom>
                <a:avLst/>
                <a:gdLst>
                  <a:gd name="T0" fmla="*/ 0 w 534"/>
                  <a:gd name="T1" fmla="*/ 2147483647 h 552"/>
                  <a:gd name="T2" fmla="*/ 2147483647 w 534"/>
                  <a:gd name="T3" fmla="*/ 2147483647 h 552"/>
                  <a:gd name="T4" fmla="*/ 2147483647 w 534"/>
                  <a:gd name="T5" fmla="*/ 2147483647 h 552"/>
                  <a:gd name="T6" fmla="*/ 2147483647 w 534"/>
                  <a:gd name="T7" fmla="*/ 2147483647 h 552"/>
                  <a:gd name="T8" fmla="*/ 2147483647 w 534"/>
                  <a:gd name="T9" fmla="*/ 2147483647 h 552"/>
                  <a:gd name="T10" fmla="*/ 2147483647 w 534"/>
                  <a:gd name="T11" fmla="*/ 2147483647 h 552"/>
                  <a:gd name="T12" fmla="*/ 2147483647 w 534"/>
                  <a:gd name="T13" fmla="*/ 2147483647 h 552"/>
                  <a:gd name="T14" fmla="*/ 2147483647 w 534"/>
                  <a:gd name="T15" fmla="*/ 2147483647 h 552"/>
                  <a:gd name="T16" fmla="*/ 2147483647 w 534"/>
                  <a:gd name="T17" fmla="*/ 2147483647 h 552"/>
                  <a:gd name="T18" fmla="*/ 2147483647 w 534"/>
                  <a:gd name="T19" fmla="*/ 2147483647 h 552"/>
                  <a:gd name="T20" fmla="*/ 2147483647 w 534"/>
                  <a:gd name="T21" fmla="*/ 2147483647 h 552"/>
                  <a:gd name="T22" fmla="*/ 2147483647 w 534"/>
                  <a:gd name="T23" fmla="*/ 2147483647 h 552"/>
                  <a:gd name="T24" fmla="*/ 2147483647 w 534"/>
                  <a:gd name="T25" fmla="*/ 2147483647 h 552"/>
                  <a:gd name="T26" fmla="*/ 2147483647 w 534"/>
                  <a:gd name="T27" fmla="*/ 2147483647 h 552"/>
                  <a:gd name="T28" fmla="*/ 2147483647 w 534"/>
                  <a:gd name="T29" fmla="*/ 2147483647 h 552"/>
                  <a:gd name="T30" fmla="*/ 2147483647 w 534"/>
                  <a:gd name="T31" fmla="*/ 2147483647 h 552"/>
                  <a:gd name="T32" fmla="*/ 2147483647 w 534"/>
                  <a:gd name="T33" fmla="*/ 2147483647 h 552"/>
                  <a:gd name="T34" fmla="*/ 2147483647 w 534"/>
                  <a:gd name="T35" fmla="*/ 2147483647 h 552"/>
                  <a:gd name="T36" fmla="*/ 2147483647 w 534"/>
                  <a:gd name="T37" fmla="*/ 2147483647 h 552"/>
                  <a:gd name="T38" fmla="*/ 2147483647 w 534"/>
                  <a:gd name="T39" fmla="*/ 2147483647 h 552"/>
                  <a:gd name="T40" fmla="*/ 2147483647 w 534"/>
                  <a:gd name="T41" fmla="*/ 2147483647 h 552"/>
                  <a:gd name="T42" fmla="*/ 2147483647 w 534"/>
                  <a:gd name="T43" fmla="*/ 2147483647 h 552"/>
                  <a:gd name="T44" fmla="*/ 2147483647 w 534"/>
                  <a:gd name="T45" fmla="*/ 2147483647 h 552"/>
                  <a:gd name="T46" fmla="*/ 2147483647 w 534"/>
                  <a:gd name="T47" fmla="*/ 2147483647 h 552"/>
                  <a:gd name="T48" fmla="*/ 2147483647 w 534"/>
                  <a:gd name="T49" fmla="*/ 2147483647 h 552"/>
                  <a:gd name="T50" fmla="*/ 2147483647 w 534"/>
                  <a:gd name="T51" fmla="*/ 2147483647 h 552"/>
                  <a:gd name="T52" fmla="*/ 2147483647 w 534"/>
                  <a:gd name="T53" fmla="*/ 2147483647 h 552"/>
                  <a:gd name="T54" fmla="*/ 2147483647 w 534"/>
                  <a:gd name="T55" fmla="*/ 2147483647 h 552"/>
                  <a:gd name="T56" fmla="*/ 2147483647 w 534"/>
                  <a:gd name="T57" fmla="*/ 2147483647 h 552"/>
                  <a:gd name="T58" fmla="*/ 2147483647 w 534"/>
                  <a:gd name="T59" fmla="*/ 2147483647 h 552"/>
                  <a:gd name="T60" fmla="*/ 2147483647 w 534"/>
                  <a:gd name="T61" fmla="*/ 2147483647 h 552"/>
                  <a:gd name="T62" fmla="*/ 2147483647 w 534"/>
                  <a:gd name="T63" fmla="*/ 2147483647 h 552"/>
                  <a:gd name="T64" fmla="*/ 2147483647 w 534"/>
                  <a:gd name="T65" fmla="*/ 2147483647 h 552"/>
                  <a:gd name="T66" fmla="*/ 2147483647 w 534"/>
                  <a:gd name="T67" fmla="*/ 2147483647 h 552"/>
                  <a:gd name="T68" fmla="*/ 2147483647 w 534"/>
                  <a:gd name="T69" fmla="*/ 2147483647 h 552"/>
                  <a:gd name="T70" fmla="*/ 2147483647 w 534"/>
                  <a:gd name="T71" fmla="*/ 2147483647 h 552"/>
                  <a:gd name="T72" fmla="*/ 2147483647 w 534"/>
                  <a:gd name="T73" fmla="*/ 2147483647 h 552"/>
                  <a:gd name="T74" fmla="*/ 2147483647 w 534"/>
                  <a:gd name="T75" fmla="*/ 2147483647 h 552"/>
                  <a:gd name="T76" fmla="*/ 2147483647 w 534"/>
                  <a:gd name="T77" fmla="*/ 2147483647 h 552"/>
                  <a:gd name="T78" fmla="*/ 2147483647 w 534"/>
                  <a:gd name="T79" fmla="*/ 2147483647 h 552"/>
                  <a:gd name="T80" fmla="*/ 2147483647 w 534"/>
                  <a:gd name="T81" fmla="*/ 2147483647 h 552"/>
                  <a:gd name="T82" fmla="*/ 2147483647 w 534"/>
                  <a:gd name="T83" fmla="*/ 2147483647 h 552"/>
                  <a:gd name="T84" fmla="*/ 2147483647 w 534"/>
                  <a:gd name="T85" fmla="*/ 2147483647 h 552"/>
                  <a:gd name="T86" fmla="*/ 2147483647 w 534"/>
                  <a:gd name="T87" fmla="*/ 2147483647 h 552"/>
                  <a:gd name="T88" fmla="*/ 2147483647 w 534"/>
                  <a:gd name="T89" fmla="*/ 2147483647 h 552"/>
                  <a:gd name="T90" fmla="*/ 2147483647 w 534"/>
                  <a:gd name="T91" fmla="*/ 2147483647 h 552"/>
                  <a:gd name="T92" fmla="*/ 2147483647 w 534"/>
                  <a:gd name="T93" fmla="*/ 2147483647 h 552"/>
                  <a:gd name="T94" fmla="*/ 2147483647 w 534"/>
                  <a:gd name="T95" fmla="*/ 2147483647 h 552"/>
                  <a:gd name="T96" fmla="*/ 2147483647 w 534"/>
                  <a:gd name="T97" fmla="*/ 2147483647 h 552"/>
                  <a:gd name="T98" fmla="*/ 2147483647 w 534"/>
                  <a:gd name="T99" fmla="*/ 2147483647 h 552"/>
                  <a:gd name="T100" fmla="*/ 2147483647 w 534"/>
                  <a:gd name="T101" fmla="*/ 2147483647 h 552"/>
                  <a:gd name="T102" fmla="*/ 2147483647 w 534"/>
                  <a:gd name="T103" fmla="*/ 2147483647 h 552"/>
                  <a:gd name="T104" fmla="*/ 2147483647 w 534"/>
                  <a:gd name="T105" fmla="*/ 2147483647 h 552"/>
                  <a:gd name="T106" fmla="*/ 2147483647 w 534"/>
                  <a:gd name="T107" fmla="*/ 2147483647 h 5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34"/>
                  <a:gd name="T163" fmla="*/ 0 h 552"/>
                  <a:gd name="T164" fmla="*/ 534 w 534"/>
                  <a:gd name="T165" fmla="*/ 552 h 55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34" h="552">
                    <a:moveTo>
                      <a:pt x="240" y="108"/>
                    </a:moveTo>
                    <a:lnTo>
                      <a:pt x="270" y="126"/>
                    </a:lnTo>
                    <a:lnTo>
                      <a:pt x="282" y="120"/>
                    </a:lnTo>
                    <a:lnTo>
                      <a:pt x="240" y="108"/>
                    </a:lnTo>
                    <a:close/>
                    <a:moveTo>
                      <a:pt x="24" y="258"/>
                    </a:moveTo>
                    <a:lnTo>
                      <a:pt x="0" y="282"/>
                    </a:lnTo>
                    <a:lnTo>
                      <a:pt x="42" y="294"/>
                    </a:lnTo>
                    <a:lnTo>
                      <a:pt x="24" y="258"/>
                    </a:lnTo>
                    <a:close/>
                    <a:moveTo>
                      <a:pt x="312" y="414"/>
                    </a:moveTo>
                    <a:lnTo>
                      <a:pt x="312" y="420"/>
                    </a:lnTo>
                    <a:lnTo>
                      <a:pt x="324" y="420"/>
                    </a:lnTo>
                    <a:lnTo>
                      <a:pt x="324" y="414"/>
                    </a:lnTo>
                    <a:lnTo>
                      <a:pt x="318" y="408"/>
                    </a:lnTo>
                    <a:lnTo>
                      <a:pt x="312" y="408"/>
                    </a:lnTo>
                    <a:lnTo>
                      <a:pt x="312" y="414"/>
                    </a:lnTo>
                    <a:close/>
                    <a:moveTo>
                      <a:pt x="306" y="390"/>
                    </a:moveTo>
                    <a:lnTo>
                      <a:pt x="300" y="378"/>
                    </a:lnTo>
                    <a:lnTo>
                      <a:pt x="294" y="390"/>
                    </a:lnTo>
                    <a:lnTo>
                      <a:pt x="306" y="390"/>
                    </a:lnTo>
                    <a:close/>
                    <a:moveTo>
                      <a:pt x="294" y="294"/>
                    </a:moveTo>
                    <a:lnTo>
                      <a:pt x="318" y="336"/>
                    </a:lnTo>
                    <a:lnTo>
                      <a:pt x="330" y="318"/>
                    </a:lnTo>
                    <a:lnTo>
                      <a:pt x="294" y="294"/>
                    </a:lnTo>
                    <a:close/>
                    <a:moveTo>
                      <a:pt x="108" y="264"/>
                    </a:moveTo>
                    <a:lnTo>
                      <a:pt x="138" y="264"/>
                    </a:lnTo>
                    <a:lnTo>
                      <a:pt x="144" y="270"/>
                    </a:lnTo>
                    <a:lnTo>
                      <a:pt x="156" y="270"/>
                    </a:lnTo>
                    <a:lnTo>
                      <a:pt x="180" y="282"/>
                    </a:lnTo>
                    <a:lnTo>
                      <a:pt x="192" y="282"/>
                    </a:lnTo>
                    <a:lnTo>
                      <a:pt x="198" y="288"/>
                    </a:lnTo>
                    <a:lnTo>
                      <a:pt x="204" y="288"/>
                    </a:lnTo>
                    <a:lnTo>
                      <a:pt x="216" y="300"/>
                    </a:lnTo>
                    <a:lnTo>
                      <a:pt x="228" y="306"/>
                    </a:lnTo>
                    <a:lnTo>
                      <a:pt x="234" y="312"/>
                    </a:lnTo>
                    <a:lnTo>
                      <a:pt x="246" y="312"/>
                    </a:lnTo>
                    <a:lnTo>
                      <a:pt x="252" y="306"/>
                    </a:lnTo>
                    <a:lnTo>
                      <a:pt x="252" y="288"/>
                    </a:lnTo>
                    <a:lnTo>
                      <a:pt x="228" y="264"/>
                    </a:lnTo>
                    <a:lnTo>
                      <a:pt x="216" y="258"/>
                    </a:lnTo>
                    <a:lnTo>
                      <a:pt x="210" y="252"/>
                    </a:lnTo>
                    <a:lnTo>
                      <a:pt x="204" y="252"/>
                    </a:lnTo>
                    <a:lnTo>
                      <a:pt x="198" y="246"/>
                    </a:lnTo>
                    <a:lnTo>
                      <a:pt x="186" y="246"/>
                    </a:lnTo>
                    <a:lnTo>
                      <a:pt x="174" y="234"/>
                    </a:lnTo>
                    <a:lnTo>
                      <a:pt x="168" y="234"/>
                    </a:lnTo>
                    <a:lnTo>
                      <a:pt x="174" y="228"/>
                    </a:lnTo>
                    <a:lnTo>
                      <a:pt x="192" y="228"/>
                    </a:lnTo>
                    <a:lnTo>
                      <a:pt x="198" y="240"/>
                    </a:lnTo>
                    <a:lnTo>
                      <a:pt x="222" y="252"/>
                    </a:lnTo>
                    <a:lnTo>
                      <a:pt x="234" y="264"/>
                    </a:lnTo>
                    <a:lnTo>
                      <a:pt x="258" y="264"/>
                    </a:lnTo>
                    <a:lnTo>
                      <a:pt x="270" y="252"/>
                    </a:lnTo>
                    <a:lnTo>
                      <a:pt x="258" y="240"/>
                    </a:lnTo>
                    <a:lnTo>
                      <a:pt x="246" y="240"/>
                    </a:lnTo>
                    <a:lnTo>
                      <a:pt x="234" y="234"/>
                    </a:lnTo>
                    <a:lnTo>
                      <a:pt x="222" y="234"/>
                    </a:lnTo>
                    <a:lnTo>
                      <a:pt x="210" y="228"/>
                    </a:lnTo>
                    <a:lnTo>
                      <a:pt x="204" y="216"/>
                    </a:lnTo>
                    <a:lnTo>
                      <a:pt x="198" y="210"/>
                    </a:lnTo>
                    <a:lnTo>
                      <a:pt x="198" y="204"/>
                    </a:lnTo>
                    <a:lnTo>
                      <a:pt x="192" y="192"/>
                    </a:lnTo>
                    <a:lnTo>
                      <a:pt x="186" y="186"/>
                    </a:lnTo>
                    <a:lnTo>
                      <a:pt x="174" y="162"/>
                    </a:lnTo>
                    <a:lnTo>
                      <a:pt x="168" y="156"/>
                    </a:lnTo>
                    <a:lnTo>
                      <a:pt x="162" y="144"/>
                    </a:lnTo>
                    <a:lnTo>
                      <a:pt x="150" y="132"/>
                    </a:lnTo>
                    <a:lnTo>
                      <a:pt x="150" y="120"/>
                    </a:lnTo>
                    <a:lnTo>
                      <a:pt x="144" y="114"/>
                    </a:lnTo>
                    <a:lnTo>
                      <a:pt x="144" y="102"/>
                    </a:lnTo>
                    <a:lnTo>
                      <a:pt x="150" y="96"/>
                    </a:lnTo>
                    <a:lnTo>
                      <a:pt x="156" y="96"/>
                    </a:lnTo>
                    <a:lnTo>
                      <a:pt x="162" y="102"/>
                    </a:lnTo>
                    <a:lnTo>
                      <a:pt x="162" y="108"/>
                    </a:lnTo>
                    <a:lnTo>
                      <a:pt x="168" y="114"/>
                    </a:lnTo>
                    <a:lnTo>
                      <a:pt x="180" y="114"/>
                    </a:lnTo>
                    <a:lnTo>
                      <a:pt x="180" y="120"/>
                    </a:lnTo>
                    <a:lnTo>
                      <a:pt x="186" y="120"/>
                    </a:lnTo>
                    <a:lnTo>
                      <a:pt x="198" y="132"/>
                    </a:lnTo>
                    <a:lnTo>
                      <a:pt x="198" y="144"/>
                    </a:lnTo>
                    <a:lnTo>
                      <a:pt x="204" y="144"/>
                    </a:lnTo>
                    <a:lnTo>
                      <a:pt x="210" y="138"/>
                    </a:lnTo>
                    <a:lnTo>
                      <a:pt x="216" y="138"/>
                    </a:lnTo>
                    <a:lnTo>
                      <a:pt x="204" y="120"/>
                    </a:lnTo>
                    <a:lnTo>
                      <a:pt x="210" y="120"/>
                    </a:lnTo>
                    <a:lnTo>
                      <a:pt x="234" y="132"/>
                    </a:lnTo>
                    <a:lnTo>
                      <a:pt x="222" y="114"/>
                    </a:lnTo>
                    <a:lnTo>
                      <a:pt x="228" y="108"/>
                    </a:lnTo>
                    <a:lnTo>
                      <a:pt x="228" y="84"/>
                    </a:lnTo>
                    <a:lnTo>
                      <a:pt x="240" y="72"/>
                    </a:lnTo>
                    <a:lnTo>
                      <a:pt x="270" y="72"/>
                    </a:lnTo>
                    <a:lnTo>
                      <a:pt x="276" y="78"/>
                    </a:lnTo>
                    <a:lnTo>
                      <a:pt x="276" y="90"/>
                    </a:lnTo>
                    <a:lnTo>
                      <a:pt x="288" y="90"/>
                    </a:lnTo>
                    <a:lnTo>
                      <a:pt x="294" y="84"/>
                    </a:lnTo>
                    <a:lnTo>
                      <a:pt x="300" y="72"/>
                    </a:lnTo>
                    <a:lnTo>
                      <a:pt x="306" y="66"/>
                    </a:lnTo>
                    <a:lnTo>
                      <a:pt x="342" y="66"/>
                    </a:lnTo>
                    <a:lnTo>
                      <a:pt x="360" y="72"/>
                    </a:lnTo>
                    <a:lnTo>
                      <a:pt x="372" y="72"/>
                    </a:lnTo>
                    <a:lnTo>
                      <a:pt x="378" y="78"/>
                    </a:lnTo>
                    <a:lnTo>
                      <a:pt x="384" y="78"/>
                    </a:lnTo>
                    <a:lnTo>
                      <a:pt x="384" y="72"/>
                    </a:lnTo>
                    <a:lnTo>
                      <a:pt x="390" y="60"/>
                    </a:lnTo>
                    <a:lnTo>
                      <a:pt x="390" y="48"/>
                    </a:lnTo>
                    <a:lnTo>
                      <a:pt x="384" y="42"/>
                    </a:lnTo>
                    <a:lnTo>
                      <a:pt x="384" y="36"/>
                    </a:lnTo>
                    <a:lnTo>
                      <a:pt x="390" y="30"/>
                    </a:lnTo>
                    <a:lnTo>
                      <a:pt x="408" y="30"/>
                    </a:lnTo>
                    <a:lnTo>
                      <a:pt x="408" y="18"/>
                    </a:lnTo>
                    <a:lnTo>
                      <a:pt x="402" y="12"/>
                    </a:lnTo>
                    <a:lnTo>
                      <a:pt x="402" y="6"/>
                    </a:lnTo>
                    <a:lnTo>
                      <a:pt x="390" y="6"/>
                    </a:lnTo>
                    <a:lnTo>
                      <a:pt x="384" y="0"/>
                    </a:lnTo>
                    <a:lnTo>
                      <a:pt x="366" y="6"/>
                    </a:lnTo>
                    <a:lnTo>
                      <a:pt x="372" y="12"/>
                    </a:lnTo>
                    <a:lnTo>
                      <a:pt x="372" y="30"/>
                    </a:lnTo>
                    <a:lnTo>
                      <a:pt x="366" y="36"/>
                    </a:lnTo>
                    <a:lnTo>
                      <a:pt x="348" y="36"/>
                    </a:lnTo>
                    <a:lnTo>
                      <a:pt x="336" y="24"/>
                    </a:lnTo>
                    <a:lnTo>
                      <a:pt x="324" y="36"/>
                    </a:lnTo>
                    <a:lnTo>
                      <a:pt x="312" y="36"/>
                    </a:lnTo>
                    <a:lnTo>
                      <a:pt x="300" y="24"/>
                    </a:lnTo>
                    <a:lnTo>
                      <a:pt x="294" y="30"/>
                    </a:lnTo>
                    <a:lnTo>
                      <a:pt x="282" y="30"/>
                    </a:lnTo>
                    <a:lnTo>
                      <a:pt x="264" y="12"/>
                    </a:lnTo>
                    <a:lnTo>
                      <a:pt x="264" y="6"/>
                    </a:lnTo>
                    <a:lnTo>
                      <a:pt x="234" y="12"/>
                    </a:lnTo>
                    <a:lnTo>
                      <a:pt x="228" y="30"/>
                    </a:lnTo>
                    <a:lnTo>
                      <a:pt x="204" y="24"/>
                    </a:lnTo>
                    <a:lnTo>
                      <a:pt x="198" y="30"/>
                    </a:lnTo>
                    <a:lnTo>
                      <a:pt x="186" y="36"/>
                    </a:lnTo>
                    <a:lnTo>
                      <a:pt x="174" y="36"/>
                    </a:lnTo>
                    <a:lnTo>
                      <a:pt x="168" y="30"/>
                    </a:lnTo>
                    <a:lnTo>
                      <a:pt x="162" y="30"/>
                    </a:lnTo>
                    <a:lnTo>
                      <a:pt x="150" y="36"/>
                    </a:lnTo>
                    <a:lnTo>
                      <a:pt x="138" y="48"/>
                    </a:lnTo>
                    <a:lnTo>
                      <a:pt x="126" y="54"/>
                    </a:lnTo>
                    <a:lnTo>
                      <a:pt x="102" y="54"/>
                    </a:lnTo>
                    <a:lnTo>
                      <a:pt x="102" y="60"/>
                    </a:lnTo>
                    <a:lnTo>
                      <a:pt x="96" y="72"/>
                    </a:lnTo>
                    <a:lnTo>
                      <a:pt x="72" y="72"/>
                    </a:lnTo>
                    <a:lnTo>
                      <a:pt x="66" y="66"/>
                    </a:lnTo>
                    <a:lnTo>
                      <a:pt x="60" y="66"/>
                    </a:lnTo>
                    <a:lnTo>
                      <a:pt x="48" y="72"/>
                    </a:lnTo>
                    <a:lnTo>
                      <a:pt x="54" y="84"/>
                    </a:lnTo>
                    <a:lnTo>
                      <a:pt x="54" y="90"/>
                    </a:lnTo>
                    <a:lnTo>
                      <a:pt x="42" y="102"/>
                    </a:lnTo>
                    <a:lnTo>
                      <a:pt x="24" y="102"/>
                    </a:lnTo>
                    <a:lnTo>
                      <a:pt x="24" y="126"/>
                    </a:lnTo>
                    <a:lnTo>
                      <a:pt x="12" y="132"/>
                    </a:lnTo>
                    <a:lnTo>
                      <a:pt x="0" y="132"/>
                    </a:lnTo>
                    <a:lnTo>
                      <a:pt x="0" y="198"/>
                    </a:lnTo>
                    <a:lnTo>
                      <a:pt x="6" y="204"/>
                    </a:lnTo>
                    <a:lnTo>
                      <a:pt x="18" y="210"/>
                    </a:lnTo>
                    <a:lnTo>
                      <a:pt x="24" y="216"/>
                    </a:lnTo>
                    <a:lnTo>
                      <a:pt x="30" y="228"/>
                    </a:lnTo>
                    <a:lnTo>
                      <a:pt x="36" y="234"/>
                    </a:lnTo>
                    <a:lnTo>
                      <a:pt x="42" y="246"/>
                    </a:lnTo>
                    <a:lnTo>
                      <a:pt x="54" y="258"/>
                    </a:lnTo>
                    <a:lnTo>
                      <a:pt x="60" y="270"/>
                    </a:lnTo>
                    <a:lnTo>
                      <a:pt x="84" y="270"/>
                    </a:lnTo>
                    <a:lnTo>
                      <a:pt x="96" y="264"/>
                    </a:lnTo>
                    <a:lnTo>
                      <a:pt x="108" y="264"/>
                    </a:lnTo>
                    <a:close/>
                    <a:moveTo>
                      <a:pt x="396" y="252"/>
                    </a:moveTo>
                    <a:lnTo>
                      <a:pt x="372" y="252"/>
                    </a:lnTo>
                    <a:lnTo>
                      <a:pt x="372" y="270"/>
                    </a:lnTo>
                    <a:lnTo>
                      <a:pt x="384" y="294"/>
                    </a:lnTo>
                    <a:lnTo>
                      <a:pt x="396" y="252"/>
                    </a:lnTo>
                    <a:close/>
                    <a:moveTo>
                      <a:pt x="24" y="312"/>
                    </a:moveTo>
                    <a:lnTo>
                      <a:pt x="18" y="318"/>
                    </a:lnTo>
                    <a:lnTo>
                      <a:pt x="24" y="324"/>
                    </a:lnTo>
                    <a:lnTo>
                      <a:pt x="30" y="324"/>
                    </a:lnTo>
                    <a:lnTo>
                      <a:pt x="36" y="330"/>
                    </a:lnTo>
                    <a:lnTo>
                      <a:pt x="42" y="324"/>
                    </a:lnTo>
                    <a:lnTo>
                      <a:pt x="42" y="318"/>
                    </a:lnTo>
                    <a:lnTo>
                      <a:pt x="30" y="306"/>
                    </a:lnTo>
                    <a:lnTo>
                      <a:pt x="24" y="312"/>
                    </a:lnTo>
                    <a:close/>
                    <a:moveTo>
                      <a:pt x="378" y="390"/>
                    </a:moveTo>
                    <a:lnTo>
                      <a:pt x="378" y="408"/>
                    </a:lnTo>
                    <a:lnTo>
                      <a:pt x="390" y="390"/>
                    </a:lnTo>
                    <a:lnTo>
                      <a:pt x="378" y="390"/>
                    </a:lnTo>
                    <a:close/>
                    <a:moveTo>
                      <a:pt x="408" y="330"/>
                    </a:moveTo>
                    <a:lnTo>
                      <a:pt x="396" y="330"/>
                    </a:lnTo>
                    <a:lnTo>
                      <a:pt x="384" y="336"/>
                    </a:lnTo>
                    <a:lnTo>
                      <a:pt x="384" y="342"/>
                    </a:lnTo>
                    <a:lnTo>
                      <a:pt x="396" y="342"/>
                    </a:lnTo>
                    <a:lnTo>
                      <a:pt x="402" y="336"/>
                    </a:lnTo>
                    <a:lnTo>
                      <a:pt x="408" y="336"/>
                    </a:lnTo>
                    <a:lnTo>
                      <a:pt x="408" y="330"/>
                    </a:lnTo>
                    <a:close/>
                    <a:moveTo>
                      <a:pt x="396" y="192"/>
                    </a:moveTo>
                    <a:lnTo>
                      <a:pt x="372" y="198"/>
                    </a:lnTo>
                    <a:lnTo>
                      <a:pt x="372" y="210"/>
                    </a:lnTo>
                    <a:lnTo>
                      <a:pt x="390" y="210"/>
                    </a:lnTo>
                    <a:lnTo>
                      <a:pt x="396" y="216"/>
                    </a:lnTo>
                    <a:lnTo>
                      <a:pt x="396" y="222"/>
                    </a:lnTo>
                    <a:lnTo>
                      <a:pt x="414" y="222"/>
                    </a:lnTo>
                    <a:lnTo>
                      <a:pt x="414" y="210"/>
                    </a:lnTo>
                    <a:lnTo>
                      <a:pt x="396" y="192"/>
                    </a:lnTo>
                    <a:close/>
                    <a:moveTo>
                      <a:pt x="342" y="372"/>
                    </a:moveTo>
                    <a:lnTo>
                      <a:pt x="342" y="378"/>
                    </a:lnTo>
                    <a:lnTo>
                      <a:pt x="348" y="384"/>
                    </a:lnTo>
                    <a:lnTo>
                      <a:pt x="360" y="384"/>
                    </a:lnTo>
                    <a:lnTo>
                      <a:pt x="366" y="378"/>
                    </a:lnTo>
                    <a:lnTo>
                      <a:pt x="366" y="372"/>
                    </a:lnTo>
                    <a:lnTo>
                      <a:pt x="360" y="366"/>
                    </a:lnTo>
                    <a:lnTo>
                      <a:pt x="342" y="366"/>
                    </a:lnTo>
                    <a:lnTo>
                      <a:pt x="342" y="372"/>
                    </a:lnTo>
                    <a:close/>
                    <a:moveTo>
                      <a:pt x="444" y="312"/>
                    </a:moveTo>
                    <a:lnTo>
                      <a:pt x="432" y="312"/>
                    </a:lnTo>
                    <a:lnTo>
                      <a:pt x="432" y="330"/>
                    </a:lnTo>
                    <a:lnTo>
                      <a:pt x="444" y="336"/>
                    </a:lnTo>
                    <a:lnTo>
                      <a:pt x="450" y="330"/>
                    </a:lnTo>
                    <a:lnTo>
                      <a:pt x="450" y="318"/>
                    </a:lnTo>
                    <a:lnTo>
                      <a:pt x="444" y="312"/>
                    </a:lnTo>
                    <a:close/>
                    <a:moveTo>
                      <a:pt x="444" y="372"/>
                    </a:moveTo>
                    <a:lnTo>
                      <a:pt x="456" y="354"/>
                    </a:lnTo>
                    <a:lnTo>
                      <a:pt x="438" y="354"/>
                    </a:lnTo>
                    <a:lnTo>
                      <a:pt x="444" y="372"/>
                    </a:lnTo>
                    <a:close/>
                    <a:moveTo>
                      <a:pt x="276" y="222"/>
                    </a:moveTo>
                    <a:lnTo>
                      <a:pt x="276" y="240"/>
                    </a:lnTo>
                    <a:lnTo>
                      <a:pt x="288" y="240"/>
                    </a:lnTo>
                    <a:lnTo>
                      <a:pt x="276" y="222"/>
                    </a:lnTo>
                    <a:close/>
                    <a:moveTo>
                      <a:pt x="534" y="420"/>
                    </a:moveTo>
                    <a:lnTo>
                      <a:pt x="522" y="420"/>
                    </a:lnTo>
                    <a:lnTo>
                      <a:pt x="516" y="426"/>
                    </a:lnTo>
                    <a:lnTo>
                      <a:pt x="510" y="438"/>
                    </a:lnTo>
                    <a:lnTo>
                      <a:pt x="510" y="468"/>
                    </a:lnTo>
                    <a:lnTo>
                      <a:pt x="516" y="468"/>
                    </a:lnTo>
                    <a:lnTo>
                      <a:pt x="522" y="456"/>
                    </a:lnTo>
                    <a:lnTo>
                      <a:pt x="528" y="450"/>
                    </a:lnTo>
                    <a:lnTo>
                      <a:pt x="534" y="438"/>
                    </a:lnTo>
                    <a:lnTo>
                      <a:pt x="534" y="420"/>
                    </a:lnTo>
                    <a:close/>
                    <a:moveTo>
                      <a:pt x="462" y="384"/>
                    </a:moveTo>
                    <a:lnTo>
                      <a:pt x="456" y="408"/>
                    </a:lnTo>
                    <a:lnTo>
                      <a:pt x="498" y="378"/>
                    </a:lnTo>
                    <a:lnTo>
                      <a:pt x="486" y="372"/>
                    </a:lnTo>
                    <a:lnTo>
                      <a:pt x="462" y="384"/>
                    </a:lnTo>
                    <a:close/>
                    <a:moveTo>
                      <a:pt x="462" y="510"/>
                    </a:moveTo>
                    <a:lnTo>
                      <a:pt x="480" y="510"/>
                    </a:lnTo>
                    <a:lnTo>
                      <a:pt x="468" y="468"/>
                    </a:lnTo>
                    <a:lnTo>
                      <a:pt x="462" y="510"/>
                    </a:lnTo>
                    <a:close/>
                    <a:moveTo>
                      <a:pt x="276" y="330"/>
                    </a:moveTo>
                    <a:lnTo>
                      <a:pt x="270" y="336"/>
                    </a:lnTo>
                    <a:lnTo>
                      <a:pt x="270" y="348"/>
                    </a:lnTo>
                    <a:lnTo>
                      <a:pt x="276" y="348"/>
                    </a:lnTo>
                    <a:lnTo>
                      <a:pt x="288" y="336"/>
                    </a:lnTo>
                    <a:lnTo>
                      <a:pt x="282" y="330"/>
                    </a:lnTo>
                    <a:lnTo>
                      <a:pt x="276" y="330"/>
                    </a:lnTo>
                    <a:close/>
                    <a:moveTo>
                      <a:pt x="186" y="432"/>
                    </a:moveTo>
                    <a:lnTo>
                      <a:pt x="180" y="438"/>
                    </a:lnTo>
                    <a:lnTo>
                      <a:pt x="180" y="450"/>
                    </a:lnTo>
                    <a:lnTo>
                      <a:pt x="186" y="456"/>
                    </a:lnTo>
                    <a:lnTo>
                      <a:pt x="198" y="444"/>
                    </a:lnTo>
                    <a:lnTo>
                      <a:pt x="198" y="438"/>
                    </a:lnTo>
                    <a:lnTo>
                      <a:pt x="192" y="432"/>
                    </a:lnTo>
                    <a:lnTo>
                      <a:pt x="186" y="432"/>
                    </a:lnTo>
                    <a:close/>
                    <a:moveTo>
                      <a:pt x="384" y="528"/>
                    </a:moveTo>
                    <a:lnTo>
                      <a:pt x="378" y="528"/>
                    </a:lnTo>
                    <a:lnTo>
                      <a:pt x="378" y="516"/>
                    </a:lnTo>
                    <a:lnTo>
                      <a:pt x="372" y="510"/>
                    </a:lnTo>
                    <a:lnTo>
                      <a:pt x="342" y="510"/>
                    </a:lnTo>
                    <a:lnTo>
                      <a:pt x="306" y="504"/>
                    </a:lnTo>
                    <a:lnTo>
                      <a:pt x="276" y="504"/>
                    </a:lnTo>
                    <a:lnTo>
                      <a:pt x="246" y="486"/>
                    </a:lnTo>
                    <a:lnTo>
                      <a:pt x="228" y="504"/>
                    </a:lnTo>
                    <a:lnTo>
                      <a:pt x="234" y="510"/>
                    </a:lnTo>
                    <a:lnTo>
                      <a:pt x="246" y="516"/>
                    </a:lnTo>
                    <a:lnTo>
                      <a:pt x="252" y="522"/>
                    </a:lnTo>
                    <a:lnTo>
                      <a:pt x="258" y="516"/>
                    </a:lnTo>
                    <a:lnTo>
                      <a:pt x="264" y="528"/>
                    </a:lnTo>
                    <a:lnTo>
                      <a:pt x="300" y="528"/>
                    </a:lnTo>
                    <a:lnTo>
                      <a:pt x="312" y="552"/>
                    </a:lnTo>
                    <a:lnTo>
                      <a:pt x="354" y="546"/>
                    </a:lnTo>
                    <a:lnTo>
                      <a:pt x="354" y="540"/>
                    </a:lnTo>
                    <a:lnTo>
                      <a:pt x="402" y="540"/>
                    </a:lnTo>
                    <a:lnTo>
                      <a:pt x="414" y="528"/>
                    </a:lnTo>
                    <a:lnTo>
                      <a:pt x="414" y="522"/>
                    </a:lnTo>
                    <a:lnTo>
                      <a:pt x="408" y="516"/>
                    </a:lnTo>
                    <a:lnTo>
                      <a:pt x="402" y="516"/>
                    </a:lnTo>
                    <a:lnTo>
                      <a:pt x="396" y="522"/>
                    </a:lnTo>
                    <a:lnTo>
                      <a:pt x="390" y="522"/>
                    </a:lnTo>
                    <a:lnTo>
                      <a:pt x="384" y="528"/>
                    </a:lnTo>
                    <a:close/>
                    <a:moveTo>
                      <a:pt x="420" y="408"/>
                    </a:moveTo>
                    <a:lnTo>
                      <a:pt x="408" y="408"/>
                    </a:lnTo>
                    <a:lnTo>
                      <a:pt x="408" y="420"/>
                    </a:lnTo>
                    <a:lnTo>
                      <a:pt x="420" y="420"/>
                    </a:lnTo>
                    <a:lnTo>
                      <a:pt x="426" y="414"/>
                    </a:lnTo>
                    <a:lnTo>
                      <a:pt x="420" y="408"/>
                    </a:lnTo>
                    <a:close/>
                    <a:moveTo>
                      <a:pt x="114" y="276"/>
                    </a:moveTo>
                    <a:lnTo>
                      <a:pt x="90" y="288"/>
                    </a:lnTo>
                    <a:lnTo>
                      <a:pt x="84" y="288"/>
                    </a:lnTo>
                    <a:lnTo>
                      <a:pt x="66" y="312"/>
                    </a:lnTo>
                    <a:lnTo>
                      <a:pt x="96" y="336"/>
                    </a:lnTo>
                    <a:lnTo>
                      <a:pt x="96" y="348"/>
                    </a:lnTo>
                    <a:lnTo>
                      <a:pt x="90" y="366"/>
                    </a:lnTo>
                    <a:lnTo>
                      <a:pt x="90" y="384"/>
                    </a:lnTo>
                    <a:lnTo>
                      <a:pt x="96" y="390"/>
                    </a:lnTo>
                    <a:lnTo>
                      <a:pt x="108" y="396"/>
                    </a:lnTo>
                    <a:lnTo>
                      <a:pt x="114" y="396"/>
                    </a:lnTo>
                    <a:lnTo>
                      <a:pt x="114" y="390"/>
                    </a:lnTo>
                    <a:lnTo>
                      <a:pt x="126" y="378"/>
                    </a:lnTo>
                    <a:lnTo>
                      <a:pt x="132" y="378"/>
                    </a:lnTo>
                    <a:lnTo>
                      <a:pt x="156" y="420"/>
                    </a:lnTo>
                    <a:lnTo>
                      <a:pt x="162" y="390"/>
                    </a:lnTo>
                    <a:lnTo>
                      <a:pt x="180" y="414"/>
                    </a:lnTo>
                    <a:lnTo>
                      <a:pt x="204" y="420"/>
                    </a:lnTo>
                    <a:lnTo>
                      <a:pt x="186" y="402"/>
                    </a:lnTo>
                    <a:lnTo>
                      <a:pt x="192" y="396"/>
                    </a:lnTo>
                    <a:lnTo>
                      <a:pt x="192" y="372"/>
                    </a:lnTo>
                    <a:lnTo>
                      <a:pt x="186" y="366"/>
                    </a:lnTo>
                    <a:lnTo>
                      <a:pt x="180" y="354"/>
                    </a:lnTo>
                    <a:lnTo>
                      <a:pt x="174" y="348"/>
                    </a:lnTo>
                    <a:lnTo>
                      <a:pt x="168" y="336"/>
                    </a:lnTo>
                    <a:lnTo>
                      <a:pt x="168" y="330"/>
                    </a:lnTo>
                    <a:lnTo>
                      <a:pt x="186" y="330"/>
                    </a:lnTo>
                    <a:lnTo>
                      <a:pt x="198" y="336"/>
                    </a:lnTo>
                    <a:lnTo>
                      <a:pt x="210" y="348"/>
                    </a:lnTo>
                    <a:lnTo>
                      <a:pt x="222" y="342"/>
                    </a:lnTo>
                    <a:lnTo>
                      <a:pt x="210" y="336"/>
                    </a:lnTo>
                    <a:lnTo>
                      <a:pt x="204" y="324"/>
                    </a:lnTo>
                    <a:lnTo>
                      <a:pt x="192" y="318"/>
                    </a:lnTo>
                    <a:lnTo>
                      <a:pt x="186" y="312"/>
                    </a:lnTo>
                    <a:lnTo>
                      <a:pt x="174" y="306"/>
                    </a:lnTo>
                    <a:lnTo>
                      <a:pt x="156" y="294"/>
                    </a:lnTo>
                    <a:lnTo>
                      <a:pt x="138" y="288"/>
                    </a:lnTo>
                    <a:lnTo>
                      <a:pt x="126" y="282"/>
                    </a:lnTo>
                    <a:lnTo>
                      <a:pt x="120" y="276"/>
                    </a:lnTo>
                    <a:lnTo>
                      <a:pt x="114" y="27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7" name="Germany" descr="© INSCALE GmbH, 05.05.2010&#10;http://www.presentationload.com/">
                <a:extLst>
                  <a:ext uri="{FF2B5EF4-FFF2-40B4-BE49-F238E27FC236}">
                    <a16:creationId xmlns:a16="http://schemas.microsoft.com/office/drawing/2014/main" id="{1C5360F1-ADEF-DE96-8806-A9A89902D559}"/>
                  </a:ext>
                </a:extLst>
              </p:cNvPr>
              <p:cNvSpPr>
                <a:spLocks/>
              </p:cNvSpPr>
              <p:nvPr/>
            </p:nvSpPr>
            <p:spPr bwMode="gray">
              <a:xfrm>
                <a:off x="5747766" y="1957571"/>
                <a:ext cx="265547" cy="278455"/>
              </a:xfrm>
              <a:custGeom>
                <a:avLst/>
                <a:gdLst>
                  <a:gd name="T0" fmla="*/ 2147483647 w 564"/>
                  <a:gd name="T1" fmla="*/ 2147483647 h 588"/>
                  <a:gd name="T2" fmla="*/ 2147483647 w 564"/>
                  <a:gd name="T3" fmla="*/ 2147483647 h 588"/>
                  <a:gd name="T4" fmla="*/ 2147483647 w 564"/>
                  <a:gd name="T5" fmla="*/ 2147483647 h 588"/>
                  <a:gd name="T6" fmla="*/ 2147483647 w 564"/>
                  <a:gd name="T7" fmla="*/ 2147483647 h 588"/>
                  <a:gd name="T8" fmla="*/ 2147483647 w 564"/>
                  <a:gd name="T9" fmla="*/ 2147483647 h 588"/>
                  <a:gd name="T10" fmla="*/ 2147483647 w 564"/>
                  <a:gd name="T11" fmla="*/ 2147483647 h 588"/>
                  <a:gd name="T12" fmla="*/ 2147483647 w 564"/>
                  <a:gd name="T13" fmla="*/ 2147483647 h 588"/>
                  <a:gd name="T14" fmla="*/ 2147483647 w 564"/>
                  <a:gd name="T15" fmla="*/ 2147483647 h 588"/>
                  <a:gd name="T16" fmla="*/ 2147483647 w 564"/>
                  <a:gd name="T17" fmla="*/ 2147483647 h 588"/>
                  <a:gd name="T18" fmla="*/ 2147483647 w 564"/>
                  <a:gd name="T19" fmla="*/ 2147483647 h 588"/>
                  <a:gd name="T20" fmla="*/ 2147483647 w 564"/>
                  <a:gd name="T21" fmla="*/ 2147483647 h 588"/>
                  <a:gd name="T22" fmla="*/ 2147483647 w 564"/>
                  <a:gd name="T23" fmla="*/ 2147483647 h 588"/>
                  <a:gd name="T24" fmla="*/ 2147483647 w 564"/>
                  <a:gd name="T25" fmla="*/ 2147483647 h 588"/>
                  <a:gd name="T26" fmla="*/ 2147483647 w 564"/>
                  <a:gd name="T27" fmla="*/ 2147483647 h 588"/>
                  <a:gd name="T28" fmla="*/ 2147483647 w 564"/>
                  <a:gd name="T29" fmla="*/ 2147483647 h 588"/>
                  <a:gd name="T30" fmla="*/ 2147483647 w 564"/>
                  <a:gd name="T31" fmla="*/ 2147483647 h 588"/>
                  <a:gd name="T32" fmla="*/ 2147483647 w 564"/>
                  <a:gd name="T33" fmla="*/ 2147483647 h 588"/>
                  <a:gd name="T34" fmla="*/ 2147483647 w 564"/>
                  <a:gd name="T35" fmla="*/ 2147483647 h 588"/>
                  <a:gd name="T36" fmla="*/ 2147483647 w 564"/>
                  <a:gd name="T37" fmla="*/ 2147483647 h 588"/>
                  <a:gd name="T38" fmla="*/ 2147483647 w 564"/>
                  <a:gd name="T39" fmla="*/ 2147483647 h 588"/>
                  <a:gd name="T40" fmla="*/ 2147483647 w 564"/>
                  <a:gd name="T41" fmla="*/ 2147483647 h 588"/>
                  <a:gd name="T42" fmla="*/ 2147483647 w 564"/>
                  <a:gd name="T43" fmla="*/ 2147483647 h 588"/>
                  <a:gd name="T44" fmla="*/ 2147483647 w 564"/>
                  <a:gd name="T45" fmla="*/ 2147483647 h 588"/>
                  <a:gd name="T46" fmla="*/ 2147483647 w 564"/>
                  <a:gd name="T47" fmla="*/ 2147483647 h 588"/>
                  <a:gd name="T48" fmla="*/ 2147483647 w 564"/>
                  <a:gd name="T49" fmla="*/ 2147483647 h 588"/>
                  <a:gd name="T50" fmla="*/ 2147483647 w 564"/>
                  <a:gd name="T51" fmla="*/ 2147483647 h 588"/>
                  <a:gd name="T52" fmla="*/ 2147483647 w 564"/>
                  <a:gd name="T53" fmla="*/ 2147483647 h 588"/>
                  <a:gd name="T54" fmla="*/ 2147483647 w 564"/>
                  <a:gd name="T55" fmla="*/ 2147483647 h 588"/>
                  <a:gd name="T56" fmla="*/ 2147483647 w 564"/>
                  <a:gd name="T57" fmla="*/ 2147483647 h 588"/>
                  <a:gd name="T58" fmla="*/ 2147483647 w 564"/>
                  <a:gd name="T59" fmla="*/ 2147483647 h 588"/>
                  <a:gd name="T60" fmla="*/ 2147483647 w 564"/>
                  <a:gd name="T61" fmla="*/ 2147483647 h 588"/>
                  <a:gd name="T62" fmla="*/ 2147483647 w 564"/>
                  <a:gd name="T63" fmla="*/ 2147483647 h 588"/>
                  <a:gd name="T64" fmla="*/ 2147483647 w 564"/>
                  <a:gd name="T65" fmla="*/ 2147483647 h 588"/>
                  <a:gd name="T66" fmla="*/ 2147483647 w 564"/>
                  <a:gd name="T67" fmla="*/ 2147483647 h 588"/>
                  <a:gd name="T68" fmla="*/ 2147483647 w 564"/>
                  <a:gd name="T69" fmla="*/ 2147483647 h 588"/>
                  <a:gd name="T70" fmla="*/ 2147483647 w 564"/>
                  <a:gd name="T71" fmla="*/ 2147483647 h 588"/>
                  <a:gd name="T72" fmla="*/ 2147483647 w 564"/>
                  <a:gd name="T73" fmla="*/ 2147483647 h 588"/>
                  <a:gd name="T74" fmla="*/ 2147483647 w 564"/>
                  <a:gd name="T75" fmla="*/ 2147483647 h 588"/>
                  <a:gd name="T76" fmla="*/ 2147483647 w 564"/>
                  <a:gd name="T77" fmla="*/ 2147483647 h 588"/>
                  <a:gd name="T78" fmla="*/ 2147483647 w 564"/>
                  <a:gd name="T79" fmla="*/ 2147483647 h 588"/>
                  <a:gd name="T80" fmla="*/ 2147483647 w 564"/>
                  <a:gd name="T81" fmla="*/ 2147483647 h 588"/>
                  <a:gd name="T82" fmla="*/ 2147483647 w 564"/>
                  <a:gd name="T83" fmla="*/ 0 h 588"/>
                  <a:gd name="T84" fmla="*/ 2147483647 w 564"/>
                  <a:gd name="T85" fmla="*/ 2147483647 h 588"/>
                  <a:gd name="T86" fmla="*/ 2147483647 w 564"/>
                  <a:gd name="T87" fmla="*/ 2147483647 h 588"/>
                  <a:gd name="T88" fmla="*/ 2147483647 w 564"/>
                  <a:gd name="T89" fmla="*/ 2147483647 h 588"/>
                  <a:gd name="T90" fmla="*/ 2147483647 w 564"/>
                  <a:gd name="T91" fmla="*/ 2147483647 h 588"/>
                  <a:gd name="T92" fmla="*/ 2147483647 w 564"/>
                  <a:gd name="T93" fmla="*/ 2147483647 h 588"/>
                  <a:gd name="T94" fmla="*/ 2147483647 w 564"/>
                  <a:gd name="T95" fmla="*/ 2147483647 h 588"/>
                  <a:gd name="T96" fmla="*/ 2147483647 w 564"/>
                  <a:gd name="T97" fmla="*/ 2147483647 h 588"/>
                  <a:gd name="T98" fmla="*/ 2147483647 w 564"/>
                  <a:gd name="T99" fmla="*/ 2147483647 h 588"/>
                  <a:gd name="T100" fmla="*/ 2147483647 w 564"/>
                  <a:gd name="T101" fmla="*/ 2147483647 h 588"/>
                  <a:gd name="T102" fmla="*/ 2147483647 w 564"/>
                  <a:gd name="T103" fmla="*/ 2147483647 h 588"/>
                  <a:gd name="T104" fmla="*/ 0 w 564"/>
                  <a:gd name="T105" fmla="*/ 2147483647 h 588"/>
                  <a:gd name="T106" fmla="*/ 2147483647 w 564"/>
                  <a:gd name="T107" fmla="*/ 2147483647 h 588"/>
                  <a:gd name="T108" fmla="*/ 2147483647 w 564"/>
                  <a:gd name="T109" fmla="*/ 2147483647 h 588"/>
                  <a:gd name="T110" fmla="*/ 2147483647 w 564"/>
                  <a:gd name="T111" fmla="*/ 2147483647 h 58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4"/>
                  <a:gd name="T169" fmla="*/ 0 h 588"/>
                  <a:gd name="T170" fmla="*/ 564 w 564"/>
                  <a:gd name="T171" fmla="*/ 588 h 58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4" h="588">
                    <a:moveTo>
                      <a:pt x="30" y="414"/>
                    </a:moveTo>
                    <a:lnTo>
                      <a:pt x="30" y="420"/>
                    </a:lnTo>
                    <a:lnTo>
                      <a:pt x="36" y="420"/>
                    </a:lnTo>
                    <a:lnTo>
                      <a:pt x="36" y="444"/>
                    </a:lnTo>
                    <a:lnTo>
                      <a:pt x="60" y="444"/>
                    </a:lnTo>
                    <a:lnTo>
                      <a:pt x="60" y="450"/>
                    </a:lnTo>
                    <a:lnTo>
                      <a:pt x="72" y="450"/>
                    </a:lnTo>
                    <a:lnTo>
                      <a:pt x="84" y="444"/>
                    </a:lnTo>
                    <a:lnTo>
                      <a:pt x="96" y="444"/>
                    </a:lnTo>
                    <a:lnTo>
                      <a:pt x="96" y="450"/>
                    </a:lnTo>
                    <a:lnTo>
                      <a:pt x="120" y="450"/>
                    </a:lnTo>
                    <a:lnTo>
                      <a:pt x="138" y="456"/>
                    </a:lnTo>
                    <a:lnTo>
                      <a:pt x="132" y="468"/>
                    </a:lnTo>
                    <a:lnTo>
                      <a:pt x="114" y="486"/>
                    </a:lnTo>
                    <a:lnTo>
                      <a:pt x="114" y="498"/>
                    </a:lnTo>
                    <a:lnTo>
                      <a:pt x="108" y="510"/>
                    </a:lnTo>
                    <a:lnTo>
                      <a:pt x="102" y="516"/>
                    </a:lnTo>
                    <a:lnTo>
                      <a:pt x="96" y="528"/>
                    </a:lnTo>
                    <a:lnTo>
                      <a:pt x="96" y="570"/>
                    </a:lnTo>
                    <a:lnTo>
                      <a:pt x="132" y="570"/>
                    </a:lnTo>
                    <a:lnTo>
                      <a:pt x="150" y="564"/>
                    </a:lnTo>
                    <a:lnTo>
                      <a:pt x="156" y="570"/>
                    </a:lnTo>
                    <a:lnTo>
                      <a:pt x="150" y="564"/>
                    </a:lnTo>
                    <a:lnTo>
                      <a:pt x="150" y="552"/>
                    </a:lnTo>
                    <a:lnTo>
                      <a:pt x="156" y="546"/>
                    </a:lnTo>
                    <a:lnTo>
                      <a:pt x="162" y="546"/>
                    </a:lnTo>
                    <a:lnTo>
                      <a:pt x="174" y="552"/>
                    </a:lnTo>
                    <a:lnTo>
                      <a:pt x="180" y="558"/>
                    </a:lnTo>
                    <a:lnTo>
                      <a:pt x="192" y="558"/>
                    </a:lnTo>
                    <a:lnTo>
                      <a:pt x="210" y="564"/>
                    </a:lnTo>
                    <a:lnTo>
                      <a:pt x="216" y="576"/>
                    </a:lnTo>
                    <a:lnTo>
                      <a:pt x="252" y="576"/>
                    </a:lnTo>
                    <a:lnTo>
                      <a:pt x="258" y="582"/>
                    </a:lnTo>
                    <a:lnTo>
                      <a:pt x="258" y="588"/>
                    </a:lnTo>
                    <a:lnTo>
                      <a:pt x="270" y="588"/>
                    </a:lnTo>
                    <a:lnTo>
                      <a:pt x="276" y="582"/>
                    </a:lnTo>
                    <a:lnTo>
                      <a:pt x="276" y="570"/>
                    </a:lnTo>
                    <a:lnTo>
                      <a:pt x="294" y="570"/>
                    </a:lnTo>
                    <a:lnTo>
                      <a:pt x="312" y="588"/>
                    </a:lnTo>
                    <a:lnTo>
                      <a:pt x="330" y="588"/>
                    </a:lnTo>
                    <a:lnTo>
                      <a:pt x="336" y="582"/>
                    </a:lnTo>
                    <a:lnTo>
                      <a:pt x="354" y="570"/>
                    </a:lnTo>
                    <a:lnTo>
                      <a:pt x="372" y="570"/>
                    </a:lnTo>
                    <a:lnTo>
                      <a:pt x="390" y="558"/>
                    </a:lnTo>
                    <a:lnTo>
                      <a:pt x="402" y="564"/>
                    </a:lnTo>
                    <a:lnTo>
                      <a:pt x="420" y="570"/>
                    </a:lnTo>
                    <a:lnTo>
                      <a:pt x="432" y="582"/>
                    </a:lnTo>
                    <a:lnTo>
                      <a:pt x="438" y="582"/>
                    </a:lnTo>
                    <a:lnTo>
                      <a:pt x="438" y="540"/>
                    </a:lnTo>
                    <a:lnTo>
                      <a:pt x="426" y="540"/>
                    </a:lnTo>
                    <a:lnTo>
                      <a:pt x="426" y="534"/>
                    </a:lnTo>
                    <a:lnTo>
                      <a:pt x="432" y="528"/>
                    </a:lnTo>
                    <a:lnTo>
                      <a:pt x="432" y="522"/>
                    </a:lnTo>
                    <a:lnTo>
                      <a:pt x="438" y="516"/>
                    </a:lnTo>
                    <a:lnTo>
                      <a:pt x="456" y="516"/>
                    </a:lnTo>
                    <a:lnTo>
                      <a:pt x="462" y="522"/>
                    </a:lnTo>
                    <a:lnTo>
                      <a:pt x="468" y="522"/>
                    </a:lnTo>
                    <a:lnTo>
                      <a:pt x="468" y="504"/>
                    </a:lnTo>
                    <a:lnTo>
                      <a:pt x="462" y="492"/>
                    </a:lnTo>
                    <a:lnTo>
                      <a:pt x="480" y="492"/>
                    </a:lnTo>
                    <a:lnTo>
                      <a:pt x="486" y="474"/>
                    </a:lnTo>
                    <a:lnTo>
                      <a:pt x="486" y="462"/>
                    </a:lnTo>
                    <a:lnTo>
                      <a:pt x="480" y="462"/>
                    </a:lnTo>
                    <a:lnTo>
                      <a:pt x="474" y="456"/>
                    </a:lnTo>
                    <a:lnTo>
                      <a:pt x="462" y="456"/>
                    </a:lnTo>
                    <a:lnTo>
                      <a:pt x="456" y="444"/>
                    </a:lnTo>
                    <a:lnTo>
                      <a:pt x="450" y="444"/>
                    </a:lnTo>
                    <a:lnTo>
                      <a:pt x="444" y="432"/>
                    </a:lnTo>
                    <a:lnTo>
                      <a:pt x="432" y="432"/>
                    </a:lnTo>
                    <a:lnTo>
                      <a:pt x="420" y="426"/>
                    </a:lnTo>
                    <a:lnTo>
                      <a:pt x="420" y="420"/>
                    </a:lnTo>
                    <a:lnTo>
                      <a:pt x="414" y="420"/>
                    </a:lnTo>
                    <a:lnTo>
                      <a:pt x="408" y="408"/>
                    </a:lnTo>
                    <a:lnTo>
                      <a:pt x="396" y="396"/>
                    </a:lnTo>
                    <a:lnTo>
                      <a:pt x="396" y="390"/>
                    </a:lnTo>
                    <a:lnTo>
                      <a:pt x="402" y="390"/>
                    </a:lnTo>
                    <a:lnTo>
                      <a:pt x="408" y="384"/>
                    </a:lnTo>
                    <a:lnTo>
                      <a:pt x="396" y="372"/>
                    </a:lnTo>
                    <a:lnTo>
                      <a:pt x="390" y="372"/>
                    </a:lnTo>
                    <a:lnTo>
                      <a:pt x="384" y="366"/>
                    </a:lnTo>
                    <a:lnTo>
                      <a:pt x="384" y="354"/>
                    </a:lnTo>
                    <a:lnTo>
                      <a:pt x="390" y="354"/>
                    </a:lnTo>
                    <a:lnTo>
                      <a:pt x="390" y="360"/>
                    </a:lnTo>
                    <a:lnTo>
                      <a:pt x="402" y="360"/>
                    </a:lnTo>
                    <a:lnTo>
                      <a:pt x="402" y="354"/>
                    </a:lnTo>
                    <a:lnTo>
                      <a:pt x="414" y="354"/>
                    </a:lnTo>
                    <a:lnTo>
                      <a:pt x="414" y="348"/>
                    </a:lnTo>
                    <a:lnTo>
                      <a:pt x="420" y="342"/>
                    </a:lnTo>
                    <a:lnTo>
                      <a:pt x="426" y="342"/>
                    </a:lnTo>
                    <a:lnTo>
                      <a:pt x="438" y="348"/>
                    </a:lnTo>
                    <a:lnTo>
                      <a:pt x="450" y="336"/>
                    </a:lnTo>
                    <a:lnTo>
                      <a:pt x="468" y="330"/>
                    </a:lnTo>
                    <a:lnTo>
                      <a:pt x="468" y="324"/>
                    </a:lnTo>
                    <a:lnTo>
                      <a:pt x="492" y="324"/>
                    </a:lnTo>
                    <a:lnTo>
                      <a:pt x="492" y="318"/>
                    </a:lnTo>
                    <a:lnTo>
                      <a:pt x="510" y="318"/>
                    </a:lnTo>
                    <a:lnTo>
                      <a:pt x="510" y="312"/>
                    </a:lnTo>
                    <a:lnTo>
                      <a:pt x="516" y="306"/>
                    </a:lnTo>
                    <a:lnTo>
                      <a:pt x="522" y="306"/>
                    </a:lnTo>
                    <a:lnTo>
                      <a:pt x="528" y="300"/>
                    </a:lnTo>
                    <a:lnTo>
                      <a:pt x="540" y="312"/>
                    </a:lnTo>
                    <a:lnTo>
                      <a:pt x="552" y="312"/>
                    </a:lnTo>
                    <a:lnTo>
                      <a:pt x="558" y="300"/>
                    </a:lnTo>
                    <a:lnTo>
                      <a:pt x="558" y="294"/>
                    </a:lnTo>
                    <a:lnTo>
                      <a:pt x="564" y="288"/>
                    </a:lnTo>
                    <a:lnTo>
                      <a:pt x="564" y="282"/>
                    </a:lnTo>
                    <a:lnTo>
                      <a:pt x="552" y="282"/>
                    </a:lnTo>
                    <a:lnTo>
                      <a:pt x="558" y="276"/>
                    </a:lnTo>
                    <a:lnTo>
                      <a:pt x="558" y="264"/>
                    </a:lnTo>
                    <a:lnTo>
                      <a:pt x="552" y="264"/>
                    </a:lnTo>
                    <a:lnTo>
                      <a:pt x="546" y="270"/>
                    </a:lnTo>
                    <a:lnTo>
                      <a:pt x="546" y="252"/>
                    </a:lnTo>
                    <a:lnTo>
                      <a:pt x="540" y="246"/>
                    </a:lnTo>
                    <a:lnTo>
                      <a:pt x="534" y="246"/>
                    </a:lnTo>
                    <a:lnTo>
                      <a:pt x="528" y="240"/>
                    </a:lnTo>
                    <a:lnTo>
                      <a:pt x="528" y="234"/>
                    </a:lnTo>
                    <a:lnTo>
                      <a:pt x="540" y="228"/>
                    </a:lnTo>
                    <a:lnTo>
                      <a:pt x="546" y="222"/>
                    </a:lnTo>
                    <a:lnTo>
                      <a:pt x="540" y="216"/>
                    </a:lnTo>
                    <a:lnTo>
                      <a:pt x="534" y="216"/>
                    </a:lnTo>
                    <a:lnTo>
                      <a:pt x="540" y="210"/>
                    </a:lnTo>
                    <a:lnTo>
                      <a:pt x="540" y="204"/>
                    </a:lnTo>
                    <a:lnTo>
                      <a:pt x="528" y="204"/>
                    </a:lnTo>
                    <a:lnTo>
                      <a:pt x="528" y="192"/>
                    </a:lnTo>
                    <a:lnTo>
                      <a:pt x="534" y="192"/>
                    </a:lnTo>
                    <a:lnTo>
                      <a:pt x="534" y="174"/>
                    </a:lnTo>
                    <a:lnTo>
                      <a:pt x="522" y="174"/>
                    </a:lnTo>
                    <a:lnTo>
                      <a:pt x="516" y="168"/>
                    </a:lnTo>
                    <a:lnTo>
                      <a:pt x="510" y="168"/>
                    </a:lnTo>
                    <a:lnTo>
                      <a:pt x="504" y="162"/>
                    </a:lnTo>
                    <a:lnTo>
                      <a:pt x="504" y="150"/>
                    </a:lnTo>
                    <a:lnTo>
                      <a:pt x="510" y="150"/>
                    </a:lnTo>
                    <a:lnTo>
                      <a:pt x="522" y="138"/>
                    </a:lnTo>
                    <a:lnTo>
                      <a:pt x="522" y="120"/>
                    </a:lnTo>
                    <a:lnTo>
                      <a:pt x="516" y="114"/>
                    </a:lnTo>
                    <a:lnTo>
                      <a:pt x="510" y="114"/>
                    </a:lnTo>
                    <a:lnTo>
                      <a:pt x="510" y="96"/>
                    </a:lnTo>
                    <a:lnTo>
                      <a:pt x="504" y="90"/>
                    </a:lnTo>
                    <a:lnTo>
                      <a:pt x="486" y="84"/>
                    </a:lnTo>
                    <a:lnTo>
                      <a:pt x="486" y="78"/>
                    </a:lnTo>
                    <a:lnTo>
                      <a:pt x="480" y="66"/>
                    </a:lnTo>
                    <a:lnTo>
                      <a:pt x="474" y="60"/>
                    </a:lnTo>
                    <a:lnTo>
                      <a:pt x="456" y="60"/>
                    </a:lnTo>
                    <a:lnTo>
                      <a:pt x="450" y="54"/>
                    </a:lnTo>
                    <a:lnTo>
                      <a:pt x="444" y="54"/>
                    </a:lnTo>
                    <a:lnTo>
                      <a:pt x="438" y="48"/>
                    </a:lnTo>
                    <a:lnTo>
                      <a:pt x="426" y="48"/>
                    </a:lnTo>
                    <a:lnTo>
                      <a:pt x="420" y="42"/>
                    </a:lnTo>
                    <a:lnTo>
                      <a:pt x="396" y="42"/>
                    </a:lnTo>
                    <a:lnTo>
                      <a:pt x="384" y="54"/>
                    </a:lnTo>
                    <a:lnTo>
                      <a:pt x="342" y="54"/>
                    </a:lnTo>
                    <a:lnTo>
                      <a:pt x="342" y="72"/>
                    </a:lnTo>
                    <a:lnTo>
                      <a:pt x="300" y="72"/>
                    </a:lnTo>
                    <a:lnTo>
                      <a:pt x="300" y="60"/>
                    </a:lnTo>
                    <a:lnTo>
                      <a:pt x="312" y="48"/>
                    </a:lnTo>
                    <a:lnTo>
                      <a:pt x="312" y="42"/>
                    </a:lnTo>
                    <a:lnTo>
                      <a:pt x="318" y="30"/>
                    </a:lnTo>
                    <a:lnTo>
                      <a:pt x="294" y="42"/>
                    </a:lnTo>
                    <a:lnTo>
                      <a:pt x="252" y="36"/>
                    </a:lnTo>
                    <a:lnTo>
                      <a:pt x="246" y="30"/>
                    </a:lnTo>
                    <a:lnTo>
                      <a:pt x="246" y="18"/>
                    </a:lnTo>
                    <a:lnTo>
                      <a:pt x="240" y="6"/>
                    </a:lnTo>
                    <a:lnTo>
                      <a:pt x="234" y="6"/>
                    </a:lnTo>
                    <a:lnTo>
                      <a:pt x="234" y="12"/>
                    </a:lnTo>
                    <a:lnTo>
                      <a:pt x="228" y="6"/>
                    </a:lnTo>
                    <a:lnTo>
                      <a:pt x="204" y="6"/>
                    </a:lnTo>
                    <a:lnTo>
                      <a:pt x="198" y="0"/>
                    </a:lnTo>
                    <a:lnTo>
                      <a:pt x="168" y="0"/>
                    </a:lnTo>
                    <a:lnTo>
                      <a:pt x="192" y="36"/>
                    </a:lnTo>
                    <a:lnTo>
                      <a:pt x="180" y="48"/>
                    </a:lnTo>
                    <a:lnTo>
                      <a:pt x="198" y="72"/>
                    </a:lnTo>
                    <a:lnTo>
                      <a:pt x="216" y="90"/>
                    </a:lnTo>
                    <a:lnTo>
                      <a:pt x="186" y="78"/>
                    </a:lnTo>
                    <a:lnTo>
                      <a:pt x="162" y="84"/>
                    </a:lnTo>
                    <a:lnTo>
                      <a:pt x="162" y="108"/>
                    </a:lnTo>
                    <a:lnTo>
                      <a:pt x="132" y="108"/>
                    </a:lnTo>
                    <a:lnTo>
                      <a:pt x="126" y="96"/>
                    </a:lnTo>
                    <a:lnTo>
                      <a:pt x="84" y="96"/>
                    </a:lnTo>
                    <a:lnTo>
                      <a:pt x="84" y="126"/>
                    </a:lnTo>
                    <a:lnTo>
                      <a:pt x="90" y="126"/>
                    </a:lnTo>
                    <a:lnTo>
                      <a:pt x="84" y="132"/>
                    </a:lnTo>
                    <a:lnTo>
                      <a:pt x="90" y="144"/>
                    </a:lnTo>
                    <a:lnTo>
                      <a:pt x="78" y="150"/>
                    </a:lnTo>
                    <a:lnTo>
                      <a:pt x="72" y="150"/>
                    </a:lnTo>
                    <a:lnTo>
                      <a:pt x="72" y="168"/>
                    </a:lnTo>
                    <a:lnTo>
                      <a:pt x="78" y="174"/>
                    </a:lnTo>
                    <a:lnTo>
                      <a:pt x="66" y="174"/>
                    </a:lnTo>
                    <a:lnTo>
                      <a:pt x="54" y="180"/>
                    </a:lnTo>
                    <a:lnTo>
                      <a:pt x="48" y="180"/>
                    </a:lnTo>
                    <a:lnTo>
                      <a:pt x="48" y="186"/>
                    </a:lnTo>
                    <a:lnTo>
                      <a:pt x="54" y="192"/>
                    </a:lnTo>
                    <a:lnTo>
                      <a:pt x="60" y="192"/>
                    </a:lnTo>
                    <a:lnTo>
                      <a:pt x="72" y="204"/>
                    </a:lnTo>
                    <a:lnTo>
                      <a:pt x="72" y="210"/>
                    </a:lnTo>
                    <a:lnTo>
                      <a:pt x="66" y="210"/>
                    </a:lnTo>
                    <a:lnTo>
                      <a:pt x="60" y="216"/>
                    </a:lnTo>
                    <a:lnTo>
                      <a:pt x="54" y="228"/>
                    </a:lnTo>
                    <a:lnTo>
                      <a:pt x="48" y="228"/>
                    </a:lnTo>
                    <a:lnTo>
                      <a:pt x="42" y="234"/>
                    </a:lnTo>
                    <a:lnTo>
                      <a:pt x="42" y="240"/>
                    </a:lnTo>
                    <a:lnTo>
                      <a:pt x="18" y="240"/>
                    </a:lnTo>
                    <a:lnTo>
                      <a:pt x="12" y="234"/>
                    </a:lnTo>
                    <a:lnTo>
                      <a:pt x="6" y="234"/>
                    </a:lnTo>
                    <a:lnTo>
                      <a:pt x="12" y="258"/>
                    </a:lnTo>
                    <a:lnTo>
                      <a:pt x="12" y="264"/>
                    </a:lnTo>
                    <a:lnTo>
                      <a:pt x="18" y="270"/>
                    </a:lnTo>
                    <a:lnTo>
                      <a:pt x="18" y="276"/>
                    </a:lnTo>
                    <a:lnTo>
                      <a:pt x="6" y="282"/>
                    </a:lnTo>
                    <a:lnTo>
                      <a:pt x="0" y="288"/>
                    </a:lnTo>
                    <a:lnTo>
                      <a:pt x="6" y="294"/>
                    </a:lnTo>
                    <a:lnTo>
                      <a:pt x="6" y="306"/>
                    </a:lnTo>
                    <a:lnTo>
                      <a:pt x="0" y="312"/>
                    </a:lnTo>
                    <a:lnTo>
                      <a:pt x="0" y="324"/>
                    </a:lnTo>
                    <a:lnTo>
                      <a:pt x="12" y="324"/>
                    </a:lnTo>
                    <a:lnTo>
                      <a:pt x="24" y="336"/>
                    </a:lnTo>
                    <a:lnTo>
                      <a:pt x="24" y="354"/>
                    </a:lnTo>
                    <a:lnTo>
                      <a:pt x="30" y="360"/>
                    </a:lnTo>
                    <a:lnTo>
                      <a:pt x="18" y="360"/>
                    </a:lnTo>
                    <a:lnTo>
                      <a:pt x="12" y="366"/>
                    </a:lnTo>
                    <a:lnTo>
                      <a:pt x="12" y="384"/>
                    </a:lnTo>
                    <a:lnTo>
                      <a:pt x="18" y="390"/>
                    </a:lnTo>
                    <a:lnTo>
                      <a:pt x="24" y="390"/>
                    </a:lnTo>
                    <a:lnTo>
                      <a:pt x="36" y="396"/>
                    </a:lnTo>
                    <a:lnTo>
                      <a:pt x="36" y="408"/>
                    </a:lnTo>
                    <a:lnTo>
                      <a:pt x="30" y="41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8" name="France" descr="© INSCALE GmbH, 05.05.2010&#10;http://www.presentationload.com/">
                <a:extLst>
                  <a:ext uri="{FF2B5EF4-FFF2-40B4-BE49-F238E27FC236}">
                    <a16:creationId xmlns:a16="http://schemas.microsoft.com/office/drawing/2014/main" id="{7DF872CE-5CEC-47BA-4433-548FEC9F55A6}"/>
                  </a:ext>
                </a:extLst>
              </p:cNvPr>
              <p:cNvSpPr>
                <a:spLocks noEditPoints="1"/>
              </p:cNvSpPr>
              <p:nvPr/>
            </p:nvSpPr>
            <p:spPr bwMode="gray">
              <a:xfrm>
                <a:off x="5425053" y="2092188"/>
                <a:ext cx="429670" cy="370660"/>
              </a:xfrm>
              <a:custGeom>
                <a:avLst/>
                <a:gdLst>
                  <a:gd name="T0" fmla="*/ 2147483647 w 230"/>
                  <a:gd name="T1" fmla="*/ 2147483647 h 198"/>
                  <a:gd name="T2" fmla="*/ 2147483647 w 230"/>
                  <a:gd name="T3" fmla="*/ 2147483647 h 198"/>
                  <a:gd name="T4" fmla="*/ 2147483647 w 230"/>
                  <a:gd name="T5" fmla="*/ 2147483647 h 198"/>
                  <a:gd name="T6" fmla="*/ 2147483647 w 230"/>
                  <a:gd name="T7" fmla="*/ 2147483647 h 198"/>
                  <a:gd name="T8" fmla="*/ 2147483647 w 230"/>
                  <a:gd name="T9" fmla="*/ 2147483647 h 198"/>
                  <a:gd name="T10" fmla="*/ 2147483647 w 230"/>
                  <a:gd name="T11" fmla="*/ 2147483647 h 198"/>
                  <a:gd name="T12" fmla="*/ 2147483647 w 230"/>
                  <a:gd name="T13" fmla="*/ 2147483647 h 198"/>
                  <a:gd name="T14" fmla="*/ 2147483647 w 230"/>
                  <a:gd name="T15" fmla="*/ 2147483647 h 198"/>
                  <a:gd name="T16" fmla="*/ 2147483647 w 230"/>
                  <a:gd name="T17" fmla="*/ 2147483647 h 198"/>
                  <a:gd name="T18" fmla="*/ 2147483647 w 230"/>
                  <a:gd name="T19" fmla="*/ 2147483647 h 198"/>
                  <a:gd name="T20" fmla="*/ 2147483647 w 230"/>
                  <a:gd name="T21" fmla="*/ 2147483647 h 198"/>
                  <a:gd name="T22" fmla="*/ 2147483647 w 230"/>
                  <a:gd name="T23" fmla="*/ 2147483647 h 198"/>
                  <a:gd name="T24" fmla="*/ 2147483647 w 230"/>
                  <a:gd name="T25" fmla="*/ 2147483647 h 198"/>
                  <a:gd name="T26" fmla="*/ 2147483647 w 230"/>
                  <a:gd name="T27" fmla="*/ 2147483647 h 198"/>
                  <a:gd name="T28" fmla="*/ 2147483647 w 230"/>
                  <a:gd name="T29" fmla="*/ 2147483647 h 198"/>
                  <a:gd name="T30" fmla="*/ 2147483647 w 230"/>
                  <a:gd name="T31" fmla="*/ 2147483647 h 198"/>
                  <a:gd name="T32" fmla="*/ 2147483647 w 230"/>
                  <a:gd name="T33" fmla="*/ 2147483647 h 198"/>
                  <a:gd name="T34" fmla="*/ 2147483647 w 230"/>
                  <a:gd name="T35" fmla="*/ 2147483647 h 198"/>
                  <a:gd name="T36" fmla="*/ 2147483647 w 230"/>
                  <a:gd name="T37" fmla="*/ 2147483647 h 198"/>
                  <a:gd name="T38" fmla="*/ 2147483647 w 230"/>
                  <a:gd name="T39" fmla="*/ 2147483647 h 198"/>
                  <a:gd name="T40" fmla="*/ 2147483647 w 230"/>
                  <a:gd name="T41" fmla="*/ 2147483647 h 198"/>
                  <a:gd name="T42" fmla="*/ 2147483647 w 230"/>
                  <a:gd name="T43" fmla="*/ 2147483647 h 198"/>
                  <a:gd name="T44" fmla="*/ 2147483647 w 230"/>
                  <a:gd name="T45" fmla="*/ 2147483647 h 198"/>
                  <a:gd name="T46" fmla="*/ 2147483647 w 230"/>
                  <a:gd name="T47" fmla="*/ 2147483647 h 198"/>
                  <a:gd name="T48" fmla="*/ 2147483647 w 230"/>
                  <a:gd name="T49" fmla="*/ 2147483647 h 198"/>
                  <a:gd name="T50" fmla="*/ 2147483647 w 230"/>
                  <a:gd name="T51" fmla="*/ 2147483647 h 198"/>
                  <a:gd name="T52" fmla="*/ 2147483647 w 230"/>
                  <a:gd name="T53" fmla="*/ 2147483647 h 198"/>
                  <a:gd name="T54" fmla="*/ 2147483647 w 230"/>
                  <a:gd name="T55" fmla="*/ 2147483647 h 198"/>
                  <a:gd name="T56" fmla="*/ 2147483647 w 230"/>
                  <a:gd name="T57" fmla="*/ 2147483647 h 198"/>
                  <a:gd name="T58" fmla="*/ 2147483647 w 230"/>
                  <a:gd name="T59" fmla="*/ 2147483647 h 198"/>
                  <a:gd name="T60" fmla="*/ 2147483647 w 230"/>
                  <a:gd name="T61" fmla="*/ 2147483647 h 198"/>
                  <a:gd name="T62" fmla="*/ 2147483647 w 230"/>
                  <a:gd name="T63" fmla="*/ 2147483647 h 198"/>
                  <a:gd name="T64" fmla="*/ 2147483647 w 230"/>
                  <a:gd name="T65" fmla="*/ 2147483647 h 198"/>
                  <a:gd name="T66" fmla="*/ 2147483647 w 230"/>
                  <a:gd name="T67" fmla="*/ 2147483647 h 198"/>
                  <a:gd name="T68" fmla="*/ 2147483647 w 230"/>
                  <a:gd name="T69" fmla="*/ 2147483647 h 198"/>
                  <a:gd name="T70" fmla="*/ 2147483647 w 230"/>
                  <a:gd name="T71" fmla="*/ 2147483647 h 198"/>
                  <a:gd name="T72" fmla="*/ 2147483647 w 230"/>
                  <a:gd name="T73" fmla="*/ 2147483647 h 198"/>
                  <a:gd name="T74" fmla="*/ 2147483647 w 230"/>
                  <a:gd name="T75" fmla="*/ 2147483647 h 198"/>
                  <a:gd name="T76" fmla="*/ 2147483647 w 230"/>
                  <a:gd name="T77" fmla="*/ 2147483647 h 198"/>
                  <a:gd name="T78" fmla="*/ 2147483647 w 230"/>
                  <a:gd name="T79" fmla="*/ 2147483647 h 198"/>
                  <a:gd name="T80" fmla="*/ 2147483647 w 230"/>
                  <a:gd name="T81" fmla="*/ 2147483647 h 198"/>
                  <a:gd name="T82" fmla="*/ 2147483647 w 230"/>
                  <a:gd name="T83" fmla="*/ 2147483647 h 198"/>
                  <a:gd name="T84" fmla="*/ 2147483647 w 230"/>
                  <a:gd name="T85" fmla="*/ 2147483647 h 198"/>
                  <a:gd name="T86" fmla="*/ 2147483647 w 230"/>
                  <a:gd name="T87" fmla="*/ 2147483647 h 198"/>
                  <a:gd name="T88" fmla="*/ 2147483647 w 230"/>
                  <a:gd name="T89" fmla="*/ 2147483647 h 198"/>
                  <a:gd name="T90" fmla="*/ 2147483647 w 230"/>
                  <a:gd name="T91" fmla="*/ 2147483647 h 198"/>
                  <a:gd name="T92" fmla="*/ 2147483647 w 230"/>
                  <a:gd name="T93" fmla="*/ 2147483647 h 198"/>
                  <a:gd name="T94" fmla="*/ 2147483647 w 230"/>
                  <a:gd name="T95" fmla="*/ 2147483647 h 198"/>
                  <a:gd name="T96" fmla="*/ 2147483647 w 230"/>
                  <a:gd name="T97" fmla="*/ 2147483647 h 198"/>
                  <a:gd name="T98" fmla="*/ 2147483647 w 230"/>
                  <a:gd name="T99" fmla="*/ 2147483647 h 198"/>
                  <a:gd name="T100" fmla="*/ 2147483647 w 230"/>
                  <a:gd name="T101" fmla="*/ 2147483647 h 198"/>
                  <a:gd name="T102" fmla="*/ 2147483647 w 230"/>
                  <a:gd name="T103" fmla="*/ 2147483647 h 198"/>
                  <a:gd name="T104" fmla="*/ 2147483647 w 230"/>
                  <a:gd name="T105" fmla="*/ 2147483647 h 198"/>
                  <a:gd name="T106" fmla="*/ 2147483647 w 230"/>
                  <a:gd name="T107" fmla="*/ 2147483647 h 198"/>
                  <a:gd name="T108" fmla="*/ 2147483647 w 230"/>
                  <a:gd name="T109" fmla="*/ 2147483647 h 198"/>
                  <a:gd name="T110" fmla="*/ 2147483647 w 230"/>
                  <a:gd name="T111" fmla="*/ 2147483647 h 198"/>
                  <a:gd name="T112" fmla="*/ 2147483647 w 230"/>
                  <a:gd name="T113" fmla="*/ 2147483647 h 198"/>
                  <a:gd name="T114" fmla="*/ 2147483647 w 230"/>
                  <a:gd name="T115" fmla="*/ 2147483647 h 198"/>
                  <a:gd name="T116" fmla="*/ 2147483647 w 230"/>
                  <a:gd name="T117" fmla="*/ 2147483647 h 198"/>
                  <a:gd name="T118" fmla="*/ 2147483647 w 230"/>
                  <a:gd name="T119" fmla="*/ 2147483647 h 198"/>
                  <a:gd name="T120" fmla="*/ 2147483647 w 230"/>
                  <a:gd name="T121" fmla="*/ 2147483647 h 19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0"/>
                  <a:gd name="T184" fmla="*/ 0 h 198"/>
                  <a:gd name="T185" fmla="*/ 230 w 230"/>
                  <a:gd name="T186" fmla="*/ 198 h 19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0" h="198">
                    <a:moveTo>
                      <a:pt x="230" y="172"/>
                    </a:moveTo>
                    <a:lnTo>
                      <a:pt x="230" y="172"/>
                    </a:lnTo>
                    <a:lnTo>
                      <a:pt x="230" y="166"/>
                    </a:lnTo>
                    <a:lnTo>
                      <a:pt x="228" y="166"/>
                    </a:lnTo>
                    <a:lnTo>
                      <a:pt x="224" y="168"/>
                    </a:lnTo>
                    <a:lnTo>
                      <a:pt x="224" y="170"/>
                    </a:lnTo>
                    <a:lnTo>
                      <a:pt x="220" y="172"/>
                    </a:lnTo>
                    <a:lnTo>
                      <a:pt x="218" y="174"/>
                    </a:lnTo>
                    <a:lnTo>
                      <a:pt x="216" y="178"/>
                    </a:lnTo>
                    <a:lnTo>
                      <a:pt x="216" y="182"/>
                    </a:lnTo>
                    <a:lnTo>
                      <a:pt x="218" y="186"/>
                    </a:lnTo>
                    <a:lnTo>
                      <a:pt x="218" y="190"/>
                    </a:lnTo>
                    <a:lnTo>
                      <a:pt x="218" y="192"/>
                    </a:lnTo>
                    <a:lnTo>
                      <a:pt x="218" y="194"/>
                    </a:lnTo>
                    <a:lnTo>
                      <a:pt x="222" y="196"/>
                    </a:lnTo>
                    <a:lnTo>
                      <a:pt x="224" y="198"/>
                    </a:lnTo>
                    <a:lnTo>
                      <a:pt x="230" y="192"/>
                    </a:lnTo>
                    <a:lnTo>
                      <a:pt x="230" y="186"/>
                    </a:lnTo>
                    <a:lnTo>
                      <a:pt x="228" y="186"/>
                    </a:lnTo>
                    <a:lnTo>
                      <a:pt x="230" y="184"/>
                    </a:lnTo>
                    <a:lnTo>
                      <a:pt x="230" y="172"/>
                    </a:lnTo>
                    <a:close/>
                    <a:moveTo>
                      <a:pt x="198" y="40"/>
                    </a:moveTo>
                    <a:lnTo>
                      <a:pt x="198" y="40"/>
                    </a:lnTo>
                    <a:lnTo>
                      <a:pt x="196" y="40"/>
                    </a:lnTo>
                    <a:lnTo>
                      <a:pt x="192" y="40"/>
                    </a:lnTo>
                    <a:lnTo>
                      <a:pt x="190" y="40"/>
                    </a:lnTo>
                    <a:lnTo>
                      <a:pt x="184" y="40"/>
                    </a:lnTo>
                    <a:lnTo>
                      <a:pt x="184" y="34"/>
                    </a:lnTo>
                    <a:lnTo>
                      <a:pt x="182" y="34"/>
                    </a:lnTo>
                    <a:lnTo>
                      <a:pt x="182" y="32"/>
                    </a:lnTo>
                    <a:lnTo>
                      <a:pt x="178" y="30"/>
                    </a:lnTo>
                    <a:lnTo>
                      <a:pt x="174" y="34"/>
                    </a:lnTo>
                    <a:lnTo>
                      <a:pt x="172" y="32"/>
                    </a:lnTo>
                    <a:lnTo>
                      <a:pt x="166" y="32"/>
                    </a:lnTo>
                    <a:lnTo>
                      <a:pt x="164" y="28"/>
                    </a:lnTo>
                    <a:lnTo>
                      <a:pt x="162" y="28"/>
                    </a:lnTo>
                    <a:lnTo>
                      <a:pt x="158" y="28"/>
                    </a:lnTo>
                    <a:lnTo>
                      <a:pt x="156" y="28"/>
                    </a:lnTo>
                    <a:lnTo>
                      <a:pt x="156" y="22"/>
                    </a:lnTo>
                    <a:lnTo>
                      <a:pt x="152" y="24"/>
                    </a:lnTo>
                    <a:lnTo>
                      <a:pt x="146" y="24"/>
                    </a:lnTo>
                    <a:lnTo>
                      <a:pt x="146" y="18"/>
                    </a:lnTo>
                    <a:lnTo>
                      <a:pt x="144" y="16"/>
                    </a:lnTo>
                    <a:lnTo>
                      <a:pt x="142" y="14"/>
                    </a:lnTo>
                    <a:lnTo>
                      <a:pt x="136" y="14"/>
                    </a:lnTo>
                    <a:lnTo>
                      <a:pt x="132" y="12"/>
                    </a:lnTo>
                    <a:lnTo>
                      <a:pt x="126" y="10"/>
                    </a:lnTo>
                    <a:lnTo>
                      <a:pt x="126" y="6"/>
                    </a:lnTo>
                    <a:lnTo>
                      <a:pt x="126" y="0"/>
                    </a:lnTo>
                    <a:lnTo>
                      <a:pt x="118" y="0"/>
                    </a:lnTo>
                    <a:lnTo>
                      <a:pt x="114" y="2"/>
                    </a:lnTo>
                    <a:lnTo>
                      <a:pt x="112" y="2"/>
                    </a:lnTo>
                    <a:lnTo>
                      <a:pt x="110" y="4"/>
                    </a:lnTo>
                    <a:lnTo>
                      <a:pt x="104" y="4"/>
                    </a:lnTo>
                    <a:lnTo>
                      <a:pt x="104" y="6"/>
                    </a:lnTo>
                    <a:lnTo>
                      <a:pt x="104" y="8"/>
                    </a:lnTo>
                    <a:lnTo>
                      <a:pt x="104" y="12"/>
                    </a:lnTo>
                    <a:lnTo>
                      <a:pt x="106" y="14"/>
                    </a:lnTo>
                    <a:lnTo>
                      <a:pt x="106" y="20"/>
                    </a:lnTo>
                    <a:lnTo>
                      <a:pt x="104" y="22"/>
                    </a:lnTo>
                    <a:lnTo>
                      <a:pt x="98" y="24"/>
                    </a:lnTo>
                    <a:lnTo>
                      <a:pt x="92" y="24"/>
                    </a:lnTo>
                    <a:lnTo>
                      <a:pt x="82" y="32"/>
                    </a:lnTo>
                    <a:lnTo>
                      <a:pt x="86" y="34"/>
                    </a:lnTo>
                    <a:lnTo>
                      <a:pt x="84" y="34"/>
                    </a:lnTo>
                    <a:lnTo>
                      <a:pt x="82" y="34"/>
                    </a:lnTo>
                    <a:lnTo>
                      <a:pt x="76" y="38"/>
                    </a:lnTo>
                    <a:lnTo>
                      <a:pt x="68" y="38"/>
                    </a:lnTo>
                    <a:lnTo>
                      <a:pt x="66" y="36"/>
                    </a:lnTo>
                    <a:lnTo>
                      <a:pt x="60" y="30"/>
                    </a:lnTo>
                    <a:lnTo>
                      <a:pt x="58" y="30"/>
                    </a:lnTo>
                    <a:lnTo>
                      <a:pt x="56" y="28"/>
                    </a:lnTo>
                    <a:lnTo>
                      <a:pt x="52" y="28"/>
                    </a:lnTo>
                    <a:lnTo>
                      <a:pt x="52" y="30"/>
                    </a:lnTo>
                    <a:lnTo>
                      <a:pt x="52" y="34"/>
                    </a:lnTo>
                    <a:lnTo>
                      <a:pt x="54" y="34"/>
                    </a:lnTo>
                    <a:lnTo>
                      <a:pt x="56" y="38"/>
                    </a:lnTo>
                    <a:lnTo>
                      <a:pt x="58" y="40"/>
                    </a:lnTo>
                    <a:lnTo>
                      <a:pt x="58" y="46"/>
                    </a:lnTo>
                    <a:lnTo>
                      <a:pt x="56" y="48"/>
                    </a:lnTo>
                    <a:lnTo>
                      <a:pt x="54" y="48"/>
                    </a:lnTo>
                    <a:lnTo>
                      <a:pt x="48" y="48"/>
                    </a:lnTo>
                    <a:lnTo>
                      <a:pt x="38" y="48"/>
                    </a:lnTo>
                    <a:lnTo>
                      <a:pt x="38" y="54"/>
                    </a:lnTo>
                    <a:lnTo>
                      <a:pt x="36" y="52"/>
                    </a:lnTo>
                    <a:lnTo>
                      <a:pt x="34" y="48"/>
                    </a:lnTo>
                    <a:lnTo>
                      <a:pt x="32" y="48"/>
                    </a:lnTo>
                    <a:lnTo>
                      <a:pt x="30" y="46"/>
                    </a:lnTo>
                    <a:lnTo>
                      <a:pt x="26" y="46"/>
                    </a:lnTo>
                    <a:lnTo>
                      <a:pt x="24" y="48"/>
                    </a:lnTo>
                    <a:lnTo>
                      <a:pt x="22" y="48"/>
                    </a:lnTo>
                    <a:lnTo>
                      <a:pt x="20" y="48"/>
                    </a:lnTo>
                    <a:lnTo>
                      <a:pt x="16" y="48"/>
                    </a:lnTo>
                    <a:lnTo>
                      <a:pt x="12" y="50"/>
                    </a:lnTo>
                    <a:lnTo>
                      <a:pt x="8" y="50"/>
                    </a:lnTo>
                    <a:lnTo>
                      <a:pt x="6" y="52"/>
                    </a:lnTo>
                    <a:lnTo>
                      <a:pt x="4" y="54"/>
                    </a:lnTo>
                    <a:lnTo>
                      <a:pt x="6" y="56"/>
                    </a:lnTo>
                    <a:lnTo>
                      <a:pt x="8" y="56"/>
                    </a:lnTo>
                    <a:lnTo>
                      <a:pt x="10" y="58"/>
                    </a:lnTo>
                    <a:lnTo>
                      <a:pt x="10" y="60"/>
                    </a:lnTo>
                    <a:lnTo>
                      <a:pt x="6" y="60"/>
                    </a:lnTo>
                    <a:lnTo>
                      <a:pt x="2" y="60"/>
                    </a:lnTo>
                    <a:lnTo>
                      <a:pt x="0" y="60"/>
                    </a:lnTo>
                    <a:lnTo>
                      <a:pt x="0" y="62"/>
                    </a:lnTo>
                    <a:lnTo>
                      <a:pt x="6" y="66"/>
                    </a:lnTo>
                    <a:lnTo>
                      <a:pt x="12" y="66"/>
                    </a:lnTo>
                    <a:lnTo>
                      <a:pt x="12" y="64"/>
                    </a:lnTo>
                    <a:lnTo>
                      <a:pt x="26" y="72"/>
                    </a:lnTo>
                    <a:lnTo>
                      <a:pt x="32" y="72"/>
                    </a:lnTo>
                    <a:lnTo>
                      <a:pt x="38" y="76"/>
                    </a:lnTo>
                    <a:lnTo>
                      <a:pt x="48" y="76"/>
                    </a:lnTo>
                    <a:lnTo>
                      <a:pt x="40" y="80"/>
                    </a:lnTo>
                    <a:lnTo>
                      <a:pt x="42" y="84"/>
                    </a:lnTo>
                    <a:lnTo>
                      <a:pt x="44" y="86"/>
                    </a:lnTo>
                    <a:lnTo>
                      <a:pt x="46" y="92"/>
                    </a:lnTo>
                    <a:lnTo>
                      <a:pt x="52" y="96"/>
                    </a:lnTo>
                    <a:lnTo>
                      <a:pt x="58" y="96"/>
                    </a:lnTo>
                    <a:lnTo>
                      <a:pt x="58" y="106"/>
                    </a:lnTo>
                    <a:lnTo>
                      <a:pt x="62" y="114"/>
                    </a:lnTo>
                    <a:lnTo>
                      <a:pt x="66" y="124"/>
                    </a:lnTo>
                    <a:lnTo>
                      <a:pt x="58" y="114"/>
                    </a:lnTo>
                    <a:lnTo>
                      <a:pt x="58" y="118"/>
                    </a:lnTo>
                    <a:lnTo>
                      <a:pt x="56" y="120"/>
                    </a:lnTo>
                    <a:lnTo>
                      <a:pt x="56" y="132"/>
                    </a:lnTo>
                    <a:lnTo>
                      <a:pt x="54" y="134"/>
                    </a:lnTo>
                    <a:lnTo>
                      <a:pt x="52" y="144"/>
                    </a:lnTo>
                    <a:lnTo>
                      <a:pt x="52" y="146"/>
                    </a:lnTo>
                    <a:lnTo>
                      <a:pt x="50" y="150"/>
                    </a:lnTo>
                    <a:lnTo>
                      <a:pt x="50" y="152"/>
                    </a:lnTo>
                    <a:lnTo>
                      <a:pt x="48" y="152"/>
                    </a:lnTo>
                    <a:lnTo>
                      <a:pt x="48" y="154"/>
                    </a:lnTo>
                    <a:lnTo>
                      <a:pt x="46" y="156"/>
                    </a:lnTo>
                    <a:lnTo>
                      <a:pt x="44" y="158"/>
                    </a:lnTo>
                    <a:lnTo>
                      <a:pt x="46" y="160"/>
                    </a:lnTo>
                    <a:lnTo>
                      <a:pt x="46" y="158"/>
                    </a:lnTo>
                    <a:lnTo>
                      <a:pt x="48" y="158"/>
                    </a:lnTo>
                    <a:lnTo>
                      <a:pt x="52" y="160"/>
                    </a:lnTo>
                    <a:lnTo>
                      <a:pt x="52" y="162"/>
                    </a:lnTo>
                    <a:lnTo>
                      <a:pt x="50" y="164"/>
                    </a:lnTo>
                    <a:lnTo>
                      <a:pt x="60" y="164"/>
                    </a:lnTo>
                    <a:lnTo>
                      <a:pt x="64" y="168"/>
                    </a:lnTo>
                    <a:lnTo>
                      <a:pt x="66" y="166"/>
                    </a:lnTo>
                    <a:lnTo>
                      <a:pt x="68" y="166"/>
                    </a:lnTo>
                    <a:lnTo>
                      <a:pt x="72" y="170"/>
                    </a:lnTo>
                    <a:lnTo>
                      <a:pt x="78" y="170"/>
                    </a:lnTo>
                    <a:lnTo>
                      <a:pt x="78" y="172"/>
                    </a:lnTo>
                    <a:lnTo>
                      <a:pt x="84" y="172"/>
                    </a:lnTo>
                    <a:lnTo>
                      <a:pt x="84" y="168"/>
                    </a:lnTo>
                    <a:lnTo>
                      <a:pt x="86" y="166"/>
                    </a:lnTo>
                    <a:lnTo>
                      <a:pt x="90" y="166"/>
                    </a:lnTo>
                    <a:lnTo>
                      <a:pt x="92" y="168"/>
                    </a:lnTo>
                    <a:lnTo>
                      <a:pt x="92" y="170"/>
                    </a:lnTo>
                    <a:lnTo>
                      <a:pt x="96" y="170"/>
                    </a:lnTo>
                    <a:lnTo>
                      <a:pt x="96" y="172"/>
                    </a:lnTo>
                    <a:lnTo>
                      <a:pt x="104" y="172"/>
                    </a:lnTo>
                    <a:lnTo>
                      <a:pt x="104" y="174"/>
                    </a:lnTo>
                    <a:lnTo>
                      <a:pt x="104" y="176"/>
                    </a:lnTo>
                    <a:lnTo>
                      <a:pt x="112" y="176"/>
                    </a:lnTo>
                    <a:lnTo>
                      <a:pt x="112" y="178"/>
                    </a:lnTo>
                    <a:lnTo>
                      <a:pt x="118" y="178"/>
                    </a:lnTo>
                    <a:lnTo>
                      <a:pt x="118" y="176"/>
                    </a:lnTo>
                    <a:lnTo>
                      <a:pt x="118" y="174"/>
                    </a:lnTo>
                    <a:lnTo>
                      <a:pt x="122" y="174"/>
                    </a:lnTo>
                    <a:lnTo>
                      <a:pt x="122" y="170"/>
                    </a:lnTo>
                    <a:lnTo>
                      <a:pt x="126" y="164"/>
                    </a:lnTo>
                    <a:lnTo>
                      <a:pt x="130" y="160"/>
                    </a:lnTo>
                    <a:lnTo>
                      <a:pt x="132" y="158"/>
                    </a:lnTo>
                    <a:lnTo>
                      <a:pt x="134" y="156"/>
                    </a:lnTo>
                    <a:lnTo>
                      <a:pt x="138" y="154"/>
                    </a:lnTo>
                    <a:lnTo>
                      <a:pt x="140" y="152"/>
                    </a:lnTo>
                    <a:lnTo>
                      <a:pt x="144" y="152"/>
                    </a:lnTo>
                    <a:lnTo>
                      <a:pt x="146" y="154"/>
                    </a:lnTo>
                    <a:lnTo>
                      <a:pt x="150" y="154"/>
                    </a:lnTo>
                    <a:lnTo>
                      <a:pt x="152" y="156"/>
                    </a:lnTo>
                    <a:lnTo>
                      <a:pt x="162" y="156"/>
                    </a:lnTo>
                    <a:lnTo>
                      <a:pt x="166" y="160"/>
                    </a:lnTo>
                    <a:lnTo>
                      <a:pt x="166" y="162"/>
                    </a:lnTo>
                    <a:lnTo>
                      <a:pt x="170" y="162"/>
                    </a:lnTo>
                    <a:lnTo>
                      <a:pt x="172" y="164"/>
                    </a:lnTo>
                    <a:lnTo>
                      <a:pt x="178" y="164"/>
                    </a:lnTo>
                    <a:lnTo>
                      <a:pt x="182" y="162"/>
                    </a:lnTo>
                    <a:lnTo>
                      <a:pt x="184" y="160"/>
                    </a:lnTo>
                    <a:lnTo>
                      <a:pt x="186" y="154"/>
                    </a:lnTo>
                    <a:lnTo>
                      <a:pt x="192" y="150"/>
                    </a:lnTo>
                    <a:lnTo>
                      <a:pt x="196" y="150"/>
                    </a:lnTo>
                    <a:lnTo>
                      <a:pt x="196" y="148"/>
                    </a:lnTo>
                    <a:lnTo>
                      <a:pt x="200" y="144"/>
                    </a:lnTo>
                    <a:lnTo>
                      <a:pt x="200" y="142"/>
                    </a:lnTo>
                    <a:lnTo>
                      <a:pt x="198" y="140"/>
                    </a:lnTo>
                    <a:lnTo>
                      <a:pt x="192" y="140"/>
                    </a:lnTo>
                    <a:lnTo>
                      <a:pt x="188" y="138"/>
                    </a:lnTo>
                    <a:lnTo>
                      <a:pt x="186" y="136"/>
                    </a:lnTo>
                    <a:lnTo>
                      <a:pt x="186" y="134"/>
                    </a:lnTo>
                    <a:lnTo>
                      <a:pt x="188" y="132"/>
                    </a:lnTo>
                    <a:lnTo>
                      <a:pt x="190" y="130"/>
                    </a:lnTo>
                    <a:lnTo>
                      <a:pt x="190" y="126"/>
                    </a:lnTo>
                    <a:lnTo>
                      <a:pt x="188" y="126"/>
                    </a:lnTo>
                    <a:lnTo>
                      <a:pt x="184" y="126"/>
                    </a:lnTo>
                    <a:lnTo>
                      <a:pt x="182" y="120"/>
                    </a:lnTo>
                    <a:lnTo>
                      <a:pt x="188" y="120"/>
                    </a:lnTo>
                    <a:lnTo>
                      <a:pt x="192" y="116"/>
                    </a:lnTo>
                    <a:lnTo>
                      <a:pt x="192" y="114"/>
                    </a:lnTo>
                    <a:lnTo>
                      <a:pt x="186" y="108"/>
                    </a:lnTo>
                    <a:lnTo>
                      <a:pt x="188" y="106"/>
                    </a:lnTo>
                    <a:lnTo>
                      <a:pt x="190" y="106"/>
                    </a:lnTo>
                    <a:lnTo>
                      <a:pt x="190" y="104"/>
                    </a:lnTo>
                    <a:lnTo>
                      <a:pt x="186" y="100"/>
                    </a:lnTo>
                    <a:lnTo>
                      <a:pt x="188" y="94"/>
                    </a:lnTo>
                    <a:lnTo>
                      <a:pt x="186" y="94"/>
                    </a:lnTo>
                    <a:lnTo>
                      <a:pt x="182" y="94"/>
                    </a:lnTo>
                    <a:lnTo>
                      <a:pt x="176" y="100"/>
                    </a:lnTo>
                    <a:lnTo>
                      <a:pt x="174" y="100"/>
                    </a:lnTo>
                    <a:lnTo>
                      <a:pt x="174" y="98"/>
                    </a:lnTo>
                    <a:lnTo>
                      <a:pt x="176" y="96"/>
                    </a:lnTo>
                    <a:lnTo>
                      <a:pt x="174" y="94"/>
                    </a:lnTo>
                    <a:lnTo>
                      <a:pt x="178" y="92"/>
                    </a:lnTo>
                    <a:lnTo>
                      <a:pt x="178" y="88"/>
                    </a:lnTo>
                    <a:lnTo>
                      <a:pt x="182" y="86"/>
                    </a:lnTo>
                    <a:lnTo>
                      <a:pt x="182" y="82"/>
                    </a:lnTo>
                    <a:lnTo>
                      <a:pt x="186" y="82"/>
                    </a:lnTo>
                    <a:lnTo>
                      <a:pt x="188" y="80"/>
                    </a:lnTo>
                    <a:lnTo>
                      <a:pt x="190" y="78"/>
                    </a:lnTo>
                    <a:lnTo>
                      <a:pt x="192" y="76"/>
                    </a:lnTo>
                    <a:lnTo>
                      <a:pt x="192" y="74"/>
                    </a:lnTo>
                    <a:lnTo>
                      <a:pt x="198" y="76"/>
                    </a:lnTo>
                    <a:lnTo>
                      <a:pt x="198" y="72"/>
                    </a:lnTo>
                    <a:lnTo>
                      <a:pt x="198" y="60"/>
                    </a:lnTo>
                    <a:lnTo>
                      <a:pt x="200" y="58"/>
                    </a:lnTo>
                    <a:lnTo>
                      <a:pt x="202" y="56"/>
                    </a:lnTo>
                    <a:lnTo>
                      <a:pt x="204" y="54"/>
                    </a:lnTo>
                    <a:lnTo>
                      <a:pt x="204" y="50"/>
                    </a:lnTo>
                    <a:lnTo>
                      <a:pt x="208" y="46"/>
                    </a:lnTo>
                    <a:lnTo>
                      <a:pt x="210" y="42"/>
                    </a:lnTo>
                    <a:lnTo>
                      <a:pt x="204" y="40"/>
                    </a:lnTo>
                    <a:lnTo>
                      <a:pt x="198" y="4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9" name="Finland" descr="© INSCALE GmbH, 05.05.2010&#10;http://www.presentationload.com/">
                <a:extLst>
                  <a:ext uri="{FF2B5EF4-FFF2-40B4-BE49-F238E27FC236}">
                    <a16:creationId xmlns:a16="http://schemas.microsoft.com/office/drawing/2014/main" id="{6776B00A-0BEC-A17B-F724-13CC76987489}"/>
                  </a:ext>
                </a:extLst>
              </p:cNvPr>
              <p:cNvSpPr>
                <a:spLocks/>
              </p:cNvSpPr>
              <p:nvPr/>
            </p:nvSpPr>
            <p:spPr bwMode="gray">
              <a:xfrm>
                <a:off x="6129488" y="1443075"/>
                <a:ext cx="296897" cy="337466"/>
              </a:xfrm>
              <a:custGeom>
                <a:avLst/>
                <a:gdLst>
                  <a:gd name="T0" fmla="*/ 2147483647 w 630"/>
                  <a:gd name="T1" fmla="*/ 2147483647 h 714"/>
                  <a:gd name="T2" fmla="*/ 2147483647 w 630"/>
                  <a:gd name="T3" fmla="*/ 2147483647 h 714"/>
                  <a:gd name="T4" fmla="*/ 2147483647 w 630"/>
                  <a:gd name="T5" fmla="*/ 2147483647 h 714"/>
                  <a:gd name="T6" fmla="*/ 2147483647 w 630"/>
                  <a:gd name="T7" fmla="*/ 2147483647 h 714"/>
                  <a:gd name="T8" fmla="*/ 2147483647 w 630"/>
                  <a:gd name="T9" fmla="*/ 2147483647 h 714"/>
                  <a:gd name="T10" fmla="*/ 2147483647 w 630"/>
                  <a:gd name="T11" fmla="*/ 2147483647 h 714"/>
                  <a:gd name="T12" fmla="*/ 2147483647 w 630"/>
                  <a:gd name="T13" fmla="*/ 2147483647 h 714"/>
                  <a:gd name="T14" fmla="*/ 2147483647 w 630"/>
                  <a:gd name="T15" fmla="*/ 2147483647 h 714"/>
                  <a:gd name="T16" fmla="*/ 2147483647 w 630"/>
                  <a:gd name="T17" fmla="*/ 2147483647 h 714"/>
                  <a:gd name="T18" fmla="*/ 2147483647 w 630"/>
                  <a:gd name="T19" fmla="*/ 2147483647 h 714"/>
                  <a:gd name="T20" fmla="*/ 2147483647 w 630"/>
                  <a:gd name="T21" fmla="*/ 2147483647 h 714"/>
                  <a:gd name="T22" fmla="*/ 2147483647 w 630"/>
                  <a:gd name="T23" fmla="*/ 2147483647 h 714"/>
                  <a:gd name="T24" fmla="*/ 2147483647 w 630"/>
                  <a:gd name="T25" fmla="*/ 2147483647 h 714"/>
                  <a:gd name="T26" fmla="*/ 2147483647 w 630"/>
                  <a:gd name="T27" fmla="*/ 2147483647 h 714"/>
                  <a:gd name="T28" fmla="*/ 2147483647 w 630"/>
                  <a:gd name="T29" fmla="*/ 2147483647 h 714"/>
                  <a:gd name="T30" fmla="*/ 2147483647 w 630"/>
                  <a:gd name="T31" fmla="*/ 2147483647 h 714"/>
                  <a:gd name="T32" fmla="*/ 2147483647 w 630"/>
                  <a:gd name="T33" fmla="*/ 2147483647 h 714"/>
                  <a:gd name="T34" fmla="*/ 2147483647 w 630"/>
                  <a:gd name="T35" fmla="*/ 2147483647 h 714"/>
                  <a:gd name="T36" fmla="*/ 2147483647 w 630"/>
                  <a:gd name="T37" fmla="*/ 2147483647 h 714"/>
                  <a:gd name="T38" fmla="*/ 2147483647 w 630"/>
                  <a:gd name="T39" fmla="*/ 2147483647 h 714"/>
                  <a:gd name="T40" fmla="*/ 2147483647 w 630"/>
                  <a:gd name="T41" fmla="*/ 2147483647 h 714"/>
                  <a:gd name="T42" fmla="*/ 2147483647 w 630"/>
                  <a:gd name="T43" fmla="*/ 2147483647 h 714"/>
                  <a:gd name="T44" fmla="*/ 2147483647 w 630"/>
                  <a:gd name="T45" fmla="*/ 2147483647 h 714"/>
                  <a:gd name="T46" fmla="*/ 2147483647 w 630"/>
                  <a:gd name="T47" fmla="*/ 2147483647 h 714"/>
                  <a:gd name="T48" fmla="*/ 2147483647 w 630"/>
                  <a:gd name="T49" fmla="*/ 2147483647 h 714"/>
                  <a:gd name="T50" fmla="*/ 2147483647 w 630"/>
                  <a:gd name="T51" fmla="*/ 2147483647 h 714"/>
                  <a:gd name="T52" fmla="*/ 2147483647 w 630"/>
                  <a:gd name="T53" fmla="*/ 2147483647 h 714"/>
                  <a:gd name="T54" fmla="*/ 2147483647 w 630"/>
                  <a:gd name="T55" fmla="*/ 2147483647 h 714"/>
                  <a:gd name="T56" fmla="*/ 2147483647 w 630"/>
                  <a:gd name="T57" fmla="*/ 2147483647 h 714"/>
                  <a:gd name="T58" fmla="*/ 2147483647 w 630"/>
                  <a:gd name="T59" fmla="*/ 2147483647 h 714"/>
                  <a:gd name="T60" fmla="*/ 2147483647 w 630"/>
                  <a:gd name="T61" fmla="*/ 2147483647 h 714"/>
                  <a:gd name="T62" fmla="*/ 2147483647 w 630"/>
                  <a:gd name="T63" fmla="*/ 2147483647 h 714"/>
                  <a:gd name="T64" fmla="*/ 2147483647 w 630"/>
                  <a:gd name="T65" fmla="*/ 2147483647 h 714"/>
                  <a:gd name="T66" fmla="*/ 2147483647 w 630"/>
                  <a:gd name="T67" fmla="*/ 2147483647 h 714"/>
                  <a:gd name="T68" fmla="*/ 2147483647 w 630"/>
                  <a:gd name="T69" fmla="*/ 2147483647 h 714"/>
                  <a:gd name="T70" fmla="*/ 2147483647 w 630"/>
                  <a:gd name="T71" fmla="*/ 2147483647 h 714"/>
                  <a:gd name="T72" fmla="*/ 2147483647 w 630"/>
                  <a:gd name="T73" fmla="*/ 2147483647 h 714"/>
                  <a:gd name="T74" fmla="*/ 2147483647 w 630"/>
                  <a:gd name="T75" fmla="*/ 2147483647 h 714"/>
                  <a:gd name="T76" fmla="*/ 2147483647 w 630"/>
                  <a:gd name="T77" fmla="*/ 2147483647 h 714"/>
                  <a:gd name="T78" fmla="*/ 2147483647 w 630"/>
                  <a:gd name="T79" fmla="*/ 2147483647 h 714"/>
                  <a:gd name="T80" fmla="*/ 2147483647 w 630"/>
                  <a:gd name="T81" fmla="*/ 2147483647 h 714"/>
                  <a:gd name="T82" fmla="*/ 2147483647 w 630"/>
                  <a:gd name="T83" fmla="*/ 2147483647 h 714"/>
                  <a:gd name="T84" fmla="*/ 2147483647 w 630"/>
                  <a:gd name="T85" fmla="*/ 2147483647 h 714"/>
                  <a:gd name="T86" fmla="*/ 2147483647 w 630"/>
                  <a:gd name="T87" fmla="*/ 2147483647 h 714"/>
                  <a:gd name="T88" fmla="*/ 2147483647 w 630"/>
                  <a:gd name="T89" fmla="*/ 2147483647 h 714"/>
                  <a:gd name="T90" fmla="*/ 2147483647 w 630"/>
                  <a:gd name="T91" fmla="*/ 2147483647 h 714"/>
                  <a:gd name="T92" fmla="*/ 2147483647 w 630"/>
                  <a:gd name="T93" fmla="*/ 2147483647 h 714"/>
                  <a:gd name="T94" fmla="*/ 2147483647 w 630"/>
                  <a:gd name="T95" fmla="*/ 2147483647 h 714"/>
                  <a:gd name="T96" fmla="*/ 2147483647 w 630"/>
                  <a:gd name="T97" fmla="*/ 2147483647 h 714"/>
                  <a:gd name="T98" fmla="*/ 2147483647 w 630"/>
                  <a:gd name="T99" fmla="*/ 2147483647 h 714"/>
                  <a:gd name="T100" fmla="*/ 2147483647 w 630"/>
                  <a:gd name="T101" fmla="*/ 2147483647 h 714"/>
                  <a:gd name="T102" fmla="*/ 2147483647 w 630"/>
                  <a:gd name="T103" fmla="*/ 2147483647 h 714"/>
                  <a:gd name="T104" fmla="*/ 2147483647 w 630"/>
                  <a:gd name="T105" fmla="*/ 2147483647 h 714"/>
                  <a:gd name="T106" fmla="*/ 2147483647 w 630"/>
                  <a:gd name="T107" fmla="*/ 0 h 714"/>
                  <a:gd name="T108" fmla="*/ 2147483647 w 630"/>
                  <a:gd name="T109" fmla="*/ 2147483647 h 714"/>
                  <a:gd name="T110" fmla="*/ 2147483647 w 630"/>
                  <a:gd name="T111" fmla="*/ 2147483647 h 714"/>
                  <a:gd name="T112" fmla="*/ 2147483647 w 630"/>
                  <a:gd name="T113" fmla="*/ 2147483647 h 714"/>
                  <a:gd name="T114" fmla="*/ 2147483647 w 630"/>
                  <a:gd name="T115" fmla="*/ 2147483647 h 714"/>
                  <a:gd name="T116" fmla="*/ 2147483647 w 630"/>
                  <a:gd name="T117" fmla="*/ 2147483647 h 7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30"/>
                  <a:gd name="T178" fmla="*/ 0 h 714"/>
                  <a:gd name="T179" fmla="*/ 630 w 630"/>
                  <a:gd name="T180" fmla="*/ 714 h 7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30" h="714">
                    <a:moveTo>
                      <a:pt x="162" y="84"/>
                    </a:moveTo>
                    <a:lnTo>
                      <a:pt x="156" y="90"/>
                    </a:lnTo>
                    <a:lnTo>
                      <a:pt x="144" y="96"/>
                    </a:lnTo>
                    <a:lnTo>
                      <a:pt x="132" y="96"/>
                    </a:lnTo>
                    <a:lnTo>
                      <a:pt x="126" y="90"/>
                    </a:lnTo>
                    <a:lnTo>
                      <a:pt x="108" y="90"/>
                    </a:lnTo>
                    <a:lnTo>
                      <a:pt x="96" y="84"/>
                    </a:lnTo>
                    <a:lnTo>
                      <a:pt x="84" y="84"/>
                    </a:lnTo>
                    <a:lnTo>
                      <a:pt x="72" y="72"/>
                    </a:lnTo>
                    <a:lnTo>
                      <a:pt x="60" y="66"/>
                    </a:lnTo>
                    <a:lnTo>
                      <a:pt x="54" y="54"/>
                    </a:lnTo>
                    <a:lnTo>
                      <a:pt x="48" y="48"/>
                    </a:lnTo>
                    <a:lnTo>
                      <a:pt x="30" y="48"/>
                    </a:lnTo>
                    <a:lnTo>
                      <a:pt x="24" y="54"/>
                    </a:lnTo>
                    <a:lnTo>
                      <a:pt x="24" y="66"/>
                    </a:lnTo>
                    <a:lnTo>
                      <a:pt x="6" y="60"/>
                    </a:lnTo>
                    <a:lnTo>
                      <a:pt x="0" y="66"/>
                    </a:lnTo>
                    <a:lnTo>
                      <a:pt x="6" y="72"/>
                    </a:lnTo>
                    <a:lnTo>
                      <a:pt x="18" y="78"/>
                    </a:lnTo>
                    <a:lnTo>
                      <a:pt x="24" y="84"/>
                    </a:lnTo>
                    <a:lnTo>
                      <a:pt x="36" y="90"/>
                    </a:lnTo>
                    <a:lnTo>
                      <a:pt x="48" y="90"/>
                    </a:lnTo>
                    <a:lnTo>
                      <a:pt x="54" y="96"/>
                    </a:lnTo>
                    <a:lnTo>
                      <a:pt x="60" y="96"/>
                    </a:lnTo>
                    <a:lnTo>
                      <a:pt x="72" y="108"/>
                    </a:lnTo>
                    <a:lnTo>
                      <a:pt x="108" y="108"/>
                    </a:lnTo>
                    <a:lnTo>
                      <a:pt x="138" y="126"/>
                    </a:lnTo>
                    <a:lnTo>
                      <a:pt x="150" y="126"/>
                    </a:lnTo>
                    <a:lnTo>
                      <a:pt x="156" y="132"/>
                    </a:lnTo>
                    <a:lnTo>
                      <a:pt x="162" y="132"/>
                    </a:lnTo>
                    <a:lnTo>
                      <a:pt x="162" y="156"/>
                    </a:lnTo>
                    <a:lnTo>
                      <a:pt x="156" y="162"/>
                    </a:lnTo>
                    <a:lnTo>
                      <a:pt x="156" y="168"/>
                    </a:lnTo>
                    <a:lnTo>
                      <a:pt x="168" y="174"/>
                    </a:lnTo>
                    <a:lnTo>
                      <a:pt x="162" y="198"/>
                    </a:lnTo>
                    <a:lnTo>
                      <a:pt x="186" y="210"/>
                    </a:lnTo>
                    <a:lnTo>
                      <a:pt x="180" y="222"/>
                    </a:lnTo>
                    <a:lnTo>
                      <a:pt x="174" y="228"/>
                    </a:lnTo>
                    <a:lnTo>
                      <a:pt x="168" y="240"/>
                    </a:lnTo>
                    <a:lnTo>
                      <a:pt x="168" y="246"/>
                    </a:lnTo>
                    <a:lnTo>
                      <a:pt x="180" y="258"/>
                    </a:lnTo>
                    <a:lnTo>
                      <a:pt x="192" y="264"/>
                    </a:lnTo>
                    <a:lnTo>
                      <a:pt x="198" y="270"/>
                    </a:lnTo>
                    <a:lnTo>
                      <a:pt x="210" y="306"/>
                    </a:lnTo>
                    <a:lnTo>
                      <a:pt x="222" y="294"/>
                    </a:lnTo>
                    <a:lnTo>
                      <a:pt x="228" y="294"/>
                    </a:lnTo>
                    <a:lnTo>
                      <a:pt x="234" y="300"/>
                    </a:lnTo>
                    <a:lnTo>
                      <a:pt x="246" y="300"/>
                    </a:lnTo>
                    <a:lnTo>
                      <a:pt x="270" y="324"/>
                    </a:lnTo>
                    <a:lnTo>
                      <a:pt x="270" y="336"/>
                    </a:lnTo>
                    <a:lnTo>
                      <a:pt x="276" y="348"/>
                    </a:lnTo>
                    <a:lnTo>
                      <a:pt x="276" y="354"/>
                    </a:lnTo>
                    <a:lnTo>
                      <a:pt x="264" y="348"/>
                    </a:lnTo>
                    <a:lnTo>
                      <a:pt x="246" y="348"/>
                    </a:lnTo>
                    <a:lnTo>
                      <a:pt x="240" y="354"/>
                    </a:lnTo>
                    <a:lnTo>
                      <a:pt x="234" y="366"/>
                    </a:lnTo>
                    <a:lnTo>
                      <a:pt x="228" y="372"/>
                    </a:lnTo>
                    <a:lnTo>
                      <a:pt x="222" y="384"/>
                    </a:lnTo>
                    <a:lnTo>
                      <a:pt x="216" y="390"/>
                    </a:lnTo>
                    <a:lnTo>
                      <a:pt x="180" y="420"/>
                    </a:lnTo>
                    <a:lnTo>
                      <a:pt x="144" y="432"/>
                    </a:lnTo>
                    <a:lnTo>
                      <a:pt x="138" y="438"/>
                    </a:lnTo>
                    <a:lnTo>
                      <a:pt x="126" y="444"/>
                    </a:lnTo>
                    <a:lnTo>
                      <a:pt x="120" y="456"/>
                    </a:lnTo>
                    <a:lnTo>
                      <a:pt x="120" y="462"/>
                    </a:lnTo>
                    <a:lnTo>
                      <a:pt x="108" y="474"/>
                    </a:lnTo>
                    <a:lnTo>
                      <a:pt x="90" y="474"/>
                    </a:lnTo>
                    <a:lnTo>
                      <a:pt x="66" y="504"/>
                    </a:lnTo>
                    <a:lnTo>
                      <a:pt x="66" y="534"/>
                    </a:lnTo>
                    <a:lnTo>
                      <a:pt x="72" y="540"/>
                    </a:lnTo>
                    <a:lnTo>
                      <a:pt x="72" y="570"/>
                    </a:lnTo>
                    <a:lnTo>
                      <a:pt x="96" y="588"/>
                    </a:lnTo>
                    <a:lnTo>
                      <a:pt x="96" y="594"/>
                    </a:lnTo>
                    <a:lnTo>
                      <a:pt x="90" y="600"/>
                    </a:lnTo>
                    <a:lnTo>
                      <a:pt x="90" y="612"/>
                    </a:lnTo>
                    <a:lnTo>
                      <a:pt x="84" y="630"/>
                    </a:lnTo>
                    <a:lnTo>
                      <a:pt x="84" y="648"/>
                    </a:lnTo>
                    <a:lnTo>
                      <a:pt x="90" y="654"/>
                    </a:lnTo>
                    <a:lnTo>
                      <a:pt x="96" y="666"/>
                    </a:lnTo>
                    <a:lnTo>
                      <a:pt x="108" y="678"/>
                    </a:lnTo>
                    <a:lnTo>
                      <a:pt x="132" y="690"/>
                    </a:lnTo>
                    <a:lnTo>
                      <a:pt x="174" y="690"/>
                    </a:lnTo>
                    <a:lnTo>
                      <a:pt x="174" y="696"/>
                    </a:lnTo>
                    <a:lnTo>
                      <a:pt x="168" y="702"/>
                    </a:lnTo>
                    <a:lnTo>
                      <a:pt x="168" y="708"/>
                    </a:lnTo>
                    <a:lnTo>
                      <a:pt x="174" y="714"/>
                    </a:lnTo>
                    <a:lnTo>
                      <a:pt x="240" y="714"/>
                    </a:lnTo>
                    <a:lnTo>
                      <a:pt x="252" y="708"/>
                    </a:lnTo>
                    <a:lnTo>
                      <a:pt x="270" y="708"/>
                    </a:lnTo>
                    <a:lnTo>
                      <a:pt x="300" y="696"/>
                    </a:lnTo>
                    <a:lnTo>
                      <a:pt x="336" y="696"/>
                    </a:lnTo>
                    <a:lnTo>
                      <a:pt x="384" y="672"/>
                    </a:lnTo>
                    <a:lnTo>
                      <a:pt x="462" y="672"/>
                    </a:lnTo>
                    <a:lnTo>
                      <a:pt x="456" y="660"/>
                    </a:lnTo>
                    <a:lnTo>
                      <a:pt x="516" y="630"/>
                    </a:lnTo>
                    <a:lnTo>
                      <a:pt x="576" y="570"/>
                    </a:lnTo>
                    <a:lnTo>
                      <a:pt x="582" y="570"/>
                    </a:lnTo>
                    <a:lnTo>
                      <a:pt x="618" y="534"/>
                    </a:lnTo>
                    <a:lnTo>
                      <a:pt x="624" y="522"/>
                    </a:lnTo>
                    <a:lnTo>
                      <a:pt x="630" y="516"/>
                    </a:lnTo>
                    <a:lnTo>
                      <a:pt x="630" y="504"/>
                    </a:lnTo>
                    <a:lnTo>
                      <a:pt x="624" y="492"/>
                    </a:lnTo>
                    <a:lnTo>
                      <a:pt x="618" y="486"/>
                    </a:lnTo>
                    <a:lnTo>
                      <a:pt x="612" y="474"/>
                    </a:lnTo>
                    <a:lnTo>
                      <a:pt x="540" y="438"/>
                    </a:lnTo>
                    <a:lnTo>
                      <a:pt x="546" y="438"/>
                    </a:lnTo>
                    <a:lnTo>
                      <a:pt x="570" y="414"/>
                    </a:lnTo>
                    <a:lnTo>
                      <a:pt x="570" y="408"/>
                    </a:lnTo>
                    <a:lnTo>
                      <a:pt x="564" y="402"/>
                    </a:lnTo>
                    <a:lnTo>
                      <a:pt x="552" y="396"/>
                    </a:lnTo>
                    <a:lnTo>
                      <a:pt x="528" y="390"/>
                    </a:lnTo>
                    <a:lnTo>
                      <a:pt x="534" y="378"/>
                    </a:lnTo>
                    <a:lnTo>
                      <a:pt x="540" y="372"/>
                    </a:lnTo>
                    <a:lnTo>
                      <a:pt x="540" y="366"/>
                    </a:lnTo>
                    <a:lnTo>
                      <a:pt x="534" y="360"/>
                    </a:lnTo>
                    <a:lnTo>
                      <a:pt x="528" y="360"/>
                    </a:lnTo>
                    <a:lnTo>
                      <a:pt x="522" y="354"/>
                    </a:lnTo>
                    <a:lnTo>
                      <a:pt x="510" y="354"/>
                    </a:lnTo>
                    <a:lnTo>
                      <a:pt x="510" y="342"/>
                    </a:lnTo>
                    <a:lnTo>
                      <a:pt x="498" y="330"/>
                    </a:lnTo>
                    <a:lnTo>
                      <a:pt x="504" y="300"/>
                    </a:lnTo>
                    <a:lnTo>
                      <a:pt x="510" y="300"/>
                    </a:lnTo>
                    <a:lnTo>
                      <a:pt x="522" y="306"/>
                    </a:lnTo>
                    <a:lnTo>
                      <a:pt x="534" y="306"/>
                    </a:lnTo>
                    <a:lnTo>
                      <a:pt x="540" y="300"/>
                    </a:lnTo>
                    <a:lnTo>
                      <a:pt x="540" y="294"/>
                    </a:lnTo>
                    <a:lnTo>
                      <a:pt x="534" y="288"/>
                    </a:lnTo>
                    <a:lnTo>
                      <a:pt x="522" y="282"/>
                    </a:lnTo>
                    <a:lnTo>
                      <a:pt x="498" y="258"/>
                    </a:lnTo>
                    <a:lnTo>
                      <a:pt x="486" y="252"/>
                    </a:lnTo>
                    <a:lnTo>
                      <a:pt x="480" y="240"/>
                    </a:lnTo>
                    <a:lnTo>
                      <a:pt x="468" y="234"/>
                    </a:lnTo>
                    <a:lnTo>
                      <a:pt x="450" y="216"/>
                    </a:lnTo>
                    <a:lnTo>
                      <a:pt x="456" y="210"/>
                    </a:lnTo>
                    <a:lnTo>
                      <a:pt x="468" y="204"/>
                    </a:lnTo>
                    <a:lnTo>
                      <a:pt x="474" y="204"/>
                    </a:lnTo>
                    <a:lnTo>
                      <a:pt x="474" y="192"/>
                    </a:lnTo>
                    <a:lnTo>
                      <a:pt x="480" y="192"/>
                    </a:lnTo>
                    <a:lnTo>
                      <a:pt x="492" y="186"/>
                    </a:lnTo>
                    <a:lnTo>
                      <a:pt x="498" y="186"/>
                    </a:lnTo>
                    <a:lnTo>
                      <a:pt x="498" y="174"/>
                    </a:lnTo>
                    <a:lnTo>
                      <a:pt x="450" y="126"/>
                    </a:lnTo>
                    <a:lnTo>
                      <a:pt x="432" y="126"/>
                    </a:lnTo>
                    <a:lnTo>
                      <a:pt x="426" y="132"/>
                    </a:lnTo>
                    <a:lnTo>
                      <a:pt x="420" y="132"/>
                    </a:lnTo>
                    <a:lnTo>
                      <a:pt x="414" y="126"/>
                    </a:lnTo>
                    <a:lnTo>
                      <a:pt x="414" y="120"/>
                    </a:lnTo>
                    <a:lnTo>
                      <a:pt x="408" y="108"/>
                    </a:lnTo>
                    <a:lnTo>
                      <a:pt x="408" y="96"/>
                    </a:lnTo>
                    <a:lnTo>
                      <a:pt x="426" y="96"/>
                    </a:lnTo>
                    <a:lnTo>
                      <a:pt x="426" y="90"/>
                    </a:lnTo>
                    <a:lnTo>
                      <a:pt x="414" y="78"/>
                    </a:lnTo>
                    <a:lnTo>
                      <a:pt x="420" y="54"/>
                    </a:lnTo>
                    <a:lnTo>
                      <a:pt x="426" y="54"/>
                    </a:lnTo>
                    <a:lnTo>
                      <a:pt x="426" y="60"/>
                    </a:lnTo>
                    <a:lnTo>
                      <a:pt x="432" y="60"/>
                    </a:lnTo>
                    <a:lnTo>
                      <a:pt x="432" y="42"/>
                    </a:lnTo>
                    <a:lnTo>
                      <a:pt x="426" y="30"/>
                    </a:lnTo>
                    <a:lnTo>
                      <a:pt x="414" y="18"/>
                    </a:lnTo>
                    <a:lnTo>
                      <a:pt x="408" y="18"/>
                    </a:lnTo>
                    <a:lnTo>
                      <a:pt x="372" y="12"/>
                    </a:lnTo>
                    <a:lnTo>
                      <a:pt x="372" y="0"/>
                    </a:lnTo>
                    <a:lnTo>
                      <a:pt x="336" y="0"/>
                    </a:lnTo>
                    <a:lnTo>
                      <a:pt x="324" y="6"/>
                    </a:lnTo>
                    <a:lnTo>
                      <a:pt x="294" y="6"/>
                    </a:lnTo>
                    <a:lnTo>
                      <a:pt x="282" y="12"/>
                    </a:lnTo>
                    <a:lnTo>
                      <a:pt x="276" y="12"/>
                    </a:lnTo>
                    <a:lnTo>
                      <a:pt x="264" y="18"/>
                    </a:lnTo>
                    <a:lnTo>
                      <a:pt x="264" y="30"/>
                    </a:lnTo>
                    <a:lnTo>
                      <a:pt x="258" y="36"/>
                    </a:lnTo>
                    <a:lnTo>
                      <a:pt x="258" y="72"/>
                    </a:lnTo>
                    <a:lnTo>
                      <a:pt x="234" y="72"/>
                    </a:lnTo>
                    <a:lnTo>
                      <a:pt x="234" y="78"/>
                    </a:lnTo>
                    <a:lnTo>
                      <a:pt x="228" y="84"/>
                    </a:lnTo>
                    <a:lnTo>
                      <a:pt x="228" y="96"/>
                    </a:lnTo>
                    <a:lnTo>
                      <a:pt x="210" y="96"/>
                    </a:lnTo>
                    <a:lnTo>
                      <a:pt x="204" y="90"/>
                    </a:lnTo>
                    <a:lnTo>
                      <a:pt x="192" y="84"/>
                    </a:lnTo>
                    <a:lnTo>
                      <a:pt x="162" y="8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0" name="Estonia" descr="© INSCALE GmbH, 05.05.2010&#10;http://www.presentationload.com/">
                <a:extLst>
                  <a:ext uri="{FF2B5EF4-FFF2-40B4-BE49-F238E27FC236}">
                    <a16:creationId xmlns:a16="http://schemas.microsoft.com/office/drawing/2014/main" id="{C7735C33-4B51-E68B-6F60-81F258B13FBD}"/>
                  </a:ext>
                </a:extLst>
              </p:cNvPr>
              <p:cNvSpPr>
                <a:spLocks noEditPoints="1"/>
              </p:cNvSpPr>
              <p:nvPr/>
            </p:nvSpPr>
            <p:spPr bwMode="gray">
              <a:xfrm>
                <a:off x="6188498" y="1791606"/>
                <a:ext cx="164123" cy="73763"/>
              </a:xfrm>
              <a:custGeom>
                <a:avLst/>
                <a:gdLst>
                  <a:gd name="T0" fmla="*/ 2147483647 w 348"/>
                  <a:gd name="T1" fmla="*/ 2147483647 h 156"/>
                  <a:gd name="T2" fmla="*/ 2147483647 w 348"/>
                  <a:gd name="T3" fmla="*/ 2147483647 h 156"/>
                  <a:gd name="T4" fmla="*/ 2147483647 w 348"/>
                  <a:gd name="T5" fmla="*/ 2147483647 h 156"/>
                  <a:gd name="T6" fmla="*/ 2147483647 w 348"/>
                  <a:gd name="T7" fmla="*/ 2147483647 h 156"/>
                  <a:gd name="T8" fmla="*/ 2147483647 w 348"/>
                  <a:gd name="T9" fmla="*/ 2147483647 h 156"/>
                  <a:gd name="T10" fmla="*/ 2147483647 w 348"/>
                  <a:gd name="T11" fmla="*/ 2147483647 h 156"/>
                  <a:gd name="T12" fmla="*/ 2147483647 w 348"/>
                  <a:gd name="T13" fmla="*/ 2147483647 h 156"/>
                  <a:gd name="T14" fmla="*/ 2147483647 w 348"/>
                  <a:gd name="T15" fmla="*/ 0 h 156"/>
                  <a:gd name="T16" fmla="*/ 2147483647 w 348"/>
                  <a:gd name="T17" fmla="*/ 2147483647 h 156"/>
                  <a:gd name="T18" fmla="*/ 2147483647 w 348"/>
                  <a:gd name="T19" fmla="*/ 2147483647 h 156"/>
                  <a:gd name="T20" fmla="*/ 2147483647 w 348"/>
                  <a:gd name="T21" fmla="*/ 2147483647 h 156"/>
                  <a:gd name="T22" fmla="*/ 2147483647 w 348"/>
                  <a:gd name="T23" fmla="*/ 2147483647 h 156"/>
                  <a:gd name="T24" fmla="*/ 2147483647 w 348"/>
                  <a:gd name="T25" fmla="*/ 2147483647 h 156"/>
                  <a:gd name="T26" fmla="*/ 2147483647 w 348"/>
                  <a:gd name="T27" fmla="*/ 2147483647 h 156"/>
                  <a:gd name="T28" fmla="*/ 2147483647 w 348"/>
                  <a:gd name="T29" fmla="*/ 2147483647 h 156"/>
                  <a:gd name="T30" fmla="*/ 2147483647 w 348"/>
                  <a:gd name="T31" fmla="*/ 2147483647 h 156"/>
                  <a:gd name="T32" fmla="*/ 2147483647 w 348"/>
                  <a:gd name="T33" fmla="*/ 2147483647 h 156"/>
                  <a:gd name="T34" fmla="*/ 2147483647 w 348"/>
                  <a:gd name="T35" fmla="*/ 2147483647 h 156"/>
                  <a:gd name="T36" fmla="*/ 2147483647 w 348"/>
                  <a:gd name="T37" fmla="*/ 2147483647 h 156"/>
                  <a:gd name="T38" fmla="*/ 2147483647 w 348"/>
                  <a:gd name="T39" fmla="*/ 2147483647 h 156"/>
                  <a:gd name="T40" fmla="*/ 2147483647 w 348"/>
                  <a:gd name="T41" fmla="*/ 2147483647 h 156"/>
                  <a:gd name="T42" fmla="*/ 2147483647 w 348"/>
                  <a:gd name="T43" fmla="*/ 2147483647 h 156"/>
                  <a:gd name="T44" fmla="*/ 2147483647 w 348"/>
                  <a:gd name="T45" fmla="*/ 2147483647 h 156"/>
                  <a:gd name="T46" fmla="*/ 2147483647 w 348"/>
                  <a:gd name="T47" fmla="*/ 2147483647 h 156"/>
                  <a:gd name="T48" fmla="*/ 0 w 348"/>
                  <a:gd name="T49" fmla="*/ 2147483647 h 156"/>
                  <a:gd name="T50" fmla="*/ 2147483647 w 348"/>
                  <a:gd name="T51" fmla="*/ 2147483647 h 156"/>
                  <a:gd name="T52" fmla="*/ 2147483647 w 348"/>
                  <a:gd name="T53" fmla="*/ 2147483647 h 156"/>
                  <a:gd name="T54" fmla="*/ 2147483647 w 348"/>
                  <a:gd name="T55" fmla="*/ 2147483647 h 156"/>
                  <a:gd name="T56" fmla="*/ 2147483647 w 348"/>
                  <a:gd name="T57" fmla="*/ 2147483647 h 156"/>
                  <a:gd name="T58" fmla="*/ 2147483647 w 348"/>
                  <a:gd name="T59" fmla="*/ 2147483647 h 156"/>
                  <a:gd name="T60" fmla="*/ 2147483647 w 348"/>
                  <a:gd name="T61" fmla="*/ 2147483647 h 156"/>
                  <a:gd name="T62" fmla="*/ 2147483647 w 348"/>
                  <a:gd name="T63" fmla="*/ 2147483647 h 156"/>
                  <a:gd name="T64" fmla="*/ 2147483647 w 348"/>
                  <a:gd name="T65" fmla="*/ 2147483647 h 156"/>
                  <a:gd name="T66" fmla="*/ 2147483647 w 348"/>
                  <a:gd name="T67" fmla="*/ 2147483647 h 156"/>
                  <a:gd name="T68" fmla="*/ 2147483647 w 348"/>
                  <a:gd name="T69" fmla="*/ 2147483647 h 156"/>
                  <a:gd name="T70" fmla="*/ 2147483647 w 348"/>
                  <a:gd name="T71" fmla="*/ 2147483647 h 1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48"/>
                  <a:gd name="T109" fmla="*/ 0 h 156"/>
                  <a:gd name="T110" fmla="*/ 348 w 348"/>
                  <a:gd name="T111" fmla="*/ 156 h 15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48" h="156">
                    <a:moveTo>
                      <a:pt x="336" y="114"/>
                    </a:moveTo>
                    <a:lnTo>
                      <a:pt x="324" y="108"/>
                    </a:lnTo>
                    <a:lnTo>
                      <a:pt x="336" y="84"/>
                    </a:lnTo>
                    <a:lnTo>
                      <a:pt x="318" y="78"/>
                    </a:lnTo>
                    <a:lnTo>
                      <a:pt x="318" y="60"/>
                    </a:lnTo>
                    <a:lnTo>
                      <a:pt x="330" y="48"/>
                    </a:lnTo>
                    <a:lnTo>
                      <a:pt x="336" y="48"/>
                    </a:lnTo>
                    <a:lnTo>
                      <a:pt x="342" y="42"/>
                    </a:lnTo>
                    <a:lnTo>
                      <a:pt x="336" y="30"/>
                    </a:lnTo>
                    <a:lnTo>
                      <a:pt x="342" y="18"/>
                    </a:lnTo>
                    <a:lnTo>
                      <a:pt x="330" y="12"/>
                    </a:lnTo>
                    <a:lnTo>
                      <a:pt x="312" y="12"/>
                    </a:lnTo>
                    <a:lnTo>
                      <a:pt x="294" y="6"/>
                    </a:lnTo>
                    <a:lnTo>
                      <a:pt x="276" y="6"/>
                    </a:lnTo>
                    <a:lnTo>
                      <a:pt x="264" y="0"/>
                    </a:lnTo>
                    <a:lnTo>
                      <a:pt x="204" y="0"/>
                    </a:lnTo>
                    <a:lnTo>
                      <a:pt x="192" y="6"/>
                    </a:lnTo>
                    <a:lnTo>
                      <a:pt x="156" y="6"/>
                    </a:lnTo>
                    <a:lnTo>
                      <a:pt x="150" y="12"/>
                    </a:lnTo>
                    <a:lnTo>
                      <a:pt x="126" y="24"/>
                    </a:lnTo>
                    <a:lnTo>
                      <a:pt x="108" y="30"/>
                    </a:lnTo>
                    <a:lnTo>
                      <a:pt x="96" y="36"/>
                    </a:lnTo>
                    <a:lnTo>
                      <a:pt x="90" y="36"/>
                    </a:lnTo>
                    <a:lnTo>
                      <a:pt x="84" y="42"/>
                    </a:lnTo>
                    <a:lnTo>
                      <a:pt x="84" y="48"/>
                    </a:lnTo>
                    <a:lnTo>
                      <a:pt x="90" y="60"/>
                    </a:lnTo>
                    <a:lnTo>
                      <a:pt x="90" y="72"/>
                    </a:lnTo>
                    <a:lnTo>
                      <a:pt x="96" y="78"/>
                    </a:lnTo>
                    <a:lnTo>
                      <a:pt x="96" y="84"/>
                    </a:lnTo>
                    <a:lnTo>
                      <a:pt x="150" y="90"/>
                    </a:lnTo>
                    <a:lnTo>
                      <a:pt x="138" y="126"/>
                    </a:lnTo>
                    <a:lnTo>
                      <a:pt x="150" y="126"/>
                    </a:lnTo>
                    <a:lnTo>
                      <a:pt x="180" y="114"/>
                    </a:lnTo>
                    <a:lnTo>
                      <a:pt x="210" y="114"/>
                    </a:lnTo>
                    <a:lnTo>
                      <a:pt x="234" y="126"/>
                    </a:lnTo>
                    <a:lnTo>
                      <a:pt x="240" y="132"/>
                    </a:lnTo>
                    <a:lnTo>
                      <a:pt x="252" y="138"/>
                    </a:lnTo>
                    <a:lnTo>
                      <a:pt x="270" y="156"/>
                    </a:lnTo>
                    <a:lnTo>
                      <a:pt x="288" y="156"/>
                    </a:lnTo>
                    <a:lnTo>
                      <a:pt x="294" y="150"/>
                    </a:lnTo>
                    <a:lnTo>
                      <a:pt x="312" y="150"/>
                    </a:lnTo>
                    <a:lnTo>
                      <a:pt x="318" y="156"/>
                    </a:lnTo>
                    <a:lnTo>
                      <a:pt x="330" y="156"/>
                    </a:lnTo>
                    <a:lnTo>
                      <a:pt x="330" y="144"/>
                    </a:lnTo>
                    <a:lnTo>
                      <a:pt x="348" y="132"/>
                    </a:lnTo>
                    <a:lnTo>
                      <a:pt x="336" y="114"/>
                    </a:lnTo>
                    <a:close/>
                    <a:moveTo>
                      <a:pt x="36" y="78"/>
                    </a:moveTo>
                    <a:lnTo>
                      <a:pt x="6" y="78"/>
                    </a:lnTo>
                    <a:lnTo>
                      <a:pt x="0" y="84"/>
                    </a:lnTo>
                    <a:lnTo>
                      <a:pt x="0" y="102"/>
                    </a:lnTo>
                    <a:lnTo>
                      <a:pt x="6" y="108"/>
                    </a:lnTo>
                    <a:lnTo>
                      <a:pt x="18" y="132"/>
                    </a:lnTo>
                    <a:lnTo>
                      <a:pt x="24" y="126"/>
                    </a:lnTo>
                    <a:lnTo>
                      <a:pt x="30" y="114"/>
                    </a:lnTo>
                    <a:lnTo>
                      <a:pt x="42" y="108"/>
                    </a:lnTo>
                    <a:lnTo>
                      <a:pt x="54" y="108"/>
                    </a:lnTo>
                    <a:lnTo>
                      <a:pt x="60" y="102"/>
                    </a:lnTo>
                    <a:lnTo>
                      <a:pt x="72" y="96"/>
                    </a:lnTo>
                    <a:lnTo>
                      <a:pt x="78" y="90"/>
                    </a:lnTo>
                    <a:lnTo>
                      <a:pt x="72" y="72"/>
                    </a:lnTo>
                    <a:lnTo>
                      <a:pt x="36" y="78"/>
                    </a:lnTo>
                    <a:close/>
                    <a:moveTo>
                      <a:pt x="36" y="66"/>
                    </a:moveTo>
                    <a:lnTo>
                      <a:pt x="48" y="66"/>
                    </a:lnTo>
                    <a:lnTo>
                      <a:pt x="54" y="54"/>
                    </a:lnTo>
                    <a:lnTo>
                      <a:pt x="60" y="48"/>
                    </a:lnTo>
                    <a:lnTo>
                      <a:pt x="60" y="42"/>
                    </a:lnTo>
                    <a:lnTo>
                      <a:pt x="54" y="36"/>
                    </a:lnTo>
                    <a:lnTo>
                      <a:pt x="48" y="36"/>
                    </a:lnTo>
                    <a:lnTo>
                      <a:pt x="36" y="42"/>
                    </a:lnTo>
                    <a:lnTo>
                      <a:pt x="30" y="48"/>
                    </a:lnTo>
                    <a:lnTo>
                      <a:pt x="24" y="60"/>
                    </a:lnTo>
                    <a:lnTo>
                      <a:pt x="30" y="66"/>
                    </a:lnTo>
                    <a:lnTo>
                      <a:pt x="36" y="6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1" name="Denmark" descr="© INSCALE GmbH, 05.05.2010&#10;http://www.presentationload.com/">
                <a:extLst>
                  <a:ext uri="{FF2B5EF4-FFF2-40B4-BE49-F238E27FC236}">
                    <a16:creationId xmlns:a16="http://schemas.microsoft.com/office/drawing/2014/main" id="{F5D01C22-4AD4-E2EF-9F05-E4FA97A77721}"/>
                  </a:ext>
                </a:extLst>
              </p:cNvPr>
              <p:cNvSpPr>
                <a:spLocks noEditPoints="1"/>
              </p:cNvSpPr>
              <p:nvPr/>
            </p:nvSpPr>
            <p:spPr bwMode="gray">
              <a:xfrm>
                <a:off x="5812309" y="1861680"/>
                <a:ext cx="130930" cy="110643"/>
              </a:xfrm>
              <a:custGeom>
                <a:avLst/>
                <a:gdLst>
                  <a:gd name="T0" fmla="*/ 2147483647 w 71"/>
                  <a:gd name="T1" fmla="*/ 2147483647 h 60"/>
                  <a:gd name="T2" fmla="*/ 2147483647 w 71"/>
                  <a:gd name="T3" fmla="*/ 2147483647 h 60"/>
                  <a:gd name="T4" fmla="*/ 2147483647 w 71"/>
                  <a:gd name="T5" fmla="*/ 2147483647 h 60"/>
                  <a:gd name="T6" fmla="*/ 2147483647 w 71"/>
                  <a:gd name="T7" fmla="*/ 2147483647 h 60"/>
                  <a:gd name="T8" fmla="*/ 2147483647 w 71"/>
                  <a:gd name="T9" fmla="*/ 2147483647 h 60"/>
                  <a:gd name="T10" fmla="*/ 2147483647 w 71"/>
                  <a:gd name="T11" fmla="*/ 2147483647 h 60"/>
                  <a:gd name="T12" fmla="*/ 2147483647 w 71"/>
                  <a:gd name="T13" fmla="*/ 2147483647 h 60"/>
                  <a:gd name="T14" fmla="*/ 2147483647 w 71"/>
                  <a:gd name="T15" fmla="*/ 2147483647 h 60"/>
                  <a:gd name="T16" fmla="*/ 2147483647 w 71"/>
                  <a:gd name="T17" fmla="*/ 2147483647 h 60"/>
                  <a:gd name="T18" fmla="*/ 2147483647 w 71"/>
                  <a:gd name="T19" fmla="*/ 2147483647 h 60"/>
                  <a:gd name="T20" fmla="*/ 2147483647 w 71"/>
                  <a:gd name="T21" fmla="*/ 2147483647 h 60"/>
                  <a:gd name="T22" fmla="*/ 2147483647 w 71"/>
                  <a:gd name="T23" fmla="*/ 2147483647 h 60"/>
                  <a:gd name="T24" fmla="*/ 2147483647 w 71"/>
                  <a:gd name="T25" fmla="*/ 2147483647 h 60"/>
                  <a:gd name="T26" fmla="*/ 2147483647 w 71"/>
                  <a:gd name="T27" fmla="*/ 2147483647 h 60"/>
                  <a:gd name="T28" fmla="*/ 2147483647 w 71"/>
                  <a:gd name="T29" fmla="*/ 2147483647 h 60"/>
                  <a:gd name="T30" fmla="*/ 2147483647 w 71"/>
                  <a:gd name="T31" fmla="*/ 2147483647 h 60"/>
                  <a:gd name="T32" fmla="*/ 2147483647 w 71"/>
                  <a:gd name="T33" fmla="*/ 2147483647 h 60"/>
                  <a:gd name="T34" fmla="*/ 2147483647 w 71"/>
                  <a:gd name="T35" fmla="*/ 2147483647 h 60"/>
                  <a:gd name="T36" fmla="*/ 2147483647 w 71"/>
                  <a:gd name="T37" fmla="*/ 2147483647 h 60"/>
                  <a:gd name="T38" fmla="*/ 2147483647 w 71"/>
                  <a:gd name="T39" fmla="*/ 2147483647 h 60"/>
                  <a:gd name="T40" fmla="*/ 2147483647 w 71"/>
                  <a:gd name="T41" fmla="*/ 2147483647 h 60"/>
                  <a:gd name="T42" fmla="*/ 2147483647 w 71"/>
                  <a:gd name="T43" fmla="*/ 2147483647 h 60"/>
                  <a:gd name="T44" fmla="*/ 2147483647 w 71"/>
                  <a:gd name="T45" fmla="*/ 2147483647 h 60"/>
                  <a:gd name="T46" fmla="*/ 2147483647 w 71"/>
                  <a:gd name="T47" fmla="*/ 2147483647 h 60"/>
                  <a:gd name="T48" fmla="*/ 2147483647 w 71"/>
                  <a:gd name="T49" fmla="*/ 2147483647 h 60"/>
                  <a:gd name="T50" fmla="*/ 2147483647 w 71"/>
                  <a:gd name="T51" fmla="*/ 2147483647 h 60"/>
                  <a:gd name="T52" fmla="*/ 2147483647 w 71"/>
                  <a:gd name="T53" fmla="*/ 2147483647 h 60"/>
                  <a:gd name="T54" fmla="*/ 2147483647 w 71"/>
                  <a:gd name="T55" fmla="*/ 2147483647 h 60"/>
                  <a:gd name="T56" fmla="*/ 2147483647 w 71"/>
                  <a:gd name="T57" fmla="*/ 2147483647 h 60"/>
                  <a:gd name="T58" fmla="*/ 2147483647 w 71"/>
                  <a:gd name="T59" fmla="*/ 2147483647 h 60"/>
                  <a:gd name="T60" fmla="*/ 2147483647 w 71"/>
                  <a:gd name="T61" fmla="*/ 2147483647 h 60"/>
                  <a:gd name="T62" fmla="*/ 2147483647 w 71"/>
                  <a:gd name="T63" fmla="*/ 0 h 60"/>
                  <a:gd name="T64" fmla="*/ 2147483647 w 71"/>
                  <a:gd name="T65" fmla="*/ 2147483647 h 60"/>
                  <a:gd name="T66" fmla="*/ 2147483647 w 71"/>
                  <a:gd name="T67" fmla="*/ 2147483647 h 60"/>
                  <a:gd name="T68" fmla="*/ 2147483647 w 71"/>
                  <a:gd name="T69" fmla="*/ 2147483647 h 60"/>
                  <a:gd name="T70" fmla="*/ 2147483647 w 71"/>
                  <a:gd name="T71" fmla="*/ 2147483647 h 60"/>
                  <a:gd name="T72" fmla="*/ 2147483647 w 71"/>
                  <a:gd name="T73" fmla="*/ 2147483647 h 60"/>
                  <a:gd name="T74" fmla="*/ 2147483647 w 71"/>
                  <a:gd name="T75" fmla="*/ 2147483647 h 60"/>
                  <a:gd name="T76" fmla="*/ 2147483647 w 71"/>
                  <a:gd name="T77" fmla="*/ 2147483647 h 60"/>
                  <a:gd name="T78" fmla="*/ 2147483647 w 71"/>
                  <a:gd name="T79" fmla="*/ 2147483647 h 60"/>
                  <a:gd name="T80" fmla="*/ 2147483647 w 71"/>
                  <a:gd name="T81" fmla="*/ 2147483647 h 60"/>
                  <a:gd name="T82" fmla="*/ 0 w 71"/>
                  <a:gd name="T83" fmla="*/ 2147483647 h 60"/>
                  <a:gd name="T84" fmla="*/ 0 w 71"/>
                  <a:gd name="T85" fmla="*/ 2147483647 h 60"/>
                  <a:gd name="T86" fmla="*/ 2147483647 w 71"/>
                  <a:gd name="T87" fmla="*/ 2147483647 h 60"/>
                  <a:gd name="T88" fmla="*/ 2147483647 w 71"/>
                  <a:gd name="T89" fmla="*/ 2147483647 h 60"/>
                  <a:gd name="T90" fmla="*/ 2147483647 w 71"/>
                  <a:gd name="T91" fmla="*/ 2147483647 h 60"/>
                  <a:gd name="T92" fmla="*/ 2147483647 w 71"/>
                  <a:gd name="T93" fmla="*/ 2147483647 h 60"/>
                  <a:gd name="T94" fmla="*/ 2147483647 w 71"/>
                  <a:gd name="T95" fmla="*/ 2147483647 h 60"/>
                  <a:gd name="T96" fmla="*/ 2147483647 w 71"/>
                  <a:gd name="T97" fmla="*/ 2147483647 h 60"/>
                  <a:gd name="T98" fmla="*/ 2147483647 w 71"/>
                  <a:gd name="T99" fmla="*/ 2147483647 h 60"/>
                  <a:gd name="T100" fmla="*/ 2147483647 w 71"/>
                  <a:gd name="T101" fmla="*/ 2147483647 h 60"/>
                  <a:gd name="T102" fmla="*/ 2147483647 w 71"/>
                  <a:gd name="T103" fmla="*/ 2147483647 h 60"/>
                  <a:gd name="T104" fmla="*/ 2147483647 w 71"/>
                  <a:gd name="T105" fmla="*/ 2147483647 h 60"/>
                  <a:gd name="T106" fmla="*/ 2147483647 w 71"/>
                  <a:gd name="T107" fmla="*/ 2147483647 h 60"/>
                  <a:gd name="T108" fmla="*/ 2147483647 w 71"/>
                  <a:gd name="T109" fmla="*/ 2147483647 h 60"/>
                  <a:gd name="T110" fmla="*/ 2147483647 w 71"/>
                  <a:gd name="T111" fmla="*/ 2147483647 h 60"/>
                  <a:gd name="T112" fmla="*/ 2147483647 w 71"/>
                  <a:gd name="T113" fmla="*/ 2147483647 h 60"/>
                  <a:gd name="T114" fmla="*/ 2147483647 w 71"/>
                  <a:gd name="T115" fmla="*/ 2147483647 h 60"/>
                  <a:gd name="T116" fmla="*/ 2147483647 w 71"/>
                  <a:gd name="T117" fmla="*/ 2147483647 h 60"/>
                  <a:gd name="T118" fmla="*/ 2147483647 w 71"/>
                  <a:gd name="T119" fmla="*/ 2147483647 h 60"/>
                  <a:gd name="T120" fmla="*/ 2147483647 w 71"/>
                  <a:gd name="T121" fmla="*/ 2147483647 h 6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
                  <a:gd name="T184" fmla="*/ 0 h 60"/>
                  <a:gd name="T185" fmla="*/ 71 w 71"/>
                  <a:gd name="T186" fmla="*/ 60 h 6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 h="60">
                    <a:moveTo>
                      <a:pt x="62" y="48"/>
                    </a:moveTo>
                    <a:lnTo>
                      <a:pt x="67" y="46"/>
                    </a:lnTo>
                    <a:lnTo>
                      <a:pt x="69" y="46"/>
                    </a:lnTo>
                    <a:lnTo>
                      <a:pt x="69" y="43"/>
                    </a:lnTo>
                    <a:lnTo>
                      <a:pt x="67" y="43"/>
                    </a:lnTo>
                    <a:lnTo>
                      <a:pt x="62" y="41"/>
                    </a:lnTo>
                    <a:lnTo>
                      <a:pt x="62" y="38"/>
                    </a:lnTo>
                    <a:lnTo>
                      <a:pt x="64" y="38"/>
                    </a:lnTo>
                    <a:lnTo>
                      <a:pt x="64" y="36"/>
                    </a:lnTo>
                    <a:lnTo>
                      <a:pt x="67" y="34"/>
                    </a:lnTo>
                    <a:lnTo>
                      <a:pt x="67" y="29"/>
                    </a:lnTo>
                    <a:lnTo>
                      <a:pt x="64" y="29"/>
                    </a:lnTo>
                    <a:lnTo>
                      <a:pt x="62" y="29"/>
                    </a:lnTo>
                    <a:lnTo>
                      <a:pt x="60" y="31"/>
                    </a:lnTo>
                    <a:lnTo>
                      <a:pt x="60" y="34"/>
                    </a:lnTo>
                    <a:lnTo>
                      <a:pt x="57" y="36"/>
                    </a:lnTo>
                    <a:lnTo>
                      <a:pt x="57" y="34"/>
                    </a:lnTo>
                    <a:lnTo>
                      <a:pt x="55" y="31"/>
                    </a:lnTo>
                    <a:lnTo>
                      <a:pt x="52" y="34"/>
                    </a:lnTo>
                    <a:lnTo>
                      <a:pt x="45" y="38"/>
                    </a:lnTo>
                    <a:lnTo>
                      <a:pt x="48" y="38"/>
                    </a:lnTo>
                    <a:lnTo>
                      <a:pt x="50" y="41"/>
                    </a:lnTo>
                    <a:lnTo>
                      <a:pt x="50" y="43"/>
                    </a:lnTo>
                    <a:lnTo>
                      <a:pt x="50" y="46"/>
                    </a:lnTo>
                    <a:lnTo>
                      <a:pt x="50" y="48"/>
                    </a:lnTo>
                    <a:lnTo>
                      <a:pt x="48" y="48"/>
                    </a:lnTo>
                    <a:lnTo>
                      <a:pt x="50" y="48"/>
                    </a:lnTo>
                    <a:lnTo>
                      <a:pt x="50" y="50"/>
                    </a:lnTo>
                    <a:lnTo>
                      <a:pt x="55" y="50"/>
                    </a:lnTo>
                    <a:lnTo>
                      <a:pt x="55" y="48"/>
                    </a:lnTo>
                    <a:lnTo>
                      <a:pt x="57" y="48"/>
                    </a:lnTo>
                    <a:lnTo>
                      <a:pt x="57" y="50"/>
                    </a:lnTo>
                    <a:lnTo>
                      <a:pt x="60" y="53"/>
                    </a:lnTo>
                    <a:lnTo>
                      <a:pt x="60" y="55"/>
                    </a:lnTo>
                    <a:lnTo>
                      <a:pt x="62" y="55"/>
                    </a:lnTo>
                    <a:lnTo>
                      <a:pt x="62" y="53"/>
                    </a:lnTo>
                    <a:lnTo>
                      <a:pt x="62" y="48"/>
                    </a:lnTo>
                    <a:close/>
                    <a:moveTo>
                      <a:pt x="71" y="53"/>
                    </a:moveTo>
                    <a:lnTo>
                      <a:pt x="62" y="55"/>
                    </a:lnTo>
                    <a:lnTo>
                      <a:pt x="60" y="58"/>
                    </a:lnTo>
                    <a:lnTo>
                      <a:pt x="57" y="58"/>
                    </a:lnTo>
                    <a:lnTo>
                      <a:pt x="57" y="55"/>
                    </a:lnTo>
                    <a:lnTo>
                      <a:pt x="55" y="55"/>
                    </a:lnTo>
                    <a:lnTo>
                      <a:pt x="50" y="53"/>
                    </a:lnTo>
                    <a:lnTo>
                      <a:pt x="45" y="53"/>
                    </a:lnTo>
                    <a:lnTo>
                      <a:pt x="45" y="58"/>
                    </a:lnTo>
                    <a:lnTo>
                      <a:pt x="50" y="58"/>
                    </a:lnTo>
                    <a:lnTo>
                      <a:pt x="52" y="58"/>
                    </a:lnTo>
                    <a:lnTo>
                      <a:pt x="55" y="60"/>
                    </a:lnTo>
                    <a:lnTo>
                      <a:pt x="57" y="60"/>
                    </a:lnTo>
                    <a:lnTo>
                      <a:pt x="60" y="60"/>
                    </a:lnTo>
                    <a:lnTo>
                      <a:pt x="62" y="60"/>
                    </a:lnTo>
                    <a:lnTo>
                      <a:pt x="69" y="58"/>
                    </a:lnTo>
                    <a:lnTo>
                      <a:pt x="71" y="58"/>
                    </a:lnTo>
                    <a:lnTo>
                      <a:pt x="71" y="53"/>
                    </a:lnTo>
                    <a:close/>
                    <a:moveTo>
                      <a:pt x="31" y="12"/>
                    </a:moveTo>
                    <a:lnTo>
                      <a:pt x="36" y="7"/>
                    </a:lnTo>
                    <a:lnTo>
                      <a:pt x="36" y="3"/>
                    </a:lnTo>
                    <a:lnTo>
                      <a:pt x="36" y="0"/>
                    </a:lnTo>
                    <a:lnTo>
                      <a:pt x="26" y="0"/>
                    </a:lnTo>
                    <a:lnTo>
                      <a:pt x="26" y="3"/>
                    </a:lnTo>
                    <a:lnTo>
                      <a:pt x="21" y="7"/>
                    </a:lnTo>
                    <a:lnTo>
                      <a:pt x="21" y="10"/>
                    </a:lnTo>
                    <a:lnTo>
                      <a:pt x="19" y="10"/>
                    </a:lnTo>
                    <a:lnTo>
                      <a:pt x="19" y="19"/>
                    </a:lnTo>
                    <a:lnTo>
                      <a:pt x="14" y="14"/>
                    </a:lnTo>
                    <a:lnTo>
                      <a:pt x="12" y="7"/>
                    </a:lnTo>
                    <a:lnTo>
                      <a:pt x="7" y="10"/>
                    </a:lnTo>
                    <a:lnTo>
                      <a:pt x="5" y="10"/>
                    </a:lnTo>
                    <a:lnTo>
                      <a:pt x="5" y="12"/>
                    </a:lnTo>
                    <a:lnTo>
                      <a:pt x="5" y="14"/>
                    </a:lnTo>
                    <a:lnTo>
                      <a:pt x="7" y="14"/>
                    </a:lnTo>
                    <a:lnTo>
                      <a:pt x="12" y="19"/>
                    </a:lnTo>
                    <a:lnTo>
                      <a:pt x="12" y="22"/>
                    </a:lnTo>
                    <a:lnTo>
                      <a:pt x="5" y="19"/>
                    </a:lnTo>
                    <a:lnTo>
                      <a:pt x="2" y="24"/>
                    </a:lnTo>
                    <a:lnTo>
                      <a:pt x="0" y="24"/>
                    </a:lnTo>
                    <a:lnTo>
                      <a:pt x="0" y="29"/>
                    </a:lnTo>
                    <a:lnTo>
                      <a:pt x="0" y="31"/>
                    </a:lnTo>
                    <a:lnTo>
                      <a:pt x="5" y="34"/>
                    </a:lnTo>
                    <a:lnTo>
                      <a:pt x="7" y="34"/>
                    </a:lnTo>
                    <a:lnTo>
                      <a:pt x="2" y="38"/>
                    </a:lnTo>
                    <a:lnTo>
                      <a:pt x="2" y="41"/>
                    </a:lnTo>
                    <a:lnTo>
                      <a:pt x="5" y="43"/>
                    </a:lnTo>
                    <a:lnTo>
                      <a:pt x="7" y="43"/>
                    </a:lnTo>
                    <a:lnTo>
                      <a:pt x="7" y="48"/>
                    </a:lnTo>
                    <a:lnTo>
                      <a:pt x="5" y="53"/>
                    </a:lnTo>
                    <a:lnTo>
                      <a:pt x="7" y="53"/>
                    </a:lnTo>
                    <a:lnTo>
                      <a:pt x="17" y="53"/>
                    </a:lnTo>
                    <a:lnTo>
                      <a:pt x="17" y="55"/>
                    </a:lnTo>
                    <a:lnTo>
                      <a:pt x="24" y="55"/>
                    </a:lnTo>
                    <a:lnTo>
                      <a:pt x="26" y="58"/>
                    </a:lnTo>
                    <a:lnTo>
                      <a:pt x="26" y="55"/>
                    </a:lnTo>
                    <a:lnTo>
                      <a:pt x="24" y="53"/>
                    </a:lnTo>
                    <a:lnTo>
                      <a:pt x="24" y="48"/>
                    </a:lnTo>
                    <a:lnTo>
                      <a:pt x="26" y="43"/>
                    </a:lnTo>
                    <a:lnTo>
                      <a:pt x="24" y="41"/>
                    </a:lnTo>
                    <a:lnTo>
                      <a:pt x="24" y="38"/>
                    </a:lnTo>
                    <a:lnTo>
                      <a:pt x="21" y="38"/>
                    </a:lnTo>
                    <a:lnTo>
                      <a:pt x="24" y="38"/>
                    </a:lnTo>
                    <a:lnTo>
                      <a:pt x="31" y="34"/>
                    </a:lnTo>
                    <a:lnTo>
                      <a:pt x="33" y="26"/>
                    </a:lnTo>
                    <a:lnTo>
                      <a:pt x="38" y="26"/>
                    </a:lnTo>
                    <a:lnTo>
                      <a:pt x="41" y="19"/>
                    </a:lnTo>
                    <a:lnTo>
                      <a:pt x="31" y="19"/>
                    </a:lnTo>
                    <a:lnTo>
                      <a:pt x="31" y="12"/>
                    </a:lnTo>
                    <a:close/>
                    <a:moveTo>
                      <a:pt x="29" y="38"/>
                    </a:moveTo>
                    <a:lnTo>
                      <a:pt x="31" y="48"/>
                    </a:lnTo>
                    <a:lnTo>
                      <a:pt x="36" y="53"/>
                    </a:lnTo>
                    <a:lnTo>
                      <a:pt x="38" y="46"/>
                    </a:lnTo>
                    <a:lnTo>
                      <a:pt x="33" y="41"/>
                    </a:lnTo>
                    <a:lnTo>
                      <a:pt x="29" y="3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2" name="Czech Republic" descr="© INSCALE GmbH, 05.05.2010&#10;http://www.presentationload.com/">
                <a:extLst>
                  <a:ext uri="{FF2B5EF4-FFF2-40B4-BE49-F238E27FC236}">
                    <a16:creationId xmlns:a16="http://schemas.microsoft.com/office/drawing/2014/main" id="{87B65F4A-A722-107B-123B-0F516F495A59}"/>
                  </a:ext>
                </a:extLst>
              </p:cNvPr>
              <p:cNvSpPr>
                <a:spLocks/>
              </p:cNvSpPr>
              <p:nvPr/>
            </p:nvSpPr>
            <p:spPr bwMode="gray">
              <a:xfrm>
                <a:off x="5928485" y="2099565"/>
                <a:ext cx="199159" cy="90360"/>
              </a:xfrm>
              <a:custGeom>
                <a:avLst/>
                <a:gdLst>
                  <a:gd name="T0" fmla="*/ 2147483647 w 420"/>
                  <a:gd name="T1" fmla="*/ 2147483647 h 192"/>
                  <a:gd name="T2" fmla="*/ 2147483647 w 420"/>
                  <a:gd name="T3" fmla="*/ 2147483647 h 192"/>
                  <a:gd name="T4" fmla="*/ 2147483647 w 420"/>
                  <a:gd name="T5" fmla="*/ 2147483647 h 192"/>
                  <a:gd name="T6" fmla="*/ 2147483647 w 420"/>
                  <a:gd name="T7" fmla="*/ 2147483647 h 192"/>
                  <a:gd name="T8" fmla="*/ 2147483647 w 420"/>
                  <a:gd name="T9" fmla="*/ 2147483647 h 192"/>
                  <a:gd name="T10" fmla="*/ 2147483647 w 420"/>
                  <a:gd name="T11" fmla="*/ 2147483647 h 192"/>
                  <a:gd name="T12" fmla="*/ 2147483647 w 420"/>
                  <a:gd name="T13" fmla="*/ 2147483647 h 192"/>
                  <a:gd name="T14" fmla="*/ 2147483647 w 420"/>
                  <a:gd name="T15" fmla="*/ 2147483647 h 192"/>
                  <a:gd name="T16" fmla="*/ 2147483647 w 420"/>
                  <a:gd name="T17" fmla="*/ 2147483647 h 192"/>
                  <a:gd name="T18" fmla="*/ 2147483647 w 420"/>
                  <a:gd name="T19" fmla="*/ 2147483647 h 192"/>
                  <a:gd name="T20" fmla="*/ 2147483647 w 420"/>
                  <a:gd name="T21" fmla="*/ 2147483647 h 192"/>
                  <a:gd name="T22" fmla="*/ 2147483647 w 420"/>
                  <a:gd name="T23" fmla="*/ 2147483647 h 192"/>
                  <a:gd name="T24" fmla="*/ 2147483647 w 420"/>
                  <a:gd name="T25" fmla="*/ 2147483647 h 192"/>
                  <a:gd name="T26" fmla="*/ 2147483647 w 420"/>
                  <a:gd name="T27" fmla="*/ 2147483647 h 192"/>
                  <a:gd name="T28" fmla="*/ 2147483647 w 420"/>
                  <a:gd name="T29" fmla="*/ 0 h 192"/>
                  <a:gd name="T30" fmla="*/ 2147483647 w 420"/>
                  <a:gd name="T31" fmla="*/ 2147483647 h 192"/>
                  <a:gd name="T32" fmla="*/ 2147483647 w 420"/>
                  <a:gd name="T33" fmla="*/ 0 h 192"/>
                  <a:gd name="T34" fmla="*/ 2147483647 w 420"/>
                  <a:gd name="T35" fmla="*/ 2147483647 h 192"/>
                  <a:gd name="T36" fmla="*/ 2147483647 w 420"/>
                  <a:gd name="T37" fmla="*/ 2147483647 h 192"/>
                  <a:gd name="T38" fmla="*/ 2147483647 w 420"/>
                  <a:gd name="T39" fmla="*/ 2147483647 h 192"/>
                  <a:gd name="T40" fmla="*/ 2147483647 w 420"/>
                  <a:gd name="T41" fmla="*/ 2147483647 h 192"/>
                  <a:gd name="T42" fmla="*/ 2147483647 w 420"/>
                  <a:gd name="T43" fmla="*/ 2147483647 h 192"/>
                  <a:gd name="T44" fmla="*/ 2147483647 w 420"/>
                  <a:gd name="T45" fmla="*/ 2147483647 h 192"/>
                  <a:gd name="T46" fmla="*/ 2147483647 w 420"/>
                  <a:gd name="T47" fmla="*/ 2147483647 h 192"/>
                  <a:gd name="T48" fmla="*/ 2147483647 w 420"/>
                  <a:gd name="T49" fmla="*/ 2147483647 h 192"/>
                  <a:gd name="T50" fmla="*/ 2147483647 w 420"/>
                  <a:gd name="T51" fmla="*/ 2147483647 h 192"/>
                  <a:gd name="T52" fmla="*/ 0 w 420"/>
                  <a:gd name="T53" fmla="*/ 2147483647 h 192"/>
                  <a:gd name="T54" fmla="*/ 2147483647 w 420"/>
                  <a:gd name="T55" fmla="*/ 2147483647 h 192"/>
                  <a:gd name="T56" fmla="*/ 2147483647 w 420"/>
                  <a:gd name="T57" fmla="*/ 2147483647 h 192"/>
                  <a:gd name="T58" fmla="*/ 2147483647 w 420"/>
                  <a:gd name="T59" fmla="*/ 2147483647 h 192"/>
                  <a:gd name="T60" fmla="*/ 2147483647 w 420"/>
                  <a:gd name="T61" fmla="*/ 2147483647 h 192"/>
                  <a:gd name="T62" fmla="*/ 2147483647 w 420"/>
                  <a:gd name="T63" fmla="*/ 2147483647 h 192"/>
                  <a:gd name="T64" fmla="*/ 2147483647 w 420"/>
                  <a:gd name="T65" fmla="*/ 2147483647 h 192"/>
                  <a:gd name="T66" fmla="*/ 2147483647 w 420"/>
                  <a:gd name="T67" fmla="*/ 2147483647 h 192"/>
                  <a:gd name="T68" fmla="*/ 2147483647 w 420"/>
                  <a:gd name="T69" fmla="*/ 2147483647 h 192"/>
                  <a:gd name="T70" fmla="*/ 2147483647 w 420"/>
                  <a:gd name="T71" fmla="*/ 2147483647 h 192"/>
                  <a:gd name="T72" fmla="*/ 2147483647 w 420"/>
                  <a:gd name="T73" fmla="*/ 2147483647 h 192"/>
                  <a:gd name="T74" fmla="*/ 2147483647 w 420"/>
                  <a:gd name="T75" fmla="*/ 2147483647 h 192"/>
                  <a:gd name="T76" fmla="*/ 2147483647 w 420"/>
                  <a:gd name="T77" fmla="*/ 2147483647 h 192"/>
                  <a:gd name="T78" fmla="*/ 2147483647 w 420"/>
                  <a:gd name="T79" fmla="*/ 2147483647 h 192"/>
                  <a:gd name="T80" fmla="*/ 2147483647 w 420"/>
                  <a:gd name="T81" fmla="*/ 2147483647 h 192"/>
                  <a:gd name="T82" fmla="*/ 2147483647 w 420"/>
                  <a:gd name="T83" fmla="*/ 2147483647 h 192"/>
                  <a:gd name="T84" fmla="*/ 2147483647 w 420"/>
                  <a:gd name="T85" fmla="*/ 2147483647 h 192"/>
                  <a:gd name="T86" fmla="*/ 2147483647 w 420"/>
                  <a:gd name="T87" fmla="*/ 2147483647 h 192"/>
                  <a:gd name="T88" fmla="*/ 2147483647 w 420"/>
                  <a:gd name="T89" fmla="*/ 2147483647 h 192"/>
                  <a:gd name="T90" fmla="*/ 2147483647 w 420"/>
                  <a:gd name="T91" fmla="*/ 2147483647 h 192"/>
                  <a:gd name="T92" fmla="*/ 2147483647 w 420"/>
                  <a:gd name="T93" fmla="*/ 2147483647 h 192"/>
                  <a:gd name="T94" fmla="*/ 2147483647 w 420"/>
                  <a:gd name="T95" fmla="*/ 2147483647 h 192"/>
                  <a:gd name="T96" fmla="*/ 2147483647 w 420"/>
                  <a:gd name="T97" fmla="*/ 2147483647 h 192"/>
                  <a:gd name="T98" fmla="*/ 2147483647 w 420"/>
                  <a:gd name="T99" fmla="*/ 2147483647 h 192"/>
                  <a:gd name="T100" fmla="*/ 2147483647 w 420"/>
                  <a:gd name="T101" fmla="*/ 2147483647 h 192"/>
                  <a:gd name="T102" fmla="*/ 2147483647 w 420"/>
                  <a:gd name="T103" fmla="*/ 2147483647 h 192"/>
                  <a:gd name="T104" fmla="*/ 2147483647 w 420"/>
                  <a:gd name="T105" fmla="*/ 2147483647 h 1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20"/>
                  <a:gd name="T160" fmla="*/ 0 h 192"/>
                  <a:gd name="T161" fmla="*/ 420 w 420"/>
                  <a:gd name="T162" fmla="*/ 192 h 1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20" h="192">
                    <a:moveTo>
                      <a:pt x="408" y="108"/>
                    </a:moveTo>
                    <a:lnTo>
                      <a:pt x="402" y="96"/>
                    </a:lnTo>
                    <a:lnTo>
                      <a:pt x="402" y="90"/>
                    </a:lnTo>
                    <a:lnTo>
                      <a:pt x="390" y="84"/>
                    </a:lnTo>
                    <a:lnTo>
                      <a:pt x="372" y="84"/>
                    </a:lnTo>
                    <a:lnTo>
                      <a:pt x="372" y="78"/>
                    </a:lnTo>
                    <a:lnTo>
                      <a:pt x="366" y="72"/>
                    </a:lnTo>
                    <a:lnTo>
                      <a:pt x="360" y="84"/>
                    </a:lnTo>
                    <a:lnTo>
                      <a:pt x="354" y="78"/>
                    </a:lnTo>
                    <a:lnTo>
                      <a:pt x="348" y="66"/>
                    </a:lnTo>
                    <a:lnTo>
                      <a:pt x="342" y="60"/>
                    </a:lnTo>
                    <a:lnTo>
                      <a:pt x="324" y="60"/>
                    </a:lnTo>
                    <a:lnTo>
                      <a:pt x="330" y="54"/>
                    </a:lnTo>
                    <a:lnTo>
                      <a:pt x="312" y="54"/>
                    </a:lnTo>
                    <a:lnTo>
                      <a:pt x="300" y="60"/>
                    </a:lnTo>
                    <a:lnTo>
                      <a:pt x="294" y="60"/>
                    </a:lnTo>
                    <a:lnTo>
                      <a:pt x="294" y="66"/>
                    </a:lnTo>
                    <a:lnTo>
                      <a:pt x="276" y="66"/>
                    </a:lnTo>
                    <a:lnTo>
                      <a:pt x="270" y="60"/>
                    </a:lnTo>
                    <a:lnTo>
                      <a:pt x="264" y="60"/>
                    </a:lnTo>
                    <a:lnTo>
                      <a:pt x="264" y="48"/>
                    </a:lnTo>
                    <a:lnTo>
                      <a:pt x="252" y="42"/>
                    </a:lnTo>
                    <a:lnTo>
                      <a:pt x="264" y="36"/>
                    </a:lnTo>
                    <a:lnTo>
                      <a:pt x="258" y="30"/>
                    </a:lnTo>
                    <a:lnTo>
                      <a:pt x="234" y="30"/>
                    </a:lnTo>
                    <a:lnTo>
                      <a:pt x="234" y="24"/>
                    </a:lnTo>
                    <a:lnTo>
                      <a:pt x="228" y="24"/>
                    </a:lnTo>
                    <a:lnTo>
                      <a:pt x="216" y="18"/>
                    </a:lnTo>
                    <a:lnTo>
                      <a:pt x="198" y="18"/>
                    </a:lnTo>
                    <a:lnTo>
                      <a:pt x="192" y="0"/>
                    </a:lnTo>
                    <a:lnTo>
                      <a:pt x="174" y="0"/>
                    </a:lnTo>
                    <a:lnTo>
                      <a:pt x="162" y="12"/>
                    </a:lnTo>
                    <a:lnTo>
                      <a:pt x="156" y="12"/>
                    </a:lnTo>
                    <a:lnTo>
                      <a:pt x="144" y="0"/>
                    </a:lnTo>
                    <a:lnTo>
                      <a:pt x="138" y="6"/>
                    </a:lnTo>
                    <a:lnTo>
                      <a:pt x="132" y="6"/>
                    </a:lnTo>
                    <a:lnTo>
                      <a:pt x="126" y="12"/>
                    </a:lnTo>
                    <a:lnTo>
                      <a:pt x="126" y="18"/>
                    </a:lnTo>
                    <a:lnTo>
                      <a:pt x="108" y="18"/>
                    </a:lnTo>
                    <a:lnTo>
                      <a:pt x="108" y="24"/>
                    </a:lnTo>
                    <a:lnTo>
                      <a:pt x="84" y="24"/>
                    </a:lnTo>
                    <a:lnTo>
                      <a:pt x="84" y="30"/>
                    </a:lnTo>
                    <a:lnTo>
                      <a:pt x="66" y="36"/>
                    </a:lnTo>
                    <a:lnTo>
                      <a:pt x="54" y="48"/>
                    </a:lnTo>
                    <a:lnTo>
                      <a:pt x="42" y="42"/>
                    </a:lnTo>
                    <a:lnTo>
                      <a:pt x="36" y="42"/>
                    </a:lnTo>
                    <a:lnTo>
                      <a:pt x="30" y="48"/>
                    </a:lnTo>
                    <a:lnTo>
                      <a:pt x="30" y="54"/>
                    </a:lnTo>
                    <a:lnTo>
                      <a:pt x="18" y="54"/>
                    </a:lnTo>
                    <a:lnTo>
                      <a:pt x="18" y="60"/>
                    </a:lnTo>
                    <a:lnTo>
                      <a:pt x="6" y="60"/>
                    </a:lnTo>
                    <a:lnTo>
                      <a:pt x="6" y="54"/>
                    </a:lnTo>
                    <a:lnTo>
                      <a:pt x="0" y="54"/>
                    </a:lnTo>
                    <a:lnTo>
                      <a:pt x="0" y="66"/>
                    </a:lnTo>
                    <a:lnTo>
                      <a:pt x="6" y="72"/>
                    </a:lnTo>
                    <a:lnTo>
                      <a:pt x="12" y="72"/>
                    </a:lnTo>
                    <a:lnTo>
                      <a:pt x="24" y="84"/>
                    </a:lnTo>
                    <a:lnTo>
                      <a:pt x="18" y="90"/>
                    </a:lnTo>
                    <a:lnTo>
                      <a:pt x="12" y="90"/>
                    </a:lnTo>
                    <a:lnTo>
                      <a:pt x="12" y="96"/>
                    </a:lnTo>
                    <a:lnTo>
                      <a:pt x="24" y="108"/>
                    </a:lnTo>
                    <a:lnTo>
                      <a:pt x="30" y="120"/>
                    </a:lnTo>
                    <a:lnTo>
                      <a:pt x="36" y="120"/>
                    </a:lnTo>
                    <a:lnTo>
                      <a:pt x="36" y="126"/>
                    </a:lnTo>
                    <a:lnTo>
                      <a:pt x="48" y="132"/>
                    </a:lnTo>
                    <a:lnTo>
                      <a:pt x="60" y="132"/>
                    </a:lnTo>
                    <a:lnTo>
                      <a:pt x="66" y="144"/>
                    </a:lnTo>
                    <a:lnTo>
                      <a:pt x="72" y="144"/>
                    </a:lnTo>
                    <a:lnTo>
                      <a:pt x="78" y="156"/>
                    </a:lnTo>
                    <a:lnTo>
                      <a:pt x="90" y="156"/>
                    </a:lnTo>
                    <a:lnTo>
                      <a:pt x="96" y="162"/>
                    </a:lnTo>
                    <a:lnTo>
                      <a:pt x="102" y="162"/>
                    </a:lnTo>
                    <a:lnTo>
                      <a:pt x="102" y="174"/>
                    </a:lnTo>
                    <a:lnTo>
                      <a:pt x="120" y="192"/>
                    </a:lnTo>
                    <a:lnTo>
                      <a:pt x="132" y="192"/>
                    </a:lnTo>
                    <a:lnTo>
                      <a:pt x="144" y="186"/>
                    </a:lnTo>
                    <a:lnTo>
                      <a:pt x="150" y="186"/>
                    </a:lnTo>
                    <a:lnTo>
                      <a:pt x="162" y="192"/>
                    </a:lnTo>
                    <a:lnTo>
                      <a:pt x="162" y="174"/>
                    </a:lnTo>
                    <a:lnTo>
                      <a:pt x="168" y="174"/>
                    </a:lnTo>
                    <a:lnTo>
                      <a:pt x="174" y="162"/>
                    </a:lnTo>
                    <a:lnTo>
                      <a:pt x="180" y="156"/>
                    </a:lnTo>
                    <a:lnTo>
                      <a:pt x="198" y="156"/>
                    </a:lnTo>
                    <a:lnTo>
                      <a:pt x="210" y="162"/>
                    </a:lnTo>
                    <a:lnTo>
                      <a:pt x="222" y="174"/>
                    </a:lnTo>
                    <a:lnTo>
                      <a:pt x="234" y="168"/>
                    </a:lnTo>
                    <a:lnTo>
                      <a:pt x="246" y="180"/>
                    </a:lnTo>
                    <a:lnTo>
                      <a:pt x="258" y="174"/>
                    </a:lnTo>
                    <a:lnTo>
                      <a:pt x="264" y="168"/>
                    </a:lnTo>
                    <a:lnTo>
                      <a:pt x="276" y="168"/>
                    </a:lnTo>
                    <a:lnTo>
                      <a:pt x="282" y="174"/>
                    </a:lnTo>
                    <a:lnTo>
                      <a:pt x="288" y="174"/>
                    </a:lnTo>
                    <a:lnTo>
                      <a:pt x="300" y="180"/>
                    </a:lnTo>
                    <a:lnTo>
                      <a:pt x="306" y="174"/>
                    </a:lnTo>
                    <a:lnTo>
                      <a:pt x="324" y="174"/>
                    </a:lnTo>
                    <a:lnTo>
                      <a:pt x="330" y="168"/>
                    </a:lnTo>
                    <a:lnTo>
                      <a:pt x="330" y="174"/>
                    </a:lnTo>
                    <a:lnTo>
                      <a:pt x="348" y="174"/>
                    </a:lnTo>
                    <a:lnTo>
                      <a:pt x="360" y="168"/>
                    </a:lnTo>
                    <a:lnTo>
                      <a:pt x="366" y="162"/>
                    </a:lnTo>
                    <a:lnTo>
                      <a:pt x="378" y="156"/>
                    </a:lnTo>
                    <a:lnTo>
                      <a:pt x="378" y="132"/>
                    </a:lnTo>
                    <a:lnTo>
                      <a:pt x="402" y="126"/>
                    </a:lnTo>
                    <a:lnTo>
                      <a:pt x="420" y="114"/>
                    </a:lnTo>
                    <a:lnTo>
                      <a:pt x="414" y="108"/>
                    </a:lnTo>
                    <a:lnTo>
                      <a:pt x="408" y="10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3" name="Croatia" descr="© INSCALE GmbH, 05.05.2010&#10;http://www.presentationload.com/">
                <a:extLst>
                  <a:ext uri="{FF2B5EF4-FFF2-40B4-BE49-F238E27FC236}">
                    <a16:creationId xmlns:a16="http://schemas.microsoft.com/office/drawing/2014/main" id="{CE630F1F-B544-23CD-0607-6B5C05E704B6}"/>
                  </a:ext>
                </a:extLst>
              </p:cNvPr>
              <p:cNvSpPr>
                <a:spLocks/>
              </p:cNvSpPr>
              <p:nvPr/>
            </p:nvSpPr>
            <p:spPr bwMode="gray">
              <a:xfrm>
                <a:off x="5976432" y="2267375"/>
                <a:ext cx="173343" cy="129084"/>
              </a:xfrm>
              <a:custGeom>
                <a:avLst/>
                <a:gdLst>
                  <a:gd name="T0" fmla="*/ 2147483647 w 366"/>
                  <a:gd name="T1" fmla="*/ 2147483647 h 276"/>
                  <a:gd name="T2" fmla="*/ 2147483647 w 366"/>
                  <a:gd name="T3" fmla="*/ 2147483647 h 276"/>
                  <a:gd name="T4" fmla="*/ 2147483647 w 366"/>
                  <a:gd name="T5" fmla="*/ 2147483647 h 276"/>
                  <a:gd name="T6" fmla="*/ 2147483647 w 366"/>
                  <a:gd name="T7" fmla="*/ 2147483647 h 276"/>
                  <a:gd name="T8" fmla="*/ 2147483647 w 366"/>
                  <a:gd name="T9" fmla="*/ 2147483647 h 276"/>
                  <a:gd name="T10" fmla="*/ 2147483647 w 366"/>
                  <a:gd name="T11" fmla="*/ 2147483647 h 276"/>
                  <a:gd name="T12" fmla="*/ 2147483647 w 366"/>
                  <a:gd name="T13" fmla="*/ 2147483647 h 276"/>
                  <a:gd name="T14" fmla="*/ 2147483647 w 366"/>
                  <a:gd name="T15" fmla="*/ 2147483647 h 276"/>
                  <a:gd name="T16" fmla="*/ 2147483647 w 366"/>
                  <a:gd name="T17" fmla="*/ 2147483647 h 276"/>
                  <a:gd name="T18" fmla="*/ 2147483647 w 366"/>
                  <a:gd name="T19" fmla="*/ 2147483647 h 276"/>
                  <a:gd name="T20" fmla="*/ 2147483647 w 366"/>
                  <a:gd name="T21" fmla="*/ 2147483647 h 276"/>
                  <a:gd name="T22" fmla="*/ 2147483647 w 366"/>
                  <a:gd name="T23" fmla="*/ 0 h 276"/>
                  <a:gd name="T24" fmla="*/ 2147483647 w 366"/>
                  <a:gd name="T25" fmla="*/ 2147483647 h 276"/>
                  <a:gd name="T26" fmla="*/ 2147483647 w 366"/>
                  <a:gd name="T27" fmla="*/ 2147483647 h 276"/>
                  <a:gd name="T28" fmla="*/ 2147483647 w 366"/>
                  <a:gd name="T29" fmla="*/ 2147483647 h 276"/>
                  <a:gd name="T30" fmla="*/ 2147483647 w 366"/>
                  <a:gd name="T31" fmla="*/ 2147483647 h 276"/>
                  <a:gd name="T32" fmla="*/ 2147483647 w 366"/>
                  <a:gd name="T33" fmla="*/ 2147483647 h 276"/>
                  <a:gd name="T34" fmla="*/ 2147483647 w 366"/>
                  <a:gd name="T35" fmla="*/ 2147483647 h 276"/>
                  <a:gd name="T36" fmla="*/ 2147483647 w 366"/>
                  <a:gd name="T37" fmla="*/ 2147483647 h 276"/>
                  <a:gd name="T38" fmla="*/ 2147483647 w 366"/>
                  <a:gd name="T39" fmla="*/ 2147483647 h 276"/>
                  <a:gd name="T40" fmla="*/ 0 w 366"/>
                  <a:gd name="T41" fmla="*/ 2147483647 h 276"/>
                  <a:gd name="T42" fmla="*/ 2147483647 w 366"/>
                  <a:gd name="T43" fmla="*/ 2147483647 h 276"/>
                  <a:gd name="T44" fmla="*/ 2147483647 w 366"/>
                  <a:gd name="T45" fmla="*/ 2147483647 h 276"/>
                  <a:gd name="T46" fmla="*/ 2147483647 w 366"/>
                  <a:gd name="T47" fmla="*/ 2147483647 h 276"/>
                  <a:gd name="T48" fmla="*/ 2147483647 w 366"/>
                  <a:gd name="T49" fmla="*/ 2147483647 h 276"/>
                  <a:gd name="T50" fmla="*/ 2147483647 w 366"/>
                  <a:gd name="T51" fmla="*/ 2147483647 h 276"/>
                  <a:gd name="T52" fmla="*/ 2147483647 w 366"/>
                  <a:gd name="T53" fmla="*/ 2147483647 h 276"/>
                  <a:gd name="T54" fmla="*/ 2147483647 w 366"/>
                  <a:gd name="T55" fmla="*/ 2147483647 h 276"/>
                  <a:gd name="T56" fmla="*/ 2147483647 w 366"/>
                  <a:gd name="T57" fmla="*/ 2147483647 h 276"/>
                  <a:gd name="T58" fmla="*/ 2147483647 w 366"/>
                  <a:gd name="T59" fmla="*/ 2147483647 h 276"/>
                  <a:gd name="T60" fmla="*/ 2147483647 w 366"/>
                  <a:gd name="T61" fmla="*/ 2147483647 h 276"/>
                  <a:gd name="T62" fmla="*/ 2147483647 w 366"/>
                  <a:gd name="T63" fmla="*/ 2147483647 h 276"/>
                  <a:gd name="T64" fmla="*/ 2147483647 w 366"/>
                  <a:gd name="T65" fmla="*/ 2147483647 h 276"/>
                  <a:gd name="T66" fmla="*/ 2147483647 w 366"/>
                  <a:gd name="T67" fmla="*/ 2147483647 h 276"/>
                  <a:gd name="T68" fmla="*/ 2147483647 w 366"/>
                  <a:gd name="T69" fmla="*/ 2147483647 h 276"/>
                  <a:gd name="T70" fmla="*/ 2147483647 w 366"/>
                  <a:gd name="T71" fmla="*/ 2147483647 h 276"/>
                  <a:gd name="T72" fmla="*/ 2147483647 w 366"/>
                  <a:gd name="T73" fmla="*/ 2147483647 h 276"/>
                  <a:gd name="T74" fmla="*/ 2147483647 w 366"/>
                  <a:gd name="T75" fmla="*/ 2147483647 h 276"/>
                  <a:gd name="T76" fmla="*/ 2147483647 w 366"/>
                  <a:gd name="T77" fmla="*/ 2147483647 h 276"/>
                  <a:gd name="T78" fmla="*/ 2147483647 w 366"/>
                  <a:gd name="T79" fmla="*/ 2147483647 h 276"/>
                  <a:gd name="T80" fmla="*/ 2147483647 w 366"/>
                  <a:gd name="T81" fmla="*/ 2147483647 h 276"/>
                  <a:gd name="T82" fmla="*/ 2147483647 w 366"/>
                  <a:gd name="T83" fmla="*/ 2147483647 h 276"/>
                  <a:gd name="T84" fmla="*/ 2147483647 w 366"/>
                  <a:gd name="T85" fmla="*/ 2147483647 h 276"/>
                  <a:gd name="T86" fmla="*/ 2147483647 w 366"/>
                  <a:gd name="T87" fmla="*/ 2147483647 h 276"/>
                  <a:gd name="T88" fmla="*/ 2147483647 w 366"/>
                  <a:gd name="T89" fmla="*/ 2147483647 h 276"/>
                  <a:gd name="T90" fmla="*/ 2147483647 w 366"/>
                  <a:gd name="T91" fmla="*/ 2147483647 h 27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6"/>
                  <a:gd name="T139" fmla="*/ 0 h 276"/>
                  <a:gd name="T140" fmla="*/ 366 w 366"/>
                  <a:gd name="T141" fmla="*/ 276 h 27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6" h="276">
                    <a:moveTo>
                      <a:pt x="342" y="126"/>
                    </a:moveTo>
                    <a:lnTo>
                      <a:pt x="342" y="114"/>
                    </a:lnTo>
                    <a:lnTo>
                      <a:pt x="348" y="114"/>
                    </a:lnTo>
                    <a:lnTo>
                      <a:pt x="354" y="108"/>
                    </a:lnTo>
                    <a:lnTo>
                      <a:pt x="360" y="108"/>
                    </a:lnTo>
                    <a:lnTo>
                      <a:pt x="366" y="102"/>
                    </a:lnTo>
                    <a:lnTo>
                      <a:pt x="360" y="102"/>
                    </a:lnTo>
                    <a:lnTo>
                      <a:pt x="348" y="96"/>
                    </a:lnTo>
                    <a:lnTo>
                      <a:pt x="336" y="96"/>
                    </a:lnTo>
                    <a:lnTo>
                      <a:pt x="342" y="78"/>
                    </a:lnTo>
                    <a:lnTo>
                      <a:pt x="336" y="78"/>
                    </a:lnTo>
                    <a:lnTo>
                      <a:pt x="330" y="48"/>
                    </a:lnTo>
                    <a:lnTo>
                      <a:pt x="324" y="48"/>
                    </a:lnTo>
                    <a:lnTo>
                      <a:pt x="312" y="54"/>
                    </a:lnTo>
                    <a:lnTo>
                      <a:pt x="270" y="60"/>
                    </a:lnTo>
                    <a:lnTo>
                      <a:pt x="264" y="48"/>
                    </a:lnTo>
                    <a:lnTo>
                      <a:pt x="246" y="48"/>
                    </a:lnTo>
                    <a:lnTo>
                      <a:pt x="234" y="42"/>
                    </a:lnTo>
                    <a:lnTo>
                      <a:pt x="228" y="36"/>
                    </a:lnTo>
                    <a:lnTo>
                      <a:pt x="216" y="30"/>
                    </a:lnTo>
                    <a:lnTo>
                      <a:pt x="204" y="18"/>
                    </a:lnTo>
                    <a:lnTo>
                      <a:pt x="204" y="12"/>
                    </a:lnTo>
                    <a:lnTo>
                      <a:pt x="198" y="6"/>
                    </a:lnTo>
                    <a:lnTo>
                      <a:pt x="186" y="0"/>
                    </a:lnTo>
                    <a:lnTo>
                      <a:pt x="162" y="0"/>
                    </a:lnTo>
                    <a:lnTo>
                      <a:pt x="162" y="12"/>
                    </a:lnTo>
                    <a:lnTo>
                      <a:pt x="150" y="18"/>
                    </a:lnTo>
                    <a:lnTo>
                      <a:pt x="120" y="18"/>
                    </a:lnTo>
                    <a:lnTo>
                      <a:pt x="120" y="30"/>
                    </a:lnTo>
                    <a:lnTo>
                      <a:pt x="126" y="36"/>
                    </a:lnTo>
                    <a:lnTo>
                      <a:pt x="126" y="42"/>
                    </a:lnTo>
                    <a:lnTo>
                      <a:pt x="114" y="54"/>
                    </a:lnTo>
                    <a:lnTo>
                      <a:pt x="102" y="60"/>
                    </a:lnTo>
                    <a:lnTo>
                      <a:pt x="102" y="78"/>
                    </a:lnTo>
                    <a:lnTo>
                      <a:pt x="60" y="78"/>
                    </a:lnTo>
                    <a:lnTo>
                      <a:pt x="54" y="72"/>
                    </a:lnTo>
                    <a:lnTo>
                      <a:pt x="54" y="66"/>
                    </a:lnTo>
                    <a:lnTo>
                      <a:pt x="48" y="78"/>
                    </a:lnTo>
                    <a:lnTo>
                      <a:pt x="30" y="78"/>
                    </a:lnTo>
                    <a:lnTo>
                      <a:pt x="18" y="72"/>
                    </a:lnTo>
                    <a:lnTo>
                      <a:pt x="18" y="84"/>
                    </a:lnTo>
                    <a:lnTo>
                      <a:pt x="0" y="84"/>
                    </a:lnTo>
                    <a:lnTo>
                      <a:pt x="0" y="132"/>
                    </a:lnTo>
                    <a:lnTo>
                      <a:pt x="6" y="132"/>
                    </a:lnTo>
                    <a:lnTo>
                      <a:pt x="12" y="120"/>
                    </a:lnTo>
                    <a:lnTo>
                      <a:pt x="24" y="114"/>
                    </a:lnTo>
                    <a:lnTo>
                      <a:pt x="30" y="102"/>
                    </a:lnTo>
                    <a:lnTo>
                      <a:pt x="42" y="102"/>
                    </a:lnTo>
                    <a:lnTo>
                      <a:pt x="48" y="114"/>
                    </a:lnTo>
                    <a:lnTo>
                      <a:pt x="48" y="132"/>
                    </a:lnTo>
                    <a:lnTo>
                      <a:pt x="78" y="126"/>
                    </a:lnTo>
                    <a:lnTo>
                      <a:pt x="78" y="132"/>
                    </a:lnTo>
                    <a:lnTo>
                      <a:pt x="72" y="144"/>
                    </a:lnTo>
                    <a:lnTo>
                      <a:pt x="72" y="150"/>
                    </a:lnTo>
                    <a:lnTo>
                      <a:pt x="84" y="162"/>
                    </a:lnTo>
                    <a:lnTo>
                      <a:pt x="96" y="168"/>
                    </a:lnTo>
                    <a:lnTo>
                      <a:pt x="96" y="180"/>
                    </a:lnTo>
                    <a:lnTo>
                      <a:pt x="144" y="216"/>
                    </a:lnTo>
                    <a:lnTo>
                      <a:pt x="144" y="240"/>
                    </a:lnTo>
                    <a:lnTo>
                      <a:pt x="198" y="240"/>
                    </a:lnTo>
                    <a:lnTo>
                      <a:pt x="210" y="246"/>
                    </a:lnTo>
                    <a:lnTo>
                      <a:pt x="216" y="252"/>
                    </a:lnTo>
                    <a:lnTo>
                      <a:pt x="216" y="276"/>
                    </a:lnTo>
                    <a:lnTo>
                      <a:pt x="246" y="276"/>
                    </a:lnTo>
                    <a:lnTo>
                      <a:pt x="252" y="270"/>
                    </a:lnTo>
                    <a:lnTo>
                      <a:pt x="252" y="264"/>
                    </a:lnTo>
                    <a:lnTo>
                      <a:pt x="246" y="252"/>
                    </a:lnTo>
                    <a:lnTo>
                      <a:pt x="234" y="246"/>
                    </a:lnTo>
                    <a:lnTo>
                      <a:pt x="216" y="234"/>
                    </a:lnTo>
                    <a:lnTo>
                      <a:pt x="204" y="228"/>
                    </a:lnTo>
                    <a:lnTo>
                      <a:pt x="192" y="216"/>
                    </a:lnTo>
                    <a:lnTo>
                      <a:pt x="180" y="186"/>
                    </a:lnTo>
                    <a:lnTo>
                      <a:pt x="162" y="180"/>
                    </a:lnTo>
                    <a:lnTo>
                      <a:pt x="162" y="162"/>
                    </a:lnTo>
                    <a:lnTo>
                      <a:pt x="156" y="156"/>
                    </a:lnTo>
                    <a:lnTo>
                      <a:pt x="150" y="156"/>
                    </a:lnTo>
                    <a:lnTo>
                      <a:pt x="150" y="144"/>
                    </a:lnTo>
                    <a:lnTo>
                      <a:pt x="132" y="138"/>
                    </a:lnTo>
                    <a:lnTo>
                      <a:pt x="120" y="126"/>
                    </a:lnTo>
                    <a:lnTo>
                      <a:pt x="138" y="120"/>
                    </a:lnTo>
                    <a:lnTo>
                      <a:pt x="138" y="96"/>
                    </a:lnTo>
                    <a:lnTo>
                      <a:pt x="144" y="96"/>
                    </a:lnTo>
                    <a:lnTo>
                      <a:pt x="150" y="102"/>
                    </a:lnTo>
                    <a:lnTo>
                      <a:pt x="162" y="108"/>
                    </a:lnTo>
                    <a:lnTo>
                      <a:pt x="186" y="102"/>
                    </a:lnTo>
                    <a:lnTo>
                      <a:pt x="210" y="102"/>
                    </a:lnTo>
                    <a:lnTo>
                      <a:pt x="228" y="108"/>
                    </a:lnTo>
                    <a:lnTo>
                      <a:pt x="240" y="102"/>
                    </a:lnTo>
                    <a:lnTo>
                      <a:pt x="252" y="102"/>
                    </a:lnTo>
                    <a:lnTo>
                      <a:pt x="258" y="108"/>
                    </a:lnTo>
                    <a:lnTo>
                      <a:pt x="312" y="108"/>
                    </a:lnTo>
                    <a:lnTo>
                      <a:pt x="324" y="126"/>
                    </a:lnTo>
                    <a:lnTo>
                      <a:pt x="342" y="12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4" name="Bulgaria" descr="© INSCALE GmbH, 05.05.2010&#10;http://www.presentationload.com/">
                <a:extLst>
                  <a:ext uri="{FF2B5EF4-FFF2-40B4-BE49-F238E27FC236}">
                    <a16:creationId xmlns:a16="http://schemas.microsoft.com/office/drawing/2014/main" id="{E5241ED8-0992-B2A7-3C71-9EA059DDC92A}"/>
                  </a:ext>
                </a:extLst>
              </p:cNvPr>
              <p:cNvSpPr>
                <a:spLocks/>
              </p:cNvSpPr>
              <p:nvPr/>
            </p:nvSpPr>
            <p:spPr bwMode="gray">
              <a:xfrm>
                <a:off x="6243821" y="2354047"/>
                <a:ext cx="186252" cy="106956"/>
              </a:xfrm>
              <a:custGeom>
                <a:avLst/>
                <a:gdLst>
                  <a:gd name="T0" fmla="*/ 2147483647 w 396"/>
                  <a:gd name="T1" fmla="*/ 2147483647 h 228"/>
                  <a:gd name="T2" fmla="*/ 2147483647 w 396"/>
                  <a:gd name="T3" fmla="*/ 2147483647 h 228"/>
                  <a:gd name="T4" fmla="*/ 2147483647 w 396"/>
                  <a:gd name="T5" fmla="*/ 2147483647 h 228"/>
                  <a:gd name="T6" fmla="*/ 2147483647 w 396"/>
                  <a:gd name="T7" fmla="*/ 2147483647 h 228"/>
                  <a:gd name="T8" fmla="*/ 2147483647 w 396"/>
                  <a:gd name="T9" fmla="*/ 2147483647 h 228"/>
                  <a:gd name="T10" fmla="*/ 2147483647 w 396"/>
                  <a:gd name="T11" fmla="*/ 2147483647 h 228"/>
                  <a:gd name="T12" fmla="*/ 2147483647 w 396"/>
                  <a:gd name="T13" fmla="*/ 2147483647 h 228"/>
                  <a:gd name="T14" fmla="*/ 2147483647 w 396"/>
                  <a:gd name="T15" fmla="*/ 0 h 228"/>
                  <a:gd name="T16" fmla="*/ 2147483647 w 396"/>
                  <a:gd name="T17" fmla="*/ 2147483647 h 228"/>
                  <a:gd name="T18" fmla="*/ 2147483647 w 396"/>
                  <a:gd name="T19" fmla="*/ 2147483647 h 228"/>
                  <a:gd name="T20" fmla="*/ 2147483647 w 396"/>
                  <a:gd name="T21" fmla="*/ 2147483647 h 228"/>
                  <a:gd name="T22" fmla="*/ 2147483647 w 396"/>
                  <a:gd name="T23" fmla="*/ 2147483647 h 228"/>
                  <a:gd name="T24" fmla="*/ 2147483647 w 396"/>
                  <a:gd name="T25" fmla="*/ 2147483647 h 228"/>
                  <a:gd name="T26" fmla="*/ 2147483647 w 396"/>
                  <a:gd name="T27" fmla="*/ 2147483647 h 228"/>
                  <a:gd name="T28" fmla="*/ 2147483647 w 396"/>
                  <a:gd name="T29" fmla="*/ 2147483647 h 228"/>
                  <a:gd name="T30" fmla="*/ 2147483647 w 396"/>
                  <a:gd name="T31" fmla="*/ 2147483647 h 228"/>
                  <a:gd name="T32" fmla="*/ 2147483647 w 396"/>
                  <a:gd name="T33" fmla="*/ 2147483647 h 228"/>
                  <a:gd name="T34" fmla="*/ 2147483647 w 396"/>
                  <a:gd name="T35" fmla="*/ 2147483647 h 228"/>
                  <a:gd name="T36" fmla="*/ 2147483647 w 396"/>
                  <a:gd name="T37" fmla="*/ 2147483647 h 228"/>
                  <a:gd name="T38" fmla="*/ 2147483647 w 396"/>
                  <a:gd name="T39" fmla="*/ 2147483647 h 228"/>
                  <a:gd name="T40" fmla="*/ 2147483647 w 396"/>
                  <a:gd name="T41" fmla="*/ 2147483647 h 228"/>
                  <a:gd name="T42" fmla="*/ 2147483647 w 396"/>
                  <a:gd name="T43" fmla="*/ 0 h 228"/>
                  <a:gd name="T44" fmla="*/ 0 w 396"/>
                  <a:gd name="T45" fmla="*/ 2147483647 h 228"/>
                  <a:gd name="T46" fmla="*/ 2147483647 w 396"/>
                  <a:gd name="T47" fmla="*/ 2147483647 h 228"/>
                  <a:gd name="T48" fmla="*/ 2147483647 w 396"/>
                  <a:gd name="T49" fmla="*/ 2147483647 h 228"/>
                  <a:gd name="T50" fmla="*/ 2147483647 w 396"/>
                  <a:gd name="T51" fmla="*/ 2147483647 h 228"/>
                  <a:gd name="T52" fmla="*/ 2147483647 w 396"/>
                  <a:gd name="T53" fmla="*/ 2147483647 h 228"/>
                  <a:gd name="T54" fmla="*/ 2147483647 w 396"/>
                  <a:gd name="T55" fmla="*/ 2147483647 h 228"/>
                  <a:gd name="T56" fmla="*/ 0 w 396"/>
                  <a:gd name="T57" fmla="*/ 2147483647 h 228"/>
                  <a:gd name="T58" fmla="*/ 2147483647 w 396"/>
                  <a:gd name="T59" fmla="*/ 2147483647 h 228"/>
                  <a:gd name="T60" fmla="*/ 2147483647 w 396"/>
                  <a:gd name="T61" fmla="*/ 2147483647 h 228"/>
                  <a:gd name="T62" fmla="*/ 2147483647 w 396"/>
                  <a:gd name="T63" fmla="*/ 2147483647 h 228"/>
                  <a:gd name="T64" fmla="*/ 2147483647 w 396"/>
                  <a:gd name="T65" fmla="*/ 2147483647 h 228"/>
                  <a:gd name="T66" fmla="*/ 2147483647 w 396"/>
                  <a:gd name="T67" fmla="*/ 2147483647 h 228"/>
                  <a:gd name="T68" fmla="*/ 2147483647 w 396"/>
                  <a:gd name="T69" fmla="*/ 2147483647 h 228"/>
                  <a:gd name="T70" fmla="*/ 2147483647 w 396"/>
                  <a:gd name="T71" fmla="*/ 2147483647 h 228"/>
                  <a:gd name="T72" fmla="*/ 2147483647 w 396"/>
                  <a:gd name="T73" fmla="*/ 2147483647 h 228"/>
                  <a:gd name="T74" fmla="*/ 2147483647 w 396"/>
                  <a:gd name="T75" fmla="*/ 2147483647 h 228"/>
                  <a:gd name="T76" fmla="*/ 2147483647 w 396"/>
                  <a:gd name="T77" fmla="*/ 2147483647 h 228"/>
                  <a:gd name="T78" fmla="*/ 2147483647 w 396"/>
                  <a:gd name="T79" fmla="*/ 2147483647 h 228"/>
                  <a:gd name="T80" fmla="*/ 2147483647 w 396"/>
                  <a:gd name="T81" fmla="*/ 2147483647 h 228"/>
                  <a:gd name="T82" fmla="*/ 2147483647 w 396"/>
                  <a:gd name="T83" fmla="*/ 2147483647 h 228"/>
                  <a:gd name="T84" fmla="*/ 2147483647 w 396"/>
                  <a:gd name="T85" fmla="*/ 2147483647 h 228"/>
                  <a:gd name="T86" fmla="*/ 2147483647 w 396"/>
                  <a:gd name="T87" fmla="*/ 2147483647 h 228"/>
                  <a:gd name="T88" fmla="*/ 2147483647 w 396"/>
                  <a:gd name="T89" fmla="*/ 2147483647 h 228"/>
                  <a:gd name="T90" fmla="*/ 2147483647 w 396"/>
                  <a:gd name="T91" fmla="*/ 2147483647 h 228"/>
                  <a:gd name="T92" fmla="*/ 2147483647 w 396"/>
                  <a:gd name="T93" fmla="*/ 2147483647 h 22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228"/>
                  <a:gd name="T143" fmla="*/ 396 w 396"/>
                  <a:gd name="T144" fmla="*/ 228 h 22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228">
                    <a:moveTo>
                      <a:pt x="372" y="168"/>
                    </a:moveTo>
                    <a:lnTo>
                      <a:pt x="336" y="126"/>
                    </a:lnTo>
                    <a:lnTo>
                      <a:pt x="354" y="108"/>
                    </a:lnTo>
                    <a:lnTo>
                      <a:pt x="354" y="78"/>
                    </a:lnTo>
                    <a:lnTo>
                      <a:pt x="360" y="72"/>
                    </a:lnTo>
                    <a:lnTo>
                      <a:pt x="372" y="66"/>
                    </a:lnTo>
                    <a:lnTo>
                      <a:pt x="396" y="66"/>
                    </a:lnTo>
                    <a:lnTo>
                      <a:pt x="396" y="48"/>
                    </a:lnTo>
                    <a:lnTo>
                      <a:pt x="390" y="36"/>
                    </a:lnTo>
                    <a:lnTo>
                      <a:pt x="372" y="36"/>
                    </a:lnTo>
                    <a:lnTo>
                      <a:pt x="348" y="12"/>
                    </a:lnTo>
                    <a:lnTo>
                      <a:pt x="324" y="12"/>
                    </a:lnTo>
                    <a:lnTo>
                      <a:pt x="312" y="6"/>
                    </a:lnTo>
                    <a:lnTo>
                      <a:pt x="300" y="6"/>
                    </a:lnTo>
                    <a:lnTo>
                      <a:pt x="288" y="0"/>
                    </a:lnTo>
                    <a:lnTo>
                      <a:pt x="282" y="0"/>
                    </a:lnTo>
                    <a:lnTo>
                      <a:pt x="282" y="12"/>
                    </a:lnTo>
                    <a:lnTo>
                      <a:pt x="252" y="6"/>
                    </a:lnTo>
                    <a:lnTo>
                      <a:pt x="252" y="12"/>
                    </a:lnTo>
                    <a:lnTo>
                      <a:pt x="246" y="12"/>
                    </a:lnTo>
                    <a:lnTo>
                      <a:pt x="234" y="18"/>
                    </a:lnTo>
                    <a:lnTo>
                      <a:pt x="228" y="18"/>
                    </a:lnTo>
                    <a:lnTo>
                      <a:pt x="222" y="24"/>
                    </a:lnTo>
                    <a:lnTo>
                      <a:pt x="222" y="36"/>
                    </a:lnTo>
                    <a:lnTo>
                      <a:pt x="216" y="42"/>
                    </a:lnTo>
                    <a:lnTo>
                      <a:pt x="198" y="42"/>
                    </a:lnTo>
                    <a:lnTo>
                      <a:pt x="186" y="36"/>
                    </a:lnTo>
                    <a:lnTo>
                      <a:pt x="180" y="30"/>
                    </a:lnTo>
                    <a:lnTo>
                      <a:pt x="156" y="30"/>
                    </a:lnTo>
                    <a:lnTo>
                      <a:pt x="138" y="24"/>
                    </a:lnTo>
                    <a:lnTo>
                      <a:pt x="138" y="30"/>
                    </a:lnTo>
                    <a:lnTo>
                      <a:pt x="132" y="36"/>
                    </a:lnTo>
                    <a:lnTo>
                      <a:pt x="108" y="36"/>
                    </a:lnTo>
                    <a:lnTo>
                      <a:pt x="102" y="30"/>
                    </a:lnTo>
                    <a:lnTo>
                      <a:pt x="90" y="30"/>
                    </a:lnTo>
                    <a:lnTo>
                      <a:pt x="66" y="18"/>
                    </a:lnTo>
                    <a:lnTo>
                      <a:pt x="54" y="30"/>
                    </a:lnTo>
                    <a:lnTo>
                      <a:pt x="36" y="30"/>
                    </a:lnTo>
                    <a:lnTo>
                      <a:pt x="30" y="24"/>
                    </a:lnTo>
                    <a:lnTo>
                      <a:pt x="36" y="18"/>
                    </a:lnTo>
                    <a:lnTo>
                      <a:pt x="36" y="12"/>
                    </a:lnTo>
                    <a:lnTo>
                      <a:pt x="42" y="6"/>
                    </a:lnTo>
                    <a:lnTo>
                      <a:pt x="36" y="0"/>
                    </a:lnTo>
                    <a:lnTo>
                      <a:pt x="12" y="0"/>
                    </a:lnTo>
                    <a:lnTo>
                      <a:pt x="12" y="12"/>
                    </a:lnTo>
                    <a:lnTo>
                      <a:pt x="0" y="24"/>
                    </a:lnTo>
                    <a:lnTo>
                      <a:pt x="0" y="42"/>
                    </a:lnTo>
                    <a:lnTo>
                      <a:pt x="18" y="48"/>
                    </a:lnTo>
                    <a:lnTo>
                      <a:pt x="12" y="60"/>
                    </a:lnTo>
                    <a:lnTo>
                      <a:pt x="30" y="66"/>
                    </a:lnTo>
                    <a:lnTo>
                      <a:pt x="36" y="72"/>
                    </a:lnTo>
                    <a:lnTo>
                      <a:pt x="36" y="96"/>
                    </a:lnTo>
                    <a:lnTo>
                      <a:pt x="30" y="102"/>
                    </a:lnTo>
                    <a:lnTo>
                      <a:pt x="6" y="102"/>
                    </a:lnTo>
                    <a:lnTo>
                      <a:pt x="6" y="108"/>
                    </a:lnTo>
                    <a:lnTo>
                      <a:pt x="12" y="114"/>
                    </a:lnTo>
                    <a:lnTo>
                      <a:pt x="12" y="138"/>
                    </a:lnTo>
                    <a:lnTo>
                      <a:pt x="0" y="138"/>
                    </a:lnTo>
                    <a:lnTo>
                      <a:pt x="12" y="156"/>
                    </a:lnTo>
                    <a:lnTo>
                      <a:pt x="18" y="156"/>
                    </a:lnTo>
                    <a:lnTo>
                      <a:pt x="18" y="168"/>
                    </a:lnTo>
                    <a:lnTo>
                      <a:pt x="36" y="180"/>
                    </a:lnTo>
                    <a:lnTo>
                      <a:pt x="42" y="186"/>
                    </a:lnTo>
                    <a:lnTo>
                      <a:pt x="48" y="198"/>
                    </a:lnTo>
                    <a:lnTo>
                      <a:pt x="48" y="210"/>
                    </a:lnTo>
                    <a:lnTo>
                      <a:pt x="42" y="222"/>
                    </a:lnTo>
                    <a:lnTo>
                      <a:pt x="48" y="222"/>
                    </a:lnTo>
                    <a:lnTo>
                      <a:pt x="54" y="228"/>
                    </a:lnTo>
                    <a:lnTo>
                      <a:pt x="66" y="228"/>
                    </a:lnTo>
                    <a:lnTo>
                      <a:pt x="78" y="222"/>
                    </a:lnTo>
                    <a:lnTo>
                      <a:pt x="84" y="216"/>
                    </a:lnTo>
                    <a:lnTo>
                      <a:pt x="108" y="222"/>
                    </a:lnTo>
                    <a:lnTo>
                      <a:pt x="114" y="204"/>
                    </a:lnTo>
                    <a:lnTo>
                      <a:pt x="144" y="198"/>
                    </a:lnTo>
                    <a:lnTo>
                      <a:pt x="144" y="204"/>
                    </a:lnTo>
                    <a:lnTo>
                      <a:pt x="162" y="222"/>
                    </a:lnTo>
                    <a:lnTo>
                      <a:pt x="174" y="222"/>
                    </a:lnTo>
                    <a:lnTo>
                      <a:pt x="180" y="216"/>
                    </a:lnTo>
                    <a:lnTo>
                      <a:pt x="192" y="228"/>
                    </a:lnTo>
                    <a:lnTo>
                      <a:pt x="204" y="228"/>
                    </a:lnTo>
                    <a:lnTo>
                      <a:pt x="216" y="216"/>
                    </a:lnTo>
                    <a:lnTo>
                      <a:pt x="228" y="228"/>
                    </a:lnTo>
                    <a:lnTo>
                      <a:pt x="246" y="228"/>
                    </a:lnTo>
                    <a:lnTo>
                      <a:pt x="252" y="222"/>
                    </a:lnTo>
                    <a:lnTo>
                      <a:pt x="252" y="204"/>
                    </a:lnTo>
                    <a:lnTo>
                      <a:pt x="246" y="198"/>
                    </a:lnTo>
                    <a:lnTo>
                      <a:pt x="264" y="192"/>
                    </a:lnTo>
                    <a:lnTo>
                      <a:pt x="282" y="168"/>
                    </a:lnTo>
                    <a:lnTo>
                      <a:pt x="312" y="174"/>
                    </a:lnTo>
                    <a:lnTo>
                      <a:pt x="324" y="156"/>
                    </a:lnTo>
                    <a:lnTo>
                      <a:pt x="336" y="174"/>
                    </a:lnTo>
                    <a:lnTo>
                      <a:pt x="348" y="174"/>
                    </a:lnTo>
                    <a:lnTo>
                      <a:pt x="360" y="180"/>
                    </a:lnTo>
                    <a:lnTo>
                      <a:pt x="372" y="180"/>
                    </a:lnTo>
                    <a:lnTo>
                      <a:pt x="372" y="16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5" name="Bosnia and Herzegovina" descr="© INSCALE GmbH, 05.05.2010&#10;http://www.presentationload.com/">
                <a:extLst>
                  <a:ext uri="{FF2B5EF4-FFF2-40B4-BE49-F238E27FC236}">
                    <a16:creationId xmlns:a16="http://schemas.microsoft.com/office/drawing/2014/main" id="{F461EF90-A9BC-F7E5-539C-A3A4BC66752A}"/>
                  </a:ext>
                </a:extLst>
              </p:cNvPr>
              <p:cNvSpPr>
                <a:spLocks/>
              </p:cNvSpPr>
              <p:nvPr/>
            </p:nvSpPr>
            <p:spPr bwMode="gray">
              <a:xfrm>
                <a:off x="6033598" y="2311633"/>
                <a:ext cx="125396" cy="110643"/>
              </a:xfrm>
              <a:custGeom>
                <a:avLst/>
                <a:gdLst>
                  <a:gd name="T0" fmla="*/ 2147483647 w 264"/>
                  <a:gd name="T1" fmla="*/ 2147483647 h 234"/>
                  <a:gd name="T2" fmla="*/ 2147483647 w 264"/>
                  <a:gd name="T3" fmla="*/ 2147483647 h 234"/>
                  <a:gd name="T4" fmla="*/ 2147483647 w 264"/>
                  <a:gd name="T5" fmla="*/ 2147483647 h 234"/>
                  <a:gd name="T6" fmla="*/ 2147483647 w 264"/>
                  <a:gd name="T7" fmla="*/ 2147483647 h 234"/>
                  <a:gd name="T8" fmla="*/ 2147483647 w 264"/>
                  <a:gd name="T9" fmla="*/ 2147483647 h 234"/>
                  <a:gd name="T10" fmla="*/ 2147483647 w 264"/>
                  <a:gd name="T11" fmla="*/ 2147483647 h 234"/>
                  <a:gd name="T12" fmla="*/ 2147483647 w 264"/>
                  <a:gd name="T13" fmla="*/ 2147483647 h 234"/>
                  <a:gd name="T14" fmla="*/ 2147483647 w 264"/>
                  <a:gd name="T15" fmla="*/ 2147483647 h 234"/>
                  <a:gd name="T16" fmla="*/ 2147483647 w 264"/>
                  <a:gd name="T17" fmla="*/ 2147483647 h 234"/>
                  <a:gd name="T18" fmla="*/ 2147483647 w 264"/>
                  <a:gd name="T19" fmla="*/ 2147483647 h 234"/>
                  <a:gd name="T20" fmla="*/ 2147483647 w 264"/>
                  <a:gd name="T21" fmla="*/ 2147483647 h 234"/>
                  <a:gd name="T22" fmla="*/ 2147483647 w 264"/>
                  <a:gd name="T23" fmla="*/ 2147483647 h 234"/>
                  <a:gd name="T24" fmla="*/ 2147483647 w 264"/>
                  <a:gd name="T25" fmla="*/ 2147483647 h 234"/>
                  <a:gd name="T26" fmla="*/ 2147483647 w 264"/>
                  <a:gd name="T27" fmla="*/ 2147483647 h 234"/>
                  <a:gd name="T28" fmla="*/ 2147483647 w 264"/>
                  <a:gd name="T29" fmla="*/ 2147483647 h 234"/>
                  <a:gd name="T30" fmla="*/ 2147483647 w 264"/>
                  <a:gd name="T31" fmla="*/ 2147483647 h 234"/>
                  <a:gd name="T32" fmla="*/ 2147483647 w 264"/>
                  <a:gd name="T33" fmla="*/ 2147483647 h 234"/>
                  <a:gd name="T34" fmla="*/ 2147483647 w 264"/>
                  <a:gd name="T35" fmla="*/ 2147483647 h 234"/>
                  <a:gd name="T36" fmla="*/ 2147483647 w 264"/>
                  <a:gd name="T37" fmla="*/ 2147483647 h 234"/>
                  <a:gd name="T38" fmla="*/ 2147483647 w 264"/>
                  <a:gd name="T39" fmla="*/ 0 h 234"/>
                  <a:gd name="T40" fmla="*/ 2147483647 w 264"/>
                  <a:gd name="T41" fmla="*/ 0 h 234"/>
                  <a:gd name="T42" fmla="*/ 2147483647 w 264"/>
                  <a:gd name="T43" fmla="*/ 2147483647 h 234"/>
                  <a:gd name="T44" fmla="*/ 0 w 264"/>
                  <a:gd name="T45" fmla="*/ 2147483647 h 234"/>
                  <a:gd name="T46" fmla="*/ 2147483647 w 264"/>
                  <a:gd name="T47" fmla="*/ 2147483647 h 234"/>
                  <a:gd name="T48" fmla="*/ 2147483647 w 264"/>
                  <a:gd name="T49" fmla="*/ 2147483647 h 234"/>
                  <a:gd name="T50" fmla="*/ 2147483647 w 264"/>
                  <a:gd name="T51" fmla="*/ 2147483647 h 234"/>
                  <a:gd name="T52" fmla="*/ 2147483647 w 264"/>
                  <a:gd name="T53" fmla="*/ 2147483647 h 234"/>
                  <a:gd name="T54" fmla="*/ 2147483647 w 264"/>
                  <a:gd name="T55" fmla="*/ 2147483647 h 234"/>
                  <a:gd name="T56" fmla="*/ 2147483647 w 264"/>
                  <a:gd name="T57" fmla="*/ 2147483647 h 234"/>
                  <a:gd name="T58" fmla="*/ 2147483647 w 264"/>
                  <a:gd name="T59" fmla="*/ 2147483647 h 234"/>
                  <a:gd name="T60" fmla="*/ 2147483647 w 264"/>
                  <a:gd name="T61" fmla="*/ 2147483647 h 234"/>
                  <a:gd name="T62" fmla="*/ 2147483647 w 264"/>
                  <a:gd name="T63" fmla="*/ 2147483647 h 234"/>
                  <a:gd name="T64" fmla="*/ 2147483647 w 264"/>
                  <a:gd name="T65" fmla="*/ 2147483647 h 234"/>
                  <a:gd name="T66" fmla="*/ 2147483647 w 264"/>
                  <a:gd name="T67" fmla="*/ 2147483647 h 234"/>
                  <a:gd name="T68" fmla="*/ 2147483647 w 264"/>
                  <a:gd name="T69" fmla="*/ 2147483647 h 234"/>
                  <a:gd name="T70" fmla="*/ 2147483647 w 264"/>
                  <a:gd name="T71" fmla="*/ 2147483647 h 234"/>
                  <a:gd name="T72" fmla="*/ 2147483647 w 264"/>
                  <a:gd name="T73" fmla="*/ 2147483647 h 234"/>
                  <a:gd name="T74" fmla="*/ 2147483647 w 264"/>
                  <a:gd name="T75" fmla="*/ 2147483647 h 234"/>
                  <a:gd name="T76" fmla="*/ 2147483647 w 264"/>
                  <a:gd name="T77" fmla="*/ 2147483647 h 234"/>
                  <a:gd name="T78" fmla="*/ 2147483647 w 264"/>
                  <a:gd name="T79" fmla="*/ 2147483647 h 234"/>
                  <a:gd name="T80" fmla="*/ 2147483647 w 264"/>
                  <a:gd name="T81" fmla="*/ 2147483647 h 234"/>
                  <a:gd name="T82" fmla="*/ 2147483647 w 264"/>
                  <a:gd name="T83" fmla="*/ 2147483647 h 234"/>
                  <a:gd name="T84" fmla="*/ 2147483647 w 264"/>
                  <a:gd name="T85" fmla="*/ 2147483647 h 234"/>
                  <a:gd name="T86" fmla="*/ 2147483647 w 264"/>
                  <a:gd name="T87" fmla="*/ 2147483647 h 234"/>
                  <a:gd name="T88" fmla="*/ 2147483647 w 264"/>
                  <a:gd name="T89" fmla="*/ 2147483647 h 234"/>
                  <a:gd name="T90" fmla="*/ 2147483647 w 264"/>
                  <a:gd name="T91" fmla="*/ 2147483647 h 234"/>
                  <a:gd name="T92" fmla="*/ 2147483647 w 264"/>
                  <a:gd name="T93" fmla="*/ 2147483647 h 234"/>
                  <a:gd name="T94" fmla="*/ 2147483647 w 264"/>
                  <a:gd name="T95" fmla="*/ 2147483647 h 234"/>
                  <a:gd name="T96" fmla="*/ 2147483647 w 264"/>
                  <a:gd name="T97" fmla="*/ 2147483647 h 234"/>
                  <a:gd name="T98" fmla="*/ 2147483647 w 264"/>
                  <a:gd name="T99" fmla="*/ 2147483647 h 234"/>
                  <a:gd name="T100" fmla="*/ 2147483647 w 264"/>
                  <a:gd name="T101" fmla="*/ 2147483647 h 234"/>
                  <a:gd name="T102" fmla="*/ 2147483647 w 264"/>
                  <a:gd name="T103" fmla="*/ 2147483647 h 234"/>
                  <a:gd name="T104" fmla="*/ 2147483647 w 264"/>
                  <a:gd name="T105" fmla="*/ 2147483647 h 234"/>
                  <a:gd name="T106" fmla="*/ 2147483647 w 264"/>
                  <a:gd name="T107" fmla="*/ 2147483647 h 234"/>
                  <a:gd name="T108" fmla="*/ 2147483647 w 264"/>
                  <a:gd name="T109" fmla="*/ 2147483647 h 234"/>
                  <a:gd name="T110" fmla="*/ 2147483647 w 264"/>
                  <a:gd name="T111" fmla="*/ 2147483647 h 234"/>
                  <a:gd name="T112" fmla="*/ 2147483647 w 264"/>
                  <a:gd name="T113" fmla="*/ 2147483647 h 234"/>
                  <a:gd name="T114" fmla="*/ 2147483647 w 264"/>
                  <a:gd name="T115" fmla="*/ 2147483647 h 234"/>
                  <a:gd name="T116" fmla="*/ 2147483647 w 264"/>
                  <a:gd name="T117" fmla="*/ 2147483647 h 234"/>
                  <a:gd name="T118" fmla="*/ 2147483647 w 264"/>
                  <a:gd name="T119" fmla="*/ 2147483647 h 234"/>
                  <a:gd name="T120" fmla="*/ 2147483647 w 264"/>
                  <a:gd name="T121" fmla="*/ 2147483647 h 234"/>
                  <a:gd name="T122" fmla="*/ 2147483647 w 264"/>
                  <a:gd name="T123" fmla="*/ 2147483647 h 234"/>
                  <a:gd name="T124" fmla="*/ 2147483647 w 264"/>
                  <a:gd name="T125" fmla="*/ 2147483647 h 23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4"/>
                  <a:gd name="T190" fmla="*/ 0 h 234"/>
                  <a:gd name="T191" fmla="*/ 264 w 264"/>
                  <a:gd name="T192" fmla="*/ 234 h 23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4" h="234">
                    <a:moveTo>
                      <a:pt x="246" y="78"/>
                    </a:moveTo>
                    <a:lnTo>
                      <a:pt x="228" y="78"/>
                    </a:lnTo>
                    <a:lnTo>
                      <a:pt x="228" y="60"/>
                    </a:lnTo>
                    <a:lnTo>
                      <a:pt x="246" y="42"/>
                    </a:lnTo>
                    <a:lnTo>
                      <a:pt x="246" y="30"/>
                    </a:lnTo>
                    <a:lnTo>
                      <a:pt x="234" y="30"/>
                    </a:lnTo>
                    <a:lnTo>
                      <a:pt x="222" y="36"/>
                    </a:lnTo>
                    <a:lnTo>
                      <a:pt x="216" y="36"/>
                    </a:lnTo>
                    <a:lnTo>
                      <a:pt x="216" y="30"/>
                    </a:lnTo>
                    <a:lnTo>
                      <a:pt x="204" y="30"/>
                    </a:lnTo>
                    <a:lnTo>
                      <a:pt x="192" y="12"/>
                    </a:lnTo>
                    <a:lnTo>
                      <a:pt x="138" y="12"/>
                    </a:lnTo>
                    <a:lnTo>
                      <a:pt x="132" y="6"/>
                    </a:lnTo>
                    <a:lnTo>
                      <a:pt x="120" y="6"/>
                    </a:lnTo>
                    <a:lnTo>
                      <a:pt x="108" y="12"/>
                    </a:lnTo>
                    <a:lnTo>
                      <a:pt x="90" y="6"/>
                    </a:lnTo>
                    <a:lnTo>
                      <a:pt x="66" y="6"/>
                    </a:lnTo>
                    <a:lnTo>
                      <a:pt x="42" y="12"/>
                    </a:lnTo>
                    <a:lnTo>
                      <a:pt x="30" y="6"/>
                    </a:lnTo>
                    <a:lnTo>
                      <a:pt x="24" y="0"/>
                    </a:lnTo>
                    <a:lnTo>
                      <a:pt x="18" y="0"/>
                    </a:lnTo>
                    <a:lnTo>
                      <a:pt x="18" y="24"/>
                    </a:lnTo>
                    <a:lnTo>
                      <a:pt x="0" y="30"/>
                    </a:lnTo>
                    <a:lnTo>
                      <a:pt x="12" y="42"/>
                    </a:lnTo>
                    <a:lnTo>
                      <a:pt x="30" y="48"/>
                    </a:lnTo>
                    <a:lnTo>
                      <a:pt x="30" y="60"/>
                    </a:lnTo>
                    <a:lnTo>
                      <a:pt x="36" y="60"/>
                    </a:lnTo>
                    <a:lnTo>
                      <a:pt x="42" y="66"/>
                    </a:lnTo>
                    <a:lnTo>
                      <a:pt x="42" y="84"/>
                    </a:lnTo>
                    <a:lnTo>
                      <a:pt x="60" y="90"/>
                    </a:lnTo>
                    <a:lnTo>
                      <a:pt x="72" y="120"/>
                    </a:lnTo>
                    <a:lnTo>
                      <a:pt x="84" y="132"/>
                    </a:lnTo>
                    <a:lnTo>
                      <a:pt x="96" y="138"/>
                    </a:lnTo>
                    <a:lnTo>
                      <a:pt x="114" y="150"/>
                    </a:lnTo>
                    <a:lnTo>
                      <a:pt x="126" y="156"/>
                    </a:lnTo>
                    <a:lnTo>
                      <a:pt x="132" y="168"/>
                    </a:lnTo>
                    <a:lnTo>
                      <a:pt x="132" y="174"/>
                    </a:lnTo>
                    <a:lnTo>
                      <a:pt x="126" y="180"/>
                    </a:lnTo>
                    <a:lnTo>
                      <a:pt x="138" y="180"/>
                    </a:lnTo>
                    <a:lnTo>
                      <a:pt x="156" y="198"/>
                    </a:lnTo>
                    <a:lnTo>
                      <a:pt x="162" y="210"/>
                    </a:lnTo>
                    <a:lnTo>
                      <a:pt x="174" y="216"/>
                    </a:lnTo>
                    <a:lnTo>
                      <a:pt x="192" y="234"/>
                    </a:lnTo>
                    <a:lnTo>
                      <a:pt x="210" y="204"/>
                    </a:lnTo>
                    <a:lnTo>
                      <a:pt x="198" y="198"/>
                    </a:lnTo>
                    <a:lnTo>
                      <a:pt x="192" y="198"/>
                    </a:lnTo>
                    <a:lnTo>
                      <a:pt x="186" y="192"/>
                    </a:lnTo>
                    <a:lnTo>
                      <a:pt x="186" y="186"/>
                    </a:lnTo>
                    <a:lnTo>
                      <a:pt x="192" y="180"/>
                    </a:lnTo>
                    <a:lnTo>
                      <a:pt x="198" y="180"/>
                    </a:lnTo>
                    <a:lnTo>
                      <a:pt x="204" y="168"/>
                    </a:lnTo>
                    <a:lnTo>
                      <a:pt x="204" y="162"/>
                    </a:lnTo>
                    <a:lnTo>
                      <a:pt x="210" y="156"/>
                    </a:lnTo>
                    <a:lnTo>
                      <a:pt x="228" y="156"/>
                    </a:lnTo>
                    <a:lnTo>
                      <a:pt x="228" y="132"/>
                    </a:lnTo>
                    <a:lnTo>
                      <a:pt x="258" y="132"/>
                    </a:lnTo>
                    <a:lnTo>
                      <a:pt x="258" y="126"/>
                    </a:lnTo>
                    <a:lnTo>
                      <a:pt x="252" y="114"/>
                    </a:lnTo>
                    <a:lnTo>
                      <a:pt x="240" y="102"/>
                    </a:lnTo>
                    <a:lnTo>
                      <a:pt x="264" y="96"/>
                    </a:lnTo>
                    <a:lnTo>
                      <a:pt x="258" y="84"/>
                    </a:lnTo>
                    <a:lnTo>
                      <a:pt x="252" y="78"/>
                    </a:lnTo>
                    <a:lnTo>
                      <a:pt x="246" y="7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6" name="Belgium" descr="© INSCALE GmbH, 05.05.2010&#10;http://www.presentationload.com/">
                <a:extLst>
                  <a:ext uri="{FF2B5EF4-FFF2-40B4-BE49-F238E27FC236}">
                    <a16:creationId xmlns:a16="http://schemas.microsoft.com/office/drawing/2014/main" id="{C2627404-0A6C-0775-2C85-40CFE2213102}"/>
                  </a:ext>
                </a:extLst>
              </p:cNvPr>
              <p:cNvSpPr>
                <a:spLocks/>
              </p:cNvSpPr>
              <p:nvPr/>
            </p:nvSpPr>
            <p:spPr bwMode="gray">
              <a:xfrm>
                <a:off x="5657407" y="2084813"/>
                <a:ext cx="105113" cy="71919"/>
              </a:xfrm>
              <a:custGeom>
                <a:avLst/>
                <a:gdLst>
                  <a:gd name="T0" fmla="*/ 0 w 222"/>
                  <a:gd name="T1" fmla="*/ 2147483647 h 150"/>
                  <a:gd name="T2" fmla="*/ 2147483647 w 222"/>
                  <a:gd name="T3" fmla="*/ 2147483647 h 150"/>
                  <a:gd name="T4" fmla="*/ 2147483647 w 222"/>
                  <a:gd name="T5" fmla="*/ 2147483647 h 150"/>
                  <a:gd name="T6" fmla="*/ 2147483647 w 222"/>
                  <a:gd name="T7" fmla="*/ 2147483647 h 150"/>
                  <a:gd name="T8" fmla="*/ 2147483647 w 222"/>
                  <a:gd name="T9" fmla="*/ 2147483647 h 150"/>
                  <a:gd name="T10" fmla="*/ 2147483647 w 222"/>
                  <a:gd name="T11" fmla="*/ 2147483647 h 150"/>
                  <a:gd name="T12" fmla="*/ 2147483647 w 222"/>
                  <a:gd name="T13" fmla="*/ 2147483647 h 150"/>
                  <a:gd name="T14" fmla="*/ 2147483647 w 222"/>
                  <a:gd name="T15" fmla="*/ 2147483647 h 150"/>
                  <a:gd name="T16" fmla="*/ 2147483647 w 222"/>
                  <a:gd name="T17" fmla="*/ 2147483647 h 150"/>
                  <a:gd name="T18" fmla="*/ 2147483647 w 222"/>
                  <a:gd name="T19" fmla="*/ 2147483647 h 150"/>
                  <a:gd name="T20" fmla="*/ 2147483647 w 222"/>
                  <a:gd name="T21" fmla="*/ 2147483647 h 150"/>
                  <a:gd name="T22" fmla="*/ 2147483647 w 222"/>
                  <a:gd name="T23" fmla="*/ 2147483647 h 150"/>
                  <a:gd name="T24" fmla="*/ 2147483647 w 222"/>
                  <a:gd name="T25" fmla="*/ 2147483647 h 150"/>
                  <a:gd name="T26" fmla="*/ 2147483647 w 222"/>
                  <a:gd name="T27" fmla="*/ 2147483647 h 150"/>
                  <a:gd name="T28" fmla="*/ 2147483647 w 222"/>
                  <a:gd name="T29" fmla="*/ 2147483647 h 150"/>
                  <a:gd name="T30" fmla="*/ 2147483647 w 222"/>
                  <a:gd name="T31" fmla="*/ 2147483647 h 150"/>
                  <a:gd name="T32" fmla="*/ 2147483647 w 222"/>
                  <a:gd name="T33" fmla="*/ 2147483647 h 150"/>
                  <a:gd name="T34" fmla="*/ 2147483647 w 222"/>
                  <a:gd name="T35" fmla="*/ 2147483647 h 150"/>
                  <a:gd name="T36" fmla="*/ 2147483647 w 222"/>
                  <a:gd name="T37" fmla="*/ 2147483647 h 150"/>
                  <a:gd name="T38" fmla="*/ 2147483647 w 222"/>
                  <a:gd name="T39" fmla="*/ 2147483647 h 150"/>
                  <a:gd name="T40" fmla="*/ 2147483647 w 222"/>
                  <a:gd name="T41" fmla="*/ 2147483647 h 150"/>
                  <a:gd name="T42" fmla="*/ 2147483647 w 222"/>
                  <a:gd name="T43" fmla="*/ 2147483647 h 150"/>
                  <a:gd name="T44" fmla="*/ 2147483647 w 222"/>
                  <a:gd name="T45" fmla="*/ 2147483647 h 150"/>
                  <a:gd name="T46" fmla="*/ 2147483647 w 222"/>
                  <a:gd name="T47" fmla="*/ 2147483647 h 150"/>
                  <a:gd name="T48" fmla="*/ 2147483647 w 222"/>
                  <a:gd name="T49" fmla="*/ 2147483647 h 150"/>
                  <a:gd name="T50" fmla="*/ 2147483647 w 222"/>
                  <a:gd name="T51" fmla="*/ 2147483647 h 150"/>
                  <a:gd name="T52" fmla="*/ 2147483647 w 222"/>
                  <a:gd name="T53" fmla="*/ 2147483647 h 150"/>
                  <a:gd name="T54" fmla="*/ 2147483647 w 222"/>
                  <a:gd name="T55" fmla="*/ 2147483647 h 150"/>
                  <a:gd name="T56" fmla="*/ 2147483647 w 222"/>
                  <a:gd name="T57" fmla="*/ 2147483647 h 150"/>
                  <a:gd name="T58" fmla="*/ 2147483647 w 222"/>
                  <a:gd name="T59" fmla="*/ 2147483647 h 150"/>
                  <a:gd name="T60" fmla="*/ 2147483647 w 222"/>
                  <a:gd name="T61" fmla="*/ 2147483647 h 150"/>
                  <a:gd name="T62" fmla="*/ 2147483647 w 222"/>
                  <a:gd name="T63" fmla="*/ 2147483647 h 150"/>
                  <a:gd name="T64" fmla="*/ 2147483647 w 222"/>
                  <a:gd name="T65" fmla="*/ 2147483647 h 150"/>
                  <a:gd name="T66" fmla="*/ 2147483647 w 222"/>
                  <a:gd name="T67" fmla="*/ 2147483647 h 150"/>
                  <a:gd name="T68" fmla="*/ 2147483647 w 222"/>
                  <a:gd name="T69" fmla="*/ 2147483647 h 150"/>
                  <a:gd name="T70" fmla="*/ 2147483647 w 222"/>
                  <a:gd name="T71" fmla="*/ 2147483647 h 150"/>
                  <a:gd name="T72" fmla="*/ 2147483647 w 222"/>
                  <a:gd name="T73" fmla="*/ 2147483647 h 150"/>
                  <a:gd name="T74" fmla="*/ 2147483647 w 222"/>
                  <a:gd name="T75" fmla="*/ 2147483647 h 150"/>
                  <a:gd name="T76" fmla="*/ 2147483647 w 222"/>
                  <a:gd name="T77" fmla="*/ 2147483647 h 150"/>
                  <a:gd name="T78" fmla="*/ 2147483647 w 222"/>
                  <a:gd name="T79" fmla="*/ 2147483647 h 150"/>
                  <a:gd name="T80" fmla="*/ 2147483647 w 222"/>
                  <a:gd name="T81" fmla="*/ 0 h 150"/>
                  <a:gd name="T82" fmla="*/ 2147483647 w 222"/>
                  <a:gd name="T83" fmla="*/ 0 h 150"/>
                  <a:gd name="T84" fmla="*/ 2147483647 w 222"/>
                  <a:gd name="T85" fmla="*/ 2147483647 h 150"/>
                  <a:gd name="T86" fmla="*/ 2147483647 w 222"/>
                  <a:gd name="T87" fmla="*/ 0 h 150"/>
                  <a:gd name="T88" fmla="*/ 2147483647 w 222"/>
                  <a:gd name="T89" fmla="*/ 2147483647 h 150"/>
                  <a:gd name="T90" fmla="*/ 2147483647 w 222"/>
                  <a:gd name="T91" fmla="*/ 2147483647 h 150"/>
                  <a:gd name="T92" fmla="*/ 2147483647 w 222"/>
                  <a:gd name="T93" fmla="*/ 2147483647 h 150"/>
                  <a:gd name="T94" fmla="*/ 2147483647 w 222"/>
                  <a:gd name="T95" fmla="*/ 2147483647 h 150"/>
                  <a:gd name="T96" fmla="*/ 2147483647 w 222"/>
                  <a:gd name="T97" fmla="*/ 2147483647 h 150"/>
                  <a:gd name="T98" fmla="*/ 2147483647 w 222"/>
                  <a:gd name="T99" fmla="*/ 2147483647 h 150"/>
                  <a:gd name="T100" fmla="*/ 2147483647 w 222"/>
                  <a:gd name="T101" fmla="*/ 2147483647 h 150"/>
                  <a:gd name="T102" fmla="*/ 0 w 222"/>
                  <a:gd name="T103" fmla="*/ 2147483647 h 150"/>
                  <a:gd name="T104" fmla="*/ 0 w 222"/>
                  <a:gd name="T105" fmla="*/ 2147483647 h 1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22"/>
                  <a:gd name="T160" fmla="*/ 0 h 150"/>
                  <a:gd name="T161" fmla="*/ 222 w 222"/>
                  <a:gd name="T162" fmla="*/ 150 h 1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22" h="150">
                    <a:moveTo>
                      <a:pt x="0" y="42"/>
                    </a:moveTo>
                    <a:lnTo>
                      <a:pt x="6" y="60"/>
                    </a:lnTo>
                    <a:lnTo>
                      <a:pt x="30" y="66"/>
                    </a:lnTo>
                    <a:lnTo>
                      <a:pt x="42" y="78"/>
                    </a:lnTo>
                    <a:lnTo>
                      <a:pt x="66" y="78"/>
                    </a:lnTo>
                    <a:lnTo>
                      <a:pt x="78" y="84"/>
                    </a:lnTo>
                    <a:lnTo>
                      <a:pt x="84" y="90"/>
                    </a:lnTo>
                    <a:lnTo>
                      <a:pt x="84" y="114"/>
                    </a:lnTo>
                    <a:lnTo>
                      <a:pt x="108" y="114"/>
                    </a:lnTo>
                    <a:lnTo>
                      <a:pt x="120" y="102"/>
                    </a:lnTo>
                    <a:lnTo>
                      <a:pt x="120" y="126"/>
                    </a:lnTo>
                    <a:lnTo>
                      <a:pt x="132" y="126"/>
                    </a:lnTo>
                    <a:lnTo>
                      <a:pt x="144" y="132"/>
                    </a:lnTo>
                    <a:lnTo>
                      <a:pt x="150" y="132"/>
                    </a:lnTo>
                    <a:lnTo>
                      <a:pt x="162" y="144"/>
                    </a:lnTo>
                    <a:lnTo>
                      <a:pt x="180" y="144"/>
                    </a:lnTo>
                    <a:lnTo>
                      <a:pt x="192" y="150"/>
                    </a:lnTo>
                    <a:lnTo>
                      <a:pt x="192" y="144"/>
                    </a:lnTo>
                    <a:lnTo>
                      <a:pt x="186" y="132"/>
                    </a:lnTo>
                    <a:lnTo>
                      <a:pt x="174" y="120"/>
                    </a:lnTo>
                    <a:lnTo>
                      <a:pt x="174" y="114"/>
                    </a:lnTo>
                    <a:lnTo>
                      <a:pt x="180" y="114"/>
                    </a:lnTo>
                    <a:lnTo>
                      <a:pt x="192" y="108"/>
                    </a:lnTo>
                    <a:lnTo>
                      <a:pt x="198" y="102"/>
                    </a:lnTo>
                    <a:lnTo>
                      <a:pt x="204" y="102"/>
                    </a:lnTo>
                    <a:lnTo>
                      <a:pt x="204" y="96"/>
                    </a:lnTo>
                    <a:lnTo>
                      <a:pt x="210" y="90"/>
                    </a:lnTo>
                    <a:lnTo>
                      <a:pt x="222" y="90"/>
                    </a:lnTo>
                    <a:lnTo>
                      <a:pt x="216" y="84"/>
                    </a:lnTo>
                    <a:lnTo>
                      <a:pt x="216" y="66"/>
                    </a:lnTo>
                    <a:lnTo>
                      <a:pt x="204" y="54"/>
                    </a:lnTo>
                    <a:lnTo>
                      <a:pt x="180" y="54"/>
                    </a:lnTo>
                    <a:lnTo>
                      <a:pt x="180" y="42"/>
                    </a:lnTo>
                    <a:lnTo>
                      <a:pt x="186" y="36"/>
                    </a:lnTo>
                    <a:lnTo>
                      <a:pt x="186" y="18"/>
                    </a:lnTo>
                    <a:lnTo>
                      <a:pt x="180" y="12"/>
                    </a:lnTo>
                    <a:lnTo>
                      <a:pt x="174" y="12"/>
                    </a:lnTo>
                    <a:lnTo>
                      <a:pt x="162" y="18"/>
                    </a:lnTo>
                    <a:lnTo>
                      <a:pt x="150" y="18"/>
                    </a:lnTo>
                    <a:lnTo>
                      <a:pt x="144" y="12"/>
                    </a:lnTo>
                    <a:lnTo>
                      <a:pt x="144" y="0"/>
                    </a:lnTo>
                    <a:lnTo>
                      <a:pt x="108" y="0"/>
                    </a:lnTo>
                    <a:lnTo>
                      <a:pt x="108" y="6"/>
                    </a:lnTo>
                    <a:lnTo>
                      <a:pt x="96" y="0"/>
                    </a:lnTo>
                    <a:lnTo>
                      <a:pt x="96" y="12"/>
                    </a:lnTo>
                    <a:lnTo>
                      <a:pt x="78" y="6"/>
                    </a:lnTo>
                    <a:lnTo>
                      <a:pt x="72" y="18"/>
                    </a:lnTo>
                    <a:lnTo>
                      <a:pt x="66" y="12"/>
                    </a:lnTo>
                    <a:lnTo>
                      <a:pt x="42" y="12"/>
                    </a:lnTo>
                    <a:lnTo>
                      <a:pt x="36" y="6"/>
                    </a:lnTo>
                    <a:lnTo>
                      <a:pt x="24" y="6"/>
                    </a:lnTo>
                    <a:lnTo>
                      <a:pt x="0" y="24"/>
                    </a:lnTo>
                    <a:lnTo>
                      <a:pt x="0"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7" name="Belarus" descr="© INSCALE GmbH, 05.05.2010&#10;http://www.presentationload.com/">
                <a:extLst>
                  <a:ext uri="{FF2B5EF4-FFF2-40B4-BE49-F238E27FC236}">
                    <a16:creationId xmlns:a16="http://schemas.microsoft.com/office/drawing/2014/main" id="{1A2F0698-4FBB-01B0-E0D1-2CB29525CDDF}"/>
                  </a:ext>
                </a:extLst>
              </p:cNvPr>
              <p:cNvSpPr>
                <a:spLocks/>
              </p:cNvSpPr>
              <p:nvPr/>
            </p:nvSpPr>
            <p:spPr bwMode="gray">
              <a:xfrm>
                <a:off x="6245667" y="1913313"/>
                <a:ext cx="269235" cy="175187"/>
              </a:xfrm>
              <a:custGeom>
                <a:avLst/>
                <a:gdLst>
                  <a:gd name="T0" fmla="*/ 2147483647 w 570"/>
                  <a:gd name="T1" fmla="*/ 2147483647 h 372"/>
                  <a:gd name="T2" fmla="*/ 2147483647 w 570"/>
                  <a:gd name="T3" fmla="*/ 2147483647 h 372"/>
                  <a:gd name="T4" fmla="*/ 2147483647 w 570"/>
                  <a:gd name="T5" fmla="*/ 2147483647 h 372"/>
                  <a:gd name="T6" fmla="*/ 2147483647 w 570"/>
                  <a:gd name="T7" fmla="*/ 2147483647 h 372"/>
                  <a:gd name="T8" fmla="*/ 2147483647 w 570"/>
                  <a:gd name="T9" fmla="*/ 2147483647 h 372"/>
                  <a:gd name="T10" fmla="*/ 2147483647 w 570"/>
                  <a:gd name="T11" fmla="*/ 2147483647 h 372"/>
                  <a:gd name="T12" fmla="*/ 2147483647 w 570"/>
                  <a:gd name="T13" fmla="*/ 2147483647 h 372"/>
                  <a:gd name="T14" fmla="*/ 2147483647 w 570"/>
                  <a:gd name="T15" fmla="*/ 2147483647 h 372"/>
                  <a:gd name="T16" fmla="*/ 2147483647 w 570"/>
                  <a:gd name="T17" fmla="*/ 2147483647 h 372"/>
                  <a:gd name="T18" fmla="*/ 2147483647 w 570"/>
                  <a:gd name="T19" fmla="*/ 2147483647 h 372"/>
                  <a:gd name="T20" fmla="*/ 2147483647 w 570"/>
                  <a:gd name="T21" fmla="*/ 2147483647 h 372"/>
                  <a:gd name="T22" fmla="*/ 2147483647 w 570"/>
                  <a:gd name="T23" fmla="*/ 2147483647 h 372"/>
                  <a:gd name="T24" fmla="*/ 2147483647 w 570"/>
                  <a:gd name="T25" fmla="*/ 2147483647 h 372"/>
                  <a:gd name="T26" fmla="*/ 2147483647 w 570"/>
                  <a:gd name="T27" fmla="*/ 2147483647 h 372"/>
                  <a:gd name="T28" fmla="*/ 2147483647 w 570"/>
                  <a:gd name="T29" fmla="*/ 2147483647 h 372"/>
                  <a:gd name="T30" fmla="*/ 2147483647 w 570"/>
                  <a:gd name="T31" fmla="*/ 2147483647 h 372"/>
                  <a:gd name="T32" fmla="*/ 2147483647 w 570"/>
                  <a:gd name="T33" fmla="*/ 2147483647 h 372"/>
                  <a:gd name="T34" fmla="*/ 2147483647 w 570"/>
                  <a:gd name="T35" fmla="*/ 2147483647 h 372"/>
                  <a:gd name="T36" fmla="*/ 2147483647 w 570"/>
                  <a:gd name="T37" fmla="*/ 2147483647 h 372"/>
                  <a:gd name="T38" fmla="*/ 2147483647 w 570"/>
                  <a:gd name="T39" fmla="*/ 2147483647 h 372"/>
                  <a:gd name="T40" fmla="*/ 2147483647 w 570"/>
                  <a:gd name="T41" fmla="*/ 2147483647 h 372"/>
                  <a:gd name="T42" fmla="*/ 2147483647 w 570"/>
                  <a:gd name="T43" fmla="*/ 2147483647 h 372"/>
                  <a:gd name="T44" fmla="*/ 2147483647 w 570"/>
                  <a:gd name="T45" fmla="*/ 2147483647 h 372"/>
                  <a:gd name="T46" fmla="*/ 2147483647 w 570"/>
                  <a:gd name="T47" fmla="*/ 2147483647 h 372"/>
                  <a:gd name="T48" fmla="*/ 2147483647 w 570"/>
                  <a:gd name="T49" fmla="*/ 2147483647 h 372"/>
                  <a:gd name="T50" fmla="*/ 2147483647 w 570"/>
                  <a:gd name="T51" fmla="*/ 2147483647 h 372"/>
                  <a:gd name="T52" fmla="*/ 2147483647 w 570"/>
                  <a:gd name="T53" fmla="*/ 2147483647 h 372"/>
                  <a:gd name="T54" fmla="*/ 2147483647 w 570"/>
                  <a:gd name="T55" fmla="*/ 2147483647 h 372"/>
                  <a:gd name="T56" fmla="*/ 2147483647 w 570"/>
                  <a:gd name="T57" fmla="*/ 0 h 372"/>
                  <a:gd name="T58" fmla="*/ 2147483647 w 570"/>
                  <a:gd name="T59" fmla="*/ 2147483647 h 372"/>
                  <a:gd name="T60" fmla="*/ 2147483647 w 570"/>
                  <a:gd name="T61" fmla="*/ 2147483647 h 372"/>
                  <a:gd name="T62" fmla="*/ 2147483647 w 570"/>
                  <a:gd name="T63" fmla="*/ 2147483647 h 372"/>
                  <a:gd name="T64" fmla="*/ 2147483647 w 570"/>
                  <a:gd name="T65" fmla="*/ 2147483647 h 372"/>
                  <a:gd name="T66" fmla="*/ 2147483647 w 570"/>
                  <a:gd name="T67" fmla="*/ 2147483647 h 372"/>
                  <a:gd name="T68" fmla="*/ 2147483647 w 570"/>
                  <a:gd name="T69" fmla="*/ 2147483647 h 372"/>
                  <a:gd name="T70" fmla="*/ 2147483647 w 570"/>
                  <a:gd name="T71" fmla="*/ 2147483647 h 372"/>
                  <a:gd name="T72" fmla="*/ 2147483647 w 570"/>
                  <a:gd name="T73" fmla="*/ 2147483647 h 372"/>
                  <a:gd name="T74" fmla="*/ 2147483647 w 570"/>
                  <a:gd name="T75" fmla="*/ 2147483647 h 372"/>
                  <a:gd name="T76" fmla="*/ 2147483647 w 570"/>
                  <a:gd name="T77" fmla="*/ 2147483647 h 372"/>
                  <a:gd name="T78" fmla="*/ 2147483647 w 570"/>
                  <a:gd name="T79" fmla="*/ 2147483647 h 372"/>
                  <a:gd name="T80" fmla="*/ 2147483647 w 570"/>
                  <a:gd name="T81" fmla="*/ 2147483647 h 372"/>
                  <a:gd name="T82" fmla="*/ 2147483647 w 570"/>
                  <a:gd name="T83" fmla="*/ 2147483647 h 372"/>
                  <a:gd name="T84" fmla="*/ 2147483647 w 570"/>
                  <a:gd name="T85" fmla="*/ 2147483647 h 372"/>
                  <a:gd name="T86" fmla="*/ 2147483647 w 570"/>
                  <a:gd name="T87" fmla="*/ 2147483647 h 372"/>
                  <a:gd name="T88" fmla="*/ 2147483647 w 570"/>
                  <a:gd name="T89" fmla="*/ 2147483647 h 372"/>
                  <a:gd name="T90" fmla="*/ 2147483647 w 570"/>
                  <a:gd name="T91" fmla="*/ 2147483647 h 372"/>
                  <a:gd name="T92" fmla="*/ 2147483647 w 570"/>
                  <a:gd name="T93" fmla="*/ 2147483647 h 372"/>
                  <a:gd name="T94" fmla="*/ 2147483647 w 570"/>
                  <a:gd name="T95" fmla="*/ 2147483647 h 372"/>
                  <a:gd name="T96" fmla="*/ 2147483647 w 570"/>
                  <a:gd name="T97" fmla="*/ 2147483647 h 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0"/>
                  <a:gd name="T148" fmla="*/ 0 h 372"/>
                  <a:gd name="T149" fmla="*/ 570 w 570"/>
                  <a:gd name="T150" fmla="*/ 372 h 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0" h="372">
                    <a:moveTo>
                      <a:pt x="24" y="312"/>
                    </a:moveTo>
                    <a:lnTo>
                      <a:pt x="24" y="342"/>
                    </a:lnTo>
                    <a:lnTo>
                      <a:pt x="30" y="354"/>
                    </a:lnTo>
                    <a:lnTo>
                      <a:pt x="36" y="360"/>
                    </a:lnTo>
                    <a:lnTo>
                      <a:pt x="48" y="360"/>
                    </a:lnTo>
                    <a:lnTo>
                      <a:pt x="60" y="354"/>
                    </a:lnTo>
                    <a:lnTo>
                      <a:pt x="72" y="342"/>
                    </a:lnTo>
                    <a:lnTo>
                      <a:pt x="72" y="336"/>
                    </a:lnTo>
                    <a:lnTo>
                      <a:pt x="108" y="336"/>
                    </a:lnTo>
                    <a:lnTo>
                      <a:pt x="120" y="330"/>
                    </a:lnTo>
                    <a:lnTo>
                      <a:pt x="126" y="324"/>
                    </a:lnTo>
                    <a:lnTo>
                      <a:pt x="174" y="324"/>
                    </a:lnTo>
                    <a:lnTo>
                      <a:pt x="174" y="330"/>
                    </a:lnTo>
                    <a:lnTo>
                      <a:pt x="180" y="336"/>
                    </a:lnTo>
                    <a:lnTo>
                      <a:pt x="216" y="336"/>
                    </a:lnTo>
                    <a:lnTo>
                      <a:pt x="240" y="342"/>
                    </a:lnTo>
                    <a:lnTo>
                      <a:pt x="258" y="354"/>
                    </a:lnTo>
                    <a:lnTo>
                      <a:pt x="264" y="348"/>
                    </a:lnTo>
                    <a:lnTo>
                      <a:pt x="282" y="360"/>
                    </a:lnTo>
                    <a:lnTo>
                      <a:pt x="294" y="348"/>
                    </a:lnTo>
                    <a:lnTo>
                      <a:pt x="300" y="360"/>
                    </a:lnTo>
                    <a:lnTo>
                      <a:pt x="318" y="354"/>
                    </a:lnTo>
                    <a:lnTo>
                      <a:pt x="324" y="360"/>
                    </a:lnTo>
                    <a:lnTo>
                      <a:pt x="336" y="354"/>
                    </a:lnTo>
                    <a:lnTo>
                      <a:pt x="348" y="366"/>
                    </a:lnTo>
                    <a:lnTo>
                      <a:pt x="348" y="360"/>
                    </a:lnTo>
                    <a:lnTo>
                      <a:pt x="354" y="354"/>
                    </a:lnTo>
                    <a:lnTo>
                      <a:pt x="372" y="354"/>
                    </a:lnTo>
                    <a:lnTo>
                      <a:pt x="378" y="360"/>
                    </a:lnTo>
                    <a:lnTo>
                      <a:pt x="378" y="372"/>
                    </a:lnTo>
                    <a:lnTo>
                      <a:pt x="384" y="372"/>
                    </a:lnTo>
                    <a:lnTo>
                      <a:pt x="396" y="366"/>
                    </a:lnTo>
                    <a:lnTo>
                      <a:pt x="420" y="366"/>
                    </a:lnTo>
                    <a:lnTo>
                      <a:pt x="426" y="372"/>
                    </a:lnTo>
                    <a:lnTo>
                      <a:pt x="444" y="372"/>
                    </a:lnTo>
                    <a:lnTo>
                      <a:pt x="450" y="366"/>
                    </a:lnTo>
                    <a:lnTo>
                      <a:pt x="450" y="354"/>
                    </a:lnTo>
                    <a:lnTo>
                      <a:pt x="444" y="348"/>
                    </a:lnTo>
                    <a:lnTo>
                      <a:pt x="450" y="336"/>
                    </a:lnTo>
                    <a:lnTo>
                      <a:pt x="456" y="330"/>
                    </a:lnTo>
                    <a:lnTo>
                      <a:pt x="468" y="324"/>
                    </a:lnTo>
                    <a:lnTo>
                      <a:pt x="474" y="312"/>
                    </a:lnTo>
                    <a:lnTo>
                      <a:pt x="498" y="312"/>
                    </a:lnTo>
                    <a:lnTo>
                      <a:pt x="516" y="318"/>
                    </a:lnTo>
                    <a:lnTo>
                      <a:pt x="516" y="300"/>
                    </a:lnTo>
                    <a:lnTo>
                      <a:pt x="510" y="288"/>
                    </a:lnTo>
                    <a:lnTo>
                      <a:pt x="504" y="282"/>
                    </a:lnTo>
                    <a:lnTo>
                      <a:pt x="504" y="264"/>
                    </a:lnTo>
                    <a:lnTo>
                      <a:pt x="480" y="240"/>
                    </a:lnTo>
                    <a:lnTo>
                      <a:pt x="480" y="234"/>
                    </a:lnTo>
                    <a:lnTo>
                      <a:pt x="486" y="228"/>
                    </a:lnTo>
                    <a:lnTo>
                      <a:pt x="510" y="228"/>
                    </a:lnTo>
                    <a:lnTo>
                      <a:pt x="510" y="234"/>
                    </a:lnTo>
                    <a:lnTo>
                      <a:pt x="516" y="234"/>
                    </a:lnTo>
                    <a:lnTo>
                      <a:pt x="522" y="240"/>
                    </a:lnTo>
                    <a:lnTo>
                      <a:pt x="528" y="240"/>
                    </a:lnTo>
                    <a:lnTo>
                      <a:pt x="552" y="228"/>
                    </a:lnTo>
                    <a:lnTo>
                      <a:pt x="558" y="216"/>
                    </a:lnTo>
                    <a:lnTo>
                      <a:pt x="570" y="210"/>
                    </a:lnTo>
                    <a:lnTo>
                      <a:pt x="546" y="198"/>
                    </a:lnTo>
                    <a:lnTo>
                      <a:pt x="552" y="192"/>
                    </a:lnTo>
                    <a:lnTo>
                      <a:pt x="552" y="186"/>
                    </a:lnTo>
                    <a:lnTo>
                      <a:pt x="546" y="186"/>
                    </a:lnTo>
                    <a:lnTo>
                      <a:pt x="540" y="180"/>
                    </a:lnTo>
                    <a:lnTo>
                      <a:pt x="504" y="180"/>
                    </a:lnTo>
                    <a:lnTo>
                      <a:pt x="504" y="156"/>
                    </a:lnTo>
                    <a:lnTo>
                      <a:pt x="474" y="144"/>
                    </a:lnTo>
                    <a:lnTo>
                      <a:pt x="474" y="132"/>
                    </a:lnTo>
                    <a:lnTo>
                      <a:pt x="456" y="114"/>
                    </a:lnTo>
                    <a:lnTo>
                      <a:pt x="444" y="108"/>
                    </a:lnTo>
                    <a:lnTo>
                      <a:pt x="438" y="102"/>
                    </a:lnTo>
                    <a:lnTo>
                      <a:pt x="444" y="84"/>
                    </a:lnTo>
                    <a:lnTo>
                      <a:pt x="432" y="66"/>
                    </a:lnTo>
                    <a:lnTo>
                      <a:pt x="438" y="60"/>
                    </a:lnTo>
                    <a:lnTo>
                      <a:pt x="438" y="48"/>
                    </a:lnTo>
                    <a:lnTo>
                      <a:pt x="432" y="42"/>
                    </a:lnTo>
                    <a:lnTo>
                      <a:pt x="396" y="24"/>
                    </a:lnTo>
                    <a:lnTo>
                      <a:pt x="390" y="18"/>
                    </a:lnTo>
                    <a:lnTo>
                      <a:pt x="384" y="18"/>
                    </a:lnTo>
                    <a:lnTo>
                      <a:pt x="354" y="36"/>
                    </a:lnTo>
                    <a:lnTo>
                      <a:pt x="348" y="18"/>
                    </a:lnTo>
                    <a:lnTo>
                      <a:pt x="312" y="12"/>
                    </a:lnTo>
                    <a:lnTo>
                      <a:pt x="300" y="18"/>
                    </a:lnTo>
                    <a:lnTo>
                      <a:pt x="300" y="12"/>
                    </a:lnTo>
                    <a:lnTo>
                      <a:pt x="294" y="6"/>
                    </a:lnTo>
                    <a:lnTo>
                      <a:pt x="276" y="6"/>
                    </a:lnTo>
                    <a:lnTo>
                      <a:pt x="270" y="0"/>
                    </a:lnTo>
                    <a:lnTo>
                      <a:pt x="258" y="0"/>
                    </a:lnTo>
                    <a:lnTo>
                      <a:pt x="252" y="6"/>
                    </a:lnTo>
                    <a:lnTo>
                      <a:pt x="246" y="18"/>
                    </a:lnTo>
                    <a:lnTo>
                      <a:pt x="240" y="24"/>
                    </a:lnTo>
                    <a:lnTo>
                      <a:pt x="234" y="24"/>
                    </a:lnTo>
                    <a:lnTo>
                      <a:pt x="228" y="30"/>
                    </a:lnTo>
                    <a:lnTo>
                      <a:pt x="222" y="24"/>
                    </a:lnTo>
                    <a:lnTo>
                      <a:pt x="198" y="24"/>
                    </a:lnTo>
                    <a:lnTo>
                      <a:pt x="192" y="30"/>
                    </a:lnTo>
                    <a:lnTo>
                      <a:pt x="180" y="36"/>
                    </a:lnTo>
                    <a:lnTo>
                      <a:pt x="174" y="42"/>
                    </a:lnTo>
                    <a:lnTo>
                      <a:pt x="174" y="54"/>
                    </a:lnTo>
                    <a:lnTo>
                      <a:pt x="192" y="72"/>
                    </a:lnTo>
                    <a:lnTo>
                      <a:pt x="186" y="78"/>
                    </a:lnTo>
                    <a:lnTo>
                      <a:pt x="168" y="78"/>
                    </a:lnTo>
                    <a:lnTo>
                      <a:pt x="162" y="72"/>
                    </a:lnTo>
                    <a:lnTo>
                      <a:pt x="156" y="72"/>
                    </a:lnTo>
                    <a:lnTo>
                      <a:pt x="162" y="90"/>
                    </a:lnTo>
                    <a:lnTo>
                      <a:pt x="144" y="90"/>
                    </a:lnTo>
                    <a:lnTo>
                      <a:pt x="138" y="96"/>
                    </a:lnTo>
                    <a:lnTo>
                      <a:pt x="138" y="102"/>
                    </a:lnTo>
                    <a:lnTo>
                      <a:pt x="144" y="114"/>
                    </a:lnTo>
                    <a:lnTo>
                      <a:pt x="144" y="120"/>
                    </a:lnTo>
                    <a:lnTo>
                      <a:pt x="132" y="120"/>
                    </a:lnTo>
                    <a:lnTo>
                      <a:pt x="132" y="126"/>
                    </a:lnTo>
                    <a:lnTo>
                      <a:pt x="138" y="132"/>
                    </a:lnTo>
                    <a:lnTo>
                      <a:pt x="138" y="144"/>
                    </a:lnTo>
                    <a:lnTo>
                      <a:pt x="144" y="150"/>
                    </a:lnTo>
                    <a:lnTo>
                      <a:pt x="144" y="156"/>
                    </a:lnTo>
                    <a:lnTo>
                      <a:pt x="132" y="156"/>
                    </a:lnTo>
                    <a:lnTo>
                      <a:pt x="138" y="150"/>
                    </a:lnTo>
                    <a:lnTo>
                      <a:pt x="138" y="144"/>
                    </a:lnTo>
                    <a:lnTo>
                      <a:pt x="120" y="144"/>
                    </a:lnTo>
                    <a:lnTo>
                      <a:pt x="108" y="150"/>
                    </a:lnTo>
                    <a:lnTo>
                      <a:pt x="102" y="156"/>
                    </a:lnTo>
                    <a:lnTo>
                      <a:pt x="96" y="168"/>
                    </a:lnTo>
                    <a:lnTo>
                      <a:pt x="84" y="156"/>
                    </a:lnTo>
                    <a:lnTo>
                      <a:pt x="84" y="174"/>
                    </a:lnTo>
                    <a:lnTo>
                      <a:pt x="54" y="174"/>
                    </a:lnTo>
                    <a:lnTo>
                      <a:pt x="54" y="168"/>
                    </a:lnTo>
                    <a:lnTo>
                      <a:pt x="48" y="162"/>
                    </a:lnTo>
                    <a:lnTo>
                      <a:pt x="42" y="162"/>
                    </a:lnTo>
                    <a:lnTo>
                      <a:pt x="30" y="168"/>
                    </a:lnTo>
                    <a:lnTo>
                      <a:pt x="18" y="168"/>
                    </a:lnTo>
                    <a:lnTo>
                      <a:pt x="12" y="174"/>
                    </a:lnTo>
                    <a:lnTo>
                      <a:pt x="6" y="174"/>
                    </a:lnTo>
                    <a:lnTo>
                      <a:pt x="12" y="186"/>
                    </a:lnTo>
                    <a:lnTo>
                      <a:pt x="18" y="192"/>
                    </a:lnTo>
                    <a:lnTo>
                      <a:pt x="18" y="204"/>
                    </a:lnTo>
                    <a:lnTo>
                      <a:pt x="24" y="210"/>
                    </a:lnTo>
                    <a:lnTo>
                      <a:pt x="36" y="234"/>
                    </a:lnTo>
                    <a:lnTo>
                      <a:pt x="42" y="240"/>
                    </a:lnTo>
                    <a:lnTo>
                      <a:pt x="42" y="246"/>
                    </a:lnTo>
                    <a:lnTo>
                      <a:pt x="36" y="252"/>
                    </a:lnTo>
                    <a:lnTo>
                      <a:pt x="36" y="264"/>
                    </a:lnTo>
                    <a:lnTo>
                      <a:pt x="12" y="270"/>
                    </a:lnTo>
                    <a:lnTo>
                      <a:pt x="12" y="288"/>
                    </a:lnTo>
                    <a:lnTo>
                      <a:pt x="0" y="288"/>
                    </a:lnTo>
                    <a:lnTo>
                      <a:pt x="0" y="294"/>
                    </a:lnTo>
                    <a:lnTo>
                      <a:pt x="6" y="300"/>
                    </a:lnTo>
                    <a:lnTo>
                      <a:pt x="12" y="300"/>
                    </a:lnTo>
                    <a:lnTo>
                      <a:pt x="24" y="31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8" name="Austria" descr="© INSCALE GmbH, 05.05.2010&#10;http://www.presentationload.com/">
                <a:extLst>
                  <a:ext uri="{FF2B5EF4-FFF2-40B4-BE49-F238E27FC236}">
                    <a16:creationId xmlns:a16="http://schemas.microsoft.com/office/drawing/2014/main" id="{D0E2EAEC-6D86-706A-888D-4848E79A8B59}"/>
                  </a:ext>
                </a:extLst>
              </p:cNvPr>
              <p:cNvSpPr>
                <a:spLocks/>
              </p:cNvSpPr>
              <p:nvPr/>
            </p:nvSpPr>
            <p:spPr bwMode="gray">
              <a:xfrm>
                <a:off x="5854724" y="2173328"/>
                <a:ext cx="215756" cy="95891"/>
              </a:xfrm>
              <a:custGeom>
                <a:avLst/>
                <a:gdLst>
                  <a:gd name="T0" fmla="*/ 2147483647 w 456"/>
                  <a:gd name="T1" fmla="*/ 2147483647 h 204"/>
                  <a:gd name="T2" fmla="*/ 2147483647 w 456"/>
                  <a:gd name="T3" fmla="*/ 2147483647 h 204"/>
                  <a:gd name="T4" fmla="*/ 2147483647 w 456"/>
                  <a:gd name="T5" fmla="*/ 2147483647 h 204"/>
                  <a:gd name="T6" fmla="*/ 2147483647 w 456"/>
                  <a:gd name="T7" fmla="*/ 2147483647 h 204"/>
                  <a:gd name="T8" fmla="*/ 2147483647 w 456"/>
                  <a:gd name="T9" fmla="*/ 2147483647 h 204"/>
                  <a:gd name="T10" fmla="*/ 2147483647 w 456"/>
                  <a:gd name="T11" fmla="*/ 2147483647 h 204"/>
                  <a:gd name="T12" fmla="*/ 2147483647 w 456"/>
                  <a:gd name="T13" fmla="*/ 2147483647 h 204"/>
                  <a:gd name="T14" fmla="*/ 2147483647 w 456"/>
                  <a:gd name="T15" fmla="*/ 0 h 204"/>
                  <a:gd name="T16" fmla="*/ 2147483647 w 456"/>
                  <a:gd name="T17" fmla="*/ 2147483647 h 204"/>
                  <a:gd name="T18" fmla="*/ 2147483647 w 456"/>
                  <a:gd name="T19" fmla="*/ 2147483647 h 204"/>
                  <a:gd name="T20" fmla="*/ 2147483647 w 456"/>
                  <a:gd name="T21" fmla="*/ 2147483647 h 204"/>
                  <a:gd name="T22" fmla="*/ 2147483647 w 456"/>
                  <a:gd name="T23" fmla="*/ 2147483647 h 204"/>
                  <a:gd name="T24" fmla="*/ 2147483647 w 456"/>
                  <a:gd name="T25" fmla="*/ 2147483647 h 204"/>
                  <a:gd name="T26" fmla="*/ 2147483647 w 456"/>
                  <a:gd name="T27" fmla="*/ 2147483647 h 204"/>
                  <a:gd name="T28" fmla="*/ 2147483647 w 456"/>
                  <a:gd name="T29" fmla="*/ 2147483647 h 204"/>
                  <a:gd name="T30" fmla="*/ 2147483647 w 456"/>
                  <a:gd name="T31" fmla="*/ 2147483647 h 204"/>
                  <a:gd name="T32" fmla="*/ 2147483647 w 456"/>
                  <a:gd name="T33" fmla="*/ 2147483647 h 204"/>
                  <a:gd name="T34" fmla="*/ 2147483647 w 456"/>
                  <a:gd name="T35" fmla="*/ 2147483647 h 204"/>
                  <a:gd name="T36" fmla="*/ 2147483647 w 456"/>
                  <a:gd name="T37" fmla="*/ 2147483647 h 204"/>
                  <a:gd name="T38" fmla="*/ 2147483647 w 456"/>
                  <a:gd name="T39" fmla="*/ 2147483647 h 204"/>
                  <a:gd name="T40" fmla="*/ 2147483647 w 456"/>
                  <a:gd name="T41" fmla="*/ 2147483647 h 204"/>
                  <a:gd name="T42" fmla="*/ 2147483647 w 456"/>
                  <a:gd name="T43" fmla="*/ 2147483647 h 204"/>
                  <a:gd name="T44" fmla="*/ 2147483647 w 456"/>
                  <a:gd name="T45" fmla="*/ 2147483647 h 204"/>
                  <a:gd name="T46" fmla="*/ 2147483647 w 456"/>
                  <a:gd name="T47" fmla="*/ 2147483647 h 204"/>
                  <a:gd name="T48" fmla="*/ 2147483647 w 456"/>
                  <a:gd name="T49" fmla="*/ 2147483647 h 204"/>
                  <a:gd name="T50" fmla="*/ 2147483647 w 456"/>
                  <a:gd name="T51" fmla="*/ 2147483647 h 204"/>
                  <a:gd name="T52" fmla="*/ 2147483647 w 456"/>
                  <a:gd name="T53" fmla="*/ 2147483647 h 204"/>
                  <a:gd name="T54" fmla="*/ 0 w 456"/>
                  <a:gd name="T55" fmla="*/ 2147483647 h 204"/>
                  <a:gd name="T56" fmla="*/ 2147483647 w 456"/>
                  <a:gd name="T57" fmla="*/ 2147483647 h 204"/>
                  <a:gd name="T58" fmla="*/ 2147483647 w 456"/>
                  <a:gd name="T59" fmla="*/ 2147483647 h 204"/>
                  <a:gd name="T60" fmla="*/ 2147483647 w 456"/>
                  <a:gd name="T61" fmla="*/ 2147483647 h 204"/>
                  <a:gd name="T62" fmla="*/ 2147483647 w 456"/>
                  <a:gd name="T63" fmla="*/ 2147483647 h 204"/>
                  <a:gd name="T64" fmla="*/ 2147483647 w 456"/>
                  <a:gd name="T65" fmla="*/ 2147483647 h 204"/>
                  <a:gd name="T66" fmla="*/ 2147483647 w 456"/>
                  <a:gd name="T67" fmla="*/ 2147483647 h 204"/>
                  <a:gd name="T68" fmla="*/ 2147483647 w 456"/>
                  <a:gd name="T69" fmla="*/ 2147483647 h 204"/>
                  <a:gd name="T70" fmla="*/ 2147483647 w 456"/>
                  <a:gd name="T71" fmla="*/ 2147483647 h 204"/>
                  <a:gd name="T72" fmla="*/ 2147483647 w 456"/>
                  <a:gd name="T73" fmla="*/ 2147483647 h 204"/>
                  <a:gd name="T74" fmla="*/ 2147483647 w 456"/>
                  <a:gd name="T75" fmla="*/ 2147483647 h 204"/>
                  <a:gd name="T76" fmla="*/ 2147483647 w 456"/>
                  <a:gd name="T77" fmla="*/ 2147483647 h 204"/>
                  <a:gd name="T78" fmla="*/ 2147483647 w 456"/>
                  <a:gd name="T79" fmla="*/ 2147483647 h 204"/>
                  <a:gd name="T80" fmla="*/ 2147483647 w 456"/>
                  <a:gd name="T81" fmla="*/ 2147483647 h 204"/>
                  <a:gd name="T82" fmla="*/ 2147483647 w 456"/>
                  <a:gd name="T83" fmla="*/ 2147483647 h 204"/>
                  <a:gd name="T84" fmla="*/ 2147483647 w 456"/>
                  <a:gd name="T85" fmla="*/ 2147483647 h 204"/>
                  <a:gd name="T86" fmla="*/ 2147483647 w 456"/>
                  <a:gd name="T87" fmla="*/ 2147483647 h 204"/>
                  <a:gd name="T88" fmla="*/ 2147483647 w 456"/>
                  <a:gd name="T89" fmla="*/ 2147483647 h 204"/>
                  <a:gd name="T90" fmla="*/ 2147483647 w 456"/>
                  <a:gd name="T91" fmla="*/ 214748364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6"/>
                  <a:gd name="T139" fmla="*/ 0 h 204"/>
                  <a:gd name="T140" fmla="*/ 456 w 456"/>
                  <a:gd name="T141" fmla="*/ 204 h 20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6" h="204">
                    <a:moveTo>
                      <a:pt x="456" y="102"/>
                    </a:moveTo>
                    <a:lnTo>
                      <a:pt x="456" y="60"/>
                    </a:lnTo>
                    <a:lnTo>
                      <a:pt x="450" y="60"/>
                    </a:lnTo>
                    <a:lnTo>
                      <a:pt x="450" y="48"/>
                    </a:lnTo>
                    <a:lnTo>
                      <a:pt x="456" y="24"/>
                    </a:lnTo>
                    <a:lnTo>
                      <a:pt x="444" y="18"/>
                    </a:lnTo>
                    <a:lnTo>
                      <a:pt x="438" y="18"/>
                    </a:lnTo>
                    <a:lnTo>
                      <a:pt x="432" y="12"/>
                    </a:lnTo>
                    <a:lnTo>
                      <a:pt x="420" y="12"/>
                    </a:lnTo>
                    <a:lnTo>
                      <a:pt x="414" y="18"/>
                    </a:lnTo>
                    <a:lnTo>
                      <a:pt x="402" y="24"/>
                    </a:lnTo>
                    <a:lnTo>
                      <a:pt x="390" y="12"/>
                    </a:lnTo>
                    <a:lnTo>
                      <a:pt x="378" y="18"/>
                    </a:lnTo>
                    <a:lnTo>
                      <a:pt x="366" y="6"/>
                    </a:lnTo>
                    <a:lnTo>
                      <a:pt x="354" y="0"/>
                    </a:lnTo>
                    <a:lnTo>
                      <a:pt x="336" y="0"/>
                    </a:lnTo>
                    <a:lnTo>
                      <a:pt x="330" y="6"/>
                    </a:lnTo>
                    <a:lnTo>
                      <a:pt x="324" y="18"/>
                    </a:lnTo>
                    <a:lnTo>
                      <a:pt x="318" y="18"/>
                    </a:lnTo>
                    <a:lnTo>
                      <a:pt x="318" y="36"/>
                    </a:lnTo>
                    <a:lnTo>
                      <a:pt x="306" y="30"/>
                    </a:lnTo>
                    <a:lnTo>
                      <a:pt x="300" y="30"/>
                    </a:lnTo>
                    <a:lnTo>
                      <a:pt x="288" y="36"/>
                    </a:lnTo>
                    <a:lnTo>
                      <a:pt x="276" y="36"/>
                    </a:lnTo>
                    <a:lnTo>
                      <a:pt x="258" y="18"/>
                    </a:lnTo>
                    <a:lnTo>
                      <a:pt x="252" y="36"/>
                    </a:lnTo>
                    <a:lnTo>
                      <a:pt x="234" y="36"/>
                    </a:lnTo>
                    <a:lnTo>
                      <a:pt x="240" y="48"/>
                    </a:lnTo>
                    <a:lnTo>
                      <a:pt x="240" y="66"/>
                    </a:lnTo>
                    <a:lnTo>
                      <a:pt x="234" y="66"/>
                    </a:lnTo>
                    <a:lnTo>
                      <a:pt x="228" y="60"/>
                    </a:lnTo>
                    <a:lnTo>
                      <a:pt x="210" y="60"/>
                    </a:lnTo>
                    <a:lnTo>
                      <a:pt x="204" y="66"/>
                    </a:lnTo>
                    <a:lnTo>
                      <a:pt x="204" y="72"/>
                    </a:lnTo>
                    <a:lnTo>
                      <a:pt x="198" y="78"/>
                    </a:lnTo>
                    <a:lnTo>
                      <a:pt x="198" y="84"/>
                    </a:lnTo>
                    <a:lnTo>
                      <a:pt x="210" y="84"/>
                    </a:lnTo>
                    <a:lnTo>
                      <a:pt x="210" y="126"/>
                    </a:lnTo>
                    <a:lnTo>
                      <a:pt x="204" y="126"/>
                    </a:lnTo>
                    <a:lnTo>
                      <a:pt x="192" y="114"/>
                    </a:lnTo>
                    <a:lnTo>
                      <a:pt x="174" y="108"/>
                    </a:lnTo>
                    <a:lnTo>
                      <a:pt x="162" y="102"/>
                    </a:lnTo>
                    <a:lnTo>
                      <a:pt x="144" y="114"/>
                    </a:lnTo>
                    <a:lnTo>
                      <a:pt x="126" y="114"/>
                    </a:lnTo>
                    <a:lnTo>
                      <a:pt x="108" y="126"/>
                    </a:lnTo>
                    <a:lnTo>
                      <a:pt x="102" y="132"/>
                    </a:lnTo>
                    <a:lnTo>
                      <a:pt x="84" y="132"/>
                    </a:lnTo>
                    <a:lnTo>
                      <a:pt x="66" y="114"/>
                    </a:lnTo>
                    <a:lnTo>
                      <a:pt x="48" y="114"/>
                    </a:lnTo>
                    <a:lnTo>
                      <a:pt x="48" y="126"/>
                    </a:lnTo>
                    <a:lnTo>
                      <a:pt x="42" y="132"/>
                    </a:lnTo>
                    <a:lnTo>
                      <a:pt x="30" y="132"/>
                    </a:lnTo>
                    <a:lnTo>
                      <a:pt x="30" y="126"/>
                    </a:lnTo>
                    <a:lnTo>
                      <a:pt x="24" y="120"/>
                    </a:lnTo>
                    <a:lnTo>
                      <a:pt x="0" y="120"/>
                    </a:lnTo>
                    <a:lnTo>
                      <a:pt x="0" y="156"/>
                    </a:lnTo>
                    <a:lnTo>
                      <a:pt x="18" y="156"/>
                    </a:lnTo>
                    <a:lnTo>
                      <a:pt x="18" y="174"/>
                    </a:lnTo>
                    <a:lnTo>
                      <a:pt x="24" y="174"/>
                    </a:lnTo>
                    <a:lnTo>
                      <a:pt x="42" y="156"/>
                    </a:lnTo>
                    <a:lnTo>
                      <a:pt x="48" y="156"/>
                    </a:lnTo>
                    <a:lnTo>
                      <a:pt x="60" y="168"/>
                    </a:lnTo>
                    <a:lnTo>
                      <a:pt x="60" y="174"/>
                    </a:lnTo>
                    <a:lnTo>
                      <a:pt x="72" y="174"/>
                    </a:lnTo>
                    <a:lnTo>
                      <a:pt x="84" y="180"/>
                    </a:lnTo>
                    <a:lnTo>
                      <a:pt x="96" y="162"/>
                    </a:lnTo>
                    <a:lnTo>
                      <a:pt x="138" y="162"/>
                    </a:lnTo>
                    <a:lnTo>
                      <a:pt x="138" y="156"/>
                    </a:lnTo>
                    <a:lnTo>
                      <a:pt x="144" y="150"/>
                    </a:lnTo>
                    <a:lnTo>
                      <a:pt x="162" y="150"/>
                    </a:lnTo>
                    <a:lnTo>
                      <a:pt x="168" y="156"/>
                    </a:lnTo>
                    <a:lnTo>
                      <a:pt x="168" y="174"/>
                    </a:lnTo>
                    <a:lnTo>
                      <a:pt x="180" y="174"/>
                    </a:lnTo>
                    <a:lnTo>
                      <a:pt x="186" y="192"/>
                    </a:lnTo>
                    <a:lnTo>
                      <a:pt x="240" y="192"/>
                    </a:lnTo>
                    <a:lnTo>
                      <a:pt x="240" y="204"/>
                    </a:lnTo>
                    <a:lnTo>
                      <a:pt x="258" y="204"/>
                    </a:lnTo>
                    <a:lnTo>
                      <a:pt x="264" y="198"/>
                    </a:lnTo>
                    <a:lnTo>
                      <a:pt x="282" y="198"/>
                    </a:lnTo>
                    <a:lnTo>
                      <a:pt x="288" y="204"/>
                    </a:lnTo>
                    <a:lnTo>
                      <a:pt x="318" y="204"/>
                    </a:lnTo>
                    <a:lnTo>
                      <a:pt x="318" y="192"/>
                    </a:lnTo>
                    <a:lnTo>
                      <a:pt x="366" y="192"/>
                    </a:lnTo>
                    <a:lnTo>
                      <a:pt x="378" y="186"/>
                    </a:lnTo>
                    <a:lnTo>
                      <a:pt x="402" y="192"/>
                    </a:lnTo>
                    <a:lnTo>
                      <a:pt x="414" y="156"/>
                    </a:lnTo>
                    <a:lnTo>
                      <a:pt x="432" y="156"/>
                    </a:lnTo>
                    <a:lnTo>
                      <a:pt x="432" y="132"/>
                    </a:lnTo>
                    <a:lnTo>
                      <a:pt x="444" y="114"/>
                    </a:lnTo>
                    <a:lnTo>
                      <a:pt x="432" y="114"/>
                    </a:lnTo>
                    <a:lnTo>
                      <a:pt x="438" y="102"/>
                    </a:lnTo>
                    <a:lnTo>
                      <a:pt x="456" y="10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9" name="Andorra" descr="© INSCALE GmbH, 05.05.2010&#10;http://www.presentationload.com/">
                <a:extLst>
                  <a:ext uri="{FF2B5EF4-FFF2-40B4-BE49-F238E27FC236}">
                    <a16:creationId xmlns:a16="http://schemas.microsoft.com/office/drawing/2014/main" id="{7FDA6776-AB37-42F8-141F-65BB86343DD6}"/>
                  </a:ext>
                </a:extLst>
              </p:cNvPr>
              <p:cNvSpPr>
                <a:spLocks/>
              </p:cNvSpPr>
              <p:nvPr/>
            </p:nvSpPr>
            <p:spPr bwMode="gray">
              <a:xfrm>
                <a:off x="5603931" y="2411214"/>
                <a:ext cx="14753" cy="7376"/>
              </a:xfrm>
              <a:custGeom>
                <a:avLst/>
                <a:gdLst>
                  <a:gd name="T0" fmla="*/ 2147483647 w 30"/>
                  <a:gd name="T1" fmla="*/ 2147483647 h 18"/>
                  <a:gd name="T2" fmla="*/ 2147483647 w 30"/>
                  <a:gd name="T3" fmla="*/ 2147483647 h 18"/>
                  <a:gd name="T4" fmla="*/ 2147483647 w 30"/>
                  <a:gd name="T5" fmla="*/ 2147483647 h 18"/>
                  <a:gd name="T6" fmla="*/ 2147483647 w 30"/>
                  <a:gd name="T7" fmla="*/ 0 h 18"/>
                  <a:gd name="T8" fmla="*/ 0 w 30"/>
                  <a:gd name="T9" fmla="*/ 0 h 18"/>
                  <a:gd name="T10" fmla="*/ 2147483647 w 30"/>
                  <a:gd name="T11" fmla="*/ 2147483647 h 18"/>
                  <a:gd name="T12" fmla="*/ 0 60000 65536"/>
                  <a:gd name="T13" fmla="*/ 0 60000 65536"/>
                  <a:gd name="T14" fmla="*/ 0 60000 65536"/>
                  <a:gd name="T15" fmla="*/ 0 60000 65536"/>
                  <a:gd name="T16" fmla="*/ 0 60000 65536"/>
                  <a:gd name="T17" fmla="*/ 0 60000 65536"/>
                  <a:gd name="T18" fmla="*/ 0 w 30"/>
                  <a:gd name="T19" fmla="*/ 0 h 18"/>
                  <a:gd name="T20" fmla="*/ 30 w 3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30" h="18">
                    <a:moveTo>
                      <a:pt x="6" y="18"/>
                    </a:moveTo>
                    <a:lnTo>
                      <a:pt x="18" y="12"/>
                    </a:lnTo>
                    <a:lnTo>
                      <a:pt x="30" y="12"/>
                    </a:lnTo>
                    <a:lnTo>
                      <a:pt x="30" y="0"/>
                    </a:lnTo>
                    <a:lnTo>
                      <a:pt x="0" y="0"/>
                    </a:lnTo>
                    <a:lnTo>
                      <a:pt x="6" y="1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60" name="Albania" descr="© INSCALE GmbH, 05.05.2010&#10;http://www.presentationload.com/">
                <a:extLst>
                  <a:ext uri="{FF2B5EF4-FFF2-40B4-BE49-F238E27FC236}">
                    <a16:creationId xmlns:a16="http://schemas.microsoft.com/office/drawing/2014/main" id="{0EB9DB29-5E2C-F892-DF1C-F989955C8024}"/>
                  </a:ext>
                </a:extLst>
              </p:cNvPr>
              <p:cNvSpPr>
                <a:spLocks/>
              </p:cNvSpPr>
              <p:nvPr/>
            </p:nvSpPr>
            <p:spPr bwMode="gray">
              <a:xfrm>
                <a:off x="6140557" y="2411211"/>
                <a:ext cx="68231" cy="116177"/>
              </a:xfrm>
              <a:custGeom>
                <a:avLst/>
                <a:gdLst>
                  <a:gd name="T0" fmla="*/ 2147483647 w 144"/>
                  <a:gd name="T1" fmla="*/ 2147483647 h 246"/>
                  <a:gd name="T2" fmla="*/ 2147483647 w 144"/>
                  <a:gd name="T3" fmla="*/ 2147483647 h 246"/>
                  <a:gd name="T4" fmla="*/ 2147483647 w 144"/>
                  <a:gd name="T5" fmla="*/ 2147483647 h 246"/>
                  <a:gd name="T6" fmla="*/ 2147483647 w 144"/>
                  <a:gd name="T7" fmla="*/ 2147483647 h 246"/>
                  <a:gd name="T8" fmla="*/ 2147483647 w 144"/>
                  <a:gd name="T9" fmla="*/ 2147483647 h 246"/>
                  <a:gd name="T10" fmla="*/ 2147483647 w 144"/>
                  <a:gd name="T11" fmla="*/ 2147483647 h 246"/>
                  <a:gd name="T12" fmla="*/ 2147483647 w 144"/>
                  <a:gd name="T13" fmla="*/ 2147483647 h 246"/>
                  <a:gd name="T14" fmla="*/ 2147483647 w 144"/>
                  <a:gd name="T15" fmla="*/ 2147483647 h 246"/>
                  <a:gd name="T16" fmla="*/ 2147483647 w 144"/>
                  <a:gd name="T17" fmla="*/ 2147483647 h 246"/>
                  <a:gd name="T18" fmla="*/ 2147483647 w 144"/>
                  <a:gd name="T19" fmla="*/ 2147483647 h 246"/>
                  <a:gd name="T20" fmla="*/ 2147483647 w 144"/>
                  <a:gd name="T21" fmla="*/ 2147483647 h 246"/>
                  <a:gd name="T22" fmla="*/ 2147483647 w 144"/>
                  <a:gd name="T23" fmla="*/ 2147483647 h 246"/>
                  <a:gd name="T24" fmla="*/ 2147483647 w 144"/>
                  <a:gd name="T25" fmla="*/ 2147483647 h 246"/>
                  <a:gd name="T26" fmla="*/ 2147483647 w 144"/>
                  <a:gd name="T27" fmla="*/ 2147483647 h 246"/>
                  <a:gd name="T28" fmla="*/ 2147483647 w 144"/>
                  <a:gd name="T29" fmla="*/ 2147483647 h 246"/>
                  <a:gd name="T30" fmla="*/ 2147483647 w 144"/>
                  <a:gd name="T31" fmla="*/ 2147483647 h 246"/>
                  <a:gd name="T32" fmla="*/ 2147483647 w 144"/>
                  <a:gd name="T33" fmla="*/ 2147483647 h 246"/>
                  <a:gd name="T34" fmla="*/ 2147483647 w 144"/>
                  <a:gd name="T35" fmla="*/ 2147483647 h 246"/>
                  <a:gd name="T36" fmla="*/ 2147483647 w 144"/>
                  <a:gd name="T37" fmla="*/ 2147483647 h 246"/>
                  <a:gd name="T38" fmla="*/ 2147483647 w 144"/>
                  <a:gd name="T39" fmla="*/ 0 h 246"/>
                  <a:gd name="T40" fmla="*/ 2147483647 w 144"/>
                  <a:gd name="T41" fmla="*/ 2147483647 h 246"/>
                  <a:gd name="T42" fmla="*/ 2147483647 w 144"/>
                  <a:gd name="T43" fmla="*/ 2147483647 h 246"/>
                  <a:gd name="T44" fmla="*/ 0 w 144"/>
                  <a:gd name="T45" fmla="*/ 2147483647 h 246"/>
                  <a:gd name="T46" fmla="*/ 2147483647 w 144"/>
                  <a:gd name="T47" fmla="*/ 2147483647 h 246"/>
                  <a:gd name="T48" fmla="*/ 2147483647 w 144"/>
                  <a:gd name="T49" fmla="*/ 2147483647 h 246"/>
                  <a:gd name="T50" fmla="*/ 2147483647 w 144"/>
                  <a:gd name="T51" fmla="*/ 2147483647 h 246"/>
                  <a:gd name="T52" fmla="*/ 2147483647 w 144"/>
                  <a:gd name="T53" fmla="*/ 2147483647 h 246"/>
                  <a:gd name="T54" fmla="*/ 2147483647 w 144"/>
                  <a:gd name="T55" fmla="*/ 2147483647 h 246"/>
                  <a:gd name="T56" fmla="*/ 2147483647 w 144"/>
                  <a:gd name="T57" fmla="*/ 2147483647 h 246"/>
                  <a:gd name="T58" fmla="*/ 2147483647 w 144"/>
                  <a:gd name="T59" fmla="*/ 2147483647 h 246"/>
                  <a:gd name="T60" fmla="*/ 2147483647 w 144"/>
                  <a:gd name="T61" fmla="*/ 2147483647 h 246"/>
                  <a:gd name="T62" fmla="*/ 2147483647 w 144"/>
                  <a:gd name="T63" fmla="*/ 2147483647 h 246"/>
                  <a:gd name="T64" fmla="*/ 2147483647 w 144"/>
                  <a:gd name="T65" fmla="*/ 2147483647 h 246"/>
                  <a:gd name="T66" fmla="*/ 2147483647 w 144"/>
                  <a:gd name="T67" fmla="*/ 2147483647 h 246"/>
                  <a:gd name="T68" fmla="*/ 2147483647 w 144"/>
                  <a:gd name="T69" fmla="*/ 2147483647 h 246"/>
                  <a:gd name="T70" fmla="*/ 2147483647 w 144"/>
                  <a:gd name="T71" fmla="*/ 2147483647 h 246"/>
                  <a:gd name="T72" fmla="*/ 2147483647 w 144"/>
                  <a:gd name="T73" fmla="*/ 2147483647 h 246"/>
                  <a:gd name="T74" fmla="*/ 2147483647 w 144"/>
                  <a:gd name="T75" fmla="*/ 2147483647 h 246"/>
                  <a:gd name="T76" fmla="*/ 2147483647 w 144"/>
                  <a:gd name="T77" fmla="*/ 2147483647 h 246"/>
                  <a:gd name="T78" fmla="*/ 2147483647 w 144"/>
                  <a:gd name="T79" fmla="*/ 2147483647 h 246"/>
                  <a:gd name="T80" fmla="*/ 2147483647 w 144"/>
                  <a:gd name="T81" fmla="*/ 2147483647 h 246"/>
                  <a:gd name="T82" fmla="*/ 2147483647 w 144"/>
                  <a:gd name="T83" fmla="*/ 2147483647 h 246"/>
                  <a:gd name="T84" fmla="*/ 2147483647 w 144"/>
                  <a:gd name="T85" fmla="*/ 2147483647 h 246"/>
                  <a:gd name="T86" fmla="*/ 2147483647 w 144"/>
                  <a:gd name="T87" fmla="*/ 2147483647 h 246"/>
                  <a:gd name="T88" fmla="*/ 2147483647 w 144"/>
                  <a:gd name="T89" fmla="*/ 2147483647 h 2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4"/>
                  <a:gd name="T136" fmla="*/ 0 h 246"/>
                  <a:gd name="T137" fmla="*/ 144 w 144"/>
                  <a:gd name="T138" fmla="*/ 246 h 2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4" h="246">
                    <a:moveTo>
                      <a:pt x="96" y="210"/>
                    </a:moveTo>
                    <a:lnTo>
                      <a:pt x="96" y="204"/>
                    </a:lnTo>
                    <a:lnTo>
                      <a:pt x="108" y="204"/>
                    </a:lnTo>
                    <a:lnTo>
                      <a:pt x="120" y="198"/>
                    </a:lnTo>
                    <a:lnTo>
                      <a:pt x="120" y="174"/>
                    </a:lnTo>
                    <a:lnTo>
                      <a:pt x="138" y="174"/>
                    </a:lnTo>
                    <a:lnTo>
                      <a:pt x="144" y="168"/>
                    </a:lnTo>
                    <a:lnTo>
                      <a:pt x="144" y="138"/>
                    </a:lnTo>
                    <a:lnTo>
                      <a:pt x="120" y="144"/>
                    </a:lnTo>
                    <a:lnTo>
                      <a:pt x="120" y="126"/>
                    </a:lnTo>
                    <a:lnTo>
                      <a:pt x="114" y="126"/>
                    </a:lnTo>
                    <a:lnTo>
                      <a:pt x="108" y="120"/>
                    </a:lnTo>
                    <a:lnTo>
                      <a:pt x="108" y="96"/>
                    </a:lnTo>
                    <a:lnTo>
                      <a:pt x="102" y="84"/>
                    </a:lnTo>
                    <a:lnTo>
                      <a:pt x="102" y="42"/>
                    </a:lnTo>
                    <a:lnTo>
                      <a:pt x="96" y="24"/>
                    </a:lnTo>
                    <a:lnTo>
                      <a:pt x="84" y="24"/>
                    </a:lnTo>
                    <a:lnTo>
                      <a:pt x="72" y="6"/>
                    </a:lnTo>
                    <a:lnTo>
                      <a:pt x="66" y="12"/>
                    </a:lnTo>
                    <a:lnTo>
                      <a:pt x="36" y="0"/>
                    </a:lnTo>
                    <a:lnTo>
                      <a:pt x="36" y="18"/>
                    </a:lnTo>
                    <a:lnTo>
                      <a:pt x="24" y="24"/>
                    </a:lnTo>
                    <a:lnTo>
                      <a:pt x="0" y="24"/>
                    </a:lnTo>
                    <a:lnTo>
                      <a:pt x="18" y="36"/>
                    </a:lnTo>
                    <a:lnTo>
                      <a:pt x="24" y="30"/>
                    </a:lnTo>
                    <a:lnTo>
                      <a:pt x="30" y="48"/>
                    </a:lnTo>
                    <a:lnTo>
                      <a:pt x="18" y="60"/>
                    </a:lnTo>
                    <a:lnTo>
                      <a:pt x="24" y="66"/>
                    </a:lnTo>
                    <a:lnTo>
                      <a:pt x="48" y="66"/>
                    </a:lnTo>
                    <a:lnTo>
                      <a:pt x="48" y="84"/>
                    </a:lnTo>
                    <a:lnTo>
                      <a:pt x="42" y="96"/>
                    </a:lnTo>
                    <a:lnTo>
                      <a:pt x="42" y="114"/>
                    </a:lnTo>
                    <a:lnTo>
                      <a:pt x="36" y="132"/>
                    </a:lnTo>
                    <a:lnTo>
                      <a:pt x="36" y="156"/>
                    </a:lnTo>
                    <a:lnTo>
                      <a:pt x="24" y="180"/>
                    </a:lnTo>
                    <a:lnTo>
                      <a:pt x="24" y="186"/>
                    </a:lnTo>
                    <a:lnTo>
                      <a:pt x="42" y="204"/>
                    </a:lnTo>
                    <a:lnTo>
                      <a:pt x="54" y="210"/>
                    </a:lnTo>
                    <a:lnTo>
                      <a:pt x="60" y="216"/>
                    </a:lnTo>
                    <a:lnTo>
                      <a:pt x="60" y="234"/>
                    </a:lnTo>
                    <a:lnTo>
                      <a:pt x="66" y="240"/>
                    </a:lnTo>
                    <a:lnTo>
                      <a:pt x="84" y="240"/>
                    </a:lnTo>
                    <a:lnTo>
                      <a:pt x="90" y="246"/>
                    </a:lnTo>
                    <a:lnTo>
                      <a:pt x="96" y="246"/>
                    </a:lnTo>
                    <a:lnTo>
                      <a:pt x="96" y="21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grpSp>
        <p:grpSp>
          <p:nvGrpSpPr>
            <p:cNvPr id="8" name="Group 7">
              <a:extLst>
                <a:ext uri="{FF2B5EF4-FFF2-40B4-BE49-F238E27FC236}">
                  <a16:creationId xmlns:a16="http://schemas.microsoft.com/office/drawing/2014/main" id="{B20F71A2-08BC-E61A-8969-5A6007370992}"/>
                </a:ext>
              </a:extLst>
            </p:cNvPr>
            <p:cNvGrpSpPr>
              <a:grpSpLocks noChangeAspect="1"/>
            </p:cNvGrpSpPr>
            <p:nvPr/>
          </p:nvGrpSpPr>
          <p:grpSpPr>
            <a:xfrm rot="540755">
              <a:off x="7153495" y="970719"/>
              <a:ext cx="6054392" cy="6346264"/>
              <a:chOff x="5260932" y="1140648"/>
              <a:chExt cx="1491853" cy="1563773"/>
            </a:xfrm>
            <a:solidFill>
              <a:schemeClr val="bg1"/>
            </a:solidFill>
          </p:grpSpPr>
          <p:sp>
            <p:nvSpPr>
              <p:cNvPr id="9" name="United Kingdom" descr="© INSCALE GmbH, 05.05.2010&#10;http://www.presentationload.com/">
                <a:extLst>
                  <a:ext uri="{FF2B5EF4-FFF2-40B4-BE49-F238E27FC236}">
                    <a16:creationId xmlns:a16="http://schemas.microsoft.com/office/drawing/2014/main" id="{B87EA5DA-4F8C-850F-703B-107E3E3EF199}"/>
                  </a:ext>
                </a:extLst>
              </p:cNvPr>
              <p:cNvSpPr>
                <a:spLocks noEditPoints="1"/>
              </p:cNvSpPr>
              <p:nvPr/>
            </p:nvSpPr>
            <p:spPr bwMode="gray">
              <a:xfrm>
                <a:off x="5356823" y="1751034"/>
                <a:ext cx="272922" cy="389101"/>
              </a:xfrm>
              <a:custGeom>
                <a:avLst/>
                <a:gdLst>
                  <a:gd name="T0" fmla="*/ 2147483647 w 576"/>
                  <a:gd name="T1" fmla="*/ 2147483647 h 822"/>
                  <a:gd name="T2" fmla="*/ 2147483647 w 576"/>
                  <a:gd name="T3" fmla="*/ 2147483647 h 822"/>
                  <a:gd name="T4" fmla="*/ 2147483647 w 576"/>
                  <a:gd name="T5" fmla="*/ 2147483647 h 822"/>
                  <a:gd name="T6" fmla="*/ 2147483647 w 576"/>
                  <a:gd name="T7" fmla="*/ 2147483647 h 822"/>
                  <a:gd name="T8" fmla="*/ 2147483647 w 576"/>
                  <a:gd name="T9" fmla="*/ 2147483647 h 822"/>
                  <a:gd name="T10" fmla="*/ 2147483647 w 576"/>
                  <a:gd name="T11" fmla="*/ 2147483647 h 822"/>
                  <a:gd name="T12" fmla="*/ 2147483647 w 576"/>
                  <a:gd name="T13" fmla="*/ 2147483647 h 822"/>
                  <a:gd name="T14" fmla="*/ 2147483647 w 576"/>
                  <a:gd name="T15" fmla="*/ 0 h 822"/>
                  <a:gd name="T16" fmla="*/ 2147483647 w 576"/>
                  <a:gd name="T17" fmla="*/ 0 h 822"/>
                  <a:gd name="T18" fmla="*/ 2147483647 w 576"/>
                  <a:gd name="T19" fmla="*/ 2147483647 h 822"/>
                  <a:gd name="T20" fmla="*/ 2147483647 w 576"/>
                  <a:gd name="T21" fmla="*/ 2147483647 h 822"/>
                  <a:gd name="T22" fmla="*/ 2147483647 w 576"/>
                  <a:gd name="T23" fmla="*/ 2147483647 h 822"/>
                  <a:gd name="T24" fmla="*/ 2147483647 w 576"/>
                  <a:gd name="T25" fmla="*/ 2147483647 h 822"/>
                  <a:gd name="T26" fmla="*/ 2147483647 w 576"/>
                  <a:gd name="T27" fmla="*/ 2147483647 h 822"/>
                  <a:gd name="T28" fmla="*/ 2147483647 w 576"/>
                  <a:gd name="T29" fmla="*/ 2147483647 h 822"/>
                  <a:gd name="T30" fmla="*/ 2147483647 w 576"/>
                  <a:gd name="T31" fmla="*/ 2147483647 h 822"/>
                  <a:gd name="T32" fmla="*/ 2147483647 w 576"/>
                  <a:gd name="T33" fmla="*/ 2147483647 h 822"/>
                  <a:gd name="T34" fmla="*/ 2147483647 w 576"/>
                  <a:gd name="T35" fmla="*/ 2147483647 h 822"/>
                  <a:gd name="T36" fmla="*/ 2147483647 w 576"/>
                  <a:gd name="T37" fmla="*/ 2147483647 h 822"/>
                  <a:gd name="T38" fmla="*/ 2147483647 w 576"/>
                  <a:gd name="T39" fmla="*/ 2147483647 h 822"/>
                  <a:gd name="T40" fmla="*/ 2147483647 w 576"/>
                  <a:gd name="T41" fmla="*/ 2147483647 h 822"/>
                  <a:gd name="T42" fmla="*/ 2147483647 w 576"/>
                  <a:gd name="T43" fmla="*/ 2147483647 h 822"/>
                  <a:gd name="T44" fmla="*/ 2147483647 w 576"/>
                  <a:gd name="T45" fmla="*/ 2147483647 h 822"/>
                  <a:gd name="T46" fmla="*/ 2147483647 w 576"/>
                  <a:gd name="T47" fmla="*/ 2147483647 h 822"/>
                  <a:gd name="T48" fmla="*/ 2147483647 w 576"/>
                  <a:gd name="T49" fmla="*/ 2147483647 h 822"/>
                  <a:gd name="T50" fmla="*/ 2147483647 w 576"/>
                  <a:gd name="T51" fmla="*/ 2147483647 h 822"/>
                  <a:gd name="T52" fmla="*/ 2147483647 w 576"/>
                  <a:gd name="T53" fmla="*/ 2147483647 h 822"/>
                  <a:gd name="T54" fmla="*/ 2147483647 w 576"/>
                  <a:gd name="T55" fmla="*/ 2147483647 h 822"/>
                  <a:gd name="T56" fmla="*/ 2147483647 w 576"/>
                  <a:gd name="T57" fmla="*/ 2147483647 h 822"/>
                  <a:gd name="T58" fmla="*/ 2147483647 w 576"/>
                  <a:gd name="T59" fmla="*/ 2147483647 h 822"/>
                  <a:gd name="T60" fmla="*/ 2147483647 w 576"/>
                  <a:gd name="T61" fmla="*/ 2147483647 h 822"/>
                  <a:gd name="T62" fmla="*/ 2147483647 w 576"/>
                  <a:gd name="T63" fmla="*/ 2147483647 h 822"/>
                  <a:gd name="T64" fmla="*/ 2147483647 w 576"/>
                  <a:gd name="T65" fmla="*/ 2147483647 h 822"/>
                  <a:gd name="T66" fmla="*/ 2147483647 w 576"/>
                  <a:gd name="T67" fmla="*/ 2147483647 h 822"/>
                  <a:gd name="T68" fmla="*/ 2147483647 w 576"/>
                  <a:gd name="T69" fmla="*/ 2147483647 h 822"/>
                  <a:gd name="T70" fmla="*/ 2147483647 w 576"/>
                  <a:gd name="T71" fmla="*/ 2147483647 h 822"/>
                  <a:gd name="T72" fmla="*/ 2147483647 w 576"/>
                  <a:gd name="T73" fmla="*/ 2147483647 h 822"/>
                  <a:gd name="T74" fmla="*/ 2147483647 w 576"/>
                  <a:gd name="T75" fmla="*/ 2147483647 h 822"/>
                  <a:gd name="T76" fmla="*/ 2147483647 w 576"/>
                  <a:gd name="T77" fmla="*/ 2147483647 h 822"/>
                  <a:gd name="T78" fmla="*/ 2147483647 w 576"/>
                  <a:gd name="T79" fmla="*/ 2147483647 h 822"/>
                  <a:gd name="T80" fmla="*/ 2147483647 w 576"/>
                  <a:gd name="T81" fmla="*/ 2147483647 h 822"/>
                  <a:gd name="T82" fmla="*/ 2147483647 w 576"/>
                  <a:gd name="T83" fmla="*/ 2147483647 h 822"/>
                  <a:gd name="T84" fmla="*/ 2147483647 w 576"/>
                  <a:gd name="T85" fmla="*/ 2147483647 h 822"/>
                  <a:gd name="T86" fmla="*/ 2147483647 w 576"/>
                  <a:gd name="T87" fmla="*/ 2147483647 h 822"/>
                  <a:gd name="T88" fmla="*/ 2147483647 w 576"/>
                  <a:gd name="T89" fmla="*/ 2147483647 h 822"/>
                  <a:gd name="T90" fmla="*/ 2147483647 w 576"/>
                  <a:gd name="T91" fmla="*/ 2147483647 h 822"/>
                  <a:gd name="T92" fmla="*/ 2147483647 w 576"/>
                  <a:gd name="T93" fmla="*/ 2147483647 h 822"/>
                  <a:gd name="T94" fmla="*/ 2147483647 w 576"/>
                  <a:gd name="T95" fmla="*/ 2147483647 h 822"/>
                  <a:gd name="T96" fmla="*/ 2147483647 w 576"/>
                  <a:gd name="T97" fmla="*/ 2147483647 h 822"/>
                  <a:gd name="T98" fmla="*/ 2147483647 w 576"/>
                  <a:gd name="T99" fmla="*/ 2147483647 h 822"/>
                  <a:gd name="T100" fmla="*/ 2147483647 w 576"/>
                  <a:gd name="T101" fmla="*/ 2147483647 h 822"/>
                  <a:gd name="T102" fmla="*/ 2147483647 w 576"/>
                  <a:gd name="T103" fmla="*/ 2147483647 h 822"/>
                  <a:gd name="T104" fmla="*/ 2147483647 w 576"/>
                  <a:gd name="T105" fmla="*/ 2147483647 h 822"/>
                  <a:gd name="T106" fmla="*/ 2147483647 w 576"/>
                  <a:gd name="T107" fmla="*/ 2147483647 h 822"/>
                  <a:gd name="T108" fmla="*/ 2147483647 w 576"/>
                  <a:gd name="T109" fmla="*/ 2147483647 h 822"/>
                  <a:gd name="T110" fmla="*/ 2147483647 w 576"/>
                  <a:gd name="T111" fmla="*/ 2147483647 h 822"/>
                  <a:gd name="T112" fmla="*/ 2147483647 w 576"/>
                  <a:gd name="T113" fmla="*/ 2147483647 h 822"/>
                  <a:gd name="T114" fmla="*/ 2147483647 w 576"/>
                  <a:gd name="T115" fmla="*/ 2147483647 h 822"/>
                  <a:gd name="T116" fmla="*/ 2147483647 w 576"/>
                  <a:gd name="T117" fmla="*/ 2147483647 h 822"/>
                  <a:gd name="T118" fmla="*/ 2147483647 w 576"/>
                  <a:gd name="T119" fmla="*/ 2147483647 h 822"/>
                  <a:gd name="T120" fmla="*/ 2147483647 w 576"/>
                  <a:gd name="T121" fmla="*/ 2147483647 h 822"/>
                  <a:gd name="T122" fmla="*/ 2147483647 w 576"/>
                  <a:gd name="T123" fmla="*/ 2147483647 h 8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6"/>
                  <a:gd name="T187" fmla="*/ 0 h 822"/>
                  <a:gd name="T188" fmla="*/ 576 w 576"/>
                  <a:gd name="T189" fmla="*/ 822 h 8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6" h="822">
                    <a:moveTo>
                      <a:pt x="162" y="378"/>
                    </a:moveTo>
                    <a:lnTo>
                      <a:pt x="156" y="378"/>
                    </a:lnTo>
                    <a:lnTo>
                      <a:pt x="150" y="384"/>
                    </a:lnTo>
                    <a:lnTo>
                      <a:pt x="150" y="396"/>
                    </a:lnTo>
                    <a:lnTo>
                      <a:pt x="144" y="414"/>
                    </a:lnTo>
                    <a:lnTo>
                      <a:pt x="156" y="402"/>
                    </a:lnTo>
                    <a:lnTo>
                      <a:pt x="162" y="390"/>
                    </a:lnTo>
                    <a:lnTo>
                      <a:pt x="162" y="378"/>
                    </a:lnTo>
                    <a:close/>
                    <a:moveTo>
                      <a:pt x="132" y="312"/>
                    </a:moveTo>
                    <a:lnTo>
                      <a:pt x="126" y="312"/>
                    </a:lnTo>
                    <a:lnTo>
                      <a:pt x="126" y="336"/>
                    </a:lnTo>
                    <a:lnTo>
                      <a:pt x="132" y="336"/>
                    </a:lnTo>
                    <a:lnTo>
                      <a:pt x="138" y="330"/>
                    </a:lnTo>
                    <a:lnTo>
                      <a:pt x="150" y="330"/>
                    </a:lnTo>
                    <a:lnTo>
                      <a:pt x="144" y="318"/>
                    </a:lnTo>
                    <a:lnTo>
                      <a:pt x="138" y="312"/>
                    </a:lnTo>
                    <a:lnTo>
                      <a:pt x="132" y="312"/>
                    </a:lnTo>
                    <a:close/>
                    <a:moveTo>
                      <a:pt x="114" y="390"/>
                    </a:moveTo>
                    <a:lnTo>
                      <a:pt x="126" y="390"/>
                    </a:lnTo>
                    <a:lnTo>
                      <a:pt x="138" y="384"/>
                    </a:lnTo>
                    <a:lnTo>
                      <a:pt x="138" y="372"/>
                    </a:lnTo>
                    <a:lnTo>
                      <a:pt x="132" y="366"/>
                    </a:lnTo>
                    <a:lnTo>
                      <a:pt x="120" y="366"/>
                    </a:lnTo>
                    <a:lnTo>
                      <a:pt x="114" y="372"/>
                    </a:lnTo>
                    <a:lnTo>
                      <a:pt x="108" y="384"/>
                    </a:lnTo>
                    <a:lnTo>
                      <a:pt x="108" y="390"/>
                    </a:lnTo>
                    <a:lnTo>
                      <a:pt x="114" y="390"/>
                    </a:lnTo>
                    <a:close/>
                    <a:moveTo>
                      <a:pt x="330" y="120"/>
                    </a:moveTo>
                    <a:lnTo>
                      <a:pt x="324" y="120"/>
                    </a:lnTo>
                    <a:lnTo>
                      <a:pt x="318" y="126"/>
                    </a:lnTo>
                    <a:lnTo>
                      <a:pt x="318" y="138"/>
                    </a:lnTo>
                    <a:lnTo>
                      <a:pt x="330" y="138"/>
                    </a:lnTo>
                    <a:lnTo>
                      <a:pt x="336" y="126"/>
                    </a:lnTo>
                    <a:lnTo>
                      <a:pt x="330" y="120"/>
                    </a:lnTo>
                    <a:close/>
                    <a:moveTo>
                      <a:pt x="138" y="258"/>
                    </a:moveTo>
                    <a:lnTo>
                      <a:pt x="138" y="234"/>
                    </a:lnTo>
                    <a:lnTo>
                      <a:pt x="126" y="234"/>
                    </a:lnTo>
                    <a:lnTo>
                      <a:pt x="120" y="240"/>
                    </a:lnTo>
                    <a:lnTo>
                      <a:pt x="120" y="246"/>
                    </a:lnTo>
                    <a:lnTo>
                      <a:pt x="126" y="252"/>
                    </a:lnTo>
                    <a:lnTo>
                      <a:pt x="108" y="252"/>
                    </a:lnTo>
                    <a:lnTo>
                      <a:pt x="108" y="258"/>
                    </a:lnTo>
                    <a:lnTo>
                      <a:pt x="114" y="264"/>
                    </a:lnTo>
                    <a:lnTo>
                      <a:pt x="120" y="264"/>
                    </a:lnTo>
                    <a:lnTo>
                      <a:pt x="126" y="270"/>
                    </a:lnTo>
                    <a:lnTo>
                      <a:pt x="150" y="270"/>
                    </a:lnTo>
                    <a:lnTo>
                      <a:pt x="138" y="258"/>
                    </a:lnTo>
                    <a:close/>
                    <a:moveTo>
                      <a:pt x="474" y="0"/>
                    </a:moveTo>
                    <a:lnTo>
                      <a:pt x="468" y="0"/>
                    </a:lnTo>
                    <a:lnTo>
                      <a:pt x="456" y="12"/>
                    </a:lnTo>
                    <a:lnTo>
                      <a:pt x="474" y="12"/>
                    </a:lnTo>
                    <a:lnTo>
                      <a:pt x="474" y="6"/>
                    </a:lnTo>
                    <a:lnTo>
                      <a:pt x="480" y="0"/>
                    </a:lnTo>
                    <a:lnTo>
                      <a:pt x="474" y="0"/>
                    </a:lnTo>
                    <a:close/>
                    <a:moveTo>
                      <a:pt x="432" y="48"/>
                    </a:moveTo>
                    <a:lnTo>
                      <a:pt x="432" y="66"/>
                    </a:lnTo>
                    <a:lnTo>
                      <a:pt x="438" y="66"/>
                    </a:lnTo>
                    <a:lnTo>
                      <a:pt x="444" y="60"/>
                    </a:lnTo>
                    <a:lnTo>
                      <a:pt x="450" y="48"/>
                    </a:lnTo>
                    <a:lnTo>
                      <a:pt x="450" y="24"/>
                    </a:lnTo>
                    <a:lnTo>
                      <a:pt x="438" y="12"/>
                    </a:lnTo>
                    <a:lnTo>
                      <a:pt x="432" y="24"/>
                    </a:lnTo>
                    <a:lnTo>
                      <a:pt x="426" y="30"/>
                    </a:lnTo>
                    <a:lnTo>
                      <a:pt x="420" y="30"/>
                    </a:lnTo>
                    <a:lnTo>
                      <a:pt x="420" y="42"/>
                    </a:lnTo>
                    <a:lnTo>
                      <a:pt x="426" y="42"/>
                    </a:lnTo>
                    <a:lnTo>
                      <a:pt x="432" y="48"/>
                    </a:lnTo>
                    <a:close/>
                    <a:moveTo>
                      <a:pt x="342" y="138"/>
                    </a:moveTo>
                    <a:lnTo>
                      <a:pt x="342" y="150"/>
                    </a:lnTo>
                    <a:lnTo>
                      <a:pt x="354" y="138"/>
                    </a:lnTo>
                    <a:lnTo>
                      <a:pt x="342" y="138"/>
                    </a:lnTo>
                    <a:close/>
                    <a:moveTo>
                      <a:pt x="192" y="402"/>
                    </a:moveTo>
                    <a:lnTo>
                      <a:pt x="192" y="390"/>
                    </a:lnTo>
                    <a:lnTo>
                      <a:pt x="186" y="384"/>
                    </a:lnTo>
                    <a:lnTo>
                      <a:pt x="186" y="378"/>
                    </a:lnTo>
                    <a:lnTo>
                      <a:pt x="174" y="390"/>
                    </a:lnTo>
                    <a:lnTo>
                      <a:pt x="174" y="396"/>
                    </a:lnTo>
                    <a:lnTo>
                      <a:pt x="180" y="402"/>
                    </a:lnTo>
                    <a:lnTo>
                      <a:pt x="192" y="402"/>
                    </a:lnTo>
                    <a:close/>
                    <a:moveTo>
                      <a:pt x="504" y="588"/>
                    </a:moveTo>
                    <a:lnTo>
                      <a:pt x="498" y="594"/>
                    </a:lnTo>
                    <a:lnTo>
                      <a:pt x="498" y="600"/>
                    </a:lnTo>
                    <a:lnTo>
                      <a:pt x="480" y="600"/>
                    </a:lnTo>
                    <a:lnTo>
                      <a:pt x="480" y="588"/>
                    </a:lnTo>
                    <a:lnTo>
                      <a:pt x="486" y="576"/>
                    </a:lnTo>
                    <a:lnTo>
                      <a:pt x="498" y="564"/>
                    </a:lnTo>
                    <a:lnTo>
                      <a:pt x="492" y="558"/>
                    </a:lnTo>
                    <a:lnTo>
                      <a:pt x="456" y="540"/>
                    </a:lnTo>
                    <a:lnTo>
                      <a:pt x="450" y="540"/>
                    </a:lnTo>
                    <a:lnTo>
                      <a:pt x="444" y="534"/>
                    </a:lnTo>
                    <a:lnTo>
                      <a:pt x="450" y="534"/>
                    </a:lnTo>
                    <a:lnTo>
                      <a:pt x="456" y="528"/>
                    </a:lnTo>
                    <a:lnTo>
                      <a:pt x="480" y="528"/>
                    </a:lnTo>
                    <a:lnTo>
                      <a:pt x="468" y="516"/>
                    </a:lnTo>
                    <a:lnTo>
                      <a:pt x="468" y="510"/>
                    </a:lnTo>
                    <a:lnTo>
                      <a:pt x="456" y="498"/>
                    </a:lnTo>
                    <a:lnTo>
                      <a:pt x="450" y="486"/>
                    </a:lnTo>
                    <a:lnTo>
                      <a:pt x="432" y="468"/>
                    </a:lnTo>
                    <a:lnTo>
                      <a:pt x="420" y="468"/>
                    </a:lnTo>
                    <a:lnTo>
                      <a:pt x="414" y="456"/>
                    </a:lnTo>
                    <a:lnTo>
                      <a:pt x="402" y="450"/>
                    </a:lnTo>
                    <a:lnTo>
                      <a:pt x="390" y="438"/>
                    </a:lnTo>
                    <a:lnTo>
                      <a:pt x="390" y="414"/>
                    </a:lnTo>
                    <a:lnTo>
                      <a:pt x="396" y="402"/>
                    </a:lnTo>
                    <a:lnTo>
                      <a:pt x="396" y="390"/>
                    </a:lnTo>
                    <a:lnTo>
                      <a:pt x="384" y="390"/>
                    </a:lnTo>
                    <a:lnTo>
                      <a:pt x="378" y="384"/>
                    </a:lnTo>
                    <a:lnTo>
                      <a:pt x="372" y="372"/>
                    </a:lnTo>
                    <a:lnTo>
                      <a:pt x="360" y="360"/>
                    </a:lnTo>
                    <a:lnTo>
                      <a:pt x="342" y="354"/>
                    </a:lnTo>
                    <a:lnTo>
                      <a:pt x="324" y="354"/>
                    </a:lnTo>
                    <a:lnTo>
                      <a:pt x="306" y="360"/>
                    </a:lnTo>
                    <a:lnTo>
                      <a:pt x="294" y="366"/>
                    </a:lnTo>
                    <a:lnTo>
                      <a:pt x="288" y="366"/>
                    </a:lnTo>
                    <a:lnTo>
                      <a:pt x="270" y="348"/>
                    </a:lnTo>
                    <a:lnTo>
                      <a:pt x="282" y="348"/>
                    </a:lnTo>
                    <a:lnTo>
                      <a:pt x="294" y="354"/>
                    </a:lnTo>
                    <a:lnTo>
                      <a:pt x="306" y="354"/>
                    </a:lnTo>
                    <a:lnTo>
                      <a:pt x="330" y="342"/>
                    </a:lnTo>
                    <a:lnTo>
                      <a:pt x="336" y="336"/>
                    </a:lnTo>
                    <a:lnTo>
                      <a:pt x="330" y="336"/>
                    </a:lnTo>
                    <a:lnTo>
                      <a:pt x="324" y="330"/>
                    </a:lnTo>
                    <a:lnTo>
                      <a:pt x="306" y="330"/>
                    </a:lnTo>
                    <a:lnTo>
                      <a:pt x="330" y="324"/>
                    </a:lnTo>
                    <a:lnTo>
                      <a:pt x="336" y="318"/>
                    </a:lnTo>
                    <a:lnTo>
                      <a:pt x="348" y="312"/>
                    </a:lnTo>
                    <a:lnTo>
                      <a:pt x="360" y="300"/>
                    </a:lnTo>
                    <a:lnTo>
                      <a:pt x="360" y="288"/>
                    </a:lnTo>
                    <a:lnTo>
                      <a:pt x="366" y="276"/>
                    </a:lnTo>
                    <a:lnTo>
                      <a:pt x="372" y="270"/>
                    </a:lnTo>
                    <a:lnTo>
                      <a:pt x="378" y="258"/>
                    </a:lnTo>
                    <a:lnTo>
                      <a:pt x="384" y="252"/>
                    </a:lnTo>
                    <a:lnTo>
                      <a:pt x="396" y="246"/>
                    </a:lnTo>
                    <a:lnTo>
                      <a:pt x="402" y="246"/>
                    </a:lnTo>
                    <a:lnTo>
                      <a:pt x="402" y="240"/>
                    </a:lnTo>
                    <a:lnTo>
                      <a:pt x="396" y="234"/>
                    </a:lnTo>
                    <a:lnTo>
                      <a:pt x="318" y="234"/>
                    </a:lnTo>
                    <a:lnTo>
                      <a:pt x="318" y="228"/>
                    </a:lnTo>
                    <a:lnTo>
                      <a:pt x="288" y="228"/>
                    </a:lnTo>
                    <a:lnTo>
                      <a:pt x="276" y="234"/>
                    </a:lnTo>
                    <a:lnTo>
                      <a:pt x="264" y="234"/>
                    </a:lnTo>
                    <a:lnTo>
                      <a:pt x="258" y="240"/>
                    </a:lnTo>
                    <a:lnTo>
                      <a:pt x="252" y="240"/>
                    </a:lnTo>
                    <a:lnTo>
                      <a:pt x="264" y="228"/>
                    </a:lnTo>
                    <a:lnTo>
                      <a:pt x="252" y="216"/>
                    </a:lnTo>
                    <a:lnTo>
                      <a:pt x="270" y="210"/>
                    </a:lnTo>
                    <a:lnTo>
                      <a:pt x="300" y="192"/>
                    </a:lnTo>
                    <a:lnTo>
                      <a:pt x="312" y="186"/>
                    </a:lnTo>
                    <a:lnTo>
                      <a:pt x="324" y="162"/>
                    </a:lnTo>
                    <a:lnTo>
                      <a:pt x="318" y="156"/>
                    </a:lnTo>
                    <a:lnTo>
                      <a:pt x="288" y="156"/>
                    </a:lnTo>
                    <a:lnTo>
                      <a:pt x="276" y="162"/>
                    </a:lnTo>
                    <a:lnTo>
                      <a:pt x="258" y="168"/>
                    </a:lnTo>
                    <a:lnTo>
                      <a:pt x="240" y="168"/>
                    </a:lnTo>
                    <a:lnTo>
                      <a:pt x="228" y="162"/>
                    </a:lnTo>
                    <a:lnTo>
                      <a:pt x="216" y="162"/>
                    </a:lnTo>
                    <a:lnTo>
                      <a:pt x="210" y="168"/>
                    </a:lnTo>
                    <a:lnTo>
                      <a:pt x="210" y="174"/>
                    </a:lnTo>
                    <a:lnTo>
                      <a:pt x="216" y="180"/>
                    </a:lnTo>
                    <a:lnTo>
                      <a:pt x="204" y="180"/>
                    </a:lnTo>
                    <a:lnTo>
                      <a:pt x="192" y="192"/>
                    </a:lnTo>
                    <a:lnTo>
                      <a:pt x="192" y="210"/>
                    </a:lnTo>
                    <a:lnTo>
                      <a:pt x="198" y="216"/>
                    </a:lnTo>
                    <a:lnTo>
                      <a:pt x="156" y="222"/>
                    </a:lnTo>
                    <a:lnTo>
                      <a:pt x="156" y="234"/>
                    </a:lnTo>
                    <a:lnTo>
                      <a:pt x="168" y="240"/>
                    </a:lnTo>
                    <a:lnTo>
                      <a:pt x="180" y="264"/>
                    </a:lnTo>
                    <a:lnTo>
                      <a:pt x="162" y="282"/>
                    </a:lnTo>
                    <a:lnTo>
                      <a:pt x="162" y="294"/>
                    </a:lnTo>
                    <a:lnTo>
                      <a:pt x="144" y="300"/>
                    </a:lnTo>
                    <a:lnTo>
                      <a:pt x="156" y="312"/>
                    </a:lnTo>
                    <a:lnTo>
                      <a:pt x="168" y="312"/>
                    </a:lnTo>
                    <a:lnTo>
                      <a:pt x="180" y="306"/>
                    </a:lnTo>
                    <a:lnTo>
                      <a:pt x="186" y="300"/>
                    </a:lnTo>
                    <a:lnTo>
                      <a:pt x="186" y="318"/>
                    </a:lnTo>
                    <a:lnTo>
                      <a:pt x="180" y="318"/>
                    </a:lnTo>
                    <a:lnTo>
                      <a:pt x="168" y="330"/>
                    </a:lnTo>
                    <a:lnTo>
                      <a:pt x="156" y="336"/>
                    </a:lnTo>
                    <a:lnTo>
                      <a:pt x="156" y="360"/>
                    </a:lnTo>
                    <a:lnTo>
                      <a:pt x="162" y="372"/>
                    </a:lnTo>
                    <a:lnTo>
                      <a:pt x="168" y="366"/>
                    </a:lnTo>
                    <a:lnTo>
                      <a:pt x="198" y="366"/>
                    </a:lnTo>
                    <a:lnTo>
                      <a:pt x="210" y="360"/>
                    </a:lnTo>
                    <a:lnTo>
                      <a:pt x="216" y="354"/>
                    </a:lnTo>
                    <a:lnTo>
                      <a:pt x="198" y="372"/>
                    </a:lnTo>
                    <a:lnTo>
                      <a:pt x="210" y="402"/>
                    </a:lnTo>
                    <a:lnTo>
                      <a:pt x="204" y="408"/>
                    </a:lnTo>
                    <a:lnTo>
                      <a:pt x="198" y="420"/>
                    </a:lnTo>
                    <a:lnTo>
                      <a:pt x="186" y="426"/>
                    </a:lnTo>
                    <a:lnTo>
                      <a:pt x="180" y="438"/>
                    </a:lnTo>
                    <a:lnTo>
                      <a:pt x="180" y="450"/>
                    </a:lnTo>
                    <a:lnTo>
                      <a:pt x="186" y="456"/>
                    </a:lnTo>
                    <a:lnTo>
                      <a:pt x="204" y="456"/>
                    </a:lnTo>
                    <a:lnTo>
                      <a:pt x="216" y="450"/>
                    </a:lnTo>
                    <a:lnTo>
                      <a:pt x="240" y="450"/>
                    </a:lnTo>
                    <a:lnTo>
                      <a:pt x="252" y="444"/>
                    </a:lnTo>
                    <a:lnTo>
                      <a:pt x="258" y="438"/>
                    </a:lnTo>
                    <a:lnTo>
                      <a:pt x="270" y="432"/>
                    </a:lnTo>
                    <a:lnTo>
                      <a:pt x="300" y="438"/>
                    </a:lnTo>
                    <a:lnTo>
                      <a:pt x="288" y="444"/>
                    </a:lnTo>
                    <a:lnTo>
                      <a:pt x="264" y="468"/>
                    </a:lnTo>
                    <a:lnTo>
                      <a:pt x="264" y="474"/>
                    </a:lnTo>
                    <a:lnTo>
                      <a:pt x="282" y="492"/>
                    </a:lnTo>
                    <a:lnTo>
                      <a:pt x="294" y="492"/>
                    </a:lnTo>
                    <a:lnTo>
                      <a:pt x="300" y="498"/>
                    </a:lnTo>
                    <a:lnTo>
                      <a:pt x="306" y="498"/>
                    </a:lnTo>
                    <a:lnTo>
                      <a:pt x="312" y="516"/>
                    </a:lnTo>
                    <a:lnTo>
                      <a:pt x="294" y="534"/>
                    </a:lnTo>
                    <a:lnTo>
                      <a:pt x="294" y="564"/>
                    </a:lnTo>
                    <a:lnTo>
                      <a:pt x="222" y="564"/>
                    </a:lnTo>
                    <a:lnTo>
                      <a:pt x="216" y="558"/>
                    </a:lnTo>
                    <a:lnTo>
                      <a:pt x="198" y="558"/>
                    </a:lnTo>
                    <a:lnTo>
                      <a:pt x="192" y="564"/>
                    </a:lnTo>
                    <a:lnTo>
                      <a:pt x="210" y="582"/>
                    </a:lnTo>
                    <a:lnTo>
                      <a:pt x="186" y="600"/>
                    </a:lnTo>
                    <a:lnTo>
                      <a:pt x="228" y="594"/>
                    </a:lnTo>
                    <a:lnTo>
                      <a:pt x="228" y="618"/>
                    </a:lnTo>
                    <a:lnTo>
                      <a:pt x="216" y="642"/>
                    </a:lnTo>
                    <a:lnTo>
                      <a:pt x="210" y="648"/>
                    </a:lnTo>
                    <a:lnTo>
                      <a:pt x="198" y="654"/>
                    </a:lnTo>
                    <a:lnTo>
                      <a:pt x="180" y="660"/>
                    </a:lnTo>
                    <a:lnTo>
                      <a:pt x="168" y="666"/>
                    </a:lnTo>
                    <a:lnTo>
                      <a:pt x="162" y="666"/>
                    </a:lnTo>
                    <a:lnTo>
                      <a:pt x="162" y="690"/>
                    </a:lnTo>
                    <a:lnTo>
                      <a:pt x="168" y="696"/>
                    </a:lnTo>
                    <a:lnTo>
                      <a:pt x="174" y="696"/>
                    </a:lnTo>
                    <a:lnTo>
                      <a:pt x="180" y="690"/>
                    </a:lnTo>
                    <a:lnTo>
                      <a:pt x="192" y="684"/>
                    </a:lnTo>
                    <a:lnTo>
                      <a:pt x="198" y="678"/>
                    </a:lnTo>
                    <a:lnTo>
                      <a:pt x="204" y="684"/>
                    </a:lnTo>
                    <a:lnTo>
                      <a:pt x="204" y="690"/>
                    </a:lnTo>
                    <a:lnTo>
                      <a:pt x="210" y="696"/>
                    </a:lnTo>
                    <a:lnTo>
                      <a:pt x="234" y="696"/>
                    </a:lnTo>
                    <a:lnTo>
                      <a:pt x="240" y="702"/>
                    </a:lnTo>
                    <a:lnTo>
                      <a:pt x="252" y="708"/>
                    </a:lnTo>
                    <a:lnTo>
                      <a:pt x="258" y="708"/>
                    </a:lnTo>
                    <a:lnTo>
                      <a:pt x="276" y="702"/>
                    </a:lnTo>
                    <a:lnTo>
                      <a:pt x="288" y="696"/>
                    </a:lnTo>
                    <a:lnTo>
                      <a:pt x="294" y="690"/>
                    </a:lnTo>
                    <a:lnTo>
                      <a:pt x="318" y="690"/>
                    </a:lnTo>
                    <a:lnTo>
                      <a:pt x="312" y="696"/>
                    </a:lnTo>
                    <a:lnTo>
                      <a:pt x="300" y="702"/>
                    </a:lnTo>
                    <a:lnTo>
                      <a:pt x="294" y="714"/>
                    </a:lnTo>
                    <a:lnTo>
                      <a:pt x="282" y="720"/>
                    </a:lnTo>
                    <a:lnTo>
                      <a:pt x="276" y="726"/>
                    </a:lnTo>
                    <a:lnTo>
                      <a:pt x="210" y="726"/>
                    </a:lnTo>
                    <a:lnTo>
                      <a:pt x="210" y="738"/>
                    </a:lnTo>
                    <a:lnTo>
                      <a:pt x="198" y="738"/>
                    </a:lnTo>
                    <a:lnTo>
                      <a:pt x="186" y="744"/>
                    </a:lnTo>
                    <a:lnTo>
                      <a:pt x="180" y="750"/>
                    </a:lnTo>
                    <a:lnTo>
                      <a:pt x="180" y="768"/>
                    </a:lnTo>
                    <a:lnTo>
                      <a:pt x="174" y="774"/>
                    </a:lnTo>
                    <a:lnTo>
                      <a:pt x="144" y="774"/>
                    </a:lnTo>
                    <a:lnTo>
                      <a:pt x="144" y="780"/>
                    </a:lnTo>
                    <a:lnTo>
                      <a:pt x="138" y="786"/>
                    </a:lnTo>
                    <a:lnTo>
                      <a:pt x="138" y="792"/>
                    </a:lnTo>
                    <a:lnTo>
                      <a:pt x="126" y="804"/>
                    </a:lnTo>
                    <a:lnTo>
                      <a:pt x="114" y="810"/>
                    </a:lnTo>
                    <a:lnTo>
                      <a:pt x="108" y="810"/>
                    </a:lnTo>
                    <a:lnTo>
                      <a:pt x="108" y="816"/>
                    </a:lnTo>
                    <a:lnTo>
                      <a:pt x="114" y="816"/>
                    </a:lnTo>
                    <a:lnTo>
                      <a:pt x="120" y="822"/>
                    </a:lnTo>
                    <a:lnTo>
                      <a:pt x="150" y="822"/>
                    </a:lnTo>
                    <a:lnTo>
                      <a:pt x="156" y="810"/>
                    </a:lnTo>
                    <a:lnTo>
                      <a:pt x="174" y="792"/>
                    </a:lnTo>
                    <a:lnTo>
                      <a:pt x="210" y="792"/>
                    </a:lnTo>
                    <a:lnTo>
                      <a:pt x="216" y="798"/>
                    </a:lnTo>
                    <a:lnTo>
                      <a:pt x="228" y="804"/>
                    </a:lnTo>
                    <a:lnTo>
                      <a:pt x="240" y="804"/>
                    </a:lnTo>
                    <a:lnTo>
                      <a:pt x="246" y="792"/>
                    </a:lnTo>
                    <a:lnTo>
                      <a:pt x="252" y="786"/>
                    </a:lnTo>
                    <a:lnTo>
                      <a:pt x="258" y="774"/>
                    </a:lnTo>
                    <a:lnTo>
                      <a:pt x="270" y="762"/>
                    </a:lnTo>
                    <a:lnTo>
                      <a:pt x="288" y="762"/>
                    </a:lnTo>
                    <a:lnTo>
                      <a:pt x="300" y="774"/>
                    </a:lnTo>
                    <a:lnTo>
                      <a:pt x="330" y="774"/>
                    </a:lnTo>
                    <a:lnTo>
                      <a:pt x="354" y="762"/>
                    </a:lnTo>
                    <a:lnTo>
                      <a:pt x="360" y="762"/>
                    </a:lnTo>
                    <a:lnTo>
                      <a:pt x="366" y="768"/>
                    </a:lnTo>
                    <a:lnTo>
                      <a:pt x="378" y="768"/>
                    </a:lnTo>
                    <a:lnTo>
                      <a:pt x="390" y="774"/>
                    </a:lnTo>
                    <a:lnTo>
                      <a:pt x="396" y="774"/>
                    </a:lnTo>
                    <a:lnTo>
                      <a:pt x="396" y="768"/>
                    </a:lnTo>
                    <a:lnTo>
                      <a:pt x="390" y="762"/>
                    </a:lnTo>
                    <a:lnTo>
                      <a:pt x="390" y="750"/>
                    </a:lnTo>
                    <a:lnTo>
                      <a:pt x="396" y="750"/>
                    </a:lnTo>
                    <a:lnTo>
                      <a:pt x="408" y="756"/>
                    </a:lnTo>
                    <a:lnTo>
                      <a:pt x="414" y="762"/>
                    </a:lnTo>
                    <a:lnTo>
                      <a:pt x="426" y="756"/>
                    </a:lnTo>
                    <a:lnTo>
                      <a:pt x="498" y="756"/>
                    </a:lnTo>
                    <a:lnTo>
                      <a:pt x="522" y="750"/>
                    </a:lnTo>
                    <a:lnTo>
                      <a:pt x="534" y="744"/>
                    </a:lnTo>
                    <a:lnTo>
                      <a:pt x="540" y="732"/>
                    </a:lnTo>
                    <a:lnTo>
                      <a:pt x="546" y="726"/>
                    </a:lnTo>
                    <a:lnTo>
                      <a:pt x="552" y="714"/>
                    </a:lnTo>
                    <a:lnTo>
                      <a:pt x="498" y="708"/>
                    </a:lnTo>
                    <a:lnTo>
                      <a:pt x="522" y="702"/>
                    </a:lnTo>
                    <a:lnTo>
                      <a:pt x="516" y="684"/>
                    </a:lnTo>
                    <a:lnTo>
                      <a:pt x="528" y="672"/>
                    </a:lnTo>
                    <a:lnTo>
                      <a:pt x="540" y="666"/>
                    </a:lnTo>
                    <a:lnTo>
                      <a:pt x="546" y="666"/>
                    </a:lnTo>
                    <a:lnTo>
                      <a:pt x="558" y="660"/>
                    </a:lnTo>
                    <a:lnTo>
                      <a:pt x="564" y="654"/>
                    </a:lnTo>
                    <a:lnTo>
                      <a:pt x="576" y="618"/>
                    </a:lnTo>
                    <a:lnTo>
                      <a:pt x="570" y="606"/>
                    </a:lnTo>
                    <a:lnTo>
                      <a:pt x="564" y="600"/>
                    </a:lnTo>
                    <a:lnTo>
                      <a:pt x="552" y="594"/>
                    </a:lnTo>
                    <a:lnTo>
                      <a:pt x="540" y="594"/>
                    </a:lnTo>
                    <a:lnTo>
                      <a:pt x="528" y="588"/>
                    </a:lnTo>
                    <a:lnTo>
                      <a:pt x="504" y="588"/>
                    </a:lnTo>
                    <a:close/>
                    <a:moveTo>
                      <a:pt x="222" y="486"/>
                    </a:moveTo>
                    <a:lnTo>
                      <a:pt x="216" y="480"/>
                    </a:lnTo>
                    <a:lnTo>
                      <a:pt x="204" y="480"/>
                    </a:lnTo>
                    <a:lnTo>
                      <a:pt x="204" y="486"/>
                    </a:lnTo>
                    <a:lnTo>
                      <a:pt x="198" y="498"/>
                    </a:lnTo>
                    <a:lnTo>
                      <a:pt x="192" y="504"/>
                    </a:lnTo>
                    <a:lnTo>
                      <a:pt x="210" y="504"/>
                    </a:lnTo>
                    <a:lnTo>
                      <a:pt x="222" y="492"/>
                    </a:lnTo>
                    <a:lnTo>
                      <a:pt x="222" y="486"/>
                    </a:lnTo>
                    <a:close/>
                    <a:moveTo>
                      <a:pt x="126" y="504"/>
                    </a:moveTo>
                    <a:lnTo>
                      <a:pt x="132" y="498"/>
                    </a:lnTo>
                    <a:lnTo>
                      <a:pt x="132" y="492"/>
                    </a:lnTo>
                    <a:lnTo>
                      <a:pt x="144" y="492"/>
                    </a:lnTo>
                    <a:lnTo>
                      <a:pt x="150" y="480"/>
                    </a:lnTo>
                    <a:lnTo>
                      <a:pt x="156" y="474"/>
                    </a:lnTo>
                    <a:lnTo>
                      <a:pt x="156" y="462"/>
                    </a:lnTo>
                    <a:lnTo>
                      <a:pt x="138" y="444"/>
                    </a:lnTo>
                    <a:lnTo>
                      <a:pt x="138" y="432"/>
                    </a:lnTo>
                    <a:lnTo>
                      <a:pt x="132" y="438"/>
                    </a:lnTo>
                    <a:lnTo>
                      <a:pt x="126" y="426"/>
                    </a:lnTo>
                    <a:lnTo>
                      <a:pt x="120" y="420"/>
                    </a:lnTo>
                    <a:lnTo>
                      <a:pt x="78" y="420"/>
                    </a:lnTo>
                    <a:lnTo>
                      <a:pt x="72" y="426"/>
                    </a:lnTo>
                    <a:lnTo>
                      <a:pt x="30" y="450"/>
                    </a:lnTo>
                    <a:lnTo>
                      <a:pt x="30" y="462"/>
                    </a:lnTo>
                    <a:lnTo>
                      <a:pt x="24" y="462"/>
                    </a:lnTo>
                    <a:lnTo>
                      <a:pt x="18" y="468"/>
                    </a:lnTo>
                    <a:lnTo>
                      <a:pt x="12" y="468"/>
                    </a:lnTo>
                    <a:lnTo>
                      <a:pt x="0" y="480"/>
                    </a:lnTo>
                    <a:lnTo>
                      <a:pt x="6" y="486"/>
                    </a:lnTo>
                    <a:lnTo>
                      <a:pt x="30" y="498"/>
                    </a:lnTo>
                    <a:lnTo>
                      <a:pt x="42" y="498"/>
                    </a:lnTo>
                    <a:lnTo>
                      <a:pt x="66" y="474"/>
                    </a:lnTo>
                    <a:lnTo>
                      <a:pt x="84" y="498"/>
                    </a:lnTo>
                    <a:lnTo>
                      <a:pt x="120" y="504"/>
                    </a:lnTo>
                    <a:lnTo>
                      <a:pt x="126" y="504"/>
                    </a:lnTo>
                    <a:close/>
                    <a:moveTo>
                      <a:pt x="78" y="228"/>
                    </a:moveTo>
                    <a:lnTo>
                      <a:pt x="72" y="228"/>
                    </a:lnTo>
                    <a:lnTo>
                      <a:pt x="66" y="234"/>
                    </a:lnTo>
                    <a:lnTo>
                      <a:pt x="66" y="240"/>
                    </a:lnTo>
                    <a:lnTo>
                      <a:pt x="84" y="240"/>
                    </a:lnTo>
                    <a:lnTo>
                      <a:pt x="84" y="228"/>
                    </a:lnTo>
                    <a:lnTo>
                      <a:pt x="78" y="228"/>
                    </a:lnTo>
                    <a:close/>
                    <a:moveTo>
                      <a:pt x="108" y="210"/>
                    </a:moveTo>
                    <a:lnTo>
                      <a:pt x="126" y="210"/>
                    </a:lnTo>
                    <a:lnTo>
                      <a:pt x="132" y="204"/>
                    </a:lnTo>
                    <a:lnTo>
                      <a:pt x="132" y="198"/>
                    </a:lnTo>
                    <a:lnTo>
                      <a:pt x="138" y="186"/>
                    </a:lnTo>
                    <a:lnTo>
                      <a:pt x="150" y="174"/>
                    </a:lnTo>
                    <a:lnTo>
                      <a:pt x="150" y="168"/>
                    </a:lnTo>
                    <a:lnTo>
                      <a:pt x="138" y="174"/>
                    </a:lnTo>
                    <a:lnTo>
                      <a:pt x="132" y="174"/>
                    </a:lnTo>
                    <a:lnTo>
                      <a:pt x="114" y="192"/>
                    </a:lnTo>
                    <a:lnTo>
                      <a:pt x="108" y="186"/>
                    </a:lnTo>
                    <a:lnTo>
                      <a:pt x="96" y="186"/>
                    </a:lnTo>
                    <a:lnTo>
                      <a:pt x="90" y="192"/>
                    </a:lnTo>
                    <a:lnTo>
                      <a:pt x="90" y="210"/>
                    </a:lnTo>
                    <a:lnTo>
                      <a:pt x="96" y="216"/>
                    </a:lnTo>
                    <a:lnTo>
                      <a:pt x="96" y="228"/>
                    </a:lnTo>
                    <a:lnTo>
                      <a:pt x="108" y="210"/>
                    </a:lnTo>
                    <a:close/>
                    <a:moveTo>
                      <a:pt x="72" y="252"/>
                    </a:moveTo>
                    <a:lnTo>
                      <a:pt x="60" y="282"/>
                    </a:lnTo>
                    <a:lnTo>
                      <a:pt x="78" y="258"/>
                    </a:lnTo>
                    <a:lnTo>
                      <a:pt x="72" y="25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10" name="Ukraine" descr="© INSCALE GmbH, 05.05.2010&#10;http://www.presentationload.com/">
                <a:extLst>
                  <a:ext uri="{FF2B5EF4-FFF2-40B4-BE49-F238E27FC236}">
                    <a16:creationId xmlns:a16="http://schemas.microsoft.com/office/drawing/2014/main" id="{252EBB5E-52A1-A961-B097-25589D0494BB}"/>
                  </a:ext>
                </a:extLst>
              </p:cNvPr>
              <p:cNvSpPr>
                <a:spLocks/>
              </p:cNvSpPr>
              <p:nvPr/>
            </p:nvSpPr>
            <p:spPr bwMode="gray">
              <a:xfrm>
                <a:off x="6225380" y="2051619"/>
                <a:ext cx="527405" cy="295052"/>
              </a:xfrm>
              <a:custGeom>
                <a:avLst/>
                <a:gdLst>
                  <a:gd name="T0" fmla="*/ 2147483647 w 1116"/>
                  <a:gd name="T1" fmla="*/ 2147483647 h 624"/>
                  <a:gd name="T2" fmla="*/ 2147483647 w 1116"/>
                  <a:gd name="T3" fmla="*/ 2147483647 h 624"/>
                  <a:gd name="T4" fmla="*/ 2147483647 w 1116"/>
                  <a:gd name="T5" fmla="*/ 2147483647 h 624"/>
                  <a:gd name="T6" fmla="*/ 2147483647 w 1116"/>
                  <a:gd name="T7" fmla="*/ 2147483647 h 624"/>
                  <a:gd name="T8" fmla="*/ 2147483647 w 1116"/>
                  <a:gd name="T9" fmla="*/ 2147483647 h 624"/>
                  <a:gd name="T10" fmla="*/ 2147483647 w 1116"/>
                  <a:gd name="T11" fmla="*/ 2147483647 h 624"/>
                  <a:gd name="T12" fmla="*/ 2147483647 w 1116"/>
                  <a:gd name="T13" fmla="*/ 2147483647 h 624"/>
                  <a:gd name="T14" fmla="*/ 2147483647 w 1116"/>
                  <a:gd name="T15" fmla="*/ 2147483647 h 624"/>
                  <a:gd name="T16" fmla="*/ 2147483647 w 1116"/>
                  <a:gd name="T17" fmla="*/ 2147483647 h 624"/>
                  <a:gd name="T18" fmla="*/ 2147483647 w 1116"/>
                  <a:gd name="T19" fmla="*/ 2147483647 h 624"/>
                  <a:gd name="T20" fmla="*/ 2147483647 w 1116"/>
                  <a:gd name="T21" fmla="*/ 2147483647 h 624"/>
                  <a:gd name="T22" fmla="*/ 2147483647 w 1116"/>
                  <a:gd name="T23" fmla="*/ 2147483647 h 624"/>
                  <a:gd name="T24" fmla="*/ 2147483647 w 1116"/>
                  <a:gd name="T25" fmla="*/ 2147483647 h 624"/>
                  <a:gd name="T26" fmla="*/ 2147483647 w 1116"/>
                  <a:gd name="T27" fmla="*/ 2147483647 h 624"/>
                  <a:gd name="T28" fmla="*/ 2147483647 w 1116"/>
                  <a:gd name="T29" fmla="*/ 2147483647 h 624"/>
                  <a:gd name="T30" fmla="*/ 2147483647 w 1116"/>
                  <a:gd name="T31" fmla="*/ 2147483647 h 624"/>
                  <a:gd name="T32" fmla="*/ 2147483647 w 1116"/>
                  <a:gd name="T33" fmla="*/ 2147483647 h 624"/>
                  <a:gd name="T34" fmla="*/ 2147483647 w 1116"/>
                  <a:gd name="T35" fmla="*/ 2147483647 h 624"/>
                  <a:gd name="T36" fmla="*/ 2147483647 w 1116"/>
                  <a:gd name="T37" fmla="*/ 2147483647 h 624"/>
                  <a:gd name="T38" fmla="*/ 2147483647 w 1116"/>
                  <a:gd name="T39" fmla="*/ 2147483647 h 624"/>
                  <a:gd name="T40" fmla="*/ 2147483647 w 1116"/>
                  <a:gd name="T41" fmla="*/ 2147483647 h 624"/>
                  <a:gd name="T42" fmla="*/ 2147483647 w 1116"/>
                  <a:gd name="T43" fmla="*/ 2147483647 h 624"/>
                  <a:gd name="T44" fmla="*/ 2147483647 w 1116"/>
                  <a:gd name="T45" fmla="*/ 2147483647 h 624"/>
                  <a:gd name="T46" fmla="*/ 2147483647 w 1116"/>
                  <a:gd name="T47" fmla="*/ 2147483647 h 624"/>
                  <a:gd name="T48" fmla="*/ 2147483647 w 1116"/>
                  <a:gd name="T49" fmla="*/ 2147483647 h 624"/>
                  <a:gd name="T50" fmla="*/ 2147483647 w 1116"/>
                  <a:gd name="T51" fmla="*/ 2147483647 h 624"/>
                  <a:gd name="T52" fmla="*/ 2147483647 w 1116"/>
                  <a:gd name="T53" fmla="*/ 2147483647 h 624"/>
                  <a:gd name="T54" fmla="*/ 2147483647 w 1116"/>
                  <a:gd name="T55" fmla="*/ 2147483647 h 624"/>
                  <a:gd name="T56" fmla="*/ 2147483647 w 1116"/>
                  <a:gd name="T57" fmla="*/ 2147483647 h 624"/>
                  <a:gd name="T58" fmla="*/ 2147483647 w 1116"/>
                  <a:gd name="T59" fmla="*/ 2147483647 h 624"/>
                  <a:gd name="T60" fmla="*/ 2147483647 w 1116"/>
                  <a:gd name="T61" fmla="*/ 2147483647 h 624"/>
                  <a:gd name="T62" fmla="*/ 2147483647 w 1116"/>
                  <a:gd name="T63" fmla="*/ 2147483647 h 624"/>
                  <a:gd name="T64" fmla="*/ 2147483647 w 1116"/>
                  <a:gd name="T65" fmla="*/ 2147483647 h 624"/>
                  <a:gd name="T66" fmla="*/ 2147483647 w 1116"/>
                  <a:gd name="T67" fmla="*/ 2147483647 h 624"/>
                  <a:gd name="T68" fmla="*/ 2147483647 w 1116"/>
                  <a:gd name="T69" fmla="*/ 2147483647 h 624"/>
                  <a:gd name="T70" fmla="*/ 2147483647 w 1116"/>
                  <a:gd name="T71" fmla="*/ 2147483647 h 624"/>
                  <a:gd name="T72" fmla="*/ 2147483647 w 1116"/>
                  <a:gd name="T73" fmla="*/ 2147483647 h 624"/>
                  <a:gd name="T74" fmla="*/ 2147483647 w 1116"/>
                  <a:gd name="T75" fmla="*/ 2147483647 h 624"/>
                  <a:gd name="T76" fmla="*/ 2147483647 w 1116"/>
                  <a:gd name="T77" fmla="*/ 2147483647 h 624"/>
                  <a:gd name="T78" fmla="*/ 2147483647 w 1116"/>
                  <a:gd name="T79" fmla="*/ 2147483647 h 624"/>
                  <a:gd name="T80" fmla="*/ 2147483647 w 1116"/>
                  <a:gd name="T81" fmla="*/ 2147483647 h 624"/>
                  <a:gd name="T82" fmla="*/ 2147483647 w 1116"/>
                  <a:gd name="T83" fmla="*/ 2147483647 h 624"/>
                  <a:gd name="T84" fmla="*/ 2147483647 w 1116"/>
                  <a:gd name="T85" fmla="*/ 2147483647 h 624"/>
                  <a:gd name="T86" fmla="*/ 2147483647 w 1116"/>
                  <a:gd name="T87" fmla="*/ 2147483647 h 624"/>
                  <a:gd name="T88" fmla="*/ 2147483647 w 1116"/>
                  <a:gd name="T89" fmla="*/ 0 h 624"/>
                  <a:gd name="T90" fmla="*/ 2147483647 w 1116"/>
                  <a:gd name="T91" fmla="*/ 2147483647 h 624"/>
                  <a:gd name="T92" fmla="*/ 2147483647 w 1116"/>
                  <a:gd name="T93" fmla="*/ 2147483647 h 624"/>
                  <a:gd name="T94" fmla="*/ 2147483647 w 1116"/>
                  <a:gd name="T95" fmla="*/ 2147483647 h 624"/>
                  <a:gd name="T96" fmla="*/ 2147483647 w 1116"/>
                  <a:gd name="T97" fmla="*/ 2147483647 h 624"/>
                  <a:gd name="T98" fmla="*/ 2147483647 w 1116"/>
                  <a:gd name="T99" fmla="*/ 2147483647 h 624"/>
                  <a:gd name="T100" fmla="*/ 2147483647 w 1116"/>
                  <a:gd name="T101" fmla="*/ 2147483647 h 624"/>
                  <a:gd name="T102" fmla="*/ 2147483647 w 1116"/>
                  <a:gd name="T103" fmla="*/ 2147483647 h 624"/>
                  <a:gd name="T104" fmla="*/ 2147483647 w 1116"/>
                  <a:gd name="T105" fmla="*/ 2147483647 h 624"/>
                  <a:gd name="T106" fmla="*/ 2147483647 w 1116"/>
                  <a:gd name="T107" fmla="*/ 2147483647 h 624"/>
                  <a:gd name="T108" fmla="*/ 2147483647 w 1116"/>
                  <a:gd name="T109" fmla="*/ 2147483647 h 624"/>
                  <a:gd name="T110" fmla="*/ 2147483647 w 1116"/>
                  <a:gd name="T111" fmla="*/ 2147483647 h 624"/>
                  <a:gd name="T112" fmla="*/ 2147483647 w 1116"/>
                  <a:gd name="T113" fmla="*/ 2147483647 h 624"/>
                  <a:gd name="T114" fmla="*/ 2147483647 w 1116"/>
                  <a:gd name="T115" fmla="*/ 2147483647 h 624"/>
                  <a:gd name="T116" fmla="*/ 2147483647 w 1116"/>
                  <a:gd name="T117" fmla="*/ 2147483647 h 6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16"/>
                  <a:gd name="T178" fmla="*/ 0 h 624"/>
                  <a:gd name="T179" fmla="*/ 1116 w 1116"/>
                  <a:gd name="T180" fmla="*/ 624 h 6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16" h="624">
                    <a:moveTo>
                      <a:pt x="24" y="324"/>
                    </a:moveTo>
                    <a:lnTo>
                      <a:pt x="30" y="324"/>
                    </a:lnTo>
                    <a:lnTo>
                      <a:pt x="36" y="330"/>
                    </a:lnTo>
                    <a:lnTo>
                      <a:pt x="48" y="330"/>
                    </a:lnTo>
                    <a:lnTo>
                      <a:pt x="54" y="336"/>
                    </a:lnTo>
                    <a:lnTo>
                      <a:pt x="78" y="336"/>
                    </a:lnTo>
                    <a:lnTo>
                      <a:pt x="84" y="342"/>
                    </a:lnTo>
                    <a:lnTo>
                      <a:pt x="108" y="342"/>
                    </a:lnTo>
                    <a:lnTo>
                      <a:pt x="114" y="348"/>
                    </a:lnTo>
                    <a:lnTo>
                      <a:pt x="126" y="342"/>
                    </a:lnTo>
                    <a:lnTo>
                      <a:pt x="132" y="342"/>
                    </a:lnTo>
                    <a:lnTo>
                      <a:pt x="144" y="336"/>
                    </a:lnTo>
                    <a:lnTo>
                      <a:pt x="150" y="336"/>
                    </a:lnTo>
                    <a:lnTo>
                      <a:pt x="174" y="360"/>
                    </a:lnTo>
                    <a:lnTo>
                      <a:pt x="186" y="360"/>
                    </a:lnTo>
                    <a:lnTo>
                      <a:pt x="198" y="348"/>
                    </a:lnTo>
                    <a:lnTo>
                      <a:pt x="198" y="342"/>
                    </a:lnTo>
                    <a:lnTo>
                      <a:pt x="222" y="348"/>
                    </a:lnTo>
                    <a:lnTo>
                      <a:pt x="228" y="336"/>
                    </a:lnTo>
                    <a:lnTo>
                      <a:pt x="234" y="342"/>
                    </a:lnTo>
                    <a:lnTo>
                      <a:pt x="252" y="342"/>
                    </a:lnTo>
                    <a:lnTo>
                      <a:pt x="258" y="336"/>
                    </a:lnTo>
                    <a:lnTo>
                      <a:pt x="258" y="330"/>
                    </a:lnTo>
                    <a:lnTo>
                      <a:pt x="270" y="318"/>
                    </a:lnTo>
                    <a:lnTo>
                      <a:pt x="282" y="318"/>
                    </a:lnTo>
                    <a:lnTo>
                      <a:pt x="288" y="306"/>
                    </a:lnTo>
                    <a:lnTo>
                      <a:pt x="294" y="306"/>
                    </a:lnTo>
                    <a:lnTo>
                      <a:pt x="306" y="312"/>
                    </a:lnTo>
                    <a:lnTo>
                      <a:pt x="318" y="312"/>
                    </a:lnTo>
                    <a:lnTo>
                      <a:pt x="318" y="306"/>
                    </a:lnTo>
                    <a:lnTo>
                      <a:pt x="324" y="306"/>
                    </a:lnTo>
                    <a:lnTo>
                      <a:pt x="336" y="300"/>
                    </a:lnTo>
                    <a:lnTo>
                      <a:pt x="342" y="300"/>
                    </a:lnTo>
                    <a:lnTo>
                      <a:pt x="354" y="312"/>
                    </a:lnTo>
                    <a:lnTo>
                      <a:pt x="360" y="312"/>
                    </a:lnTo>
                    <a:lnTo>
                      <a:pt x="360" y="318"/>
                    </a:lnTo>
                    <a:lnTo>
                      <a:pt x="402" y="318"/>
                    </a:lnTo>
                    <a:lnTo>
                      <a:pt x="408" y="324"/>
                    </a:lnTo>
                    <a:lnTo>
                      <a:pt x="408" y="336"/>
                    </a:lnTo>
                    <a:lnTo>
                      <a:pt x="426" y="336"/>
                    </a:lnTo>
                    <a:lnTo>
                      <a:pt x="438" y="342"/>
                    </a:lnTo>
                    <a:lnTo>
                      <a:pt x="444" y="348"/>
                    </a:lnTo>
                    <a:lnTo>
                      <a:pt x="450" y="360"/>
                    </a:lnTo>
                    <a:lnTo>
                      <a:pt x="444" y="366"/>
                    </a:lnTo>
                    <a:lnTo>
                      <a:pt x="444" y="390"/>
                    </a:lnTo>
                    <a:lnTo>
                      <a:pt x="456" y="384"/>
                    </a:lnTo>
                    <a:lnTo>
                      <a:pt x="462" y="384"/>
                    </a:lnTo>
                    <a:lnTo>
                      <a:pt x="468" y="390"/>
                    </a:lnTo>
                    <a:lnTo>
                      <a:pt x="462" y="396"/>
                    </a:lnTo>
                    <a:lnTo>
                      <a:pt x="462" y="414"/>
                    </a:lnTo>
                    <a:lnTo>
                      <a:pt x="474" y="414"/>
                    </a:lnTo>
                    <a:lnTo>
                      <a:pt x="480" y="420"/>
                    </a:lnTo>
                    <a:lnTo>
                      <a:pt x="492" y="420"/>
                    </a:lnTo>
                    <a:lnTo>
                      <a:pt x="498" y="426"/>
                    </a:lnTo>
                    <a:lnTo>
                      <a:pt x="498" y="456"/>
                    </a:lnTo>
                    <a:lnTo>
                      <a:pt x="492" y="456"/>
                    </a:lnTo>
                    <a:lnTo>
                      <a:pt x="480" y="462"/>
                    </a:lnTo>
                    <a:lnTo>
                      <a:pt x="462" y="462"/>
                    </a:lnTo>
                    <a:lnTo>
                      <a:pt x="456" y="456"/>
                    </a:lnTo>
                    <a:lnTo>
                      <a:pt x="438" y="456"/>
                    </a:lnTo>
                    <a:lnTo>
                      <a:pt x="432" y="462"/>
                    </a:lnTo>
                    <a:lnTo>
                      <a:pt x="432" y="468"/>
                    </a:lnTo>
                    <a:lnTo>
                      <a:pt x="438" y="468"/>
                    </a:lnTo>
                    <a:lnTo>
                      <a:pt x="450" y="474"/>
                    </a:lnTo>
                    <a:lnTo>
                      <a:pt x="456" y="480"/>
                    </a:lnTo>
                    <a:lnTo>
                      <a:pt x="438" y="492"/>
                    </a:lnTo>
                    <a:lnTo>
                      <a:pt x="432" y="498"/>
                    </a:lnTo>
                    <a:lnTo>
                      <a:pt x="420" y="504"/>
                    </a:lnTo>
                    <a:lnTo>
                      <a:pt x="414" y="504"/>
                    </a:lnTo>
                    <a:lnTo>
                      <a:pt x="414" y="516"/>
                    </a:lnTo>
                    <a:lnTo>
                      <a:pt x="420" y="522"/>
                    </a:lnTo>
                    <a:lnTo>
                      <a:pt x="420" y="534"/>
                    </a:lnTo>
                    <a:lnTo>
                      <a:pt x="396" y="540"/>
                    </a:lnTo>
                    <a:lnTo>
                      <a:pt x="390" y="528"/>
                    </a:lnTo>
                    <a:lnTo>
                      <a:pt x="390" y="516"/>
                    </a:lnTo>
                    <a:lnTo>
                      <a:pt x="390" y="528"/>
                    </a:lnTo>
                    <a:lnTo>
                      <a:pt x="396" y="540"/>
                    </a:lnTo>
                    <a:lnTo>
                      <a:pt x="396" y="546"/>
                    </a:lnTo>
                    <a:lnTo>
                      <a:pt x="408" y="552"/>
                    </a:lnTo>
                    <a:lnTo>
                      <a:pt x="438" y="552"/>
                    </a:lnTo>
                    <a:lnTo>
                      <a:pt x="444" y="546"/>
                    </a:lnTo>
                    <a:lnTo>
                      <a:pt x="450" y="546"/>
                    </a:lnTo>
                    <a:lnTo>
                      <a:pt x="456" y="540"/>
                    </a:lnTo>
                    <a:lnTo>
                      <a:pt x="474" y="540"/>
                    </a:lnTo>
                    <a:lnTo>
                      <a:pt x="480" y="534"/>
                    </a:lnTo>
                    <a:lnTo>
                      <a:pt x="486" y="534"/>
                    </a:lnTo>
                    <a:lnTo>
                      <a:pt x="480" y="528"/>
                    </a:lnTo>
                    <a:lnTo>
                      <a:pt x="486" y="528"/>
                    </a:lnTo>
                    <a:lnTo>
                      <a:pt x="492" y="522"/>
                    </a:lnTo>
                    <a:lnTo>
                      <a:pt x="510" y="516"/>
                    </a:lnTo>
                    <a:lnTo>
                      <a:pt x="522" y="510"/>
                    </a:lnTo>
                    <a:lnTo>
                      <a:pt x="528" y="504"/>
                    </a:lnTo>
                    <a:lnTo>
                      <a:pt x="534" y="492"/>
                    </a:lnTo>
                    <a:lnTo>
                      <a:pt x="540" y="486"/>
                    </a:lnTo>
                    <a:lnTo>
                      <a:pt x="546" y="474"/>
                    </a:lnTo>
                    <a:lnTo>
                      <a:pt x="552" y="468"/>
                    </a:lnTo>
                    <a:lnTo>
                      <a:pt x="552" y="462"/>
                    </a:lnTo>
                    <a:lnTo>
                      <a:pt x="582" y="450"/>
                    </a:lnTo>
                    <a:lnTo>
                      <a:pt x="600" y="438"/>
                    </a:lnTo>
                    <a:lnTo>
                      <a:pt x="612" y="444"/>
                    </a:lnTo>
                    <a:lnTo>
                      <a:pt x="624" y="444"/>
                    </a:lnTo>
                    <a:lnTo>
                      <a:pt x="636" y="450"/>
                    </a:lnTo>
                    <a:lnTo>
                      <a:pt x="654" y="450"/>
                    </a:lnTo>
                    <a:lnTo>
                      <a:pt x="666" y="438"/>
                    </a:lnTo>
                    <a:lnTo>
                      <a:pt x="648" y="462"/>
                    </a:lnTo>
                    <a:lnTo>
                      <a:pt x="624" y="462"/>
                    </a:lnTo>
                    <a:lnTo>
                      <a:pt x="630" y="468"/>
                    </a:lnTo>
                    <a:lnTo>
                      <a:pt x="642" y="474"/>
                    </a:lnTo>
                    <a:lnTo>
                      <a:pt x="654" y="486"/>
                    </a:lnTo>
                    <a:lnTo>
                      <a:pt x="726" y="486"/>
                    </a:lnTo>
                    <a:lnTo>
                      <a:pt x="738" y="504"/>
                    </a:lnTo>
                    <a:lnTo>
                      <a:pt x="726" y="510"/>
                    </a:lnTo>
                    <a:lnTo>
                      <a:pt x="720" y="516"/>
                    </a:lnTo>
                    <a:lnTo>
                      <a:pt x="684" y="534"/>
                    </a:lnTo>
                    <a:lnTo>
                      <a:pt x="678" y="540"/>
                    </a:lnTo>
                    <a:lnTo>
                      <a:pt x="678" y="546"/>
                    </a:lnTo>
                    <a:lnTo>
                      <a:pt x="684" y="546"/>
                    </a:lnTo>
                    <a:lnTo>
                      <a:pt x="690" y="552"/>
                    </a:lnTo>
                    <a:lnTo>
                      <a:pt x="720" y="552"/>
                    </a:lnTo>
                    <a:lnTo>
                      <a:pt x="732" y="558"/>
                    </a:lnTo>
                    <a:lnTo>
                      <a:pt x="744" y="570"/>
                    </a:lnTo>
                    <a:lnTo>
                      <a:pt x="744" y="594"/>
                    </a:lnTo>
                    <a:lnTo>
                      <a:pt x="738" y="606"/>
                    </a:lnTo>
                    <a:lnTo>
                      <a:pt x="738" y="618"/>
                    </a:lnTo>
                    <a:lnTo>
                      <a:pt x="756" y="618"/>
                    </a:lnTo>
                    <a:lnTo>
                      <a:pt x="768" y="624"/>
                    </a:lnTo>
                    <a:lnTo>
                      <a:pt x="780" y="624"/>
                    </a:lnTo>
                    <a:lnTo>
                      <a:pt x="780" y="618"/>
                    </a:lnTo>
                    <a:lnTo>
                      <a:pt x="792" y="606"/>
                    </a:lnTo>
                    <a:lnTo>
                      <a:pt x="804" y="600"/>
                    </a:lnTo>
                    <a:lnTo>
                      <a:pt x="810" y="594"/>
                    </a:lnTo>
                    <a:lnTo>
                      <a:pt x="840" y="594"/>
                    </a:lnTo>
                    <a:lnTo>
                      <a:pt x="858" y="576"/>
                    </a:lnTo>
                    <a:lnTo>
                      <a:pt x="858" y="570"/>
                    </a:lnTo>
                    <a:lnTo>
                      <a:pt x="864" y="564"/>
                    </a:lnTo>
                    <a:lnTo>
                      <a:pt x="870" y="564"/>
                    </a:lnTo>
                    <a:lnTo>
                      <a:pt x="882" y="576"/>
                    </a:lnTo>
                    <a:lnTo>
                      <a:pt x="918" y="570"/>
                    </a:lnTo>
                    <a:lnTo>
                      <a:pt x="918" y="552"/>
                    </a:lnTo>
                    <a:lnTo>
                      <a:pt x="930" y="540"/>
                    </a:lnTo>
                    <a:lnTo>
                      <a:pt x="900" y="540"/>
                    </a:lnTo>
                    <a:lnTo>
                      <a:pt x="894" y="546"/>
                    </a:lnTo>
                    <a:lnTo>
                      <a:pt x="882" y="552"/>
                    </a:lnTo>
                    <a:lnTo>
                      <a:pt x="852" y="552"/>
                    </a:lnTo>
                    <a:lnTo>
                      <a:pt x="846" y="546"/>
                    </a:lnTo>
                    <a:lnTo>
                      <a:pt x="834" y="540"/>
                    </a:lnTo>
                    <a:lnTo>
                      <a:pt x="828" y="534"/>
                    </a:lnTo>
                    <a:lnTo>
                      <a:pt x="828" y="522"/>
                    </a:lnTo>
                    <a:lnTo>
                      <a:pt x="822" y="516"/>
                    </a:lnTo>
                    <a:lnTo>
                      <a:pt x="810" y="516"/>
                    </a:lnTo>
                    <a:lnTo>
                      <a:pt x="786" y="498"/>
                    </a:lnTo>
                    <a:lnTo>
                      <a:pt x="750" y="492"/>
                    </a:lnTo>
                    <a:lnTo>
                      <a:pt x="744" y="480"/>
                    </a:lnTo>
                    <a:lnTo>
                      <a:pt x="810" y="480"/>
                    </a:lnTo>
                    <a:lnTo>
                      <a:pt x="822" y="474"/>
                    </a:lnTo>
                    <a:lnTo>
                      <a:pt x="834" y="462"/>
                    </a:lnTo>
                    <a:lnTo>
                      <a:pt x="846" y="468"/>
                    </a:lnTo>
                    <a:lnTo>
                      <a:pt x="852" y="462"/>
                    </a:lnTo>
                    <a:lnTo>
                      <a:pt x="864" y="456"/>
                    </a:lnTo>
                    <a:lnTo>
                      <a:pt x="870" y="450"/>
                    </a:lnTo>
                    <a:lnTo>
                      <a:pt x="882" y="444"/>
                    </a:lnTo>
                    <a:lnTo>
                      <a:pt x="906" y="444"/>
                    </a:lnTo>
                    <a:lnTo>
                      <a:pt x="918" y="438"/>
                    </a:lnTo>
                    <a:lnTo>
                      <a:pt x="930" y="438"/>
                    </a:lnTo>
                    <a:lnTo>
                      <a:pt x="978" y="408"/>
                    </a:lnTo>
                    <a:lnTo>
                      <a:pt x="1014" y="408"/>
                    </a:lnTo>
                    <a:lnTo>
                      <a:pt x="1014" y="372"/>
                    </a:lnTo>
                    <a:lnTo>
                      <a:pt x="1032" y="372"/>
                    </a:lnTo>
                    <a:lnTo>
                      <a:pt x="1038" y="366"/>
                    </a:lnTo>
                    <a:lnTo>
                      <a:pt x="1038" y="360"/>
                    </a:lnTo>
                    <a:lnTo>
                      <a:pt x="1050" y="348"/>
                    </a:lnTo>
                    <a:lnTo>
                      <a:pt x="1080" y="348"/>
                    </a:lnTo>
                    <a:lnTo>
                      <a:pt x="1092" y="342"/>
                    </a:lnTo>
                    <a:lnTo>
                      <a:pt x="1104" y="342"/>
                    </a:lnTo>
                    <a:lnTo>
                      <a:pt x="1116" y="330"/>
                    </a:lnTo>
                    <a:lnTo>
                      <a:pt x="1116" y="324"/>
                    </a:lnTo>
                    <a:lnTo>
                      <a:pt x="1110" y="312"/>
                    </a:lnTo>
                    <a:lnTo>
                      <a:pt x="1110" y="300"/>
                    </a:lnTo>
                    <a:lnTo>
                      <a:pt x="1098" y="294"/>
                    </a:lnTo>
                    <a:lnTo>
                      <a:pt x="1086" y="282"/>
                    </a:lnTo>
                    <a:lnTo>
                      <a:pt x="1092" y="276"/>
                    </a:lnTo>
                    <a:lnTo>
                      <a:pt x="1110" y="276"/>
                    </a:lnTo>
                    <a:lnTo>
                      <a:pt x="1116" y="270"/>
                    </a:lnTo>
                    <a:lnTo>
                      <a:pt x="1110" y="264"/>
                    </a:lnTo>
                    <a:lnTo>
                      <a:pt x="1104" y="264"/>
                    </a:lnTo>
                    <a:lnTo>
                      <a:pt x="1098" y="258"/>
                    </a:lnTo>
                    <a:lnTo>
                      <a:pt x="1092" y="258"/>
                    </a:lnTo>
                    <a:lnTo>
                      <a:pt x="1110" y="246"/>
                    </a:lnTo>
                    <a:lnTo>
                      <a:pt x="1110" y="222"/>
                    </a:lnTo>
                    <a:lnTo>
                      <a:pt x="1104" y="216"/>
                    </a:lnTo>
                    <a:lnTo>
                      <a:pt x="1080" y="216"/>
                    </a:lnTo>
                    <a:lnTo>
                      <a:pt x="1062" y="204"/>
                    </a:lnTo>
                    <a:lnTo>
                      <a:pt x="1056" y="198"/>
                    </a:lnTo>
                    <a:lnTo>
                      <a:pt x="1056" y="192"/>
                    </a:lnTo>
                    <a:lnTo>
                      <a:pt x="1014" y="192"/>
                    </a:lnTo>
                    <a:lnTo>
                      <a:pt x="1002" y="186"/>
                    </a:lnTo>
                    <a:lnTo>
                      <a:pt x="996" y="180"/>
                    </a:lnTo>
                    <a:lnTo>
                      <a:pt x="978" y="180"/>
                    </a:lnTo>
                    <a:lnTo>
                      <a:pt x="966" y="186"/>
                    </a:lnTo>
                    <a:lnTo>
                      <a:pt x="942" y="162"/>
                    </a:lnTo>
                    <a:lnTo>
                      <a:pt x="936" y="150"/>
                    </a:lnTo>
                    <a:lnTo>
                      <a:pt x="924" y="150"/>
                    </a:lnTo>
                    <a:lnTo>
                      <a:pt x="918" y="156"/>
                    </a:lnTo>
                    <a:lnTo>
                      <a:pt x="918" y="162"/>
                    </a:lnTo>
                    <a:lnTo>
                      <a:pt x="912" y="156"/>
                    </a:lnTo>
                    <a:lnTo>
                      <a:pt x="864" y="156"/>
                    </a:lnTo>
                    <a:lnTo>
                      <a:pt x="858" y="150"/>
                    </a:lnTo>
                    <a:lnTo>
                      <a:pt x="846" y="150"/>
                    </a:lnTo>
                    <a:lnTo>
                      <a:pt x="840" y="144"/>
                    </a:lnTo>
                    <a:lnTo>
                      <a:pt x="816" y="150"/>
                    </a:lnTo>
                    <a:lnTo>
                      <a:pt x="810" y="150"/>
                    </a:lnTo>
                    <a:lnTo>
                      <a:pt x="798" y="102"/>
                    </a:lnTo>
                    <a:lnTo>
                      <a:pt x="756" y="84"/>
                    </a:lnTo>
                    <a:lnTo>
                      <a:pt x="720" y="84"/>
                    </a:lnTo>
                    <a:lnTo>
                      <a:pt x="720" y="66"/>
                    </a:lnTo>
                    <a:lnTo>
                      <a:pt x="714" y="48"/>
                    </a:lnTo>
                    <a:lnTo>
                      <a:pt x="720" y="48"/>
                    </a:lnTo>
                    <a:lnTo>
                      <a:pt x="726" y="42"/>
                    </a:lnTo>
                    <a:lnTo>
                      <a:pt x="726" y="30"/>
                    </a:lnTo>
                    <a:lnTo>
                      <a:pt x="720" y="30"/>
                    </a:lnTo>
                    <a:lnTo>
                      <a:pt x="708" y="24"/>
                    </a:lnTo>
                    <a:lnTo>
                      <a:pt x="702" y="18"/>
                    </a:lnTo>
                    <a:lnTo>
                      <a:pt x="696" y="18"/>
                    </a:lnTo>
                    <a:lnTo>
                      <a:pt x="690" y="0"/>
                    </a:lnTo>
                    <a:lnTo>
                      <a:pt x="642" y="0"/>
                    </a:lnTo>
                    <a:lnTo>
                      <a:pt x="630" y="6"/>
                    </a:lnTo>
                    <a:lnTo>
                      <a:pt x="600" y="6"/>
                    </a:lnTo>
                    <a:lnTo>
                      <a:pt x="600" y="18"/>
                    </a:lnTo>
                    <a:lnTo>
                      <a:pt x="594" y="24"/>
                    </a:lnTo>
                    <a:lnTo>
                      <a:pt x="558" y="24"/>
                    </a:lnTo>
                    <a:lnTo>
                      <a:pt x="546" y="18"/>
                    </a:lnTo>
                    <a:lnTo>
                      <a:pt x="516" y="18"/>
                    </a:lnTo>
                    <a:lnTo>
                      <a:pt x="510" y="30"/>
                    </a:lnTo>
                    <a:lnTo>
                      <a:pt x="498" y="36"/>
                    </a:lnTo>
                    <a:lnTo>
                      <a:pt x="492" y="42"/>
                    </a:lnTo>
                    <a:lnTo>
                      <a:pt x="486" y="54"/>
                    </a:lnTo>
                    <a:lnTo>
                      <a:pt x="492" y="60"/>
                    </a:lnTo>
                    <a:lnTo>
                      <a:pt x="492" y="72"/>
                    </a:lnTo>
                    <a:lnTo>
                      <a:pt x="486" y="78"/>
                    </a:lnTo>
                    <a:lnTo>
                      <a:pt x="468" y="78"/>
                    </a:lnTo>
                    <a:lnTo>
                      <a:pt x="462" y="72"/>
                    </a:lnTo>
                    <a:lnTo>
                      <a:pt x="438" y="72"/>
                    </a:lnTo>
                    <a:lnTo>
                      <a:pt x="426" y="78"/>
                    </a:lnTo>
                    <a:lnTo>
                      <a:pt x="420" y="78"/>
                    </a:lnTo>
                    <a:lnTo>
                      <a:pt x="420" y="66"/>
                    </a:lnTo>
                    <a:lnTo>
                      <a:pt x="414" y="60"/>
                    </a:lnTo>
                    <a:lnTo>
                      <a:pt x="396" y="60"/>
                    </a:lnTo>
                    <a:lnTo>
                      <a:pt x="390" y="66"/>
                    </a:lnTo>
                    <a:lnTo>
                      <a:pt x="390" y="72"/>
                    </a:lnTo>
                    <a:lnTo>
                      <a:pt x="378" y="60"/>
                    </a:lnTo>
                    <a:lnTo>
                      <a:pt x="366" y="66"/>
                    </a:lnTo>
                    <a:lnTo>
                      <a:pt x="360" y="60"/>
                    </a:lnTo>
                    <a:lnTo>
                      <a:pt x="342" y="66"/>
                    </a:lnTo>
                    <a:lnTo>
                      <a:pt x="336" y="54"/>
                    </a:lnTo>
                    <a:lnTo>
                      <a:pt x="324" y="66"/>
                    </a:lnTo>
                    <a:lnTo>
                      <a:pt x="306" y="54"/>
                    </a:lnTo>
                    <a:lnTo>
                      <a:pt x="300" y="60"/>
                    </a:lnTo>
                    <a:lnTo>
                      <a:pt x="282" y="48"/>
                    </a:lnTo>
                    <a:lnTo>
                      <a:pt x="258" y="42"/>
                    </a:lnTo>
                    <a:lnTo>
                      <a:pt x="222" y="42"/>
                    </a:lnTo>
                    <a:lnTo>
                      <a:pt x="216" y="36"/>
                    </a:lnTo>
                    <a:lnTo>
                      <a:pt x="216" y="30"/>
                    </a:lnTo>
                    <a:lnTo>
                      <a:pt x="168" y="30"/>
                    </a:lnTo>
                    <a:lnTo>
                      <a:pt x="162" y="36"/>
                    </a:lnTo>
                    <a:lnTo>
                      <a:pt x="150" y="42"/>
                    </a:lnTo>
                    <a:lnTo>
                      <a:pt x="114" y="42"/>
                    </a:lnTo>
                    <a:lnTo>
                      <a:pt x="114" y="48"/>
                    </a:lnTo>
                    <a:lnTo>
                      <a:pt x="96" y="66"/>
                    </a:lnTo>
                    <a:lnTo>
                      <a:pt x="78" y="66"/>
                    </a:lnTo>
                    <a:lnTo>
                      <a:pt x="66" y="60"/>
                    </a:lnTo>
                    <a:lnTo>
                      <a:pt x="72" y="78"/>
                    </a:lnTo>
                    <a:lnTo>
                      <a:pt x="90" y="96"/>
                    </a:lnTo>
                    <a:lnTo>
                      <a:pt x="90" y="102"/>
                    </a:lnTo>
                    <a:lnTo>
                      <a:pt x="102" y="108"/>
                    </a:lnTo>
                    <a:lnTo>
                      <a:pt x="108" y="114"/>
                    </a:lnTo>
                    <a:lnTo>
                      <a:pt x="102" y="126"/>
                    </a:lnTo>
                    <a:lnTo>
                      <a:pt x="108" y="132"/>
                    </a:lnTo>
                    <a:lnTo>
                      <a:pt x="108" y="138"/>
                    </a:lnTo>
                    <a:lnTo>
                      <a:pt x="114" y="144"/>
                    </a:lnTo>
                    <a:lnTo>
                      <a:pt x="108" y="150"/>
                    </a:lnTo>
                    <a:lnTo>
                      <a:pt x="102" y="150"/>
                    </a:lnTo>
                    <a:lnTo>
                      <a:pt x="96" y="156"/>
                    </a:lnTo>
                    <a:lnTo>
                      <a:pt x="84" y="156"/>
                    </a:lnTo>
                    <a:lnTo>
                      <a:pt x="30" y="204"/>
                    </a:lnTo>
                    <a:lnTo>
                      <a:pt x="30" y="246"/>
                    </a:lnTo>
                    <a:lnTo>
                      <a:pt x="42" y="258"/>
                    </a:lnTo>
                    <a:lnTo>
                      <a:pt x="18" y="258"/>
                    </a:lnTo>
                    <a:lnTo>
                      <a:pt x="18" y="270"/>
                    </a:lnTo>
                    <a:lnTo>
                      <a:pt x="12" y="276"/>
                    </a:lnTo>
                    <a:lnTo>
                      <a:pt x="12" y="282"/>
                    </a:lnTo>
                    <a:lnTo>
                      <a:pt x="6" y="288"/>
                    </a:lnTo>
                    <a:lnTo>
                      <a:pt x="0" y="288"/>
                    </a:lnTo>
                    <a:lnTo>
                      <a:pt x="0" y="306"/>
                    </a:lnTo>
                    <a:lnTo>
                      <a:pt x="6" y="306"/>
                    </a:lnTo>
                    <a:lnTo>
                      <a:pt x="24" y="32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1" name="Switzerland" descr="© INSCALE GmbH, 05.05.2010&#10;http://www.presentationload.com/">
                <a:extLst>
                  <a:ext uri="{FF2B5EF4-FFF2-40B4-BE49-F238E27FC236}">
                    <a16:creationId xmlns:a16="http://schemas.microsoft.com/office/drawing/2014/main" id="{F52E563D-5C92-0CA1-8F59-46CA48D5008C}"/>
                  </a:ext>
                </a:extLst>
              </p:cNvPr>
              <p:cNvSpPr>
                <a:spLocks/>
              </p:cNvSpPr>
              <p:nvPr/>
            </p:nvSpPr>
            <p:spPr bwMode="gray">
              <a:xfrm>
                <a:off x="5747766" y="2215741"/>
                <a:ext cx="136462" cy="75608"/>
              </a:xfrm>
              <a:custGeom>
                <a:avLst/>
                <a:gdLst>
                  <a:gd name="T0" fmla="*/ 2147483647 w 288"/>
                  <a:gd name="T1" fmla="*/ 2147483647 h 162"/>
                  <a:gd name="T2" fmla="*/ 2147483647 w 288"/>
                  <a:gd name="T3" fmla="*/ 2147483647 h 162"/>
                  <a:gd name="T4" fmla="*/ 2147483647 w 288"/>
                  <a:gd name="T5" fmla="*/ 2147483647 h 162"/>
                  <a:gd name="T6" fmla="*/ 2147483647 w 288"/>
                  <a:gd name="T7" fmla="*/ 2147483647 h 162"/>
                  <a:gd name="T8" fmla="*/ 2147483647 w 288"/>
                  <a:gd name="T9" fmla="*/ 2147483647 h 162"/>
                  <a:gd name="T10" fmla="*/ 2147483647 w 288"/>
                  <a:gd name="T11" fmla="*/ 2147483647 h 162"/>
                  <a:gd name="T12" fmla="*/ 2147483647 w 288"/>
                  <a:gd name="T13" fmla="*/ 2147483647 h 162"/>
                  <a:gd name="T14" fmla="*/ 0 w 288"/>
                  <a:gd name="T15" fmla="*/ 2147483647 h 162"/>
                  <a:gd name="T16" fmla="*/ 2147483647 w 288"/>
                  <a:gd name="T17" fmla="*/ 2147483647 h 162"/>
                  <a:gd name="T18" fmla="*/ 2147483647 w 288"/>
                  <a:gd name="T19" fmla="*/ 2147483647 h 162"/>
                  <a:gd name="T20" fmla="*/ 2147483647 w 288"/>
                  <a:gd name="T21" fmla="*/ 2147483647 h 162"/>
                  <a:gd name="T22" fmla="*/ 2147483647 w 288"/>
                  <a:gd name="T23" fmla="*/ 2147483647 h 162"/>
                  <a:gd name="T24" fmla="*/ 2147483647 w 288"/>
                  <a:gd name="T25" fmla="*/ 2147483647 h 162"/>
                  <a:gd name="T26" fmla="*/ 2147483647 w 288"/>
                  <a:gd name="T27" fmla="*/ 2147483647 h 162"/>
                  <a:gd name="T28" fmla="*/ 2147483647 w 288"/>
                  <a:gd name="T29" fmla="*/ 2147483647 h 162"/>
                  <a:gd name="T30" fmla="*/ 2147483647 w 288"/>
                  <a:gd name="T31" fmla="*/ 2147483647 h 162"/>
                  <a:gd name="T32" fmla="*/ 2147483647 w 288"/>
                  <a:gd name="T33" fmla="*/ 2147483647 h 162"/>
                  <a:gd name="T34" fmla="*/ 2147483647 w 288"/>
                  <a:gd name="T35" fmla="*/ 2147483647 h 162"/>
                  <a:gd name="T36" fmla="*/ 2147483647 w 288"/>
                  <a:gd name="T37" fmla="*/ 2147483647 h 162"/>
                  <a:gd name="T38" fmla="*/ 2147483647 w 288"/>
                  <a:gd name="T39" fmla="*/ 2147483647 h 162"/>
                  <a:gd name="T40" fmla="*/ 2147483647 w 288"/>
                  <a:gd name="T41" fmla="*/ 2147483647 h 162"/>
                  <a:gd name="T42" fmla="*/ 2147483647 w 288"/>
                  <a:gd name="T43" fmla="*/ 2147483647 h 162"/>
                  <a:gd name="T44" fmla="*/ 2147483647 w 288"/>
                  <a:gd name="T45" fmla="*/ 2147483647 h 162"/>
                  <a:gd name="T46" fmla="*/ 2147483647 w 288"/>
                  <a:gd name="T47" fmla="*/ 2147483647 h 162"/>
                  <a:gd name="T48" fmla="*/ 2147483647 w 288"/>
                  <a:gd name="T49" fmla="*/ 2147483647 h 162"/>
                  <a:gd name="T50" fmla="*/ 2147483647 w 288"/>
                  <a:gd name="T51" fmla="*/ 2147483647 h 162"/>
                  <a:gd name="T52" fmla="*/ 2147483647 w 288"/>
                  <a:gd name="T53" fmla="*/ 2147483647 h 162"/>
                  <a:gd name="T54" fmla="*/ 2147483647 w 288"/>
                  <a:gd name="T55" fmla="*/ 2147483647 h 162"/>
                  <a:gd name="T56" fmla="*/ 2147483647 w 288"/>
                  <a:gd name="T57" fmla="*/ 2147483647 h 162"/>
                  <a:gd name="T58" fmla="*/ 2147483647 w 288"/>
                  <a:gd name="T59" fmla="*/ 2147483647 h 162"/>
                  <a:gd name="T60" fmla="*/ 2147483647 w 288"/>
                  <a:gd name="T61" fmla="*/ 2147483647 h 162"/>
                  <a:gd name="T62" fmla="*/ 2147483647 w 288"/>
                  <a:gd name="T63" fmla="*/ 2147483647 h 162"/>
                  <a:gd name="T64" fmla="*/ 2147483647 w 288"/>
                  <a:gd name="T65" fmla="*/ 2147483647 h 162"/>
                  <a:gd name="T66" fmla="*/ 2147483647 w 288"/>
                  <a:gd name="T67" fmla="*/ 0 h 162"/>
                  <a:gd name="T68" fmla="*/ 2147483647 w 288"/>
                  <a:gd name="T69" fmla="*/ 2147483647 h 162"/>
                  <a:gd name="T70" fmla="*/ 2147483647 w 288"/>
                  <a:gd name="T71" fmla="*/ 2147483647 h 162"/>
                  <a:gd name="T72" fmla="*/ 2147483647 w 288"/>
                  <a:gd name="T73" fmla="*/ 2147483647 h 16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88"/>
                  <a:gd name="T112" fmla="*/ 0 h 162"/>
                  <a:gd name="T113" fmla="*/ 288 w 288"/>
                  <a:gd name="T114" fmla="*/ 162 h 16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88" h="162">
                    <a:moveTo>
                      <a:pt x="132" y="24"/>
                    </a:moveTo>
                    <a:lnTo>
                      <a:pt x="96" y="24"/>
                    </a:lnTo>
                    <a:lnTo>
                      <a:pt x="90" y="42"/>
                    </a:lnTo>
                    <a:lnTo>
                      <a:pt x="72" y="30"/>
                    </a:lnTo>
                    <a:lnTo>
                      <a:pt x="66" y="42"/>
                    </a:lnTo>
                    <a:lnTo>
                      <a:pt x="60" y="48"/>
                    </a:lnTo>
                    <a:lnTo>
                      <a:pt x="54" y="60"/>
                    </a:lnTo>
                    <a:lnTo>
                      <a:pt x="48" y="66"/>
                    </a:lnTo>
                    <a:lnTo>
                      <a:pt x="30" y="66"/>
                    </a:lnTo>
                    <a:lnTo>
                      <a:pt x="30" y="78"/>
                    </a:lnTo>
                    <a:lnTo>
                      <a:pt x="18" y="90"/>
                    </a:lnTo>
                    <a:lnTo>
                      <a:pt x="12" y="102"/>
                    </a:lnTo>
                    <a:lnTo>
                      <a:pt x="0" y="108"/>
                    </a:lnTo>
                    <a:lnTo>
                      <a:pt x="6" y="120"/>
                    </a:lnTo>
                    <a:lnTo>
                      <a:pt x="0" y="126"/>
                    </a:lnTo>
                    <a:lnTo>
                      <a:pt x="0" y="132"/>
                    </a:lnTo>
                    <a:lnTo>
                      <a:pt x="6" y="132"/>
                    </a:lnTo>
                    <a:lnTo>
                      <a:pt x="30" y="108"/>
                    </a:lnTo>
                    <a:lnTo>
                      <a:pt x="48" y="108"/>
                    </a:lnTo>
                    <a:lnTo>
                      <a:pt x="54" y="114"/>
                    </a:lnTo>
                    <a:lnTo>
                      <a:pt x="48" y="138"/>
                    </a:lnTo>
                    <a:lnTo>
                      <a:pt x="60" y="150"/>
                    </a:lnTo>
                    <a:lnTo>
                      <a:pt x="60" y="156"/>
                    </a:lnTo>
                    <a:lnTo>
                      <a:pt x="72" y="156"/>
                    </a:lnTo>
                    <a:lnTo>
                      <a:pt x="84" y="144"/>
                    </a:lnTo>
                    <a:lnTo>
                      <a:pt x="96" y="144"/>
                    </a:lnTo>
                    <a:lnTo>
                      <a:pt x="108" y="156"/>
                    </a:lnTo>
                    <a:lnTo>
                      <a:pt x="114" y="156"/>
                    </a:lnTo>
                    <a:lnTo>
                      <a:pt x="132" y="138"/>
                    </a:lnTo>
                    <a:lnTo>
                      <a:pt x="132" y="120"/>
                    </a:lnTo>
                    <a:lnTo>
                      <a:pt x="138" y="114"/>
                    </a:lnTo>
                    <a:lnTo>
                      <a:pt x="150" y="114"/>
                    </a:lnTo>
                    <a:lnTo>
                      <a:pt x="156" y="120"/>
                    </a:lnTo>
                    <a:lnTo>
                      <a:pt x="156" y="126"/>
                    </a:lnTo>
                    <a:lnTo>
                      <a:pt x="162" y="132"/>
                    </a:lnTo>
                    <a:lnTo>
                      <a:pt x="162" y="138"/>
                    </a:lnTo>
                    <a:lnTo>
                      <a:pt x="168" y="138"/>
                    </a:lnTo>
                    <a:lnTo>
                      <a:pt x="192" y="162"/>
                    </a:lnTo>
                    <a:lnTo>
                      <a:pt x="192" y="144"/>
                    </a:lnTo>
                    <a:lnTo>
                      <a:pt x="204" y="132"/>
                    </a:lnTo>
                    <a:lnTo>
                      <a:pt x="210" y="108"/>
                    </a:lnTo>
                    <a:lnTo>
                      <a:pt x="222" y="126"/>
                    </a:lnTo>
                    <a:lnTo>
                      <a:pt x="240" y="120"/>
                    </a:lnTo>
                    <a:lnTo>
                      <a:pt x="258" y="132"/>
                    </a:lnTo>
                    <a:lnTo>
                      <a:pt x="264" y="120"/>
                    </a:lnTo>
                    <a:lnTo>
                      <a:pt x="252" y="108"/>
                    </a:lnTo>
                    <a:lnTo>
                      <a:pt x="252" y="102"/>
                    </a:lnTo>
                    <a:lnTo>
                      <a:pt x="276" y="102"/>
                    </a:lnTo>
                    <a:lnTo>
                      <a:pt x="282" y="84"/>
                    </a:lnTo>
                    <a:lnTo>
                      <a:pt x="288" y="84"/>
                    </a:lnTo>
                    <a:lnTo>
                      <a:pt x="288" y="78"/>
                    </a:lnTo>
                    <a:lnTo>
                      <a:pt x="276" y="66"/>
                    </a:lnTo>
                    <a:lnTo>
                      <a:pt x="270" y="66"/>
                    </a:lnTo>
                    <a:lnTo>
                      <a:pt x="252" y="84"/>
                    </a:lnTo>
                    <a:lnTo>
                      <a:pt x="246" y="84"/>
                    </a:lnTo>
                    <a:lnTo>
                      <a:pt x="246" y="66"/>
                    </a:lnTo>
                    <a:lnTo>
                      <a:pt x="210" y="66"/>
                    </a:lnTo>
                    <a:lnTo>
                      <a:pt x="210" y="60"/>
                    </a:lnTo>
                    <a:lnTo>
                      <a:pt x="216" y="48"/>
                    </a:lnTo>
                    <a:lnTo>
                      <a:pt x="222" y="42"/>
                    </a:lnTo>
                    <a:lnTo>
                      <a:pt x="228" y="42"/>
                    </a:lnTo>
                    <a:lnTo>
                      <a:pt x="228" y="30"/>
                    </a:lnTo>
                    <a:lnTo>
                      <a:pt x="216" y="30"/>
                    </a:lnTo>
                    <a:lnTo>
                      <a:pt x="210" y="18"/>
                    </a:lnTo>
                    <a:lnTo>
                      <a:pt x="192" y="12"/>
                    </a:lnTo>
                    <a:lnTo>
                      <a:pt x="180" y="12"/>
                    </a:lnTo>
                    <a:lnTo>
                      <a:pt x="174" y="6"/>
                    </a:lnTo>
                    <a:lnTo>
                      <a:pt x="162" y="0"/>
                    </a:lnTo>
                    <a:lnTo>
                      <a:pt x="156" y="0"/>
                    </a:lnTo>
                    <a:lnTo>
                      <a:pt x="150" y="6"/>
                    </a:lnTo>
                    <a:lnTo>
                      <a:pt x="150" y="18"/>
                    </a:lnTo>
                    <a:lnTo>
                      <a:pt x="156" y="24"/>
                    </a:lnTo>
                    <a:lnTo>
                      <a:pt x="150" y="18"/>
                    </a:lnTo>
                    <a:lnTo>
                      <a:pt x="132" y="2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13" name="Sweden" descr="© INSCALE GmbH, 05.05.2010&#10;http://www.presentationload.com/">
                <a:extLst>
                  <a:ext uri="{FF2B5EF4-FFF2-40B4-BE49-F238E27FC236}">
                    <a16:creationId xmlns:a16="http://schemas.microsoft.com/office/drawing/2014/main" id="{E29543F7-C276-1E93-14C5-5A7E2D2B1BF4}"/>
                  </a:ext>
                </a:extLst>
              </p:cNvPr>
              <p:cNvSpPr>
                <a:spLocks noEditPoints="1"/>
              </p:cNvSpPr>
              <p:nvPr/>
            </p:nvSpPr>
            <p:spPr bwMode="gray">
              <a:xfrm>
                <a:off x="5902669" y="1474424"/>
                <a:ext cx="326402" cy="466551"/>
              </a:xfrm>
              <a:custGeom>
                <a:avLst/>
                <a:gdLst>
                  <a:gd name="T0" fmla="*/ 2147483647 w 690"/>
                  <a:gd name="T1" fmla="*/ 2147483647 h 990"/>
                  <a:gd name="T2" fmla="*/ 2147483647 w 690"/>
                  <a:gd name="T3" fmla="*/ 2147483647 h 990"/>
                  <a:gd name="T4" fmla="*/ 2147483647 w 690"/>
                  <a:gd name="T5" fmla="*/ 2147483647 h 990"/>
                  <a:gd name="T6" fmla="*/ 2147483647 w 690"/>
                  <a:gd name="T7" fmla="*/ 2147483647 h 990"/>
                  <a:gd name="T8" fmla="*/ 2147483647 w 690"/>
                  <a:gd name="T9" fmla="*/ 2147483647 h 990"/>
                  <a:gd name="T10" fmla="*/ 2147483647 w 690"/>
                  <a:gd name="T11" fmla="*/ 2147483647 h 990"/>
                  <a:gd name="T12" fmla="*/ 2147483647 w 690"/>
                  <a:gd name="T13" fmla="*/ 2147483647 h 990"/>
                  <a:gd name="T14" fmla="*/ 2147483647 w 690"/>
                  <a:gd name="T15" fmla="*/ 2147483647 h 990"/>
                  <a:gd name="T16" fmla="*/ 2147483647 w 690"/>
                  <a:gd name="T17" fmla="*/ 2147483647 h 990"/>
                  <a:gd name="T18" fmla="*/ 2147483647 w 690"/>
                  <a:gd name="T19" fmla="*/ 2147483647 h 990"/>
                  <a:gd name="T20" fmla="*/ 2147483647 w 690"/>
                  <a:gd name="T21" fmla="*/ 2147483647 h 990"/>
                  <a:gd name="T22" fmla="*/ 2147483647 w 690"/>
                  <a:gd name="T23" fmla="*/ 2147483647 h 990"/>
                  <a:gd name="T24" fmla="*/ 2147483647 w 690"/>
                  <a:gd name="T25" fmla="*/ 2147483647 h 990"/>
                  <a:gd name="T26" fmla="*/ 2147483647 w 690"/>
                  <a:gd name="T27" fmla="*/ 2147483647 h 990"/>
                  <a:gd name="T28" fmla="*/ 2147483647 w 690"/>
                  <a:gd name="T29" fmla="*/ 2147483647 h 990"/>
                  <a:gd name="T30" fmla="*/ 2147483647 w 690"/>
                  <a:gd name="T31" fmla="*/ 2147483647 h 990"/>
                  <a:gd name="T32" fmla="*/ 2147483647 w 690"/>
                  <a:gd name="T33" fmla="*/ 2147483647 h 990"/>
                  <a:gd name="T34" fmla="*/ 2147483647 w 690"/>
                  <a:gd name="T35" fmla="*/ 2147483647 h 990"/>
                  <a:gd name="T36" fmla="*/ 2147483647 w 690"/>
                  <a:gd name="T37" fmla="*/ 2147483647 h 990"/>
                  <a:gd name="T38" fmla="*/ 2147483647 w 690"/>
                  <a:gd name="T39" fmla="*/ 2147483647 h 990"/>
                  <a:gd name="T40" fmla="*/ 2147483647 w 690"/>
                  <a:gd name="T41" fmla="*/ 2147483647 h 990"/>
                  <a:gd name="T42" fmla="*/ 2147483647 w 690"/>
                  <a:gd name="T43" fmla="*/ 2147483647 h 990"/>
                  <a:gd name="T44" fmla="*/ 2147483647 w 690"/>
                  <a:gd name="T45" fmla="*/ 2147483647 h 990"/>
                  <a:gd name="T46" fmla="*/ 0 w 690"/>
                  <a:gd name="T47" fmla="*/ 2147483647 h 990"/>
                  <a:gd name="T48" fmla="*/ 2147483647 w 690"/>
                  <a:gd name="T49" fmla="*/ 2147483647 h 990"/>
                  <a:gd name="T50" fmla="*/ 2147483647 w 690"/>
                  <a:gd name="T51" fmla="*/ 2147483647 h 990"/>
                  <a:gd name="T52" fmla="*/ 2147483647 w 690"/>
                  <a:gd name="T53" fmla="*/ 2147483647 h 990"/>
                  <a:gd name="T54" fmla="*/ 2147483647 w 690"/>
                  <a:gd name="T55" fmla="*/ 2147483647 h 990"/>
                  <a:gd name="T56" fmla="*/ 2147483647 w 690"/>
                  <a:gd name="T57" fmla="*/ 2147483647 h 990"/>
                  <a:gd name="T58" fmla="*/ 2147483647 w 690"/>
                  <a:gd name="T59" fmla="*/ 2147483647 h 990"/>
                  <a:gd name="T60" fmla="*/ 2147483647 w 690"/>
                  <a:gd name="T61" fmla="*/ 2147483647 h 990"/>
                  <a:gd name="T62" fmla="*/ 2147483647 w 690"/>
                  <a:gd name="T63" fmla="*/ 2147483647 h 990"/>
                  <a:gd name="T64" fmla="*/ 2147483647 w 690"/>
                  <a:gd name="T65" fmla="*/ 2147483647 h 990"/>
                  <a:gd name="T66" fmla="*/ 2147483647 w 690"/>
                  <a:gd name="T67" fmla="*/ 2147483647 h 990"/>
                  <a:gd name="T68" fmla="*/ 2147483647 w 690"/>
                  <a:gd name="T69" fmla="*/ 2147483647 h 990"/>
                  <a:gd name="T70" fmla="*/ 2147483647 w 690"/>
                  <a:gd name="T71" fmla="*/ 2147483647 h 990"/>
                  <a:gd name="T72" fmla="*/ 2147483647 w 690"/>
                  <a:gd name="T73" fmla="*/ 2147483647 h 990"/>
                  <a:gd name="T74" fmla="*/ 2147483647 w 690"/>
                  <a:gd name="T75" fmla="*/ 2147483647 h 990"/>
                  <a:gd name="T76" fmla="*/ 2147483647 w 690"/>
                  <a:gd name="T77" fmla="*/ 2147483647 h 990"/>
                  <a:gd name="T78" fmla="*/ 2147483647 w 690"/>
                  <a:gd name="T79" fmla="*/ 2147483647 h 990"/>
                  <a:gd name="T80" fmla="*/ 2147483647 w 690"/>
                  <a:gd name="T81" fmla="*/ 2147483647 h 990"/>
                  <a:gd name="T82" fmla="*/ 2147483647 w 690"/>
                  <a:gd name="T83" fmla="*/ 2147483647 h 990"/>
                  <a:gd name="T84" fmla="*/ 2147483647 w 690"/>
                  <a:gd name="T85" fmla="*/ 2147483647 h 990"/>
                  <a:gd name="T86" fmla="*/ 2147483647 w 690"/>
                  <a:gd name="T87" fmla="*/ 2147483647 h 990"/>
                  <a:gd name="T88" fmla="*/ 2147483647 w 690"/>
                  <a:gd name="T89" fmla="*/ 2147483647 h 990"/>
                  <a:gd name="T90" fmla="*/ 2147483647 w 690"/>
                  <a:gd name="T91" fmla="*/ 2147483647 h 990"/>
                  <a:gd name="T92" fmla="*/ 2147483647 w 690"/>
                  <a:gd name="T93" fmla="*/ 2147483647 h 990"/>
                  <a:gd name="T94" fmla="*/ 2147483647 w 690"/>
                  <a:gd name="T95" fmla="*/ 2147483647 h 990"/>
                  <a:gd name="T96" fmla="*/ 2147483647 w 690"/>
                  <a:gd name="T97" fmla="*/ 2147483647 h 990"/>
                  <a:gd name="T98" fmla="*/ 2147483647 w 690"/>
                  <a:gd name="T99" fmla="*/ 2147483647 h 990"/>
                  <a:gd name="T100" fmla="*/ 2147483647 w 690"/>
                  <a:gd name="T101" fmla="*/ 2147483647 h 9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0"/>
                  <a:gd name="T154" fmla="*/ 0 h 990"/>
                  <a:gd name="T155" fmla="*/ 690 w 690"/>
                  <a:gd name="T156" fmla="*/ 990 h 9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0" h="990">
                    <a:moveTo>
                      <a:pt x="678" y="204"/>
                    </a:moveTo>
                    <a:lnTo>
                      <a:pt x="672" y="198"/>
                    </a:lnTo>
                    <a:lnTo>
                      <a:pt x="660" y="192"/>
                    </a:lnTo>
                    <a:lnTo>
                      <a:pt x="648" y="180"/>
                    </a:lnTo>
                    <a:lnTo>
                      <a:pt x="648" y="174"/>
                    </a:lnTo>
                    <a:lnTo>
                      <a:pt x="654" y="162"/>
                    </a:lnTo>
                    <a:lnTo>
                      <a:pt x="660" y="156"/>
                    </a:lnTo>
                    <a:lnTo>
                      <a:pt x="666" y="144"/>
                    </a:lnTo>
                    <a:lnTo>
                      <a:pt x="642" y="132"/>
                    </a:lnTo>
                    <a:lnTo>
                      <a:pt x="648" y="108"/>
                    </a:lnTo>
                    <a:lnTo>
                      <a:pt x="636" y="102"/>
                    </a:lnTo>
                    <a:lnTo>
                      <a:pt x="636" y="96"/>
                    </a:lnTo>
                    <a:lnTo>
                      <a:pt x="642" y="90"/>
                    </a:lnTo>
                    <a:lnTo>
                      <a:pt x="642" y="66"/>
                    </a:lnTo>
                    <a:lnTo>
                      <a:pt x="636" y="66"/>
                    </a:lnTo>
                    <a:lnTo>
                      <a:pt x="630" y="60"/>
                    </a:lnTo>
                    <a:lnTo>
                      <a:pt x="618" y="60"/>
                    </a:lnTo>
                    <a:lnTo>
                      <a:pt x="588" y="42"/>
                    </a:lnTo>
                    <a:lnTo>
                      <a:pt x="552" y="42"/>
                    </a:lnTo>
                    <a:lnTo>
                      <a:pt x="540" y="30"/>
                    </a:lnTo>
                    <a:lnTo>
                      <a:pt x="534" y="30"/>
                    </a:lnTo>
                    <a:lnTo>
                      <a:pt x="528" y="24"/>
                    </a:lnTo>
                    <a:lnTo>
                      <a:pt x="516" y="24"/>
                    </a:lnTo>
                    <a:lnTo>
                      <a:pt x="504" y="18"/>
                    </a:lnTo>
                    <a:lnTo>
                      <a:pt x="498" y="12"/>
                    </a:lnTo>
                    <a:lnTo>
                      <a:pt x="486" y="6"/>
                    </a:lnTo>
                    <a:lnTo>
                      <a:pt x="456" y="0"/>
                    </a:lnTo>
                    <a:lnTo>
                      <a:pt x="456" y="24"/>
                    </a:lnTo>
                    <a:lnTo>
                      <a:pt x="444" y="24"/>
                    </a:lnTo>
                    <a:lnTo>
                      <a:pt x="444" y="30"/>
                    </a:lnTo>
                    <a:lnTo>
                      <a:pt x="456" y="42"/>
                    </a:lnTo>
                    <a:lnTo>
                      <a:pt x="462" y="42"/>
                    </a:lnTo>
                    <a:lnTo>
                      <a:pt x="456" y="48"/>
                    </a:lnTo>
                    <a:lnTo>
                      <a:pt x="444" y="48"/>
                    </a:lnTo>
                    <a:lnTo>
                      <a:pt x="438" y="42"/>
                    </a:lnTo>
                    <a:lnTo>
                      <a:pt x="414" y="42"/>
                    </a:lnTo>
                    <a:lnTo>
                      <a:pt x="390" y="36"/>
                    </a:lnTo>
                    <a:lnTo>
                      <a:pt x="366" y="42"/>
                    </a:lnTo>
                    <a:lnTo>
                      <a:pt x="366" y="30"/>
                    </a:lnTo>
                    <a:lnTo>
                      <a:pt x="360" y="24"/>
                    </a:lnTo>
                    <a:lnTo>
                      <a:pt x="348" y="36"/>
                    </a:lnTo>
                    <a:lnTo>
                      <a:pt x="348" y="66"/>
                    </a:lnTo>
                    <a:lnTo>
                      <a:pt x="342" y="72"/>
                    </a:lnTo>
                    <a:lnTo>
                      <a:pt x="324" y="72"/>
                    </a:lnTo>
                    <a:lnTo>
                      <a:pt x="282" y="78"/>
                    </a:lnTo>
                    <a:lnTo>
                      <a:pt x="264" y="96"/>
                    </a:lnTo>
                    <a:lnTo>
                      <a:pt x="252" y="102"/>
                    </a:lnTo>
                    <a:lnTo>
                      <a:pt x="246" y="102"/>
                    </a:lnTo>
                    <a:lnTo>
                      <a:pt x="246" y="114"/>
                    </a:lnTo>
                    <a:lnTo>
                      <a:pt x="258" y="120"/>
                    </a:lnTo>
                    <a:lnTo>
                      <a:pt x="264" y="126"/>
                    </a:lnTo>
                    <a:lnTo>
                      <a:pt x="258" y="144"/>
                    </a:lnTo>
                    <a:lnTo>
                      <a:pt x="252" y="144"/>
                    </a:lnTo>
                    <a:lnTo>
                      <a:pt x="240" y="150"/>
                    </a:lnTo>
                    <a:lnTo>
                      <a:pt x="234" y="156"/>
                    </a:lnTo>
                    <a:lnTo>
                      <a:pt x="234" y="162"/>
                    </a:lnTo>
                    <a:lnTo>
                      <a:pt x="228" y="168"/>
                    </a:lnTo>
                    <a:lnTo>
                      <a:pt x="210" y="168"/>
                    </a:lnTo>
                    <a:lnTo>
                      <a:pt x="216" y="174"/>
                    </a:lnTo>
                    <a:lnTo>
                      <a:pt x="216" y="180"/>
                    </a:lnTo>
                    <a:lnTo>
                      <a:pt x="222" y="186"/>
                    </a:lnTo>
                    <a:lnTo>
                      <a:pt x="222" y="192"/>
                    </a:lnTo>
                    <a:lnTo>
                      <a:pt x="216" y="192"/>
                    </a:lnTo>
                    <a:lnTo>
                      <a:pt x="210" y="198"/>
                    </a:lnTo>
                    <a:lnTo>
                      <a:pt x="204" y="198"/>
                    </a:lnTo>
                    <a:lnTo>
                      <a:pt x="192" y="204"/>
                    </a:lnTo>
                    <a:lnTo>
                      <a:pt x="174" y="192"/>
                    </a:lnTo>
                    <a:lnTo>
                      <a:pt x="174" y="228"/>
                    </a:lnTo>
                    <a:lnTo>
                      <a:pt x="168" y="270"/>
                    </a:lnTo>
                    <a:lnTo>
                      <a:pt x="138" y="300"/>
                    </a:lnTo>
                    <a:lnTo>
                      <a:pt x="132" y="300"/>
                    </a:lnTo>
                    <a:lnTo>
                      <a:pt x="120" y="306"/>
                    </a:lnTo>
                    <a:lnTo>
                      <a:pt x="132" y="312"/>
                    </a:lnTo>
                    <a:lnTo>
                      <a:pt x="150" y="330"/>
                    </a:lnTo>
                    <a:lnTo>
                      <a:pt x="150" y="336"/>
                    </a:lnTo>
                    <a:lnTo>
                      <a:pt x="144" y="342"/>
                    </a:lnTo>
                    <a:lnTo>
                      <a:pt x="102" y="342"/>
                    </a:lnTo>
                    <a:lnTo>
                      <a:pt x="90" y="348"/>
                    </a:lnTo>
                    <a:lnTo>
                      <a:pt x="84" y="354"/>
                    </a:lnTo>
                    <a:lnTo>
                      <a:pt x="72" y="360"/>
                    </a:lnTo>
                    <a:lnTo>
                      <a:pt x="30" y="402"/>
                    </a:lnTo>
                    <a:lnTo>
                      <a:pt x="36" y="408"/>
                    </a:lnTo>
                    <a:lnTo>
                      <a:pt x="42" y="408"/>
                    </a:lnTo>
                    <a:lnTo>
                      <a:pt x="48" y="414"/>
                    </a:lnTo>
                    <a:lnTo>
                      <a:pt x="48" y="420"/>
                    </a:lnTo>
                    <a:lnTo>
                      <a:pt x="42" y="426"/>
                    </a:lnTo>
                    <a:lnTo>
                      <a:pt x="36" y="426"/>
                    </a:lnTo>
                    <a:lnTo>
                      <a:pt x="30" y="432"/>
                    </a:lnTo>
                    <a:lnTo>
                      <a:pt x="30" y="444"/>
                    </a:lnTo>
                    <a:lnTo>
                      <a:pt x="54" y="468"/>
                    </a:lnTo>
                    <a:lnTo>
                      <a:pt x="54" y="480"/>
                    </a:lnTo>
                    <a:lnTo>
                      <a:pt x="48" y="492"/>
                    </a:lnTo>
                    <a:lnTo>
                      <a:pt x="48" y="510"/>
                    </a:lnTo>
                    <a:lnTo>
                      <a:pt x="60" y="522"/>
                    </a:lnTo>
                    <a:lnTo>
                      <a:pt x="66" y="522"/>
                    </a:lnTo>
                    <a:lnTo>
                      <a:pt x="84" y="540"/>
                    </a:lnTo>
                    <a:lnTo>
                      <a:pt x="84" y="552"/>
                    </a:lnTo>
                    <a:lnTo>
                      <a:pt x="72" y="564"/>
                    </a:lnTo>
                    <a:lnTo>
                      <a:pt x="48" y="570"/>
                    </a:lnTo>
                    <a:lnTo>
                      <a:pt x="54" y="576"/>
                    </a:lnTo>
                    <a:lnTo>
                      <a:pt x="60" y="588"/>
                    </a:lnTo>
                    <a:lnTo>
                      <a:pt x="60" y="594"/>
                    </a:lnTo>
                    <a:lnTo>
                      <a:pt x="66" y="600"/>
                    </a:lnTo>
                    <a:lnTo>
                      <a:pt x="66" y="606"/>
                    </a:lnTo>
                    <a:lnTo>
                      <a:pt x="72" y="618"/>
                    </a:lnTo>
                    <a:lnTo>
                      <a:pt x="66" y="618"/>
                    </a:lnTo>
                    <a:lnTo>
                      <a:pt x="66" y="642"/>
                    </a:lnTo>
                    <a:lnTo>
                      <a:pt x="60" y="648"/>
                    </a:lnTo>
                    <a:lnTo>
                      <a:pt x="24" y="648"/>
                    </a:lnTo>
                    <a:lnTo>
                      <a:pt x="30" y="660"/>
                    </a:lnTo>
                    <a:lnTo>
                      <a:pt x="30" y="666"/>
                    </a:lnTo>
                    <a:lnTo>
                      <a:pt x="24" y="666"/>
                    </a:lnTo>
                    <a:lnTo>
                      <a:pt x="18" y="672"/>
                    </a:lnTo>
                    <a:lnTo>
                      <a:pt x="18" y="678"/>
                    </a:lnTo>
                    <a:lnTo>
                      <a:pt x="30" y="690"/>
                    </a:lnTo>
                    <a:lnTo>
                      <a:pt x="30" y="708"/>
                    </a:lnTo>
                    <a:lnTo>
                      <a:pt x="24" y="714"/>
                    </a:lnTo>
                    <a:lnTo>
                      <a:pt x="18" y="726"/>
                    </a:lnTo>
                    <a:lnTo>
                      <a:pt x="0" y="708"/>
                    </a:lnTo>
                    <a:lnTo>
                      <a:pt x="0" y="768"/>
                    </a:lnTo>
                    <a:lnTo>
                      <a:pt x="6" y="762"/>
                    </a:lnTo>
                    <a:lnTo>
                      <a:pt x="24" y="762"/>
                    </a:lnTo>
                    <a:lnTo>
                      <a:pt x="36" y="774"/>
                    </a:lnTo>
                    <a:lnTo>
                      <a:pt x="36" y="780"/>
                    </a:lnTo>
                    <a:lnTo>
                      <a:pt x="30" y="780"/>
                    </a:lnTo>
                    <a:lnTo>
                      <a:pt x="30" y="774"/>
                    </a:lnTo>
                    <a:lnTo>
                      <a:pt x="24" y="774"/>
                    </a:lnTo>
                    <a:lnTo>
                      <a:pt x="24" y="834"/>
                    </a:lnTo>
                    <a:lnTo>
                      <a:pt x="30" y="840"/>
                    </a:lnTo>
                    <a:lnTo>
                      <a:pt x="36" y="840"/>
                    </a:lnTo>
                    <a:lnTo>
                      <a:pt x="48" y="846"/>
                    </a:lnTo>
                    <a:lnTo>
                      <a:pt x="54" y="858"/>
                    </a:lnTo>
                    <a:lnTo>
                      <a:pt x="60" y="864"/>
                    </a:lnTo>
                    <a:lnTo>
                      <a:pt x="66" y="876"/>
                    </a:lnTo>
                    <a:lnTo>
                      <a:pt x="90" y="900"/>
                    </a:lnTo>
                    <a:lnTo>
                      <a:pt x="96" y="900"/>
                    </a:lnTo>
                    <a:lnTo>
                      <a:pt x="96" y="912"/>
                    </a:lnTo>
                    <a:lnTo>
                      <a:pt x="78" y="912"/>
                    </a:lnTo>
                    <a:lnTo>
                      <a:pt x="78" y="942"/>
                    </a:lnTo>
                    <a:lnTo>
                      <a:pt x="90" y="954"/>
                    </a:lnTo>
                    <a:lnTo>
                      <a:pt x="102" y="960"/>
                    </a:lnTo>
                    <a:lnTo>
                      <a:pt x="96" y="966"/>
                    </a:lnTo>
                    <a:lnTo>
                      <a:pt x="96" y="984"/>
                    </a:lnTo>
                    <a:lnTo>
                      <a:pt x="102" y="984"/>
                    </a:lnTo>
                    <a:lnTo>
                      <a:pt x="108" y="990"/>
                    </a:lnTo>
                    <a:lnTo>
                      <a:pt x="174" y="990"/>
                    </a:lnTo>
                    <a:lnTo>
                      <a:pt x="180" y="984"/>
                    </a:lnTo>
                    <a:lnTo>
                      <a:pt x="180" y="948"/>
                    </a:lnTo>
                    <a:lnTo>
                      <a:pt x="198" y="942"/>
                    </a:lnTo>
                    <a:lnTo>
                      <a:pt x="198" y="924"/>
                    </a:lnTo>
                    <a:lnTo>
                      <a:pt x="264" y="930"/>
                    </a:lnTo>
                    <a:lnTo>
                      <a:pt x="276" y="936"/>
                    </a:lnTo>
                    <a:lnTo>
                      <a:pt x="300" y="876"/>
                    </a:lnTo>
                    <a:lnTo>
                      <a:pt x="300" y="864"/>
                    </a:lnTo>
                    <a:lnTo>
                      <a:pt x="306" y="852"/>
                    </a:lnTo>
                    <a:lnTo>
                      <a:pt x="306" y="816"/>
                    </a:lnTo>
                    <a:lnTo>
                      <a:pt x="300" y="810"/>
                    </a:lnTo>
                    <a:lnTo>
                      <a:pt x="294" y="798"/>
                    </a:lnTo>
                    <a:lnTo>
                      <a:pt x="312" y="798"/>
                    </a:lnTo>
                    <a:lnTo>
                      <a:pt x="324" y="786"/>
                    </a:lnTo>
                    <a:lnTo>
                      <a:pt x="324" y="780"/>
                    </a:lnTo>
                    <a:lnTo>
                      <a:pt x="306" y="762"/>
                    </a:lnTo>
                    <a:lnTo>
                      <a:pt x="294" y="762"/>
                    </a:lnTo>
                    <a:lnTo>
                      <a:pt x="312" y="756"/>
                    </a:lnTo>
                    <a:lnTo>
                      <a:pt x="300" y="750"/>
                    </a:lnTo>
                    <a:lnTo>
                      <a:pt x="324" y="750"/>
                    </a:lnTo>
                    <a:lnTo>
                      <a:pt x="336" y="744"/>
                    </a:lnTo>
                    <a:lnTo>
                      <a:pt x="348" y="744"/>
                    </a:lnTo>
                    <a:lnTo>
                      <a:pt x="354" y="738"/>
                    </a:lnTo>
                    <a:lnTo>
                      <a:pt x="360" y="726"/>
                    </a:lnTo>
                    <a:lnTo>
                      <a:pt x="360" y="714"/>
                    </a:lnTo>
                    <a:lnTo>
                      <a:pt x="366" y="708"/>
                    </a:lnTo>
                    <a:lnTo>
                      <a:pt x="384" y="726"/>
                    </a:lnTo>
                    <a:lnTo>
                      <a:pt x="390" y="726"/>
                    </a:lnTo>
                    <a:lnTo>
                      <a:pt x="396" y="720"/>
                    </a:lnTo>
                    <a:lnTo>
                      <a:pt x="408" y="696"/>
                    </a:lnTo>
                    <a:lnTo>
                      <a:pt x="402" y="690"/>
                    </a:lnTo>
                    <a:lnTo>
                      <a:pt x="402" y="684"/>
                    </a:lnTo>
                    <a:lnTo>
                      <a:pt x="414" y="684"/>
                    </a:lnTo>
                    <a:lnTo>
                      <a:pt x="420" y="678"/>
                    </a:lnTo>
                    <a:lnTo>
                      <a:pt x="432" y="672"/>
                    </a:lnTo>
                    <a:lnTo>
                      <a:pt x="432" y="660"/>
                    </a:lnTo>
                    <a:lnTo>
                      <a:pt x="420" y="636"/>
                    </a:lnTo>
                    <a:lnTo>
                      <a:pt x="408" y="630"/>
                    </a:lnTo>
                    <a:lnTo>
                      <a:pt x="408" y="618"/>
                    </a:lnTo>
                    <a:lnTo>
                      <a:pt x="372" y="600"/>
                    </a:lnTo>
                    <a:lnTo>
                      <a:pt x="360" y="606"/>
                    </a:lnTo>
                    <a:lnTo>
                      <a:pt x="354" y="606"/>
                    </a:lnTo>
                    <a:lnTo>
                      <a:pt x="342" y="600"/>
                    </a:lnTo>
                    <a:lnTo>
                      <a:pt x="330" y="576"/>
                    </a:lnTo>
                    <a:lnTo>
                      <a:pt x="330" y="558"/>
                    </a:lnTo>
                    <a:lnTo>
                      <a:pt x="324" y="546"/>
                    </a:lnTo>
                    <a:lnTo>
                      <a:pt x="324" y="528"/>
                    </a:lnTo>
                    <a:lnTo>
                      <a:pt x="336" y="516"/>
                    </a:lnTo>
                    <a:lnTo>
                      <a:pt x="342" y="504"/>
                    </a:lnTo>
                    <a:lnTo>
                      <a:pt x="342" y="486"/>
                    </a:lnTo>
                    <a:lnTo>
                      <a:pt x="336" y="474"/>
                    </a:lnTo>
                    <a:lnTo>
                      <a:pt x="330" y="468"/>
                    </a:lnTo>
                    <a:lnTo>
                      <a:pt x="330" y="462"/>
                    </a:lnTo>
                    <a:lnTo>
                      <a:pt x="348" y="462"/>
                    </a:lnTo>
                    <a:lnTo>
                      <a:pt x="354" y="456"/>
                    </a:lnTo>
                    <a:lnTo>
                      <a:pt x="354" y="438"/>
                    </a:lnTo>
                    <a:lnTo>
                      <a:pt x="348" y="426"/>
                    </a:lnTo>
                    <a:lnTo>
                      <a:pt x="354" y="432"/>
                    </a:lnTo>
                    <a:lnTo>
                      <a:pt x="378" y="432"/>
                    </a:lnTo>
                    <a:lnTo>
                      <a:pt x="384" y="426"/>
                    </a:lnTo>
                    <a:lnTo>
                      <a:pt x="396" y="420"/>
                    </a:lnTo>
                    <a:lnTo>
                      <a:pt x="408" y="408"/>
                    </a:lnTo>
                    <a:lnTo>
                      <a:pt x="438" y="414"/>
                    </a:lnTo>
                    <a:lnTo>
                      <a:pt x="450" y="390"/>
                    </a:lnTo>
                    <a:lnTo>
                      <a:pt x="480" y="390"/>
                    </a:lnTo>
                    <a:lnTo>
                      <a:pt x="498" y="384"/>
                    </a:lnTo>
                    <a:lnTo>
                      <a:pt x="510" y="378"/>
                    </a:lnTo>
                    <a:lnTo>
                      <a:pt x="522" y="354"/>
                    </a:lnTo>
                    <a:lnTo>
                      <a:pt x="540" y="336"/>
                    </a:lnTo>
                    <a:lnTo>
                      <a:pt x="546" y="324"/>
                    </a:lnTo>
                    <a:lnTo>
                      <a:pt x="528" y="300"/>
                    </a:lnTo>
                    <a:lnTo>
                      <a:pt x="558" y="264"/>
                    </a:lnTo>
                    <a:lnTo>
                      <a:pt x="540" y="246"/>
                    </a:lnTo>
                    <a:lnTo>
                      <a:pt x="576" y="234"/>
                    </a:lnTo>
                    <a:lnTo>
                      <a:pt x="594" y="216"/>
                    </a:lnTo>
                    <a:lnTo>
                      <a:pt x="672" y="222"/>
                    </a:lnTo>
                    <a:lnTo>
                      <a:pt x="684" y="240"/>
                    </a:lnTo>
                    <a:lnTo>
                      <a:pt x="690" y="240"/>
                    </a:lnTo>
                    <a:lnTo>
                      <a:pt x="678" y="204"/>
                    </a:lnTo>
                    <a:close/>
                    <a:moveTo>
                      <a:pt x="390" y="828"/>
                    </a:moveTo>
                    <a:lnTo>
                      <a:pt x="390" y="840"/>
                    </a:lnTo>
                    <a:lnTo>
                      <a:pt x="396" y="852"/>
                    </a:lnTo>
                    <a:lnTo>
                      <a:pt x="396" y="864"/>
                    </a:lnTo>
                    <a:lnTo>
                      <a:pt x="402" y="870"/>
                    </a:lnTo>
                    <a:lnTo>
                      <a:pt x="402" y="876"/>
                    </a:lnTo>
                    <a:lnTo>
                      <a:pt x="414" y="852"/>
                    </a:lnTo>
                    <a:lnTo>
                      <a:pt x="426" y="852"/>
                    </a:lnTo>
                    <a:lnTo>
                      <a:pt x="432" y="846"/>
                    </a:lnTo>
                    <a:lnTo>
                      <a:pt x="438" y="834"/>
                    </a:lnTo>
                    <a:lnTo>
                      <a:pt x="438" y="822"/>
                    </a:lnTo>
                    <a:lnTo>
                      <a:pt x="432" y="816"/>
                    </a:lnTo>
                    <a:lnTo>
                      <a:pt x="450" y="798"/>
                    </a:lnTo>
                    <a:lnTo>
                      <a:pt x="444" y="798"/>
                    </a:lnTo>
                    <a:lnTo>
                      <a:pt x="438" y="804"/>
                    </a:lnTo>
                    <a:lnTo>
                      <a:pt x="420" y="804"/>
                    </a:lnTo>
                    <a:lnTo>
                      <a:pt x="408" y="810"/>
                    </a:lnTo>
                    <a:lnTo>
                      <a:pt x="390" y="828"/>
                    </a:lnTo>
                    <a:close/>
                    <a:moveTo>
                      <a:pt x="300" y="900"/>
                    </a:moveTo>
                    <a:lnTo>
                      <a:pt x="300" y="912"/>
                    </a:lnTo>
                    <a:lnTo>
                      <a:pt x="294" y="924"/>
                    </a:lnTo>
                    <a:lnTo>
                      <a:pt x="300" y="918"/>
                    </a:lnTo>
                    <a:lnTo>
                      <a:pt x="312" y="912"/>
                    </a:lnTo>
                    <a:lnTo>
                      <a:pt x="318" y="900"/>
                    </a:lnTo>
                    <a:lnTo>
                      <a:pt x="318" y="894"/>
                    </a:lnTo>
                    <a:lnTo>
                      <a:pt x="324" y="888"/>
                    </a:lnTo>
                    <a:lnTo>
                      <a:pt x="324" y="882"/>
                    </a:lnTo>
                    <a:lnTo>
                      <a:pt x="342" y="858"/>
                    </a:lnTo>
                    <a:lnTo>
                      <a:pt x="336" y="840"/>
                    </a:lnTo>
                    <a:lnTo>
                      <a:pt x="330" y="852"/>
                    </a:lnTo>
                    <a:lnTo>
                      <a:pt x="312" y="870"/>
                    </a:lnTo>
                    <a:lnTo>
                      <a:pt x="300" y="894"/>
                    </a:lnTo>
                    <a:lnTo>
                      <a:pt x="300" y="90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14" name="Spain" descr="© INSCALE GmbH, 05.05.2010&#10;http://www.presentationload.com/">
                <a:extLst>
                  <a:ext uri="{FF2B5EF4-FFF2-40B4-BE49-F238E27FC236}">
                    <a16:creationId xmlns:a16="http://schemas.microsoft.com/office/drawing/2014/main" id="{6D20F5D3-DD20-5B97-5FAB-6F0488AC6CF3}"/>
                  </a:ext>
                </a:extLst>
              </p:cNvPr>
              <p:cNvSpPr>
                <a:spLocks noEditPoints="1"/>
              </p:cNvSpPr>
              <p:nvPr/>
            </p:nvSpPr>
            <p:spPr bwMode="gray">
              <a:xfrm>
                <a:off x="5277527" y="2368800"/>
                <a:ext cx="413072" cy="291364"/>
              </a:xfrm>
              <a:custGeom>
                <a:avLst/>
                <a:gdLst>
                  <a:gd name="T0" fmla="*/ 2147483647 w 876"/>
                  <a:gd name="T1" fmla="*/ 2147483647 h 618"/>
                  <a:gd name="T2" fmla="*/ 2147483647 w 876"/>
                  <a:gd name="T3" fmla="*/ 2147483647 h 618"/>
                  <a:gd name="T4" fmla="*/ 2147483647 w 876"/>
                  <a:gd name="T5" fmla="*/ 2147483647 h 618"/>
                  <a:gd name="T6" fmla="*/ 2147483647 w 876"/>
                  <a:gd name="T7" fmla="*/ 2147483647 h 618"/>
                  <a:gd name="T8" fmla="*/ 2147483647 w 876"/>
                  <a:gd name="T9" fmla="*/ 2147483647 h 618"/>
                  <a:gd name="T10" fmla="*/ 2147483647 w 876"/>
                  <a:gd name="T11" fmla="*/ 2147483647 h 618"/>
                  <a:gd name="T12" fmla="*/ 2147483647 w 876"/>
                  <a:gd name="T13" fmla="*/ 2147483647 h 618"/>
                  <a:gd name="T14" fmla="*/ 2147483647 w 876"/>
                  <a:gd name="T15" fmla="*/ 2147483647 h 618"/>
                  <a:gd name="T16" fmla="*/ 2147483647 w 876"/>
                  <a:gd name="T17" fmla="*/ 2147483647 h 618"/>
                  <a:gd name="T18" fmla="*/ 2147483647 w 876"/>
                  <a:gd name="T19" fmla="*/ 2147483647 h 618"/>
                  <a:gd name="T20" fmla="*/ 2147483647 w 876"/>
                  <a:gd name="T21" fmla="*/ 2147483647 h 618"/>
                  <a:gd name="T22" fmla="*/ 2147483647 w 876"/>
                  <a:gd name="T23" fmla="*/ 2147483647 h 618"/>
                  <a:gd name="T24" fmla="*/ 2147483647 w 876"/>
                  <a:gd name="T25" fmla="*/ 2147483647 h 618"/>
                  <a:gd name="T26" fmla="*/ 2147483647 w 876"/>
                  <a:gd name="T27" fmla="*/ 2147483647 h 618"/>
                  <a:gd name="T28" fmla="*/ 2147483647 w 876"/>
                  <a:gd name="T29" fmla="*/ 2147483647 h 618"/>
                  <a:gd name="T30" fmla="*/ 2147483647 w 876"/>
                  <a:gd name="T31" fmla="*/ 2147483647 h 618"/>
                  <a:gd name="T32" fmla="*/ 2147483647 w 876"/>
                  <a:gd name="T33" fmla="*/ 2147483647 h 618"/>
                  <a:gd name="T34" fmla="*/ 2147483647 w 876"/>
                  <a:gd name="T35" fmla="*/ 2147483647 h 618"/>
                  <a:gd name="T36" fmla="*/ 2147483647 w 876"/>
                  <a:gd name="T37" fmla="*/ 2147483647 h 618"/>
                  <a:gd name="T38" fmla="*/ 2147483647 w 876"/>
                  <a:gd name="T39" fmla="*/ 2147483647 h 618"/>
                  <a:gd name="T40" fmla="*/ 2147483647 w 876"/>
                  <a:gd name="T41" fmla="*/ 0 h 618"/>
                  <a:gd name="T42" fmla="*/ 2147483647 w 876"/>
                  <a:gd name="T43" fmla="*/ 2147483647 h 618"/>
                  <a:gd name="T44" fmla="*/ 0 w 876"/>
                  <a:gd name="T45" fmla="*/ 2147483647 h 618"/>
                  <a:gd name="T46" fmla="*/ 2147483647 w 876"/>
                  <a:gd name="T47" fmla="*/ 2147483647 h 618"/>
                  <a:gd name="T48" fmla="*/ 2147483647 w 876"/>
                  <a:gd name="T49" fmla="*/ 2147483647 h 618"/>
                  <a:gd name="T50" fmla="*/ 2147483647 w 876"/>
                  <a:gd name="T51" fmla="*/ 2147483647 h 618"/>
                  <a:gd name="T52" fmla="*/ 2147483647 w 876"/>
                  <a:gd name="T53" fmla="*/ 2147483647 h 618"/>
                  <a:gd name="T54" fmla="*/ 2147483647 w 876"/>
                  <a:gd name="T55" fmla="*/ 2147483647 h 618"/>
                  <a:gd name="T56" fmla="*/ 2147483647 w 876"/>
                  <a:gd name="T57" fmla="*/ 2147483647 h 618"/>
                  <a:gd name="T58" fmla="*/ 2147483647 w 876"/>
                  <a:gd name="T59" fmla="*/ 2147483647 h 618"/>
                  <a:gd name="T60" fmla="*/ 2147483647 w 876"/>
                  <a:gd name="T61" fmla="*/ 2147483647 h 618"/>
                  <a:gd name="T62" fmla="*/ 2147483647 w 876"/>
                  <a:gd name="T63" fmla="*/ 2147483647 h 618"/>
                  <a:gd name="T64" fmla="*/ 2147483647 w 876"/>
                  <a:gd name="T65" fmla="*/ 2147483647 h 618"/>
                  <a:gd name="T66" fmla="*/ 2147483647 w 876"/>
                  <a:gd name="T67" fmla="*/ 2147483647 h 618"/>
                  <a:gd name="T68" fmla="*/ 2147483647 w 876"/>
                  <a:gd name="T69" fmla="*/ 2147483647 h 618"/>
                  <a:gd name="T70" fmla="*/ 2147483647 w 876"/>
                  <a:gd name="T71" fmla="*/ 2147483647 h 618"/>
                  <a:gd name="T72" fmla="*/ 2147483647 w 876"/>
                  <a:gd name="T73" fmla="*/ 2147483647 h 618"/>
                  <a:gd name="T74" fmla="*/ 2147483647 w 876"/>
                  <a:gd name="T75" fmla="*/ 2147483647 h 618"/>
                  <a:gd name="T76" fmla="*/ 2147483647 w 876"/>
                  <a:gd name="T77" fmla="*/ 2147483647 h 618"/>
                  <a:gd name="T78" fmla="*/ 2147483647 w 876"/>
                  <a:gd name="T79" fmla="*/ 2147483647 h 618"/>
                  <a:gd name="T80" fmla="*/ 2147483647 w 876"/>
                  <a:gd name="T81" fmla="*/ 2147483647 h 618"/>
                  <a:gd name="T82" fmla="*/ 2147483647 w 876"/>
                  <a:gd name="T83" fmla="*/ 2147483647 h 618"/>
                  <a:gd name="T84" fmla="*/ 2147483647 w 876"/>
                  <a:gd name="T85" fmla="*/ 2147483647 h 618"/>
                  <a:gd name="T86" fmla="*/ 2147483647 w 876"/>
                  <a:gd name="T87" fmla="*/ 2147483647 h 618"/>
                  <a:gd name="T88" fmla="*/ 2147483647 w 876"/>
                  <a:gd name="T89" fmla="*/ 2147483647 h 618"/>
                  <a:gd name="T90" fmla="*/ 2147483647 w 876"/>
                  <a:gd name="T91" fmla="*/ 2147483647 h 618"/>
                  <a:gd name="T92" fmla="*/ 2147483647 w 876"/>
                  <a:gd name="T93" fmla="*/ 2147483647 h 618"/>
                  <a:gd name="T94" fmla="*/ 2147483647 w 876"/>
                  <a:gd name="T95" fmla="*/ 2147483647 h 618"/>
                  <a:gd name="T96" fmla="*/ 2147483647 w 876"/>
                  <a:gd name="T97" fmla="*/ 2147483647 h 618"/>
                  <a:gd name="T98" fmla="*/ 2147483647 w 876"/>
                  <a:gd name="T99" fmla="*/ 2147483647 h 618"/>
                  <a:gd name="T100" fmla="*/ 2147483647 w 876"/>
                  <a:gd name="T101" fmla="*/ 2147483647 h 618"/>
                  <a:gd name="T102" fmla="*/ 2147483647 w 876"/>
                  <a:gd name="T103" fmla="*/ 2147483647 h 618"/>
                  <a:gd name="T104" fmla="*/ 2147483647 w 876"/>
                  <a:gd name="T105" fmla="*/ 2147483647 h 618"/>
                  <a:gd name="T106" fmla="*/ 2147483647 w 876"/>
                  <a:gd name="T107" fmla="*/ 2147483647 h 618"/>
                  <a:gd name="T108" fmla="*/ 2147483647 w 876"/>
                  <a:gd name="T109" fmla="*/ 2147483647 h 6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76"/>
                  <a:gd name="T166" fmla="*/ 0 h 618"/>
                  <a:gd name="T167" fmla="*/ 876 w 876"/>
                  <a:gd name="T168" fmla="*/ 618 h 6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76" h="618">
                    <a:moveTo>
                      <a:pt x="804" y="318"/>
                    </a:moveTo>
                    <a:lnTo>
                      <a:pt x="798" y="312"/>
                    </a:lnTo>
                    <a:lnTo>
                      <a:pt x="798" y="306"/>
                    </a:lnTo>
                    <a:lnTo>
                      <a:pt x="786" y="306"/>
                    </a:lnTo>
                    <a:lnTo>
                      <a:pt x="762" y="318"/>
                    </a:lnTo>
                    <a:lnTo>
                      <a:pt x="750" y="330"/>
                    </a:lnTo>
                    <a:lnTo>
                      <a:pt x="750" y="336"/>
                    </a:lnTo>
                    <a:lnTo>
                      <a:pt x="756" y="342"/>
                    </a:lnTo>
                    <a:lnTo>
                      <a:pt x="768" y="342"/>
                    </a:lnTo>
                    <a:lnTo>
                      <a:pt x="774" y="348"/>
                    </a:lnTo>
                    <a:lnTo>
                      <a:pt x="774" y="354"/>
                    </a:lnTo>
                    <a:lnTo>
                      <a:pt x="804" y="354"/>
                    </a:lnTo>
                    <a:lnTo>
                      <a:pt x="816" y="342"/>
                    </a:lnTo>
                    <a:lnTo>
                      <a:pt x="816" y="324"/>
                    </a:lnTo>
                    <a:lnTo>
                      <a:pt x="810" y="318"/>
                    </a:lnTo>
                    <a:lnTo>
                      <a:pt x="804" y="318"/>
                    </a:lnTo>
                    <a:close/>
                    <a:moveTo>
                      <a:pt x="672" y="390"/>
                    </a:moveTo>
                    <a:lnTo>
                      <a:pt x="678" y="396"/>
                    </a:lnTo>
                    <a:lnTo>
                      <a:pt x="684" y="396"/>
                    </a:lnTo>
                    <a:lnTo>
                      <a:pt x="690" y="390"/>
                    </a:lnTo>
                    <a:lnTo>
                      <a:pt x="690" y="372"/>
                    </a:lnTo>
                    <a:lnTo>
                      <a:pt x="684" y="372"/>
                    </a:lnTo>
                    <a:lnTo>
                      <a:pt x="672" y="384"/>
                    </a:lnTo>
                    <a:lnTo>
                      <a:pt x="672" y="390"/>
                    </a:lnTo>
                    <a:close/>
                    <a:moveTo>
                      <a:pt x="840" y="300"/>
                    </a:moveTo>
                    <a:lnTo>
                      <a:pt x="840" y="306"/>
                    </a:lnTo>
                    <a:lnTo>
                      <a:pt x="852" y="318"/>
                    </a:lnTo>
                    <a:lnTo>
                      <a:pt x="870" y="318"/>
                    </a:lnTo>
                    <a:lnTo>
                      <a:pt x="876" y="312"/>
                    </a:lnTo>
                    <a:lnTo>
                      <a:pt x="864" y="300"/>
                    </a:lnTo>
                    <a:lnTo>
                      <a:pt x="852" y="300"/>
                    </a:lnTo>
                    <a:lnTo>
                      <a:pt x="846" y="294"/>
                    </a:lnTo>
                    <a:lnTo>
                      <a:pt x="840" y="300"/>
                    </a:lnTo>
                    <a:close/>
                    <a:moveTo>
                      <a:pt x="804" y="150"/>
                    </a:moveTo>
                    <a:lnTo>
                      <a:pt x="798" y="138"/>
                    </a:lnTo>
                    <a:lnTo>
                      <a:pt x="798" y="132"/>
                    </a:lnTo>
                    <a:lnTo>
                      <a:pt x="810" y="120"/>
                    </a:lnTo>
                    <a:lnTo>
                      <a:pt x="798" y="114"/>
                    </a:lnTo>
                    <a:lnTo>
                      <a:pt x="792" y="108"/>
                    </a:lnTo>
                    <a:lnTo>
                      <a:pt x="792" y="102"/>
                    </a:lnTo>
                    <a:lnTo>
                      <a:pt x="780" y="102"/>
                    </a:lnTo>
                    <a:lnTo>
                      <a:pt x="780" y="108"/>
                    </a:lnTo>
                    <a:lnTo>
                      <a:pt x="774" y="114"/>
                    </a:lnTo>
                    <a:lnTo>
                      <a:pt x="756" y="114"/>
                    </a:lnTo>
                    <a:lnTo>
                      <a:pt x="750" y="108"/>
                    </a:lnTo>
                    <a:lnTo>
                      <a:pt x="726" y="108"/>
                    </a:lnTo>
                    <a:lnTo>
                      <a:pt x="726" y="102"/>
                    </a:lnTo>
                    <a:lnTo>
                      <a:pt x="708" y="102"/>
                    </a:lnTo>
                    <a:lnTo>
                      <a:pt x="696" y="108"/>
                    </a:lnTo>
                    <a:lnTo>
                      <a:pt x="690" y="84"/>
                    </a:lnTo>
                    <a:lnTo>
                      <a:pt x="672" y="84"/>
                    </a:lnTo>
                    <a:lnTo>
                      <a:pt x="672" y="78"/>
                    </a:lnTo>
                    <a:lnTo>
                      <a:pt x="666" y="72"/>
                    </a:lnTo>
                    <a:lnTo>
                      <a:pt x="648" y="72"/>
                    </a:lnTo>
                    <a:lnTo>
                      <a:pt x="642" y="78"/>
                    </a:lnTo>
                    <a:lnTo>
                      <a:pt x="642" y="90"/>
                    </a:lnTo>
                    <a:lnTo>
                      <a:pt x="624" y="96"/>
                    </a:lnTo>
                    <a:lnTo>
                      <a:pt x="624" y="84"/>
                    </a:lnTo>
                    <a:lnTo>
                      <a:pt x="594" y="84"/>
                    </a:lnTo>
                    <a:lnTo>
                      <a:pt x="582" y="72"/>
                    </a:lnTo>
                    <a:lnTo>
                      <a:pt x="570" y="72"/>
                    </a:lnTo>
                    <a:lnTo>
                      <a:pt x="564" y="78"/>
                    </a:lnTo>
                    <a:lnTo>
                      <a:pt x="546" y="60"/>
                    </a:lnTo>
                    <a:lnTo>
                      <a:pt x="510" y="60"/>
                    </a:lnTo>
                    <a:lnTo>
                      <a:pt x="516" y="54"/>
                    </a:lnTo>
                    <a:lnTo>
                      <a:pt x="516" y="48"/>
                    </a:lnTo>
                    <a:lnTo>
                      <a:pt x="504" y="36"/>
                    </a:lnTo>
                    <a:lnTo>
                      <a:pt x="498" y="36"/>
                    </a:lnTo>
                    <a:lnTo>
                      <a:pt x="492" y="42"/>
                    </a:lnTo>
                    <a:lnTo>
                      <a:pt x="486" y="36"/>
                    </a:lnTo>
                    <a:lnTo>
                      <a:pt x="450" y="36"/>
                    </a:lnTo>
                    <a:lnTo>
                      <a:pt x="390" y="24"/>
                    </a:lnTo>
                    <a:lnTo>
                      <a:pt x="378" y="24"/>
                    </a:lnTo>
                    <a:lnTo>
                      <a:pt x="348" y="36"/>
                    </a:lnTo>
                    <a:lnTo>
                      <a:pt x="294" y="30"/>
                    </a:lnTo>
                    <a:lnTo>
                      <a:pt x="258" y="12"/>
                    </a:lnTo>
                    <a:lnTo>
                      <a:pt x="234" y="12"/>
                    </a:lnTo>
                    <a:lnTo>
                      <a:pt x="216" y="18"/>
                    </a:lnTo>
                    <a:lnTo>
                      <a:pt x="162" y="18"/>
                    </a:lnTo>
                    <a:lnTo>
                      <a:pt x="150" y="12"/>
                    </a:lnTo>
                    <a:lnTo>
                      <a:pt x="138" y="12"/>
                    </a:lnTo>
                    <a:lnTo>
                      <a:pt x="126" y="6"/>
                    </a:lnTo>
                    <a:lnTo>
                      <a:pt x="120" y="0"/>
                    </a:lnTo>
                    <a:lnTo>
                      <a:pt x="108" y="0"/>
                    </a:lnTo>
                    <a:lnTo>
                      <a:pt x="96" y="6"/>
                    </a:lnTo>
                    <a:lnTo>
                      <a:pt x="72" y="30"/>
                    </a:lnTo>
                    <a:lnTo>
                      <a:pt x="60" y="30"/>
                    </a:lnTo>
                    <a:lnTo>
                      <a:pt x="48" y="36"/>
                    </a:lnTo>
                    <a:lnTo>
                      <a:pt x="30" y="36"/>
                    </a:lnTo>
                    <a:lnTo>
                      <a:pt x="6" y="48"/>
                    </a:lnTo>
                    <a:lnTo>
                      <a:pt x="0" y="60"/>
                    </a:lnTo>
                    <a:lnTo>
                      <a:pt x="0" y="72"/>
                    </a:lnTo>
                    <a:lnTo>
                      <a:pt x="6" y="78"/>
                    </a:lnTo>
                    <a:lnTo>
                      <a:pt x="12" y="90"/>
                    </a:lnTo>
                    <a:lnTo>
                      <a:pt x="24" y="96"/>
                    </a:lnTo>
                    <a:lnTo>
                      <a:pt x="30" y="102"/>
                    </a:lnTo>
                    <a:lnTo>
                      <a:pt x="18" y="138"/>
                    </a:lnTo>
                    <a:lnTo>
                      <a:pt x="24" y="144"/>
                    </a:lnTo>
                    <a:lnTo>
                      <a:pt x="24" y="150"/>
                    </a:lnTo>
                    <a:lnTo>
                      <a:pt x="30" y="144"/>
                    </a:lnTo>
                    <a:lnTo>
                      <a:pt x="54" y="132"/>
                    </a:lnTo>
                    <a:lnTo>
                      <a:pt x="78" y="132"/>
                    </a:lnTo>
                    <a:lnTo>
                      <a:pt x="78" y="138"/>
                    </a:lnTo>
                    <a:lnTo>
                      <a:pt x="66" y="150"/>
                    </a:lnTo>
                    <a:lnTo>
                      <a:pt x="60" y="150"/>
                    </a:lnTo>
                    <a:lnTo>
                      <a:pt x="60" y="156"/>
                    </a:lnTo>
                    <a:lnTo>
                      <a:pt x="72" y="156"/>
                    </a:lnTo>
                    <a:lnTo>
                      <a:pt x="78" y="150"/>
                    </a:lnTo>
                    <a:lnTo>
                      <a:pt x="96" y="150"/>
                    </a:lnTo>
                    <a:lnTo>
                      <a:pt x="102" y="156"/>
                    </a:lnTo>
                    <a:lnTo>
                      <a:pt x="114" y="156"/>
                    </a:lnTo>
                    <a:lnTo>
                      <a:pt x="120" y="150"/>
                    </a:lnTo>
                    <a:lnTo>
                      <a:pt x="120" y="144"/>
                    </a:lnTo>
                    <a:lnTo>
                      <a:pt x="174" y="144"/>
                    </a:lnTo>
                    <a:lnTo>
                      <a:pt x="174" y="162"/>
                    </a:lnTo>
                    <a:lnTo>
                      <a:pt x="180" y="162"/>
                    </a:lnTo>
                    <a:lnTo>
                      <a:pt x="192" y="168"/>
                    </a:lnTo>
                    <a:lnTo>
                      <a:pt x="192" y="174"/>
                    </a:lnTo>
                    <a:lnTo>
                      <a:pt x="168" y="198"/>
                    </a:lnTo>
                    <a:lnTo>
                      <a:pt x="144" y="210"/>
                    </a:lnTo>
                    <a:lnTo>
                      <a:pt x="138" y="216"/>
                    </a:lnTo>
                    <a:lnTo>
                      <a:pt x="138" y="222"/>
                    </a:lnTo>
                    <a:lnTo>
                      <a:pt x="144" y="222"/>
                    </a:lnTo>
                    <a:lnTo>
                      <a:pt x="150" y="228"/>
                    </a:lnTo>
                    <a:lnTo>
                      <a:pt x="150" y="240"/>
                    </a:lnTo>
                    <a:lnTo>
                      <a:pt x="144" y="258"/>
                    </a:lnTo>
                    <a:lnTo>
                      <a:pt x="144" y="276"/>
                    </a:lnTo>
                    <a:lnTo>
                      <a:pt x="138" y="276"/>
                    </a:lnTo>
                    <a:lnTo>
                      <a:pt x="132" y="282"/>
                    </a:lnTo>
                    <a:lnTo>
                      <a:pt x="132" y="294"/>
                    </a:lnTo>
                    <a:lnTo>
                      <a:pt x="138" y="300"/>
                    </a:lnTo>
                    <a:lnTo>
                      <a:pt x="138" y="312"/>
                    </a:lnTo>
                    <a:lnTo>
                      <a:pt x="126" y="324"/>
                    </a:lnTo>
                    <a:lnTo>
                      <a:pt x="90" y="324"/>
                    </a:lnTo>
                    <a:lnTo>
                      <a:pt x="114" y="348"/>
                    </a:lnTo>
                    <a:lnTo>
                      <a:pt x="114" y="360"/>
                    </a:lnTo>
                    <a:lnTo>
                      <a:pt x="120" y="366"/>
                    </a:lnTo>
                    <a:lnTo>
                      <a:pt x="132" y="372"/>
                    </a:lnTo>
                    <a:lnTo>
                      <a:pt x="132" y="378"/>
                    </a:lnTo>
                    <a:lnTo>
                      <a:pt x="120" y="390"/>
                    </a:lnTo>
                    <a:lnTo>
                      <a:pt x="108" y="396"/>
                    </a:lnTo>
                    <a:lnTo>
                      <a:pt x="96" y="408"/>
                    </a:lnTo>
                    <a:lnTo>
                      <a:pt x="96" y="414"/>
                    </a:lnTo>
                    <a:lnTo>
                      <a:pt x="102" y="420"/>
                    </a:lnTo>
                    <a:lnTo>
                      <a:pt x="102" y="426"/>
                    </a:lnTo>
                    <a:lnTo>
                      <a:pt x="108" y="438"/>
                    </a:lnTo>
                    <a:lnTo>
                      <a:pt x="114" y="444"/>
                    </a:lnTo>
                    <a:lnTo>
                      <a:pt x="126" y="444"/>
                    </a:lnTo>
                    <a:lnTo>
                      <a:pt x="126" y="450"/>
                    </a:lnTo>
                    <a:lnTo>
                      <a:pt x="114" y="462"/>
                    </a:lnTo>
                    <a:lnTo>
                      <a:pt x="102" y="462"/>
                    </a:lnTo>
                    <a:lnTo>
                      <a:pt x="96" y="474"/>
                    </a:lnTo>
                    <a:lnTo>
                      <a:pt x="90" y="480"/>
                    </a:lnTo>
                    <a:lnTo>
                      <a:pt x="90" y="528"/>
                    </a:lnTo>
                    <a:lnTo>
                      <a:pt x="120" y="528"/>
                    </a:lnTo>
                    <a:lnTo>
                      <a:pt x="144" y="546"/>
                    </a:lnTo>
                    <a:lnTo>
                      <a:pt x="162" y="546"/>
                    </a:lnTo>
                    <a:lnTo>
                      <a:pt x="156" y="576"/>
                    </a:lnTo>
                    <a:lnTo>
                      <a:pt x="162" y="576"/>
                    </a:lnTo>
                    <a:lnTo>
                      <a:pt x="162" y="594"/>
                    </a:lnTo>
                    <a:lnTo>
                      <a:pt x="168" y="606"/>
                    </a:lnTo>
                    <a:lnTo>
                      <a:pt x="174" y="612"/>
                    </a:lnTo>
                    <a:lnTo>
                      <a:pt x="192" y="612"/>
                    </a:lnTo>
                    <a:lnTo>
                      <a:pt x="198" y="618"/>
                    </a:lnTo>
                    <a:lnTo>
                      <a:pt x="204" y="618"/>
                    </a:lnTo>
                    <a:lnTo>
                      <a:pt x="210" y="612"/>
                    </a:lnTo>
                    <a:lnTo>
                      <a:pt x="222" y="606"/>
                    </a:lnTo>
                    <a:lnTo>
                      <a:pt x="240" y="588"/>
                    </a:lnTo>
                    <a:lnTo>
                      <a:pt x="252" y="582"/>
                    </a:lnTo>
                    <a:lnTo>
                      <a:pt x="264" y="582"/>
                    </a:lnTo>
                    <a:lnTo>
                      <a:pt x="294" y="564"/>
                    </a:lnTo>
                    <a:lnTo>
                      <a:pt x="360" y="564"/>
                    </a:lnTo>
                    <a:lnTo>
                      <a:pt x="366" y="558"/>
                    </a:lnTo>
                    <a:lnTo>
                      <a:pt x="378" y="558"/>
                    </a:lnTo>
                    <a:lnTo>
                      <a:pt x="390" y="570"/>
                    </a:lnTo>
                    <a:lnTo>
                      <a:pt x="396" y="570"/>
                    </a:lnTo>
                    <a:lnTo>
                      <a:pt x="408" y="564"/>
                    </a:lnTo>
                    <a:lnTo>
                      <a:pt x="420" y="564"/>
                    </a:lnTo>
                    <a:lnTo>
                      <a:pt x="426" y="558"/>
                    </a:lnTo>
                    <a:lnTo>
                      <a:pt x="432" y="558"/>
                    </a:lnTo>
                    <a:lnTo>
                      <a:pt x="432" y="570"/>
                    </a:lnTo>
                    <a:lnTo>
                      <a:pt x="438" y="570"/>
                    </a:lnTo>
                    <a:lnTo>
                      <a:pt x="450" y="558"/>
                    </a:lnTo>
                    <a:lnTo>
                      <a:pt x="462" y="534"/>
                    </a:lnTo>
                    <a:lnTo>
                      <a:pt x="462" y="522"/>
                    </a:lnTo>
                    <a:lnTo>
                      <a:pt x="498" y="492"/>
                    </a:lnTo>
                    <a:lnTo>
                      <a:pt x="528" y="492"/>
                    </a:lnTo>
                    <a:lnTo>
                      <a:pt x="534" y="474"/>
                    </a:lnTo>
                    <a:lnTo>
                      <a:pt x="534" y="468"/>
                    </a:lnTo>
                    <a:lnTo>
                      <a:pt x="540" y="462"/>
                    </a:lnTo>
                    <a:lnTo>
                      <a:pt x="540" y="450"/>
                    </a:lnTo>
                    <a:lnTo>
                      <a:pt x="546" y="444"/>
                    </a:lnTo>
                    <a:lnTo>
                      <a:pt x="552" y="432"/>
                    </a:lnTo>
                    <a:lnTo>
                      <a:pt x="552" y="426"/>
                    </a:lnTo>
                    <a:lnTo>
                      <a:pt x="570" y="426"/>
                    </a:lnTo>
                    <a:lnTo>
                      <a:pt x="594" y="414"/>
                    </a:lnTo>
                    <a:lnTo>
                      <a:pt x="600" y="408"/>
                    </a:lnTo>
                    <a:lnTo>
                      <a:pt x="594" y="396"/>
                    </a:lnTo>
                    <a:lnTo>
                      <a:pt x="588" y="390"/>
                    </a:lnTo>
                    <a:lnTo>
                      <a:pt x="582" y="378"/>
                    </a:lnTo>
                    <a:lnTo>
                      <a:pt x="576" y="372"/>
                    </a:lnTo>
                    <a:lnTo>
                      <a:pt x="570" y="372"/>
                    </a:lnTo>
                    <a:lnTo>
                      <a:pt x="570" y="336"/>
                    </a:lnTo>
                    <a:lnTo>
                      <a:pt x="582" y="312"/>
                    </a:lnTo>
                    <a:lnTo>
                      <a:pt x="594" y="306"/>
                    </a:lnTo>
                    <a:lnTo>
                      <a:pt x="600" y="294"/>
                    </a:lnTo>
                    <a:lnTo>
                      <a:pt x="612" y="282"/>
                    </a:lnTo>
                    <a:lnTo>
                      <a:pt x="618" y="270"/>
                    </a:lnTo>
                    <a:lnTo>
                      <a:pt x="630" y="258"/>
                    </a:lnTo>
                    <a:lnTo>
                      <a:pt x="642" y="258"/>
                    </a:lnTo>
                    <a:lnTo>
                      <a:pt x="654" y="246"/>
                    </a:lnTo>
                    <a:lnTo>
                      <a:pt x="654" y="240"/>
                    </a:lnTo>
                    <a:lnTo>
                      <a:pt x="648" y="240"/>
                    </a:lnTo>
                    <a:lnTo>
                      <a:pt x="648" y="228"/>
                    </a:lnTo>
                    <a:lnTo>
                      <a:pt x="654" y="222"/>
                    </a:lnTo>
                    <a:lnTo>
                      <a:pt x="726" y="198"/>
                    </a:lnTo>
                    <a:lnTo>
                      <a:pt x="750" y="186"/>
                    </a:lnTo>
                    <a:lnTo>
                      <a:pt x="756" y="174"/>
                    </a:lnTo>
                    <a:lnTo>
                      <a:pt x="768" y="168"/>
                    </a:lnTo>
                    <a:lnTo>
                      <a:pt x="774" y="168"/>
                    </a:lnTo>
                    <a:lnTo>
                      <a:pt x="786" y="156"/>
                    </a:lnTo>
                    <a:lnTo>
                      <a:pt x="798" y="156"/>
                    </a:lnTo>
                    <a:lnTo>
                      <a:pt x="804" y="15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7" name="Slovenia" descr="© INSCALE GmbH, 05.05.2010&#10;http://www.presentationload.com/">
                <a:extLst>
                  <a:ext uri="{FF2B5EF4-FFF2-40B4-BE49-F238E27FC236}">
                    <a16:creationId xmlns:a16="http://schemas.microsoft.com/office/drawing/2014/main" id="{A3CBC7D7-86D8-0B6B-E085-728F0968A780}"/>
                  </a:ext>
                </a:extLst>
              </p:cNvPr>
              <p:cNvSpPr>
                <a:spLocks/>
              </p:cNvSpPr>
              <p:nvPr/>
            </p:nvSpPr>
            <p:spPr bwMode="gray">
              <a:xfrm>
                <a:off x="5965365" y="2248934"/>
                <a:ext cx="99580" cy="57167"/>
              </a:xfrm>
              <a:custGeom>
                <a:avLst/>
                <a:gdLst>
                  <a:gd name="T0" fmla="*/ 2147483647 w 210"/>
                  <a:gd name="T1" fmla="*/ 2147483647 h 120"/>
                  <a:gd name="T2" fmla="*/ 2147483647 w 210"/>
                  <a:gd name="T3" fmla="*/ 2147483647 h 120"/>
                  <a:gd name="T4" fmla="*/ 2147483647 w 210"/>
                  <a:gd name="T5" fmla="*/ 2147483647 h 120"/>
                  <a:gd name="T6" fmla="*/ 2147483647 w 210"/>
                  <a:gd name="T7" fmla="*/ 2147483647 h 120"/>
                  <a:gd name="T8" fmla="*/ 2147483647 w 210"/>
                  <a:gd name="T9" fmla="*/ 2147483647 h 120"/>
                  <a:gd name="T10" fmla="*/ 2147483647 w 210"/>
                  <a:gd name="T11" fmla="*/ 2147483647 h 120"/>
                  <a:gd name="T12" fmla="*/ 2147483647 w 210"/>
                  <a:gd name="T13" fmla="*/ 2147483647 h 120"/>
                  <a:gd name="T14" fmla="*/ 2147483647 w 210"/>
                  <a:gd name="T15" fmla="*/ 2147483647 h 120"/>
                  <a:gd name="T16" fmla="*/ 2147483647 w 210"/>
                  <a:gd name="T17" fmla="*/ 2147483647 h 120"/>
                  <a:gd name="T18" fmla="*/ 2147483647 w 210"/>
                  <a:gd name="T19" fmla="*/ 2147483647 h 120"/>
                  <a:gd name="T20" fmla="*/ 2147483647 w 210"/>
                  <a:gd name="T21" fmla="*/ 2147483647 h 120"/>
                  <a:gd name="T22" fmla="*/ 2147483647 w 210"/>
                  <a:gd name="T23" fmla="*/ 2147483647 h 120"/>
                  <a:gd name="T24" fmla="*/ 2147483647 w 210"/>
                  <a:gd name="T25" fmla="*/ 2147483647 h 120"/>
                  <a:gd name="T26" fmla="*/ 2147483647 w 210"/>
                  <a:gd name="T27" fmla="*/ 2147483647 h 120"/>
                  <a:gd name="T28" fmla="*/ 2147483647 w 210"/>
                  <a:gd name="T29" fmla="*/ 2147483647 h 120"/>
                  <a:gd name="T30" fmla="*/ 2147483647 w 210"/>
                  <a:gd name="T31" fmla="*/ 2147483647 h 120"/>
                  <a:gd name="T32" fmla="*/ 2147483647 w 210"/>
                  <a:gd name="T33" fmla="*/ 2147483647 h 120"/>
                  <a:gd name="T34" fmla="*/ 2147483647 w 210"/>
                  <a:gd name="T35" fmla="*/ 2147483647 h 120"/>
                  <a:gd name="T36" fmla="*/ 2147483647 w 210"/>
                  <a:gd name="T37" fmla="*/ 2147483647 h 120"/>
                  <a:gd name="T38" fmla="*/ 2147483647 w 210"/>
                  <a:gd name="T39" fmla="*/ 2147483647 h 120"/>
                  <a:gd name="T40" fmla="*/ 2147483647 w 210"/>
                  <a:gd name="T41" fmla="*/ 2147483647 h 120"/>
                  <a:gd name="T42" fmla="*/ 2147483647 w 210"/>
                  <a:gd name="T43" fmla="*/ 0 h 120"/>
                  <a:gd name="T44" fmla="*/ 2147483647 w 210"/>
                  <a:gd name="T45" fmla="*/ 2147483647 h 120"/>
                  <a:gd name="T46" fmla="*/ 2147483647 w 210"/>
                  <a:gd name="T47" fmla="*/ 2147483647 h 120"/>
                  <a:gd name="T48" fmla="*/ 2147483647 w 210"/>
                  <a:gd name="T49" fmla="*/ 2147483647 h 120"/>
                  <a:gd name="T50" fmla="*/ 2147483647 w 210"/>
                  <a:gd name="T51" fmla="*/ 2147483647 h 120"/>
                  <a:gd name="T52" fmla="*/ 2147483647 w 210"/>
                  <a:gd name="T53" fmla="*/ 2147483647 h 120"/>
                  <a:gd name="T54" fmla="*/ 2147483647 w 210"/>
                  <a:gd name="T55" fmla="*/ 2147483647 h 120"/>
                  <a:gd name="T56" fmla="*/ 2147483647 w 210"/>
                  <a:gd name="T57" fmla="*/ 2147483647 h 120"/>
                  <a:gd name="T58" fmla="*/ 2147483647 w 210"/>
                  <a:gd name="T59" fmla="*/ 2147483647 h 120"/>
                  <a:gd name="T60" fmla="*/ 2147483647 w 210"/>
                  <a:gd name="T61" fmla="*/ 2147483647 h 120"/>
                  <a:gd name="T62" fmla="*/ 2147483647 w 210"/>
                  <a:gd name="T63" fmla="*/ 2147483647 h 120"/>
                  <a:gd name="T64" fmla="*/ 2147483647 w 210"/>
                  <a:gd name="T65" fmla="*/ 2147483647 h 120"/>
                  <a:gd name="T66" fmla="*/ 2147483647 w 210"/>
                  <a:gd name="T67" fmla="*/ 2147483647 h 120"/>
                  <a:gd name="T68" fmla="*/ 0 w 210"/>
                  <a:gd name="T69" fmla="*/ 2147483647 h 120"/>
                  <a:gd name="T70" fmla="*/ 2147483647 w 210"/>
                  <a:gd name="T71" fmla="*/ 2147483647 h 120"/>
                  <a:gd name="T72" fmla="*/ 2147483647 w 210"/>
                  <a:gd name="T73" fmla="*/ 2147483647 h 120"/>
                  <a:gd name="T74" fmla="*/ 2147483647 w 210"/>
                  <a:gd name="T75" fmla="*/ 2147483647 h 120"/>
                  <a:gd name="T76" fmla="*/ 2147483647 w 210"/>
                  <a:gd name="T77" fmla="*/ 2147483647 h 120"/>
                  <a:gd name="T78" fmla="*/ 2147483647 w 210"/>
                  <a:gd name="T79" fmla="*/ 2147483647 h 120"/>
                  <a:gd name="T80" fmla="*/ 2147483647 w 210"/>
                  <a:gd name="T81" fmla="*/ 2147483647 h 120"/>
                  <a:gd name="T82" fmla="*/ 2147483647 w 210"/>
                  <a:gd name="T83" fmla="*/ 2147483647 h 120"/>
                  <a:gd name="T84" fmla="*/ 2147483647 w 210"/>
                  <a:gd name="T85" fmla="*/ 2147483647 h 120"/>
                  <a:gd name="T86" fmla="*/ 2147483647 w 210"/>
                  <a:gd name="T87" fmla="*/ 2147483647 h 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0"/>
                  <a:gd name="T133" fmla="*/ 0 h 120"/>
                  <a:gd name="T134" fmla="*/ 210 w 210"/>
                  <a:gd name="T135" fmla="*/ 120 h 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0" h="120">
                    <a:moveTo>
                      <a:pt x="24" y="120"/>
                    </a:moveTo>
                    <a:lnTo>
                      <a:pt x="42" y="120"/>
                    </a:lnTo>
                    <a:lnTo>
                      <a:pt x="42" y="108"/>
                    </a:lnTo>
                    <a:lnTo>
                      <a:pt x="54" y="114"/>
                    </a:lnTo>
                    <a:lnTo>
                      <a:pt x="72" y="114"/>
                    </a:lnTo>
                    <a:lnTo>
                      <a:pt x="78" y="102"/>
                    </a:lnTo>
                    <a:lnTo>
                      <a:pt x="78" y="108"/>
                    </a:lnTo>
                    <a:lnTo>
                      <a:pt x="84" y="114"/>
                    </a:lnTo>
                    <a:lnTo>
                      <a:pt x="126" y="114"/>
                    </a:lnTo>
                    <a:lnTo>
                      <a:pt x="126" y="96"/>
                    </a:lnTo>
                    <a:lnTo>
                      <a:pt x="138" y="90"/>
                    </a:lnTo>
                    <a:lnTo>
                      <a:pt x="150" y="78"/>
                    </a:lnTo>
                    <a:lnTo>
                      <a:pt x="150" y="72"/>
                    </a:lnTo>
                    <a:lnTo>
                      <a:pt x="144" y="66"/>
                    </a:lnTo>
                    <a:lnTo>
                      <a:pt x="144" y="54"/>
                    </a:lnTo>
                    <a:lnTo>
                      <a:pt x="174" y="54"/>
                    </a:lnTo>
                    <a:lnTo>
                      <a:pt x="186" y="48"/>
                    </a:lnTo>
                    <a:lnTo>
                      <a:pt x="186" y="36"/>
                    </a:lnTo>
                    <a:lnTo>
                      <a:pt x="210" y="36"/>
                    </a:lnTo>
                    <a:lnTo>
                      <a:pt x="192" y="24"/>
                    </a:lnTo>
                    <a:lnTo>
                      <a:pt x="186" y="6"/>
                    </a:lnTo>
                    <a:lnTo>
                      <a:pt x="180" y="0"/>
                    </a:lnTo>
                    <a:lnTo>
                      <a:pt x="174" y="12"/>
                    </a:lnTo>
                    <a:lnTo>
                      <a:pt x="168" y="30"/>
                    </a:lnTo>
                    <a:lnTo>
                      <a:pt x="144" y="24"/>
                    </a:lnTo>
                    <a:lnTo>
                      <a:pt x="132" y="30"/>
                    </a:lnTo>
                    <a:lnTo>
                      <a:pt x="84" y="30"/>
                    </a:lnTo>
                    <a:lnTo>
                      <a:pt x="84" y="42"/>
                    </a:lnTo>
                    <a:lnTo>
                      <a:pt x="54" y="42"/>
                    </a:lnTo>
                    <a:lnTo>
                      <a:pt x="48" y="36"/>
                    </a:lnTo>
                    <a:lnTo>
                      <a:pt x="30" y="36"/>
                    </a:lnTo>
                    <a:lnTo>
                      <a:pt x="24" y="42"/>
                    </a:lnTo>
                    <a:lnTo>
                      <a:pt x="6" y="42"/>
                    </a:lnTo>
                    <a:lnTo>
                      <a:pt x="6" y="48"/>
                    </a:lnTo>
                    <a:lnTo>
                      <a:pt x="0" y="54"/>
                    </a:lnTo>
                    <a:lnTo>
                      <a:pt x="12" y="60"/>
                    </a:lnTo>
                    <a:lnTo>
                      <a:pt x="6" y="96"/>
                    </a:lnTo>
                    <a:lnTo>
                      <a:pt x="18" y="96"/>
                    </a:lnTo>
                    <a:lnTo>
                      <a:pt x="30" y="102"/>
                    </a:lnTo>
                    <a:lnTo>
                      <a:pt x="36" y="102"/>
                    </a:lnTo>
                    <a:lnTo>
                      <a:pt x="36" y="108"/>
                    </a:lnTo>
                    <a:lnTo>
                      <a:pt x="30" y="108"/>
                    </a:lnTo>
                    <a:lnTo>
                      <a:pt x="30" y="114"/>
                    </a:lnTo>
                    <a:lnTo>
                      <a:pt x="24" y="12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8" name="Slovakia" descr="© INSCALE GmbH, 05.05.2010&#10;http://www.presentationload.com/">
                <a:extLst>
                  <a:ext uri="{FF2B5EF4-FFF2-40B4-BE49-F238E27FC236}">
                    <a16:creationId xmlns:a16="http://schemas.microsoft.com/office/drawing/2014/main" id="{C79CD9EA-35FB-3527-CB4A-22D60F46FC95}"/>
                  </a:ext>
                </a:extLst>
              </p:cNvPr>
              <p:cNvSpPr>
                <a:spLocks/>
              </p:cNvSpPr>
              <p:nvPr/>
            </p:nvSpPr>
            <p:spPr bwMode="gray">
              <a:xfrm>
                <a:off x="6066789" y="2153042"/>
                <a:ext cx="167812" cy="68231"/>
              </a:xfrm>
              <a:custGeom>
                <a:avLst/>
                <a:gdLst>
                  <a:gd name="T0" fmla="*/ 2147483647 w 354"/>
                  <a:gd name="T1" fmla="*/ 2147483647 h 144"/>
                  <a:gd name="T2" fmla="*/ 2147483647 w 354"/>
                  <a:gd name="T3" fmla="*/ 2147483647 h 144"/>
                  <a:gd name="T4" fmla="*/ 2147483647 w 354"/>
                  <a:gd name="T5" fmla="*/ 2147483647 h 144"/>
                  <a:gd name="T6" fmla="*/ 2147483647 w 354"/>
                  <a:gd name="T7" fmla="*/ 2147483647 h 144"/>
                  <a:gd name="T8" fmla="*/ 2147483647 w 354"/>
                  <a:gd name="T9" fmla="*/ 2147483647 h 144"/>
                  <a:gd name="T10" fmla="*/ 2147483647 w 354"/>
                  <a:gd name="T11" fmla="*/ 2147483647 h 144"/>
                  <a:gd name="T12" fmla="*/ 2147483647 w 354"/>
                  <a:gd name="T13" fmla="*/ 2147483647 h 144"/>
                  <a:gd name="T14" fmla="*/ 2147483647 w 354"/>
                  <a:gd name="T15" fmla="*/ 0 h 144"/>
                  <a:gd name="T16" fmla="*/ 2147483647 w 354"/>
                  <a:gd name="T17" fmla="*/ 2147483647 h 144"/>
                  <a:gd name="T18" fmla="*/ 2147483647 w 354"/>
                  <a:gd name="T19" fmla="*/ 0 h 144"/>
                  <a:gd name="T20" fmla="*/ 2147483647 w 354"/>
                  <a:gd name="T21" fmla="*/ 2147483647 h 144"/>
                  <a:gd name="T22" fmla="*/ 2147483647 w 354"/>
                  <a:gd name="T23" fmla="*/ 2147483647 h 144"/>
                  <a:gd name="T24" fmla="*/ 2147483647 w 354"/>
                  <a:gd name="T25" fmla="*/ 2147483647 h 144"/>
                  <a:gd name="T26" fmla="*/ 2147483647 w 354"/>
                  <a:gd name="T27" fmla="*/ 2147483647 h 144"/>
                  <a:gd name="T28" fmla="*/ 2147483647 w 354"/>
                  <a:gd name="T29" fmla="*/ 2147483647 h 144"/>
                  <a:gd name="T30" fmla="*/ 0 w 354"/>
                  <a:gd name="T31" fmla="*/ 2147483647 h 144"/>
                  <a:gd name="T32" fmla="*/ 2147483647 w 354"/>
                  <a:gd name="T33" fmla="*/ 2147483647 h 144"/>
                  <a:gd name="T34" fmla="*/ 2147483647 w 354"/>
                  <a:gd name="T35" fmla="*/ 2147483647 h 144"/>
                  <a:gd name="T36" fmla="*/ 2147483647 w 354"/>
                  <a:gd name="T37" fmla="*/ 2147483647 h 144"/>
                  <a:gd name="T38" fmla="*/ 2147483647 w 354"/>
                  <a:gd name="T39" fmla="*/ 2147483647 h 144"/>
                  <a:gd name="T40" fmla="*/ 2147483647 w 354"/>
                  <a:gd name="T41" fmla="*/ 2147483647 h 144"/>
                  <a:gd name="T42" fmla="*/ 2147483647 w 354"/>
                  <a:gd name="T43" fmla="*/ 2147483647 h 144"/>
                  <a:gd name="T44" fmla="*/ 2147483647 w 354"/>
                  <a:gd name="T45" fmla="*/ 2147483647 h 144"/>
                  <a:gd name="T46" fmla="*/ 2147483647 w 354"/>
                  <a:gd name="T47" fmla="*/ 2147483647 h 144"/>
                  <a:gd name="T48" fmla="*/ 2147483647 w 354"/>
                  <a:gd name="T49" fmla="*/ 2147483647 h 144"/>
                  <a:gd name="T50" fmla="*/ 2147483647 w 354"/>
                  <a:gd name="T51" fmla="*/ 2147483647 h 144"/>
                  <a:gd name="T52" fmla="*/ 2147483647 w 354"/>
                  <a:gd name="T53" fmla="*/ 2147483647 h 144"/>
                  <a:gd name="T54" fmla="*/ 2147483647 w 354"/>
                  <a:gd name="T55" fmla="*/ 2147483647 h 144"/>
                  <a:gd name="T56" fmla="*/ 2147483647 w 354"/>
                  <a:gd name="T57" fmla="*/ 2147483647 h 144"/>
                  <a:gd name="T58" fmla="*/ 2147483647 w 354"/>
                  <a:gd name="T59" fmla="*/ 2147483647 h 144"/>
                  <a:gd name="T60" fmla="*/ 2147483647 w 354"/>
                  <a:gd name="T61" fmla="*/ 2147483647 h 144"/>
                  <a:gd name="T62" fmla="*/ 2147483647 w 354"/>
                  <a:gd name="T63" fmla="*/ 2147483647 h 144"/>
                  <a:gd name="T64" fmla="*/ 2147483647 w 354"/>
                  <a:gd name="T65" fmla="*/ 2147483647 h 144"/>
                  <a:gd name="T66" fmla="*/ 2147483647 w 354"/>
                  <a:gd name="T67" fmla="*/ 2147483647 h 144"/>
                  <a:gd name="T68" fmla="*/ 2147483647 w 354"/>
                  <a:gd name="T69" fmla="*/ 2147483647 h 14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4"/>
                  <a:gd name="T106" fmla="*/ 0 h 144"/>
                  <a:gd name="T107" fmla="*/ 354 w 354"/>
                  <a:gd name="T108" fmla="*/ 144 h 14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4" h="144">
                    <a:moveTo>
                      <a:pt x="348" y="30"/>
                    </a:moveTo>
                    <a:lnTo>
                      <a:pt x="324" y="30"/>
                    </a:lnTo>
                    <a:lnTo>
                      <a:pt x="300" y="6"/>
                    </a:lnTo>
                    <a:lnTo>
                      <a:pt x="276" y="6"/>
                    </a:lnTo>
                    <a:lnTo>
                      <a:pt x="270" y="12"/>
                    </a:lnTo>
                    <a:lnTo>
                      <a:pt x="258" y="18"/>
                    </a:lnTo>
                    <a:lnTo>
                      <a:pt x="246" y="18"/>
                    </a:lnTo>
                    <a:lnTo>
                      <a:pt x="240" y="12"/>
                    </a:lnTo>
                    <a:lnTo>
                      <a:pt x="210" y="12"/>
                    </a:lnTo>
                    <a:lnTo>
                      <a:pt x="210" y="18"/>
                    </a:lnTo>
                    <a:lnTo>
                      <a:pt x="204" y="24"/>
                    </a:lnTo>
                    <a:lnTo>
                      <a:pt x="192" y="24"/>
                    </a:lnTo>
                    <a:lnTo>
                      <a:pt x="186" y="18"/>
                    </a:lnTo>
                    <a:lnTo>
                      <a:pt x="186" y="12"/>
                    </a:lnTo>
                    <a:lnTo>
                      <a:pt x="180" y="12"/>
                    </a:lnTo>
                    <a:lnTo>
                      <a:pt x="168" y="0"/>
                    </a:lnTo>
                    <a:lnTo>
                      <a:pt x="156" y="0"/>
                    </a:lnTo>
                    <a:lnTo>
                      <a:pt x="144" y="12"/>
                    </a:lnTo>
                    <a:lnTo>
                      <a:pt x="138" y="12"/>
                    </a:lnTo>
                    <a:lnTo>
                      <a:pt x="126" y="0"/>
                    </a:lnTo>
                    <a:lnTo>
                      <a:pt x="108" y="12"/>
                    </a:lnTo>
                    <a:lnTo>
                      <a:pt x="84" y="18"/>
                    </a:lnTo>
                    <a:lnTo>
                      <a:pt x="84" y="42"/>
                    </a:lnTo>
                    <a:lnTo>
                      <a:pt x="72" y="48"/>
                    </a:lnTo>
                    <a:lnTo>
                      <a:pt x="66" y="54"/>
                    </a:lnTo>
                    <a:lnTo>
                      <a:pt x="54" y="60"/>
                    </a:lnTo>
                    <a:lnTo>
                      <a:pt x="36" y="60"/>
                    </a:lnTo>
                    <a:lnTo>
                      <a:pt x="36" y="54"/>
                    </a:lnTo>
                    <a:lnTo>
                      <a:pt x="30" y="60"/>
                    </a:lnTo>
                    <a:lnTo>
                      <a:pt x="12" y="60"/>
                    </a:lnTo>
                    <a:lnTo>
                      <a:pt x="6" y="66"/>
                    </a:lnTo>
                    <a:lnTo>
                      <a:pt x="0" y="90"/>
                    </a:lnTo>
                    <a:lnTo>
                      <a:pt x="0" y="102"/>
                    </a:lnTo>
                    <a:lnTo>
                      <a:pt x="6" y="102"/>
                    </a:lnTo>
                    <a:lnTo>
                      <a:pt x="6" y="114"/>
                    </a:lnTo>
                    <a:lnTo>
                      <a:pt x="12" y="114"/>
                    </a:lnTo>
                    <a:lnTo>
                      <a:pt x="12" y="126"/>
                    </a:lnTo>
                    <a:lnTo>
                      <a:pt x="6" y="132"/>
                    </a:lnTo>
                    <a:lnTo>
                      <a:pt x="18" y="138"/>
                    </a:lnTo>
                    <a:lnTo>
                      <a:pt x="30" y="120"/>
                    </a:lnTo>
                    <a:lnTo>
                      <a:pt x="36" y="126"/>
                    </a:lnTo>
                    <a:lnTo>
                      <a:pt x="42" y="138"/>
                    </a:lnTo>
                    <a:lnTo>
                      <a:pt x="48" y="144"/>
                    </a:lnTo>
                    <a:lnTo>
                      <a:pt x="90" y="144"/>
                    </a:lnTo>
                    <a:lnTo>
                      <a:pt x="108" y="138"/>
                    </a:lnTo>
                    <a:lnTo>
                      <a:pt x="120" y="138"/>
                    </a:lnTo>
                    <a:lnTo>
                      <a:pt x="132" y="114"/>
                    </a:lnTo>
                    <a:lnTo>
                      <a:pt x="168" y="120"/>
                    </a:lnTo>
                    <a:lnTo>
                      <a:pt x="174" y="108"/>
                    </a:lnTo>
                    <a:lnTo>
                      <a:pt x="198" y="108"/>
                    </a:lnTo>
                    <a:lnTo>
                      <a:pt x="210" y="102"/>
                    </a:lnTo>
                    <a:lnTo>
                      <a:pt x="216" y="102"/>
                    </a:lnTo>
                    <a:lnTo>
                      <a:pt x="228" y="90"/>
                    </a:lnTo>
                    <a:lnTo>
                      <a:pt x="234" y="78"/>
                    </a:lnTo>
                    <a:lnTo>
                      <a:pt x="258" y="78"/>
                    </a:lnTo>
                    <a:lnTo>
                      <a:pt x="258" y="90"/>
                    </a:lnTo>
                    <a:lnTo>
                      <a:pt x="276" y="96"/>
                    </a:lnTo>
                    <a:lnTo>
                      <a:pt x="276" y="78"/>
                    </a:lnTo>
                    <a:lnTo>
                      <a:pt x="288" y="78"/>
                    </a:lnTo>
                    <a:lnTo>
                      <a:pt x="288" y="90"/>
                    </a:lnTo>
                    <a:lnTo>
                      <a:pt x="300" y="90"/>
                    </a:lnTo>
                    <a:lnTo>
                      <a:pt x="312" y="84"/>
                    </a:lnTo>
                    <a:lnTo>
                      <a:pt x="336" y="84"/>
                    </a:lnTo>
                    <a:lnTo>
                      <a:pt x="336" y="90"/>
                    </a:lnTo>
                    <a:lnTo>
                      <a:pt x="336" y="72"/>
                    </a:lnTo>
                    <a:lnTo>
                      <a:pt x="342" y="72"/>
                    </a:lnTo>
                    <a:lnTo>
                      <a:pt x="348" y="66"/>
                    </a:lnTo>
                    <a:lnTo>
                      <a:pt x="348" y="60"/>
                    </a:lnTo>
                    <a:lnTo>
                      <a:pt x="354" y="54"/>
                    </a:lnTo>
                    <a:lnTo>
                      <a:pt x="354" y="30"/>
                    </a:lnTo>
                    <a:lnTo>
                      <a:pt x="348"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9" name="Serbia" descr="© INSCALE GmbH, 05.05.2010&#10;http://www.presentationload.com/">
                <a:extLst>
                  <a:ext uri="{FF2B5EF4-FFF2-40B4-BE49-F238E27FC236}">
                    <a16:creationId xmlns:a16="http://schemas.microsoft.com/office/drawing/2014/main" id="{560FC6A4-4110-18CF-0FF7-843B76115884}"/>
                  </a:ext>
                </a:extLst>
              </p:cNvPr>
              <p:cNvSpPr>
                <a:spLocks/>
              </p:cNvSpPr>
              <p:nvPr/>
            </p:nvSpPr>
            <p:spPr bwMode="gray">
              <a:xfrm>
                <a:off x="6131333" y="2278439"/>
                <a:ext cx="129085" cy="141528"/>
              </a:xfrm>
              <a:custGeom>
                <a:avLst/>
                <a:gdLst/>
                <a:ahLst/>
                <a:cxnLst>
                  <a:cxn ang="0">
                    <a:pos x="464" y="374"/>
                  </a:cxn>
                  <a:cxn ang="0">
                    <a:pos x="453" y="310"/>
                  </a:cxn>
                  <a:cxn ang="0">
                    <a:pos x="453" y="235"/>
                  </a:cxn>
                  <a:cxn ang="0">
                    <a:pos x="378" y="224"/>
                  </a:cxn>
                  <a:cxn ang="0">
                    <a:pos x="302" y="171"/>
                  </a:cxn>
                  <a:cxn ang="0">
                    <a:pos x="291" y="118"/>
                  </a:cxn>
                  <a:cxn ang="0">
                    <a:pos x="259" y="128"/>
                  </a:cxn>
                  <a:cxn ang="0">
                    <a:pos x="216" y="53"/>
                  </a:cxn>
                  <a:cxn ang="0">
                    <a:pos x="87" y="0"/>
                  </a:cxn>
                  <a:cxn ang="0">
                    <a:pos x="0" y="43"/>
                  </a:cxn>
                  <a:cxn ang="0">
                    <a:pos x="32" y="96"/>
                  </a:cxn>
                  <a:cxn ang="0">
                    <a:pos x="65" y="139"/>
                  </a:cxn>
                  <a:cxn ang="0">
                    <a:pos x="54" y="150"/>
                  </a:cxn>
                  <a:cxn ang="0">
                    <a:pos x="32" y="181"/>
                  </a:cxn>
                  <a:cxn ang="0">
                    <a:pos x="32" y="192"/>
                  </a:cxn>
                  <a:cxn ang="0">
                    <a:pos x="76" y="203"/>
                  </a:cxn>
                  <a:cxn ang="0">
                    <a:pos x="87" y="267"/>
                  </a:cxn>
                  <a:cxn ang="0">
                    <a:pos x="65" y="310"/>
                  </a:cxn>
                  <a:cxn ang="0">
                    <a:pos x="98" y="363"/>
                  </a:cxn>
                  <a:cxn ang="0">
                    <a:pos x="119" y="395"/>
                  </a:cxn>
                  <a:cxn ang="0">
                    <a:pos x="157" y="442"/>
                  </a:cxn>
                  <a:cxn ang="0">
                    <a:pos x="173" y="438"/>
                  </a:cxn>
                  <a:cxn ang="0">
                    <a:pos x="180" y="444"/>
                  </a:cxn>
                  <a:cxn ang="0">
                    <a:pos x="230" y="446"/>
                  </a:cxn>
                  <a:cxn ang="0">
                    <a:pos x="237" y="431"/>
                  </a:cxn>
                  <a:cxn ang="0">
                    <a:pos x="258" y="416"/>
                  </a:cxn>
                  <a:cxn ang="0">
                    <a:pos x="266" y="418"/>
                  </a:cxn>
                  <a:cxn ang="0">
                    <a:pos x="268" y="407"/>
                  </a:cxn>
                  <a:cxn ang="0">
                    <a:pos x="267" y="399"/>
                  </a:cxn>
                  <a:cxn ang="0">
                    <a:pos x="254" y="388"/>
                  </a:cxn>
                  <a:cxn ang="0">
                    <a:pos x="262" y="387"/>
                  </a:cxn>
                  <a:cxn ang="0">
                    <a:pos x="279" y="380"/>
                  </a:cxn>
                  <a:cxn ang="0">
                    <a:pos x="288" y="372"/>
                  </a:cxn>
                  <a:cxn ang="0">
                    <a:pos x="298" y="389"/>
                  </a:cxn>
                  <a:cxn ang="0">
                    <a:pos x="292" y="399"/>
                  </a:cxn>
                  <a:cxn ang="0">
                    <a:pos x="309" y="402"/>
                  </a:cxn>
                  <a:cxn ang="0">
                    <a:pos x="321" y="404"/>
                  </a:cxn>
                  <a:cxn ang="0">
                    <a:pos x="326" y="408"/>
                  </a:cxn>
                  <a:cxn ang="0">
                    <a:pos x="328" y="433"/>
                  </a:cxn>
                  <a:cxn ang="0">
                    <a:pos x="334" y="429"/>
                  </a:cxn>
                  <a:cxn ang="0">
                    <a:pos x="335" y="448"/>
                  </a:cxn>
                  <a:cxn ang="0">
                    <a:pos x="348" y="452"/>
                  </a:cxn>
                  <a:cxn ang="0">
                    <a:pos x="356" y="467"/>
                  </a:cxn>
                  <a:cxn ang="0">
                    <a:pos x="354" y="478"/>
                  </a:cxn>
                  <a:cxn ang="0">
                    <a:pos x="356" y="482"/>
                  </a:cxn>
                  <a:cxn ang="0">
                    <a:pos x="369" y="485"/>
                  </a:cxn>
                  <a:cxn ang="0">
                    <a:pos x="381" y="492"/>
                  </a:cxn>
                  <a:cxn ang="0">
                    <a:pos x="390" y="496"/>
                  </a:cxn>
                  <a:cxn ang="0">
                    <a:pos x="399" y="501"/>
                  </a:cxn>
                  <a:cxn ang="0">
                    <a:pos x="392" y="513"/>
                  </a:cxn>
                  <a:cxn ang="0">
                    <a:pos x="384" y="528"/>
                  </a:cxn>
                  <a:cxn ang="0">
                    <a:pos x="376" y="542"/>
                  </a:cxn>
                  <a:cxn ang="0">
                    <a:pos x="453" y="492"/>
                  </a:cxn>
                  <a:cxn ang="0">
                    <a:pos x="486" y="470"/>
                  </a:cxn>
                  <a:cxn ang="0">
                    <a:pos x="486" y="406"/>
                  </a:cxn>
                </a:cxnLst>
                <a:rect l="0" t="0" r="r" b="b"/>
                <a:pathLst>
                  <a:path w="496" h="542">
                    <a:moveTo>
                      <a:pt x="486" y="406"/>
                    </a:moveTo>
                    <a:cubicBezTo>
                      <a:pt x="453" y="395"/>
                      <a:pt x="453" y="395"/>
                      <a:pt x="453" y="395"/>
                    </a:cubicBezTo>
                    <a:cubicBezTo>
                      <a:pt x="464" y="374"/>
                      <a:pt x="464" y="374"/>
                      <a:pt x="464" y="374"/>
                    </a:cubicBezTo>
                    <a:cubicBezTo>
                      <a:pt x="432" y="363"/>
                      <a:pt x="432" y="363"/>
                      <a:pt x="432" y="363"/>
                    </a:cubicBezTo>
                    <a:cubicBezTo>
                      <a:pt x="432" y="331"/>
                      <a:pt x="432" y="331"/>
                      <a:pt x="432" y="331"/>
                    </a:cubicBezTo>
                    <a:cubicBezTo>
                      <a:pt x="453" y="310"/>
                      <a:pt x="453" y="310"/>
                      <a:pt x="453" y="310"/>
                    </a:cubicBezTo>
                    <a:cubicBezTo>
                      <a:pt x="453" y="267"/>
                      <a:pt x="453" y="267"/>
                      <a:pt x="453" y="267"/>
                    </a:cubicBezTo>
                    <a:cubicBezTo>
                      <a:pt x="442" y="256"/>
                      <a:pt x="442" y="256"/>
                      <a:pt x="442" y="256"/>
                    </a:cubicBezTo>
                    <a:cubicBezTo>
                      <a:pt x="453" y="235"/>
                      <a:pt x="453" y="235"/>
                      <a:pt x="453" y="235"/>
                    </a:cubicBezTo>
                    <a:cubicBezTo>
                      <a:pt x="464" y="224"/>
                      <a:pt x="464" y="224"/>
                      <a:pt x="464" y="224"/>
                    </a:cubicBezTo>
                    <a:cubicBezTo>
                      <a:pt x="421" y="213"/>
                      <a:pt x="421" y="213"/>
                      <a:pt x="421" y="213"/>
                    </a:cubicBezTo>
                    <a:cubicBezTo>
                      <a:pt x="378" y="224"/>
                      <a:pt x="378" y="224"/>
                      <a:pt x="378" y="224"/>
                    </a:cubicBezTo>
                    <a:cubicBezTo>
                      <a:pt x="367" y="213"/>
                      <a:pt x="367" y="213"/>
                      <a:pt x="367" y="213"/>
                    </a:cubicBezTo>
                    <a:cubicBezTo>
                      <a:pt x="324" y="203"/>
                      <a:pt x="324" y="203"/>
                      <a:pt x="324" y="203"/>
                    </a:cubicBezTo>
                    <a:cubicBezTo>
                      <a:pt x="302" y="171"/>
                      <a:pt x="302" y="171"/>
                      <a:pt x="302" y="171"/>
                    </a:cubicBezTo>
                    <a:cubicBezTo>
                      <a:pt x="313" y="160"/>
                      <a:pt x="313" y="160"/>
                      <a:pt x="313" y="160"/>
                    </a:cubicBezTo>
                    <a:cubicBezTo>
                      <a:pt x="313" y="128"/>
                      <a:pt x="313" y="128"/>
                      <a:pt x="313" y="128"/>
                    </a:cubicBezTo>
                    <a:cubicBezTo>
                      <a:pt x="291" y="118"/>
                      <a:pt x="291" y="118"/>
                      <a:pt x="291" y="118"/>
                    </a:cubicBezTo>
                    <a:cubicBezTo>
                      <a:pt x="280" y="118"/>
                      <a:pt x="280" y="118"/>
                      <a:pt x="280" y="118"/>
                    </a:cubicBezTo>
                    <a:cubicBezTo>
                      <a:pt x="270" y="128"/>
                      <a:pt x="270" y="128"/>
                      <a:pt x="270" y="128"/>
                    </a:cubicBezTo>
                    <a:cubicBezTo>
                      <a:pt x="259" y="128"/>
                      <a:pt x="259" y="128"/>
                      <a:pt x="259" y="128"/>
                    </a:cubicBezTo>
                    <a:cubicBezTo>
                      <a:pt x="249" y="118"/>
                      <a:pt x="249" y="118"/>
                      <a:pt x="249" y="118"/>
                    </a:cubicBezTo>
                    <a:cubicBezTo>
                      <a:pt x="227" y="53"/>
                      <a:pt x="227" y="53"/>
                      <a:pt x="227" y="53"/>
                    </a:cubicBezTo>
                    <a:cubicBezTo>
                      <a:pt x="216" y="53"/>
                      <a:pt x="216" y="53"/>
                      <a:pt x="216" y="53"/>
                    </a:cubicBezTo>
                    <a:cubicBezTo>
                      <a:pt x="173" y="21"/>
                      <a:pt x="173" y="21"/>
                      <a:pt x="173" y="21"/>
                    </a:cubicBezTo>
                    <a:cubicBezTo>
                      <a:pt x="129" y="0"/>
                      <a:pt x="129" y="0"/>
                      <a:pt x="129" y="0"/>
                    </a:cubicBezTo>
                    <a:cubicBezTo>
                      <a:pt x="87" y="0"/>
                      <a:pt x="87" y="0"/>
                      <a:pt x="87" y="0"/>
                    </a:cubicBezTo>
                    <a:cubicBezTo>
                      <a:pt x="54" y="32"/>
                      <a:pt x="54" y="32"/>
                      <a:pt x="54" y="32"/>
                    </a:cubicBezTo>
                    <a:cubicBezTo>
                      <a:pt x="11" y="32"/>
                      <a:pt x="11" y="32"/>
                      <a:pt x="11" y="32"/>
                    </a:cubicBezTo>
                    <a:cubicBezTo>
                      <a:pt x="0" y="43"/>
                      <a:pt x="0" y="43"/>
                      <a:pt x="0" y="43"/>
                    </a:cubicBezTo>
                    <a:cubicBezTo>
                      <a:pt x="11" y="43"/>
                      <a:pt x="11" y="43"/>
                      <a:pt x="11" y="43"/>
                    </a:cubicBezTo>
                    <a:cubicBezTo>
                      <a:pt x="22" y="96"/>
                      <a:pt x="22" y="96"/>
                      <a:pt x="22" y="96"/>
                    </a:cubicBezTo>
                    <a:cubicBezTo>
                      <a:pt x="32" y="96"/>
                      <a:pt x="32" y="96"/>
                      <a:pt x="32" y="96"/>
                    </a:cubicBezTo>
                    <a:cubicBezTo>
                      <a:pt x="22" y="128"/>
                      <a:pt x="22" y="128"/>
                      <a:pt x="22" y="128"/>
                    </a:cubicBezTo>
                    <a:cubicBezTo>
                      <a:pt x="43" y="128"/>
                      <a:pt x="43" y="128"/>
                      <a:pt x="43" y="128"/>
                    </a:cubicBezTo>
                    <a:cubicBezTo>
                      <a:pt x="65" y="139"/>
                      <a:pt x="65" y="139"/>
                      <a:pt x="65" y="139"/>
                    </a:cubicBezTo>
                    <a:cubicBezTo>
                      <a:pt x="76" y="139"/>
                      <a:pt x="76" y="139"/>
                      <a:pt x="76" y="139"/>
                    </a:cubicBezTo>
                    <a:cubicBezTo>
                      <a:pt x="65" y="150"/>
                      <a:pt x="65" y="150"/>
                      <a:pt x="65" y="150"/>
                    </a:cubicBezTo>
                    <a:cubicBezTo>
                      <a:pt x="54" y="150"/>
                      <a:pt x="54" y="150"/>
                      <a:pt x="54" y="150"/>
                    </a:cubicBezTo>
                    <a:cubicBezTo>
                      <a:pt x="43" y="160"/>
                      <a:pt x="43" y="160"/>
                      <a:pt x="43" y="160"/>
                    </a:cubicBezTo>
                    <a:cubicBezTo>
                      <a:pt x="32" y="160"/>
                      <a:pt x="32" y="160"/>
                      <a:pt x="32" y="160"/>
                    </a:cubicBezTo>
                    <a:cubicBezTo>
                      <a:pt x="32" y="181"/>
                      <a:pt x="32" y="181"/>
                      <a:pt x="32" y="181"/>
                    </a:cubicBezTo>
                    <a:cubicBezTo>
                      <a:pt x="22" y="181"/>
                      <a:pt x="22" y="181"/>
                      <a:pt x="22" y="181"/>
                    </a:cubicBezTo>
                    <a:cubicBezTo>
                      <a:pt x="22" y="192"/>
                      <a:pt x="22" y="192"/>
                      <a:pt x="22" y="192"/>
                    </a:cubicBezTo>
                    <a:cubicBezTo>
                      <a:pt x="32" y="192"/>
                      <a:pt x="32" y="192"/>
                      <a:pt x="32" y="192"/>
                    </a:cubicBezTo>
                    <a:cubicBezTo>
                      <a:pt x="54" y="181"/>
                      <a:pt x="54" y="181"/>
                      <a:pt x="54" y="181"/>
                    </a:cubicBezTo>
                    <a:cubicBezTo>
                      <a:pt x="76" y="181"/>
                      <a:pt x="76" y="181"/>
                      <a:pt x="76" y="181"/>
                    </a:cubicBezTo>
                    <a:cubicBezTo>
                      <a:pt x="76" y="203"/>
                      <a:pt x="76" y="203"/>
                      <a:pt x="76" y="203"/>
                    </a:cubicBezTo>
                    <a:cubicBezTo>
                      <a:pt x="43" y="235"/>
                      <a:pt x="43" y="235"/>
                      <a:pt x="43" y="235"/>
                    </a:cubicBezTo>
                    <a:cubicBezTo>
                      <a:pt x="43" y="267"/>
                      <a:pt x="43" y="267"/>
                      <a:pt x="43" y="267"/>
                    </a:cubicBezTo>
                    <a:cubicBezTo>
                      <a:pt x="87" y="267"/>
                      <a:pt x="87" y="267"/>
                      <a:pt x="87" y="267"/>
                    </a:cubicBezTo>
                    <a:cubicBezTo>
                      <a:pt x="98" y="278"/>
                      <a:pt x="98" y="278"/>
                      <a:pt x="98" y="278"/>
                    </a:cubicBezTo>
                    <a:cubicBezTo>
                      <a:pt x="108" y="299"/>
                      <a:pt x="108" y="299"/>
                      <a:pt x="108" y="299"/>
                    </a:cubicBezTo>
                    <a:cubicBezTo>
                      <a:pt x="65" y="310"/>
                      <a:pt x="65" y="310"/>
                      <a:pt x="65" y="310"/>
                    </a:cubicBezTo>
                    <a:cubicBezTo>
                      <a:pt x="87" y="331"/>
                      <a:pt x="87" y="331"/>
                      <a:pt x="87" y="331"/>
                    </a:cubicBezTo>
                    <a:cubicBezTo>
                      <a:pt x="98" y="353"/>
                      <a:pt x="98" y="353"/>
                      <a:pt x="98" y="353"/>
                    </a:cubicBezTo>
                    <a:cubicBezTo>
                      <a:pt x="98" y="363"/>
                      <a:pt x="98" y="363"/>
                      <a:pt x="98" y="363"/>
                    </a:cubicBezTo>
                    <a:cubicBezTo>
                      <a:pt x="87" y="363"/>
                      <a:pt x="87" y="363"/>
                      <a:pt x="87" y="363"/>
                    </a:cubicBezTo>
                    <a:cubicBezTo>
                      <a:pt x="87" y="374"/>
                      <a:pt x="87" y="374"/>
                      <a:pt x="87" y="374"/>
                    </a:cubicBezTo>
                    <a:cubicBezTo>
                      <a:pt x="119" y="395"/>
                      <a:pt x="119" y="395"/>
                      <a:pt x="119" y="395"/>
                    </a:cubicBezTo>
                    <a:cubicBezTo>
                      <a:pt x="140" y="417"/>
                      <a:pt x="140" y="417"/>
                      <a:pt x="140" y="417"/>
                    </a:cubicBezTo>
                    <a:cubicBezTo>
                      <a:pt x="157" y="442"/>
                      <a:pt x="157" y="442"/>
                      <a:pt x="157" y="442"/>
                    </a:cubicBezTo>
                    <a:cubicBezTo>
                      <a:pt x="157" y="442"/>
                      <a:pt x="157" y="442"/>
                      <a:pt x="157" y="442"/>
                    </a:cubicBezTo>
                    <a:cubicBezTo>
                      <a:pt x="159" y="442"/>
                      <a:pt x="161" y="443"/>
                      <a:pt x="166" y="444"/>
                    </a:cubicBezTo>
                    <a:cubicBezTo>
                      <a:pt x="166" y="444"/>
                      <a:pt x="166" y="444"/>
                      <a:pt x="167" y="444"/>
                    </a:cubicBezTo>
                    <a:cubicBezTo>
                      <a:pt x="173" y="438"/>
                      <a:pt x="173" y="438"/>
                      <a:pt x="173" y="438"/>
                    </a:cubicBezTo>
                    <a:cubicBezTo>
                      <a:pt x="173" y="447"/>
                      <a:pt x="173" y="447"/>
                      <a:pt x="173" y="447"/>
                    </a:cubicBezTo>
                    <a:cubicBezTo>
                      <a:pt x="174" y="448"/>
                      <a:pt x="175" y="448"/>
                      <a:pt x="176" y="449"/>
                    </a:cubicBezTo>
                    <a:cubicBezTo>
                      <a:pt x="176" y="449"/>
                      <a:pt x="176" y="449"/>
                      <a:pt x="180" y="444"/>
                    </a:cubicBezTo>
                    <a:cubicBezTo>
                      <a:pt x="180" y="444"/>
                      <a:pt x="180" y="444"/>
                      <a:pt x="199" y="447"/>
                    </a:cubicBezTo>
                    <a:cubicBezTo>
                      <a:pt x="199" y="447"/>
                      <a:pt x="199" y="447"/>
                      <a:pt x="212" y="446"/>
                    </a:cubicBezTo>
                    <a:cubicBezTo>
                      <a:pt x="212" y="446"/>
                      <a:pt x="212" y="446"/>
                      <a:pt x="230" y="446"/>
                    </a:cubicBezTo>
                    <a:cubicBezTo>
                      <a:pt x="230" y="446"/>
                      <a:pt x="230" y="446"/>
                      <a:pt x="240" y="443"/>
                    </a:cubicBezTo>
                    <a:cubicBezTo>
                      <a:pt x="240" y="443"/>
                      <a:pt x="240" y="443"/>
                      <a:pt x="239" y="437"/>
                    </a:cubicBezTo>
                    <a:cubicBezTo>
                      <a:pt x="239" y="437"/>
                      <a:pt x="239" y="437"/>
                      <a:pt x="237" y="431"/>
                    </a:cubicBezTo>
                    <a:cubicBezTo>
                      <a:pt x="237" y="431"/>
                      <a:pt x="237" y="431"/>
                      <a:pt x="245" y="425"/>
                    </a:cubicBezTo>
                    <a:cubicBezTo>
                      <a:pt x="245" y="425"/>
                      <a:pt x="245" y="425"/>
                      <a:pt x="255" y="417"/>
                    </a:cubicBezTo>
                    <a:cubicBezTo>
                      <a:pt x="255" y="417"/>
                      <a:pt x="255" y="417"/>
                      <a:pt x="258" y="416"/>
                    </a:cubicBezTo>
                    <a:cubicBezTo>
                      <a:pt x="258" y="416"/>
                      <a:pt x="258" y="416"/>
                      <a:pt x="258" y="421"/>
                    </a:cubicBezTo>
                    <a:cubicBezTo>
                      <a:pt x="258" y="421"/>
                      <a:pt x="258" y="421"/>
                      <a:pt x="262" y="419"/>
                    </a:cubicBezTo>
                    <a:cubicBezTo>
                      <a:pt x="262" y="419"/>
                      <a:pt x="262" y="419"/>
                      <a:pt x="266" y="418"/>
                    </a:cubicBezTo>
                    <a:cubicBezTo>
                      <a:pt x="266" y="418"/>
                      <a:pt x="266" y="418"/>
                      <a:pt x="263" y="414"/>
                    </a:cubicBezTo>
                    <a:cubicBezTo>
                      <a:pt x="263" y="414"/>
                      <a:pt x="263" y="414"/>
                      <a:pt x="267" y="412"/>
                    </a:cubicBezTo>
                    <a:cubicBezTo>
                      <a:pt x="267" y="412"/>
                      <a:pt x="267" y="412"/>
                      <a:pt x="268" y="407"/>
                    </a:cubicBezTo>
                    <a:cubicBezTo>
                      <a:pt x="268" y="407"/>
                      <a:pt x="268" y="407"/>
                      <a:pt x="264" y="405"/>
                    </a:cubicBezTo>
                    <a:cubicBezTo>
                      <a:pt x="264" y="405"/>
                      <a:pt x="264" y="405"/>
                      <a:pt x="264" y="402"/>
                    </a:cubicBezTo>
                    <a:cubicBezTo>
                      <a:pt x="264" y="402"/>
                      <a:pt x="264" y="402"/>
                      <a:pt x="267" y="399"/>
                    </a:cubicBezTo>
                    <a:cubicBezTo>
                      <a:pt x="267" y="399"/>
                      <a:pt x="267" y="399"/>
                      <a:pt x="266" y="396"/>
                    </a:cubicBezTo>
                    <a:cubicBezTo>
                      <a:pt x="266" y="396"/>
                      <a:pt x="266" y="396"/>
                      <a:pt x="258" y="394"/>
                    </a:cubicBezTo>
                    <a:cubicBezTo>
                      <a:pt x="258" y="394"/>
                      <a:pt x="258" y="394"/>
                      <a:pt x="254" y="388"/>
                    </a:cubicBezTo>
                    <a:cubicBezTo>
                      <a:pt x="254" y="388"/>
                      <a:pt x="254" y="388"/>
                      <a:pt x="256" y="385"/>
                    </a:cubicBezTo>
                    <a:cubicBezTo>
                      <a:pt x="256" y="385"/>
                      <a:pt x="256" y="385"/>
                      <a:pt x="259" y="389"/>
                    </a:cubicBezTo>
                    <a:cubicBezTo>
                      <a:pt x="259" y="389"/>
                      <a:pt x="259" y="389"/>
                      <a:pt x="262" y="387"/>
                    </a:cubicBezTo>
                    <a:cubicBezTo>
                      <a:pt x="262" y="387"/>
                      <a:pt x="262" y="387"/>
                      <a:pt x="267" y="388"/>
                    </a:cubicBezTo>
                    <a:cubicBezTo>
                      <a:pt x="267" y="388"/>
                      <a:pt x="267" y="388"/>
                      <a:pt x="271" y="385"/>
                    </a:cubicBezTo>
                    <a:cubicBezTo>
                      <a:pt x="271" y="385"/>
                      <a:pt x="271" y="385"/>
                      <a:pt x="279" y="380"/>
                    </a:cubicBezTo>
                    <a:cubicBezTo>
                      <a:pt x="279" y="380"/>
                      <a:pt x="279" y="380"/>
                      <a:pt x="282" y="378"/>
                    </a:cubicBezTo>
                    <a:cubicBezTo>
                      <a:pt x="282" y="378"/>
                      <a:pt x="282" y="378"/>
                      <a:pt x="283" y="374"/>
                    </a:cubicBezTo>
                    <a:cubicBezTo>
                      <a:pt x="283" y="374"/>
                      <a:pt x="283" y="374"/>
                      <a:pt x="288" y="372"/>
                    </a:cubicBezTo>
                    <a:cubicBezTo>
                      <a:pt x="288" y="372"/>
                      <a:pt x="288" y="372"/>
                      <a:pt x="293" y="377"/>
                    </a:cubicBezTo>
                    <a:cubicBezTo>
                      <a:pt x="293" y="377"/>
                      <a:pt x="293" y="377"/>
                      <a:pt x="297" y="384"/>
                    </a:cubicBezTo>
                    <a:cubicBezTo>
                      <a:pt x="297" y="384"/>
                      <a:pt x="297" y="384"/>
                      <a:pt x="298" y="389"/>
                    </a:cubicBezTo>
                    <a:cubicBezTo>
                      <a:pt x="298" y="389"/>
                      <a:pt x="298" y="389"/>
                      <a:pt x="298" y="392"/>
                    </a:cubicBezTo>
                    <a:cubicBezTo>
                      <a:pt x="298" y="392"/>
                      <a:pt x="298" y="392"/>
                      <a:pt x="291" y="396"/>
                    </a:cubicBezTo>
                    <a:cubicBezTo>
                      <a:pt x="291" y="396"/>
                      <a:pt x="291" y="396"/>
                      <a:pt x="292" y="399"/>
                    </a:cubicBezTo>
                    <a:cubicBezTo>
                      <a:pt x="292" y="399"/>
                      <a:pt x="292" y="399"/>
                      <a:pt x="299" y="400"/>
                    </a:cubicBezTo>
                    <a:cubicBezTo>
                      <a:pt x="299" y="400"/>
                      <a:pt x="299" y="400"/>
                      <a:pt x="303" y="404"/>
                    </a:cubicBezTo>
                    <a:cubicBezTo>
                      <a:pt x="303" y="404"/>
                      <a:pt x="303" y="404"/>
                      <a:pt x="309" y="402"/>
                    </a:cubicBezTo>
                    <a:cubicBezTo>
                      <a:pt x="309" y="402"/>
                      <a:pt x="309" y="402"/>
                      <a:pt x="314" y="404"/>
                    </a:cubicBezTo>
                    <a:cubicBezTo>
                      <a:pt x="314" y="404"/>
                      <a:pt x="314" y="404"/>
                      <a:pt x="319" y="401"/>
                    </a:cubicBezTo>
                    <a:cubicBezTo>
                      <a:pt x="319" y="401"/>
                      <a:pt x="319" y="401"/>
                      <a:pt x="321" y="404"/>
                    </a:cubicBezTo>
                    <a:cubicBezTo>
                      <a:pt x="321" y="404"/>
                      <a:pt x="321" y="404"/>
                      <a:pt x="318" y="408"/>
                    </a:cubicBezTo>
                    <a:cubicBezTo>
                      <a:pt x="318" y="408"/>
                      <a:pt x="318" y="408"/>
                      <a:pt x="324" y="407"/>
                    </a:cubicBezTo>
                    <a:cubicBezTo>
                      <a:pt x="324" y="407"/>
                      <a:pt x="324" y="407"/>
                      <a:pt x="326" y="408"/>
                    </a:cubicBezTo>
                    <a:cubicBezTo>
                      <a:pt x="326" y="408"/>
                      <a:pt x="326" y="408"/>
                      <a:pt x="324" y="425"/>
                    </a:cubicBezTo>
                    <a:cubicBezTo>
                      <a:pt x="324" y="425"/>
                      <a:pt x="324" y="425"/>
                      <a:pt x="324" y="432"/>
                    </a:cubicBezTo>
                    <a:cubicBezTo>
                      <a:pt x="324" y="432"/>
                      <a:pt x="324" y="432"/>
                      <a:pt x="328" y="433"/>
                    </a:cubicBezTo>
                    <a:cubicBezTo>
                      <a:pt x="328" y="433"/>
                      <a:pt x="328" y="433"/>
                      <a:pt x="330" y="431"/>
                    </a:cubicBezTo>
                    <a:cubicBezTo>
                      <a:pt x="330" y="431"/>
                      <a:pt x="330" y="431"/>
                      <a:pt x="331" y="428"/>
                    </a:cubicBezTo>
                    <a:cubicBezTo>
                      <a:pt x="331" y="428"/>
                      <a:pt x="331" y="428"/>
                      <a:pt x="334" y="429"/>
                    </a:cubicBezTo>
                    <a:cubicBezTo>
                      <a:pt x="334" y="429"/>
                      <a:pt x="334" y="429"/>
                      <a:pt x="336" y="433"/>
                    </a:cubicBezTo>
                    <a:cubicBezTo>
                      <a:pt x="336" y="433"/>
                      <a:pt x="336" y="433"/>
                      <a:pt x="336" y="443"/>
                    </a:cubicBezTo>
                    <a:cubicBezTo>
                      <a:pt x="336" y="443"/>
                      <a:pt x="336" y="443"/>
                      <a:pt x="335" y="448"/>
                    </a:cubicBezTo>
                    <a:cubicBezTo>
                      <a:pt x="335" y="448"/>
                      <a:pt x="335" y="448"/>
                      <a:pt x="339" y="450"/>
                    </a:cubicBezTo>
                    <a:cubicBezTo>
                      <a:pt x="339" y="450"/>
                      <a:pt x="339" y="450"/>
                      <a:pt x="344" y="450"/>
                    </a:cubicBezTo>
                    <a:cubicBezTo>
                      <a:pt x="344" y="450"/>
                      <a:pt x="344" y="450"/>
                      <a:pt x="348" y="452"/>
                    </a:cubicBezTo>
                    <a:cubicBezTo>
                      <a:pt x="348" y="452"/>
                      <a:pt x="348" y="452"/>
                      <a:pt x="353" y="456"/>
                    </a:cubicBezTo>
                    <a:cubicBezTo>
                      <a:pt x="353" y="456"/>
                      <a:pt x="353" y="456"/>
                      <a:pt x="357" y="457"/>
                    </a:cubicBezTo>
                    <a:cubicBezTo>
                      <a:pt x="357" y="457"/>
                      <a:pt x="357" y="457"/>
                      <a:pt x="356" y="467"/>
                    </a:cubicBezTo>
                    <a:cubicBezTo>
                      <a:pt x="356" y="467"/>
                      <a:pt x="356" y="467"/>
                      <a:pt x="356" y="472"/>
                    </a:cubicBezTo>
                    <a:cubicBezTo>
                      <a:pt x="356" y="472"/>
                      <a:pt x="356" y="472"/>
                      <a:pt x="352" y="473"/>
                    </a:cubicBezTo>
                    <a:cubicBezTo>
                      <a:pt x="352" y="473"/>
                      <a:pt x="352" y="473"/>
                      <a:pt x="354" y="478"/>
                    </a:cubicBezTo>
                    <a:cubicBezTo>
                      <a:pt x="354" y="478"/>
                      <a:pt x="354" y="478"/>
                      <a:pt x="351" y="482"/>
                    </a:cubicBezTo>
                    <a:cubicBezTo>
                      <a:pt x="351" y="482"/>
                      <a:pt x="351" y="482"/>
                      <a:pt x="353" y="483"/>
                    </a:cubicBezTo>
                    <a:cubicBezTo>
                      <a:pt x="353" y="483"/>
                      <a:pt x="353" y="483"/>
                      <a:pt x="356" y="482"/>
                    </a:cubicBezTo>
                    <a:cubicBezTo>
                      <a:pt x="356" y="482"/>
                      <a:pt x="356" y="482"/>
                      <a:pt x="361" y="485"/>
                    </a:cubicBezTo>
                    <a:cubicBezTo>
                      <a:pt x="361" y="485"/>
                      <a:pt x="361" y="485"/>
                      <a:pt x="364" y="483"/>
                    </a:cubicBezTo>
                    <a:cubicBezTo>
                      <a:pt x="364" y="483"/>
                      <a:pt x="364" y="483"/>
                      <a:pt x="369" y="485"/>
                    </a:cubicBezTo>
                    <a:cubicBezTo>
                      <a:pt x="369" y="485"/>
                      <a:pt x="369" y="485"/>
                      <a:pt x="372" y="485"/>
                    </a:cubicBezTo>
                    <a:cubicBezTo>
                      <a:pt x="372" y="485"/>
                      <a:pt x="372" y="485"/>
                      <a:pt x="377" y="489"/>
                    </a:cubicBezTo>
                    <a:cubicBezTo>
                      <a:pt x="377" y="489"/>
                      <a:pt x="377" y="489"/>
                      <a:pt x="381" y="492"/>
                    </a:cubicBezTo>
                    <a:cubicBezTo>
                      <a:pt x="381" y="492"/>
                      <a:pt x="381" y="492"/>
                      <a:pt x="383" y="496"/>
                    </a:cubicBezTo>
                    <a:cubicBezTo>
                      <a:pt x="383" y="496"/>
                      <a:pt x="383" y="496"/>
                      <a:pt x="385" y="499"/>
                    </a:cubicBezTo>
                    <a:cubicBezTo>
                      <a:pt x="385" y="499"/>
                      <a:pt x="385" y="499"/>
                      <a:pt x="390" y="496"/>
                    </a:cubicBezTo>
                    <a:cubicBezTo>
                      <a:pt x="390" y="496"/>
                      <a:pt x="390" y="496"/>
                      <a:pt x="394" y="494"/>
                    </a:cubicBezTo>
                    <a:cubicBezTo>
                      <a:pt x="394" y="494"/>
                      <a:pt x="394" y="494"/>
                      <a:pt x="398" y="496"/>
                    </a:cubicBezTo>
                    <a:cubicBezTo>
                      <a:pt x="398" y="496"/>
                      <a:pt x="398" y="496"/>
                      <a:pt x="399" y="501"/>
                    </a:cubicBezTo>
                    <a:cubicBezTo>
                      <a:pt x="399" y="501"/>
                      <a:pt x="399" y="501"/>
                      <a:pt x="395" y="505"/>
                    </a:cubicBezTo>
                    <a:cubicBezTo>
                      <a:pt x="395" y="505"/>
                      <a:pt x="395" y="505"/>
                      <a:pt x="395" y="509"/>
                    </a:cubicBezTo>
                    <a:cubicBezTo>
                      <a:pt x="395" y="509"/>
                      <a:pt x="395" y="509"/>
                      <a:pt x="392" y="513"/>
                    </a:cubicBezTo>
                    <a:cubicBezTo>
                      <a:pt x="392" y="513"/>
                      <a:pt x="392" y="513"/>
                      <a:pt x="392" y="516"/>
                    </a:cubicBezTo>
                    <a:cubicBezTo>
                      <a:pt x="392" y="516"/>
                      <a:pt x="392" y="516"/>
                      <a:pt x="386" y="519"/>
                    </a:cubicBezTo>
                    <a:cubicBezTo>
                      <a:pt x="386" y="519"/>
                      <a:pt x="386" y="519"/>
                      <a:pt x="384" y="528"/>
                    </a:cubicBezTo>
                    <a:cubicBezTo>
                      <a:pt x="384" y="528"/>
                      <a:pt x="384" y="528"/>
                      <a:pt x="379" y="531"/>
                    </a:cubicBezTo>
                    <a:cubicBezTo>
                      <a:pt x="379" y="531"/>
                      <a:pt x="379" y="531"/>
                      <a:pt x="376" y="535"/>
                    </a:cubicBezTo>
                    <a:cubicBezTo>
                      <a:pt x="376" y="535"/>
                      <a:pt x="376" y="535"/>
                      <a:pt x="376" y="542"/>
                    </a:cubicBezTo>
                    <a:cubicBezTo>
                      <a:pt x="432" y="535"/>
                      <a:pt x="432" y="535"/>
                      <a:pt x="432" y="535"/>
                    </a:cubicBezTo>
                    <a:cubicBezTo>
                      <a:pt x="453" y="535"/>
                      <a:pt x="453" y="535"/>
                      <a:pt x="453" y="535"/>
                    </a:cubicBezTo>
                    <a:cubicBezTo>
                      <a:pt x="453" y="492"/>
                      <a:pt x="453" y="492"/>
                      <a:pt x="453" y="492"/>
                    </a:cubicBezTo>
                    <a:cubicBezTo>
                      <a:pt x="442" y="481"/>
                      <a:pt x="442" y="481"/>
                      <a:pt x="442" y="481"/>
                    </a:cubicBezTo>
                    <a:cubicBezTo>
                      <a:pt x="442" y="470"/>
                      <a:pt x="442" y="470"/>
                      <a:pt x="442" y="470"/>
                    </a:cubicBezTo>
                    <a:cubicBezTo>
                      <a:pt x="486" y="470"/>
                      <a:pt x="486" y="470"/>
                      <a:pt x="486" y="470"/>
                    </a:cubicBezTo>
                    <a:cubicBezTo>
                      <a:pt x="496" y="460"/>
                      <a:pt x="496" y="460"/>
                      <a:pt x="496" y="460"/>
                    </a:cubicBezTo>
                    <a:cubicBezTo>
                      <a:pt x="496" y="417"/>
                      <a:pt x="496" y="417"/>
                      <a:pt x="496" y="417"/>
                    </a:cubicBezTo>
                    <a:lnTo>
                      <a:pt x="486" y="40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2" name="Romania" descr="© INSCALE GmbH, 05.05.2010&#10;http://www.presentationload.com/">
                <a:extLst>
                  <a:ext uri="{FF2B5EF4-FFF2-40B4-BE49-F238E27FC236}">
                    <a16:creationId xmlns:a16="http://schemas.microsoft.com/office/drawing/2014/main" id="{652A96BC-3650-D194-9CDE-01DBE2C6F2B5}"/>
                  </a:ext>
                </a:extLst>
              </p:cNvPr>
              <p:cNvSpPr>
                <a:spLocks/>
              </p:cNvSpPr>
              <p:nvPr/>
            </p:nvSpPr>
            <p:spPr bwMode="gray">
              <a:xfrm>
                <a:off x="6171903" y="2200990"/>
                <a:ext cx="289520" cy="173342"/>
              </a:xfrm>
              <a:custGeom>
                <a:avLst/>
                <a:gdLst>
                  <a:gd name="T0" fmla="*/ 2147483647 w 612"/>
                  <a:gd name="T1" fmla="*/ 2147483647 h 366"/>
                  <a:gd name="T2" fmla="*/ 2147483647 w 612"/>
                  <a:gd name="T3" fmla="*/ 2147483647 h 366"/>
                  <a:gd name="T4" fmla="*/ 2147483647 w 612"/>
                  <a:gd name="T5" fmla="*/ 2147483647 h 366"/>
                  <a:gd name="T6" fmla="*/ 2147483647 w 612"/>
                  <a:gd name="T7" fmla="*/ 2147483647 h 366"/>
                  <a:gd name="T8" fmla="*/ 2147483647 w 612"/>
                  <a:gd name="T9" fmla="*/ 2147483647 h 366"/>
                  <a:gd name="T10" fmla="*/ 2147483647 w 612"/>
                  <a:gd name="T11" fmla="*/ 2147483647 h 366"/>
                  <a:gd name="T12" fmla="*/ 2147483647 w 612"/>
                  <a:gd name="T13" fmla="*/ 2147483647 h 366"/>
                  <a:gd name="T14" fmla="*/ 2147483647 w 612"/>
                  <a:gd name="T15" fmla="*/ 2147483647 h 366"/>
                  <a:gd name="T16" fmla="*/ 2147483647 w 612"/>
                  <a:gd name="T17" fmla="*/ 2147483647 h 366"/>
                  <a:gd name="T18" fmla="*/ 2147483647 w 612"/>
                  <a:gd name="T19" fmla="*/ 2147483647 h 366"/>
                  <a:gd name="T20" fmla="*/ 2147483647 w 612"/>
                  <a:gd name="T21" fmla="*/ 2147483647 h 366"/>
                  <a:gd name="T22" fmla="*/ 2147483647 w 612"/>
                  <a:gd name="T23" fmla="*/ 2147483647 h 366"/>
                  <a:gd name="T24" fmla="*/ 2147483647 w 612"/>
                  <a:gd name="T25" fmla="*/ 2147483647 h 366"/>
                  <a:gd name="T26" fmla="*/ 2147483647 w 612"/>
                  <a:gd name="T27" fmla="*/ 0 h 366"/>
                  <a:gd name="T28" fmla="*/ 2147483647 w 612"/>
                  <a:gd name="T29" fmla="*/ 2147483647 h 366"/>
                  <a:gd name="T30" fmla="*/ 2147483647 w 612"/>
                  <a:gd name="T31" fmla="*/ 2147483647 h 366"/>
                  <a:gd name="T32" fmla="*/ 2147483647 w 612"/>
                  <a:gd name="T33" fmla="*/ 2147483647 h 366"/>
                  <a:gd name="T34" fmla="*/ 2147483647 w 612"/>
                  <a:gd name="T35" fmla="*/ 2147483647 h 366"/>
                  <a:gd name="T36" fmla="*/ 2147483647 w 612"/>
                  <a:gd name="T37" fmla="*/ 2147483647 h 366"/>
                  <a:gd name="T38" fmla="*/ 2147483647 w 612"/>
                  <a:gd name="T39" fmla="*/ 2147483647 h 366"/>
                  <a:gd name="T40" fmla="*/ 2147483647 w 612"/>
                  <a:gd name="T41" fmla="*/ 2147483647 h 366"/>
                  <a:gd name="T42" fmla="*/ 2147483647 w 612"/>
                  <a:gd name="T43" fmla="*/ 2147483647 h 366"/>
                  <a:gd name="T44" fmla="*/ 2147483647 w 612"/>
                  <a:gd name="T45" fmla="*/ 2147483647 h 366"/>
                  <a:gd name="T46" fmla="*/ 2147483647 w 612"/>
                  <a:gd name="T47" fmla="*/ 2147483647 h 366"/>
                  <a:gd name="T48" fmla="*/ 0 w 612"/>
                  <a:gd name="T49" fmla="*/ 2147483647 h 366"/>
                  <a:gd name="T50" fmla="*/ 2147483647 w 612"/>
                  <a:gd name="T51" fmla="*/ 2147483647 h 366"/>
                  <a:gd name="T52" fmla="*/ 2147483647 w 612"/>
                  <a:gd name="T53" fmla="*/ 2147483647 h 366"/>
                  <a:gd name="T54" fmla="*/ 2147483647 w 612"/>
                  <a:gd name="T55" fmla="*/ 2147483647 h 366"/>
                  <a:gd name="T56" fmla="*/ 2147483647 w 612"/>
                  <a:gd name="T57" fmla="*/ 2147483647 h 366"/>
                  <a:gd name="T58" fmla="*/ 2147483647 w 612"/>
                  <a:gd name="T59" fmla="*/ 2147483647 h 366"/>
                  <a:gd name="T60" fmla="*/ 2147483647 w 612"/>
                  <a:gd name="T61" fmla="*/ 2147483647 h 366"/>
                  <a:gd name="T62" fmla="*/ 2147483647 w 612"/>
                  <a:gd name="T63" fmla="*/ 2147483647 h 366"/>
                  <a:gd name="T64" fmla="*/ 2147483647 w 612"/>
                  <a:gd name="T65" fmla="*/ 2147483647 h 366"/>
                  <a:gd name="T66" fmla="*/ 2147483647 w 612"/>
                  <a:gd name="T67" fmla="*/ 2147483647 h 366"/>
                  <a:gd name="T68" fmla="*/ 2147483647 w 612"/>
                  <a:gd name="T69" fmla="*/ 2147483647 h 366"/>
                  <a:gd name="T70" fmla="*/ 2147483647 w 612"/>
                  <a:gd name="T71" fmla="*/ 2147483647 h 366"/>
                  <a:gd name="T72" fmla="*/ 2147483647 w 612"/>
                  <a:gd name="T73" fmla="*/ 2147483647 h 366"/>
                  <a:gd name="T74" fmla="*/ 2147483647 w 612"/>
                  <a:gd name="T75" fmla="*/ 2147483647 h 366"/>
                  <a:gd name="T76" fmla="*/ 2147483647 w 612"/>
                  <a:gd name="T77" fmla="*/ 2147483647 h 366"/>
                  <a:gd name="T78" fmla="*/ 2147483647 w 612"/>
                  <a:gd name="T79" fmla="*/ 2147483647 h 366"/>
                  <a:gd name="T80" fmla="*/ 2147483647 w 612"/>
                  <a:gd name="T81" fmla="*/ 2147483647 h 366"/>
                  <a:gd name="T82" fmla="*/ 2147483647 w 612"/>
                  <a:gd name="T83" fmla="*/ 2147483647 h 366"/>
                  <a:gd name="T84" fmla="*/ 2147483647 w 612"/>
                  <a:gd name="T85" fmla="*/ 2147483647 h 3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12"/>
                  <a:gd name="T130" fmla="*/ 0 h 366"/>
                  <a:gd name="T131" fmla="*/ 612 w 612"/>
                  <a:gd name="T132" fmla="*/ 366 h 3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12" h="366">
                    <a:moveTo>
                      <a:pt x="516" y="354"/>
                    </a:moveTo>
                    <a:lnTo>
                      <a:pt x="522" y="360"/>
                    </a:lnTo>
                    <a:lnTo>
                      <a:pt x="540" y="360"/>
                    </a:lnTo>
                    <a:lnTo>
                      <a:pt x="540" y="318"/>
                    </a:lnTo>
                    <a:lnTo>
                      <a:pt x="546" y="312"/>
                    </a:lnTo>
                    <a:lnTo>
                      <a:pt x="558" y="294"/>
                    </a:lnTo>
                    <a:lnTo>
                      <a:pt x="564" y="282"/>
                    </a:lnTo>
                    <a:lnTo>
                      <a:pt x="570" y="276"/>
                    </a:lnTo>
                    <a:lnTo>
                      <a:pt x="606" y="276"/>
                    </a:lnTo>
                    <a:lnTo>
                      <a:pt x="612" y="270"/>
                    </a:lnTo>
                    <a:lnTo>
                      <a:pt x="612" y="258"/>
                    </a:lnTo>
                    <a:lnTo>
                      <a:pt x="600" y="222"/>
                    </a:lnTo>
                    <a:lnTo>
                      <a:pt x="600" y="216"/>
                    </a:lnTo>
                    <a:lnTo>
                      <a:pt x="594" y="216"/>
                    </a:lnTo>
                    <a:lnTo>
                      <a:pt x="588" y="222"/>
                    </a:lnTo>
                    <a:lnTo>
                      <a:pt x="570" y="222"/>
                    </a:lnTo>
                    <a:lnTo>
                      <a:pt x="564" y="228"/>
                    </a:lnTo>
                    <a:lnTo>
                      <a:pt x="558" y="228"/>
                    </a:lnTo>
                    <a:lnTo>
                      <a:pt x="552" y="234"/>
                    </a:lnTo>
                    <a:lnTo>
                      <a:pt x="522" y="234"/>
                    </a:lnTo>
                    <a:lnTo>
                      <a:pt x="510" y="222"/>
                    </a:lnTo>
                    <a:lnTo>
                      <a:pt x="510" y="198"/>
                    </a:lnTo>
                    <a:lnTo>
                      <a:pt x="504" y="192"/>
                    </a:lnTo>
                    <a:lnTo>
                      <a:pt x="498" y="180"/>
                    </a:lnTo>
                    <a:lnTo>
                      <a:pt x="498" y="168"/>
                    </a:lnTo>
                    <a:lnTo>
                      <a:pt x="504" y="162"/>
                    </a:lnTo>
                    <a:lnTo>
                      <a:pt x="504" y="150"/>
                    </a:lnTo>
                    <a:lnTo>
                      <a:pt x="510" y="144"/>
                    </a:lnTo>
                    <a:lnTo>
                      <a:pt x="504" y="144"/>
                    </a:lnTo>
                    <a:lnTo>
                      <a:pt x="504" y="102"/>
                    </a:lnTo>
                    <a:lnTo>
                      <a:pt x="498" y="96"/>
                    </a:lnTo>
                    <a:lnTo>
                      <a:pt x="480" y="96"/>
                    </a:lnTo>
                    <a:lnTo>
                      <a:pt x="474" y="78"/>
                    </a:lnTo>
                    <a:lnTo>
                      <a:pt x="462" y="78"/>
                    </a:lnTo>
                    <a:lnTo>
                      <a:pt x="456" y="54"/>
                    </a:lnTo>
                    <a:lnTo>
                      <a:pt x="432" y="42"/>
                    </a:lnTo>
                    <a:lnTo>
                      <a:pt x="432" y="30"/>
                    </a:lnTo>
                    <a:lnTo>
                      <a:pt x="426" y="24"/>
                    </a:lnTo>
                    <a:lnTo>
                      <a:pt x="420" y="12"/>
                    </a:lnTo>
                    <a:lnTo>
                      <a:pt x="414" y="6"/>
                    </a:lnTo>
                    <a:lnTo>
                      <a:pt x="396" y="0"/>
                    </a:lnTo>
                    <a:lnTo>
                      <a:pt x="384" y="0"/>
                    </a:lnTo>
                    <a:lnTo>
                      <a:pt x="378" y="6"/>
                    </a:lnTo>
                    <a:lnTo>
                      <a:pt x="378" y="12"/>
                    </a:lnTo>
                    <a:lnTo>
                      <a:pt x="366" y="24"/>
                    </a:lnTo>
                    <a:lnTo>
                      <a:pt x="348" y="24"/>
                    </a:lnTo>
                    <a:lnTo>
                      <a:pt x="342" y="18"/>
                    </a:lnTo>
                    <a:lnTo>
                      <a:pt x="336" y="30"/>
                    </a:lnTo>
                    <a:lnTo>
                      <a:pt x="312" y="24"/>
                    </a:lnTo>
                    <a:lnTo>
                      <a:pt x="312" y="30"/>
                    </a:lnTo>
                    <a:lnTo>
                      <a:pt x="300" y="42"/>
                    </a:lnTo>
                    <a:lnTo>
                      <a:pt x="288" y="42"/>
                    </a:lnTo>
                    <a:lnTo>
                      <a:pt x="264" y="18"/>
                    </a:lnTo>
                    <a:lnTo>
                      <a:pt x="258" y="18"/>
                    </a:lnTo>
                    <a:lnTo>
                      <a:pt x="246" y="24"/>
                    </a:lnTo>
                    <a:lnTo>
                      <a:pt x="240" y="24"/>
                    </a:lnTo>
                    <a:lnTo>
                      <a:pt x="228" y="30"/>
                    </a:lnTo>
                    <a:lnTo>
                      <a:pt x="222" y="24"/>
                    </a:lnTo>
                    <a:lnTo>
                      <a:pt x="198" y="24"/>
                    </a:lnTo>
                    <a:lnTo>
                      <a:pt x="192" y="18"/>
                    </a:lnTo>
                    <a:lnTo>
                      <a:pt x="168" y="18"/>
                    </a:lnTo>
                    <a:lnTo>
                      <a:pt x="150" y="36"/>
                    </a:lnTo>
                    <a:lnTo>
                      <a:pt x="120" y="36"/>
                    </a:lnTo>
                    <a:lnTo>
                      <a:pt x="108" y="48"/>
                    </a:lnTo>
                    <a:lnTo>
                      <a:pt x="108" y="90"/>
                    </a:lnTo>
                    <a:lnTo>
                      <a:pt x="90" y="108"/>
                    </a:lnTo>
                    <a:lnTo>
                      <a:pt x="78" y="114"/>
                    </a:lnTo>
                    <a:lnTo>
                      <a:pt x="72" y="120"/>
                    </a:lnTo>
                    <a:lnTo>
                      <a:pt x="72" y="138"/>
                    </a:lnTo>
                    <a:lnTo>
                      <a:pt x="66" y="144"/>
                    </a:lnTo>
                    <a:lnTo>
                      <a:pt x="54" y="150"/>
                    </a:lnTo>
                    <a:lnTo>
                      <a:pt x="48" y="156"/>
                    </a:lnTo>
                    <a:lnTo>
                      <a:pt x="30" y="150"/>
                    </a:lnTo>
                    <a:lnTo>
                      <a:pt x="30" y="168"/>
                    </a:lnTo>
                    <a:lnTo>
                      <a:pt x="0" y="174"/>
                    </a:lnTo>
                    <a:lnTo>
                      <a:pt x="6" y="174"/>
                    </a:lnTo>
                    <a:lnTo>
                      <a:pt x="30" y="192"/>
                    </a:lnTo>
                    <a:lnTo>
                      <a:pt x="36" y="192"/>
                    </a:lnTo>
                    <a:lnTo>
                      <a:pt x="48" y="228"/>
                    </a:lnTo>
                    <a:lnTo>
                      <a:pt x="54" y="234"/>
                    </a:lnTo>
                    <a:lnTo>
                      <a:pt x="60" y="234"/>
                    </a:lnTo>
                    <a:lnTo>
                      <a:pt x="66" y="228"/>
                    </a:lnTo>
                    <a:lnTo>
                      <a:pt x="72" y="228"/>
                    </a:lnTo>
                    <a:lnTo>
                      <a:pt x="84" y="234"/>
                    </a:lnTo>
                    <a:lnTo>
                      <a:pt x="84" y="252"/>
                    </a:lnTo>
                    <a:lnTo>
                      <a:pt x="78" y="258"/>
                    </a:lnTo>
                    <a:lnTo>
                      <a:pt x="90" y="276"/>
                    </a:lnTo>
                    <a:lnTo>
                      <a:pt x="114" y="282"/>
                    </a:lnTo>
                    <a:lnTo>
                      <a:pt x="120" y="288"/>
                    </a:lnTo>
                    <a:lnTo>
                      <a:pt x="144" y="282"/>
                    </a:lnTo>
                    <a:lnTo>
                      <a:pt x="168" y="288"/>
                    </a:lnTo>
                    <a:lnTo>
                      <a:pt x="162" y="294"/>
                    </a:lnTo>
                    <a:lnTo>
                      <a:pt x="156" y="306"/>
                    </a:lnTo>
                    <a:lnTo>
                      <a:pt x="162" y="312"/>
                    </a:lnTo>
                    <a:lnTo>
                      <a:pt x="162" y="324"/>
                    </a:lnTo>
                    <a:lnTo>
                      <a:pt x="186" y="324"/>
                    </a:lnTo>
                    <a:lnTo>
                      <a:pt x="192" y="330"/>
                    </a:lnTo>
                    <a:lnTo>
                      <a:pt x="186" y="336"/>
                    </a:lnTo>
                    <a:lnTo>
                      <a:pt x="186" y="342"/>
                    </a:lnTo>
                    <a:lnTo>
                      <a:pt x="180" y="348"/>
                    </a:lnTo>
                    <a:lnTo>
                      <a:pt x="186" y="354"/>
                    </a:lnTo>
                    <a:lnTo>
                      <a:pt x="204" y="354"/>
                    </a:lnTo>
                    <a:lnTo>
                      <a:pt x="216" y="342"/>
                    </a:lnTo>
                    <a:lnTo>
                      <a:pt x="240" y="354"/>
                    </a:lnTo>
                    <a:lnTo>
                      <a:pt x="252" y="354"/>
                    </a:lnTo>
                    <a:lnTo>
                      <a:pt x="258" y="360"/>
                    </a:lnTo>
                    <a:lnTo>
                      <a:pt x="282" y="360"/>
                    </a:lnTo>
                    <a:lnTo>
                      <a:pt x="288" y="354"/>
                    </a:lnTo>
                    <a:lnTo>
                      <a:pt x="288" y="348"/>
                    </a:lnTo>
                    <a:lnTo>
                      <a:pt x="306" y="354"/>
                    </a:lnTo>
                    <a:lnTo>
                      <a:pt x="330" y="354"/>
                    </a:lnTo>
                    <a:lnTo>
                      <a:pt x="336" y="360"/>
                    </a:lnTo>
                    <a:lnTo>
                      <a:pt x="348" y="366"/>
                    </a:lnTo>
                    <a:lnTo>
                      <a:pt x="366" y="366"/>
                    </a:lnTo>
                    <a:lnTo>
                      <a:pt x="372" y="360"/>
                    </a:lnTo>
                    <a:lnTo>
                      <a:pt x="372" y="348"/>
                    </a:lnTo>
                    <a:lnTo>
                      <a:pt x="378" y="342"/>
                    </a:lnTo>
                    <a:lnTo>
                      <a:pt x="384" y="342"/>
                    </a:lnTo>
                    <a:lnTo>
                      <a:pt x="396" y="336"/>
                    </a:lnTo>
                    <a:lnTo>
                      <a:pt x="402" y="336"/>
                    </a:lnTo>
                    <a:lnTo>
                      <a:pt x="402" y="330"/>
                    </a:lnTo>
                    <a:lnTo>
                      <a:pt x="432" y="336"/>
                    </a:lnTo>
                    <a:lnTo>
                      <a:pt x="432" y="324"/>
                    </a:lnTo>
                    <a:lnTo>
                      <a:pt x="438" y="324"/>
                    </a:lnTo>
                    <a:lnTo>
                      <a:pt x="450" y="330"/>
                    </a:lnTo>
                    <a:lnTo>
                      <a:pt x="462" y="330"/>
                    </a:lnTo>
                    <a:lnTo>
                      <a:pt x="474" y="336"/>
                    </a:lnTo>
                    <a:lnTo>
                      <a:pt x="498" y="336"/>
                    </a:lnTo>
                    <a:lnTo>
                      <a:pt x="516" y="35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3" name="Portugal" descr="© INSCALE GmbH, 05.05.2010&#10;http://www.presentationload.com/">
                <a:extLst>
                  <a:ext uri="{FF2B5EF4-FFF2-40B4-BE49-F238E27FC236}">
                    <a16:creationId xmlns:a16="http://schemas.microsoft.com/office/drawing/2014/main" id="{833B6CAE-7991-7E8F-7225-B44612A07F1A}"/>
                  </a:ext>
                </a:extLst>
              </p:cNvPr>
              <p:cNvSpPr>
                <a:spLocks/>
              </p:cNvSpPr>
              <p:nvPr/>
            </p:nvSpPr>
            <p:spPr bwMode="gray">
              <a:xfrm>
                <a:off x="5260932" y="2431497"/>
                <a:ext cx="106957" cy="193629"/>
              </a:xfrm>
              <a:custGeom>
                <a:avLst/>
                <a:gdLst>
                  <a:gd name="T0" fmla="*/ 2147483647 w 228"/>
                  <a:gd name="T1" fmla="*/ 2147483647 h 414"/>
                  <a:gd name="T2" fmla="*/ 2147483647 w 228"/>
                  <a:gd name="T3" fmla="*/ 2147483647 h 414"/>
                  <a:gd name="T4" fmla="*/ 2147483647 w 228"/>
                  <a:gd name="T5" fmla="*/ 2147483647 h 414"/>
                  <a:gd name="T6" fmla="*/ 2147483647 w 228"/>
                  <a:gd name="T7" fmla="*/ 2147483647 h 414"/>
                  <a:gd name="T8" fmla="*/ 2147483647 w 228"/>
                  <a:gd name="T9" fmla="*/ 2147483647 h 414"/>
                  <a:gd name="T10" fmla="*/ 2147483647 w 228"/>
                  <a:gd name="T11" fmla="*/ 2147483647 h 414"/>
                  <a:gd name="T12" fmla="*/ 2147483647 w 228"/>
                  <a:gd name="T13" fmla="*/ 0 h 414"/>
                  <a:gd name="T14" fmla="*/ 2147483647 w 228"/>
                  <a:gd name="T15" fmla="*/ 2147483647 h 414"/>
                  <a:gd name="T16" fmla="*/ 2147483647 w 228"/>
                  <a:gd name="T17" fmla="*/ 2147483647 h 414"/>
                  <a:gd name="T18" fmla="*/ 2147483647 w 228"/>
                  <a:gd name="T19" fmla="*/ 2147483647 h 414"/>
                  <a:gd name="T20" fmla="*/ 2147483647 w 228"/>
                  <a:gd name="T21" fmla="*/ 2147483647 h 414"/>
                  <a:gd name="T22" fmla="*/ 2147483647 w 228"/>
                  <a:gd name="T23" fmla="*/ 2147483647 h 414"/>
                  <a:gd name="T24" fmla="*/ 2147483647 w 228"/>
                  <a:gd name="T25" fmla="*/ 2147483647 h 414"/>
                  <a:gd name="T26" fmla="*/ 0 w 228"/>
                  <a:gd name="T27" fmla="*/ 2147483647 h 414"/>
                  <a:gd name="T28" fmla="*/ 2147483647 w 228"/>
                  <a:gd name="T29" fmla="*/ 2147483647 h 414"/>
                  <a:gd name="T30" fmla="*/ 2147483647 w 228"/>
                  <a:gd name="T31" fmla="*/ 2147483647 h 414"/>
                  <a:gd name="T32" fmla="*/ 2147483647 w 228"/>
                  <a:gd name="T33" fmla="*/ 2147483647 h 414"/>
                  <a:gd name="T34" fmla="*/ 2147483647 w 228"/>
                  <a:gd name="T35" fmla="*/ 2147483647 h 414"/>
                  <a:gd name="T36" fmla="*/ 2147483647 w 228"/>
                  <a:gd name="T37" fmla="*/ 2147483647 h 414"/>
                  <a:gd name="T38" fmla="*/ 2147483647 w 228"/>
                  <a:gd name="T39" fmla="*/ 2147483647 h 414"/>
                  <a:gd name="T40" fmla="*/ 2147483647 w 228"/>
                  <a:gd name="T41" fmla="*/ 2147483647 h 414"/>
                  <a:gd name="T42" fmla="*/ 2147483647 w 228"/>
                  <a:gd name="T43" fmla="*/ 2147483647 h 414"/>
                  <a:gd name="T44" fmla="*/ 2147483647 w 228"/>
                  <a:gd name="T45" fmla="*/ 2147483647 h 414"/>
                  <a:gd name="T46" fmla="*/ 2147483647 w 228"/>
                  <a:gd name="T47" fmla="*/ 2147483647 h 414"/>
                  <a:gd name="T48" fmla="*/ 2147483647 w 228"/>
                  <a:gd name="T49" fmla="*/ 2147483647 h 414"/>
                  <a:gd name="T50" fmla="*/ 2147483647 w 228"/>
                  <a:gd name="T51" fmla="*/ 2147483647 h 414"/>
                  <a:gd name="T52" fmla="*/ 2147483647 w 228"/>
                  <a:gd name="T53" fmla="*/ 2147483647 h 414"/>
                  <a:gd name="T54" fmla="*/ 2147483647 w 228"/>
                  <a:gd name="T55" fmla="*/ 2147483647 h 414"/>
                  <a:gd name="T56" fmla="*/ 2147483647 w 228"/>
                  <a:gd name="T57" fmla="*/ 2147483647 h 414"/>
                  <a:gd name="T58" fmla="*/ 2147483647 w 228"/>
                  <a:gd name="T59" fmla="*/ 2147483647 h 414"/>
                  <a:gd name="T60" fmla="*/ 2147483647 w 228"/>
                  <a:gd name="T61" fmla="*/ 2147483647 h 414"/>
                  <a:gd name="T62" fmla="*/ 2147483647 w 228"/>
                  <a:gd name="T63" fmla="*/ 2147483647 h 414"/>
                  <a:gd name="T64" fmla="*/ 2147483647 w 228"/>
                  <a:gd name="T65" fmla="*/ 2147483647 h 414"/>
                  <a:gd name="T66" fmla="*/ 2147483647 w 228"/>
                  <a:gd name="T67" fmla="*/ 2147483647 h 414"/>
                  <a:gd name="T68" fmla="*/ 2147483647 w 228"/>
                  <a:gd name="T69" fmla="*/ 2147483647 h 414"/>
                  <a:gd name="T70" fmla="*/ 2147483647 w 228"/>
                  <a:gd name="T71" fmla="*/ 2147483647 h 414"/>
                  <a:gd name="T72" fmla="*/ 2147483647 w 228"/>
                  <a:gd name="T73" fmla="*/ 2147483647 h 414"/>
                  <a:gd name="T74" fmla="*/ 2147483647 w 228"/>
                  <a:gd name="T75" fmla="*/ 2147483647 h 414"/>
                  <a:gd name="T76" fmla="*/ 2147483647 w 228"/>
                  <a:gd name="T77" fmla="*/ 2147483647 h 414"/>
                  <a:gd name="T78" fmla="*/ 2147483647 w 228"/>
                  <a:gd name="T79" fmla="*/ 2147483647 h 414"/>
                  <a:gd name="T80" fmla="*/ 2147483647 w 228"/>
                  <a:gd name="T81" fmla="*/ 2147483647 h 414"/>
                  <a:gd name="T82" fmla="*/ 2147483647 w 228"/>
                  <a:gd name="T83" fmla="*/ 2147483647 h 4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8"/>
                  <a:gd name="T127" fmla="*/ 0 h 414"/>
                  <a:gd name="T128" fmla="*/ 228 w 228"/>
                  <a:gd name="T129" fmla="*/ 414 h 41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8" h="414">
                    <a:moveTo>
                      <a:pt x="210" y="30"/>
                    </a:moveTo>
                    <a:lnTo>
                      <a:pt x="210" y="12"/>
                    </a:lnTo>
                    <a:lnTo>
                      <a:pt x="156" y="12"/>
                    </a:lnTo>
                    <a:lnTo>
                      <a:pt x="156" y="18"/>
                    </a:lnTo>
                    <a:lnTo>
                      <a:pt x="150" y="24"/>
                    </a:lnTo>
                    <a:lnTo>
                      <a:pt x="138" y="24"/>
                    </a:lnTo>
                    <a:lnTo>
                      <a:pt x="132" y="18"/>
                    </a:lnTo>
                    <a:lnTo>
                      <a:pt x="114" y="18"/>
                    </a:lnTo>
                    <a:lnTo>
                      <a:pt x="108" y="24"/>
                    </a:lnTo>
                    <a:lnTo>
                      <a:pt x="96" y="24"/>
                    </a:lnTo>
                    <a:lnTo>
                      <a:pt x="96" y="18"/>
                    </a:lnTo>
                    <a:lnTo>
                      <a:pt x="102" y="18"/>
                    </a:lnTo>
                    <a:lnTo>
                      <a:pt x="114" y="6"/>
                    </a:lnTo>
                    <a:lnTo>
                      <a:pt x="114" y="0"/>
                    </a:lnTo>
                    <a:lnTo>
                      <a:pt x="90" y="0"/>
                    </a:lnTo>
                    <a:lnTo>
                      <a:pt x="66" y="12"/>
                    </a:lnTo>
                    <a:lnTo>
                      <a:pt x="60" y="18"/>
                    </a:lnTo>
                    <a:lnTo>
                      <a:pt x="60" y="36"/>
                    </a:lnTo>
                    <a:lnTo>
                      <a:pt x="66" y="60"/>
                    </a:lnTo>
                    <a:lnTo>
                      <a:pt x="66" y="78"/>
                    </a:lnTo>
                    <a:lnTo>
                      <a:pt x="60" y="108"/>
                    </a:lnTo>
                    <a:lnTo>
                      <a:pt x="48" y="138"/>
                    </a:lnTo>
                    <a:lnTo>
                      <a:pt x="30" y="174"/>
                    </a:lnTo>
                    <a:lnTo>
                      <a:pt x="12" y="222"/>
                    </a:lnTo>
                    <a:lnTo>
                      <a:pt x="6" y="234"/>
                    </a:lnTo>
                    <a:lnTo>
                      <a:pt x="6" y="240"/>
                    </a:lnTo>
                    <a:lnTo>
                      <a:pt x="0" y="252"/>
                    </a:lnTo>
                    <a:lnTo>
                      <a:pt x="0" y="264"/>
                    </a:lnTo>
                    <a:lnTo>
                      <a:pt x="18" y="282"/>
                    </a:lnTo>
                    <a:lnTo>
                      <a:pt x="30" y="288"/>
                    </a:lnTo>
                    <a:lnTo>
                      <a:pt x="42" y="342"/>
                    </a:lnTo>
                    <a:lnTo>
                      <a:pt x="42" y="348"/>
                    </a:lnTo>
                    <a:lnTo>
                      <a:pt x="36" y="354"/>
                    </a:lnTo>
                    <a:lnTo>
                      <a:pt x="36" y="366"/>
                    </a:lnTo>
                    <a:lnTo>
                      <a:pt x="30" y="384"/>
                    </a:lnTo>
                    <a:lnTo>
                      <a:pt x="24" y="396"/>
                    </a:lnTo>
                    <a:lnTo>
                      <a:pt x="24" y="408"/>
                    </a:lnTo>
                    <a:lnTo>
                      <a:pt x="48" y="408"/>
                    </a:lnTo>
                    <a:lnTo>
                      <a:pt x="60" y="402"/>
                    </a:lnTo>
                    <a:lnTo>
                      <a:pt x="72" y="402"/>
                    </a:lnTo>
                    <a:lnTo>
                      <a:pt x="84" y="414"/>
                    </a:lnTo>
                    <a:lnTo>
                      <a:pt x="96" y="414"/>
                    </a:lnTo>
                    <a:lnTo>
                      <a:pt x="108" y="408"/>
                    </a:lnTo>
                    <a:lnTo>
                      <a:pt x="114" y="402"/>
                    </a:lnTo>
                    <a:lnTo>
                      <a:pt x="120" y="402"/>
                    </a:lnTo>
                    <a:lnTo>
                      <a:pt x="126" y="396"/>
                    </a:lnTo>
                    <a:lnTo>
                      <a:pt x="126" y="348"/>
                    </a:lnTo>
                    <a:lnTo>
                      <a:pt x="132" y="342"/>
                    </a:lnTo>
                    <a:lnTo>
                      <a:pt x="138" y="330"/>
                    </a:lnTo>
                    <a:lnTo>
                      <a:pt x="150" y="330"/>
                    </a:lnTo>
                    <a:lnTo>
                      <a:pt x="162" y="318"/>
                    </a:lnTo>
                    <a:lnTo>
                      <a:pt x="162" y="312"/>
                    </a:lnTo>
                    <a:lnTo>
                      <a:pt x="150" y="312"/>
                    </a:lnTo>
                    <a:lnTo>
                      <a:pt x="144" y="306"/>
                    </a:lnTo>
                    <a:lnTo>
                      <a:pt x="138" y="294"/>
                    </a:lnTo>
                    <a:lnTo>
                      <a:pt x="138" y="288"/>
                    </a:lnTo>
                    <a:lnTo>
                      <a:pt x="132" y="282"/>
                    </a:lnTo>
                    <a:lnTo>
                      <a:pt x="132" y="276"/>
                    </a:lnTo>
                    <a:lnTo>
                      <a:pt x="144" y="264"/>
                    </a:lnTo>
                    <a:lnTo>
                      <a:pt x="156" y="258"/>
                    </a:lnTo>
                    <a:lnTo>
                      <a:pt x="168" y="246"/>
                    </a:lnTo>
                    <a:lnTo>
                      <a:pt x="168" y="240"/>
                    </a:lnTo>
                    <a:lnTo>
                      <a:pt x="156" y="234"/>
                    </a:lnTo>
                    <a:lnTo>
                      <a:pt x="150" y="228"/>
                    </a:lnTo>
                    <a:lnTo>
                      <a:pt x="150" y="216"/>
                    </a:lnTo>
                    <a:lnTo>
                      <a:pt x="126" y="192"/>
                    </a:lnTo>
                    <a:lnTo>
                      <a:pt x="162" y="192"/>
                    </a:lnTo>
                    <a:lnTo>
                      <a:pt x="174" y="180"/>
                    </a:lnTo>
                    <a:lnTo>
                      <a:pt x="174" y="168"/>
                    </a:lnTo>
                    <a:lnTo>
                      <a:pt x="168" y="162"/>
                    </a:lnTo>
                    <a:lnTo>
                      <a:pt x="168" y="150"/>
                    </a:lnTo>
                    <a:lnTo>
                      <a:pt x="174" y="144"/>
                    </a:lnTo>
                    <a:lnTo>
                      <a:pt x="180" y="144"/>
                    </a:lnTo>
                    <a:lnTo>
                      <a:pt x="180" y="126"/>
                    </a:lnTo>
                    <a:lnTo>
                      <a:pt x="186" y="108"/>
                    </a:lnTo>
                    <a:lnTo>
                      <a:pt x="186" y="96"/>
                    </a:lnTo>
                    <a:lnTo>
                      <a:pt x="180" y="90"/>
                    </a:lnTo>
                    <a:lnTo>
                      <a:pt x="174" y="90"/>
                    </a:lnTo>
                    <a:lnTo>
                      <a:pt x="174" y="84"/>
                    </a:lnTo>
                    <a:lnTo>
                      <a:pt x="180" y="78"/>
                    </a:lnTo>
                    <a:lnTo>
                      <a:pt x="204" y="66"/>
                    </a:lnTo>
                    <a:lnTo>
                      <a:pt x="228" y="42"/>
                    </a:lnTo>
                    <a:lnTo>
                      <a:pt x="228" y="36"/>
                    </a:lnTo>
                    <a:lnTo>
                      <a:pt x="216" y="30"/>
                    </a:lnTo>
                    <a:lnTo>
                      <a:pt x="210"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4" name="Poland" descr="© INSCALE GmbH, 05.05.2010&#10;http://www.presentationload.com/">
                <a:extLst>
                  <a:ext uri="{FF2B5EF4-FFF2-40B4-BE49-F238E27FC236}">
                    <a16:creationId xmlns:a16="http://schemas.microsoft.com/office/drawing/2014/main" id="{2D6E68AD-C782-ED70-7AD8-B581522D4C2A}"/>
                  </a:ext>
                </a:extLst>
              </p:cNvPr>
              <p:cNvSpPr>
                <a:spLocks/>
              </p:cNvSpPr>
              <p:nvPr/>
            </p:nvSpPr>
            <p:spPr bwMode="gray">
              <a:xfrm>
                <a:off x="5985651" y="1961259"/>
                <a:ext cx="295052" cy="212069"/>
              </a:xfrm>
              <a:custGeom>
                <a:avLst/>
                <a:gdLst>
                  <a:gd name="T0" fmla="*/ 2147483647 w 624"/>
                  <a:gd name="T1" fmla="*/ 2147483647 h 450"/>
                  <a:gd name="T2" fmla="*/ 2147483647 w 624"/>
                  <a:gd name="T3" fmla="*/ 2147483647 h 450"/>
                  <a:gd name="T4" fmla="*/ 2147483647 w 624"/>
                  <a:gd name="T5" fmla="*/ 2147483647 h 450"/>
                  <a:gd name="T6" fmla="*/ 2147483647 w 624"/>
                  <a:gd name="T7" fmla="*/ 2147483647 h 450"/>
                  <a:gd name="T8" fmla="*/ 2147483647 w 624"/>
                  <a:gd name="T9" fmla="*/ 2147483647 h 450"/>
                  <a:gd name="T10" fmla="*/ 2147483647 w 624"/>
                  <a:gd name="T11" fmla="*/ 2147483647 h 450"/>
                  <a:gd name="T12" fmla="*/ 2147483647 w 624"/>
                  <a:gd name="T13" fmla="*/ 2147483647 h 450"/>
                  <a:gd name="T14" fmla="*/ 2147483647 w 624"/>
                  <a:gd name="T15" fmla="*/ 2147483647 h 450"/>
                  <a:gd name="T16" fmla="*/ 2147483647 w 624"/>
                  <a:gd name="T17" fmla="*/ 2147483647 h 450"/>
                  <a:gd name="T18" fmla="*/ 2147483647 w 624"/>
                  <a:gd name="T19" fmla="*/ 2147483647 h 450"/>
                  <a:gd name="T20" fmla="*/ 2147483647 w 624"/>
                  <a:gd name="T21" fmla="*/ 2147483647 h 450"/>
                  <a:gd name="T22" fmla="*/ 2147483647 w 624"/>
                  <a:gd name="T23" fmla="*/ 2147483647 h 450"/>
                  <a:gd name="T24" fmla="*/ 2147483647 w 624"/>
                  <a:gd name="T25" fmla="*/ 2147483647 h 450"/>
                  <a:gd name="T26" fmla="*/ 2147483647 w 624"/>
                  <a:gd name="T27" fmla="*/ 2147483647 h 450"/>
                  <a:gd name="T28" fmla="*/ 2147483647 w 624"/>
                  <a:gd name="T29" fmla="*/ 2147483647 h 450"/>
                  <a:gd name="T30" fmla="*/ 2147483647 w 624"/>
                  <a:gd name="T31" fmla="*/ 2147483647 h 450"/>
                  <a:gd name="T32" fmla="*/ 2147483647 w 624"/>
                  <a:gd name="T33" fmla="*/ 2147483647 h 450"/>
                  <a:gd name="T34" fmla="*/ 2147483647 w 624"/>
                  <a:gd name="T35" fmla="*/ 2147483647 h 450"/>
                  <a:gd name="T36" fmla="*/ 2147483647 w 624"/>
                  <a:gd name="T37" fmla="*/ 2147483647 h 450"/>
                  <a:gd name="T38" fmla="*/ 2147483647 w 624"/>
                  <a:gd name="T39" fmla="*/ 2147483647 h 450"/>
                  <a:gd name="T40" fmla="*/ 2147483647 w 624"/>
                  <a:gd name="T41" fmla="*/ 2147483647 h 450"/>
                  <a:gd name="T42" fmla="*/ 2147483647 w 624"/>
                  <a:gd name="T43" fmla="*/ 2147483647 h 450"/>
                  <a:gd name="T44" fmla="*/ 2147483647 w 624"/>
                  <a:gd name="T45" fmla="*/ 2147483647 h 450"/>
                  <a:gd name="T46" fmla="*/ 2147483647 w 624"/>
                  <a:gd name="T47" fmla="*/ 2147483647 h 450"/>
                  <a:gd name="T48" fmla="*/ 2147483647 w 624"/>
                  <a:gd name="T49" fmla="*/ 2147483647 h 450"/>
                  <a:gd name="T50" fmla="*/ 2147483647 w 624"/>
                  <a:gd name="T51" fmla="*/ 2147483647 h 450"/>
                  <a:gd name="T52" fmla="*/ 2147483647 w 624"/>
                  <a:gd name="T53" fmla="*/ 2147483647 h 450"/>
                  <a:gd name="T54" fmla="*/ 2147483647 w 624"/>
                  <a:gd name="T55" fmla="*/ 2147483647 h 450"/>
                  <a:gd name="T56" fmla="*/ 2147483647 w 624"/>
                  <a:gd name="T57" fmla="*/ 2147483647 h 450"/>
                  <a:gd name="T58" fmla="*/ 0 w 624"/>
                  <a:gd name="T59" fmla="*/ 2147483647 h 450"/>
                  <a:gd name="T60" fmla="*/ 2147483647 w 624"/>
                  <a:gd name="T61" fmla="*/ 2147483647 h 450"/>
                  <a:gd name="T62" fmla="*/ 2147483647 w 624"/>
                  <a:gd name="T63" fmla="*/ 2147483647 h 450"/>
                  <a:gd name="T64" fmla="*/ 2147483647 w 624"/>
                  <a:gd name="T65" fmla="*/ 2147483647 h 450"/>
                  <a:gd name="T66" fmla="*/ 2147483647 w 624"/>
                  <a:gd name="T67" fmla="*/ 2147483647 h 450"/>
                  <a:gd name="T68" fmla="*/ 2147483647 w 624"/>
                  <a:gd name="T69" fmla="*/ 2147483647 h 450"/>
                  <a:gd name="T70" fmla="*/ 2147483647 w 624"/>
                  <a:gd name="T71" fmla="*/ 2147483647 h 450"/>
                  <a:gd name="T72" fmla="*/ 2147483647 w 624"/>
                  <a:gd name="T73" fmla="*/ 2147483647 h 450"/>
                  <a:gd name="T74" fmla="*/ 2147483647 w 624"/>
                  <a:gd name="T75" fmla="*/ 2147483647 h 450"/>
                  <a:gd name="T76" fmla="*/ 2147483647 w 624"/>
                  <a:gd name="T77" fmla="*/ 2147483647 h 450"/>
                  <a:gd name="T78" fmla="*/ 2147483647 w 624"/>
                  <a:gd name="T79" fmla="*/ 2147483647 h 450"/>
                  <a:gd name="T80" fmla="*/ 2147483647 w 624"/>
                  <a:gd name="T81" fmla="*/ 2147483647 h 450"/>
                  <a:gd name="T82" fmla="*/ 2147483647 w 624"/>
                  <a:gd name="T83" fmla="*/ 2147483647 h 450"/>
                  <a:gd name="T84" fmla="*/ 2147483647 w 624"/>
                  <a:gd name="T85" fmla="*/ 2147483647 h 450"/>
                  <a:gd name="T86" fmla="*/ 2147483647 w 624"/>
                  <a:gd name="T87" fmla="*/ 2147483647 h 450"/>
                  <a:gd name="T88" fmla="*/ 2147483647 w 624"/>
                  <a:gd name="T89" fmla="*/ 2147483647 h 450"/>
                  <a:gd name="T90" fmla="*/ 2147483647 w 624"/>
                  <a:gd name="T91" fmla="*/ 2147483647 h 450"/>
                  <a:gd name="T92" fmla="*/ 2147483647 w 624"/>
                  <a:gd name="T93" fmla="*/ 2147483647 h 450"/>
                  <a:gd name="T94" fmla="*/ 2147483647 w 624"/>
                  <a:gd name="T95" fmla="*/ 2147483647 h 450"/>
                  <a:gd name="T96" fmla="*/ 2147483647 w 624"/>
                  <a:gd name="T97" fmla="*/ 2147483647 h 450"/>
                  <a:gd name="T98" fmla="*/ 2147483647 w 624"/>
                  <a:gd name="T99" fmla="*/ 2147483647 h 450"/>
                  <a:gd name="T100" fmla="*/ 2147483647 w 624"/>
                  <a:gd name="T101" fmla="*/ 2147483647 h 450"/>
                  <a:gd name="T102" fmla="*/ 2147483647 w 624"/>
                  <a:gd name="T103" fmla="*/ 2147483647 h 450"/>
                  <a:gd name="T104" fmla="*/ 2147483647 w 624"/>
                  <a:gd name="T105" fmla="*/ 2147483647 h 450"/>
                  <a:gd name="T106" fmla="*/ 2147483647 w 624"/>
                  <a:gd name="T107" fmla="*/ 2147483647 h 4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24"/>
                  <a:gd name="T163" fmla="*/ 0 h 450"/>
                  <a:gd name="T164" fmla="*/ 624 w 624"/>
                  <a:gd name="T165" fmla="*/ 450 h 4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24" h="450">
                    <a:moveTo>
                      <a:pt x="426" y="426"/>
                    </a:moveTo>
                    <a:lnTo>
                      <a:pt x="432" y="426"/>
                    </a:lnTo>
                    <a:lnTo>
                      <a:pt x="444" y="420"/>
                    </a:lnTo>
                    <a:lnTo>
                      <a:pt x="450" y="414"/>
                    </a:lnTo>
                    <a:lnTo>
                      <a:pt x="474" y="414"/>
                    </a:lnTo>
                    <a:lnTo>
                      <a:pt x="498" y="438"/>
                    </a:lnTo>
                    <a:lnTo>
                      <a:pt x="528" y="438"/>
                    </a:lnTo>
                    <a:lnTo>
                      <a:pt x="528" y="450"/>
                    </a:lnTo>
                    <a:lnTo>
                      <a:pt x="552" y="450"/>
                    </a:lnTo>
                    <a:lnTo>
                      <a:pt x="540" y="438"/>
                    </a:lnTo>
                    <a:lnTo>
                      <a:pt x="540" y="396"/>
                    </a:lnTo>
                    <a:lnTo>
                      <a:pt x="594" y="348"/>
                    </a:lnTo>
                    <a:lnTo>
                      <a:pt x="606" y="348"/>
                    </a:lnTo>
                    <a:lnTo>
                      <a:pt x="612" y="342"/>
                    </a:lnTo>
                    <a:lnTo>
                      <a:pt x="618" y="342"/>
                    </a:lnTo>
                    <a:lnTo>
                      <a:pt x="624" y="336"/>
                    </a:lnTo>
                    <a:lnTo>
                      <a:pt x="618" y="330"/>
                    </a:lnTo>
                    <a:lnTo>
                      <a:pt x="618" y="324"/>
                    </a:lnTo>
                    <a:lnTo>
                      <a:pt x="612" y="318"/>
                    </a:lnTo>
                    <a:lnTo>
                      <a:pt x="618" y="306"/>
                    </a:lnTo>
                    <a:lnTo>
                      <a:pt x="612" y="300"/>
                    </a:lnTo>
                    <a:lnTo>
                      <a:pt x="600" y="294"/>
                    </a:lnTo>
                    <a:lnTo>
                      <a:pt x="600" y="288"/>
                    </a:lnTo>
                    <a:lnTo>
                      <a:pt x="582" y="270"/>
                    </a:lnTo>
                    <a:lnTo>
                      <a:pt x="576" y="252"/>
                    </a:lnTo>
                    <a:lnTo>
                      <a:pt x="582" y="252"/>
                    </a:lnTo>
                    <a:lnTo>
                      <a:pt x="576" y="240"/>
                    </a:lnTo>
                    <a:lnTo>
                      <a:pt x="576" y="210"/>
                    </a:lnTo>
                    <a:lnTo>
                      <a:pt x="564" y="198"/>
                    </a:lnTo>
                    <a:lnTo>
                      <a:pt x="558" y="198"/>
                    </a:lnTo>
                    <a:lnTo>
                      <a:pt x="552" y="192"/>
                    </a:lnTo>
                    <a:lnTo>
                      <a:pt x="552" y="186"/>
                    </a:lnTo>
                    <a:lnTo>
                      <a:pt x="564" y="186"/>
                    </a:lnTo>
                    <a:lnTo>
                      <a:pt x="564" y="168"/>
                    </a:lnTo>
                    <a:lnTo>
                      <a:pt x="588" y="162"/>
                    </a:lnTo>
                    <a:lnTo>
                      <a:pt x="588" y="150"/>
                    </a:lnTo>
                    <a:lnTo>
                      <a:pt x="594" y="144"/>
                    </a:lnTo>
                    <a:lnTo>
                      <a:pt x="594" y="138"/>
                    </a:lnTo>
                    <a:lnTo>
                      <a:pt x="588" y="132"/>
                    </a:lnTo>
                    <a:lnTo>
                      <a:pt x="576" y="108"/>
                    </a:lnTo>
                    <a:lnTo>
                      <a:pt x="570" y="102"/>
                    </a:lnTo>
                    <a:lnTo>
                      <a:pt x="570" y="90"/>
                    </a:lnTo>
                    <a:lnTo>
                      <a:pt x="564" y="84"/>
                    </a:lnTo>
                    <a:lnTo>
                      <a:pt x="558" y="72"/>
                    </a:lnTo>
                    <a:lnTo>
                      <a:pt x="558" y="48"/>
                    </a:lnTo>
                    <a:lnTo>
                      <a:pt x="546" y="42"/>
                    </a:lnTo>
                    <a:lnTo>
                      <a:pt x="540" y="42"/>
                    </a:lnTo>
                    <a:lnTo>
                      <a:pt x="522" y="36"/>
                    </a:lnTo>
                    <a:lnTo>
                      <a:pt x="498" y="36"/>
                    </a:lnTo>
                    <a:lnTo>
                      <a:pt x="498" y="42"/>
                    </a:lnTo>
                    <a:lnTo>
                      <a:pt x="408" y="42"/>
                    </a:lnTo>
                    <a:lnTo>
                      <a:pt x="402" y="36"/>
                    </a:lnTo>
                    <a:lnTo>
                      <a:pt x="390" y="36"/>
                    </a:lnTo>
                    <a:lnTo>
                      <a:pt x="384" y="30"/>
                    </a:lnTo>
                    <a:lnTo>
                      <a:pt x="360" y="30"/>
                    </a:lnTo>
                    <a:lnTo>
                      <a:pt x="354" y="36"/>
                    </a:lnTo>
                    <a:lnTo>
                      <a:pt x="348" y="36"/>
                    </a:lnTo>
                    <a:lnTo>
                      <a:pt x="342" y="30"/>
                    </a:lnTo>
                    <a:lnTo>
                      <a:pt x="312" y="30"/>
                    </a:lnTo>
                    <a:lnTo>
                      <a:pt x="300" y="36"/>
                    </a:lnTo>
                    <a:lnTo>
                      <a:pt x="282" y="36"/>
                    </a:lnTo>
                    <a:lnTo>
                      <a:pt x="276" y="30"/>
                    </a:lnTo>
                    <a:lnTo>
                      <a:pt x="270" y="18"/>
                    </a:lnTo>
                    <a:lnTo>
                      <a:pt x="264" y="12"/>
                    </a:lnTo>
                    <a:lnTo>
                      <a:pt x="264" y="6"/>
                    </a:lnTo>
                    <a:lnTo>
                      <a:pt x="258" y="6"/>
                    </a:lnTo>
                    <a:lnTo>
                      <a:pt x="252" y="0"/>
                    </a:lnTo>
                    <a:lnTo>
                      <a:pt x="210" y="0"/>
                    </a:lnTo>
                    <a:lnTo>
                      <a:pt x="192" y="6"/>
                    </a:lnTo>
                    <a:lnTo>
                      <a:pt x="180" y="12"/>
                    </a:lnTo>
                    <a:lnTo>
                      <a:pt x="162" y="12"/>
                    </a:lnTo>
                    <a:lnTo>
                      <a:pt x="150" y="18"/>
                    </a:lnTo>
                    <a:lnTo>
                      <a:pt x="144" y="24"/>
                    </a:lnTo>
                    <a:lnTo>
                      <a:pt x="138" y="24"/>
                    </a:lnTo>
                    <a:lnTo>
                      <a:pt x="120" y="42"/>
                    </a:lnTo>
                    <a:lnTo>
                      <a:pt x="60" y="48"/>
                    </a:lnTo>
                    <a:lnTo>
                      <a:pt x="54" y="48"/>
                    </a:lnTo>
                    <a:lnTo>
                      <a:pt x="48" y="54"/>
                    </a:lnTo>
                    <a:lnTo>
                      <a:pt x="24" y="66"/>
                    </a:lnTo>
                    <a:lnTo>
                      <a:pt x="18" y="66"/>
                    </a:lnTo>
                    <a:lnTo>
                      <a:pt x="12" y="72"/>
                    </a:lnTo>
                    <a:lnTo>
                      <a:pt x="18" y="78"/>
                    </a:lnTo>
                    <a:lnTo>
                      <a:pt x="18" y="96"/>
                    </a:lnTo>
                    <a:lnTo>
                      <a:pt x="6" y="90"/>
                    </a:lnTo>
                    <a:lnTo>
                      <a:pt x="6" y="108"/>
                    </a:lnTo>
                    <a:lnTo>
                      <a:pt x="12" y="108"/>
                    </a:lnTo>
                    <a:lnTo>
                      <a:pt x="18" y="114"/>
                    </a:lnTo>
                    <a:lnTo>
                      <a:pt x="18" y="132"/>
                    </a:lnTo>
                    <a:lnTo>
                      <a:pt x="6" y="144"/>
                    </a:lnTo>
                    <a:lnTo>
                      <a:pt x="0" y="144"/>
                    </a:lnTo>
                    <a:lnTo>
                      <a:pt x="0" y="156"/>
                    </a:lnTo>
                    <a:lnTo>
                      <a:pt x="6" y="162"/>
                    </a:lnTo>
                    <a:lnTo>
                      <a:pt x="12" y="162"/>
                    </a:lnTo>
                    <a:lnTo>
                      <a:pt x="18" y="168"/>
                    </a:lnTo>
                    <a:lnTo>
                      <a:pt x="30" y="168"/>
                    </a:lnTo>
                    <a:lnTo>
                      <a:pt x="30" y="186"/>
                    </a:lnTo>
                    <a:lnTo>
                      <a:pt x="24" y="186"/>
                    </a:lnTo>
                    <a:lnTo>
                      <a:pt x="24" y="198"/>
                    </a:lnTo>
                    <a:lnTo>
                      <a:pt x="36" y="198"/>
                    </a:lnTo>
                    <a:lnTo>
                      <a:pt x="36" y="204"/>
                    </a:lnTo>
                    <a:lnTo>
                      <a:pt x="30" y="210"/>
                    </a:lnTo>
                    <a:lnTo>
                      <a:pt x="36" y="210"/>
                    </a:lnTo>
                    <a:lnTo>
                      <a:pt x="42" y="216"/>
                    </a:lnTo>
                    <a:lnTo>
                      <a:pt x="36" y="222"/>
                    </a:lnTo>
                    <a:lnTo>
                      <a:pt x="24" y="228"/>
                    </a:lnTo>
                    <a:lnTo>
                      <a:pt x="24" y="234"/>
                    </a:lnTo>
                    <a:lnTo>
                      <a:pt x="30" y="240"/>
                    </a:lnTo>
                    <a:lnTo>
                      <a:pt x="36" y="240"/>
                    </a:lnTo>
                    <a:lnTo>
                      <a:pt x="42" y="246"/>
                    </a:lnTo>
                    <a:lnTo>
                      <a:pt x="42" y="264"/>
                    </a:lnTo>
                    <a:lnTo>
                      <a:pt x="48" y="258"/>
                    </a:lnTo>
                    <a:lnTo>
                      <a:pt x="54" y="258"/>
                    </a:lnTo>
                    <a:lnTo>
                      <a:pt x="54" y="270"/>
                    </a:lnTo>
                    <a:lnTo>
                      <a:pt x="48" y="276"/>
                    </a:lnTo>
                    <a:lnTo>
                      <a:pt x="60" y="276"/>
                    </a:lnTo>
                    <a:lnTo>
                      <a:pt x="60" y="282"/>
                    </a:lnTo>
                    <a:lnTo>
                      <a:pt x="54" y="282"/>
                    </a:lnTo>
                    <a:lnTo>
                      <a:pt x="54" y="294"/>
                    </a:lnTo>
                    <a:lnTo>
                      <a:pt x="72" y="294"/>
                    </a:lnTo>
                    <a:lnTo>
                      <a:pt x="78" y="312"/>
                    </a:lnTo>
                    <a:lnTo>
                      <a:pt x="96" y="312"/>
                    </a:lnTo>
                    <a:lnTo>
                      <a:pt x="108" y="318"/>
                    </a:lnTo>
                    <a:lnTo>
                      <a:pt x="114" y="318"/>
                    </a:lnTo>
                    <a:lnTo>
                      <a:pt x="114" y="324"/>
                    </a:lnTo>
                    <a:lnTo>
                      <a:pt x="138" y="324"/>
                    </a:lnTo>
                    <a:lnTo>
                      <a:pt x="144" y="330"/>
                    </a:lnTo>
                    <a:lnTo>
                      <a:pt x="132" y="336"/>
                    </a:lnTo>
                    <a:lnTo>
                      <a:pt x="144" y="342"/>
                    </a:lnTo>
                    <a:lnTo>
                      <a:pt x="144" y="354"/>
                    </a:lnTo>
                    <a:lnTo>
                      <a:pt x="150" y="354"/>
                    </a:lnTo>
                    <a:lnTo>
                      <a:pt x="156" y="360"/>
                    </a:lnTo>
                    <a:lnTo>
                      <a:pt x="174" y="360"/>
                    </a:lnTo>
                    <a:lnTo>
                      <a:pt x="174" y="354"/>
                    </a:lnTo>
                    <a:lnTo>
                      <a:pt x="180" y="354"/>
                    </a:lnTo>
                    <a:lnTo>
                      <a:pt x="192" y="348"/>
                    </a:lnTo>
                    <a:lnTo>
                      <a:pt x="210" y="348"/>
                    </a:lnTo>
                    <a:lnTo>
                      <a:pt x="204" y="354"/>
                    </a:lnTo>
                    <a:lnTo>
                      <a:pt x="222" y="354"/>
                    </a:lnTo>
                    <a:lnTo>
                      <a:pt x="228" y="360"/>
                    </a:lnTo>
                    <a:lnTo>
                      <a:pt x="234" y="372"/>
                    </a:lnTo>
                    <a:lnTo>
                      <a:pt x="240" y="378"/>
                    </a:lnTo>
                    <a:lnTo>
                      <a:pt x="246" y="366"/>
                    </a:lnTo>
                    <a:lnTo>
                      <a:pt x="252" y="372"/>
                    </a:lnTo>
                    <a:lnTo>
                      <a:pt x="252" y="378"/>
                    </a:lnTo>
                    <a:lnTo>
                      <a:pt x="270" y="378"/>
                    </a:lnTo>
                    <a:lnTo>
                      <a:pt x="282" y="384"/>
                    </a:lnTo>
                    <a:lnTo>
                      <a:pt x="282" y="390"/>
                    </a:lnTo>
                    <a:lnTo>
                      <a:pt x="288" y="402"/>
                    </a:lnTo>
                    <a:lnTo>
                      <a:pt x="306" y="420"/>
                    </a:lnTo>
                    <a:lnTo>
                      <a:pt x="318" y="420"/>
                    </a:lnTo>
                    <a:lnTo>
                      <a:pt x="330" y="408"/>
                    </a:lnTo>
                    <a:lnTo>
                      <a:pt x="342" y="408"/>
                    </a:lnTo>
                    <a:lnTo>
                      <a:pt x="354" y="420"/>
                    </a:lnTo>
                    <a:lnTo>
                      <a:pt x="360" y="420"/>
                    </a:lnTo>
                    <a:lnTo>
                      <a:pt x="360" y="426"/>
                    </a:lnTo>
                    <a:lnTo>
                      <a:pt x="366" y="432"/>
                    </a:lnTo>
                    <a:lnTo>
                      <a:pt x="378" y="432"/>
                    </a:lnTo>
                    <a:lnTo>
                      <a:pt x="384" y="426"/>
                    </a:lnTo>
                    <a:lnTo>
                      <a:pt x="384" y="420"/>
                    </a:lnTo>
                    <a:lnTo>
                      <a:pt x="414" y="420"/>
                    </a:lnTo>
                    <a:lnTo>
                      <a:pt x="420" y="426"/>
                    </a:lnTo>
                    <a:lnTo>
                      <a:pt x="426" y="42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5" name="Norway" descr="© INSCALE GmbH, 05.05.2010&#10;http://www.presentationload.com/">
                <a:extLst>
                  <a:ext uri="{FF2B5EF4-FFF2-40B4-BE49-F238E27FC236}">
                    <a16:creationId xmlns:a16="http://schemas.microsoft.com/office/drawing/2014/main" id="{CDC29719-E078-7CA3-738F-6D24F55827E1}"/>
                  </a:ext>
                </a:extLst>
              </p:cNvPr>
              <p:cNvSpPr>
                <a:spLocks noEditPoints="1"/>
              </p:cNvSpPr>
              <p:nvPr/>
            </p:nvSpPr>
            <p:spPr bwMode="gray">
              <a:xfrm>
                <a:off x="5736702" y="1140648"/>
                <a:ext cx="641736" cy="706280"/>
              </a:xfrm>
              <a:custGeom>
                <a:avLst/>
                <a:gdLst>
                  <a:gd name="T0" fmla="*/ 2147483647 w 1362"/>
                  <a:gd name="T1" fmla="*/ 2147483647 h 1500"/>
                  <a:gd name="T2" fmla="*/ 2147483647 w 1362"/>
                  <a:gd name="T3" fmla="*/ 2147483647 h 1500"/>
                  <a:gd name="T4" fmla="*/ 2147483647 w 1362"/>
                  <a:gd name="T5" fmla="*/ 2147483647 h 1500"/>
                  <a:gd name="T6" fmla="*/ 2147483647 w 1362"/>
                  <a:gd name="T7" fmla="*/ 2147483647 h 1500"/>
                  <a:gd name="T8" fmla="*/ 2147483647 w 1362"/>
                  <a:gd name="T9" fmla="*/ 0 h 1500"/>
                  <a:gd name="T10" fmla="*/ 2147483647 w 1362"/>
                  <a:gd name="T11" fmla="*/ 2147483647 h 1500"/>
                  <a:gd name="T12" fmla="*/ 2147483647 w 1362"/>
                  <a:gd name="T13" fmla="*/ 2147483647 h 1500"/>
                  <a:gd name="T14" fmla="*/ 2147483647 w 1362"/>
                  <a:gd name="T15" fmla="*/ 2147483647 h 1500"/>
                  <a:gd name="T16" fmla="*/ 2147483647 w 1362"/>
                  <a:gd name="T17" fmla="*/ 2147483647 h 1500"/>
                  <a:gd name="T18" fmla="*/ 2147483647 w 1362"/>
                  <a:gd name="T19" fmla="*/ 2147483647 h 1500"/>
                  <a:gd name="T20" fmla="*/ 2147483647 w 1362"/>
                  <a:gd name="T21" fmla="*/ 2147483647 h 1500"/>
                  <a:gd name="T22" fmla="*/ 2147483647 w 1362"/>
                  <a:gd name="T23" fmla="*/ 2147483647 h 1500"/>
                  <a:gd name="T24" fmla="*/ 2147483647 w 1362"/>
                  <a:gd name="T25" fmla="*/ 2147483647 h 1500"/>
                  <a:gd name="T26" fmla="*/ 2147483647 w 1362"/>
                  <a:gd name="T27" fmla="*/ 2147483647 h 1500"/>
                  <a:gd name="T28" fmla="*/ 2147483647 w 1362"/>
                  <a:gd name="T29" fmla="*/ 2147483647 h 1500"/>
                  <a:gd name="T30" fmla="*/ 2147483647 w 1362"/>
                  <a:gd name="T31" fmla="*/ 2147483647 h 1500"/>
                  <a:gd name="T32" fmla="*/ 2147483647 w 1362"/>
                  <a:gd name="T33" fmla="*/ 2147483647 h 1500"/>
                  <a:gd name="T34" fmla="*/ 2147483647 w 1362"/>
                  <a:gd name="T35" fmla="*/ 2147483647 h 1500"/>
                  <a:gd name="T36" fmla="*/ 2147483647 w 1362"/>
                  <a:gd name="T37" fmla="*/ 2147483647 h 1500"/>
                  <a:gd name="T38" fmla="*/ 2147483647 w 1362"/>
                  <a:gd name="T39" fmla="*/ 2147483647 h 1500"/>
                  <a:gd name="T40" fmla="*/ 2147483647 w 1362"/>
                  <a:gd name="T41" fmla="*/ 2147483647 h 1500"/>
                  <a:gd name="T42" fmla="*/ 2147483647 w 1362"/>
                  <a:gd name="T43" fmla="*/ 2147483647 h 1500"/>
                  <a:gd name="T44" fmla="*/ 2147483647 w 1362"/>
                  <a:gd name="T45" fmla="*/ 2147483647 h 1500"/>
                  <a:gd name="T46" fmla="*/ 2147483647 w 1362"/>
                  <a:gd name="T47" fmla="*/ 2147483647 h 1500"/>
                  <a:gd name="T48" fmla="*/ 2147483647 w 1362"/>
                  <a:gd name="T49" fmla="*/ 2147483647 h 1500"/>
                  <a:gd name="T50" fmla="*/ 2147483647 w 1362"/>
                  <a:gd name="T51" fmla="*/ 2147483647 h 1500"/>
                  <a:gd name="T52" fmla="*/ 2147483647 w 1362"/>
                  <a:gd name="T53" fmla="*/ 2147483647 h 1500"/>
                  <a:gd name="T54" fmla="*/ 2147483647 w 1362"/>
                  <a:gd name="T55" fmla="*/ 2147483647 h 1500"/>
                  <a:gd name="T56" fmla="*/ 2147483647 w 1362"/>
                  <a:gd name="T57" fmla="*/ 2147483647 h 1500"/>
                  <a:gd name="T58" fmla="*/ 2147483647 w 1362"/>
                  <a:gd name="T59" fmla="*/ 2147483647 h 1500"/>
                  <a:gd name="T60" fmla="*/ 2147483647 w 1362"/>
                  <a:gd name="T61" fmla="*/ 2147483647 h 1500"/>
                  <a:gd name="T62" fmla="*/ 2147483647 w 1362"/>
                  <a:gd name="T63" fmla="*/ 2147483647 h 1500"/>
                  <a:gd name="T64" fmla="*/ 2147483647 w 1362"/>
                  <a:gd name="T65" fmla="*/ 2147483647 h 1500"/>
                  <a:gd name="T66" fmla="*/ 2147483647 w 1362"/>
                  <a:gd name="T67" fmla="*/ 2147483647 h 1500"/>
                  <a:gd name="T68" fmla="*/ 2147483647 w 1362"/>
                  <a:gd name="T69" fmla="*/ 2147483647 h 1500"/>
                  <a:gd name="T70" fmla="*/ 2147483647 w 1362"/>
                  <a:gd name="T71" fmla="*/ 2147483647 h 1500"/>
                  <a:gd name="T72" fmla="*/ 2147483647 w 1362"/>
                  <a:gd name="T73" fmla="*/ 2147483647 h 1500"/>
                  <a:gd name="T74" fmla="*/ 2147483647 w 1362"/>
                  <a:gd name="T75" fmla="*/ 2147483647 h 1500"/>
                  <a:gd name="T76" fmla="*/ 2147483647 w 1362"/>
                  <a:gd name="T77" fmla="*/ 2147483647 h 1500"/>
                  <a:gd name="T78" fmla="*/ 2147483647 w 1362"/>
                  <a:gd name="T79" fmla="*/ 2147483647 h 1500"/>
                  <a:gd name="T80" fmla="*/ 2147483647 w 1362"/>
                  <a:gd name="T81" fmla="*/ 2147483647 h 1500"/>
                  <a:gd name="T82" fmla="*/ 2147483647 w 1362"/>
                  <a:gd name="T83" fmla="*/ 2147483647 h 1500"/>
                  <a:gd name="T84" fmla="*/ 2147483647 w 1362"/>
                  <a:gd name="T85" fmla="*/ 2147483647 h 1500"/>
                  <a:gd name="T86" fmla="*/ 2147483647 w 1362"/>
                  <a:gd name="T87" fmla="*/ 2147483647 h 1500"/>
                  <a:gd name="T88" fmla="*/ 2147483647 w 1362"/>
                  <a:gd name="T89" fmla="*/ 2147483647 h 1500"/>
                  <a:gd name="T90" fmla="*/ 2147483647 w 1362"/>
                  <a:gd name="T91" fmla="*/ 2147483647 h 1500"/>
                  <a:gd name="T92" fmla="*/ 2147483647 w 1362"/>
                  <a:gd name="T93" fmla="*/ 2147483647 h 1500"/>
                  <a:gd name="T94" fmla="*/ 2147483647 w 1362"/>
                  <a:gd name="T95" fmla="*/ 2147483647 h 1500"/>
                  <a:gd name="T96" fmla="*/ 2147483647 w 1362"/>
                  <a:gd name="T97" fmla="*/ 2147483647 h 1500"/>
                  <a:gd name="T98" fmla="*/ 2147483647 w 1362"/>
                  <a:gd name="T99" fmla="*/ 2147483647 h 1500"/>
                  <a:gd name="T100" fmla="*/ 2147483647 w 1362"/>
                  <a:gd name="T101" fmla="*/ 2147483647 h 1500"/>
                  <a:gd name="T102" fmla="*/ 2147483647 w 1362"/>
                  <a:gd name="T103" fmla="*/ 2147483647 h 1500"/>
                  <a:gd name="T104" fmla="*/ 2147483647 w 1362"/>
                  <a:gd name="T105" fmla="*/ 2147483647 h 1500"/>
                  <a:gd name="T106" fmla="*/ 2147483647 w 1362"/>
                  <a:gd name="T107" fmla="*/ 2147483647 h 1500"/>
                  <a:gd name="T108" fmla="*/ 2147483647 w 1362"/>
                  <a:gd name="T109" fmla="*/ 2147483647 h 1500"/>
                  <a:gd name="T110" fmla="*/ 2147483647 w 1362"/>
                  <a:gd name="T111" fmla="*/ 2147483647 h 1500"/>
                  <a:gd name="T112" fmla="*/ 2147483647 w 1362"/>
                  <a:gd name="T113" fmla="*/ 2147483647 h 1500"/>
                  <a:gd name="T114" fmla="*/ 2147483647 w 1362"/>
                  <a:gd name="T115" fmla="*/ 2147483647 h 1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62"/>
                  <a:gd name="T175" fmla="*/ 0 h 1500"/>
                  <a:gd name="T176" fmla="*/ 1362 w 1362"/>
                  <a:gd name="T177" fmla="*/ 1500 h 1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62" h="1500">
                    <a:moveTo>
                      <a:pt x="324" y="120"/>
                    </a:moveTo>
                    <a:lnTo>
                      <a:pt x="336" y="126"/>
                    </a:lnTo>
                    <a:lnTo>
                      <a:pt x="354" y="132"/>
                    </a:lnTo>
                    <a:lnTo>
                      <a:pt x="378" y="132"/>
                    </a:lnTo>
                    <a:lnTo>
                      <a:pt x="294" y="90"/>
                    </a:lnTo>
                    <a:lnTo>
                      <a:pt x="294" y="102"/>
                    </a:lnTo>
                    <a:lnTo>
                      <a:pt x="306" y="108"/>
                    </a:lnTo>
                    <a:lnTo>
                      <a:pt x="312" y="114"/>
                    </a:lnTo>
                    <a:lnTo>
                      <a:pt x="324" y="120"/>
                    </a:lnTo>
                    <a:close/>
                    <a:moveTo>
                      <a:pt x="684" y="48"/>
                    </a:moveTo>
                    <a:lnTo>
                      <a:pt x="732" y="48"/>
                    </a:lnTo>
                    <a:lnTo>
                      <a:pt x="738" y="54"/>
                    </a:lnTo>
                    <a:lnTo>
                      <a:pt x="750" y="54"/>
                    </a:lnTo>
                    <a:lnTo>
                      <a:pt x="774" y="66"/>
                    </a:lnTo>
                    <a:lnTo>
                      <a:pt x="786" y="66"/>
                    </a:lnTo>
                    <a:lnTo>
                      <a:pt x="798" y="60"/>
                    </a:lnTo>
                    <a:lnTo>
                      <a:pt x="804" y="60"/>
                    </a:lnTo>
                    <a:lnTo>
                      <a:pt x="816" y="54"/>
                    </a:lnTo>
                    <a:lnTo>
                      <a:pt x="828" y="54"/>
                    </a:lnTo>
                    <a:lnTo>
                      <a:pt x="840" y="60"/>
                    </a:lnTo>
                    <a:lnTo>
                      <a:pt x="876" y="72"/>
                    </a:lnTo>
                    <a:lnTo>
                      <a:pt x="888" y="78"/>
                    </a:lnTo>
                    <a:lnTo>
                      <a:pt x="894" y="84"/>
                    </a:lnTo>
                    <a:lnTo>
                      <a:pt x="900" y="84"/>
                    </a:lnTo>
                    <a:lnTo>
                      <a:pt x="924" y="60"/>
                    </a:lnTo>
                    <a:lnTo>
                      <a:pt x="984" y="66"/>
                    </a:lnTo>
                    <a:lnTo>
                      <a:pt x="984" y="42"/>
                    </a:lnTo>
                    <a:lnTo>
                      <a:pt x="1014" y="42"/>
                    </a:lnTo>
                    <a:lnTo>
                      <a:pt x="1026" y="36"/>
                    </a:lnTo>
                    <a:lnTo>
                      <a:pt x="1032" y="24"/>
                    </a:lnTo>
                    <a:lnTo>
                      <a:pt x="1038" y="18"/>
                    </a:lnTo>
                    <a:lnTo>
                      <a:pt x="1032" y="12"/>
                    </a:lnTo>
                    <a:lnTo>
                      <a:pt x="1002" y="12"/>
                    </a:lnTo>
                    <a:lnTo>
                      <a:pt x="990" y="18"/>
                    </a:lnTo>
                    <a:lnTo>
                      <a:pt x="984" y="18"/>
                    </a:lnTo>
                    <a:lnTo>
                      <a:pt x="972" y="6"/>
                    </a:lnTo>
                    <a:lnTo>
                      <a:pt x="960" y="0"/>
                    </a:lnTo>
                    <a:lnTo>
                      <a:pt x="918" y="0"/>
                    </a:lnTo>
                    <a:lnTo>
                      <a:pt x="900" y="6"/>
                    </a:lnTo>
                    <a:lnTo>
                      <a:pt x="882" y="18"/>
                    </a:lnTo>
                    <a:lnTo>
                      <a:pt x="870" y="18"/>
                    </a:lnTo>
                    <a:lnTo>
                      <a:pt x="864" y="12"/>
                    </a:lnTo>
                    <a:lnTo>
                      <a:pt x="864" y="6"/>
                    </a:lnTo>
                    <a:lnTo>
                      <a:pt x="858" y="6"/>
                    </a:lnTo>
                    <a:lnTo>
                      <a:pt x="852" y="0"/>
                    </a:lnTo>
                    <a:lnTo>
                      <a:pt x="822" y="0"/>
                    </a:lnTo>
                    <a:lnTo>
                      <a:pt x="804" y="18"/>
                    </a:lnTo>
                    <a:lnTo>
                      <a:pt x="738" y="0"/>
                    </a:lnTo>
                    <a:lnTo>
                      <a:pt x="726" y="0"/>
                    </a:lnTo>
                    <a:lnTo>
                      <a:pt x="708" y="6"/>
                    </a:lnTo>
                    <a:lnTo>
                      <a:pt x="690" y="6"/>
                    </a:lnTo>
                    <a:lnTo>
                      <a:pt x="672" y="12"/>
                    </a:lnTo>
                    <a:lnTo>
                      <a:pt x="660" y="12"/>
                    </a:lnTo>
                    <a:lnTo>
                      <a:pt x="660" y="6"/>
                    </a:lnTo>
                    <a:lnTo>
                      <a:pt x="666" y="0"/>
                    </a:lnTo>
                    <a:lnTo>
                      <a:pt x="630" y="12"/>
                    </a:lnTo>
                    <a:lnTo>
                      <a:pt x="648" y="36"/>
                    </a:lnTo>
                    <a:lnTo>
                      <a:pt x="684" y="48"/>
                    </a:lnTo>
                    <a:close/>
                    <a:moveTo>
                      <a:pt x="324" y="66"/>
                    </a:moveTo>
                    <a:lnTo>
                      <a:pt x="342" y="66"/>
                    </a:lnTo>
                    <a:lnTo>
                      <a:pt x="348" y="72"/>
                    </a:lnTo>
                    <a:lnTo>
                      <a:pt x="360" y="72"/>
                    </a:lnTo>
                    <a:lnTo>
                      <a:pt x="360" y="78"/>
                    </a:lnTo>
                    <a:lnTo>
                      <a:pt x="342" y="96"/>
                    </a:lnTo>
                    <a:lnTo>
                      <a:pt x="336" y="96"/>
                    </a:lnTo>
                    <a:lnTo>
                      <a:pt x="378" y="114"/>
                    </a:lnTo>
                    <a:lnTo>
                      <a:pt x="390" y="120"/>
                    </a:lnTo>
                    <a:lnTo>
                      <a:pt x="396" y="126"/>
                    </a:lnTo>
                    <a:lnTo>
                      <a:pt x="414" y="126"/>
                    </a:lnTo>
                    <a:lnTo>
                      <a:pt x="426" y="132"/>
                    </a:lnTo>
                    <a:lnTo>
                      <a:pt x="438" y="132"/>
                    </a:lnTo>
                    <a:lnTo>
                      <a:pt x="462" y="108"/>
                    </a:lnTo>
                    <a:lnTo>
                      <a:pt x="504" y="96"/>
                    </a:lnTo>
                    <a:lnTo>
                      <a:pt x="534" y="120"/>
                    </a:lnTo>
                    <a:lnTo>
                      <a:pt x="528" y="120"/>
                    </a:lnTo>
                    <a:lnTo>
                      <a:pt x="516" y="126"/>
                    </a:lnTo>
                    <a:lnTo>
                      <a:pt x="504" y="126"/>
                    </a:lnTo>
                    <a:lnTo>
                      <a:pt x="480" y="132"/>
                    </a:lnTo>
                    <a:lnTo>
                      <a:pt x="468" y="138"/>
                    </a:lnTo>
                    <a:lnTo>
                      <a:pt x="456" y="150"/>
                    </a:lnTo>
                    <a:lnTo>
                      <a:pt x="486" y="150"/>
                    </a:lnTo>
                    <a:lnTo>
                      <a:pt x="498" y="156"/>
                    </a:lnTo>
                    <a:lnTo>
                      <a:pt x="522" y="156"/>
                    </a:lnTo>
                    <a:lnTo>
                      <a:pt x="516" y="162"/>
                    </a:lnTo>
                    <a:lnTo>
                      <a:pt x="504" y="162"/>
                    </a:lnTo>
                    <a:lnTo>
                      <a:pt x="486" y="168"/>
                    </a:lnTo>
                    <a:lnTo>
                      <a:pt x="474" y="174"/>
                    </a:lnTo>
                    <a:lnTo>
                      <a:pt x="468" y="180"/>
                    </a:lnTo>
                    <a:lnTo>
                      <a:pt x="462" y="180"/>
                    </a:lnTo>
                    <a:lnTo>
                      <a:pt x="516" y="198"/>
                    </a:lnTo>
                    <a:lnTo>
                      <a:pt x="522" y="198"/>
                    </a:lnTo>
                    <a:lnTo>
                      <a:pt x="528" y="204"/>
                    </a:lnTo>
                    <a:lnTo>
                      <a:pt x="540" y="210"/>
                    </a:lnTo>
                    <a:lnTo>
                      <a:pt x="558" y="210"/>
                    </a:lnTo>
                    <a:lnTo>
                      <a:pt x="576" y="216"/>
                    </a:lnTo>
                    <a:lnTo>
                      <a:pt x="594" y="210"/>
                    </a:lnTo>
                    <a:lnTo>
                      <a:pt x="606" y="204"/>
                    </a:lnTo>
                    <a:lnTo>
                      <a:pt x="612" y="204"/>
                    </a:lnTo>
                    <a:lnTo>
                      <a:pt x="618" y="198"/>
                    </a:lnTo>
                    <a:lnTo>
                      <a:pt x="612" y="192"/>
                    </a:lnTo>
                    <a:lnTo>
                      <a:pt x="612" y="186"/>
                    </a:lnTo>
                    <a:lnTo>
                      <a:pt x="606" y="180"/>
                    </a:lnTo>
                    <a:lnTo>
                      <a:pt x="606" y="174"/>
                    </a:lnTo>
                    <a:lnTo>
                      <a:pt x="612" y="168"/>
                    </a:lnTo>
                    <a:lnTo>
                      <a:pt x="618" y="168"/>
                    </a:lnTo>
                    <a:lnTo>
                      <a:pt x="630" y="162"/>
                    </a:lnTo>
                    <a:lnTo>
                      <a:pt x="648" y="162"/>
                    </a:lnTo>
                    <a:lnTo>
                      <a:pt x="648" y="144"/>
                    </a:lnTo>
                    <a:lnTo>
                      <a:pt x="678" y="132"/>
                    </a:lnTo>
                    <a:lnTo>
                      <a:pt x="690" y="102"/>
                    </a:lnTo>
                    <a:lnTo>
                      <a:pt x="714" y="114"/>
                    </a:lnTo>
                    <a:lnTo>
                      <a:pt x="738" y="102"/>
                    </a:lnTo>
                    <a:lnTo>
                      <a:pt x="750" y="114"/>
                    </a:lnTo>
                    <a:lnTo>
                      <a:pt x="762" y="120"/>
                    </a:lnTo>
                    <a:lnTo>
                      <a:pt x="780" y="126"/>
                    </a:lnTo>
                    <a:lnTo>
                      <a:pt x="792" y="138"/>
                    </a:lnTo>
                    <a:lnTo>
                      <a:pt x="792" y="144"/>
                    </a:lnTo>
                    <a:lnTo>
                      <a:pt x="786" y="150"/>
                    </a:lnTo>
                    <a:lnTo>
                      <a:pt x="786" y="162"/>
                    </a:lnTo>
                    <a:lnTo>
                      <a:pt x="774" y="174"/>
                    </a:lnTo>
                    <a:lnTo>
                      <a:pt x="828" y="174"/>
                    </a:lnTo>
                    <a:lnTo>
                      <a:pt x="834" y="180"/>
                    </a:lnTo>
                    <a:lnTo>
                      <a:pt x="846" y="186"/>
                    </a:lnTo>
                    <a:lnTo>
                      <a:pt x="852" y="192"/>
                    </a:lnTo>
                    <a:lnTo>
                      <a:pt x="858" y="192"/>
                    </a:lnTo>
                    <a:lnTo>
                      <a:pt x="864" y="186"/>
                    </a:lnTo>
                    <a:lnTo>
                      <a:pt x="876" y="186"/>
                    </a:lnTo>
                    <a:lnTo>
                      <a:pt x="894" y="174"/>
                    </a:lnTo>
                    <a:lnTo>
                      <a:pt x="906" y="168"/>
                    </a:lnTo>
                    <a:lnTo>
                      <a:pt x="924" y="162"/>
                    </a:lnTo>
                    <a:lnTo>
                      <a:pt x="936" y="156"/>
                    </a:lnTo>
                    <a:lnTo>
                      <a:pt x="942" y="150"/>
                    </a:lnTo>
                    <a:lnTo>
                      <a:pt x="942" y="144"/>
                    </a:lnTo>
                    <a:lnTo>
                      <a:pt x="936" y="144"/>
                    </a:lnTo>
                    <a:lnTo>
                      <a:pt x="924" y="138"/>
                    </a:lnTo>
                    <a:lnTo>
                      <a:pt x="888" y="138"/>
                    </a:lnTo>
                    <a:lnTo>
                      <a:pt x="882" y="120"/>
                    </a:lnTo>
                    <a:lnTo>
                      <a:pt x="828" y="114"/>
                    </a:lnTo>
                    <a:lnTo>
                      <a:pt x="828" y="96"/>
                    </a:lnTo>
                    <a:lnTo>
                      <a:pt x="798" y="102"/>
                    </a:lnTo>
                    <a:lnTo>
                      <a:pt x="798" y="84"/>
                    </a:lnTo>
                    <a:lnTo>
                      <a:pt x="726" y="84"/>
                    </a:lnTo>
                    <a:lnTo>
                      <a:pt x="720" y="72"/>
                    </a:lnTo>
                    <a:lnTo>
                      <a:pt x="684" y="72"/>
                    </a:lnTo>
                    <a:lnTo>
                      <a:pt x="678" y="60"/>
                    </a:lnTo>
                    <a:lnTo>
                      <a:pt x="654" y="48"/>
                    </a:lnTo>
                    <a:lnTo>
                      <a:pt x="624" y="48"/>
                    </a:lnTo>
                    <a:lnTo>
                      <a:pt x="624" y="30"/>
                    </a:lnTo>
                    <a:lnTo>
                      <a:pt x="618" y="30"/>
                    </a:lnTo>
                    <a:lnTo>
                      <a:pt x="612" y="24"/>
                    </a:lnTo>
                    <a:lnTo>
                      <a:pt x="540" y="24"/>
                    </a:lnTo>
                    <a:lnTo>
                      <a:pt x="534" y="30"/>
                    </a:lnTo>
                    <a:lnTo>
                      <a:pt x="534" y="36"/>
                    </a:lnTo>
                    <a:lnTo>
                      <a:pt x="540" y="42"/>
                    </a:lnTo>
                    <a:lnTo>
                      <a:pt x="546" y="54"/>
                    </a:lnTo>
                    <a:lnTo>
                      <a:pt x="564" y="72"/>
                    </a:lnTo>
                    <a:lnTo>
                      <a:pt x="552" y="66"/>
                    </a:lnTo>
                    <a:lnTo>
                      <a:pt x="546" y="60"/>
                    </a:lnTo>
                    <a:lnTo>
                      <a:pt x="528" y="48"/>
                    </a:lnTo>
                    <a:lnTo>
                      <a:pt x="492" y="30"/>
                    </a:lnTo>
                    <a:lnTo>
                      <a:pt x="480" y="30"/>
                    </a:lnTo>
                    <a:lnTo>
                      <a:pt x="474" y="36"/>
                    </a:lnTo>
                    <a:lnTo>
                      <a:pt x="468" y="48"/>
                    </a:lnTo>
                    <a:lnTo>
                      <a:pt x="462" y="54"/>
                    </a:lnTo>
                    <a:lnTo>
                      <a:pt x="450" y="54"/>
                    </a:lnTo>
                    <a:lnTo>
                      <a:pt x="438" y="48"/>
                    </a:lnTo>
                    <a:lnTo>
                      <a:pt x="420" y="48"/>
                    </a:lnTo>
                    <a:lnTo>
                      <a:pt x="420" y="42"/>
                    </a:lnTo>
                    <a:lnTo>
                      <a:pt x="426" y="42"/>
                    </a:lnTo>
                    <a:lnTo>
                      <a:pt x="438" y="30"/>
                    </a:lnTo>
                    <a:lnTo>
                      <a:pt x="384" y="30"/>
                    </a:lnTo>
                    <a:lnTo>
                      <a:pt x="372" y="42"/>
                    </a:lnTo>
                    <a:lnTo>
                      <a:pt x="366" y="30"/>
                    </a:lnTo>
                    <a:lnTo>
                      <a:pt x="354" y="30"/>
                    </a:lnTo>
                    <a:lnTo>
                      <a:pt x="318" y="48"/>
                    </a:lnTo>
                    <a:lnTo>
                      <a:pt x="318" y="60"/>
                    </a:lnTo>
                    <a:lnTo>
                      <a:pt x="324" y="66"/>
                    </a:lnTo>
                    <a:close/>
                    <a:moveTo>
                      <a:pt x="642" y="708"/>
                    </a:moveTo>
                    <a:lnTo>
                      <a:pt x="666" y="696"/>
                    </a:lnTo>
                    <a:lnTo>
                      <a:pt x="666" y="690"/>
                    </a:lnTo>
                    <a:lnTo>
                      <a:pt x="678" y="690"/>
                    </a:lnTo>
                    <a:lnTo>
                      <a:pt x="678" y="678"/>
                    </a:lnTo>
                    <a:lnTo>
                      <a:pt x="672" y="672"/>
                    </a:lnTo>
                    <a:lnTo>
                      <a:pt x="630" y="690"/>
                    </a:lnTo>
                    <a:lnTo>
                      <a:pt x="642" y="708"/>
                    </a:lnTo>
                    <a:close/>
                    <a:moveTo>
                      <a:pt x="774" y="648"/>
                    </a:moveTo>
                    <a:lnTo>
                      <a:pt x="780" y="642"/>
                    </a:lnTo>
                    <a:lnTo>
                      <a:pt x="786" y="642"/>
                    </a:lnTo>
                    <a:lnTo>
                      <a:pt x="792" y="636"/>
                    </a:lnTo>
                    <a:lnTo>
                      <a:pt x="792" y="630"/>
                    </a:lnTo>
                    <a:lnTo>
                      <a:pt x="786" y="624"/>
                    </a:lnTo>
                    <a:lnTo>
                      <a:pt x="774" y="624"/>
                    </a:lnTo>
                    <a:lnTo>
                      <a:pt x="768" y="630"/>
                    </a:lnTo>
                    <a:lnTo>
                      <a:pt x="768" y="642"/>
                    </a:lnTo>
                    <a:lnTo>
                      <a:pt x="774" y="648"/>
                    </a:lnTo>
                    <a:close/>
                    <a:moveTo>
                      <a:pt x="594" y="696"/>
                    </a:moveTo>
                    <a:lnTo>
                      <a:pt x="576" y="696"/>
                    </a:lnTo>
                    <a:lnTo>
                      <a:pt x="552" y="708"/>
                    </a:lnTo>
                    <a:lnTo>
                      <a:pt x="546" y="714"/>
                    </a:lnTo>
                    <a:lnTo>
                      <a:pt x="570" y="720"/>
                    </a:lnTo>
                    <a:lnTo>
                      <a:pt x="576" y="714"/>
                    </a:lnTo>
                    <a:lnTo>
                      <a:pt x="588" y="714"/>
                    </a:lnTo>
                    <a:lnTo>
                      <a:pt x="600" y="702"/>
                    </a:lnTo>
                    <a:lnTo>
                      <a:pt x="594" y="696"/>
                    </a:lnTo>
                    <a:close/>
                    <a:moveTo>
                      <a:pt x="918" y="612"/>
                    </a:moveTo>
                    <a:lnTo>
                      <a:pt x="936" y="618"/>
                    </a:lnTo>
                    <a:lnTo>
                      <a:pt x="942" y="606"/>
                    </a:lnTo>
                    <a:lnTo>
                      <a:pt x="948" y="600"/>
                    </a:lnTo>
                    <a:lnTo>
                      <a:pt x="948" y="594"/>
                    </a:lnTo>
                    <a:lnTo>
                      <a:pt x="918" y="594"/>
                    </a:lnTo>
                    <a:lnTo>
                      <a:pt x="918" y="612"/>
                    </a:lnTo>
                    <a:close/>
                    <a:moveTo>
                      <a:pt x="486" y="756"/>
                    </a:moveTo>
                    <a:lnTo>
                      <a:pt x="474" y="756"/>
                    </a:lnTo>
                    <a:lnTo>
                      <a:pt x="438" y="774"/>
                    </a:lnTo>
                    <a:lnTo>
                      <a:pt x="432" y="780"/>
                    </a:lnTo>
                    <a:lnTo>
                      <a:pt x="432" y="786"/>
                    </a:lnTo>
                    <a:lnTo>
                      <a:pt x="444" y="786"/>
                    </a:lnTo>
                    <a:lnTo>
                      <a:pt x="456" y="780"/>
                    </a:lnTo>
                    <a:lnTo>
                      <a:pt x="462" y="774"/>
                    </a:lnTo>
                    <a:lnTo>
                      <a:pt x="474" y="768"/>
                    </a:lnTo>
                    <a:lnTo>
                      <a:pt x="510" y="768"/>
                    </a:lnTo>
                    <a:lnTo>
                      <a:pt x="510" y="762"/>
                    </a:lnTo>
                    <a:lnTo>
                      <a:pt x="504" y="762"/>
                    </a:lnTo>
                    <a:lnTo>
                      <a:pt x="504" y="756"/>
                    </a:lnTo>
                    <a:lnTo>
                      <a:pt x="486" y="756"/>
                    </a:lnTo>
                    <a:close/>
                    <a:moveTo>
                      <a:pt x="1356" y="660"/>
                    </a:moveTo>
                    <a:lnTo>
                      <a:pt x="1326" y="666"/>
                    </a:lnTo>
                    <a:lnTo>
                      <a:pt x="1290" y="654"/>
                    </a:lnTo>
                    <a:lnTo>
                      <a:pt x="1260" y="642"/>
                    </a:lnTo>
                    <a:lnTo>
                      <a:pt x="1302" y="642"/>
                    </a:lnTo>
                    <a:lnTo>
                      <a:pt x="1326" y="630"/>
                    </a:lnTo>
                    <a:lnTo>
                      <a:pt x="1344" y="630"/>
                    </a:lnTo>
                    <a:lnTo>
                      <a:pt x="1350" y="624"/>
                    </a:lnTo>
                    <a:lnTo>
                      <a:pt x="1356" y="624"/>
                    </a:lnTo>
                    <a:lnTo>
                      <a:pt x="1344" y="618"/>
                    </a:lnTo>
                    <a:lnTo>
                      <a:pt x="1338" y="612"/>
                    </a:lnTo>
                    <a:lnTo>
                      <a:pt x="1320" y="606"/>
                    </a:lnTo>
                    <a:lnTo>
                      <a:pt x="1308" y="600"/>
                    </a:lnTo>
                    <a:lnTo>
                      <a:pt x="1284" y="600"/>
                    </a:lnTo>
                    <a:lnTo>
                      <a:pt x="1260" y="588"/>
                    </a:lnTo>
                    <a:lnTo>
                      <a:pt x="1254" y="588"/>
                    </a:lnTo>
                    <a:lnTo>
                      <a:pt x="1242" y="582"/>
                    </a:lnTo>
                    <a:lnTo>
                      <a:pt x="1242" y="588"/>
                    </a:lnTo>
                    <a:lnTo>
                      <a:pt x="1236" y="594"/>
                    </a:lnTo>
                    <a:lnTo>
                      <a:pt x="1236" y="600"/>
                    </a:lnTo>
                    <a:lnTo>
                      <a:pt x="1218" y="618"/>
                    </a:lnTo>
                    <a:lnTo>
                      <a:pt x="1206" y="618"/>
                    </a:lnTo>
                    <a:lnTo>
                      <a:pt x="1200" y="612"/>
                    </a:lnTo>
                    <a:lnTo>
                      <a:pt x="1224" y="588"/>
                    </a:lnTo>
                    <a:lnTo>
                      <a:pt x="1158" y="564"/>
                    </a:lnTo>
                    <a:lnTo>
                      <a:pt x="1158" y="576"/>
                    </a:lnTo>
                    <a:lnTo>
                      <a:pt x="1152" y="594"/>
                    </a:lnTo>
                    <a:lnTo>
                      <a:pt x="1134" y="630"/>
                    </a:lnTo>
                    <a:lnTo>
                      <a:pt x="1128" y="630"/>
                    </a:lnTo>
                    <a:lnTo>
                      <a:pt x="1122" y="624"/>
                    </a:lnTo>
                    <a:lnTo>
                      <a:pt x="1116" y="612"/>
                    </a:lnTo>
                    <a:lnTo>
                      <a:pt x="1116" y="594"/>
                    </a:lnTo>
                    <a:lnTo>
                      <a:pt x="1122" y="582"/>
                    </a:lnTo>
                    <a:lnTo>
                      <a:pt x="1116" y="594"/>
                    </a:lnTo>
                    <a:lnTo>
                      <a:pt x="1104" y="600"/>
                    </a:lnTo>
                    <a:lnTo>
                      <a:pt x="1080" y="624"/>
                    </a:lnTo>
                    <a:lnTo>
                      <a:pt x="1056" y="636"/>
                    </a:lnTo>
                    <a:lnTo>
                      <a:pt x="1050" y="636"/>
                    </a:lnTo>
                    <a:lnTo>
                      <a:pt x="1050" y="630"/>
                    </a:lnTo>
                    <a:lnTo>
                      <a:pt x="1056" y="618"/>
                    </a:lnTo>
                    <a:lnTo>
                      <a:pt x="1086" y="588"/>
                    </a:lnTo>
                    <a:lnTo>
                      <a:pt x="1092" y="576"/>
                    </a:lnTo>
                    <a:lnTo>
                      <a:pt x="1104" y="570"/>
                    </a:lnTo>
                    <a:lnTo>
                      <a:pt x="1068" y="570"/>
                    </a:lnTo>
                    <a:lnTo>
                      <a:pt x="1050" y="582"/>
                    </a:lnTo>
                    <a:lnTo>
                      <a:pt x="1026" y="582"/>
                    </a:lnTo>
                    <a:lnTo>
                      <a:pt x="984" y="606"/>
                    </a:lnTo>
                    <a:lnTo>
                      <a:pt x="960" y="606"/>
                    </a:lnTo>
                    <a:lnTo>
                      <a:pt x="954" y="636"/>
                    </a:lnTo>
                    <a:lnTo>
                      <a:pt x="918" y="624"/>
                    </a:lnTo>
                    <a:lnTo>
                      <a:pt x="882" y="630"/>
                    </a:lnTo>
                    <a:lnTo>
                      <a:pt x="894" y="660"/>
                    </a:lnTo>
                    <a:lnTo>
                      <a:pt x="846" y="648"/>
                    </a:lnTo>
                    <a:lnTo>
                      <a:pt x="828" y="654"/>
                    </a:lnTo>
                    <a:lnTo>
                      <a:pt x="834" y="678"/>
                    </a:lnTo>
                    <a:lnTo>
                      <a:pt x="792" y="690"/>
                    </a:lnTo>
                    <a:lnTo>
                      <a:pt x="792" y="654"/>
                    </a:lnTo>
                    <a:lnTo>
                      <a:pt x="762" y="654"/>
                    </a:lnTo>
                    <a:lnTo>
                      <a:pt x="774" y="678"/>
                    </a:lnTo>
                    <a:lnTo>
                      <a:pt x="750" y="660"/>
                    </a:lnTo>
                    <a:lnTo>
                      <a:pt x="750" y="690"/>
                    </a:lnTo>
                    <a:lnTo>
                      <a:pt x="726" y="690"/>
                    </a:lnTo>
                    <a:lnTo>
                      <a:pt x="726" y="660"/>
                    </a:lnTo>
                    <a:lnTo>
                      <a:pt x="738" y="654"/>
                    </a:lnTo>
                    <a:lnTo>
                      <a:pt x="744" y="648"/>
                    </a:lnTo>
                    <a:lnTo>
                      <a:pt x="708" y="642"/>
                    </a:lnTo>
                    <a:lnTo>
                      <a:pt x="708" y="684"/>
                    </a:lnTo>
                    <a:lnTo>
                      <a:pt x="678" y="696"/>
                    </a:lnTo>
                    <a:lnTo>
                      <a:pt x="696" y="708"/>
                    </a:lnTo>
                    <a:lnTo>
                      <a:pt x="660" y="714"/>
                    </a:lnTo>
                    <a:lnTo>
                      <a:pt x="672" y="726"/>
                    </a:lnTo>
                    <a:lnTo>
                      <a:pt x="630" y="726"/>
                    </a:lnTo>
                    <a:lnTo>
                      <a:pt x="630" y="738"/>
                    </a:lnTo>
                    <a:lnTo>
                      <a:pt x="660" y="750"/>
                    </a:lnTo>
                    <a:lnTo>
                      <a:pt x="654" y="762"/>
                    </a:lnTo>
                    <a:lnTo>
                      <a:pt x="618" y="744"/>
                    </a:lnTo>
                    <a:lnTo>
                      <a:pt x="600" y="750"/>
                    </a:lnTo>
                    <a:lnTo>
                      <a:pt x="624" y="762"/>
                    </a:lnTo>
                    <a:lnTo>
                      <a:pt x="606" y="780"/>
                    </a:lnTo>
                    <a:lnTo>
                      <a:pt x="594" y="762"/>
                    </a:lnTo>
                    <a:lnTo>
                      <a:pt x="576" y="768"/>
                    </a:lnTo>
                    <a:lnTo>
                      <a:pt x="576" y="780"/>
                    </a:lnTo>
                    <a:lnTo>
                      <a:pt x="546" y="780"/>
                    </a:lnTo>
                    <a:lnTo>
                      <a:pt x="540" y="792"/>
                    </a:lnTo>
                    <a:lnTo>
                      <a:pt x="564" y="804"/>
                    </a:lnTo>
                    <a:lnTo>
                      <a:pt x="564" y="822"/>
                    </a:lnTo>
                    <a:lnTo>
                      <a:pt x="528" y="810"/>
                    </a:lnTo>
                    <a:lnTo>
                      <a:pt x="522" y="822"/>
                    </a:lnTo>
                    <a:lnTo>
                      <a:pt x="552" y="834"/>
                    </a:lnTo>
                    <a:lnTo>
                      <a:pt x="504" y="834"/>
                    </a:lnTo>
                    <a:lnTo>
                      <a:pt x="504" y="852"/>
                    </a:lnTo>
                    <a:lnTo>
                      <a:pt x="492" y="846"/>
                    </a:lnTo>
                    <a:lnTo>
                      <a:pt x="486" y="846"/>
                    </a:lnTo>
                    <a:lnTo>
                      <a:pt x="474" y="852"/>
                    </a:lnTo>
                    <a:lnTo>
                      <a:pt x="468" y="858"/>
                    </a:lnTo>
                    <a:lnTo>
                      <a:pt x="456" y="858"/>
                    </a:lnTo>
                    <a:lnTo>
                      <a:pt x="456" y="870"/>
                    </a:lnTo>
                    <a:lnTo>
                      <a:pt x="462" y="876"/>
                    </a:lnTo>
                    <a:lnTo>
                      <a:pt x="456" y="876"/>
                    </a:lnTo>
                    <a:lnTo>
                      <a:pt x="450" y="882"/>
                    </a:lnTo>
                    <a:lnTo>
                      <a:pt x="444" y="882"/>
                    </a:lnTo>
                    <a:lnTo>
                      <a:pt x="444" y="900"/>
                    </a:lnTo>
                    <a:lnTo>
                      <a:pt x="480" y="900"/>
                    </a:lnTo>
                    <a:lnTo>
                      <a:pt x="468" y="912"/>
                    </a:lnTo>
                    <a:lnTo>
                      <a:pt x="432" y="906"/>
                    </a:lnTo>
                    <a:lnTo>
                      <a:pt x="420" y="912"/>
                    </a:lnTo>
                    <a:lnTo>
                      <a:pt x="414" y="918"/>
                    </a:lnTo>
                    <a:lnTo>
                      <a:pt x="414" y="930"/>
                    </a:lnTo>
                    <a:lnTo>
                      <a:pt x="420" y="936"/>
                    </a:lnTo>
                    <a:lnTo>
                      <a:pt x="420" y="948"/>
                    </a:lnTo>
                    <a:lnTo>
                      <a:pt x="408" y="954"/>
                    </a:lnTo>
                    <a:lnTo>
                      <a:pt x="390" y="954"/>
                    </a:lnTo>
                    <a:lnTo>
                      <a:pt x="390" y="972"/>
                    </a:lnTo>
                    <a:lnTo>
                      <a:pt x="408" y="990"/>
                    </a:lnTo>
                    <a:lnTo>
                      <a:pt x="408" y="996"/>
                    </a:lnTo>
                    <a:lnTo>
                      <a:pt x="402" y="1002"/>
                    </a:lnTo>
                    <a:lnTo>
                      <a:pt x="366" y="1002"/>
                    </a:lnTo>
                    <a:lnTo>
                      <a:pt x="360" y="1008"/>
                    </a:lnTo>
                    <a:lnTo>
                      <a:pt x="360" y="1026"/>
                    </a:lnTo>
                    <a:lnTo>
                      <a:pt x="354" y="1032"/>
                    </a:lnTo>
                    <a:lnTo>
                      <a:pt x="342" y="1032"/>
                    </a:lnTo>
                    <a:lnTo>
                      <a:pt x="336" y="1026"/>
                    </a:lnTo>
                    <a:lnTo>
                      <a:pt x="318" y="1026"/>
                    </a:lnTo>
                    <a:lnTo>
                      <a:pt x="294" y="1050"/>
                    </a:lnTo>
                    <a:lnTo>
                      <a:pt x="282" y="1050"/>
                    </a:lnTo>
                    <a:lnTo>
                      <a:pt x="270" y="1062"/>
                    </a:lnTo>
                    <a:lnTo>
                      <a:pt x="270" y="1068"/>
                    </a:lnTo>
                    <a:lnTo>
                      <a:pt x="276" y="1074"/>
                    </a:lnTo>
                    <a:lnTo>
                      <a:pt x="276" y="1080"/>
                    </a:lnTo>
                    <a:lnTo>
                      <a:pt x="264" y="1092"/>
                    </a:lnTo>
                    <a:lnTo>
                      <a:pt x="252" y="1092"/>
                    </a:lnTo>
                    <a:lnTo>
                      <a:pt x="246" y="1086"/>
                    </a:lnTo>
                    <a:lnTo>
                      <a:pt x="234" y="1080"/>
                    </a:lnTo>
                    <a:lnTo>
                      <a:pt x="234" y="1074"/>
                    </a:lnTo>
                    <a:lnTo>
                      <a:pt x="228" y="1074"/>
                    </a:lnTo>
                    <a:lnTo>
                      <a:pt x="204" y="1086"/>
                    </a:lnTo>
                    <a:lnTo>
                      <a:pt x="198" y="1092"/>
                    </a:lnTo>
                    <a:lnTo>
                      <a:pt x="180" y="1092"/>
                    </a:lnTo>
                    <a:lnTo>
                      <a:pt x="180" y="1110"/>
                    </a:lnTo>
                    <a:lnTo>
                      <a:pt x="186" y="1116"/>
                    </a:lnTo>
                    <a:lnTo>
                      <a:pt x="192" y="1116"/>
                    </a:lnTo>
                    <a:lnTo>
                      <a:pt x="192" y="1128"/>
                    </a:lnTo>
                    <a:lnTo>
                      <a:pt x="186" y="1128"/>
                    </a:lnTo>
                    <a:lnTo>
                      <a:pt x="174" y="1116"/>
                    </a:lnTo>
                    <a:lnTo>
                      <a:pt x="162" y="1116"/>
                    </a:lnTo>
                    <a:lnTo>
                      <a:pt x="156" y="1122"/>
                    </a:lnTo>
                    <a:lnTo>
                      <a:pt x="156" y="1134"/>
                    </a:lnTo>
                    <a:lnTo>
                      <a:pt x="168" y="1134"/>
                    </a:lnTo>
                    <a:lnTo>
                      <a:pt x="174" y="1140"/>
                    </a:lnTo>
                    <a:lnTo>
                      <a:pt x="180" y="1140"/>
                    </a:lnTo>
                    <a:lnTo>
                      <a:pt x="180" y="1152"/>
                    </a:lnTo>
                    <a:lnTo>
                      <a:pt x="138" y="1152"/>
                    </a:lnTo>
                    <a:lnTo>
                      <a:pt x="138" y="1146"/>
                    </a:lnTo>
                    <a:lnTo>
                      <a:pt x="132" y="1146"/>
                    </a:lnTo>
                    <a:lnTo>
                      <a:pt x="126" y="1158"/>
                    </a:lnTo>
                    <a:lnTo>
                      <a:pt x="126" y="1170"/>
                    </a:lnTo>
                    <a:lnTo>
                      <a:pt x="120" y="1164"/>
                    </a:lnTo>
                    <a:lnTo>
                      <a:pt x="102" y="1164"/>
                    </a:lnTo>
                    <a:lnTo>
                      <a:pt x="96" y="1158"/>
                    </a:lnTo>
                    <a:lnTo>
                      <a:pt x="90" y="1158"/>
                    </a:lnTo>
                    <a:lnTo>
                      <a:pt x="90" y="1164"/>
                    </a:lnTo>
                    <a:lnTo>
                      <a:pt x="96" y="1170"/>
                    </a:lnTo>
                    <a:lnTo>
                      <a:pt x="120" y="1182"/>
                    </a:lnTo>
                    <a:lnTo>
                      <a:pt x="132" y="1182"/>
                    </a:lnTo>
                    <a:lnTo>
                      <a:pt x="108" y="1200"/>
                    </a:lnTo>
                    <a:lnTo>
                      <a:pt x="108" y="1188"/>
                    </a:lnTo>
                    <a:lnTo>
                      <a:pt x="90" y="1188"/>
                    </a:lnTo>
                    <a:lnTo>
                      <a:pt x="84" y="1194"/>
                    </a:lnTo>
                    <a:lnTo>
                      <a:pt x="60" y="1182"/>
                    </a:lnTo>
                    <a:lnTo>
                      <a:pt x="54" y="1194"/>
                    </a:lnTo>
                    <a:lnTo>
                      <a:pt x="66" y="1200"/>
                    </a:lnTo>
                    <a:lnTo>
                      <a:pt x="30" y="1194"/>
                    </a:lnTo>
                    <a:lnTo>
                      <a:pt x="30" y="1212"/>
                    </a:lnTo>
                    <a:lnTo>
                      <a:pt x="78" y="1212"/>
                    </a:lnTo>
                    <a:lnTo>
                      <a:pt x="54" y="1218"/>
                    </a:lnTo>
                    <a:lnTo>
                      <a:pt x="18" y="1212"/>
                    </a:lnTo>
                    <a:lnTo>
                      <a:pt x="6" y="1224"/>
                    </a:lnTo>
                    <a:lnTo>
                      <a:pt x="6" y="1230"/>
                    </a:lnTo>
                    <a:lnTo>
                      <a:pt x="18" y="1242"/>
                    </a:lnTo>
                    <a:lnTo>
                      <a:pt x="36" y="1242"/>
                    </a:lnTo>
                    <a:lnTo>
                      <a:pt x="18" y="1248"/>
                    </a:lnTo>
                    <a:lnTo>
                      <a:pt x="12" y="1254"/>
                    </a:lnTo>
                    <a:lnTo>
                      <a:pt x="12" y="1260"/>
                    </a:lnTo>
                    <a:lnTo>
                      <a:pt x="66" y="1260"/>
                    </a:lnTo>
                    <a:lnTo>
                      <a:pt x="78" y="1272"/>
                    </a:lnTo>
                    <a:lnTo>
                      <a:pt x="96" y="1260"/>
                    </a:lnTo>
                    <a:lnTo>
                      <a:pt x="108" y="1272"/>
                    </a:lnTo>
                    <a:lnTo>
                      <a:pt x="138" y="1260"/>
                    </a:lnTo>
                    <a:lnTo>
                      <a:pt x="132" y="1266"/>
                    </a:lnTo>
                    <a:lnTo>
                      <a:pt x="126" y="1278"/>
                    </a:lnTo>
                    <a:lnTo>
                      <a:pt x="60" y="1278"/>
                    </a:lnTo>
                    <a:lnTo>
                      <a:pt x="54" y="1272"/>
                    </a:lnTo>
                    <a:lnTo>
                      <a:pt x="24" y="1272"/>
                    </a:lnTo>
                    <a:lnTo>
                      <a:pt x="12" y="1278"/>
                    </a:lnTo>
                    <a:lnTo>
                      <a:pt x="0" y="1278"/>
                    </a:lnTo>
                    <a:lnTo>
                      <a:pt x="6" y="1284"/>
                    </a:lnTo>
                    <a:lnTo>
                      <a:pt x="6" y="1296"/>
                    </a:lnTo>
                    <a:lnTo>
                      <a:pt x="12" y="1296"/>
                    </a:lnTo>
                    <a:lnTo>
                      <a:pt x="18" y="1302"/>
                    </a:lnTo>
                    <a:lnTo>
                      <a:pt x="30" y="1302"/>
                    </a:lnTo>
                    <a:lnTo>
                      <a:pt x="24" y="1308"/>
                    </a:lnTo>
                    <a:lnTo>
                      <a:pt x="18" y="1320"/>
                    </a:lnTo>
                    <a:lnTo>
                      <a:pt x="36" y="1338"/>
                    </a:lnTo>
                    <a:lnTo>
                      <a:pt x="48" y="1338"/>
                    </a:lnTo>
                    <a:lnTo>
                      <a:pt x="72" y="1320"/>
                    </a:lnTo>
                    <a:lnTo>
                      <a:pt x="102" y="1314"/>
                    </a:lnTo>
                    <a:lnTo>
                      <a:pt x="90" y="1338"/>
                    </a:lnTo>
                    <a:lnTo>
                      <a:pt x="78" y="1332"/>
                    </a:lnTo>
                    <a:lnTo>
                      <a:pt x="66" y="1350"/>
                    </a:lnTo>
                    <a:lnTo>
                      <a:pt x="30" y="1350"/>
                    </a:lnTo>
                    <a:lnTo>
                      <a:pt x="48" y="1368"/>
                    </a:lnTo>
                    <a:lnTo>
                      <a:pt x="24" y="1380"/>
                    </a:lnTo>
                    <a:lnTo>
                      <a:pt x="6" y="1380"/>
                    </a:lnTo>
                    <a:lnTo>
                      <a:pt x="6" y="1398"/>
                    </a:lnTo>
                    <a:lnTo>
                      <a:pt x="66" y="1398"/>
                    </a:lnTo>
                    <a:lnTo>
                      <a:pt x="54" y="1422"/>
                    </a:lnTo>
                    <a:lnTo>
                      <a:pt x="66" y="1422"/>
                    </a:lnTo>
                    <a:lnTo>
                      <a:pt x="54" y="1440"/>
                    </a:lnTo>
                    <a:lnTo>
                      <a:pt x="42" y="1434"/>
                    </a:lnTo>
                    <a:lnTo>
                      <a:pt x="36" y="1434"/>
                    </a:lnTo>
                    <a:lnTo>
                      <a:pt x="30" y="1428"/>
                    </a:lnTo>
                    <a:lnTo>
                      <a:pt x="18" y="1428"/>
                    </a:lnTo>
                    <a:lnTo>
                      <a:pt x="18" y="1440"/>
                    </a:lnTo>
                    <a:lnTo>
                      <a:pt x="24" y="1452"/>
                    </a:lnTo>
                    <a:lnTo>
                      <a:pt x="36" y="1464"/>
                    </a:lnTo>
                    <a:lnTo>
                      <a:pt x="84" y="1482"/>
                    </a:lnTo>
                    <a:lnTo>
                      <a:pt x="78" y="1488"/>
                    </a:lnTo>
                    <a:lnTo>
                      <a:pt x="84" y="1494"/>
                    </a:lnTo>
                    <a:lnTo>
                      <a:pt x="126" y="1494"/>
                    </a:lnTo>
                    <a:lnTo>
                      <a:pt x="132" y="1500"/>
                    </a:lnTo>
                    <a:lnTo>
                      <a:pt x="144" y="1500"/>
                    </a:lnTo>
                    <a:lnTo>
                      <a:pt x="192" y="1476"/>
                    </a:lnTo>
                    <a:lnTo>
                      <a:pt x="204" y="1464"/>
                    </a:lnTo>
                    <a:lnTo>
                      <a:pt x="216" y="1458"/>
                    </a:lnTo>
                    <a:lnTo>
                      <a:pt x="222" y="1452"/>
                    </a:lnTo>
                    <a:lnTo>
                      <a:pt x="258" y="1422"/>
                    </a:lnTo>
                    <a:lnTo>
                      <a:pt x="282" y="1422"/>
                    </a:lnTo>
                    <a:lnTo>
                      <a:pt x="294" y="1416"/>
                    </a:lnTo>
                    <a:lnTo>
                      <a:pt x="300" y="1410"/>
                    </a:lnTo>
                    <a:lnTo>
                      <a:pt x="300" y="1386"/>
                    </a:lnTo>
                    <a:lnTo>
                      <a:pt x="294" y="1380"/>
                    </a:lnTo>
                    <a:lnTo>
                      <a:pt x="294" y="1374"/>
                    </a:lnTo>
                    <a:lnTo>
                      <a:pt x="312" y="1368"/>
                    </a:lnTo>
                    <a:lnTo>
                      <a:pt x="306" y="1374"/>
                    </a:lnTo>
                    <a:lnTo>
                      <a:pt x="306" y="1380"/>
                    </a:lnTo>
                    <a:lnTo>
                      <a:pt x="300" y="1386"/>
                    </a:lnTo>
                    <a:lnTo>
                      <a:pt x="300" y="1392"/>
                    </a:lnTo>
                    <a:lnTo>
                      <a:pt x="312" y="1404"/>
                    </a:lnTo>
                    <a:lnTo>
                      <a:pt x="330" y="1410"/>
                    </a:lnTo>
                    <a:lnTo>
                      <a:pt x="342" y="1410"/>
                    </a:lnTo>
                    <a:lnTo>
                      <a:pt x="348" y="1416"/>
                    </a:lnTo>
                    <a:lnTo>
                      <a:pt x="354" y="1416"/>
                    </a:lnTo>
                    <a:lnTo>
                      <a:pt x="372" y="1434"/>
                    </a:lnTo>
                    <a:lnTo>
                      <a:pt x="378" y="1422"/>
                    </a:lnTo>
                    <a:lnTo>
                      <a:pt x="384" y="1416"/>
                    </a:lnTo>
                    <a:lnTo>
                      <a:pt x="384" y="1398"/>
                    </a:lnTo>
                    <a:lnTo>
                      <a:pt x="372" y="1386"/>
                    </a:lnTo>
                    <a:lnTo>
                      <a:pt x="372" y="1380"/>
                    </a:lnTo>
                    <a:lnTo>
                      <a:pt x="378" y="1374"/>
                    </a:lnTo>
                    <a:lnTo>
                      <a:pt x="384" y="1374"/>
                    </a:lnTo>
                    <a:lnTo>
                      <a:pt x="384" y="1368"/>
                    </a:lnTo>
                    <a:lnTo>
                      <a:pt x="378" y="1356"/>
                    </a:lnTo>
                    <a:lnTo>
                      <a:pt x="414" y="1356"/>
                    </a:lnTo>
                    <a:lnTo>
                      <a:pt x="420" y="1350"/>
                    </a:lnTo>
                    <a:lnTo>
                      <a:pt x="420" y="1326"/>
                    </a:lnTo>
                    <a:lnTo>
                      <a:pt x="426" y="1326"/>
                    </a:lnTo>
                    <a:lnTo>
                      <a:pt x="420" y="1314"/>
                    </a:lnTo>
                    <a:lnTo>
                      <a:pt x="420" y="1308"/>
                    </a:lnTo>
                    <a:lnTo>
                      <a:pt x="414" y="1302"/>
                    </a:lnTo>
                    <a:lnTo>
                      <a:pt x="414" y="1296"/>
                    </a:lnTo>
                    <a:lnTo>
                      <a:pt x="408" y="1284"/>
                    </a:lnTo>
                    <a:lnTo>
                      <a:pt x="402" y="1278"/>
                    </a:lnTo>
                    <a:lnTo>
                      <a:pt x="426" y="1272"/>
                    </a:lnTo>
                    <a:lnTo>
                      <a:pt x="438" y="1260"/>
                    </a:lnTo>
                    <a:lnTo>
                      <a:pt x="438" y="1248"/>
                    </a:lnTo>
                    <a:lnTo>
                      <a:pt x="420" y="1230"/>
                    </a:lnTo>
                    <a:lnTo>
                      <a:pt x="414" y="1230"/>
                    </a:lnTo>
                    <a:lnTo>
                      <a:pt x="402" y="1218"/>
                    </a:lnTo>
                    <a:lnTo>
                      <a:pt x="402" y="1200"/>
                    </a:lnTo>
                    <a:lnTo>
                      <a:pt x="408" y="1188"/>
                    </a:lnTo>
                    <a:lnTo>
                      <a:pt x="408" y="1176"/>
                    </a:lnTo>
                    <a:lnTo>
                      <a:pt x="384" y="1152"/>
                    </a:lnTo>
                    <a:lnTo>
                      <a:pt x="384" y="1140"/>
                    </a:lnTo>
                    <a:lnTo>
                      <a:pt x="390" y="1134"/>
                    </a:lnTo>
                    <a:lnTo>
                      <a:pt x="396" y="1134"/>
                    </a:lnTo>
                    <a:lnTo>
                      <a:pt x="402" y="1128"/>
                    </a:lnTo>
                    <a:lnTo>
                      <a:pt x="402" y="1122"/>
                    </a:lnTo>
                    <a:lnTo>
                      <a:pt x="396" y="1116"/>
                    </a:lnTo>
                    <a:lnTo>
                      <a:pt x="390" y="1116"/>
                    </a:lnTo>
                    <a:lnTo>
                      <a:pt x="384" y="1110"/>
                    </a:lnTo>
                    <a:lnTo>
                      <a:pt x="426" y="1068"/>
                    </a:lnTo>
                    <a:lnTo>
                      <a:pt x="438" y="1062"/>
                    </a:lnTo>
                    <a:lnTo>
                      <a:pt x="444" y="1056"/>
                    </a:lnTo>
                    <a:lnTo>
                      <a:pt x="456" y="1050"/>
                    </a:lnTo>
                    <a:lnTo>
                      <a:pt x="498" y="1050"/>
                    </a:lnTo>
                    <a:lnTo>
                      <a:pt x="504" y="1044"/>
                    </a:lnTo>
                    <a:lnTo>
                      <a:pt x="504" y="1038"/>
                    </a:lnTo>
                    <a:lnTo>
                      <a:pt x="486" y="1020"/>
                    </a:lnTo>
                    <a:lnTo>
                      <a:pt x="474" y="1014"/>
                    </a:lnTo>
                    <a:lnTo>
                      <a:pt x="486" y="1008"/>
                    </a:lnTo>
                    <a:lnTo>
                      <a:pt x="492" y="1008"/>
                    </a:lnTo>
                    <a:lnTo>
                      <a:pt x="522" y="978"/>
                    </a:lnTo>
                    <a:lnTo>
                      <a:pt x="528" y="936"/>
                    </a:lnTo>
                    <a:lnTo>
                      <a:pt x="528" y="900"/>
                    </a:lnTo>
                    <a:lnTo>
                      <a:pt x="546" y="912"/>
                    </a:lnTo>
                    <a:lnTo>
                      <a:pt x="558" y="906"/>
                    </a:lnTo>
                    <a:lnTo>
                      <a:pt x="564" y="906"/>
                    </a:lnTo>
                    <a:lnTo>
                      <a:pt x="570" y="900"/>
                    </a:lnTo>
                    <a:lnTo>
                      <a:pt x="576" y="900"/>
                    </a:lnTo>
                    <a:lnTo>
                      <a:pt x="576" y="894"/>
                    </a:lnTo>
                    <a:lnTo>
                      <a:pt x="570" y="888"/>
                    </a:lnTo>
                    <a:lnTo>
                      <a:pt x="570" y="882"/>
                    </a:lnTo>
                    <a:lnTo>
                      <a:pt x="564" y="876"/>
                    </a:lnTo>
                    <a:lnTo>
                      <a:pt x="582" y="876"/>
                    </a:lnTo>
                    <a:lnTo>
                      <a:pt x="588" y="870"/>
                    </a:lnTo>
                    <a:lnTo>
                      <a:pt x="588" y="864"/>
                    </a:lnTo>
                    <a:lnTo>
                      <a:pt x="594" y="858"/>
                    </a:lnTo>
                    <a:lnTo>
                      <a:pt x="606" y="852"/>
                    </a:lnTo>
                    <a:lnTo>
                      <a:pt x="612" y="852"/>
                    </a:lnTo>
                    <a:lnTo>
                      <a:pt x="618" y="834"/>
                    </a:lnTo>
                    <a:lnTo>
                      <a:pt x="612" y="828"/>
                    </a:lnTo>
                    <a:lnTo>
                      <a:pt x="600" y="822"/>
                    </a:lnTo>
                    <a:lnTo>
                      <a:pt x="600" y="810"/>
                    </a:lnTo>
                    <a:lnTo>
                      <a:pt x="606" y="810"/>
                    </a:lnTo>
                    <a:lnTo>
                      <a:pt x="618" y="804"/>
                    </a:lnTo>
                    <a:lnTo>
                      <a:pt x="636" y="786"/>
                    </a:lnTo>
                    <a:lnTo>
                      <a:pt x="678" y="780"/>
                    </a:lnTo>
                    <a:lnTo>
                      <a:pt x="696" y="780"/>
                    </a:lnTo>
                    <a:lnTo>
                      <a:pt x="702" y="774"/>
                    </a:lnTo>
                    <a:lnTo>
                      <a:pt x="702" y="744"/>
                    </a:lnTo>
                    <a:lnTo>
                      <a:pt x="714" y="732"/>
                    </a:lnTo>
                    <a:lnTo>
                      <a:pt x="720" y="738"/>
                    </a:lnTo>
                    <a:lnTo>
                      <a:pt x="720" y="750"/>
                    </a:lnTo>
                    <a:lnTo>
                      <a:pt x="744" y="744"/>
                    </a:lnTo>
                    <a:lnTo>
                      <a:pt x="768" y="750"/>
                    </a:lnTo>
                    <a:lnTo>
                      <a:pt x="792" y="750"/>
                    </a:lnTo>
                    <a:lnTo>
                      <a:pt x="798" y="756"/>
                    </a:lnTo>
                    <a:lnTo>
                      <a:pt x="810" y="756"/>
                    </a:lnTo>
                    <a:lnTo>
                      <a:pt x="816" y="750"/>
                    </a:lnTo>
                    <a:lnTo>
                      <a:pt x="810" y="750"/>
                    </a:lnTo>
                    <a:lnTo>
                      <a:pt x="798" y="738"/>
                    </a:lnTo>
                    <a:lnTo>
                      <a:pt x="798" y="732"/>
                    </a:lnTo>
                    <a:lnTo>
                      <a:pt x="810" y="732"/>
                    </a:lnTo>
                    <a:lnTo>
                      <a:pt x="810" y="708"/>
                    </a:lnTo>
                    <a:lnTo>
                      <a:pt x="840" y="714"/>
                    </a:lnTo>
                    <a:lnTo>
                      <a:pt x="834" y="708"/>
                    </a:lnTo>
                    <a:lnTo>
                      <a:pt x="840" y="702"/>
                    </a:lnTo>
                    <a:lnTo>
                      <a:pt x="858" y="708"/>
                    </a:lnTo>
                    <a:lnTo>
                      <a:pt x="858" y="696"/>
                    </a:lnTo>
                    <a:lnTo>
                      <a:pt x="864" y="690"/>
                    </a:lnTo>
                    <a:lnTo>
                      <a:pt x="882" y="690"/>
                    </a:lnTo>
                    <a:lnTo>
                      <a:pt x="888" y="696"/>
                    </a:lnTo>
                    <a:lnTo>
                      <a:pt x="894" y="708"/>
                    </a:lnTo>
                    <a:lnTo>
                      <a:pt x="906" y="714"/>
                    </a:lnTo>
                    <a:lnTo>
                      <a:pt x="918" y="726"/>
                    </a:lnTo>
                    <a:lnTo>
                      <a:pt x="930" y="726"/>
                    </a:lnTo>
                    <a:lnTo>
                      <a:pt x="942" y="732"/>
                    </a:lnTo>
                    <a:lnTo>
                      <a:pt x="960" y="732"/>
                    </a:lnTo>
                    <a:lnTo>
                      <a:pt x="966" y="738"/>
                    </a:lnTo>
                    <a:lnTo>
                      <a:pt x="978" y="738"/>
                    </a:lnTo>
                    <a:lnTo>
                      <a:pt x="990" y="732"/>
                    </a:lnTo>
                    <a:lnTo>
                      <a:pt x="996" y="726"/>
                    </a:lnTo>
                    <a:lnTo>
                      <a:pt x="1026" y="726"/>
                    </a:lnTo>
                    <a:lnTo>
                      <a:pt x="1038" y="732"/>
                    </a:lnTo>
                    <a:lnTo>
                      <a:pt x="1044" y="738"/>
                    </a:lnTo>
                    <a:lnTo>
                      <a:pt x="1062" y="738"/>
                    </a:lnTo>
                    <a:lnTo>
                      <a:pt x="1062" y="726"/>
                    </a:lnTo>
                    <a:lnTo>
                      <a:pt x="1068" y="720"/>
                    </a:lnTo>
                    <a:lnTo>
                      <a:pt x="1068" y="714"/>
                    </a:lnTo>
                    <a:lnTo>
                      <a:pt x="1092" y="714"/>
                    </a:lnTo>
                    <a:lnTo>
                      <a:pt x="1092" y="678"/>
                    </a:lnTo>
                    <a:lnTo>
                      <a:pt x="1098" y="672"/>
                    </a:lnTo>
                    <a:lnTo>
                      <a:pt x="1098" y="660"/>
                    </a:lnTo>
                    <a:lnTo>
                      <a:pt x="1110" y="654"/>
                    </a:lnTo>
                    <a:lnTo>
                      <a:pt x="1116" y="654"/>
                    </a:lnTo>
                    <a:lnTo>
                      <a:pt x="1128" y="648"/>
                    </a:lnTo>
                    <a:lnTo>
                      <a:pt x="1158" y="648"/>
                    </a:lnTo>
                    <a:lnTo>
                      <a:pt x="1170" y="642"/>
                    </a:lnTo>
                    <a:lnTo>
                      <a:pt x="1206" y="642"/>
                    </a:lnTo>
                    <a:lnTo>
                      <a:pt x="1206" y="654"/>
                    </a:lnTo>
                    <a:lnTo>
                      <a:pt x="1242" y="660"/>
                    </a:lnTo>
                    <a:lnTo>
                      <a:pt x="1248" y="660"/>
                    </a:lnTo>
                    <a:lnTo>
                      <a:pt x="1260" y="672"/>
                    </a:lnTo>
                    <a:lnTo>
                      <a:pt x="1266" y="684"/>
                    </a:lnTo>
                    <a:lnTo>
                      <a:pt x="1266" y="702"/>
                    </a:lnTo>
                    <a:lnTo>
                      <a:pt x="1260" y="702"/>
                    </a:lnTo>
                    <a:lnTo>
                      <a:pt x="1260" y="696"/>
                    </a:lnTo>
                    <a:lnTo>
                      <a:pt x="1254" y="696"/>
                    </a:lnTo>
                    <a:lnTo>
                      <a:pt x="1254" y="708"/>
                    </a:lnTo>
                    <a:lnTo>
                      <a:pt x="1278" y="708"/>
                    </a:lnTo>
                    <a:lnTo>
                      <a:pt x="1284" y="696"/>
                    </a:lnTo>
                    <a:lnTo>
                      <a:pt x="1284" y="690"/>
                    </a:lnTo>
                    <a:lnTo>
                      <a:pt x="1308" y="684"/>
                    </a:lnTo>
                    <a:lnTo>
                      <a:pt x="1314" y="672"/>
                    </a:lnTo>
                    <a:lnTo>
                      <a:pt x="1350" y="672"/>
                    </a:lnTo>
                    <a:lnTo>
                      <a:pt x="1362" y="660"/>
                    </a:lnTo>
                    <a:lnTo>
                      <a:pt x="1356" y="660"/>
                    </a:lnTo>
                    <a:close/>
                    <a:moveTo>
                      <a:pt x="564" y="726"/>
                    </a:moveTo>
                    <a:lnTo>
                      <a:pt x="540" y="738"/>
                    </a:lnTo>
                    <a:lnTo>
                      <a:pt x="546" y="756"/>
                    </a:lnTo>
                    <a:lnTo>
                      <a:pt x="576" y="756"/>
                    </a:lnTo>
                    <a:lnTo>
                      <a:pt x="570" y="738"/>
                    </a:lnTo>
                    <a:lnTo>
                      <a:pt x="564" y="726"/>
                    </a:lnTo>
                    <a:close/>
                    <a:moveTo>
                      <a:pt x="522" y="714"/>
                    </a:moveTo>
                    <a:lnTo>
                      <a:pt x="516" y="720"/>
                    </a:lnTo>
                    <a:lnTo>
                      <a:pt x="510" y="732"/>
                    </a:lnTo>
                    <a:lnTo>
                      <a:pt x="510" y="750"/>
                    </a:lnTo>
                    <a:lnTo>
                      <a:pt x="528" y="768"/>
                    </a:lnTo>
                    <a:lnTo>
                      <a:pt x="528" y="756"/>
                    </a:lnTo>
                    <a:lnTo>
                      <a:pt x="534" y="744"/>
                    </a:lnTo>
                    <a:lnTo>
                      <a:pt x="534" y="720"/>
                    </a:lnTo>
                    <a:lnTo>
                      <a:pt x="528" y="714"/>
                    </a:lnTo>
                    <a:lnTo>
                      <a:pt x="522" y="714"/>
                    </a:lnTo>
                    <a:close/>
                    <a:moveTo>
                      <a:pt x="606" y="738"/>
                    </a:moveTo>
                    <a:lnTo>
                      <a:pt x="618" y="732"/>
                    </a:lnTo>
                    <a:lnTo>
                      <a:pt x="624" y="732"/>
                    </a:lnTo>
                    <a:lnTo>
                      <a:pt x="630" y="726"/>
                    </a:lnTo>
                    <a:lnTo>
                      <a:pt x="618" y="720"/>
                    </a:lnTo>
                    <a:lnTo>
                      <a:pt x="588" y="720"/>
                    </a:lnTo>
                    <a:lnTo>
                      <a:pt x="576" y="732"/>
                    </a:lnTo>
                    <a:lnTo>
                      <a:pt x="582" y="744"/>
                    </a:lnTo>
                    <a:lnTo>
                      <a:pt x="606" y="73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27" name="Netherlands" descr="© INSCALE GmbH, 05.05.2010&#10;http://www.presentationload.com/">
                <a:extLst>
                  <a:ext uri="{FF2B5EF4-FFF2-40B4-BE49-F238E27FC236}">
                    <a16:creationId xmlns:a16="http://schemas.microsoft.com/office/drawing/2014/main" id="{D1CEE651-D541-633A-E8DE-C24C2EC4B796}"/>
                  </a:ext>
                </a:extLst>
              </p:cNvPr>
              <p:cNvSpPr>
                <a:spLocks/>
              </p:cNvSpPr>
              <p:nvPr/>
            </p:nvSpPr>
            <p:spPr bwMode="gray">
              <a:xfrm>
                <a:off x="5662939" y="2011050"/>
                <a:ext cx="127241" cy="99579"/>
              </a:xfrm>
              <a:custGeom>
                <a:avLst/>
                <a:gdLst>
                  <a:gd name="T0" fmla="*/ 0 w 270"/>
                  <a:gd name="T1" fmla="*/ 2147483647 h 210"/>
                  <a:gd name="T2" fmla="*/ 2147483647 w 270"/>
                  <a:gd name="T3" fmla="*/ 2147483647 h 210"/>
                  <a:gd name="T4" fmla="*/ 2147483647 w 270"/>
                  <a:gd name="T5" fmla="*/ 2147483647 h 210"/>
                  <a:gd name="T6" fmla="*/ 2147483647 w 270"/>
                  <a:gd name="T7" fmla="*/ 2147483647 h 210"/>
                  <a:gd name="T8" fmla="*/ 2147483647 w 270"/>
                  <a:gd name="T9" fmla="*/ 2147483647 h 210"/>
                  <a:gd name="T10" fmla="*/ 2147483647 w 270"/>
                  <a:gd name="T11" fmla="*/ 2147483647 h 210"/>
                  <a:gd name="T12" fmla="*/ 2147483647 w 270"/>
                  <a:gd name="T13" fmla="*/ 2147483647 h 210"/>
                  <a:gd name="T14" fmla="*/ 2147483647 w 270"/>
                  <a:gd name="T15" fmla="*/ 2147483647 h 210"/>
                  <a:gd name="T16" fmla="*/ 2147483647 w 270"/>
                  <a:gd name="T17" fmla="*/ 2147483647 h 210"/>
                  <a:gd name="T18" fmla="*/ 2147483647 w 270"/>
                  <a:gd name="T19" fmla="*/ 2147483647 h 210"/>
                  <a:gd name="T20" fmla="*/ 2147483647 w 270"/>
                  <a:gd name="T21" fmla="*/ 2147483647 h 210"/>
                  <a:gd name="T22" fmla="*/ 2147483647 w 270"/>
                  <a:gd name="T23" fmla="*/ 2147483647 h 210"/>
                  <a:gd name="T24" fmla="*/ 2147483647 w 270"/>
                  <a:gd name="T25" fmla="*/ 2147483647 h 210"/>
                  <a:gd name="T26" fmla="*/ 2147483647 w 270"/>
                  <a:gd name="T27" fmla="*/ 2147483647 h 210"/>
                  <a:gd name="T28" fmla="*/ 2147483647 w 270"/>
                  <a:gd name="T29" fmla="*/ 2147483647 h 210"/>
                  <a:gd name="T30" fmla="*/ 2147483647 w 270"/>
                  <a:gd name="T31" fmla="*/ 2147483647 h 210"/>
                  <a:gd name="T32" fmla="*/ 2147483647 w 270"/>
                  <a:gd name="T33" fmla="*/ 2147483647 h 210"/>
                  <a:gd name="T34" fmla="*/ 2147483647 w 270"/>
                  <a:gd name="T35" fmla="*/ 2147483647 h 210"/>
                  <a:gd name="T36" fmla="*/ 2147483647 w 270"/>
                  <a:gd name="T37" fmla="*/ 2147483647 h 210"/>
                  <a:gd name="T38" fmla="*/ 2147483647 w 270"/>
                  <a:gd name="T39" fmla="*/ 2147483647 h 210"/>
                  <a:gd name="T40" fmla="*/ 2147483647 w 270"/>
                  <a:gd name="T41" fmla="*/ 2147483647 h 210"/>
                  <a:gd name="T42" fmla="*/ 2147483647 w 270"/>
                  <a:gd name="T43" fmla="*/ 2147483647 h 210"/>
                  <a:gd name="T44" fmla="*/ 2147483647 w 270"/>
                  <a:gd name="T45" fmla="*/ 2147483647 h 210"/>
                  <a:gd name="T46" fmla="*/ 2147483647 w 270"/>
                  <a:gd name="T47" fmla="*/ 2147483647 h 210"/>
                  <a:gd name="T48" fmla="*/ 2147483647 w 270"/>
                  <a:gd name="T49" fmla="*/ 2147483647 h 210"/>
                  <a:gd name="T50" fmla="*/ 2147483647 w 270"/>
                  <a:gd name="T51" fmla="*/ 2147483647 h 210"/>
                  <a:gd name="T52" fmla="*/ 2147483647 w 270"/>
                  <a:gd name="T53" fmla="*/ 2147483647 h 210"/>
                  <a:gd name="T54" fmla="*/ 2147483647 w 270"/>
                  <a:gd name="T55" fmla="*/ 2147483647 h 210"/>
                  <a:gd name="T56" fmla="*/ 2147483647 w 270"/>
                  <a:gd name="T57" fmla="*/ 2147483647 h 210"/>
                  <a:gd name="T58" fmla="*/ 2147483647 w 270"/>
                  <a:gd name="T59" fmla="*/ 0 h 210"/>
                  <a:gd name="T60" fmla="*/ 2147483647 w 270"/>
                  <a:gd name="T61" fmla="*/ 2147483647 h 210"/>
                  <a:gd name="T62" fmla="*/ 2147483647 w 270"/>
                  <a:gd name="T63" fmla="*/ 2147483647 h 210"/>
                  <a:gd name="T64" fmla="*/ 2147483647 w 270"/>
                  <a:gd name="T65" fmla="*/ 2147483647 h 210"/>
                  <a:gd name="T66" fmla="*/ 2147483647 w 270"/>
                  <a:gd name="T67" fmla="*/ 2147483647 h 210"/>
                  <a:gd name="T68" fmla="*/ 2147483647 w 270"/>
                  <a:gd name="T69" fmla="*/ 2147483647 h 210"/>
                  <a:gd name="T70" fmla="*/ 2147483647 w 270"/>
                  <a:gd name="T71" fmla="*/ 2147483647 h 210"/>
                  <a:gd name="T72" fmla="*/ 2147483647 w 270"/>
                  <a:gd name="T73" fmla="*/ 2147483647 h 210"/>
                  <a:gd name="T74" fmla="*/ 2147483647 w 270"/>
                  <a:gd name="T75" fmla="*/ 2147483647 h 210"/>
                  <a:gd name="T76" fmla="*/ 2147483647 w 270"/>
                  <a:gd name="T77" fmla="*/ 2147483647 h 210"/>
                  <a:gd name="T78" fmla="*/ 2147483647 w 270"/>
                  <a:gd name="T79" fmla="*/ 2147483647 h 210"/>
                  <a:gd name="T80" fmla="*/ 2147483647 w 270"/>
                  <a:gd name="T81" fmla="*/ 2147483647 h 210"/>
                  <a:gd name="T82" fmla="*/ 2147483647 w 270"/>
                  <a:gd name="T83" fmla="*/ 2147483647 h 210"/>
                  <a:gd name="T84" fmla="*/ 2147483647 w 270"/>
                  <a:gd name="T85" fmla="*/ 2147483647 h 210"/>
                  <a:gd name="T86" fmla="*/ 2147483647 w 270"/>
                  <a:gd name="T87" fmla="*/ 2147483647 h 210"/>
                  <a:gd name="T88" fmla="*/ 2147483647 w 270"/>
                  <a:gd name="T89" fmla="*/ 2147483647 h 21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70"/>
                  <a:gd name="T136" fmla="*/ 0 h 210"/>
                  <a:gd name="T137" fmla="*/ 270 w 270"/>
                  <a:gd name="T138" fmla="*/ 210 h 21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70" h="210">
                    <a:moveTo>
                      <a:pt x="18" y="156"/>
                    </a:moveTo>
                    <a:lnTo>
                      <a:pt x="0" y="174"/>
                    </a:lnTo>
                    <a:lnTo>
                      <a:pt x="12" y="162"/>
                    </a:lnTo>
                    <a:lnTo>
                      <a:pt x="24" y="162"/>
                    </a:lnTo>
                    <a:lnTo>
                      <a:pt x="30" y="168"/>
                    </a:lnTo>
                    <a:lnTo>
                      <a:pt x="54" y="168"/>
                    </a:lnTo>
                    <a:lnTo>
                      <a:pt x="60" y="174"/>
                    </a:lnTo>
                    <a:lnTo>
                      <a:pt x="66" y="162"/>
                    </a:lnTo>
                    <a:lnTo>
                      <a:pt x="84" y="168"/>
                    </a:lnTo>
                    <a:lnTo>
                      <a:pt x="84" y="156"/>
                    </a:lnTo>
                    <a:lnTo>
                      <a:pt x="96" y="162"/>
                    </a:lnTo>
                    <a:lnTo>
                      <a:pt x="96" y="156"/>
                    </a:lnTo>
                    <a:lnTo>
                      <a:pt x="132" y="156"/>
                    </a:lnTo>
                    <a:lnTo>
                      <a:pt x="132" y="168"/>
                    </a:lnTo>
                    <a:lnTo>
                      <a:pt x="138" y="174"/>
                    </a:lnTo>
                    <a:lnTo>
                      <a:pt x="150" y="174"/>
                    </a:lnTo>
                    <a:lnTo>
                      <a:pt x="162" y="168"/>
                    </a:lnTo>
                    <a:lnTo>
                      <a:pt x="168" y="168"/>
                    </a:lnTo>
                    <a:lnTo>
                      <a:pt x="174" y="174"/>
                    </a:lnTo>
                    <a:lnTo>
                      <a:pt x="174" y="192"/>
                    </a:lnTo>
                    <a:lnTo>
                      <a:pt x="168" y="198"/>
                    </a:lnTo>
                    <a:lnTo>
                      <a:pt x="168" y="210"/>
                    </a:lnTo>
                    <a:lnTo>
                      <a:pt x="180" y="210"/>
                    </a:lnTo>
                    <a:lnTo>
                      <a:pt x="180" y="198"/>
                    </a:lnTo>
                    <a:lnTo>
                      <a:pt x="186" y="192"/>
                    </a:lnTo>
                    <a:lnTo>
                      <a:pt x="186" y="180"/>
                    </a:lnTo>
                    <a:lnTo>
                      <a:pt x="180" y="174"/>
                    </a:lnTo>
                    <a:lnTo>
                      <a:pt x="186" y="168"/>
                    </a:lnTo>
                    <a:lnTo>
                      <a:pt x="198" y="162"/>
                    </a:lnTo>
                    <a:lnTo>
                      <a:pt x="198" y="156"/>
                    </a:lnTo>
                    <a:lnTo>
                      <a:pt x="192" y="150"/>
                    </a:lnTo>
                    <a:lnTo>
                      <a:pt x="192" y="144"/>
                    </a:lnTo>
                    <a:lnTo>
                      <a:pt x="186" y="120"/>
                    </a:lnTo>
                    <a:lnTo>
                      <a:pt x="192" y="120"/>
                    </a:lnTo>
                    <a:lnTo>
                      <a:pt x="198" y="126"/>
                    </a:lnTo>
                    <a:lnTo>
                      <a:pt x="222" y="126"/>
                    </a:lnTo>
                    <a:lnTo>
                      <a:pt x="222" y="120"/>
                    </a:lnTo>
                    <a:lnTo>
                      <a:pt x="228" y="114"/>
                    </a:lnTo>
                    <a:lnTo>
                      <a:pt x="234" y="114"/>
                    </a:lnTo>
                    <a:lnTo>
                      <a:pt x="240" y="102"/>
                    </a:lnTo>
                    <a:lnTo>
                      <a:pt x="246" y="96"/>
                    </a:lnTo>
                    <a:lnTo>
                      <a:pt x="252" y="96"/>
                    </a:lnTo>
                    <a:lnTo>
                      <a:pt x="252" y="90"/>
                    </a:lnTo>
                    <a:lnTo>
                      <a:pt x="240" y="78"/>
                    </a:lnTo>
                    <a:lnTo>
                      <a:pt x="234" y="78"/>
                    </a:lnTo>
                    <a:lnTo>
                      <a:pt x="228" y="72"/>
                    </a:lnTo>
                    <a:lnTo>
                      <a:pt x="228" y="66"/>
                    </a:lnTo>
                    <a:lnTo>
                      <a:pt x="234" y="66"/>
                    </a:lnTo>
                    <a:lnTo>
                      <a:pt x="246" y="60"/>
                    </a:lnTo>
                    <a:lnTo>
                      <a:pt x="258" y="60"/>
                    </a:lnTo>
                    <a:lnTo>
                      <a:pt x="252" y="54"/>
                    </a:lnTo>
                    <a:lnTo>
                      <a:pt x="252" y="36"/>
                    </a:lnTo>
                    <a:lnTo>
                      <a:pt x="258" y="36"/>
                    </a:lnTo>
                    <a:lnTo>
                      <a:pt x="270" y="30"/>
                    </a:lnTo>
                    <a:lnTo>
                      <a:pt x="264" y="18"/>
                    </a:lnTo>
                    <a:lnTo>
                      <a:pt x="270" y="12"/>
                    </a:lnTo>
                    <a:lnTo>
                      <a:pt x="264" y="12"/>
                    </a:lnTo>
                    <a:lnTo>
                      <a:pt x="252" y="6"/>
                    </a:lnTo>
                    <a:lnTo>
                      <a:pt x="246" y="6"/>
                    </a:lnTo>
                    <a:lnTo>
                      <a:pt x="234" y="0"/>
                    </a:lnTo>
                    <a:lnTo>
                      <a:pt x="180" y="0"/>
                    </a:lnTo>
                    <a:lnTo>
                      <a:pt x="168" y="12"/>
                    </a:lnTo>
                    <a:lnTo>
                      <a:pt x="156" y="18"/>
                    </a:lnTo>
                    <a:lnTo>
                      <a:pt x="156" y="30"/>
                    </a:lnTo>
                    <a:lnTo>
                      <a:pt x="162" y="36"/>
                    </a:lnTo>
                    <a:lnTo>
                      <a:pt x="162" y="54"/>
                    </a:lnTo>
                    <a:lnTo>
                      <a:pt x="168" y="60"/>
                    </a:lnTo>
                    <a:lnTo>
                      <a:pt x="174" y="60"/>
                    </a:lnTo>
                    <a:lnTo>
                      <a:pt x="180" y="66"/>
                    </a:lnTo>
                    <a:lnTo>
                      <a:pt x="180" y="78"/>
                    </a:lnTo>
                    <a:lnTo>
                      <a:pt x="168" y="84"/>
                    </a:lnTo>
                    <a:lnTo>
                      <a:pt x="162" y="90"/>
                    </a:lnTo>
                    <a:lnTo>
                      <a:pt x="144" y="90"/>
                    </a:lnTo>
                    <a:lnTo>
                      <a:pt x="138" y="84"/>
                    </a:lnTo>
                    <a:lnTo>
                      <a:pt x="138" y="66"/>
                    </a:lnTo>
                    <a:lnTo>
                      <a:pt x="150" y="54"/>
                    </a:lnTo>
                    <a:lnTo>
                      <a:pt x="150" y="36"/>
                    </a:lnTo>
                    <a:lnTo>
                      <a:pt x="144" y="30"/>
                    </a:lnTo>
                    <a:lnTo>
                      <a:pt x="144" y="24"/>
                    </a:lnTo>
                    <a:lnTo>
                      <a:pt x="132" y="36"/>
                    </a:lnTo>
                    <a:lnTo>
                      <a:pt x="120" y="42"/>
                    </a:lnTo>
                    <a:lnTo>
                      <a:pt x="114" y="48"/>
                    </a:lnTo>
                    <a:lnTo>
                      <a:pt x="102" y="54"/>
                    </a:lnTo>
                    <a:lnTo>
                      <a:pt x="96" y="66"/>
                    </a:lnTo>
                    <a:lnTo>
                      <a:pt x="96" y="84"/>
                    </a:lnTo>
                    <a:lnTo>
                      <a:pt x="90" y="90"/>
                    </a:lnTo>
                    <a:lnTo>
                      <a:pt x="90" y="102"/>
                    </a:lnTo>
                    <a:lnTo>
                      <a:pt x="60" y="132"/>
                    </a:lnTo>
                    <a:lnTo>
                      <a:pt x="72" y="144"/>
                    </a:lnTo>
                    <a:lnTo>
                      <a:pt x="42" y="144"/>
                    </a:lnTo>
                    <a:lnTo>
                      <a:pt x="18" y="15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8" name="Montenegro" descr="© INSCALE GmbH, 05.05.2010&#10;http://www.presentationload.com/">
                <a:extLst>
                  <a:ext uri="{FF2B5EF4-FFF2-40B4-BE49-F238E27FC236}">
                    <a16:creationId xmlns:a16="http://schemas.microsoft.com/office/drawing/2014/main" id="{1BD17F9E-7569-DBFC-58ED-0F9CA76B9968}"/>
                  </a:ext>
                </a:extLst>
              </p:cNvPr>
              <p:cNvSpPr>
                <a:spLocks/>
              </p:cNvSpPr>
              <p:nvPr/>
            </p:nvSpPr>
            <p:spPr bwMode="gray">
              <a:xfrm>
                <a:off x="6122112" y="2374332"/>
                <a:ext cx="53478" cy="64543"/>
              </a:xfrm>
              <a:custGeom>
                <a:avLst/>
                <a:gdLst>
                  <a:gd name="T0" fmla="*/ 2147483647 w 114"/>
                  <a:gd name="T1" fmla="*/ 2147483647 h 138"/>
                  <a:gd name="T2" fmla="*/ 2147483647 w 114"/>
                  <a:gd name="T3" fmla="*/ 2147483647 h 138"/>
                  <a:gd name="T4" fmla="*/ 2147483647 w 114"/>
                  <a:gd name="T5" fmla="*/ 2147483647 h 138"/>
                  <a:gd name="T6" fmla="*/ 2147483647 w 114"/>
                  <a:gd name="T7" fmla="*/ 2147483647 h 138"/>
                  <a:gd name="T8" fmla="*/ 2147483647 w 114"/>
                  <a:gd name="T9" fmla="*/ 2147483647 h 138"/>
                  <a:gd name="T10" fmla="*/ 2147483647 w 114"/>
                  <a:gd name="T11" fmla="*/ 2147483647 h 138"/>
                  <a:gd name="T12" fmla="*/ 2147483647 w 114"/>
                  <a:gd name="T13" fmla="*/ 0 h 138"/>
                  <a:gd name="T14" fmla="*/ 2147483647 w 114"/>
                  <a:gd name="T15" fmla="*/ 0 h 138"/>
                  <a:gd name="T16" fmla="*/ 2147483647 w 114"/>
                  <a:gd name="T17" fmla="*/ 2147483647 h 138"/>
                  <a:gd name="T18" fmla="*/ 2147483647 w 114"/>
                  <a:gd name="T19" fmla="*/ 2147483647 h 138"/>
                  <a:gd name="T20" fmla="*/ 2147483647 w 114"/>
                  <a:gd name="T21" fmla="*/ 2147483647 h 138"/>
                  <a:gd name="T22" fmla="*/ 2147483647 w 114"/>
                  <a:gd name="T23" fmla="*/ 2147483647 h 138"/>
                  <a:gd name="T24" fmla="*/ 2147483647 w 114"/>
                  <a:gd name="T25" fmla="*/ 2147483647 h 138"/>
                  <a:gd name="T26" fmla="*/ 2147483647 w 114"/>
                  <a:gd name="T27" fmla="*/ 2147483647 h 138"/>
                  <a:gd name="T28" fmla="*/ 0 w 114"/>
                  <a:gd name="T29" fmla="*/ 2147483647 h 138"/>
                  <a:gd name="T30" fmla="*/ 0 w 114"/>
                  <a:gd name="T31" fmla="*/ 2147483647 h 138"/>
                  <a:gd name="T32" fmla="*/ 2147483647 w 114"/>
                  <a:gd name="T33" fmla="*/ 2147483647 h 138"/>
                  <a:gd name="T34" fmla="*/ 2147483647 w 114"/>
                  <a:gd name="T35" fmla="*/ 2147483647 h 138"/>
                  <a:gd name="T36" fmla="*/ 2147483647 w 114"/>
                  <a:gd name="T37" fmla="*/ 2147483647 h 138"/>
                  <a:gd name="T38" fmla="*/ 2147483647 w 114"/>
                  <a:gd name="T39" fmla="*/ 2147483647 h 138"/>
                  <a:gd name="T40" fmla="*/ 2147483647 w 114"/>
                  <a:gd name="T41" fmla="*/ 2147483647 h 138"/>
                  <a:gd name="T42" fmla="*/ 2147483647 w 114"/>
                  <a:gd name="T43" fmla="*/ 2147483647 h 138"/>
                  <a:gd name="T44" fmla="*/ 2147483647 w 114"/>
                  <a:gd name="T45" fmla="*/ 2147483647 h 138"/>
                  <a:gd name="T46" fmla="*/ 2147483647 w 114"/>
                  <a:gd name="T47" fmla="*/ 2147483647 h 138"/>
                  <a:gd name="T48" fmla="*/ 2147483647 w 114"/>
                  <a:gd name="T49" fmla="*/ 2147483647 h 138"/>
                  <a:gd name="T50" fmla="*/ 2147483647 w 114"/>
                  <a:gd name="T51" fmla="*/ 2147483647 h 138"/>
                  <a:gd name="T52" fmla="*/ 2147483647 w 114"/>
                  <a:gd name="T53" fmla="*/ 2147483647 h 138"/>
                  <a:gd name="T54" fmla="*/ 2147483647 w 114"/>
                  <a:gd name="T55" fmla="*/ 2147483647 h 138"/>
                  <a:gd name="T56" fmla="*/ 2147483647 w 114"/>
                  <a:gd name="T57" fmla="*/ 2147483647 h 138"/>
                  <a:gd name="T58" fmla="*/ 2147483647 w 114"/>
                  <a:gd name="T59" fmla="*/ 2147483647 h 138"/>
                  <a:gd name="T60" fmla="*/ 2147483647 w 114"/>
                  <a:gd name="T61" fmla="*/ 2147483647 h 138"/>
                  <a:gd name="T62" fmla="*/ 2147483647 w 114"/>
                  <a:gd name="T63" fmla="*/ 2147483647 h 138"/>
                  <a:gd name="T64" fmla="*/ 2147483647 w 114"/>
                  <a:gd name="T65" fmla="*/ 2147483647 h 138"/>
                  <a:gd name="T66" fmla="*/ 2147483647 w 114"/>
                  <a:gd name="T67" fmla="*/ 2147483647 h 138"/>
                  <a:gd name="T68" fmla="*/ 2147483647 w 114"/>
                  <a:gd name="T69" fmla="*/ 2147483647 h 138"/>
                  <a:gd name="T70" fmla="*/ 2147483647 w 114"/>
                  <a:gd name="T71" fmla="*/ 2147483647 h 1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38"/>
                  <a:gd name="T110" fmla="*/ 114 w 114"/>
                  <a:gd name="T111" fmla="*/ 138 h 1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38">
                    <a:moveTo>
                      <a:pt x="114" y="42"/>
                    </a:moveTo>
                    <a:lnTo>
                      <a:pt x="108" y="48"/>
                    </a:lnTo>
                    <a:lnTo>
                      <a:pt x="96" y="30"/>
                    </a:lnTo>
                    <a:lnTo>
                      <a:pt x="84" y="18"/>
                    </a:lnTo>
                    <a:lnTo>
                      <a:pt x="66" y="6"/>
                    </a:lnTo>
                    <a:lnTo>
                      <a:pt x="60" y="6"/>
                    </a:lnTo>
                    <a:lnTo>
                      <a:pt x="48" y="0"/>
                    </a:lnTo>
                    <a:lnTo>
                      <a:pt x="42" y="0"/>
                    </a:lnTo>
                    <a:lnTo>
                      <a:pt x="42" y="24"/>
                    </a:lnTo>
                    <a:lnTo>
                      <a:pt x="24" y="24"/>
                    </a:lnTo>
                    <a:lnTo>
                      <a:pt x="18" y="30"/>
                    </a:lnTo>
                    <a:lnTo>
                      <a:pt x="18" y="36"/>
                    </a:lnTo>
                    <a:lnTo>
                      <a:pt x="12" y="48"/>
                    </a:lnTo>
                    <a:lnTo>
                      <a:pt x="6" y="48"/>
                    </a:lnTo>
                    <a:lnTo>
                      <a:pt x="0" y="54"/>
                    </a:lnTo>
                    <a:lnTo>
                      <a:pt x="0" y="60"/>
                    </a:lnTo>
                    <a:lnTo>
                      <a:pt x="6" y="66"/>
                    </a:lnTo>
                    <a:lnTo>
                      <a:pt x="12" y="66"/>
                    </a:lnTo>
                    <a:lnTo>
                      <a:pt x="24" y="72"/>
                    </a:lnTo>
                    <a:lnTo>
                      <a:pt x="6" y="102"/>
                    </a:lnTo>
                    <a:lnTo>
                      <a:pt x="18" y="102"/>
                    </a:lnTo>
                    <a:lnTo>
                      <a:pt x="24" y="96"/>
                    </a:lnTo>
                    <a:lnTo>
                      <a:pt x="36" y="96"/>
                    </a:lnTo>
                    <a:lnTo>
                      <a:pt x="36" y="114"/>
                    </a:lnTo>
                    <a:lnTo>
                      <a:pt x="60" y="138"/>
                    </a:lnTo>
                    <a:lnTo>
                      <a:pt x="72" y="126"/>
                    </a:lnTo>
                    <a:lnTo>
                      <a:pt x="66" y="108"/>
                    </a:lnTo>
                    <a:lnTo>
                      <a:pt x="60" y="114"/>
                    </a:lnTo>
                    <a:lnTo>
                      <a:pt x="42" y="102"/>
                    </a:lnTo>
                    <a:lnTo>
                      <a:pt x="66" y="102"/>
                    </a:lnTo>
                    <a:lnTo>
                      <a:pt x="78" y="96"/>
                    </a:lnTo>
                    <a:lnTo>
                      <a:pt x="78" y="78"/>
                    </a:lnTo>
                    <a:lnTo>
                      <a:pt x="108" y="90"/>
                    </a:lnTo>
                    <a:lnTo>
                      <a:pt x="114" y="84"/>
                    </a:lnTo>
                    <a:lnTo>
                      <a:pt x="114" y="90"/>
                    </a:lnTo>
                    <a:lnTo>
                      <a:pt x="114"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9" name="Moldova" descr="© INSCALE GmbH, 05.05.2010&#10;http://www.presentationload.com/">
                <a:extLst>
                  <a:ext uri="{FF2B5EF4-FFF2-40B4-BE49-F238E27FC236}">
                    <a16:creationId xmlns:a16="http://schemas.microsoft.com/office/drawing/2014/main" id="{9AD10CC4-0E7A-6586-7CAA-5827C5E71B28}"/>
                  </a:ext>
                </a:extLst>
              </p:cNvPr>
              <p:cNvSpPr>
                <a:spLocks/>
              </p:cNvSpPr>
              <p:nvPr/>
            </p:nvSpPr>
            <p:spPr bwMode="gray">
              <a:xfrm>
                <a:off x="6359997" y="2193611"/>
                <a:ext cx="101425" cy="112488"/>
              </a:xfrm>
              <a:custGeom>
                <a:avLst/>
                <a:gdLst>
                  <a:gd name="T0" fmla="*/ 2147483647 w 216"/>
                  <a:gd name="T1" fmla="*/ 2147483647 h 240"/>
                  <a:gd name="T2" fmla="*/ 2147483647 w 216"/>
                  <a:gd name="T3" fmla="*/ 2147483647 h 240"/>
                  <a:gd name="T4" fmla="*/ 2147483647 w 216"/>
                  <a:gd name="T5" fmla="*/ 2147483647 h 240"/>
                  <a:gd name="T6" fmla="*/ 2147483647 w 216"/>
                  <a:gd name="T7" fmla="*/ 2147483647 h 240"/>
                  <a:gd name="T8" fmla="*/ 2147483647 w 216"/>
                  <a:gd name="T9" fmla="*/ 2147483647 h 240"/>
                  <a:gd name="T10" fmla="*/ 2147483647 w 216"/>
                  <a:gd name="T11" fmla="*/ 2147483647 h 240"/>
                  <a:gd name="T12" fmla="*/ 2147483647 w 216"/>
                  <a:gd name="T13" fmla="*/ 2147483647 h 240"/>
                  <a:gd name="T14" fmla="*/ 2147483647 w 216"/>
                  <a:gd name="T15" fmla="*/ 2147483647 h 240"/>
                  <a:gd name="T16" fmla="*/ 2147483647 w 216"/>
                  <a:gd name="T17" fmla="*/ 2147483647 h 240"/>
                  <a:gd name="T18" fmla="*/ 2147483647 w 216"/>
                  <a:gd name="T19" fmla="*/ 2147483647 h 240"/>
                  <a:gd name="T20" fmla="*/ 2147483647 w 216"/>
                  <a:gd name="T21" fmla="*/ 2147483647 h 240"/>
                  <a:gd name="T22" fmla="*/ 2147483647 w 216"/>
                  <a:gd name="T23" fmla="*/ 2147483647 h 240"/>
                  <a:gd name="T24" fmla="*/ 2147483647 w 216"/>
                  <a:gd name="T25" fmla="*/ 2147483647 h 240"/>
                  <a:gd name="T26" fmla="*/ 2147483647 w 216"/>
                  <a:gd name="T27" fmla="*/ 2147483647 h 240"/>
                  <a:gd name="T28" fmla="*/ 2147483647 w 216"/>
                  <a:gd name="T29" fmla="*/ 2147483647 h 240"/>
                  <a:gd name="T30" fmla="*/ 2147483647 w 216"/>
                  <a:gd name="T31" fmla="*/ 2147483647 h 240"/>
                  <a:gd name="T32" fmla="*/ 2147483647 w 216"/>
                  <a:gd name="T33" fmla="*/ 2147483647 h 240"/>
                  <a:gd name="T34" fmla="*/ 2147483647 w 216"/>
                  <a:gd name="T35" fmla="*/ 2147483647 h 240"/>
                  <a:gd name="T36" fmla="*/ 2147483647 w 216"/>
                  <a:gd name="T37" fmla="*/ 2147483647 h 240"/>
                  <a:gd name="T38" fmla="*/ 2147483647 w 216"/>
                  <a:gd name="T39" fmla="*/ 2147483647 h 240"/>
                  <a:gd name="T40" fmla="*/ 2147483647 w 216"/>
                  <a:gd name="T41" fmla="*/ 2147483647 h 240"/>
                  <a:gd name="T42" fmla="*/ 2147483647 w 216"/>
                  <a:gd name="T43" fmla="*/ 2147483647 h 240"/>
                  <a:gd name="T44" fmla="*/ 2147483647 w 216"/>
                  <a:gd name="T45" fmla="*/ 2147483647 h 240"/>
                  <a:gd name="T46" fmla="*/ 2147483647 w 216"/>
                  <a:gd name="T47" fmla="*/ 2147483647 h 240"/>
                  <a:gd name="T48" fmla="*/ 2147483647 w 216"/>
                  <a:gd name="T49" fmla="*/ 2147483647 h 240"/>
                  <a:gd name="T50" fmla="*/ 2147483647 w 216"/>
                  <a:gd name="T51" fmla="*/ 2147483647 h 240"/>
                  <a:gd name="T52" fmla="*/ 2147483647 w 216"/>
                  <a:gd name="T53" fmla="*/ 2147483647 h 240"/>
                  <a:gd name="T54" fmla="*/ 2147483647 w 216"/>
                  <a:gd name="T55" fmla="*/ 2147483647 h 240"/>
                  <a:gd name="T56" fmla="*/ 2147483647 w 216"/>
                  <a:gd name="T57" fmla="*/ 2147483647 h 240"/>
                  <a:gd name="T58" fmla="*/ 2147483647 w 216"/>
                  <a:gd name="T59" fmla="*/ 2147483647 h 240"/>
                  <a:gd name="T60" fmla="*/ 2147483647 w 216"/>
                  <a:gd name="T61" fmla="*/ 0 h 240"/>
                  <a:gd name="T62" fmla="*/ 2147483647 w 216"/>
                  <a:gd name="T63" fmla="*/ 2147483647 h 240"/>
                  <a:gd name="T64" fmla="*/ 2147483647 w 216"/>
                  <a:gd name="T65" fmla="*/ 2147483647 h 240"/>
                  <a:gd name="T66" fmla="*/ 2147483647 w 216"/>
                  <a:gd name="T67" fmla="*/ 2147483647 h 2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
                  <a:gd name="T103" fmla="*/ 0 h 240"/>
                  <a:gd name="T104" fmla="*/ 216 w 216"/>
                  <a:gd name="T105" fmla="*/ 240 h 2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 h="240">
                    <a:moveTo>
                      <a:pt x="0" y="18"/>
                    </a:moveTo>
                    <a:lnTo>
                      <a:pt x="18" y="24"/>
                    </a:lnTo>
                    <a:lnTo>
                      <a:pt x="24" y="30"/>
                    </a:lnTo>
                    <a:lnTo>
                      <a:pt x="30" y="42"/>
                    </a:lnTo>
                    <a:lnTo>
                      <a:pt x="36" y="48"/>
                    </a:lnTo>
                    <a:lnTo>
                      <a:pt x="36" y="60"/>
                    </a:lnTo>
                    <a:lnTo>
                      <a:pt x="60" y="72"/>
                    </a:lnTo>
                    <a:lnTo>
                      <a:pt x="66" y="96"/>
                    </a:lnTo>
                    <a:lnTo>
                      <a:pt x="78" y="96"/>
                    </a:lnTo>
                    <a:lnTo>
                      <a:pt x="84" y="114"/>
                    </a:lnTo>
                    <a:lnTo>
                      <a:pt x="102" y="114"/>
                    </a:lnTo>
                    <a:lnTo>
                      <a:pt x="108" y="120"/>
                    </a:lnTo>
                    <a:lnTo>
                      <a:pt x="108" y="162"/>
                    </a:lnTo>
                    <a:lnTo>
                      <a:pt x="114" y="162"/>
                    </a:lnTo>
                    <a:lnTo>
                      <a:pt x="108" y="168"/>
                    </a:lnTo>
                    <a:lnTo>
                      <a:pt x="108" y="180"/>
                    </a:lnTo>
                    <a:lnTo>
                      <a:pt x="102" y="186"/>
                    </a:lnTo>
                    <a:lnTo>
                      <a:pt x="102" y="198"/>
                    </a:lnTo>
                    <a:lnTo>
                      <a:pt x="108" y="210"/>
                    </a:lnTo>
                    <a:lnTo>
                      <a:pt x="114" y="216"/>
                    </a:lnTo>
                    <a:lnTo>
                      <a:pt x="114" y="240"/>
                    </a:lnTo>
                    <a:lnTo>
                      <a:pt x="138" y="234"/>
                    </a:lnTo>
                    <a:lnTo>
                      <a:pt x="138" y="222"/>
                    </a:lnTo>
                    <a:lnTo>
                      <a:pt x="132" y="216"/>
                    </a:lnTo>
                    <a:lnTo>
                      <a:pt x="132" y="204"/>
                    </a:lnTo>
                    <a:lnTo>
                      <a:pt x="138" y="204"/>
                    </a:lnTo>
                    <a:lnTo>
                      <a:pt x="150" y="198"/>
                    </a:lnTo>
                    <a:lnTo>
                      <a:pt x="156" y="192"/>
                    </a:lnTo>
                    <a:lnTo>
                      <a:pt x="174" y="180"/>
                    </a:lnTo>
                    <a:lnTo>
                      <a:pt x="168" y="174"/>
                    </a:lnTo>
                    <a:lnTo>
                      <a:pt x="156" y="168"/>
                    </a:lnTo>
                    <a:lnTo>
                      <a:pt x="150" y="168"/>
                    </a:lnTo>
                    <a:lnTo>
                      <a:pt x="150" y="162"/>
                    </a:lnTo>
                    <a:lnTo>
                      <a:pt x="156" y="156"/>
                    </a:lnTo>
                    <a:lnTo>
                      <a:pt x="174" y="156"/>
                    </a:lnTo>
                    <a:lnTo>
                      <a:pt x="180" y="162"/>
                    </a:lnTo>
                    <a:lnTo>
                      <a:pt x="198" y="162"/>
                    </a:lnTo>
                    <a:lnTo>
                      <a:pt x="210" y="156"/>
                    </a:lnTo>
                    <a:lnTo>
                      <a:pt x="216" y="156"/>
                    </a:lnTo>
                    <a:lnTo>
                      <a:pt x="216" y="126"/>
                    </a:lnTo>
                    <a:lnTo>
                      <a:pt x="210" y="120"/>
                    </a:lnTo>
                    <a:lnTo>
                      <a:pt x="198" y="120"/>
                    </a:lnTo>
                    <a:lnTo>
                      <a:pt x="192" y="114"/>
                    </a:lnTo>
                    <a:lnTo>
                      <a:pt x="180" y="114"/>
                    </a:lnTo>
                    <a:lnTo>
                      <a:pt x="180" y="96"/>
                    </a:lnTo>
                    <a:lnTo>
                      <a:pt x="186" y="90"/>
                    </a:lnTo>
                    <a:lnTo>
                      <a:pt x="180" y="84"/>
                    </a:lnTo>
                    <a:lnTo>
                      <a:pt x="174" y="84"/>
                    </a:lnTo>
                    <a:lnTo>
                      <a:pt x="162" y="90"/>
                    </a:lnTo>
                    <a:lnTo>
                      <a:pt x="162" y="66"/>
                    </a:lnTo>
                    <a:lnTo>
                      <a:pt x="168" y="60"/>
                    </a:lnTo>
                    <a:lnTo>
                      <a:pt x="162" y="48"/>
                    </a:lnTo>
                    <a:lnTo>
                      <a:pt x="156" y="42"/>
                    </a:lnTo>
                    <a:lnTo>
                      <a:pt x="144" y="36"/>
                    </a:lnTo>
                    <a:lnTo>
                      <a:pt x="126" y="36"/>
                    </a:lnTo>
                    <a:lnTo>
                      <a:pt x="126" y="24"/>
                    </a:lnTo>
                    <a:lnTo>
                      <a:pt x="120" y="18"/>
                    </a:lnTo>
                    <a:lnTo>
                      <a:pt x="78" y="18"/>
                    </a:lnTo>
                    <a:lnTo>
                      <a:pt x="78" y="12"/>
                    </a:lnTo>
                    <a:lnTo>
                      <a:pt x="72" y="12"/>
                    </a:lnTo>
                    <a:lnTo>
                      <a:pt x="60" y="0"/>
                    </a:lnTo>
                    <a:lnTo>
                      <a:pt x="54" y="0"/>
                    </a:lnTo>
                    <a:lnTo>
                      <a:pt x="42" y="6"/>
                    </a:lnTo>
                    <a:lnTo>
                      <a:pt x="36" y="6"/>
                    </a:lnTo>
                    <a:lnTo>
                      <a:pt x="36" y="12"/>
                    </a:lnTo>
                    <a:lnTo>
                      <a:pt x="24" y="12"/>
                    </a:lnTo>
                    <a:lnTo>
                      <a:pt x="12" y="6"/>
                    </a:lnTo>
                    <a:lnTo>
                      <a:pt x="6" y="6"/>
                    </a:lnTo>
                    <a:lnTo>
                      <a:pt x="0" y="1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0" name="Malta" descr="© INSCALE GmbH, 05.05.2010&#10;http://www.presentationload.com/">
                <a:extLst>
                  <a:ext uri="{FF2B5EF4-FFF2-40B4-BE49-F238E27FC236}">
                    <a16:creationId xmlns:a16="http://schemas.microsoft.com/office/drawing/2014/main" id="{F0670688-E7C3-E0B8-C5E0-27C103FCA1FF}"/>
                  </a:ext>
                </a:extLst>
              </p:cNvPr>
              <p:cNvSpPr>
                <a:spLocks/>
              </p:cNvSpPr>
              <p:nvPr/>
            </p:nvSpPr>
            <p:spPr bwMode="gray">
              <a:xfrm>
                <a:off x="5996714" y="2654630"/>
                <a:ext cx="14753" cy="12909"/>
              </a:xfrm>
              <a:custGeom>
                <a:avLst/>
                <a:gdLst>
                  <a:gd name="T0" fmla="*/ 2147483647 w 30"/>
                  <a:gd name="T1" fmla="*/ 2147483647 h 30"/>
                  <a:gd name="T2" fmla="*/ 2147483647 w 30"/>
                  <a:gd name="T3" fmla="*/ 2147483647 h 30"/>
                  <a:gd name="T4" fmla="*/ 2147483647 w 30"/>
                  <a:gd name="T5" fmla="*/ 2147483647 h 30"/>
                  <a:gd name="T6" fmla="*/ 2147483647 w 30"/>
                  <a:gd name="T7" fmla="*/ 0 h 30"/>
                  <a:gd name="T8" fmla="*/ 2147483647 w 30"/>
                  <a:gd name="T9" fmla="*/ 0 h 30"/>
                  <a:gd name="T10" fmla="*/ 0 w 30"/>
                  <a:gd name="T11" fmla="*/ 2147483647 h 30"/>
                  <a:gd name="T12" fmla="*/ 0 w 30"/>
                  <a:gd name="T13" fmla="*/ 2147483647 h 30"/>
                  <a:gd name="T14" fmla="*/ 2147483647 w 30"/>
                  <a:gd name="T15" fmla="*/ 2147483647 h 30"/>
                  <a:gd name="T16" fmla="*/ 2147483647 w 30"/>
                  <a:gd name="T17" fmla="*/ 2147483647 h 30"/>
                  <a:gd name="T18" fmla="*/ 2147483647 w 30"/>
                  <a:gd name="T19" fmla="*/ 2147483647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30"/>
                  <a:gd name="T32" fmla="*/ 30 w 3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30">
                    <a:moveTo>
                      <a:pt x="24" y="30"/>
                    </a:moveTo>
                    <a:lnTo>
                      <a:pt x="30" y="24"/>
                    </a:lnTo>
                    <a:lnTo>
                      <a:pt x="30" y="12"/>
                    </a:lnTo>
                    <a:lnTo>
                      <a:pt x="18" y="0"/>
                    </a:lnTo>
                    <a:lnTo>
                      <a:pt x="6" y="0"/>
                    </a:lnTo>
                    <a:lnTo>
                      <a:pt x="0" y="6"/>
                    </a:lnTo>
                    <a:lnTo>
                      <a:pt x="0" y="18"/>
                    </a:lnTo>
                    <a:lnTo>
                      <a:pt x="6" y="24"/>
                    </a:lnTo>
                    <a:lnTo>
                      <a:pt x="18" y="30"/>
                    </a:lnTo>
                    <a:lnTo>
                      <a:pt x="24"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1" name="Macedonia" descr="© INSCALE GmbH, 05.05.2010&#10;http://www.presentationload.com/">
                <a:extLst>
                  <a:ext uri="{FF2B5EF4-FFF2-40B4-BE49-F238E27FC236}">
                    <a16:creationId xmlns:a16="http://schemas.microsoft.com/office/drawing/2014/main" id="{161CBB36-980F-7645-B8A9-4A41FFADED6B}"/>
                  </a:ext>
                </a:extLst>
              </p:cNvPr>
              <p:cNvSpPr>
                <a:spLocks/>
              </p:cNvSpPr>
              <p:nvPr/>
            </p:nvSpPr>
            <p:spPr bwMode="gray">
              <a:xfrm>
                <a:off x="6188498" y="2418589"/>
                <a:ext cx="77451" cy="60855"/>
              </a:xfrm>
              <a:custGeom>
                <a:avLst/>
                <a:gdLst>
                  <a:gd name="T0" fmla="*/ 2147483647 w 162"/>
                  <a:gd name="T1" fmla="*/ 2147483647 h 126"/>
                  <a:gd name="T2" fmla="*/ 2147483647 w 162"/>
                  <a:gd name="T3" fmla="*/ 2147483647 h 126"/>
                  <a:gd name="T4" fmla="*/ 2147483647 w 162"/>
                  <a:gd name="T5" fmla="*/ 2147483647 h 126"/>
                  <a:gd name="T6" fmla="*/ 2147483647 w 162"/>
                  <a:gd name="T7" fmla="*/ 2147483647 h 126"/>
                  <a:gd name="T8" fmla="*/ 2147483647 w 162"/>
                  <a:gd name="T9" fmla="*/ 0 h 126"/>
                  <a:gd name="T10" fmla="*/ 2147483647 w 162"/>
                  <a:gd name="T11" fmla="*/ 2147483647 h 126"/>
                  <a:gd name="T12" fmla="*/ 2147483647 w 162"/>
                  <a:gd name="T13" fmla="*/ 2147483647 h 126"/>
                  <a:gd name="T14" fmla="*/ 2147483647 w 162"/>
                  <a:gd name="T15" fmla="*/ 2147483647 h 126"/>
                  <a:gd name="T16" fmla="*/ 2147483647 w 162"/>
                  <a:gd name="T17" fmla="*/ 2147483647 h 126"/>
                  <a:gd name="T18" fmla="*/ 2147483647 w 162"/>
                  <a:gd name="T19" fmla="*/ 2147483647 h 126"/>
                  <a:gd name="T20" fmla="*/ 2147483647 w 162"/>
                  <a:gd name="T21" fmla="*/ 2147483647 h 126"/>
                  <a:gd name="T22" fmla="*/ 0 w 162"/>
                  <a:gd name="T23" fmla="*/ 2147483647 h 126"/>
                  <a:gd name="T24" fmla="*/ 0 w 162"/>
                  <a:gd name="T25" fmla="*/ 2147483647 h 126"/>
                  <a:gd name="T26" fmla="*/ 2147483647 w 162"/>
                  <a:gd name="T27" fmla="*/ 2147483647 h 126"/>
                  <a:gd name="T28" fmla="*/ 2147483647 w 162"/>
                  <a:gd name="T29" fmla="*/ 2147483647 h 126"/>
                  <a:gd name="T30" fmla="*/ 2147483647 w 162"/>
                  <a:gd name="T31" fmla="*/ 2147483647 h 126"/>
                  <a:gd name="T32" fmla="*/ 2147483647 w 162"/>
                  <a:gd name="T33" fmla="*/ 2147483647 h 126"/>
                  <a:gd name="T34" fmla="*/ 2147483647 w 162"/>
                  <a:gd name="T35" fmla="*/ 2147483647 h 126"/>
                  <a:gd name="T36" fmla="*/ 2147483647 w 162"/>
                  <a:gd name="T37" fmla="*/ 2147483647 h 126"/>
                  <a:gd name="T38" fmla="*/ 2147483647 w 162"/>
                  <a:gd name="T39" fmla="*/ 2147483647 h 126"/>
                  <a:gd name="T40" fmla="*/ 2147483647 w 162"/>
                  <a:gd name="T41" fmla="*/ 2147483647 h 126"/>
                  <a:gd name="T42" fmla="*/ 2147483647 w 162"/>
                  <a:gd name="T43" fmla="*/ 2147483647 h 126"/>
                  <a:gd name="T44" fmla="*/ 2147483647 w 162"/>
                  <a:gd name="T45" fmla="*/ 2147483647 h 126"/>
                  <a:gd name="T46" fmla="*/ 2147483647 w 162"/>
                  <a:gd name="T47" fmla="*/ 2147483647 h 126"/>
                  <a:gd name="T48" fmla="*/ 2147483647 w 162"/>
                  <a:gd name="T49" fmla="*/ 2147483647 h 126"/>
                  <a:gd name="T50" fmla="*/ 2147483647 w 162"/>
                  <a:gd name="T51" fmla="*/ 2147483647 h 126"/>
                  <a:gd name="T52" fmla="*/ 2147483647 w 162"/>
                  <a:gd name="T53" fmla="*/ 2147483647 h 126"/>
                  <a:gd name="T54" fmla="*/ 2147483647 w 162"/>
                  <a:gd name="T55" fmla="*/ 2147483647 h 126"/>
                  <a:gd name="T56" fmla="*/ 2147483647 w 162"/>
                  <a:gd name="T57" fmla="*/ 2147483647 h 126"/>
                  <a:gd name="T58" fmla="*/ 2147483647 w 162"/>
                  <a:gd name="T59" fmla="*/ 2147483647 h 126"/>
                  <a:gd name="T60" fmla="*/ 2147483647 w 162"/>
                  <a:gd name="T61" fmla="*/ 2147483647 h 126"/>
                  <a:gd name="T62" fmla="*/ 2147483647 w 162"/>
                  <a:gd name="T63" fmla="*/ 2147483647 h 126"/>
                  <a:gd name="T64" fmla="*/ 2147483647 w 162"/>
                  <a:gd name="T65" fmla="*/ 2147483647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26"/>
                  <a:gd name="T101" fmla="*/ 162 w 162"/>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26">
                    <a:moveTo>
                      <a:pt x="150" y="42"/>
                    </a:moveTo>
                    <a:lnTo>
                      <a:pt x="132" y="30"/>
                    </a:lnTo>
                    <a:lnTo>
                      <a:pt x="132" y="18"/>
                    </a:lnTo>
                    <a:lnTo>
                      <a:pt x="126" y="18"/>
                    </a:lnTo>
                    <a:lnTo>
                      <a:pt x="114" y="0"/>
                    </a:lnTo>
                    <a:lnTo>
                      <a:pt x="72" y="6"/>
                    </a:lnTo>
                    <a:lnTo>
                      <a:pt x="66" y="12"/>
                    </a:lnTo>
                    <a:lnTo>
                      <a:pt x="48" y="12"/>
                    </a:lnTo>
                    <a:lnTo>
                      <a:pt x="48" y="24"/>
                    </a:lnTo>
                    <a:lnTo>
                      <a:pt x="24" y="24"/>
                    </a:lnTo>
                    <a:lnTo>
                      <a:pt x="18" y="36"/>
                    </a:lnTo>
                    <a:lnTo>
                      <a:pt x="0" y="42"/>
                    </a:lnTo>
                    <a:lnTo>
                      <a:pt x="0" y="66"/>
                    </a:lnTo>
                    <a:lnTo>
                      <a:pt x="6" y="78"/>
                    </a:lnTo>
                    <a:lnTo>
                      <a:pt x="6" y="102"/>
                    </a:lnTo>
                    <a:lnTo>
                      <a:pt x="12" y="108"/>
                    </a:lnTo>
                    <a:lnTo>
                      <a:pt x="18" y="108"/>
                    </a:lnTo>
                    <a:lnTo>
                      <a:pt x="18" y="126"/>
                    </a:lnTo>
                    <a:lnTo>
                      <a:pt x="42" y="120"/>
                    </a:lnTo>
                    <a:lnTo>
                      <a:pt x="42" y="126"/>
                    </a:lnTo>
                    <a:lnTo>
                      <a:pt x="54" y="120"/>
                    </a:lnTo>
                    <a:lnTo>
                      <a:pt x="60" y="120"/>
                    </a:lnTo>
                    <a:lnTo>
                      <a:pt x="66" y="126"/>
                    </a:lnTo>
                    <a:lnTo>
                      <a:pt x="90" y="126"/>
                    </a:lnTo>
                    <a:lnTo>
                      <a:pt x="96" y="114"/>
                    </a:lnTo>
                    <a:lnTo>
                      <a:pt x="96" y="108"/>
                    </a:lnTo>
                    <a:lnTo>
                      <a:pt x="120" y="108"/>
                    </a:lnTo>
                    <a:lnTo>
                      <a:pt x="132" y="102"/>
                    </a:lnTo>
                    <a:lnTo>
                      <a:pt x="156" y="78"/>
                    </a:lnTo>
                    <a:lnTo>
                      <a:pt x="162" y="66"/>
                    </a:lnTo>
                    <a:lnTo>
                      <a:pt x="162" y="60"/>
                    </a:lnTo>
                    <a:lnTo>
                      <a:pt x="156" y="48"/>
                    </a:lnTo>
                    <a:lnTo>
                      <a:pt x="150"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2" name="Luxembourg" descr="© INSCALE GmbH, 05.05.2010&#10;http://www.presentationload.com/">
                <a:extLst>
                  <a:ext uri="{FF2B5EF4-FFF2-40B4-BE49-F238E27FC236}">
                    <a16:creationId xmlns:a16="http://schemas.microsoft.com/office/drawing/2014/main" id="{4CEAC297-95D1-0212-226D-DDC214DD92F0}"/>
                  </a:ext>
                </a:extLst>
              </p:cNvPr>
              <p:cNvSpPr>
                <a:spLocks/>
              </p:cNvSpPr>
              <p:nvPr/>
            </p:nvSpPr>
            <p:spPr bwMode="gray">
              <a:xfrm>
                <a:off x="5740390" y="2132758"/>
                <a:ext cx="23973" cy="20286"/>
              </a:xfrm>
              <a:custGeom>
                <a:avLst/>
                <a:gdLst>
                  <a:gd name="T0" fmla="*/ 2147483647 w 54"/>
                  <a:gd name="T1" fmla="*/ 2147483647 h 42"/>
                  <a:gd name="T2" fmla="*/ 2147483647 w 54"/>
                  <a:gd name="T3" fmla="*/ 2147483647 h 42"/>
                  <a:gd name="T4" fmla="*/ 2147483647 w 54"/>
                  <a:gd name="T5" fmla="*/ 2147483647 h 42"/>
                  <a:gd name="T6" fmla="*/ 2147483647 w 54"/>
                  <a:gd name="T7" fmla="*/ 2147483647 h 42"/>
                  <a:gd name="T8" fmla="*/ 2147483647 w 54"/>
                  <a:gd name="T9" fmla="*/ 2147483647 h 42"/>
                  <a:gd name="T10" fmla="*/ 2147483647 w 54"/>
                  <a:gd name="T11" fmla="*/ 2147483647 h 42"/>
                  <a:gd name="T12" fmla="*/ 2147483647 w 54"/>
                  <a:gd name="T13" fmla="*/ 2147483647 h 42"/>
                  <a:gd name="T14" fmla="*/ 2147483647 w 54"/>
                  <a:gd name="T15" fmla="*/ 2147483647 h 42"/>
                  <a:gd name="T16" fmla="*/ 2147483647 w 54"/>
                  <a:gd name="T17" fmla="*/ 0 h 42"/>
                  <a:gd name="T18" fmla="*/ 2147483647 w 54"/>
                  <a:gd name="T19" fmla="*/ 0 h 42"/>
                  <a:gd name="T20" fmla="*/ 2147483647 w 54"/>
                  <a:gd name="T21" fmla="*/ 2147483647 h 42"/>
                  <a:gd name="T22" fmla="*/ 2147483647 w 54"/>
                  <a:gd name="T23" fmla="*/ 2147483647 h 42"/>
                  <a:gd name="T24" fmla="*/ 0 w 54"/>
                  <a:gd name="T25" fmla="*/ 2147483647 h 42"/>
                  <a:gd name="T26" fmla="*/ 0 w 54"/>
                  <a:gd name="T27" fmla="*/ 2147483647 h 42"/>
                  <a:gd name="T28" fmla="*/ 2147483647 w 54"/>
                  <a:gd name="T29" fmla="*/ 2147483647 h 42"/>
                  <a:gd name="T30" fmla="*/ 2147483647 w 54"/>
                  <a:gd name="T31" fmla="*/ 2147483647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
                  <a:gd name="T49" fmla="*/ 0 h 42"/>
                  <a:gd name="T50" fmla="*/ 54 w 54"/>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 h="42">
                    <a:moveTo>
                      <a:pt x="18" y="42"/>
                    </a:moveTo>
                    <a:lnTo>
                      <a:pt x="30" y="36"/>
                    </a:lnTo>
                    <a:lnTo>
                      <a:pt x="48" y="42"/>
                    </a:lnTo>
                    <a:lnTo>
                      <a:pt x="54" y="36"/>
                    </a:lnTo>
                    <a:lnTo>
                      <a:pt x="54" y="24"/>
                    </a:lnTo>
                    <a:lnTo>
                      <a:pt x="42" y="18"/>
                    </a:lnTo>
                    <a:lnTo>
                      <a:pt x="36" y="18"/>
                    </a:lnTo>
                    <a:lnTo>
                      <a:pt x="30" y="12"/>
                    </a:lnTo>
                    <a:lnTo>
                      <a:pt x="30" y="0"/>
                    </a:lnTo>
                    <a:lnTo>
                      <a:pt x="24" y="0"/>
                    </a:lnTo>
                    <a:lnTo>
                      <a:pt x="18" y="6"/>
                    </a:lnTo>
                    <a:lnTo>
                      <a:pt x="6" y="12"/>
                    </a:lnTo>
                    <a:lnTo>
                      <a:pt x="0" y="12"/>
                    </a:lnTo>
                    <a:lnTo>
                      <a:pt x="0" y="18"/>
                    </a:lnTo>
                    <a:lnTo>
                      <a:pt x="12" y="30"/>
                    </a:lnTo>
                    <a:lnTo>
                      <a:pt x="18"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3" name="Lithuania" descr="© INSCALE GmbH, 05.05.2010&#10;http://www.presentationload.com/">
                <a:extLst>
                  <a:ext uri="{FF2B5EF4-FFF2-40B4-BE49-F238E27FC236}">
                    <a16:creationId xmlns:a16="http://schemas.microsoft.com/office/drawing/2014/main" id="{74A5F88A-A484-4CDA-1355-737D2FEAA74C}"/>
                  </a:ext>
                </a:extLst>
              </p:cNvPr>
              <p:cNvSpPr>
                <a:spLocks/>
              </p:cNvSpPr>
              <p:nvPr/>
            </p:nvSpPr>
            <p:spPr bwMode="gray">
              <a:xfrm>
                <a:off x="6175592" y="1902249"/>
                <a:ext cx="160435" cy="92204"/>
              </a:xfrm>
              <a:custGeom>
                <a:avLst/>
                <a:gdLst>
                  <a:gd name="T0" fmla="*/ 2147483647 w 342"/>
                  <a:gd name="T1" fmla="*/ 2147483647 h 198"/>
                  <a:gd name="T2" fmla="*/ 2147483647 w 342"/>
                  <a:gd name="T3" fmla="*/ 2147483647 h 198"/>
                  <a:gd name="T4" fmla="*/ 2147483647 w 342"/>
                  <a:gd name="T5" fmla="*/ 2147483647 h 198"/>
                  <a:gd name="T6" fmla="*/ 2147483647 w 342"/>
                  <a:gd name="T7" fmla="*/ 2147483647 h 198"/>
                  <a:gd name="T8" fmla="*/ 2147483647 w 342"/>
                  <a:gd name="T9" fmla="*/ 2147483647 h 198"/>
                  <a:gd name="T10" fmla="*/ 2147483647 w 342"/>
                  <a:gd name="T11" fmla="*/ 2147483647 h 198"/>
                  <a:gd name="T12" fmla="*/ 2147483647 w 342"/>
                  <a:gd name="T13" fmla="*/ 2147483647 h 198"/>
                  <a:gd name="T14" fmla="*/ 2147483647 w 342"/>
                  <a:gd name="T15" fmla="*/ 2147483647 h 198"/>
                  <a:gd name="T16" fmla="*/ 2147483647 w 342"/>
                  <a:gd name="T17" fmla="*/ 2147483647 h 198"/>
                  <a:gd name="T18" fmla="*/ 2147483647 w 342"/>
                  <a:gd name="T19" fmla="*/ 2147483647 h 198"/>
                  <a:gd name="T20" fmla="*/ 2147483647 w 342"/>
                  <a:gd name="T21" fmla="*/ 2147483647 h 198"/>
                  <a:gd name="T22" fmla="*/ 2147483647 w 342"/>
                  <a:gd name="T23" fmla="*/ 2147483647 h 198"/>
                  <a:gd name="T24" fmla="*/ 2147483647 w 342"/>
                  <a:gd name="T25" fmla="*/ 0 h 198"/>
                  <a:gd name="T26" fmla="*/ 2147483647 w 342"/>
                  <a:gd name="T27" fmla="*/ 2147483647 h 198"/>
                  <a:gd name="T28" fmla="*/ 0 w 342"/>
                  <a:gd name="T29" fmla="*/ 2147483647 h 198"/>
                  <a:gd name="T30" fmla="*/ 2147483647 w 342"/>
                  <a:gd name="T31" fmla="*/ 2147483647 h 198"/>
                  <a:gd name="T32" fmla="*/ 2147483647 w 342"/>
                  <a:gd name="T33" fmla="*/ 2147483647 h 198"/>
                  <a:gd name="T34" fmla="*/ 2147483647 w 342"/>
                  <a:gd name="T35" fmla="*/ 2147483647 h 198"/>
                  <a:gd name="T36" fmla="*/ 2147483647 w 342"/>
                  <a:gd name="T37" fmla="*/ 2147483647 h 198"/>
                  <a:gd name="T38" fmla="*/ 2147483647 w 342"/>
                  <a:gd name="T39" fmla="*/ 2147483647 h 198"/>
                  <a:gd name="T40" fmla="*/ 2147483647 w 342"/>
                  <a:gd name="T41" fmla="*/ 2147483647 h 198"/>
                  <a:gd name="T42" fmla="*/ 2147483647 w 342"/>
                  <a:gd name="T43" fmla="*/ 2147483647 h 198"/>
                  <a:gd name="T44" fmla="*/ 2147483647 w 342"/>
                  <a:gd name="T45" fmla="*/ 2147483647 h 198"/>
                  <a:gd name="T46" fmla="*/ 2147483647 w 342"/>
                  <a:gd name="T47" fmla="*/ 2147483647 h 198"/>
                  <a:gd name="T48" fmla="*/ 2147483647 w 342"/>
                  <a:gd name="T49" fmla="*/ 2147483647 h 198"/>
                  <a:gd name="T50" fmla="*/ 2147483647 w 342"/>
                  <a:gd name="T51" fmla="*/ 2147483647 h 198"/>
                  <a:gd name="T52" fmla="*/ 2147483647 w 342"/>
                  <a:gd name="T53" fmla="*/ 2147483647 h 198"/>
                  <a:gd name="T54" fmla="*/ 2147483647 w 342"/>
                  <a:gd name="T55" fmla="*/ 2147483647 h 198"/>
                  <a:gd name="T56" fmla="*/ 2147483647 w 342"/>
                  <a:gd name="T57" fmla="*/ 2147483647 h 198"/>
                  <a:gd name="T58" fmla="*/ 2147483647 w 342"/>
                  <a:gd name="T59" fmla="*/ 2147483647 h 198"/>
                  <a:gd name="T60" fmla="*/ 2147483647 w 342"/>
                  <a:gd name="T61" fmla="*/ 2147483647 h 198"/>
                  <a:gd name="T62" fmla="*/ 2147483647 w 342"/>
                  <a:gd name="T63" fmla="*/ 2147483647 h 198"/>
                  <a:gd name="T64" fmla="*/ 2147483647 w 342"/>
                  <a:gd name="T65" fmla="*/ 2147483647 h 198"/>
                  <a:gd name="T66" fmla="*/ 2147483647 w 342"/>
                  <a:gd name="T67" fmla="*/ 2147483647 h 198"/>
                  <a:gd name="T68" fmla="*/ 2147483647 w 342"/>
                  <a:gd name="T69" fmla="*/ 2147483647 h 198"/>
                  <a:gd name="T70" fmla="*/ 2147483647 w 342"/>
                  <a:gd name="T71" fmla="*/ 2147483647 h 198"/>
                  <a:gd name="T72" fmla="*/ 2147483647 w 342"/>
                  <a:gd name="T73" fmla="*/ 2147483647 h 198"/>
                  <a:gd name="T74" fmla="*/ 2147483647 w 342"/>
                  <a:gd name="T75" fmla="*/ 2147483647 h 198"/>
                  <a:gd name="T76" fmla="*/ 2147483647 w 342"/>
                  <a:gd name="T77" fmla="*/ 2147483647 h 198"/>
                  <a:gd name="T78" fmla="*/ 2147483647 w 342"/>
                  <a:gd name="T79" fmla="*/ 2147483647 h 198"/>
                  <a:gd name="T80" fmla="*/ 2147483647 w 342"/>
                  <a:gd name="T81" fmla="*/ 2147483647 h 198"/>
                  <a:gd name="T82" fmla="*/ 2147483647 w 342"/>
                  <a:gd name="T83" fmla="*/ 2147483647 h 198"/>
                  <a:gd name="T84" fmla="*/ 2147483647 w 342"/>
                  <a:gd name="T85" fmla="*/ 2147483647 h 19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2"/>
                  <a:gd name="T130" fmla="*/ 0 h 198"/>
                  <a:gd name="T131" fmla="*/ 342 w 342"/>
                  <a:gd name="T132" fmla="*/ 198 h 19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2" h="198">
                    <a:moveTo>
                      <a:pt x="330" y="60"/>
                    </a:moveTo>
                    <a:lnTo>
                      <a:pt x="312" y="54"/>
                    </a:lnTo>
                    <a:lnTo>
                      <a:pt x="294" y="42"/>
                    </a:lnTo>
                    <a:lnTo>
                      <a:pt x="282" y="30"/>
                    </a:lnTo>
                    <a:lnTo>
                      <a:pt x="276" y="30"/>
                    </a:lnTo>
                    <a:lnTo>
                      <a:pt x="264" y="24"/>
                    </a:lnTo>
                    <a:lnTo>
                      <a:pt x="234" y="24"/>
                    </a:lnTo>
                    <a:lnTo>
                      <a:pt x="228" y="12"/>
                    </a:lnTo>
                    <a:lnTo>
                      <a:pt x="222" y="6"/>
                    </a:lnTo>
                    <a:lnTo>
                      <a:pt x="210" y="6"/>
                    </a:lnTo>
                    <a:lnTo>
                      <a:pt x="198" y="18"/>
                    </a:lnTo>
                    <a:lnTo>
                      <a:pt x="180" y="18"/>
                    </a:lnTo>
                    <a:lnTo>
                      <a:pt x="174" y="12"/>
                    </a:lnTo>
                    <a:lnTo>
                      <a:pt x="162" y="12"/>
                    </a:lnTo>
                    <a:lnTo>
                      <a:pt x="156" y="18"/>
                    </a:lnTo>
                    <a:lnTo>
                      <a:pt x="150" y="18"/>
                    </a:lnTo>
                    <a:lnTo>
                      <a:pt x="144" y="12"/>
                    </a:lnTo>
                    <a:lnTo>
                      <a:pt x="138" y="12"/>
                    </a:lnTo>
                    <a:lnTo>
                      <a:pt x="126" y="6"/>
                    </a:lnTo>
                    <a:lnTo>
                      <a:pt x="120" y="6"/>
                    </a:lnTo>
                    <a:lnTo>
                      <a:pt x="114" y="12"/>
                    </a:lnTo>
                    <a:lnTo>
                      <a:pt x="108" y="12"/>
                    </a:lnTo>
                    <a:lnTo>
                      <a:pt x="102" y="6"/>
                    </a:lnTo>
                    <a:lnTo>
                      <a:pt x="96" y="6"/>
                    </a:lnTo>
                    <a:lnTo>
                      <a:pt x="90" y="0"/>
                    </a:lnTo>
                    <a:lnTo>
                      <a:pt x="72" y="0"/>
                    </a:lnTo>
                    <a:lnTo>
                      <a:pt x="60" y="12"/>
                    </a:lnTo>
                    <a:lnTo>
                      <a:pt x="18" y="12"/>
                    </a:lnTo>
                    <a:lnTo>
                      <a:pt x="6" y="18"/>
                    </a:lnTo>
                    <a:lnTo>
                      <a:pt x="0" y="18"/>
                    </a:lnTo>
                    <a:lnTo>
                      <a:pt x="0" y="60"/>
                    </a:lnTo>
                    <a:lnTo>
                      <a:pt x="12" y="84"/>
                    </a:lnTo>
                    <a:lnTo>
                      <a:pt x="18" y="90"/>
                    </a:lnTo>
                    <a:lnTo>
                      <a:pt x="18" y="96"/>
                    </a:lnTo>
                    <a:lnTo>
                      <a:pt x="30" y="96"/>
                    </a:lnTo>
                    <a:lnTo>
                      <a:pt x="30" y="102"/>
                    </a:lnTo>
                    <a:lnTo>
                      <a:pt x="42" y="102"/>
                    </a:lnTo>
                    <a:lnTo>
                      <a:pt x="48" y="108"/>
                    </a:lnTo>
                    <a:lnTo>
                      <a:pt x="72" y="108"/>
                    </a:lnTo>
                    <a:lnTo>
                      <a:pt x="84" y="102"/>
                    </a:lnTo>
                    <a:lnTo>
                      <a:pt x="102" y="102"/>
                    </a:lnTo>
                    <a:lnTo>
                      <a:pt x="108" y="114"/>
                    </a:lnTo>
                    <a:lnTo>
                      <a:pt x="108" y="132"/>
                    </a:lnTo>
                    <a:lnTo>
                      <a:pt x="96" y="144"/>
                    </a:lnTo>
                    <a:lnTo>
                      <a:pt x="102" y="162"/>
                    </a:lnTo>
                    <a:lnTo>
                      <a:pt x="120" y="162"/>
                    </a:lnTo>
                    <a:lnTo>
                      <a:pt x="138" y="168"/>
                    </a:lnTo>
                    <a:lnTo>
                      <a:pt x="144" y="168"/>
                    </a:lnTo>
                    <a:lnTo>
                      <a:pt x="156" y="174"/>
                    </a:lnTo>
                    <a:lnTo>
                      <a:pt x="156" y="198"/>
                    </a:lnTo>
                    <a:lnTo>
                      <a:pt x="162" y="198"/>
                    </a:lnTo>
                    <a:lnTo>
                      <a:pt x="168" y="192"/>
                    </a:lnTo>
                    <a:lnTo>
                      <a:pt x="180" y="192"/>
                    </a:lnTo>
                    <a:lnTo>
                      <a:pt x="192" y="186"/>
                    </a:lnTo>
                    <a:lnTo>
                      <a:pt x="198" y="186"/>
                    </a:lnTo>
                    <a:lnTo>
                      <a:pt x="204" y="192"/>
                    </a:lnTo>
                    <a:lnTo>
                      <a:pt x="204" y="198"/>
                    </a:lnTo>
                    <a:lnTo>
                      <a:pt x="234" y="198"/>
                    </a:lnTo>
                    <a:lnTo>
                      <a:pt x="234" y="180"/>
                    </a:lnTo>
                    <a:lnTo>
                      <a:pt x="246" y="192"/>
                    </a:lnTo>
                    <a:lnTo>
                      <a:pt x="252" y="180"/>
                    </a:lnTo>
                    <a:lnTo>
                      <a:pt x="258" y="174"/>
                    </a:lnTo>
                    <a:lnTo>
                      <a:pt x="270" y="168"/>
                    </a:lnTo>
                    <a:lnTo>
                      <a:pt x="288" y="168"/>
                    </a:lnTo>
                    <a:lnTo>
                      <a:pt x="288" y="174"/>
                    </a:lnTo>
                    <a:lnTo>
                      <a:pt x="282" y="180"/>
                    </a:lnTo>
                    <a:lnTo>
                      <a:pt x="294" y="180"/>
                    </a:lnTo>
                    <a:lnTo>
                      <a:pt x="294" y="174"/>
                    </a:lnTo>
                    <a:lnTo>
                      <a:pt x="288" y="168"/>
                    </a:lnTo>
                    <a:lnTo>
                      <a:pt x="288" y="156"/>
                    </a:lnTo>
                    <a:lnTo>
                      <a:pt x="282" y="150"/>
                    </a:lnTo>
                    <a:lnTo>
                      <a:pt x="282" y="144"/>
                    </a:lnTo>
                    <a:lnTo>
                      <a:pt x="294" y="144"/>
                    </a:lnTo>
                    <a:lnTo>
                      <a:pt x="294" y="138"/>
                    </a:lnTo>
                    <a:lnTo>
                      <a:pt x="288" y="126"/>
                    </a:lnTo>
                    <a:lnTo>
                      <a:pt x="288" y="120"/>
                    </a:lnTo>
                    <a:lnTo>
                      <a:pt x="294" y="114"/>
                    </a:lnTo>
                    <a:lnTo>
                      <a:pt x="312" y="114"/>
                    </a:lnTo>
                    <a:lnTo>
                      <a:pt x="306" y="96"/>
                    </a:lnTo>
                    <a:lnTo>
                      <a:pt x="312" y="96"/>
                    </a:lnTo>
                    <a:lnTo>
                      <a:pt x="318" y="102"/>
                    </a:lnTo>
                    <a:lnTo>
                      <a:pt x="336" y="102"/>
                    </a:lnTo>
                    <a:lnTo>
                      <a:pt x="342" y="96"/>
                    </a:lnTo>
                    <a:lnTo>
                      <a:pt x="324" y="78"/>
                    </a:lnTo>
                    <a:lnTo>
                      <a:pt x="324" y="72"/>
                    </a:lnTo>
                    <a:lnTo>
                      <a:pt x="330" y="66"/>
                    </a:lnTo>
                    <a:lnTo>
                      <a:pt x="330" y="6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4" name="Liechtenstein" descr="© INSCALE GmbH, 05.05.2010&#10;http://www.presentationload.com/">
                <a:extLst>
                  <a:ext uri="{FF2B5EF4-FFF2-40B4-BE49-F238E27FC236}">
                    <a16:creationId xmlns:a16="http://schemas.microsoft.com/office/drawing/2014/main" id="{F6934E84-FFE3-3B5D-41E5-4D8DA7338200}"/>
                  </a:ext>
                </a:extLst>
              </p:cNvPr>
              <p:cNvSpPr>
                <a:spLocks/>
              </p:cNvSpPr>
              <p:nvPr/>
            </p:nvSpPr>
            <p:spPr bwMode="gray">
              <a:xfrm>
                <a:off x="5847346" y="2236027"/>
                <a:ext cx="7376" cy="11064"/>
              </a:xfrm>
              <a:custGeom>
                <a:avLst/>
                <a:gdLst>
                  <a:gd name="T0" fmla="*/ 2147483647 w 18"/>
                  <a:gd name="T1" fmla="*/ 0 h 24"/>
                  <a:gd name="T2" fmla="*/ 2147483647 w 18"/>
                  <a:gd name="T3" fmla="*/ 2147483647 h 24"/>
                  <a:gd name="T4" fmla="*/ 0 w 18"/>
                  <a:gd name="T5" fmla="*/ 2147483647 h 24"/>
                  <a:gd name="T6" fmla="*/ 0 w 18"/>
                  <a:gd name="T7" fmla="*/ 2147483647 h 24"/>
                  <a:gd name="T8" fmla="*/ 2147483647 w 18"/>
                  <a:gd name="T9" fmla="*/ 2147483647 h 24"/>
                  <a:gd name="T10" fmla="*/ 2147483647 w 18"/>
                  <a:gd name="T11" fmla="*/ 0 h 24"/>
                  <a:gd name="T12" fmla="*/ 2147483647 w 18"/>
                  <a:gd name="T13" fmla="*/ 0 h 24"/>
                  <a:gd name="T14" fmla="*/ 0 60000 65536"/>
                  <a:gd name="T15" fmla="*/ 0 60000 65536"/>
                  <a:gd name="T16" fmla="*/ 0 60000 65536"/>
                  <a:gd name="T17" fmla="*/ 0 60000 65536"/>
                  <a:gd name="T18" fmla="*/ 0 60000 65536"/>
                  <a:gd name="T19" fmla="*/ 0 60000 65536"/>
                  <a:gd name="T20" fmla="*/ 0 60000 65536"/>
                  <a:gd name="T21" fmla="*/ 0 w 18"/>
                  <a:gd name="T22" fmla="*/ 0 h 24"/>
                  <a:gd name="T23" fmla="*/ 18 w 18"/>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4">
                    <a:moveTo>
                      <a:pt x="12" y="0"/>
                    </a:moveTo>
                    <a:lnTo>
                      <a:pt x="6" y="6"/>
                    </a:lnTo>
                    <a:lnTo>
                      <a:pt x="0" y="18"/>
                    </a:lnTo>
                    <a:lnTo>
                      <a:pt x="0" y="24"/>
                    </a:lnTo>
                    <a:lnTo>
                      <a:pt x="18" y="24"/>
                    </a:lnTo>
                    <a:lnTo>
                      <a:pt x="18" y="0"/>
                    </a:lnTo>
                    <a:lnTo>
                      <a:pt x="12" y="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5" name="Latvia" descr="© INSCALE GmbH, 05.05.2010&#10;http://www.presentationload.com/">
                <a:extLst>
                  <a:ext uri="{FF2B5EF4-FFF2-40B4-BE49-F238E27FC236}">
                    <a16:creationId xmlns:a16="http://schemas.microsoft.com/office/drawing/2014/main" id="{915BFA82-477E-84E0-B477-9F9056A199F4}"/>
                  </a:ext>
                </a:extLst>
              </p:cNvPr>
              <p:cNvSpPr>
                <a:spLocks/>
              </p:cNvSpPr>
              <p:nvPr/>
            </p:nvSpPr>
            <p:spPr bwMode="gray">
              <a:xfrm>
                <a:off x="6171903" y="1845082"/>
                <a:ext cx="201004" cy="84827"/>
              </a:xfrm>
              <a:custGeom>
                <a:avLst/>
                <a:gdLst>
                  <a:gd name="T0" fmla="*/ 2147483647 w 426"/>
                  <a:gd name="T1" fmla="*/ 2147483647 h 180"/>
                  <a:gd name="T2" fmla="*/ 2147483647 w 426"/>
                  <a:gd name="T3" fmla="*/ 2147483647 h 180"/>
                  <a:gd name="T4" fmla="*/ 2147483647 w 426"/>
                  <a:gd name="T5" fmla="*/ 2147483647 h 180"/>
                  <a:gd name="T6" fmla="*/ 2147483647 w 426"/>
                  <a:gd name="T7" fmla="*/ 2147483647 h 180"/>
                  <a:gd name="T8" fmla="*/ 2147483647 w 426"/>
                  <a:gd name="T9" fmla="*/ 2147483647 h 180"/>
                  <a:gd name="T10" fmla="*/ 2147483647 w 426"/>
                  <a:gd name="T11" fmla="*/ 2147483647 h 180"/>
                  <a:gd name="T12" fmla="*/ 2147483647 w 426"/>
                  <a:gd name="T13" fmla="*/ 2147483647 h 180"/>
                  <a:gd name="T14" fmla="*/ 2147483647 w 426"/>
                  <a:gd name="T15" fmla="*/ 2147483647 h 180"/>
                  <a:gd name="T16" fmla="*/ 2147483647 w 426"/>
                  <a:gd name="T17" fmla="*/ 2147483647 h 180"/>
                  <a:gd name="T18" fmla="*/ 2147483647 w 426"/>
                  <a:gd name="T19" fmla="*/ 2147483647 h 180"/>
                  <a:gd name="T20" fmla="*/ 2147483647 w 426"/>
                  <a:gd name="T21" fmla="*/ 2147483647 h 180"/>
                  <a:gd name="T22" fmla="*/ 2147483647 w 426"/>
                  <a:gd name="T23" fmla="*/ 2147483647 h 180"/>
                  <a:gd name="T24" fmla="*/ 2147483647 w 426"/>
                  <a:gd name="T25" fmla="*/ 2147483647 h 180"/>
                  <a:gd name="T26" fmla="*/ 2147483647 w 426"/>
                  <a:gd name="T27" fmla="*/ 2147483647 h 180"/>
                  <a:gd name="T28" fmla="*/ 2147483647 w 426"/>
                  <a:gd name="T29" fmla="*/ 2147483647 h 180"/>
                  <a:gd name="T30" fmla="*/ 2147483647 w 426"/>
                  <a:gd name="T31" fmla="*/ 2147483647 h 180"/>
                  <a:gd name="T32" fmla="*/ 2147483647 w 426"/>
                  <a:gd name="T33" fmla="*/ 2147483647 h 180"/>
                  <a:gd name="T34" fmla="*/ 2147483647 w 426"/>
                  <a:gd name="T35" fmla="*/ 2147483647 h 180"/>
                  <a:gd name="T36" fmla="*/ 2147483647 w 426"/>
                  <a:gd name="T37" fmla="*/ 2147483647 h 180"/>
                  <a:gd name="T38" fmla="*/ 2147483647 w 426"/>
                  <a:gd name="T39" fmla="*/ 2147483647 h 180"/>
                  <a:gd name="T40" fmla="*/ 2147483647 w 426"/>
                  <a:gd name="T41" fmla="*/ 2147483647 h 180"/>
                  <a:gd name="T42" fmla="*/ 2147483647 w 426"/>
                  <a:gd name="T43" fmla="*/ 2147483647 h 180"/>
                  <a:gd name="T44" fmla="*/ 2147483647 w 426"/>
                  <a:gd name="T45" fmla="*/ 2147483647 h 180"/>
                  <a:gd name="T46" fmla="*/ 2147483647 w 426"/>
                  <a:gd name="T47" fmla="*/ 2147483647 h 180"/>
                  <a:gd name="T48" fmla="*/ 2147483647 w 426"/>
                  <a:gd name="T49" fmla="*/ 2147483647 h 180"/>
                  <a:gd name="T50" fmla="*/ 2147483647 w 426"/>
                  <a:gd name="T51" fmla="*/ 2147483647 h 180"/>
                  <a:gd name="T52" fmla="*/ 2147483647 w 426"/>
                  <a:gd name="T53" fmla="*/ 2147483647 h 180"/>
                  <a:gd name="T54" fmla="*/ 2147483647 w 426"/>
                  <a:gd name="T55" fmla="*/ 2147483647 h 180"/>
                  <a:gd name="T56" fmla="*/ 2147483647 w 426"/>
                  <a:gd name="T57" fmla="*/ 2147483647 h 180"/>
                  <a:gd name="T58" fmla="*/ 2147483647 w 426"/>
                  <a:gd name="T59" fmla="*/ 2147483647 h 180"/>
                  <a:gd name="T60" fmla="*/ 2147483647 w 426"/>
                  <a:gd name="T61" fmla="*/ 0 h 180"/>
                  <a:gd name="T62" fmla="*/ 2147483647 w 426"/>
                  <a:gd name="T63" fmla="*/ 2147483647 h 180"/>
                  <a:gd name="T64" fmla="*/ 2147483647 w 426"/>
                  <a:gd name="T65" fmla="*/ 2147483647 h 180"/>
                  <a:gd name="T66" fmla="*/ 2147483647 w 426"/>
                  <a:gd name="T67" fmla="*/ 2147483647 h 180"/>
                  <a:gd name="T68" fmla="*/ 2147483647 w 426"/>
                  <a:gd name="T69" fmla="*/ 2147483647 h 180"/>
                  <a:gd name="T70" fmla="*/ 2147483647 w 426"/>
                  <a:gd name="T71" fmla="*/ 2147483647 h 180"/>
                  <a:gd name="T72" fmla="*/ 2147483647 w 426"/>
                  <a:gd name="T73" fmla="*/ 2147483647 h 180"/>
                  <a:gd name="T74" fmla="*/ 2147483647 w 426"/>
                  <a:gd name="T75" fmla="*/ 2147483647 h 180"/>
                  <a:gd name="T76" fmla="*/ 2147483647 w 426"/>
                  <a:gd name="T77" fmla="*/ 2147483647 h 180"/>
                  <a:gd name="T78" fmla="*/ 2147483647 w 426"/>
                  <a:gd name="T79" fmla="*/ 2147483647 h 180"/>
                  <a:gd name="T80" fmla="*/ 2147483647 w 426"/>
                  <a:gd name="T81" fmla="*/ 2147483647 h 180"/>
                  <a:gd name="T82" fmla="*/ 2147483647 w 426"/>
                  <a:gd name="T83" fmla="*/ 2147483647 h 180"/>
                  <a:gd name="T84" fmla="*/ 0 w 426"/>
                  <a:gd name="T85" fmla="*/ 2147483647 h 180"/>
                  <a:gd name="T86" fmla="*/ 2147483647 w 426"/>
                  <a:gd name="T87" fmla="*/ 2147483647 h 1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26"/>
                  <a:gd name="T133" fmla="*/ 0 h 180"/>
                  <a:gd name="T134" fmla="*/ 426 w 426"/>
                  <a:gd name="T135" fmla="*/ 180 h 1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26" h="180">
                    <a:moveTo>
                      <a:pt x="6" y="144"/>
                    </a:moveTo>
                    <a:lnTo>
                      <a:pt x="6" y="138"/>
                    </a:lnTo>
                    <a:lnTo>
                      <a:pt x="12" y="138"/>
                    </a:lnTo>
                    <a:lnTo>
                      <a:pt x="24" y="132"/>
                    </a:lnTo>
                    <a:lnTo>
                      <a:pt x="66" y="132"/>
                    </a:lnTo>
                    <a:lnTo>
                      <a:pt x="78" y="120"/>
                    </a:lnTo>
                    <a:lnTo>
                      <a:pt x="96" y="120"/>
                    </a:lnTo>
                    <a:lnTo>
                      <a:pt x="102" y="126"/>
                    </a:lnTo>
                    <a:lnTo>
                      <a:pt x="108" y="126"/>
                    </a:lnTo>
                    <a:lnTo>
                      <a:pt x="114" y="132"/>
                    </a:lnTo>
                    <a:lnTo>
                      <a:pt x="120" y="132"/>
                    </a:lnTo>
                    <a:lnTo>
                      <a:pt x="126" y="126"/>
                    </a:lnTo>
                    <a:lnTo>
                      <a:pt x="132" y="126"/>
                    </a:lnTo>
                    <a:lnTo>
                      <a:pt x="144" y="132"/>
                    </a:lnTo>
                    <a:lnTo>
                      <a:pt x="150" y="132"/>
                    </a:lnTo>
                    <a:lnTo>
                      <a:pt x="156" y="138"/>
                    </a:lnTo>
                    <a:lnTo>
                      <a:pt x="162" y="138"/>
                    </a:lnTo>
                    <a:lnTo>
                      <a:pt x="168" y="132"/>
                    </a:lnTo>
                    <a:lnTo>
                      <a:pt x="180" y="132"/>
                    </a:lnTo>
                    <a:lnTo>
                      <a:pt x="186" y="138"/>
                    </a:lnTo>
                    <a:lnTo>
                      <a:pt x="204" y="138"/>
                    </a:lnTo>
                    <a:lnTo>
                      <a:pt x="216" y="126"/>
                    </a:lnTo>
                    <a:lnTo>
                      <a:pt x="228" y="126"/>
                    </a:lnTo>
                    <a:lnTo>
                      <a:pt x="234" y="132"/>
                    </a:lnTo>
                    <a:lnTo>
                      <a:pt x="240" y="144"/>
                    </a:lnTo>
                    <a:lnTo>
                      <a:pt x="270" y="144"/>
                    </a:lnTo>
                    <a:lnTo>
                      <a:pt x="282" y="150"/>
                    </a:lnTo>
                    <a:lnTo>
                      <a:pt x="288" y="150"/>
                    </a:lnTo>
                    <a:lnTo>
                      <a:pt x="300" y="162"/>
                    </a:lnTo>
                    <a:lnTo>
                      <a:pt x="318" y="174"/>
                    </a:lnTo>
                    <a:lnTo>
                      <a:pt x="336" y="180"/>
                    </a:lnTo>
                    <a:lnTo>
                      <a:pt x="360" y="168"/>
                    </a:lnTo>
                    <a:lnTo>
                      <a:pt x="378" y="168"/>
                    </a:lnTo>
                    <a:lnTo>
                      <a:pt x="384" y="174"/>
                    </a:lnTo>
                    <a:lnTo>
                      <a:pt x="390" y="168"/>
                    </a:lnTo>
                    <a:lnTo>
                      <a:pt x="396" y="168"/>
                    </a:lnTo>
                    <a:lnTo>
                      <a:pt x="402" y="162"/>
                    </a:lnTo>
                    <a:lnTo>
                      <a:pt x="408" y="150"/>
                    </a:lnTo>
                    <a:lnTo>
                      <a:pt x="414" y="144"/>
                    </a:lnTo>
                    <a:lnTo>
                      <a:pt x="420" y="150"/>
                    </a:lnTo>
                    <a:lnTo>
                      <a:pt x="426" y="150"/>
                    </a:lnTo>
                    <a:lnTo>
                      <a:pt x="426" y="126"/>
                    </a:lnTo>
                    <a:lnTo>
                      <a:pt x="414" y="114"/>
                    </a:lnTo>
                    <a:lnTo>
                      <a:pt x="408" y="102"/>
                    </a:lnTo>
                    <a:lnTo>
                      <a:pt x="402" y="96"/>
                    </a:lnTo>
                    <a:lnTo>
                      <a:pt x="378" y="90"/>
                    </a:lnTo>
                    <a:lnTo>
                      <a:pt x="384" y="72"/>
                    </a:lnTo>
                    <a:lnTo>
                      <a:pt x="402" y="72"/>
                    </a:lnTo>
                    <a:lnTo>
                      <a:pt x="402" y="66"/>
                    </a:lnTo>
                    <a:lnTo>
                      <a:pt x="396" y="60"/>
                    </a:lnTo>
                    <a:lnTo>
                      <a:pt x="384" y="54"/>
                    </a:lnTo>
                    <a:lnTo>
                      <a:pt x="372" y="42"/>
                    </a:lnTo>
                    <a:lnTo>
                      <a:pt x="354" y="42"/>
                    </a:lnTo>
                    <a:lnTo>
                      <a:pt x="348" y="36"/>
                    </a:lnTo>
                    <a:lnTo>
                      <a:pt x="330" y="36"/>
                    </a:lnTo>
                    <a:lnTo>
                      <a:pt x="324" y="42"/>
                    </a:lnTo>
                    <a:lnTo>
                      <a:pt x="306" y="42"/>
                    </a:lnTo>
                    <a:lnTo>
                      <a:pt x="288" y="24"/>
                    </a:lnTo>
                    <a:lnTo>
                      <a:pt x="276" y="18"/>
                    </a:lnTo>
                    <a:lnTo>
                      <a:pt x="270" y="12"/>
                    </a:lnTo>
                    <a:lnTo>
                      <a:pt x="246" y="0"/>
                    </a:lnTo>
                    <a:lnTo>
                      <a:pt x="216" y="0"/>
                    </a:lnTo>
                    <a:lnTo>
                      <a:pt x="186" y="12"/>
                    </a:lnTo>
                    <a:lnTo>
                      <a:pt x="174" y="12"/>
                    </a:lnTo>
                    <a:lnTo>
                      <a:pt x="180" y="24"/>
                    </a:lnTo>
                    <a:lnTo>
                      <a:pt x="180" y="30"/>
                    </a:lnTo>
                    <a:lnTo>
                      <a:pt x="186" y="42"/>
                    </a:lnTo>
                    <a:lnTo>
                      <a:pt x="186" y="60"/>
                    </a:lnTo>
                    <a:lnTo>
                      <a:pt x="192" y="66"/>
                    </a:lnTo>
                    <a:lnTo>
                      <a:pt x="186" y="78"/>
                    </a:lnTo>
                    <a:lnTo>
                      <a:pt x="156" y="78"/>
                    </a:lnTo>
                    <a:lnTo>
                      <a:pt x="138" y="72"/>
                    </a:lnTo>
                    <a:lnTo>
                      <a:pt x="126" y="72"/>
                    </a:lnTo>
                    <a:lnTo>
                      <a:pt x="114" y="54"/>
                    </a:lnTo>
                    <a:lnTo>
                      <a:pt x="84" y="24"/>
                    </a:lnTo>
                    <a:lnTo>
                      <a:pt x="72" y="24"/>
                    </a:lnTo>
                    <a:lnTo>
                      <a:pt x="60" y="30"/>
                    </a:lnTo>
                    <a:lnTo>
                      <a:pt x="48" y="30"/>
                    </a:lnTo>
                    <a:lnTo>
                      <a:pt x="36" y="36"/>
                    </a:lnTo>
                    <a:lnTo>
                      <a:pt x="30" y="42"/>
                    </a:lnTo>
                    <a:lnTo>
                      <a:pt x="24" y="54"/>
                    </a:lnTo>
                    <a:lnTo>
                      <a:pt x="24" y="66"/>
                    </a:lnTo>
                    <a:lnTo>
                      <a:pt x="18" y="78"/>
                    </a:lnTo>
                    <a:lnTo>
                      <a:pt x="6" y="84"/>
                    </a:lnTo>
                    <a:lnTo>
                      <a:pt x="0" y="96"/>
                    </a:lnTo>
                    <a:lnTo>
                      <a:pt x="0" y="120"/>
                    </a:lnTo>
                    <a:lnTo>
                      <a:pt x="6" y="132"/>
                    </a:lnTo>
                    <a:lnTo>
                      <a:pt x="6" y="150"/>
                    </a:lnTo>
                    <a:lnTo>
                      <a:pt x="6" y="14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6" name="Kosovo" descr="© INSCALE GmbH, 05.05.2010&#10;http://www.presentationload.com/">
                <a:extLst>
                  <a:ext uri="{FF2B5EF4-FFF2-40B4-BE49-F238E27FC236}">
                    <a16:creationId xmlns:a16="http://schemas.microsoft.com/office/drawing/2014/main" id="{DEC2127E-2A70-A10B-DCB1-E8107BF98844}"/>
                  </a:ext>
                </a:extLst>
              </p:cNvPr>
              <p:cNvSpPr>
                <a:spLocks noEditPoints="1"/>
              </p:cNvSpPr>
              <p:nvPr/>
            </p:nvSpPr>
            <p:spPr bwMode="gray">
              <a:xfrm>
                <a:off x="6173524" y="2375802"/>
                <a:ext cx="60776" cy="61228"/>
              </a:xfrm>
              <a:custGeom>
                <a:avLst/>
                <a:gdLst/>
                <a:ahLst/>
                <a:cxnLst>
                  <a:cxn ang="0">
                    <a:pos x="6" y="75"/>
                  </a:cxn>
                  <a:cxn ang="0">
                    <a:pos x="0" y="72"/>
                  </a:cxn>
                  <a:cxn ang="0">
                    <a:pos x="227" y="122"/>
                  </a:cxn>
                  <a:cxn ang="0">
                    <a:pos x="218" y="127"/>
                  </a:cxn>
                  <a:cxn ang="0">
                    <a:pos x="214" y="120"/>
                  </a:cxn>
                  <a:cxn ang="0">
                    <a:pos x="206" y="113"/>
                  </a:cxn>
                  <a:cxn ang="0">
                    <a:pos x="197" y="111"/>
                  </a:cxn>
                  <a:cxn ang="0">
                    <a:pos x="190" y="110"/>
                  </a:cxn>
                  <a:cxn ang="0">
                    <a:pos x="185" y="110"/>
                  </a:cxn>
                  <a:cxn ang="0">
                    <a:pos x="185" y="101"/>
                  </a:cxn>
                  <a:cxn ang="0">
                    <a:pos x="189" y="95"/>
                  </a:cxn>
                  <a:cxn ang="0">
                    <a:pos x="187" y="84"/>
                  </a:cxn>
                  <a:cxn ang="0">
                    <a:pos x="177" y="78"/>
                  </a:cxn>
                  <a:cxn ang="0">
                    <a:pos x="169" y="76"/>
                  </a:cxn>
                  <a:cxn ang="0">
                    <a:pos x="170" y="61"/>
                  </a:cxn>
                  <a:cxn ang="0">
                    <a:pos x="165" y="56"/>
                  </a:cxn>
                  <a:cxn ang="0">
                    <a:pos x="161" y="61"/>
                  </a:cxn>
                  <a:cxn ang="0">
                    <a:pos x="157" y="53"/>
                  </a:cxn>
                  <a:cxn ang="0">
                    <a:pos x="158" y="35"/>
                  </a:cxn>
                  <a:cxn ang="0">
                    <a:pos x="154" y="32"/>
                  </a:cxn>
                  <a:cxn ang="0">
                    <a:pos x="147" y="32"/>
                  </a:cxn>
                  <a:cxn ang="0">
                    <a:pos x="137" y="32"/>
                  </a:cxn>
                  <a:cxn ang="0">
                    <a:pos x="126" y="27"/>
                  </a:cxn>
                  <a:cxn ang="0">
                    <a:pos x="131" y="20"/>
                  </a:cxn>
                  <a:cxn ang="0">
                    <a:pos x="130" y="12"/>
                  </a:cxn>
                  <a:cxn ang="0">
                    <a:pos x="122" y="0"/>
                  </a:cxn>
                  <a:cxn ang="0">
                    <a:pos x="115" y="6"/>
                  </a:cxn>
                  <a:cxn ang="0">
                    <a:pos x="104" y="13"/>
                  </a:cxn>
                  <a:cxn ang="0">
                    <a:pos x="96" y="15"/>
                  </a:cxn>
                  <a:cxn ang="0">
                    <a:pos x="89" y="13"/>
                  </a:cxn>
                  <a:cxn ang="0">
                    <a:pos x="91" y="22"/>
                  </a:cxn>
                  <a:cxn ang="0">
                    <a:pos x="101" y="27"/>
                  </a:cxn>
                  <a:cxn ang="0">
                    <a:pos x="97" y="33"/>
                  </a:cxn>
                  <a:cxn ang="0">
                    <a:pos x="100" y="40"/>
                  </a:cxn>
                  <a:cxn ang="0">
                    <a:pos x="99" y="46"/>
                  </a:cxn>
                  <a:cxn ang="0">
                    <a:pos x="92" y="49"/>
                  </a:cxn>
                  <a:cxn ang="0">
                    <a:pos x="88" y="45"/>
                  </a:cxn>
                  <a:cxn ang="0">
                    <a:pos x="70" y="59"/>
                  </a:cxn>
                  <a:cxn ang="0">
                    <a:pos x="73" y="71"/>
                  </a:cxn>
                  <a:cxn ang="0">
                    <a:pos x="45" y="74"/>
                  </a:cxn>
                  <a:cxn ang="0">
                    <a:pos x="14" y="72"/>
                  </a:cxn>
                  <a:cxn ang="0">
                    <a:pos x="6" y="75"/>
                  </a:cxn>
                  <a:cxn ang="0">
                    <a:pos x="6" y="141"/>
                  </a:cxn>
                  <a:cxn ang="0">
                    <a:pos x="14" y="155"/>
                  </a:cxn>
                  <a:cxn ang="0">
                    <a:pos x="27" y="173"/>
                  </a:cxn>
                  <a:cxn ang="0">
                    <a:pos x="50" y="175"/>
                  </a:cxn>
                  <a:cxn ang="0">
                    <a:pos x="60" y="211"/>
                  </a:cxn>
                  <a:cxn ang="0">
                    <a:pos x="60" y="237"/>
                  </a:cxn>
                  <a:cxn ang="0">
                    <a:pos x="92" y="226"/>
                  </a:cxn>
                  <a:cxn ang="0">
                    <a:pos x="138" y="205"/>
                  </a:cxn>
                  <a:cxn ang="0">
                    <a:pos x="146" y="184"/>
                  </a:cxn>
                  <a:cxn ang="0">
                    <a:pos x="189" y="173"/>
                  </a:cxn>
                  <a:cxn ang="0">
                    <a:pos x="209" y="163"/>
                  </a:cxn>
                  <a:cxn ang="0">
                    <a:pos x="217" y="156"/>
                  </a:cxn>
                  <a:cxn ang="0">
                    <a:pos x="225" y="144"/>
                  </a:cxn>
                  <a:cxn ang="0">
                    <a:pos x="228" y="137"/>
                  </a:cxn>
                  <a:cxn ang="0">
                    <a:pos x="232" y="129"/>
                  </a:cxn>
                </a:cxnLst>
                <a:rect l="0" t="0" r="r" b="b"/>
                <a:pathLst>
                  <a:path w="232" h="237">
                    <a:moveTo>
                      <a:pt x="0" y="72"/>
                    </a:moveTo>
                    <a:cubicBezTo>
                      <a:pt x="1" y="72"/>
                      <a:pt x="2" y="73"/>
                      <a:pt x="6" y="75"/>
                    </a:cubicBezTo>
                    <a:cubicBezTo>
                      <a:pt x="6" y="66"/>
                      <a:pt x="6" y="66"/>
                      <a:pt x="6" y="66"/>
                    </a:cubicBezTo>
                    <a:lnTo>
                      <a:pt x="0" y="72"/>
                    </a:lnTo>
                    <a:close/>
                    <a:moveTo>
                      <a:pt x="231" y="124"/>
                    </a:moveTo>
                    <a:cubicBezTo>
                      <a:pt x="227" y="122"/>
                      <a:pt x="227" y="122"/>
                      <a:pt x="227" y="122"/>
                    </a:cubicBezTo>
                    <a:cubicBezTo>
                      <a:pt x="223" y="124"/>
                      <a:pt x="223" y="124"/>
                      <a:pt x="223" y="124"/>
                    </a:cubicBezTo>
                    <a:cubicBezTo>
                      <a:pt x="218" y="127"/>
                      <a:pt x="218" y="127"/>
                      <a:pt x="218" y="127"/>
                    </a:cubicBezTo>
                    <a:cubicBezTo>
                      <a:pt x="216" y="124"/>
                      <a:pt x="216" y="124"/>
                      <a:pt x="216" y="124"/>
                    </a:cubicBezTo>
                    <a:cubicBezTo>
                      <a:pt x="214" y="120"/>
                      <a:pt x="214" y="120"/>
                      <a:pt x="214" y="120"/>
                    </a:cubicBezTo>
                    <a:cubicBezTo>
                      <a:pt x="210" y="117"/>
                      <a:pt x="210" y="117"/>
                      <a:pt x="210" y="117"/>
                    </a:cubicBezTo>
                    <a:cubicBezTo>
                      <a:pt x="206" y="113"/>
                      <a:pt x="206" y="113"/>
                      <a:pt x="206" y="113"/>
                    </a:cubicBezTo>
                    <a:cubicBezTo>
                      <a:pt x="202" y="113"/>
                      <a:pt x="202" y="113"/>
                      <a:pt x="202" y="113"/>
                    </a:cubicBezTo>
                    <a:cubicBezTo>
                      <a:pt x="197" y="111"/>
                      <a:pt x="197" y="111"/>
                      <a:pt x="197" y="111"/>
                    </a:cubicBezTo>
                    <a:cubicBezTo>
                      <a:pt x="195" y="113"/>
                      <a:pt x="195" y="113"/>
                      <a:pt x="195" y="113"/>
                    </a:cubicBezTo>
                    <a:cubicBezTo>
                      <a:pt x="190" y="110"/>
                      <a:pt x="190" y="110"/>
                      <a:pt x="190" y="110"/>
                    </a:cubicBezTo>
                    <a:cubicBezTo>
                      <a:pt x="186" y="111"/>
                      <a:pt x="186" y="111"/>
                      <a:pt x="186" y="111"/>
                    </a:cubicBezTo>
                    <a:cubicBezTo>
                      <a:pt x="185" y="110"/>
                      <a:pt x="185" y="110"/>
                      <a:pt x="185" y="110"/>
                    </a:cubicBezTo>
                    <a:cubicBezTo>
                      <a:pt x="187" y="106"/>
                      <a:pt x="187" y="106"/>
                      <a:pt x="187" y="106"/>
                    </a:cubicBezTo>
                    <a:cubicBezTo>
                      <a:pt x="185" y="101"/>
                      <a:pt x="185" y="101"/>
                      <a:pt x="185" y="101"/>
                    </a:cubicBezTo>
                    <a:cubicBezTo>
                      <a:pt x="189" y="100"/>
                      <a:pt x="189" y="100"/>
                      <a:pt x="189" y="100"/>
                    </a:cubicBezTo>
                    <a:cubicBezTo>
                      <a:pt x="189" y="95"/>
                      <a:pt x="189" y="95"/>
                      <a:pt x="189" y="95"/>
                    </a:cubicBezTo>
                    <a:cubicBezTo>
                      <a:pt x="191" y="85"/>
                      <a:pt x="191" y="85"/>
                      <a:pt x="191" y="85"/>
                    </a:cubicBezTo>
                    <a:cubicBezTo>
                      <a:pt x="187" y="84"/>
                      <a:pt x="187" y="84"/>
                      <a:pt x="187" y="84"/>
                    </a:cubicBezTo>
                    <a:cubicBezTo>
                      <a:pt x="182" y="80"/>
                      <a:pt x="182" y="80"/>
                      <a:pt x="182" y="80"/>
                    </a:cubicBezTo>
                    <a:cubicBezTo>
                      <a:pt x="177" y="78"/>
                      <a:pt x="177" y="78"/>
                      <a:pt x="177" y="78"/>
                    </a:cubicBezTo>
                    <a:cubicBezTo>
                      <a:pt x="172" y="78"/>
                      <a:pt x="172" y="78"/>
                      <a:pt x="172" y="78"/>
                    </a:cubicBezTo>
                    <a:cubicBezTo>
                      <a:pt x="169" y="76"/>
                      <a:pt x="169" y="76"/>
                      <a:pt x="169" y="76"/>
                    </a:cubicBezTo>
                    <a:cubicBezTo>
                      <a:pt x="169" y="71"/>
                      <a:pt x="169" y="71"/>
                      <a:pt x="169" y="71"/>
                    </a:cubicBezTo>
                    <a:cubicBezTo>
                      <a:pt x="170" y="61"/>
                      <a:pt x="170" y="61"/>
                      <a:pt x="170" y="61"/>
                    </a:cubicBezTo>
                    <a:cubicBezTo>
                      <a:pt x="167" y="57"/>
                      <a:pt x="167" y="57"/>
                      <a:pt x="167" y="57"/>
                    </a:cubicBezTo>
                    <a:cubicBezTo>
                      <a:pt x="165" y="56"/>
                      <a:pt x="165" y="56"/>
                      <a:pt x="165" y="56"/>
                    </a:cubicBezTo>
                    <a:cubicBezTo>
                      <a:pt x="163" y="59"/>
                      <a:pt x="163" y="59"/>
                      <a:pt x="163" y="59"/>
                    </a:cubicBezTo>
                    <a:cubicBezTo>
                      <a:pt x="161" y="61"/>
                      <a:pt x="161" y="61"/>
                      <a:pt x="161" y="61"/>
                    </a:cubicBezTo>
                    <a:cubicBezTo>
                      <a:pt x="158" y="60"/>
                      <a:pt x="158" y="60"/>
                      <a:pt x="158" y="60"/>
                    </a:cubicBezTo>
                    <a:cubicBezTo>
                      <a:pt x="157" y="53"/>
                      <a:pt x="157" y="53"/>
                      <a:pt x="157" y="53"/>
                    </a:cubicBezTo>
                    <a:cubicBezTo>
                      <a:pt x="159" y="36"/>
                      <a:pt x="159" y="36"/>
                      <a:pt x="159" y="36"/>
                    </a:cubicBezTo>
                    <a:cubicBezTo>
                      <a:pt x="158" y="35"/>
                      <a:pt x="158" y="35"/>
                      <a:pt x="158" y="35"/>
                    </a:cubicBezTo>
                    <a:cubicBezTo>
                      <a:pt x="151" y="36"/>
                      <a:pt x="151" y="36"/>
                      <a:pt x="151" y="36"/>
                    </a:cubicBezTo>
                    <a:cubicBezTo>
                      <a:pt x="154" y="32"/>
                      <a:pt x="154" y="32"/>
                      <a:pt x="154" y="32"/>
                    </a:cubicBezTo>
                    <a:cubicBezTo>
                      <a:pt x="152" y="29"/>
                      <a:pt x="152" y="29"/>
                      <a:pt x="152" y="29"/>
                    </a:cubicBezTo>
                    <a:cubicBezTo>
                      <a:pt x="147" y="32"/>
                      <a:pt x="147" y="32"/>
                      <a:pt x="147" y="32"/>
                    </a:cubicBezTo>
                    <a:cubicBezTo>
                      <a:pt x="142" y="30"/>
                      <a:pt x="142" y="30"/>
                      <a:pt x="142" y="30"/>
                    </a:cubicBezTo>
                    <a:cubicBezTo>
                      <a:pt x="137" y="32"/>
                      <a:pt x="137" y="32"/>
                      <a:pt x="137" y="32"/>
                    </a:cubicBezTo>
                    <a:cubicBezTo>
                      <a:pt x="132" y="28"/>
                      <a:pt x="132" y="28"/>
                      <a:pt x="132" y="28"/>
                    </a:cubicBezTo>
                    <a:cubicBezTo>
                      <a:pt x="126" y="27"/>
                      <a:pt x="126" y="27"/>
                      <a:pt x="126" y="27"/>
                    </a:cubicBezTo>
                    <a:cubicBezTo>
                      <a:pt x="125" y="24"/>
                      <a:pt x="125" y="24"/>
                      <a:pt x="125" y="24"/>
                    </a:cubicBezTo>
                    <a:cubicBezTo>
                      <a:pt x="131" y="20"/>
                      <a:pt x="131" y="20"/>
                      <a:pt x="131" y="20"/>
                    </a:cubicBezTo>
                    <a:cubicBezTo>
                      <a:pt x="131" y="17"/>
                      <a:pt x="131" y="17"/>
                      <a:pt x="131" y="17"/>
                    </a:cubicBezTo>
                    <a:cubicBezTo>
                      <a:pt x="130" y="12"/>
                      <a:pt x="130" y="12"/>
                      <a:pt x="130" y="12"/>
                    </a:cubicBezTo>
                    <a:cubicBezTo>
                      <a:pt x="126" y="5"/>
                      <a:pt x="126" y="5"/>
                      <a:pt x="126" y="5"/>
                    </a:cubicBezTo>
                    <a:cubicBezTo>
                      <a:pt x="122" y="0"/>
                      <a:pt x="122" y="0"/>
                      <a:pt x="122" y="0"/>
                    </a:cubicBezTo>
                    <a:cubicBezTo>
                      <a:pt x="116" y="2"/>
                      <a:pt x="116" y="2"/>
                      <a:pt x="116" y="2"/>
                    </a:cubicBezTo>
                    <a:cubicBezTo>
                      <a:pt x="115" y="6"/>
                      <a:pt x="115" y="6"/>
                      <a:pt x="115" y="6"/>
                    </a:cubicBezTo>
                    <a:cubicBezTo>
                      <a:pt x="112" y="8"/>
                      <a:pt x="112" y="8"/>
                      <a:pt x="112" y="8"/>
                    </a:cubicBezTo>
                    <a:cubicBezTo>
                      <a:pt x="104" y="13"/>
                      <a:pt x="104" y="13"/>
                      <a:pt x="104" y="13"/>
                    </a:cubicBezTo>
                    <a:cubicBezTo>
                      <a:pt x="100" y="16"/>
                      <a:pt x="100" y="16"/>
                      <a:pt x="100" y="16"/>
                    </a:cubicBezTo>
                    <a:cubicBezTo>
                      <a:pt x="96" y="15"/>
                      <a:pt x="96" y="15"/>
                      <a:pt x="96" y="15"/>
                    </a:cubicBezTo>
                    <a:cubicBezTo>
                      <a:pt x="92" y="17"/>
                      <a:pt x="92" y="17"/>
                      <a:pt x="92" y="17"/>
                    </a:cubicBezTo>
                    <a:cubicBezTo>
                      <a:pt x="89" y="13"/>
                      <a:pt x="89" y="13"/>
                      <a:pt x="89" y="13"/>
                    </a:cubicBezTo>
                    <a:cubicBezTo>
                      <a:pt x="88" y="16"/>
                      <a:pt x="88" y="16"/>
                      <a:pt x="88" y="16"/>
                    </a:cubicBezTo>
                    <a:cubicBezTo>
                      <a:pt x="91" y="22"/>
                      <a:pt x="91" y="22"/>
                      <a:pt x="91" y="22"/>
                    </a:cubicBezTo>
                    <a:cubicBezTo>
                      <a:pt x="99" y="24"/>
                      <a:pt x="99" y="24"/>
                      <a:pt x="99" y="24"/>
                    </a:cubicBezTo>
                    <a:cubicBezTo>
                      <a:pt x="101" y="27"/>
                      <a:pt x="101" y="27"/>
                      <a:pt x="101" y="27"/>
                    </a:cubicBezTo>
                    <a:cubicBezTo>
                      <a:pt x="97" y="30"/>
                      <a:pt x="97" y="30"/>
                      <a:pt x="97" y="30"/>
                    </a:cubicBezTo>
                    <a:cubicBezTo>
                      <a:pt x="97" y="33"/>
                      <a:pt x="97" y="33"/>
                      <a:pt x="97" y="33"/>
                    </a:cubicBezTo>
                    <a:cubicBezTo>
                      <a:pt x="101" y="35"/>
                      <a:pt x="101" y="35"/>
                      <a:pt x="101" y="35"/>
                    </a:cubicBezTo>
                    <a:cubicBezTo>
                      <a:pt x="100" y="40"/>
                      <a:pt x="100" y="40"/>
                      <a:pt x="100" y="40"/>
                    </a:cubicBezTo>
                    <a:cubicBezTo>
                      <a:pt x="97" y="42"/>
                      <a:pt x="97" y="42"/>
                      <a:pt x="97" y="42"/>
                    </a:cubicBezTo>
                    <a:cubicBezTo>
                      <a:pt x="99" y="46"/>
                      <a:pt x="99" y="46"/>
                      <a:pt x="99" y="46"/>
                    </a:cubicBezTo>
                    <a:cubicBezTo>
                      <a:pt x="96" y="47"/>
                      <a:pt x="96" y="47"/>
                      <a:pt x="96" y="47"/>
                    </a:cubicBezTo>
                    <a:cubicBezTo>
                      <a:pt x="92" y="49"/>
                      <a:pt x="92" y="49"/>
                      <a:pt x="92" y="49"/>
                    </a:cubicBezTo>
                    <a:cubicBezTo>
                      <a:pt x="91" y="44"/>
                      <a:pt x="91" y="44"/>
                      <a:pt x="91" y="44"/>
                    </a:cubicBezTo>
                    <a:cubicBezTo>
                      <a:pt x="88" y="45"/>
                      <a:pt x="88" y="45"/>
                      <a:pt x="88" y="45"/>
                    </a:cubicBezTo>
                    <a:cubicBezTo>
                      <a:pt x="78" y="53"/>
                      <a:pt x="78" y="53"/>
                      <a:pt x="78" y="53"/>
                    </a:cubicBezTo>
                    <a:cubicBezTo>
                      <a:pt x="70" y="59"/>
                      <a:pt x="70" y="59"/>
                      <a:pt x="70" y="59"/>
                    </a:cubicBezTo>
                    <a:cubicBezTo>
                      <a:pt x="72" y="65"/>
                      <a:pt x="72" y="65"/>
                      <a:pt x="72" y="65"/>
                    </a:cubicBezTo>
                    <a:cubicBezTo>
                      <a:pt x="73" y="71"/>
                      <a:pt x="73" y="71"/>
                      <a:pt x="73" y="71"/>
                    </a:cubicBezTo>
                    <a:cubicBezTo>
                      <a:pt x="63" y="74"/>
                      <a:pt x="63" y="74"/>
                      <a:pt x="63" y="74"/>
                    </a:cubicBezTo>
                    <a:cubicBezTo>
                      <a:pt x="45" y="74"/>
                      <a:pt x="45" y="74"/>
                      <a:pt x="45" y="74"/>
                    </a:cubicBezTo>
                    <a:cubicBezTo>
                      <a:pt x="32" y="75"/>
                      <a:pt x="32" y="75"/>
                      <a:pt x="32" y="75"/>
                    </a:cubicBezTo>
                    <a:cubicBezTo>
                      <a:pt x="14" y="72"/>
                      <a:pt x="14" y="72"/>
                      <a:pt x="14" y="72"/>
                    </a:cubicBezTo>
                    <a:cubicBezTo>
                      <a:pt x="9" y="77"/>
                      <a:pt x="9" y="77"/>
                      <a:pt x="9" y="77"/>
                    </a:cubicBezTo>
                    <a:cubicBezTo>
                      <a:pt x="8" y="76"/>
                      <a:pt x="7" y="76"/>
                      <a:pt x="6" y="75"/>
                    </a:cubicBezTo>
                    <a:cubicBezTo>
                      <a:pt x="6" y="116"/>
                      <a:pt x="6" y="116"/>
                      <a:pt x="6" y="116"/>
                    </a:cubicBezTo>
                    <a:cubicBezTo>
                      <a:pt x="6" y="141"/>
                      <a:pt x="6" y="141"/>
                      <a:pt x="6" y="141"/>
                    </a:cubicBezTo>
                    <a:cubicBezTo>
                      <a:pt x="14" y="153"/>
                      <a:pt x="14" y="153"/>
                      <a:pt x="14" y="153"/>
                    </a:cubicBezTo>
                    <a:cubicBezTo>
                      <a:pt x="14" y="154"/>
                      <a:pt x="14" y="155"/>
                      <a:pt x="14" y="155"/>
                    </a:cubicBezTo>
                    <a:cubicBezTo>
                      <a:pt x="14" y="155"/>
                      <a:pt x="15" y="155"/>
                      <a:pt x="16" y="156"/>
                    </a:cubicBezTo>
                    <a:cubicBezTo>
                      <a:pt x="27" y="173"/>
                      <a:pt x="27" y="173"/>
                      <a:pt x="27" y="173"/>
                    </a:cubicBezTo>
                    <a:cubicBezTo>
                      <a:pt x="48" y="173"/>
                      <a:pt x="48" y="173"/>
                      <a:pt x="48" y="173"/>
                    </a:cubicBezTo>
                    <a:cubicBezTo>
                      <a:pt x="48" y="173"/>
                      <a:pt x="49" y="174"/>
                      <a:pt x="50" y="175"/>
                    </a:cubicBezTo>
                    <a:cubicBezTo>
                      <a:pt x="59" y="201"/>
                      <a:pt x="59" y="201"/>
                      <a:pt x="59" y="201"/>
                    </a:cubicBezTo>
                    <a:cubicBezTo>
                      <a:pt x="59" y="205"/>
                      <a:pt x="60" y="208"/>
                      <a:pt x="60" y="211"/>
                    </a:cubicBezTo>
                    <a:cubicBezTo>
                      <a:pt x="60" y="229"/>
                      <a:pt x="60" y="229"/>
                      <a:pt x="60" y="229"/>
                    </a:cubicBezTo>
                    <a:cubicBezTo>
                      <a:pt x="60" y="237"/>
                      <a:pt x="60" y="237"/>
                      <a:pt x="60" y="237"/>
                    </a:cubicBezTo>
                    <a:cubicBezTo>
                      <a:pt x="76" y="232"/>
                      <a:pt x="76" y="232"/>
                      <a:pt x="76" y="232"/>
                    </a:cubicBezTo>
                    <a:cubicBezTo>
                      <a:pt x="92" y="226"/>
                      <a:pt x="92" y="226"/>
                      <a:pt x="92" y="226"/>
                    </a:cubicBezTo>
                    <a:cubicBezTo>
                      <a:pt x="103" y="205"/>
                      <a:pt x="103" y="205"/>
                      <a:pt x="103" y="205"/>
                    </a:cubicBezTo>
                    <a:cubicBezTo>
                      <a:pt x="138" y="205"/>
                      <a:pt x="138" y="205"/>
                      <a:pt x="138" y="205"/>
                    </a:cubicBezTo>
                    <a:cubicBezTo>
                      <a:pt x="146" y="205"/>
                      <a:pt x="146" y="205"/>
                      <a:pt x="146" y="205"/>
                    </a:cubicBezTo>
                    <a:cubicBezTo>
                      <a:pt x="146" y="184"/>
                      <a:pt x="146" y="184"/>
                      <a:pt x="146" y="184"/>
                    </a:cubicBezTo>
                    <a:cubicBezTo>
                      <a:pt x="178" y="184"/>
                      <a:pt x="178" y="184"/>
                      <a:pt x="178" y="184"/>
                    </a:cubicBezTo>
                    <a:cubicBezTo>
                      <a:pt x="189" y="173"/>
                      <a:pt x="189" y="173"/>
                      <a:pt x="189" y="173"/>
                    </a:cubicBezTo>
                    <a:cubicBezTo>
                      <a:pt x="210" y="170"/>
                      <a:pt x="210" y="170"/>
                      <a:pt x="210" y="170"/>
                    </a:cubicBezTo>
                    <a:cubicBezTo>
                      <a:pt x="209" y="163"/>
                      <a:pt x="209" y="163"/>
                      <a:pt x="209" y="163"/>
                    </a:cubicBezTo>
                    <a:cubicBezTo>
                      <a:pt x="213" y="159"/>
                      <a:pt x="213" y="159"/>
                      <a:pt x="213" y="159"/>
                    </a:cubicBezTo>
                    <a:cubicBezTo>
                      <a:pt x="217" y="156"/>
                      <a:pt x="217" y="156"/>
                      <a:pt x="217" y="156"/>
                    </a:cubicBezTo>
                    <a:cubicBezTo>
                      <a:pt x="219" y="147"/>
                      <a:pt x="219" y="147"/>
                      <a:pt x="219" y="147"/>
                    </a:cubicBezTo>
                    <a:cubicBezTo>
                      <a:pt x="225" y="144"/>
                      <a:pt x="225" y="144"/>
                      <a:pt x="225" y="144"/>
                    </a:cubicBezTo>
                    <a:cubicBezTo>
                      <a:pt x="225" y="141"/>
                      <a:pt x="225" y="141"/>
                      <a:pt x="225" y="141"/>
                    </a:cubicBezTo>
                    <a:cubicBezTo>
                      <a:pt x="228" y="137"/>
                      <a:pt x="228" y="137"/>
                      <a:pt x="228" y="137"/>
                    </a:cubicBezTo>
                    <a:cubicBezTo>
                      <a:pt x="229" y="133"/>
                      <a:pt x="229" y="133"/>
                      <a:pt x="229" y="133"/>
                    </a:cubicBezTo>
                    <a:cubicBezTo>
                      <a:pt x="232" y="129"/>
                      <a:pt x="232" y="129"/>
                      <a:pt x="232" y="129"/>
                    </a:cubicBezTo>
                    <a:cubicBezTo>
                      <a:pt x="231" y="124"/>
                      <a:pt x="231" y="124"/>
                      <a:pt x="231" y="124"/>
                    </a:cubicBez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9" name="Italy" descr="© INSCALE GmbH, 05.05.2010&#10;http://www.presentationload.com/">
                <a:extLst>
                  <a:ext uri="{FF2B5EF4-FFF2-40B4-BE49-F238E27FC236}">
                    <a16:creationId xmlns:a16="http://schemas.microsoft.com/office/drawing/2014/main" id="{119C4666-8633-B21D-F04C-8241FD38AAF4}"/>
                  </a:ext>
                </a:extLst>
              </p:cNvPr>
              <p:cNvSpPr>
                <a:spLocks noEditPoints="1"/>
              </p:cNvSpPr>
              <p:nvPr/>
            </p:nvSpPr>
            <p:spPr bwMode="gray">
              <a:xfrm>
                <a:off x="5762519" y="2243402"/>
                <a:ext cx="366971" cy="390943"/>
              </a:xfrm>
              <a:custGeom>
                <a:avLst/>
                <a:gdLst>
                  <a:gd name="T0" fmla="*/ 2147483647 w 780"/>
                  <a:gd name="T1" fmla="*/ 2147483647 h 828"/>
                  <a:gd name="T2" fmla="*/ 2147483647 w 780"/>
                  <a:gd name="T3" fmla="*/ 2147483647 h 828"/>
                  <a:gd name="T4" fmla="*/ 2147483647 w 780"/>
                  <a:gd name="T5" fmla="*/ 2147483647 h 828"/>
                  <a:gd name="T6" fmla="*/ 2147483647 w 780"/>
                  <a:gd name="T7" fmla="*/ 2147483647 h 828"/>
                  <a:gd name="T8" fmla="*/ 2147483647 w 780"/>
                  <a:gd name="T9" fmla="*/ 2147483647 h 828"/>
                  <a:gd name="T10" fmla="*/ 2147483647 w 780"/>
                  <a:gd name="T11" fmla="*/ 2147483647 h 828"/>
                  <a:gd name="T12" fmla="*/ 2147483647 w 780"/>
                  <a:gd name="T13" fmla="*/ 2147483647 h 828"/>
                  <a:gd name="T14" fmla="*/ 2147483647 w 780"/>
                  <a:gd name="T15" fmla="*/ 2147483647 h 828"/>
                  <a:gd name="T16" fmla="*/ 2147483647 w 780"/>
                  <a:gd name="T17" fmla="*/ 2147483647 h 828"/>
                  <a:gd name="T18" fmla="*/ 2147483647 w 780"/>
                  <a:gd name="T19" fmla="*/ 2147483647 h 828"/>
                  <a:gd name="T20" fmla="*/ 2147483647 w 780"/>
                  <a:gd name="T21" fmla="*/ 2147483647 h 828"/>
                  <a:gd name="T22" fmla="*/ 2147483647 w 780"/>
                  <a:gd name="T23" fmla="*/ 2147483647 h 828"/>
                  <a:gd name="T24" fmla="*/ 2147483647 w 780"/>
                  <a:gd name="T25" fmla="*/ 2147483647 h 828"/>
                  <a:gd name="T26" fmla="*/ 2147483647 w 780"/>
                  <a:gd name="T27" fmla="*/ 2147483647 h 828"/>
                  <a:gd name="T28" fmla="*/ 2147483647 w 780"/>
                  <a:gd name="T29" fmla="*/ 2147483647 h 828"/>
                  <a:gd name="T30" fmla="*/ 2147483647 w 780"/>
                  <a:gd name="T31" fmla="*/ 2147483647 h 828"/>
                  <a:gd name="T32" fmla="*/ 2147483647 w 780"/>
                  <a:gd name="T33" fmla="*/ 2147483647 h 828"/>
                  <a:gd name="T34" fmla="*/ 2147483647 w 780"/>
                  <a:gd name="T35" fmla="*/ 2147483647 h 828"/>
                  <a:gd name="T36" fmla="*/ 2147483647 w 780"/>
                  <a:gd name="T37" fmla="*/ 2147483647 h 828"/>
                  <a:gd name="T38" fmla="*/ 2147483647 w 780"/>
                  <a:gd name="T39" fmla="*/ 2147483647 h 828"/>
                  <a:gd name="T40" fmla="*/ 2147483647 w 780"/>
                  <a:gd name="T41" fmla="*/ 2147483647 h 828"/>
                  <a:gd name="T42" fmla="*/ 2147483647 w 780"/>
                  <a:gd name="T43" fmla="*/ 2147483647 h 828"/>
                  <a:gd name="T44" fmla="*/ 2147483647 w 780"/>
                  <a:gd name="T45" fmla="*/ 2147483647 h 828"/>
                  <a:gd name="T46" fmla="*/ 2147483647 w 780"/>
                  <a:gd name="T47" fmla="*/ 2147483647 h 828"/>
                  <a:gd name="T48" fmla="*/ 2147483647 w 780"/>
                  <a:gd name="T49" fmla="*/ 2147483647 h 828"/>
                  <a:gd name="T50" fmla="*/ 2147483647 w 780"/>
                  <a:gd name="T51" fmla="*/ 2147483647 h 828"/>
                  <a:gd name="T52" fmla="*/ 2147483647 w 780"/>
                  <a:gd name="T53" fmla="*/ 2147483647 h 828"/>
                  <a:gd name="T54" fmla="*/ 2147483647 w 780"/>
                  <a:gd name="T55" fmla="*/ 2147483647 h 828"/>
                  <a:gd name="T56" fmla="*/ 2147483647 w 780"/>
                  <a:gd name="T57" fmla="*/ 2147483647 h 828"/>
                  <a:gd name="T58" fmla="*/ 2147483647 w 780"/>
                  <a:gd name="T59" fmla="*/ 2147483647 h 828"/>
                  <a:gd name="T60" fmla="*/ 2147483647 w 780"/>
                  <a:gd name="T61" fmla="*/ 2147483647 h 828"/>
                  <a:gd name="T62" fmla="*/ 2147483647 w 780"/>
                  <a:gd name="T63" fmla="*/ 2147483647 h 828"/>
                  <a:gd name="T64" fmla="*/ 2147483647 w 780"/>
                  <a:gd name="T65" fmla="*/ 2147483647 h 828"/>
                  <a:gd name="T66" fmla="*/ 2147483647 w 780"/>
                  <a:gd name="T67" fmla="*/ 2147483647 h 828"/>
                  <a:gd name="T68" fmla="*/ 2147483647 w 780"/>
                  <a:gd name="T69" fmla="*/ 2147483647 h 828"/>
                  <a:gd name="T70" fmla="*/ 2147483647 w 780"/>
                  <a:gd name="T71" fmla="*/ 2147483647 h 828"/>
                  <a:gd name="T72" fmla="*/ 2147483647 w 780"/>
                  <a:gd name="T73" fmla="*/ 2147483647 h 828"/>
                  <a:gd name="T74" fmla="*/ 2147483647 w 780"/>
                  <a:gd name="T75" fmla="*/ 2147483647 h 828"/>
                  <a:gd name="T76" fmla="*/ 2147483647 w 780"/>
                  <a:gd name="T77" fmla="*/ 2147483647 h 828"/>
                  <a:gd name="T78" fmla="*/ 2147483647 w 780"/>
                  <a:gd name="T79" fmla="*/ 2147483647 h 828"/>
                  <a:gd name="T80" fmla="*/ 2147483647 w 780"/>
                  <a:gd name="T81" fmla="*/ 2147483647 h 828"/>
                  <a:gd name="T82" fmla="*/ 2147483647 w 780"/>
                  <a:gd name="T83" fmla="*/ 2147483647 h 828"/>
                  <a:gd name="T84" fmla="*/ 2147483647 w 780"/>
                  <a:gd name="T85" fmla="*/ 2147483647 h 828"/>
                  <a:gd name="T86" fmla="*/ 2147483647 w 780"/>
                  <a:gd name="T87" fmla="*/ 2147483647 h 828"/>
                  <a:gd name="T88" fmla="*/ 2147483647 w 780"/>
                  <a:gd name="T89" fmla="*/ 2147483647 h 828"/>
                  <a:gd name="T90" fmla="*/ 2147483647 w 780"/>
                  <a:gd name="T91" fmla="*/ 2147483647 h 828"/>
                  <a:gd name="T92" fmla="*/ 2147483647 w 780"/>
                  <a:gd name="T93" fmla="*/ 2147483647 h 828"/>
                  <a:gd name="T94" fmla="*/ 2147483647 w 780"/>
                  <a:gd name="T95" fmla="*/ 2147483647 h 828"/>
                  <a:gd name="T96" fmla="*/ 2147483647 w 780"/>
                  <a:gd name="T97" fmla="*/ 2147483647 h 828"/>
                  <a:gd name="T98" fmla="*/ 2147483647 w 780"/>
                  <a:gd name="T99" fmla="*/ 2147483647 h 828"/>
                  <a:gd name="T100" fmla="*/ 2147483647 w 780"/>
                  <a:gd name="T101" fmla="*/ 2147483647 h 828"/>
                  <a:gd name="T102" fmla="*/ 2147483647 w 780"/>
                  <a:gd name="T103" fmla="*/ 2147483647 h 828"/>
                  <a:gd name="T104" fmla="*/ 2147483647 w 780"/>
                  <a:gd name="T105" fmla="*/ 2147483647 h 828"/>
                  <a:gd name="T106" fmla="*/ 2147483647 w 780"/>
                  <a:gd name="T107" fmla="*/ 2147483647 h 828"/>
                  <a:gd name="T108" fmla="*/ 2147483647 w 780"/>
                  <a:gd name="T109" fmla="*/ 2147483647 h 828"/>
                  <a:gd name="T110" fmla="*/ 2147483647 w 780"/>
                  <a:gd name="T111" fmla="*/ 2147483647 h 828"/>
                  <a:gd name="T112" fmla="*/ 2147483647 w 780"/>
                  <a:gd name="T113" fmla="*/ 2147483647 h 82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80"/>
                  <a:gd name="T172" fmla="*/ 0 h 828"/>
                  <a:gd name="T173" fmla="*/ 780 w 780"/>
                  <a:gd name="T174" fmla="*/ 828 h 82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80" h="828">
                    <a:moveTo>
                      <a:pt x="570" y="720"/>
                    </a:moveTo>
                    <a:lnTo>
                      <a:pt x="558" y="714"/>
                    </a:lnTo>
                    <a:lnTo>
                      <a:pt x="552" y="708"/>
                    </a:lnTo>
                    <a:lnTo>
                      <a:pt x="540" y="708"/>
                    </a:lnTo>
                    <a:lnTo>
                      <a:pt x="534" y="714"/>
                    </a:lnTo>
                    <a:lnTo>
                      <a:pt x="522" y="720"/>
                    </a:lnTo>
                    <a:lnTo>
                      <a:pt x="516" y="726"/>
                    </a:lnTo>
                    <a:lnTo>
                      <a:pt x="468" y="726"/>
                    </a:lnTo>
                    <a:lnTo>
                      <a:pt x="456" y="720"/>
                    </a:lnTo>
                    <a:lnTo>
                      <a:pt x="444" y="708"/>
                    </a:lnTo>
                    <a:lnTo>
                      <a:pt x="438" y="708"/>
                    </a:lnTo>
                    <a:lnTo>
                      <a:pt x="420" y="726"/>
                    </a:lnTo>
                    <a:lnTo>
                      <a:pt x="402" y="714"/>
                    </a:lnTo>
                    <a:lnTo>
                      <a:pt x="396" y="714"/>
                    </a:lnTo>
                    <a:lnTo>
                      <a:pt x="384" y="726"/>
                    </a:lnTo>
                    <a:lnTo>
                      <a:pt x="384" y="738"/>
                    </a:lnTo>
                    <a:lnTo>
                      <a:pt x="396" y="750"/>
                    </a:lnTo>
                    <a:lnTo>
                      <a:pt x="420" y="762"/>
                    </a:lnTo>
                    <a:lnTo>
                      <a:pt x="426" y="762"/>
                    </a:lnTo>
                    <a:lnTo>
                      <a:pt x="444" y="780"/>
                    </a:lnTo>
                    <a:lnTo>
                      <a:pt x="444" y="786"/>
                    </a:lnTo>
                    <a:lnTo>
                      <a:pt x="456" y="786"/>
                    </a:lnTo>
                    <a:lnTo>
                      <a:pt x="468" y="798"/>
                    </a:lnTo>
                    <a:lnTo>
                      <a:pt x="480" y="804"/>
                    </a:lnTo>
                    <a:lnTo>
                      <a:pt x="498" y="798"/>
                    </a:lnTo>
                    <a:lnTo>
                      <a:pt x="504" y="804"/>
                    </a:lnTo>
                    <a:lnTo>
                      <a:pt x="516" y="810"/>
                    </a:lnTo>
                    <a:lnTo>
                      <a:pt x="522" y="822"/>
                    </a:lnTo>
                    <a:lnTo>
                      <a:pt x="534" y="828"/>
                    </a:lnTo>
                    <a:lnTo>
                      <a:pt x="558" y="828"/>
                    </a:lnTo>
                    <a:lnTo>
                      <a:pt x="570" y="816"/>
                    </a:lnTo>
                    <a:lnTo>
                      <a:pt x="570" y="792"/>
                    </a:lnTo>
                    <a:lnTo>
                      <a:pt x="564" y="780"/>
                    </a:lnTo>
                    <a:lnTo>
                      <a:pt x="564" y="768"/>
                    </a:lnTo>
                    <a:lnTo>
                      <a:pt x="570" y="750"/>
                    </a:lnTo>
                    <a:lnTo>
                      <a:pt x="576" y="738"/>
                    </a:lnTo>
                    <a:lnTo>
                      <a:pt x="582" y="732"/>
                    </a:lnTo>
                    <a:lnTo>
                      <a:pt x="582" y="714"/>
                    </a:lnTo>
                    <a:lnTo>
                      <a:pt x="576" y="702"/>
                    </a:lnTo>
                    <a:lnTo>
                      <a:pt x="570" y="720"/>
                    </a:lnTo>
                    <a:close/>
                    <a:moveTo>
                      <a:pt x="180" y="468"/>
                    </a:moveTo>
                    <a:lnTo>
                      <a:pt x="156" y="480"/>
                    </a:lnTo>
                    <a:lnTo>
                      <a:pt x="150" y="486"/>
                    </a:lnTo>
                    <a:lnTo>
                      <a:pt x="138" y="492"/>
                    </a:lnTo>
                    <a:lnTo>
                      <a:pt x="132" y="498"/>
                    </a:lnTo>
                    <a:lnTo>
                      <a:pt x="126" y="498"/>
                    </a:lnTo>
                    <a:lnTo>
                      <a:pt x="114" y="492"/>
                    </a:lnTo>
                    <a:lnTo>
                      <a:pt x="102" y="480"/>
                    </a:lnTo>
                    <a:lnTo>
                      <a:pt x="96" y="498"/>
                    </a:lnTo>
                    <a:lnTo>
                      <a:pt x="102" y="504"/>
                    </a:lnTo>
                    <a:lnTo>
                      <a:pt x="114" y="510"/>
                    </a:lnTo>
                    <a:lnTo>
                      <a:pt x="120" y="522"/>
                    </a:lnTo>
                    <a:lnTo>
                      <a:pt x="120" y="540"/>
                    </a:lnTo>
                    <a:lnTo>
                      <a:pt x="114" y="558"/>
                    </a:lnTo>
                    <a:lnTo>
                      <a:pt x="114" y="570"/>
                    </a:lnTo>
                    <a:lnTo>
                      <a:pt x="126" y="582"/>
                    </a:lnTo>
                    <a:lnTo>
                      <a:pt x="114" y="588"/>
                    </a:lnTo>
                    <a:lnTo>
                      <a:pt x="120" y="636"/>
                    </a:lnTo>
                    <a:lnTo>
                      <a:pt x="108" y="636"/>
                    </a:lnTo>
                    <a:lnTo>
                      <a:pt x="126" y="654"/>
                    </a:lnTo>
                    <a:lnTo>
                      <a:pt x="138" y="654"/>
                    </a:lnTo>
                    <a:lnTo>
                      <a:pt x="144" y="642"/>
                    </a:lnTo>
                    <a:lnTo>
                      <a:pt x="156" y="630"/>
                    </a:lnTo>
                    <a:lnTo>
                      <a:pt x="156" y="618"/>
                    </a:lnTo>
                    <a:lnTo>
                      <a:pt x="168" y="630"/>
                    </a:lnTo>
                    <a:lnTo>
                      <a:pt x="180" y="636"/>
                    </a:lnTo>
                    <a:lnTo>
                      <a:pt x="186" y="636"/>
                    </a:lnTo>
                    <a:lnTo>
                      <a:pt x="192" y="630"/>
                    </a:lnTo>
                    <a:lnTo>
                      <a:pt x="198" y="618"/>
                    </a:lnTo>
                    <a:lnTo>
                      <a:pt x="198" y="594"/>
                    </a:lnTo>
                    <a:lnTo>
                      <a:pt x="204" y="582"/>
                    </a:lnTo>
                    <a:lnTo>
                      <a:pt x="204" y="558"/>
                    </a:lnTo>
                    <a:lnTo>
                      <a:pt x="198" y="552"/>
                    </a:lnTo>
                    <a:lnTo>
                      <a:pt x="192" y="552"/>
                    </a:lnTo>
                    <a:lnTo>
                      <a:pt x="192" y="546"/>
                    </a:lnTo>
                    <a:lnTo>
                      <a:pt x="198" y="540"/>
                    </a:lnTo>
                    <a:lnTo>
                      <a:pt x="204" y="540"/>
                    </a:lnTo>
                    <a:lnTo>
                      <a:pt x="210" y="534"/>
                    </a:lnTo>
                    <a:lnTo>
                      <a:pt x="210" y="522"/>
                    </a:lnTo>
                    <a:lnTo>
                      <a:pt x="204" y="510"/>
                    </a:lnTo>
                    <a:lnTo>
                      <a:pt x="204" y="492"/>
                    </a:lnTo>
                    <a:lnTo>
                      <a:pt x="198" y="480"/>
                    </a:lnTo>
                    <a:lnTo>
                      <a:pt x="186" y="474"/>
                    </a:lnTo>
                    <a:lnTo>
                      <a:pt x="180" y="468"/>
                    </a:lnTo>
                    <a:close/>
                    <a:moveTo>
                      <a:pt x="774" y="546"/>
                    </a:moveTo>
                    <a:lnTo>
                      <a:pt x="768" y="534"/>
                    </a:lnTo>
                    <a:lnTo>
                      <a:pt x="756" y="528"/>
                    </a:lnTo>
                    <a:lnTo>
                      <a:pt x="738" y="510"/>
                    </a:lnTo>
                    <a:lnTo>
                      <a:pt x="678" y="480"/>
                    </a:lnTo>
                    <a:lnTo>
                      <a:pt x="672" y="480"/>
                    </a:lnTo>
                    <a:lnTo>
                      <a:pt x="660" y="474"/>
                    </a:lnTo>
                    <a:lnTo>
                      <a:pt x="648" y="474"/>
                    </a:lnTo>
                    <a:lnTo>
                      <a:pt x="630" y="468"/>
                    </a:lnTo>
                    <a:lnTo>
                      <a:pt x="606" y="456"/>
                    </a:lnTo>
                    <a:lnTo>
                      <a:pt x="606" y="450"/>
                    </a:lnTo>
                    <a:lnTo>
                      <a:pt x="612" y="438"/>
                    </a:lnTo>
                    <a:lnTo>
                      <a:pt x="624" y="426"/>
                    </a:lnTo>
                    <a:lnTo>
                      <a:pt x="624" y="420"/>
                    </a:lnTo>
                    <a:lnTo>
                      <a:pt x="618" y="414"/>
                    </a:lnTo>
                    <a:lnTo>
                      <a:pt x="612" y="414"/>
                    </a:lnTo>
                    <a:lnTo>
                      <a:pt x="594" y="408"/>
                    </a:lnTo>
                    <a:lnTo>
                      <a:pt x="552" y="408"/>
                    </a:lnTo>
                    <a:lnTo>
                      <a:pt x="540" y="402"/>
                    </a:lnTo>
                    <a:lnTo>
                      <a:pt x="534" y="396"/>
                    </a:lnTo>
                    <a:lnTo>
                      <a:pt x="516" y="384"/>
                    </a:lnTo>
                    <a:lnTo>
                      <a:pt x="492" y="360"/>
                    </a:lnTo>
                    <a:lnTo>
                      <a:pt x="480" y="342"/>
                    </a:lnTo>
                    <a:lnTo>
                      <a:pt x="474" y="336"/>
                    </a:lnTo>
                    <a:lnTo>
                      <a:pt x="468" y="324"/>
                    </a:lnTo>
                    <a:lnTo>
                      <a:pt x="468" y="312"/>
                    </a:lnTo>
                    <a:lnTo>
                      <a:pt x="450" y="276"/>
                    </a:lnTo>
                    <a:lnTo>
                      <a:pt x="438" y="270"/>
                    </a:lnTo>
                    <a:lnTo>
                      <a:pt x="432" y="264"/>
                    </a:lnTo>
                    <a:lnTo>
                      <a:pt x="420" y="258"/>
                    </a:lnTo>
                    <a:lnTo>
                      <a:pt x="414" y="252"/>
                    </a:lnTo>
                    <a:lnTo>
                      <a:pt x="378" y="222"/>
                    </a:lnTo>
                    <a:lnTo>
                      <a:pt x="372" y="210"/>
                    </a:lnTo>
                    <a:lnTo>
                      <a:pt x="360" y="198"/>
                    </a:lnTo>
                    <a:lnTo>
                      <a:pt x="360" y="186"/>
                    </a:lnTo>
                    <a:lnTo>
                      <a:pt x="366" y="180"/>
                    </a:lnTo>
                    <a:lnTo>
                      <a:pt x="384" y="180"/>
                    </a:lnTo>
                    <a:lnTo>
                      <a:pt x="384" y="174"/>
                    </a:lnTo>
                    <a:lnTo>
                      <a:pt x="372" y="162"/>
                    </a:lnTo>
                    <a:lnTo>
                      <a:pt x="366" y="150"/>
                    </a:lnTo>
                    <a:lnTo>
                      <a:pt x="366" y="138"/>
                    </a:lnTo>
                    <a:lnTo>
                      <a:pt x="402" y="120"/>
                    </a:lnTo>
                    <a:lnTo>
                      <a:pt x="408" y="114"/>
                    </a:lnTo>
                    <a:lnTo>
                      <a:pt x="414" y="114"/>
                    </a:lnTo>
                    <a:lnTo>
                      <a:pt x="438" y="108"/>
                    </a:lnTo>
                    <a:lnTo>
                      <a:pt x="444" y="72"/>
                    </a:lnTo>
                    <a:lnTo>
                      <a:pt x="432" y="66"/>
                    </a:lnTo>
                    <a:lnTo>
                      <a:pt x="438" y="60"/>
                    </a:lnTo>
                    <a:lnTo>
                      <a:pt x="438" y="42"/>
                    </a:lnTo>
                    <a:lnTo>
                      <a:pt x="384" y="42"/>
                    </a:lnTo>
                    <a:lnTo>
                      <a:pt x="378" y="24"/>
                    </a:lnTo>
                    <a:lnTo>
                      <a:pt x="366" y="24"/>
                    </a:lnTo>
                    <a:lnTo>
                      <a:pt x="366" y="6"/>
                    </a:lnTo>
                    <a:lnTo>
                      <a:pt x="360" y="0"/>
                    </a:lnTo>
                    <a:lnTo>
                      <a:pt x="342" y="0"/>
                    </a:lnTo>
                    <a:lnTo>
                      <a:pt x="336" y="6"/>
                    </a:lnTo>
                    <a:lnTo>
                      <a:pt x="336" y="12"/>
                    </a:lnTo>
                    <a:lnTo>
                      <a:pt x="294" y="12"/>
                    </a:lnTo>
                    <a:lnTo>
                      <a:pt x="282" y="30"/>
                    </a:lnTo>
                    <a:lnTo>
                      <a:pt x="270" y="24"/>
                    </a:lnTo>
                    <a:lnTo>
                      <a:pt x="252" y="24"/>
                    </a:lnTo>
                    <a:lnTo>
                      <a:pt x="246" y="42"/>
                    </a:lnTo>
                    <a:lnTo>
                      <a:pt x="222" y="42"/>
                    </a:lnTo>
                    <a:lnTo>
                      <a:pt x="222" y="48"/>
                    </a:lnTo>
                    <a:lnTo>
                      <a:pt x="234" y="60"/>
                    </a:lnTo>
                    <a:lnTo>
                      <a:pt x="228" y="72"/>
                    </a:lnTo>
                    <a:lnTo>
                      <a:pt x="210" y="60"/>
                    </a:lnTo>
                    <a:lnTo>
                      <a:pt x="192" y="66"/>
                    </a:lnTo>
                    <a:lnTo>
                      <a:pt x="180" y="48"/>
                    </a:lnTo>
                    <a:lnTo>
                      <a:pt x="174" y="72"/>
                    </a:lnTo>
                    <a:lnTo>
                      <a:pt x="162" y="84"/>
                    </a:lnTo>
                    <a:lnTo>
                      <a:pt x="162" y="102"/>
                    </a:lnTo>
                    <a:lnTo>
                      <a:pt x="138" y="78"/>
                    </a:lnTo>
                    <a:lnTo>
                      <a:pt x="132" y="78"/>
                    </a:lnTo>
                    <a:lnTo>
                      <a:pt x="132" y="72"/>
                    </a:lnTo>
                    <a:lnTo>
                      <a:pt x="126" y="66"/>
                    </a:lnTo>
                    <a:lnTo>
                      <a:pt x="126" y="60"/>
                    </a:lnTo>
                    <a:lnTo>
                      <a:pt x="120" y="54"/>
                    </a:lnTo>
                    <a:lnTo>
                      <a:pt x="108" y="54"/>
                    </a:lnTo>
                    <a:lnTo>
                      <a:pt x="102" y="60"/>
                    </a:lnTo>
                    <a:lnTo>
                      <a:pt x="102" y="78"/>
                    </a:lnTo>
                    <a:lnTo>
                      <a:pt x="84" y="96"/>
                    </a:lnTo>
                    <a:lnTo>
                      <a:pt x="78" y="96"/>
                    </a:lnTo>
                    <a:lnTo>
                      <a:pt x="66" y="84"/>
                    </a:lnTo>
                    <a:lnTo>
                      <a:pt x="54" y="84"/>
                    </a:lnTo>
                    <a:lnTo>
                      <a:pt x="42" y="96"/>
                    </a:lnTo>
                    <a:lnTo>
                      <a:pt x="30" y="96"/>
                    </a:lnTo>
                    <a:lnTo>
                      <a:pt x="30" y="102"/>
                    </a:lnTo>
                    <a:lnTo>
                      <a:pt x="24" y="102"/>
                    </a:lnTo>
                    <a:lnTo>
                      <a:pt x="18" y="108"/>
                    </a:lnTo>
                    <a:lnTo>
                      <a:pt x="42" y="132"/>
                    </a:lnTo>
                    <a:lnTo>
                      <a:pt x="42" y="138"/>
                    </a:lnTo>
                    <a:lnTo>
                      <a:pt x="24" y="156"/>
                    </a:lnTo>
                    <a:lnTo>
                      <a:pt x="0" y="156"/>
                    </a:lnTo>
                    <a:lnTo>
                      <a:pt x="12" y="174"/>
                    </a:lnTo>
                    <a:lnTo>
                      <a:pt x="24" y="174"/>
                    </a:lnTo>
                    <a:lnTo>
                      <a:pt x="30" y="180"/>
                    </a:lnTo>
                    <a:lnTo>
                      <a:pt x="30" y="192"/>
                    </a:lnTo>
                    <a:lnTo>
                      <a:pt x="24" y="198"/>
                    </a:lnTo>
                    <a:lnTo>
                      <a:pt x="24" y="204"/>
                    </a:lnTo>
                    <a:lnTo>
                      <a:pt x="18" y="210"/>
                    </a:lnTo>
                    <a:lnTo>
                      <a:pt x="18" y="216"/>
                    </a:lnTo>
                    <a:lnTo>
                      <a:pt x="24" y="222"/>
                    </a:lnTo>
                    <a:lnTo>
                      <a:pt x="36" y="228"/>
                    </a:lnTo>
                    <a:lnTo>
                      <a:pt x="42" y="228"/>
                    </a:lnTo>
                    <a:lnTo>
                      <a:pt x="42" y="234"/>
                    </a:lnTo>
                    <a:lnTo>
                      <a:pt x="66" y="234"/>
                    </a:lnTo>
                    <a:lnTo>
                      <a:pt x="72" y="240"/>
                    </a:lnTo>
                    <a:lnTo>
                      <a:pt x="72" y="246"/>
                    </a:lnTo>
                    <a:lnTo>
                      <a:pt x="54" y="264"/>
                    </a:lnTo>
                    <a:lnTo>
                      <a:pt x="54" y="270"/>
                    </a:lnTo>
                    <a:lnTo>
                      <a:pt x="66" y="270"/>
                    </a:lnTo>
                    <a:lnTo>
                      <a:pt x="90" y="258"/>
                    </a:lnTo>
                    <a:lnTo>
                      <a:pt x="120" y="228"/>
                    </a:lnTo>
                    <a:lnTo>
                      <a:pt x="144" y="216"/>
                    </a:lnTo>
                    <a:lnTo>
                      <a:pt x="156" y="216"/>
                    </a:lnTo>
                    <a:lnTo>
                      <a:pt x="168" y="222"/>
                    </a:lnTo>
                    <a:lnTo>
                      <a:pt x="204" y="234"/>
                    </a:lnTo>
                    <a:lnTo>
                      <a:pt x="216" y="240"/>
                    </a:lnTo>
                    <a:lnTo>
                      <a:pt x="228" y="252"/>
                    </a:lnTo>
                    <a:lnTo>
                      <a:pt x="234" y="264"/>
                    </a:lnTo>
                    <a:lnTo>
                      <a:pt x="234" y="276"/>
                    </a:lnTo>
                    <a:lnTo>
                      <a:pt x="240" y="282"/>
                    </a:lnTo>
                    <a:lnTo>
                      <a:pt x="240" y="288"/>
                    </a:lnTo>
                    <a:lnTo>
                      <a:pt x="252" y="300"/>
                    </a:lnTo>
                    <a:lnTo>
                      <a:pt x="252" y="306"/>
                    </a:lnTo>
                    <a:lnTo>
                      <a:pt x="246" y="318"/>
                    </a:lnTo>
                    <a:lnTo>
                      <a:pt x="246" y="324"/>
                    </a:lnTo>
                    <a:lnTo>
                      <a:pt x="258" y="336"/>
                    </a:lnTo>
                    <a:lnTo>
                      <a:pt x="282" y="348"/>
                    </a:lnTo>
                    <a:lnTo>
                      <a:pt x="288" y="354"/>
                    </a:lnTo>
                    <a:lnTo>
                      <a:pt x="294" y="354"/>
                    </a:lnTo>
                    <a:lnTo>
                      <a:pt x="300" y="372"/>
                    </a:lnTo>
                    <a:lnTo>
                      <a:pt x="330" y="372"/>
                    </a:lnTo>
                    <a:lnTo>
                      <a:pt x="348" y="390"/>
                    </a:lnTo>
                    <a:lnTo>
                      <a:pt x="354" y="402"/>
                    </a:lnTo>
                    <a:lnTo>
                      <a:pt x="366" y="414"/>
                    </a:lnTo>
                    <a:lnTo>
                      <a:pt x="378" y="420"/>
                    </a:lnTo>
                    <a:lnTo>
                      <a:pt x="384" y="432"/>
                    </a:lnTo>
                    <a:lnTo>
                      <a:pt x="420" y="468"/>
                    </a:lnTo>
                    <a:lnTo>
                      <a:pt x="456" y="468"/>
                    </a:lnTo>
                    <a:lnTo>
                      <a:pt x="462" y="474"/>
                    </a:lnTo>
                    <a:lnTo>
                      <a:pt x="468" y="486"/>
                    </a:lnTo>
                    <a:lnTo>
                      <a:pt x="492" y="498"/>
                    </a:lnTo>
                    <a:lnTo>
                      <a:pt x="510" y="504"/>
                    </a:lnTo>
                    <a:lnTo>
                      <a:pt x="528" y="504"/>
                    </a:lnTo>
                    <a:lnTo>
                      <a:pt x="540" y="510"/>
                    </a:lnTo>
                    <a:lnTo>
                      <a:pt x="546" y="510"/>
                    </a:lnTo>
                    <a:lnTo>
                      <a:pt x="552" y="522"/>
                    </a:lnTo>
                    <a:lnTo>
                      <a:pt x="552" y="534"/>
                    </a:lnTo>
                    <a:lnTo>
                      <a:pt x="564" y="558"/>
                    </a:lnTo>
                    <a:lnTo>
                      <a:pt x="570" y="564"/>
                    </a:lnTo>
                    <a:lnTo>
                      <a:pt x="582" y="564"/>
                    </a:lnTo>
                    <a:lnTo>
                      <a:pt x="594" y="558"/>
                    </a:lnTo>
                    <a:lnTo>
                      <a:pt x="600" y="558"/>
                    </a:lnTo>
                    <a:lnTo>
                      <a:pt x="600" y="570"/>
                    </a:lnTo>
                    <a:lnTo>
                      <a:pt x="606" y="582"/>
                    </a:lnTo>
                    <a:lnTo>
                      <a:pt x="606" y="606"/>
                    </a:lnTo>
                    <a:lnTo>
                      <a:pt x="612" y="618"/>
                    </a:lnTo>
                    <a:lnTo>
                      <a:pt x="630" y="636"/>
                    </a:lnTo>
                    <a:lnTo>
                      <a:pt x="630" y="666"/>
                    </a:lnTo>
                    <a:lnTo>
                      <a:pt x="612" y="666"/>
                    </a:lnTo>
                    <a:lnTo>
                      <a:pt x="612" y="690"/>
                    </a:lnTo>
                    <a:lnTo>
                      <a:pt x="606" y="696"/>
                    </a:lnTo>
                    <a:lnTo>
                      <a:pt x="600" y="708"/>
                    </a:lnTo>
                    <a:lnTo>
                      <a:pt x="594" y="714"/>
                    </a:lnTo>
                    <a:lnTo>
                      <a:pt x="594" y="732"/>
                    </a:lnTo>
                    <a:lnTo>
                      <a:pt x="606" y="732"/>
                    </a:lnTo>
                    <a:lnTo>
                      <a:pt x="618" y="726"/>
                    </a:lnTo>
                    <a:lnTo>
                      <a:pt x="624" y="726"/>
                    </a:lnTo>
                    <a:lnTo>
                      <a:pt x="636" y="702"/>
                    </a:lnTo>
                    <a:lnTo>
                      <a:pt x="654" y="696"/>
                    </a:lnTo>
                    <a:lnTo>
                      <a:pt x="654" y="666"/>
                    </a:lnTo>
                    <a:lnTo>
                      <a:pt x="666" y="654"/>
                    </a:lnTo>
                    <a:lnTo>
                      <a:pt x="678" y="654"/>
                    </a:lnTo>
                    <a:lnTo>
                      <a:pt x="684" y="648"/>
                    </a:lnTo>
                    <a:lnTo>
                      <a:pt x="696" y="648"/>
                    </a:lnTo>
                    <a:lnTo>
                      <a:pt x="696" y="636"/>
                    </a:lnTo>
                    <a:lnTo>
                      <a:pt x="690" y="630"/>
                    </a:lnTo>
                    <a:lnTo>
                      <a:pt x="690" y="618"/>
                    </a:lnTo>
                    <a:lnTo>
                      <a:pt x="678" y="606"/>
                    </a:lnTo>
                    <a:lnTo>
                      <a:pt x="666" y="606"/>
                    </a:lnTo>
                    <a:lnTo>
                      <a:pt x="648" y="588"/>
                    </a:lnTo>
                    <a:lnTo>
                      <a:pt x="654" y="582"/>
                    </a:lnTo>
                    <a:lnTo>
                      <a:pt x="660" y="570"/>
                    </a:lnTo>
                    <a:lnTo>
                      <a:pt x="666" y="552"/>
                    </a:lnTo>
                    <a:lnTo>
                      <a:pt x="672" y="540"/>
                    </a:lnTo>
                    <a:lnTo>
                      <a:pt x="684" y="528"/>
                    </a:lnTo>
                    <a:lnTo>
                      <a:pt x="690" y="534"/>
                    </a:lnTo>
                    <a:lnTo>
                      <a:pt x="702" y="534"/>
                    </a:lnTo>
                    <a:lnTo>
                      <a:pt x="708" y="540"/>
                    </a:lnTo>
                    <a:lnTo>
                      <a:pt x="738" y="540"/>
                    </a:lnTo>
                    <a:lnTo>
                      <a:pt x="738" y="552"/>
                    </a:lnTo>
                    <a:lnTo>
                      <a:pt x="744" y="558"/>
                    </a:lnTo>
                    <a:lnTo>
                      <a:pt x="744" y="564"/>
                    </a:lnTo>
                    <a:lnTo>
                      <a:pt x="750" y="576"/>
                    </a:lnTo>
                    <a:lnTo>
                      <a:pt x="762" y="576"/>
                    </a:lnTo>
                    <a:lnTo>
                      <a:pt x="774" y="570"/>
                    </a:lnTo>
                    <a:lnTo>
                      <a:pt x="780" y="564"/>
                    </a:lnTo>
                    <a:lnTo>
                      <a:pt x="780" y="558"/>
                    </a:lnTo>
                    <a:lnTo>
                      <a:pt x="774" y="54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40" name="Ireland" descr="© INSCALE GmbH, 05.05.2010&#10;http://www.presentationload.com/">
                <a:extLst>
                  <a:ext uri="{FF2B5EF4-FFF2-40B4-BE49-F238E27FC236}">
                    <a16:creationId xmlns:a16="http://schemas.microsoft.com/office/drawing/2014/main" id="{7F343B55-D6B0-27ED-9FD5-A76916A9C864}"/>
                  </a:ext>
                </a:extLst>
              </p:cNvPr>
              <p:cNvSpPr>
                <a:spLocks/>
              </p:cNvSpPr>
              <p:nvPr/>
            </p:nvSpPr>
            <p:spPr bwMode="gray">
              <a:xfrm>
                <a:off x="5281215" y="1944663"/>
                <a:ext cx="132773" cy="140149"/>
              </a:xfrm>
              <a:custGeom>
                <a:avLst/>
                <a:gdLst>
                  <a:gd name="T0" fmla="*/ 2147483647 w 282"/>
                  <a:gd name="T1" fmla="*/ 2147483647 h 300"/>
                  <a:gd name="T2" fmla="*/ 2147483647 w 282"/>
                  <a:gd name="T3" fmla="*/ 2147483647 h 300"/>
                  <a:gd name="T4" fmla="*/ 2147483647 w 282"/>
                  <a:gd name="T5" fmla="*/ 2147483647 h 300"/>
                  <a:gd name="T6" fmla="*/ 2147483647 w 282"/>
                  <a:gd name="T7" fmla="*/ 2147483647 h 300"/>
                  <a:gd name="T8" fmla="*/ 2147483647 w 282"/>
                  <a:gd name="T9" fmla="*/ 2147483647 h 300"/>
                  <a:gd name="T10" fmla="*/ 2147483647 w 282"/>
                  <a:gd name="T11" fmla="*/ 2147483647 h 300"/>
                  <a:gd name="T12" fmla="*/ 2147483647 w 282"/>
                  <a:gd name="T13" fmla="*/ 2147483647 h 300"/>
                  <a:gd name="T14" fmla="*/ 2147483647 w 282"/>
                  <a:gd name="T15" fmla="*/ 2147483647 h 300"/>
                  <a:gd name="T16" fmla="*/ 2147483647 w 282"/>
                  <a:gd name="T17" fmla="*/ 2147483647 h 300"/>
                  <a:gd name="T18" fmla="*/ 2147483647 w 282"/>
                  <a:gd name="T19" fmla="*/ 2147483647 h 300"/>
                  <a:gd name="T20" fmla="*/ 2147483647 w 282"/>
                  <a:gd name="T21" fmla="*/ 2147483647 h 300"/>
                  <a:gd name="T22" fmla="*/ 2147483647 w 282"/>
                  <a:gd name="T23" fmla="*/ 2147483647 h 300"/>
                  <a:gd name="T24" fmla="*/ 2147483647 w 282"/>
                  <a:gd name="T25" fmla="*/ 0 h 300"/>
                  <a:gd name="T26" fmla="*/ 2147483647 w 282"/>
                  <a:gd name="T27" fmla="*/ 2147483647 h 300"/>
                  <a:gd name="T28" fmla="*/ 2147483647 w 282"/>
                  <a:gd name="T29" fmla="*/ 2147483647 h 300"/>
                  <a:gd name="T30" fmla="*/ 2147483647 w 282"/>
                  <a:gd name="T31" fmla="*/ 2147483647 h 300"/>
                  <a:gd name="T32" fmla="*/ 2147483647 w 282"/>
                  <a:gd name="T33" fmla="*/ 2147483647 h 300"/>
                  <a:gd name="T34" fmla="*/ 2147483647 w 282"/>
                  <a:gd name="T35" fmla="*/ 2147483647 h 300"/>
                  <a:gd name="T36" fmla="*/ 2147483647 w 282"/>
                  <a:gd name="T37" fmla="*/ 2147483647 h 300"/>
                  <a:gd name="T38" fmla="*/ 2147483647 w 282"/>
                  <a:gd name="T39" fmla="*/ 2147483647 h 300"/>
                  <a:gd name="T40" fmla="*/ 2147483647 w 282"/>
                  <a:gd name="T41" fmla="*/ 2147483647 h 300"/>
                  <a:gd name="T42" fmla="*/ 2147483647 w 282"/>
                  <a:gd name="T43" fmla="*/ 2147483647 h 300"/>
                  <a:gd name="T44" fmla="*/ 2147483647 w 282"/>
                  <a:gd name="T45" fmla="*/ 2147483647 h 300"/>
                  <a:gd name="T46" fmla="*/ 2147483647 w 282"/>
                  <a:gd name="T47" fmla="*/ 2147483647 h 300"/>
                  <a:gd name="T48" fmla="*/ 2147483647 w 282"/>
                  <a:gd name="T49" fmla="*/ 2147483647 h 300"/>
                  <a:gd name="T50" fmla="*/ 2147483647 w 282"/>
                  <a:gd name="T51" fmla="*/ 2147483647 h 300"/>
                  <a:gd name="T52" fmla="*/ 2147483647 w 282"/>
                  <a:gd name="T53" fmla="*/ 2147483647 h 300"/>
                  <a:gd name="T54" fmla="*/ 2147483647 w 282"/>
                  <a:gd name="T55" fmla="*/ 2147483647 h 300"/>
                  <a:gd name="T56" fmla="*/ 2147483647 w 282"/>
                  <a:gd name="T57" fmla="*/ 2147483647 h 300"/>
                  <a:gd name="T58" fmla="*/ 2147483647 w 282"/>
                  <a:gd name="T59" fmla="*/ 2147483647 h 300"/>
                  <a:gd name="T60" fmla="*/ 2147483647 w 282"/>
                  <a:gd name="T61" fmla="*/ 2147483647 h 300"/>
                  <a:gd name="T62" fmla="*/ 2147483647 w 282"/>
                  <a:gd name="T63" fmla="*/ 2147483647 h 300"/>
                  <a:gd name="T64" fmla="*/ 2147483647 w 282"/>
                  <a:gd name="T65" fmla="*/ 2147483647 h 300"/>
                  <a:gd name="T66" fmla="*/ 2147483647 w 282"/>
                  <a:gd name="T67" fmla="*/ 2147483647 h 300"/>
                  <a:gd name="T68" fmla="*/ 2147483647 w 282"/>
                  <a:gd name="T69" fmla="*/ 2147483647 h 300"/>
                  <a:gd name="T70" fmla="*/ 2147483647 w 282"/>
                  <a:gd name="T71" fmla="*/ 2147483647 h 300"/>
                  <a:gd name="T72" fmla="*/ 2147483647 w 282"/>
                  <a:gd name="T73" fmla="*/ 2147483647 h 300"/>
                  <a:gd name="T74" fmla="*/ 2147483647 w 282"/>
                  <a:gd name="T75" fmla="*/ 2147483647 h 300"/>
                  <a:gd name="T76" fmla="*/ 2147483647 w 282"/>
                  <a:gd name="T77" fmla="*/ 2147483647 h 300"/>
                  <a:gd name="T78" fmla="*/ 2147483647 w 282"/>
                  <a:gd name="T79" fmla="*/ 2147483647 h 300"/>
                  <a:gd name="T80" fmla="*/ 0 w 282"/>
                  <a:gd name="T81" fmla="*/ 2147483647 h 300"/>
                  <a:gd name="T82" fmla="*/ 2147483647 w 282"/>
                  <a:gd name="T83" fmla="*/ 2147483647 h 300"/>
                  <a:gd name="T84" fmla="*/ 2147483647 w 282"/>
                  <a:gd name="T85" fmla="*/ 2147483647 h 300"/>
                  <a:gd name="T86" fmla="*/ 2147483647 w 282"/>
                  <a:gd name="T87" fmla="*/ 2147483647 h 300"/>
                  <a:gd name="T88" fmla="*/ 2147483647 w 282"/>
                  <a:gd name="T89" fmla="*/ 2147483647 h 300"/>
                  <a:gd name="T90" fmla="*/ 2147483647 w 282"/>
                  <a:gd name="T91" fmla="*/ 2147483647 h 300"/>
                  <a:gd name="T92" fmla="*/ 2147483647 w 282"/>
                  <a:gd name="T93" fmla="*/ 2147483647 h 300"/>
                  <a:gd name="T94" fmla="*/ 2147483647 w 282"/>
                  <a:gd name="T95" fmla="*/ 2147483647 h 300"/>
                  <a:gd name="T96" fmla="*/ 2147483647 w 282"/>
                  <a:gd name="T97" fmla="*/ 2147483647 h 300"/>
                  <a:gd name="T98" fmla="*/ 2147483647 w 282"/>
                  <a:gd name="T99" fmla="*/ 2147483647 h 300"/>
                  <a:gd name="T100" fmla="*/ 2147483647 w 282"/>
                  <a:gd name="T101" fmla="*/ 2147483647 h 300"/>
                  <a:gd name="T102" fmla="*/ 2147483647 w 282"/>
                  <a:gd name="T103" fmla="*/ 2147483647 h 300"/>
                  <a:gd name="T104" fmla="*/ 2147483647 w 282"/>
                  <a:gd name="T105" fmla="*/ 2147483647 h 300"/>
                  <a:gd name="T106" fmla="*/ 2147483647 w 282"/>
                  <a:gd name="T107" fmla="*/ 2147483647 h 300"/>
                  <a:gd name="T108" fmla="*/ 2147483647 w 282"/>
                  <a:gd name="T109" fmla="*/ 2147483647 h 300"/>
                  <a:gd name="T110" fmla="*/ 2147483647 w 282"/>
                  <a:gd name="T111" fmla="*/ 2147483647 h 3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82"/>
                  <a:gd name="T169" fmla="*/ 0 h 300"/>
                  <a:gd name="T170" fmla="*/ 282 w 282"/>
                  <a:gd name="T171" fmla="*/ 300 h 3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82" h="300">
                    <a:moveTo>
                      <a:pt x="276" y="156"/>
                    </a:moveTo>
                    <a:lnTo>
                      <a:pt x="276" y="144"/>
                    </a:lnTo>
                    <a:lnTo>
                      <a:pt x="270" y="132"/>
                    </a:lnTo>
                    <a:lnTo>
                      <a:pt x="264" y="126"/>
                    </a:lnTo>
                    <a:lnTo>
                      <a:pt x="264" y="114"/>
                    </a:lnTo>
                    <a:lnTo>
                      <a:pt x="258" y="108"/>
                    </a:lnTo>
                    <a:lnTo>
                      <a:pt x="258" y="102"/>
                    </a:lnTo>
                    <a:lnTo>
                      <a:pt x="276" y="102"/>
                    </a:lnTo>
                    <a:lnTo>
                      <a:pt x="282" y="96"/>
                    </a:lnTo>
                    <a:lnTo>
                      <a:pt x="246" y="90"/>
                    </a:lnTo>
                    <a:lnTo>
                      <a:pt x="228" y="66"/>
                    </a:lnTo>
                    <a:lnTo>
                      <a:pt x="204" y="90"/>
                    </a:lnTo>
                    <a:lnTo>
                      <a:pt x="192" y="90"/>
                    </a:lnTo>
                    <a:lnTo>
                      <a:pt x="168" y="78"/>
                    </a:lnTo>
                    <a:lnTo>
                      <a:pt x="162" y="72"/>
                    </a:lnTo>
                    <a:lnTo>
                      <a:pt x="174" y="60"/>
                    </a:lnTo>
                    <a:lnTo>
                      <a:pt x="180" y="60"/>
                    </a:lnTo>
                    <a:lnTo>
                      <a:pt x="186" y="54"/>
                    </a:lnTo>
                    <a:lnTo>
                      <a:pt x="192" y="54"/>
                    </a:lnTo>
                    <a:lnTo>
                      <a:pt x="192" y="42"/>
                    </a:lnTo>
                    <a:lnTo>
                      <a:pt x="234" y="18"/>
                    </a:lnTo>
                    <a:lnTo>
                      <a:pt x="240" y="12"/>
                    </a:lnTo>
                    <a:lnTo>
                      <a:pt x="240" y="6"/>
                    </a:lnTo>
                    <a:lnTo>
                      <a:pt x="234" y="6"/>
                    </a:lnTo>
                    <a:lnTo>
                      <a:pt x="228" y="0"/>
                    </a:lnTo>
                    <a:lnTo>
                      <a:pt x="222" y="0"/>
                    </a:lnTo>
                    <a:lnTo>
                      <a:pt x="210" y="6"/>
                    </a:lnTo>
                    <a:lnTo>
                      <a:pt x="204" y="18"/>
                    </a:lnTo>
                    <a:lnTo>
                      <a:pt x="198" y="6"/>
                    </a:lnTo>
                    <a:lnTo>
                      <a:pt x="174" y="6"/>
                    </a:lnTo>
                    <a:lnTo>
                      <a:pt x="162" y="12"/>
                    </a:lnTo>
                    <a:lnTo>
                      <a:pt x="156" y="12"/>
                    </a:lnTo>
                    <a:lnTo>
                      <a:pt x="150" y="18"/>
                    </a:lnTo>
                    <a:lnTo>
                      <a:pt x="150" y="30"/>
                    </a:lnTo>
                    <a:lnTo>
                      <a:pt x="144" y="36"/>
                    </a:lnTo>
                    <a:lnTo>
                      <a:pt x="144" y="42"/>
                    </a:lnTo>
                    <a:lnTo>
                      <a:pt x="126" y="42"/>
                    </a:lnTo>
                    <a:lnTo>
                      <a:pt x="120" y="48"/>
                    </a:lnTo>
                    <a:lnTo>
                      <a:pt x="120" y="54"/>
                    </a:lnTo>
                    <a:lnTo>
                      <a:pt x="138" y="54"/>
                    </a:lnTo>
                    <a:lnTo>
                      <a:pt x="144" y="60"/>
                    </a:lnTo>
                    <a:lnTo>
                      <a:pt x="150" y="60"/>
                    </a:lnTo>
                    <a:lnTo>
                      <a:pt x="150" y="66"/>
                    </a:lnTo>
                    <a:lnTo>
                      <a:pt x="144" y="72"/>
                    </a:lnTo>
                    <a:lnTo>
                      <a:pt x="132" y="72"/>
                    </a:lnTo>
                    <a:lnTo>
                      <a:pt x="132" y="78"/>
                    </a:lnTo>
                    <a:lnTo>
                      <a:pt x="126" y="84"/>
                    </a:lnTo>
                    <a:lnTo>
                      <a:pt x="102" y="84"/>
                    </a:lnTo>
                    <a:lnTo>
                      <a:pt x="102" y="90"/>
                    </a:lnTo>
                    <a:lnTo>
                      <a:pt x="90" y="78"/>
                    </a:lnTo>
                    <a:lnTo>
                      <a:pt x="42" y="78"/>
                    </a:lnTo>
                    <a:lnTo>
                      <a:pt x="42" y="102"/>
                    </a:lnTo>
                    <a:lnTo>
                      <a:pt x="54" y="102"/>
                    </a:lnTo>
                    <a:lnTo>
                      <a:pt x="54" y="108"/>
                    </a:lnTo>
                    <a:lnTo>
                      <a:pt x="60" y="114"/>
                    </a:lnTo>
                    <a:lnTo>
                      <a:pt x="42" y="126"/>
                    </a:lnTo>
                    <a:lnTo>
                      <a:pt x="36" y="126"/>
                    </a:lnTo>
                    <a:lnTo>
                      <a:pt x="30" y="132"/>
                    </a:lnTo>
                    <a:lnTo>
                      <a:pt x="30" y="138"/>
                    </a:lnTo>
                    <a:lnTo>
                      <a:pt x="42" y="150"/>
                    </a:lnTo>
                    <a:lnTo>
                      <a:pt x="54" y="156"/>
                    </a:lnTo>
                    <a:lnTo>
                      <a:pt x="60" y="162"/>
                    </a:lnTo>
                    <a:lnTo>
                      <a:pt x="72" y="162"/>
                    </a:lnTo>
                    <a:lnTo>
                      <a:pt x="78" y="156"/>
                    </a:lnTo>
                    <a:lnTo>
                      <a:pt x="96" y="156"/>
                    </a:lnTo>
                    <a:lnTo>
                      <a:pt x="96" y="168"/>
                    </a:lnTo>
                    <a:lnTo>
                      <a:pt x="90" y="174"/>
                    </a:lnTo>
                    <a:lnTo>
                      <a:pt x="72" y="174"/>
                    </a:lnTo>
                    <a:lnTo>
                      <a:pt x="72" y="192"/>
                    </a:lnTo>
                    <a:lnTo>
                      <a:pt x="54" y="192"/>
                    </a:lnTo>
                    <a:lnTo>
                      <a:pt x="48" y="198"/>
                    </a:lnTo>
                    <a:lnTo>
                      <a:pt x="48" y="210"/>
                    </a:lnTo>
                    <a:lnTo>
                      <a:pt x="42" y="222"/>
                    </a:lnTo>
                    <a:lnTo>
                      <a:pt x="42" y="234"/>
                    </a:lnTo>
                    <a:lnTo>
                      <a:pt x="18" y="234"/>
                    </a:lnTo>
                    <a:lnTo>
                      <a:pt x="12" y="240"/>
                    </a:lnTo>
                    <a:lnTo>
                      <a:pt x="6" y="240"/>
                    </a:lnTo>
                    <a:lnTo>
                      <a:pt x="6" y="246"/>
                    </a:lnTo>
                    <a:lnTo>
                      <a:pt x="12" y="246"/>
                    </a:lnTo>
                    <a:lnTo>
                      <a:pt x="18" y="252"/>
                    </a:lnTo>
                    <a:lnTo>
                      <a:pt x="6" y="252"/>
                    </a:lnTo>
                    <a:lnTo>
                      <a:pt x="0" y="258"/>
                    </a:lnTo>
                    <a:lnTo>
                      <a:pt x="0" y="270"/>
                    </a:lnTo>
                    <a:lnTo>
                      <a:pt x="42" y="270"/>
                    </a:lnTo>
                    <a:lnTo>
                      <a:pt x="24" y="288"/>
                    </a:lnTo>
                    <a:lnTo>
                      <a:pt x="30" y="282"/>
                    </a:lnTo>
                    <a:lnTo>
                      <a:pt x="48" y="282"/>
                    </a:lnTo>
                    <a:lnTo>
                      <a:pt x="48" y="288"/>
                    </a:lnTo>
                    <a:lnTo>
                      <a:pt x="42" y="288"/>
                    </a:lnTo>
                    <a:lnTo>
                      <a:pt x="36" y="294"/>
                    </a:lnTo>
                    <a:lnTo>
                      <a:pt x="30" y="294"/>
                    </a:lnTo>
                    <a:lnTo>
                      <a:pt x="36" y="300"/>
                    </a:lnTo>
                    <a:lnTo>
                      <a:pt x="60" y="300"/>
                    </a:lnTo>
                    <a:lnTo>
                      <a:pt x="96" y="288"/>
                    </a:lnTo>
                    <a:lnTo>
                      <a:pt x="108" y="282"/>
                    </a:lnTo>
                    <a:lnTo>
                      <a:pt x="120" y="270"/>
                    </a:lnTo>
                    <a:lnTo>
                      <a:pt x="120" y="264"/>
                    </a:lnTo>
                    <a:lnTo>
                      <a:pt x="132" y="270"/>
                    </a:lnTo>
                    <a:lnTo>
                      <a:pt x="138" y="270"/>
                    </a:lnTo>
                    <a:lnTo>
                      <a:pt x="150" y="264"/>
                    </a:lnTo>
                    <a:lnTo>
                      <a:pt x="162" y="252"/>
                    </a:lnTo>
                    <a:lnTo>
                      <a:pt x="180" y="246"/>
                    </a:lnTo>
                    <a:lnTo>
                      <a:pt x="204" y="246"/>
                    </a:lnTo>
                    <a:lnTo>
                      <a:pt x="210" y="240"/>
                    </a:lnTo>
                    <a:lnTo>
                      <a:pt x="252" y="240"/>
                    </a:lnTo>
                    <a:lnTo>
                      <a:pt x="246" y="222"/>
                    </a:lnTo>
                    <a:lnTo>
                      <a:pt x="264" y="222"/>
                    </a:lnTo>
                    <a:lnTo>
                      <a:pt x="264" y="198"/>
                    </a:lnTo>
                    <a:lnTo>
                      <a:pt x="270" y="192"/>
                    </a:lnTo>
                    <a:lnTo>
                      <a:pt x="270" y="180"/>
                    </a:lnTo>
                    <a:lnTo>
                      <a:pt x="276" y="168"/>
                    </a:lnTo>
                    <a:lnTo>
                      <a:pt x="276" y="15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41" name="Hungary" descr="© INSCALE GmbH, 05.05.2010&#10;http://www.presentationload.com/">
                <a:extLst>
                  <a:ext uri="{FF2B5EF4-FFF2-40B4-BE49-F238E27FC236}">
                    <a16:creationId xmlns:a16="http://schemas.microsoft.com/office/drawing/2014/main" id="{B056388B-138B-8443-3F46-8C7342B7E767}"/>
                  </a:ext>
                </a:extLst>
              </p:cNvPr>
              <p:cNvSpPr>
                <a:spLocks/>
              </p:cNvSpPr>
              <p:nvPr/>
            </p:nvSpPr>
            <p:spPr bwMode="gray">
              <a:xfrm>
                <a:off x="6050195" y="2189924"/>
                <a:ext cx="201004" cy="105113"/>
              </a:xfrm>
              <a:custGeom>
                <a:avLst/>
                <a:gdLst>
                  <a:gd name="T0" fmla="*/ 2147483647 w 426"/>
                  <a:gd name="T1" fmla="*/ 2147483647 h 222"/>
                  <a:gd name="T2" fmla="*/ 2147483647 w 426"/>
                  <a:gd name="T3" fmla="*/ 2147483647 h 222"/>
                  <a:gd name="T4" fmla="*/ 2147483647 w 426"/>
                  <a:gd name="T5" fmla="*/ 2147483647 h 222"/>
                  <a:gd name="T6" fmla="*/ 0 w 426"/>
                  <a:gd name="T7" fmla="*/ 2147483647 h 222"/>
                  <a:gd name="T8" fmla="*/ 2147483647 w 426"/>
                  <a:gd name="T9" fmla="*/ 2147483647 h 222"/>
                  <a:gd name="T10" fmla="*/ 2147483647 w 426"/>
                  <a:gd name="T11" fmla="*/ 2147483647 h 222"/>
                  <a:gd name="T12" fmla="*/ 2147483647 w 426"/>
                  <a:gd name="T13" fmla="*/ 2147483647 h 222"/>
                  <a:gd name="T14" fmla="*/ 2147483647 w 426"/>
                  <a:gd name="T15" fmla="*/ 2147483647 h 222"/>
                  <a:gd name="T16" fmla="*/ 2147483647 w 426"/>
                  <a:gd name="T17" fmla="*/ 2147483647 h 222"/>
                  <a:gd name="T18" fmla="*/ 2147483647 w 426"/>
                  <a:gd name="T19" fmla="*/ 2147483647 h 222"/>
                  <a:gd name="T20" fmla="*/ 2147483647 w 426"/>
                  <a:gd name="T21" fmla="*/ 2147483647 h 222"/>
                  <a:gd name="T22" fmla="*/ 2147483647 w 426"/>
                  <a:gd name="T23" fmla="*/ 2147483647 h 222"/>
                  <a:gd name="T24" fmla="*/ 2147483647 w 426"/>
                  <a:gd name="T25" fmla="*/ 2147483647 h 222"/>
                  <a:gd name="T26" fmla="*/ 2147483647 w 426"/>
                  <a:gd name="T27" fmla="*/ 2147483647 h 222"/>
                  <a:gd name="T28" fmla="*/ 2147483647 w 426"/>
                  <a:gd name="T29" fmla="*/ 2147483647 h 222"/>
                  <a:gd name="T30" fmla="*/ 2147483647 w 426"/>
                  <a:gd name="T31" fmla="*/ 2147483647 h 222"/>
                  <a:gd name="T32" fmla="*/ 2147483647 w 426"/>
                  <a:gd name="T33" fmla="*/ 2147483647 h 222"/>
                  <a:gd name="T34" fmla="*/ 2147483647 w 426"/>
                  <a:gd name="T35" fmla="*/ 2147483647 h 222"/>
                  <a:gd name="T36" fmla="*/ 2147483647 w 426"/>
                  <a:gd name="T37" fmla="*/ 2147483647 h 222"/>
                  <a:gd name="T38" fmla="*/ 2147483647 w 426"/>
                  <a:gd name="T39" fmla="*/ 2147483647 h 222"/>
                  <a:gd name="T40" fmla="*/ 2147483647 w 426"/>
                  <a:gd name="T41" fmla="*/ 2147483647 h 222"/>
                  <a:gd name="T42" fmla="*/ 2147483647 w 426"/>
                  <a:gd name="T43" fmla="*/ 2147483647 h 222"/>
                  <a:gd name="T44" fmla="*/ 2147483647 w 426"/>
                  <a:gd name="T45" fmla="*/ 2147483647 h 222"/>
                  <a:gd name="T46" fmla="*/ 2147483647 w 426"/>
                  <a:gd name="T47" fmla="*/ 2147483647 h 222"/>
                  <a:gd name="T48" fmla="*/ 2147483647 w 426"/>
                  <a:gd name="T49" fmla="*/ 0 h 222"/>
                  <a:gd name="T50" fmla="*/ 2147483647 w 426"/>
                  <a:gd name="T51" fmla="*/ 2147483647 h 222"/>
                  <a:gd name="T52" fmla="*/ 2147483647 w 426"/>
                  <a:gd name="T53" fmla="*/ 0 h 222"/>
                  <a:gd name="T54" fmla="*/ 2147483647 w 426"/>
                  <a:gd name="T55" fmla="*/ 2147483647 h 222"/>
                  <a:gd name="T56" fmla="*/ 2147483647 w 426"/>
                  <a:gd name="T57" fmla="*/ 2147483647 h 222"/>
                  <a:gd name="T58" fmla="*/ 2147483647 w 426"/>
                  <a:gd name="T59" fmla="*/ 2147483647 h 222"/>
                  <a:gd name="T60" fmla="*/ 2147483647 w 426"/>
                  <a:gd name="T61" fmla="*/ 2147483647 h 222"/>
                  <a:gd name="T62" fmla="*/ 2147483647 w 426"/>
                  <a:gd name="T63" fmla="*/ 2147483647 h 222"/>
                  <a:gd name="T64" fmla="*/ 2147483647 w 426"/>
                  <a:gd name="T65" fmla="*/ 2147483647 h 222"/>
                  <a:gd name="T66" fmla="*/ 2147483647 w 426"/>
                  <a:gd name="T67" fmla="*/ 2147483647 h 222"/>
                  <a:gd name="T68" fmla="*/ 2147483647 w 426"/>
                  <a:gd name="T69" fmla="*/ 2147483647 h 222"/>
                  <a:gd name="T70" fmla="*/ 2147483647 w 426"/>
                  <a:gd name="T71" fmla="*/ 2147483647 h 2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6"/>
                  <a:gd name="T109" fmla="*/ 0 h 222"/>
                  <a:gd name="T110" fmla="*/ 426 w 426"/>
                  <a:gd name="T111" fmla="*/ 222 h 2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6" h="222">
                    <a:moveTo>
                      <a:pt x="42" y="66"/>
                    </a:moveTo>
                    <a:lnTo>
                      <a:pt x="24" y="66"/>
                    </a:lnTo>
                    <a:lnTo>
                      <a:pt x="18" y="78"/>
                    </a:lnTo>
                    <a:lnTo>
                      <a:pt x="30" y="78"/>
                    </a:lnTo>
                    <a:lnTo>
                      <a:pt x="18" y="96"/>
                    </a:lnTo>
                    <a:lnTo>
                      <a:pt x="18" y="120"/>
                    </a:lnTo>
                    <a:lnTo>
                      <a:pt x="0" y="120"/>
                    </a:lnTo>
                    <a:lnTo>
                      <a:pt x="0" y="126"/>
                    </a:lnTo>
                    <a:lnTo>
                      <a:pt x="6" y="132"/>
                    </a:lnTo>
                    <a:lnTo>
                      <a:pt x="12" y="150"/>
                    </a:lnTo>
                    <a:lnTo>
                      <a:pt x="30" y="162"/>
                    </a:lnTo>
                    <a:lnTo>
                      <a:pt x="42" y="168"/>
                    </a:lnTo>
                    <a:lnTo>
                      <a:pt x="48" y="174"/>
                    </a:lnTo>
                    <a:lnTo>
                      <a:pt x="48" y="180"/>
                    </a:lnTo>
                    <a:lnTo>
                      <a:pt x="60" y="192"/>
                    </a:lnTo>
                    <a:lnTo>
                      <a:pt x="72" y="198"/>
                    </a:lnTo>
                    <a:lnTo>
                      <a:pt x="78" y="204"/>
                    </a:lnTo>
                    <a:lnTo>
                      <a:pt x="90" y="210"/>
                    </a:lnTo>
                    <a:lnTo>
                      <a:pt x="108" y="210"/>
                    </a:lnTo>
                    <a:lnTo>
                      <a:pt x="114" y="222"/>
                    </a:lnTo>
                    <a:lnTo>
                      <a:pt x="156" y="216"/>
                    </a:lnTo>
                    <a:lnTo>
                      <a:pt x="168" y="210"/>
                    </a:lnTo>
                    <a:lnTo>
                      <a:pt x="174" y="204"/>
                    </a:lnTo>
                    <a:lnTo>
                      <a:pt x="198" y="204"/>
                    </a:lnTo>
                    <a:lnTo>
                      <a:pt x="216" y="186"/>
                    </a:lnTo>
                    <a:lnTo>
                      <a:pt x="240" y="186"/>
                    </a:lnTo>
                    <a:lnTo>
                      <a:pt x="258" y="198"/>
                    </a:lnTo>
                    <a:lnTo>
                      <a:pt x="288" y="192"/>
                    </a:lnTo>
                    <a:lnTo>
                      <a:pt x="288" y="174"/>
                    </a:lnTo>
                    <a:lnTo>
                      <a:pt x="306" y="180"/>
                    </a:lnTo>
                    <a:lnTo>
                      <a:pt x="312" y="174"/>
                    </a:lnTo>
                    <a:lnTo>
                      <a:pt x="324" y="168"/>
                    </a:lnTo>
                    <a:lnTo>
                      <a:pt x="330" y="162"/>
                    </a:lnTo>
                    <a:lnTo>
                      <a:pt x="330" y="144"/>
                    </a:lnTo>
                    <a:lnTo>
                      <a:pt x="336" y="138"/>
                    </a:lnTo>
                    <a:lnTo>
                      <a:pt x="348" y="132"/>
                    </a:lnTo>
                    <a:lnTo>
                      <a:pt x="366" y="114"/>
                    </a:lnTo>
                    <a:lnTo>
                      <a:pt x="366" y="72"/>
                    </a:lnTo>
                    <a:lnTo>
                      <a:pt x="378" y="60"/>
                    </a:lnTo>
                    <a:lnTo>
                      <a:pt x="408" y="60"/>
                    </a:lnTo>
                    <a:lnTo>
                      <a:pt x="426" y="42"/>
                    </a:lnTo>
                    <a:lnTo>
                      <a:pt x="420" y="36"/>
                    </a:lnTo>
                    <a:lnTo>
                      <a:pt x="408" y="36"/>
                    </a:lnTo>
                    <a:lnTo>
                      <a:pt x="402" y="30"/>
                    </a:lnTo>
                    <a:lnTo>
                      <a:pt x="396" y="30"/>
                    </a:lnTo>
                    <a:lnTo>
                      <a:pt x="372" y="6"/>
                    </a:lnTo>
                    <a:lnTo>
                      <a:pt x="348" y="6"/>
                    </a:lnTo>
                    <a:lnTo>
                      <a:pt x="336" y="12"/>
                    </a:lnTo>
                    <a:lnTo>
                      <a:pt x="324" y="12"/>
                    </a:lnTo>
                    <a:lnTo>
                      <a:pt x="324" y="0"/>
                    </a:lnTo>
                    <a:lnTo>
                      <a:pt x="312" y="0"/>
                    </a:lnTo>
                    <a:lnTo>
                      <a:pt x="312" y="18"/>
                    </a:lnTo>
                    <a:lnTo>
                      <a:pt x="294" y="12"/>
                    </a:lnTo>
                    <a:lnTo>
                      <a:pt x="294" y="0"/>
                    </a:lnTo>
                    <a:lnTo>
                      <a:pt x="270" y="0"/>
                    </a:lnTo>
                    <a:lnTo>
                      <a:pt x="264" y="12"/>
                    </a:lnTo>
                    <a:lnTo>
                      <a:pt x="252" y="24"/>
                    </a:lnTo>
                    <a:lnTo>
                      <a:pt x="246" y="24"/>
                    </a:lnTo>
                    <a:lnTo>
                      <a:pt x="234" y="30"/>
                    </a:lnTo>
                    <a:lnTo>
                      <a:pt x="210" y="30"/>
                    </a:lnTo>
                    <a:lnTo>
                      <a:pt x="204" y="42"/>
                    </a:lnTo>
                    <a:lnTo>
                      <a:pt x="168" y="36"/>
                    </a:lnTo>
                    <a:lnTo>
                      <a:pt x="156" y="60"/>
                    </a:lnTo>
                    <a:lnTo>
                      <a:pt x="144" y="60"/>
                    </a:lnTo>
                    <a:lnTo>
                      <a:pt x="126" y="66"/>
                    </a:lnTo>
                    <a:lnTo>
                      <a:pt x="84" y="66"/>
                    </a:lnTo>
                    <a:lnTo>
                      <a:pt x="78" y="60"/>
                    </a:lnTo>
                    <a:lnTo>
                      <a:pt x="72" y="48"/>
                    </a:lnTo>
                    <a:lnTo>
                      <a:pt x="66" y="42"/>
                    </a:lnTo>
                    <a:lnTo>
                      <a:pt x="54" y="60"/>
                    </a:lnTo>
                    <a:lnTo>
                      <a:pt x="42" y="54"/>
                    </a:lnTo>
                    <a:lnTo>
                      <a:pt x="42" y="6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2" name="Greece" descr="© INSCALE GmbH, 05.05.2010&#10;http://www.presentationload.com/">
                <a:extLst>
                  <a:ext uri="{FF2B5EF4-FFF2-40B4-BE49-F238E27FC236}">
                    <a16:creationId xmlns:a16="http://schemas.microsoft.com/office/drawing/2014/main" id="{E2A0937D-3DC0-4A84-36EF-305818B6002F}"/>
                  </a:ext>
                </a:extLst>
              </p:cNvPr>
              <p:cNvSpPr>
                <a:spLocks noEditPoints="1"/>
              </p:cNvSpPr>
              <p:nvPr/>
            </p:nvSpPr>
            <p:spPr bwMode="gray">
              <a:xfrm>
                <a:off x="6186654" y="2444406"/>
                <a:ext cx="250793" cy="260015"/>
              </a:xfrm>
              <a:custGeom>
                <a:avLst/>
                <a:gdLst>
                  <a:gd name="T0" fmla="*/ 0 w 534"/>
                  <a:gd name="T1" fmla="*/ 2147483647 h 552"/>
                  <a:gd name="T2" fmla="*/ 2147483647 w 534"/>
                  <a:gd name="T3" fmla="*/ 2147483647 h 552"/>
                  <a:gd name="T4" fmla="*/ 2147483647 w 534"/>
                  <a:gd name="T5" fmla="*/ 2147483647 h 552"/>
                  <a:gd name="T6" fmla="*/ 2147483647 w 534"/>
                  <a:gd name="T7" fmla="*/ 2147483647 h 552"/>
                  <a:gd name="T8" fmla="*/ 2147483647 w 534"/>
                  <a:gd name="T9" fmla="*/ 2147483647 h 552"/>
                  <a:gd name="T10" fmla="*/ 2147483647 w 534"/>
                  <a:gd name="T11" fmla="*/ 2147483647 h 552"/>
                  <a:gd name="T12" fmla="*/ 2147483647 w 534"/>
                  <a:gd name="T13" fmla="*/ 2147483647 h 552"/>
                  <a:gd name="T14" fmla="*/ 2147483647 w 534"/>
                  <a:gd name="T15" fmla="*/ 2147483647 h 552"/>
                  <a:gd name="T16" fmla="*/ 2147483647 w 534"/>
                  <a:gd name="T17" fmla="*/ 2147483647 h 552"/>
                  <a:gd name="T18" fmla="*/ 2147483647 w 534"/>
                  <a:gd name="T19" fmla="*/ 2147483647 h 552"/>
                  <a:gd name="T20" fmla="*/ 2147483647 w 534"/>
                  <a:gd name="T21" fmla="*/ 2147483647 h 552"/>
                  <a:gd name="T22" fmla="*/ 2147483647 w 534"/>
                  <a:gd name="T23" fmla="*/ 2147483647 h 552"/>
                  <a:gd name="T24" fmla="*/ 2147483647 w 534"/>
                  <a:gd name="T25" fmla="*/ 2147483647 h 552"/>
                  <a:gd name="T26" fmla="*/ 2147483647 w 534"/>
                  <a:gd name="T27" fmla="*/ 2147483647 h 552"/>
                  <a:gd name="T28" fmla="*/ 2147483647 w 534"/>
                  <a:gd name="T29" fmla="*/ 2147483647 h 552"/>
                  <a:gd name="T30" fmla="*/ 2147483647 w 534"/>
                  <a:gd name="T31" fmla="*/ 2147483647 h 552"/>
                  <a:gd name="T32" fmla="*/ 2147483647 w 534"/>
                  <a:gd name="T33" fmla="*/ 2147483647 h 552"/>
                  <a:gd name="T34" fmla="*/ 2147483647 w 534"/>
                  <a:gd name="T35" fmla="*/ 2147483647 h 552"/>
                  <a:gd name="T36" fmla="*/ 2147483647 w 534"/>
                  <a:gd name="T37" fmla="*/ 2147483647 h 552"/>
                  <a:gd name="T38" fmla="*/ 2147483647 w 534"/>
                  <a:gd name="T39" fmla="*/ 2147483647 h 552"/>
                  <a:gd name="T40" fmla="*/ 2147483647 w 534"/>
                  <a:gd name="T41" fmla="*/ 2147483647 h 552"/>
                  <a:gd name="T42" fmla="*/ 2147483647 w 534"/>
                  <a:gd name="T43" fmla="*/ 2147483647 h 552"/>
                  <a:gd name="T44" fmla="*/ 2147483647 w 534"/>
                  <a:gd name="T45" fmla="*/ 2147483647 h 552"/>
                  <a:gd name="T46" fmla="*/ 2147483647 w 534"/>
                  <a:gd name="T47" fmla="*/ 2147483647 h 552"/>
                  <a:gd name="T48" fmla="*/ 2147483647 w 534"/>
                  <a:gd name="T49" fmla="*/ 2147483647 h 552"/>
                  <a:gd name="T50" fmla="*/ 2147483647 w 534"/>
                  <a:gd name="T51" fmla="*/ 2147483647 h 552"/>
                  <a:gd name="T52" fmla="*/ 2147483647 w 534"/>
                  <a:gd name="T53" fmla="*/ 2147483647 h 552"/>
                  <a:gd name="T54" fmla="*/ 2147483647 w 534"/>
                  <a:gd name="T55" fmla="*/ 2147483647 h 552"/>
                  <a:gd name="T56" fmla="*/ 2147483647 w 534"/>
                  <a:gd name="T57" fmla="*/ 2147483647 h 552"/>
                  <a:gd name="T58" fmla="*/ 2147483647 w 534"/>
                  <a:gd name="T59" fmla="*/ 2147483647 h 552"/>
                  <a:gd name="T60" fmla="*/ 2147483647 w 534"/>
                  <a:gd name="T61" fmla="*/ 2147483647 h 552"/>
                  <a:gd name="T62" fmla="*/ 2147483647 w 534"/>
                  <a:gd name="T63" fmla="*/ 2147483647 h 552"/>
                  <a:gd name="T64" fmla="*/ 2147483647 w 534"/>
                  <a:gd name="T65" fmla="*/ 2147483647 h 552"/>
                  <a:gd name="T66" fmla="*/ 2147483647 w 534"/>
                  <a:gd name="T67" fmla="*/ 2147483647 h 552"/>
                  <a:gd name="T68" fmla="*/ 2147483647 w 534"/>
                  <a:gd name="T69" fmla="*/ 2147483647 h 552"/>
                  <a:gd name="T70" fmla="*/ 2147483647 w 534"/>
                  <a:gd name="T71" fmla="*/ 2147483647 h 552"/>
                  <a:gd name="T72" fmla="*/ 2147483647 w 534"/>
                  <a:gd name="T73" fmla="*/ 2147483647 h 552"/>
                  <a:gd name="T74" fmla="*/ 2147483647 w 534"/>
                  <a:gd name="T75" fmla="*/ 2147483647 h 552"/>
                  <a:gd name="T76" fmla="*/ 2147483647 w 534"/>
                  <a:gd name="T77" fmla="*/ 2147483647 h 552"/>
                  <a:gd name="T78" fmla="*/ 2147483647 w 534"/>
                  <a:gd name="T79" fmla="*/ 2147483647 h 552"/>
                  <a:gd name="T80" fmla="*/ 2147483647 w 534"/>
                  <a:gd name="T81" fmla="*/ 2147483647 h 552"/>
                  <a:gd name="T82" fmla="*/ 2147483647 w 534"/>
                  <a:gd name="T83" fmla="*/ 2147483647 h 552"/>
                  <a:gd name="T84" fmla="*/ 2147483647 w 534"/>
                  <a:gd name="T85" fmla="*/ 2147483647 h 552"/>
                  <a:gd name="T86" fmla="*/ 2147483647 w 534"/>
                  <a:gd name="T87" fmla="*/ 2147483647 h 552"/>
                  <a:gd name="T88" fmla="*/ 2147483647 w 534"/>
                  <a:gd name="T89" fmla="*/ 2147483647 h 552"/>
                  <a:gd name="T90" fmla="*/ 2147483647 w 534"/>
                  <a:gd name="T91" fmla="*/ 2147483647 h 552"/>
                  <a:gd name="T92" fmla="*/ 2147483647 w 534"/>
                  <a:gd name="T93" fmla="*/ 2147483647 h 552"/>
                  <a:gd name="T94" fmla="*/ 2147483647 w 534"/>
                  <a:gd name="T95" fmla="*/ 2147483647 h 552"/>
                  <a:gd name="T96" fmla="*/ 2147483647 w 534"/>
                  <a:gd name="T97" fmla="*/ 2147483647 h 552"/>
                  <a:gd name="T98" fmla="*/ 2147483647 w 534"/>
                  <a:gd name="T99" fmla="*/ 2147483647 h 552"/>
                  <a:gd name="T100" fmla="*/ 2147483647 w 534"/>
                  <a:gd name="T101" fmla="*/ 2147483647 h 552"/>
                  <a:gd name="T102" fmla="*/ 2147483647 w 534"/>
                  <a:gd name="T103" fmla="*/ 2147483647 h 552"/>
                  <a:gd name="T104" fmla="*/ 2147483647 w 534"/>
                  <a:gd name="T105" fmla="*/ 2147483647 h 552"/>
                  <a:gd name="T106" fmla="*/ 2147483647 w 534"/>
                  <a:gd name="T107" fmla="*/ 2147483647 h 5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34"/>
                  <a:gd name="T163" fmla="*/ 0 h 552"/>
                  <a:gd name="T164" fmla="*/ 534 w 534"/>
                  <a:gd name="T165" fmla="*/ 552 h 55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34" h="552">
                    <a:moveTo>
                      <a:pt x="240" y="108"/>
                    </a:moveTo>
                    <a:lnTo>
                      <a:pt x="270" y="126"/>
                    </a:lnTo>
                    <a:lnTo>
                      <a:pt x="282" y="120"/>
                    </a:lnTo>
                    <a:lnTo>
                      <a:pt x="240" y="108"/>
                    </a:lnTo>
                    <a:close/>
                    <a:moveTo>
                      <a:pt x="24" y="258"/>
                    </a:moveTo>
                    <a:lnTo>
                      <a:pt x="0" y="282"/>
                    </a:lnTo>
                    <a:lnTo>
                      <a:pt x="42" y="294"/>
                    </a:lnTo>
                    <a:lnTo>
                      <a:pt x="24" y="258"/>
                    </a:lnTo>
                    <a:close/>
                    <a:moveTo>
                      <a:pt x="312" y="414"/>
                    </a:moveTo>
                    <a:lnTo>
                      <a:pt x="312" y="420"/>
                    </a:lnTo>
                    <a:lnTo>
                      <a:pt x="324" y="420"/>
                    </a:lnTo>
                    <a:lnTo>
                      <a:pt x="324" y="414"/>
                    </a:lnTo>
                    <a:lnTo>
                      <a:pt x="318" y="408"/>
                    </a:lnTo>
                    <a:lnTo>
                      <a:pt x="312" y="408"/>
                    </a:lnTo>
                    <a:lnTo>
                      <a:pt x="312" y="414"/>
                    </a:lnTo>
                    <a:close/>
                    <a:moveTo>
                      <a:pt x="306" y="390"/>
                    </a:moveTo>
                    <a:lnTo>
                      <a:pt x="300" y="378"/>
                    </a:lnTo>
                    <a:lnTo>
                      <a:pt x="294" y="390"/>
                    </a:lnTo>
                    <a:lnTo>
                      <a:pt x="306" y="390"/>
                    </a:lnTo>
                    <a:close/>
                    <a:moveTo>
                      <a:pt x="294" y="294"/>
                    </a:moveTo>
                    <a:lnTo>
                      <a:pt x="318" y="336"/>
                    </a:lnTo>
                    <a:lnTo>
                      <a:pt x="330" y="318"/>
                    </a:lnTo>
                    <a:lnTo>
                      <a:pt x="294" y="294"/>
                    </a:lnTo>
                    <a:close/>
                    <a:moveTo>
                      <a:pt x="108" y="264"/>
                    </a:moveTo>
                    <a:lnTo>
                      <a:pt x="138" y="264"/>
                    </a:lnTo>
                    <a:lnTo>
                      <a:pt x="144" y="270"/>
                    </a:lnTo>
                    <a:lnTo>
                      <a:pt x="156" y="270"/>
                    </a:lnTo>
                    <a:lnTo>
                      <a:pt x="180" y="282"/>
                    </a:lnTo>
                    <a:lnTo>
                      <a:pt x="192" y="282"/>
                    </a:lnTo>
                    <a:lnTo>
                      <a:pt x="198" y="288"/>
                    </a:lnTo>
                    <a:lnTo>
                      <a:pt x="204" y="288"/>
                    </a:lnTo>
                    <a:lnTo>
                      <a:pt x="216" y="300"/>
                    </a:lnTo>
                    <a:lnTo>
                      <a:pt x="228" y="306"/>
                    </a:lnTo>
                    <a:lnTo>
                      <a:pt x="234" y="312"/>
                    </a:lnTo>
                    <a:lnTo>
                      <a:pt x="246" y="312"/>
                    </a:lnTo>
                    <a:lnTo>
                      <a:pt x="252" y="306"/>
                    </a:lnTo>
                    <a:lnTo>
                      <a:pt x="252" y="288"/>
                    </a:lnTo>
                    <a:lnTo>
                      <a:pt x="228" y="264"/>
                    </a:lnTo>
                    <a:lnTo>
                      <a:pt x="216" y="258"/>
                    </a:lnTo>
                    <a:lnTo>
                      <a:pt x="210" y="252"/>
                    </a:lnTo>
                    <a:lnTo>
                      <a:pt x="204" y="252"/>
                    </a:lnTo>
                    <a:lnTo>
                      <a:pt x="198" y="246"/>
                    </a:lnTo>
                    <a:lnTo>
                      <a:pt x="186" y="246"/>
                    </a:lnTo>
                    <a:lnTo>
                      <a:pt x="174" y="234"/>
                    </a:lnTo>
                    <a:lnTo>
                      <a:pt x="168" y="234"/>
                    </a:lnTo>
                    <a:lnTo>
                      <a:pt x="174" y="228"/>
                    </a:lnTo>
                    <a:lnTo>
                      <a:pt x="192" y="228"/>
                    </a:lnTo>
                    <a:lnTo>
                      <a:pt x="198" y="240"/>
                    </a:lnTo>
                    <a:lnTo>
                      <a:pt x="222" y="252"/>
                    </a:lnTo>
                    <a:lnTo>
                      <a:pt x="234" y="264"/>
                    </a:lnTo>
                    <a:lnTo>
                      <a:pt x="258" y="264"/>
                    </a:lnTo>
                    <a:lnTo>
                      <a:pt x="270" y="252"/>
                    </a:lnTo>
                    <a:lnTo>
                      <a:pt x="258" y="240"/>
                    </a:lnTo>
                    <a:lnTo>
                      <a:pt x="246" y="240"/>
                    </a:lnTo>
                    <a:lnTo>
                      <a:pt x="234" y="234"/>
                    </a:lnTo>
                    <a:lnTo>
                      <a:pt x="222" y="234"/>
                    </a:lnTo>
                    <a:lnTo>
                      <a:pt x="210" y="228"/>
                    </a:lnTo>
                    <a:lnTo>
                      <a:pt x="204" y="216"/>
                    </a:lnTo>
                    <a:lnTo>
                      <a:pt x="198" y="210"/>
                    </a:lnTo>
                    <a:lnTo>
                      <a:pt x="198" y="204"/>
                    </a:lnTo>
                    <a:lnTo>
                      <a:pt x="192" y="192"/>
                    </a:lnTo>
                    <a:lnTo>
                      <a:pt x="186" y="186"/>
                    </a:lnTo>
                    <a:lnTo>
                      <a:pt x="174" y="162"/>
                    </a:lnTo>
                    <a:lnTo>
                      <a:pt x="168" y="156"/>
                    </a:lnTo>
                    <a:lnTo>
                      <a:pt x="162" y="144"/>
                    </a:lnTo>
                    <a:lnTo>
                      <a:pt x="150" y="132"/>
                    </a:lnTo>
                    <a:lnTo>
                      <a:pt x="150" y="120"/>
                    </a:lnTo>
                    <a:lnTo>
                      <a:pt x="144" y="114"/>
                    </a:lnTo>
                    <a:lnTo>
                      <a:pt x="144" y="102"/>
                    </a:lnTo>
                    <a:lnTo>
                      <a:pt x="150" y="96"/>
                    </a:lnTo>
                    <a:lnTo>
                      <a:pt x="156" y="96"/>
                    </a:lnTo>
                    <a:lnTo>
                      <a:pt x="162" y="102"/>
                    </a:lnTo>
                    <a:lnTo>
                      <a:pt x="162" y="108"/>
                    </a:lnTo>
                    <a:lnTo>
                      <a:pt x="168" y="114"/>
                    </a:lnTo>
                    <a:lnTo>
                      <a:pt x="180" y="114"/>
                    </a:lnTo>
                    <a:lnTo>
                      <a:pt x="180" y="120"/>
                    </a:lnTo>
                    <a:lnTo>
                      <a:pt x="186" y="120"/>
                    </a:lnTo>
                    <a:lnTo>
                      <a:pt x="198" y="132"/>
                    </a:lnTo>
                    <a:lnTo>
                      <a:pt x="198" y="144"/>
                    </a:lnTo>
                    <a:lnTo>
                      <a:pt x="204" y="144"/>
                    </a:lnTo>
                    <a:lnTo>
                      <a:pt x="210" y="138"/>
                    </a:lnTo>
                    <a:lnTo>
                      <a:pt x="216" y="138"/>
                    </a:lnTo>
                    <a:lnTo>
                      <a:pt x="204" y="120"/>
                    </a:lnTo>
                    <a:lnTo>
                      <a:pt x="210" y="120"/>
                    </a:lnTo>
                    <a:lnTo>
                      <a:pt x="234" y="132"/>
                    </a:lnTo>
                    <a:lnTo>
                      <a:pt x="222" y="114"/>
                    </a:lnTo>
                    <a:lnTo>
                      <a:pt x="228" y="108"/>
                    </a:lnTo>
                    <a:lnTo>
                      <a:pt x="228" y="84"/>
                    </a:lnTo>
                    <a:lnTo>
                      <a:pt x="240" y="72"/>
                    </a:lnTo>
                    <a:lnTo>
                      <a:pt x="270" y="72"/>
                    </a:lnTo>
                    <a:lnTo>
                      <a:pt x="276" y="78"/>
                    </a:lnTo>
                    <a:lnTo>
                      <a:pt x="276" y="90"/>
                    </a:lnTo>
                    <a:lnTo>
                      <a:pt x="288" y="90"/>
                    </a:lnTo>
                    <a:lnTo>
                      <a:pt x="294" y="84"/>
                    </a:lnTo>
                    <a:lnTo>
                      <a:pt x="300" y="72"/>
                    </a:lnTo>
                    <a:lnTo>
                      <a:pt x="306" y="66"/>
                    </a:lnTo>
                    <a:lnTo>
                      <a:pt x="342" y="66"/>
                    </a:lnTo>
                    <a:lnTo>
                      <a:pt x="360" y="72"/>
                    </a:lnTo>
                    <a:lnTo>
                      <a:pt x="372" y="72"/>
                    </a:lnTo>
                    <a:lnTo>
                      <a:pt x="378" y="78"/>
                    </a:lnTo>
                    <a:lnTo>
                      <a:pt x="384" y="78"/>
                    </a:lnTo>
                    <a:lnTo>
                      <a:pt x="384" y="72"/>
                    </a:lnTo>
                    <a:lnTo>
                      <a:pt x="390" y="60"/>
                    </a:lnTo>
                    <a:lnTo>
                      <a:pt x="390" y="48"/>
                    </a:lnTo>
                    <a:lnTo>
                      <a:pt x="384" y="42"/>
                    </a:lnTo>
                    <a:lnTo>
                      <a:pt x="384" y="36"/>
                    </a:lnTo>
                    <a:lnTo>
                      <a:pt x="390" y="30"/>
                    </a:lnTo>
                    <a:lnTo>
                      <a:pt x="408" y="30"/>
                    </a:lnTo>
                    <a:lnTo>
                      <a:pt x="408" y="18"/>
                    </a:lnTo>
                    <a:lnTo>
                      <a:pt x="402" y="12"/>
                    </a:lnTo>
                    <a:lnTo>
                      <a:pt x="402" y="6"/>
                    </a:lnTo>
                    <a:lnTo>
                      <a:pt x="390" y="6"/>
                    </a:lnTo>
                    <a:lnTo>
                      <a:pt x="384" y="0"/>
                    </a:lnTo>
                    <a:lnTo>
                      <a:pt x="366" y="6"/>
                    </a:lnTo>
                    <a:lnTo>
                      <a:pt x="372" y="12"/>
                    </a:lnTo>
                    <a:lnTo>
                      <a:pt x="372" y="30"/>
                    </a:lnTo>
                    <a:lnTo>
                      <a:pt x="366" y="36"/>
                    </a:lnTo>
                    <a:lnTo>
                      <a:pt x="348" y="36"/>
                    </a:lnTo>
                    <a:lnTo>
                      <a:pt x="336" y="24"/>
                    </a:lnTo>
                    <a:lnTo>
                      <a:pt x="324" y="36"/>
                    </a:lnTo>
                    <a:lnTo>
                      <a:pt x="312" y="36"/>
                    </a:lnTo>
                    <a:lnTo>
                      <a:pt x="300" y="24"/>
                    </a:lnTo>
                    <a:lnTo>
                      <a:pt x="294" y="30"/>
                    </a:lnTo>
                    <a:lnTo>
                      <a:pt x="282" y="30"/>
                    </a:lnTo>
                    <a:lnTo>
                      <a:pt x="264" y="12"/>
                    </a:lnTo>
                    <a:lnTo>
                      <a:pt x="264" y="6"/>
                    </a:lnTo>
                    <a:lnTo>
                      <a:pt x="234" y="12"/>
                    </a:lnTo>
                    <a:lnTo>
                      <a:pt x="228" y="30"/>
                    </a:lnTo>
                    <a:lnTo>
                      <a:pt x="204" y="24"/>
                    </a:lnTo>
                    <a:lnTo>
                      <a:pt x="198" y="30"/>
                    </a:lnTo>
                    <a:lnTo>
                      <a:pt x="186" y="36"/>
                    </a:lnTo>
                    <a:lnTo>
                      <a:pt x="174" y="36"/>
                    </a:lnTo>
                    <a:lnTo>
                      <a:pt x="168" y="30"/>
                    </a:lnTo>
                    <a:lnTo>
                      <a:pt x="162" y="30"/>
                    </a:lnTo>
                    <a:lnTo>
                      <a:pt x="150" y="36"/>
                    </a:lnTo>
                    <a:lnTo>
                      <a:pt x="138" y="48"/>
                    </a:lnTo>
                    <a:lnTo>
                      <a:pt x="126" y="54"/>
                    </a:lnTo>
                    <a:lnTo>
                      <a:pt x="102" y="54"/>
                    </a:lnTo>
                    <a:lnTo>
                      <a:pt x="102" y="60"/>
                    </a:lnTo>
                    <a:lnTo>
                      <a:pt x="96" y="72"/>
                    </a:lnTo>
                    <a:lnTo>
                      <a:pt x="72" y="72"/>
                    </a:lnTo>
                    <a:lnTo>
                      <a:pt x="66" y="66"/>
                    </a:lnTo>
                    <a:lnTo>
                      <a:pt x="60" y="66"/>
                    </a:lnTo>
                    <a:lnTo>
                      <a:pt x="48" y="72"/>
                    </a:lnTo>
                    <a:lnTo>
                      <a:pt x="54" y="84"/>
                    </a:lnTo>
                    <a:lnTo>
                      <a:pt x="54" y="90"/>
                    </a:lnTo>
                    <a:lnTo>
                      <a:pt x="42" y="102"/>
                    </a:lnTo>
                    <a:lnTo>
                      <a:pt x="24" y="102"/>
                    </a:lnTo>
                    <a:lnTo>
                      <a:pt x="24" y="126"/>
                    </a:lnTo>
                    <a:lnTo>
                      <a:pt x="12" y="132"/>
                    </a:lnTo>
                    <a:lnTo>
                      <a:pt x="0" y="132"/>
                    </a:lnTo>
                    <a:lnTo>
                      <a:pt x="0" y="198"/>
                    </a:lnTo>
                    <a:lnTo>
                      <a:pt x="6" y="204"/>
                    </a:lnTo>
                    <a:lnTo>
                      <a:pt x="18" y="210"/>
                    </a:lnTo>
                    <a:lnTo>
                      <a:pt x="24" y="216"/>
                    </a:lnTo>
                    <a:lnTo>
                      <a:pt x="30" y="228"/>
                    </a:lnTo>
                    <a:lnTo>
                      <a:pt x="36" y="234"/>
                    </a:lnTo>
                    <a:lnTo>
                      <a:pt x="42" y="246"/>
                    </a:lnTo>
                    <a:lnTo>
                      <a:pt x="54" y="258"/>
                    </a:lnTo>
                    <a:lnTo>
                      <a:pt x="60" y="270"/>
                    </a:lnTo>
                    <a:lnTo>
                      <a:pt x="84" y="270"/>
                    </a:lnTo>
                    <a:lnTo>
                      <a:pt x="96" y="264"/>
                    </a:lnTo>
                    <a:lnTo>
                      <a:pt x="108" y="264"/>
                    </a:lnTo>
                    <a:close/>
                    <a:moveTo>
                      <a:pt x="396" y="252"/>
                    </a:moveTo>
                    <a:lnTo>
                      <a:pt x="372" y="252"/>
                    </a:lnTo>
                    <a:lnTo>
                      <a:pt x="372" y="270"/>
                    </a:lnTo>
                    <a:lnTo>
                      <a:pt x="384" y="294"/>
                    </a:lnTo>
                    <a:lnTo>
                      <a:pt x="396" y="252"/>
                    </a:lnTo>
                    <a:close/>
                    <a:moveTo>
                      <a:pt x="24" y="312"/>
                    </a:moveTo>
                    <a:lnTo>
                      <a:pt x="18" y="318"/>
                    </a:lnTo>
                    <a:lnTo>
                      <a:pt x="24" y="324"/>
                    </a:lnTo>
                    <a:lnTo>
                      <a:pt x="30" y="324"/>
                    </a:lnTo>
                    <a:lnTo>
                      <a:pt x="36" y="330"/>
                    </a:lnTo>
                    <a:lnTo>
                      <a:pt x="42" y="324"/>
                    </a:lnTo>
                    <a:lnTo>
                      <a:pt x="42" y="318"/>
                    </a:lnTo>
                    <a:lnTo>
                      <a:pt x="30" y="306"/>
                    </a:lnTo>
                    <a:lnTo>
                      <a:pt x="24" y="312"/>
                    </a:lnTo>
                    <a:close/>
                    <a:moveTo>
                      <a:pt x="378" y="390"/>
                    </a:moveTo>
                    <a:lnTo>
                      <a:pt x="378" y="408"/>
                    </a:lnTo>
                    <a:lnTo>
                      <a:pt x="390" y="390"/>
                    </a:lnTo>
                    <a:lnTo>
                      <a:pt x="378" y="390"/>
                    </a:lnTo>
                    <a:close/>
                    <a:moveTo>
                      <a:pt x="408" y="330"/>
                    </a:moveTo>
                    <a:lnTo>
                      <a:pt x="396" y="330"/>
                    </a:lnTo>
                    <a:lnTo>
                      <a:pt x="384" y="336"/>
                    </a:lnTo>
                    <a:lnTo>
                      <a:pt x="384" y="342"/>
                    </a:lnTo>
                    <a:lnTo>
                      <a:pt x="396" y="342"/>
                    </a:lnTo>
                    <a:lnTo>
                      <a:pt x="402" y="336"/>
                    </a:lnTo>
                    <a:lnTo>
                      <a:pt x="408" y="336"/>
                    </a:lnTo>
                    <a:lnTo>
                      <a:pt x="408" y="330"/>
                    </a:lnTo>
                    <a:close/>
                    <a:moveTo>
                      <a:pt x="396" y="192"/>
                    </a:moveTo>
                    <a:lnTo>
                      <a:pt x="372" y="198"/>
                    </a:lnTo>
                    <a:lnTo>
                      <a:pt x="372" y="210"/>
                    </a:lnTo>
                    <a:lnTo>
                      <a:pt x="390" y="210"/>
                    </a:lnTo>
                    <a:lnTo>
                      <a:pt x="396" y="216"/>
                    </a:lnTo>
                    <a:lnTo>
                      <a:pt x="396" y="222"/>
                    </a:lnTo>
                    <a:lnTo>
                      <a:pt x="414" y="222"/>
                    </a:lnTo>
                    <a:lnTo>
                      <a:pt x="414" y="210"/>
                    </a:lnTo>
                    <a:lnTo>
                      <a:pt x="396" y="192"/>
                    </a:lnTo>
                    <a:close/>
                    <a:moveTo>
                      <a:pt x="342" y="372"/>
                    </a:moveTo>
                    <a:lnTo>
                      <a:pt x="342" y="378"/>
                    </a:lnTo>
                    <a:lnTo>
                      <a:pt x="348" y="384"/>
                    </a:lnTo>
                    <a:lnTo>
                      <a:pt x="360" y="384"/>
                    </a:lnTo>
                    <a:lnTo>
                      <a:pt x="366" y="378"/>
                    </a:lnTo>
                    <a:lnTo>
                      <a:pt x="366" y="372"/>
                    </a:lnTo>
                    <a:lnTo>
                      <a:pt x="360" y="366"/>
                    </a:lnTo>
                    <a:lnTo>
                      <a:pt x="342" y="366"/>
                    </a:lnTo>
                    <a:lnTo>
                      <a:pt x="342" y="372"/>
                    </a:lnTo>
                    <a:close/>
                    <a:moveTo>
                      <a:pt x="444" y="312"/>
                    </a:moveTo>
                    <a:lnTo>
                      <a:pt x="432" y="312"/>
                    </a:lnTo>
                    <a:lnTo>
                      <a:pt x="432" y="330"/>
                    </a:lnTo>
                    <a:lnTo>
                      <a:pt x="444" y="336"/>
                    </a:lnTo>
                    <a:lnTo>
                      <a:pt x="450" y="330"/>
                    </a:lnTo>
                    <a:lnTo>
                      <a:pt x="450" y="318"/>
                    </a:lnTo>
                    <a:lnTo>
                      <a:pt x="444" y="312"/>
                    </a:lnTo>
                    <a:close/>
                    <a:moveTo>
                      <a:pt x="444" y="372"/>
                    </a:moveTo>
                    <a:lnTo>
                      <a:pt x="456" y="354"/>
                    </a:lnTo>
                    <a:lnTo>
                      <a:pt x="438" y="354"/>
                    </a:lnTo>
                    <a:lnTo>
                      <a:pt x="444" y="372"/>
                    </a:lnTo>
                    <a:close/>
                    <a:moveTo>
                      <a:pt x="276" y="222"/>
                    </a:moveTo>
                    <a:lnTo>
                      <a:pt x="276" y="240"/>
                    </a:lnTo>
                    <a:lnTo>
                      <a:pt x="288" y="240"/>
                    </a:lnTo>
                    <a:lnTo>
                      <a:pt x="276" y="222"/>
                    </a:lnTo>
                    <a:close/>
                    <a:moveTo>
                      <a:pt x="534" y="420"/>
                    </a:moveTo>
                    <a:lnTo>
                      <a:pt x="522" y="420"/>
                    </a:lnTo>
                    <a:lnTo>
                      <a:pt x="516" y="426"/>
                    </a:lnTo>
                    <a:lnTo>
                      <a:pt x="510" y="438"/>
                    </a:lnTo>
                    <a:lnTo>
                      <a:pt x="510" y="468"/>
                    </a:lnTo>
                    <a:lnTo>
                      <a:pt x="516" y="468"/>
                    </a:lnTo>
                    <a:lnTo>
                      <a:pt x="522" y="456"/>
                    </a:lnTo>
                    <a:lnTo>
                      <a:pt x="528" y="450"/>
                    </a:lnTo>
                    <a:lnTo>
                      <a:pt x="534" y="438"/>
                    </a:lnTo>
                    <a:lnTo>
                      <a:pt x="534" y="420"/>
                    </a:lnTo>
                    <a:close/>
                    <a:moveTo>
                      <a:pt x="462" y="384"/>
                    </a:moveTo>
                    <a:lnTo>
                      <a:pt x="456" y="408"/>
                    </a:lnTo>
                    <a:lnTo>
                      <a:pt x="498" y="378"/>
                    </a:lnTo>
                    <a:lnTo>
                      <a:pt x="486" y="372"/>
                    </a:lnTo>
                    <a:lnTo>
                      <a:pt x="462" y="384"/>
                    </a:lnTo>
                    <a:close/>
                    <a:moveTo>
                      <a:pt x="462" y="510"/>
                    </a:moveTo>
                    <a:lnTo>
                      <a:pt x="480" y="510"/>
                    </a:lnTo>
                    <a:lnTo>
                      <a:pt x="468" y="468"/>
                    </a:lnTo>
                    <a:lnTo>
                      <a:pt x="462" y="510"/>
                    </a:lnTo>
                    <a:close/>
                    <a:moveTo>
                      <a:pt x="276" y="330"/>
                    </a:moveTo>
                    <a:lnTo>
                      <a:pt x="270" y="336"/>
                    </a:lnTo>
                    <a:lnTo>
                      <a:pt x="270" y="348"/>
                    </a:lnTo>
                    <a:lnTo>
                      <a:pt x="276" y="348"/>
                    </a:lnTo>
                    <a:lnTo>
                      <a:pt x="288" y="336"/>
                    </a:lnTo>
                    <a:lnTo>
                      <a:pt x="282" y="330"/>
                    </a:lnTo>
                    <a:lnTo>
                      <a:pt x="276" y="330"/>
                    </a:lnTo>
                    <a:close/>
                    <a:moveTo>
                      <a:pt x="186" y="432"/>
                    </a:moveTo>
                    <a:lnTo>
                      <a:pt x="180" y="438"/>
                    </a:lnTo>
                    <a:lnTo>
                      <a:pt x="180" y="450"/>
                    </a:lnTo>
                    <a:lnTo>
                      <a:pt x="186" y="456"/>
                    </a:lnTo>
                    <a:lnTo>
                      <a:pt x="198" y="444"/>
                    </a:lnTo>
                    <a:lnTo>
                      <a:pt x="198" y="438"/>
                    </a:lnTo>
                    <a:lnTo>
                      <a:pt x="192" y="432"/>
                    </a:lnTo>
                    <a:lnTo>
                      <a:pt x="186" y="432"/>
                    </a:lnTo>
                    <a:close/>
                    <a:moveTo>
                      <a:pt x="384" y="528"/>
                    </a:moveTo>
                    <a:lnTo>
                      <a:pt x="378" y="528"/>
                    </a:lnTo>
                    <a:lnTo>
                      <a:pt x="378" y="516"/>
                    </a:lnTo>
                    <a:lnTo>
                      <a:pt x="372" y="510"/>
                    </a:lnTo>
                    <a:lnTo>
                      <a:pt x="342" y="510"/>
                    </a:lnTo>
                    <a:lnTo>
                      <a:pt x="306" y="504"/>
                    </a:lnTo>
                    <a:lnTo>
                      <a:pt x="276" y="504"/>
                    </a:lnTo>
                    <a:lnTo>
                      <a:pt x="246" y="486"/>
                    </a:lnTo>
                    <a:lnTo>
                      <a:pt x="228" y="504"/>
                    </a:lnTo>
                    <a:lnTo>
                      <a:pt x="234" y="510"/>
                    </a:lnTo>
                    <a:lnTo>
                      <a:pt x="246" y="516"/>
                    </a:lnTo>
                    <a:lnTo>
                      <a:pt x="252" y="522"/>
                    </a:lnTo>
                    <a:lnTo>
                      <a:pt x="258" y="516"/>
                    </a:lnTo>
                    <a:lnTo>
                      <a:pt x="264" y="528"/>
                    </a:lnTo>
                    <a:lnTo>
                      <a:pt x="300" y="528"/>
                    </a:lnTo>
                    <a:lnTo>
                      <a:pt x="312" y="552"/>
                    </a:lnTo>
                    <a:lnTo>
                      <a:pt x="354" y="546"/>
                    </a:lnTo>
                    <a:lnTo>
                      <a:pt x="354" y="540"/>
                    </a:lnTo>
                    <a:lnTo>
                      <a:pt x="402" y="540"/>
                    </a:lnTo>
                    <a:lnTo>
                      <a:pt x="414" y="528"/>
                    </a:lnTo>
                    <a:lnTo>
                      <a:pt x="414" y="522"/>
                    </a:lnTo>
                    <a:lnTo>
                      <a:pt x="408" y="516"/>
                    </a:lnTo>
                    <a:lnTo>
                      <a:pt x="402" y="516"/>
                    </a:lnTo>
                    <a:lnTo>
                      <a:pt x="396" y="522"/>
                    </a:lnTo>
                    <a:lnTo>
                      <a:pt x="390" y="522"/>
                    </a:lnTo>
                    <a:lnTo>
                      <a:pt x="384" y="528"/>
                    </a:lnTo>
                    <a:close/>
                    <a:moveTo>
                      <a:pt x="420" y="408"/>
                    </a:moveTo>
                    <a:lnTo>
                      <a:pt x="408" y="408"/>
                    </a:lnTo>
                    <a:lnTo>
                      <a:pt x="408" y="420"/>
                    </a:lnTo>
                    <a:lnTo>
                      <a:pt x="420" y="420"/>
                    </a:lnTo>
                    <a:lnTo>
                      <a:pt x="426" y="414"/>
                    </a:lnTo>
                    <a:lnTo>
                      <a:pt x="420" y="408"/>
                    </a:lnTo>
                    <a:close/>
                    <a:moveTo>
                      <a:pt x="114" y="276"/>
                    </a:moveTo>
                    <a:lnTo>
                      <a:pt x="90" y="288"/>
                    </a:lnTo>
                    <a:lnTo>
                      <a:pt x="84" y="288"/>
                    </a:lnTo>
                    <a:lnTo>
                      <a:pt x="66" y="312"/>
                    </a:lnTo>
                    <a:lnTo>
                      <a:pt x="96" y="336"/>
                    </a:lnTo>
                    <a:lnTo>
                      <a:pt x="96" y="348"/>
                    </a:lnTo>
                    <a:lnTo>
                      <a:pt x="90" y="366"/>
                    </a:lnTo>
                    <a:lnTo>
                      <a:pt x="90" y="384"/>
                    </a:lnTo>
                    <a:lnTo>
                      <a:pt x="96" y="390"/>
                    </a:lnTo>
                    <a:lnTo>
                      <a:pt x="108" y="396"/>
                    </a:lnTo>
                    <a:lnTo>
                      <a:pt x="114" y="396"/>
                    </a:lnTo>
                    <a:lnTo>
                      <a:pt x="114" y="390"/>
                    </a:lnTo>
                    <a:lnTo>
                      <a:pt x="126" y="378"/>
                    </a:lnTo>
                    <a:lnTo>
                      <a:pt x="132" y="378"/>
                    </a:lnTo>
                    <a:lnTo>
                      <a:pt x="156" y="420"/>
                    </a:lnTo>
                    <a:lnTo>
                      <a:pt x="162" y="390"/>
                    </a:lnTo>
                    <a:lnTo>
                      <a:pt x="180" y="414"/>
                    </a:lnTo>
                    <a:lnTo>
                      <a:pt x="204" y="420"/>
                    </a:lnTo>
                    <a:lnTo>
                      <a:pt x="186" y="402"/>
                    </a:lnTo>
                    <a:lnTo>
                      <a:pt x="192" y="396"/>
                    </a:lnTo>
                    <a:lnTo>
                      <a:pt x="192" y="372"/>
                    </a:lnTo>
                    <a:lnTo>
                      <a:pt x="186" y="366"/>
                    </a:lnTo>
                    <a:lnTo>
                      <a:pt x="180" y="354"/>
                    </a:lnTo>
                    <a:lnTo>
                      <a:pt x="174" y="348"/>
                    </a:lnTo>
                    <a:lnTo>
                      <a:pt x="168" y="336"/>
                    </a:lnTo>
                    <a:lnTo>
                      <a:pt x="168" y="330"/>
                    </a:lnTo>
                    <a:lnTo>
                      <a:pt x="186" y="330"/>
                    </a:lnTo>
                    <a:lnTo>
                      <a:pt x="198" y="336"/>
                    </a:lnTo>
                    <a:lnTo>
                      <a:pt x="210" y="348"/>
                    </a:lnTo>
                    <a:lnTo>
                      <a:pt x="222" y="342"/>
                    </a:lnTo>
                    <a:lnTo>
                      <a:pt x="210" y="336"/>
                    </a:lnTo>
                    <a:lnTo>
                      <a:pt x="204" y="324"/>
                    </a:lnTo>
                    <a:lnTo>
                      <a:pt x="192" y="318"/>
                    </a:lnTo>
                    <a:lnTo>
                      <a:pt x="186" y="312"/>
                    </a:lnTo>
                    <a:lnTo>
                      <a:pt x="174" y="306"/>
                    </a:lnTo>
                    <a:lnTo>
                      <a:pt x="156" y="294"/>
                    </a:lnTo>
                    <a:lnTo>
                      <a:pt x="138" y="288"/>
                    </a:lnTo>
                    <a:lnTo>
                      <a:pt x="126" y="282"/>
                    </a:lnTo>
                    <a:lnTo>
                      <a:pt x="120" y="276"/>
                    </a:lnTo>
                    <a:lnTo>
                      <a:pt x="114" y="27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3" name="Germany" descr="© INSCALE GmbH, 05.05.2010&#10;http://www.presentationload.com/">
                <a:extLst>
                  <a:ext uri="{FF2B5EF4-FFF2-40B4-BE49-F238E27FC236}">
                    <a16:creationId xmlns:a16="http://schemas.microsoft.com/office/drawing/2014/main" id="{E0055A2B-4FA9-AF40-6789-8482AC56714E}"/>
                  </a:ext>
                </a:extLst>
              </p:cNvPr>
              <p:cNvSpPr>
                <a:spLocks/>
              </p:cNvSpPr>
              <p:nvPr/>
            </p:nvSpPr>
            <p:spPr bwMode="gray">
              <a:xfrm>
                <a:off x="5747766" y="1957571"/>
                <a:ext cx="265547" cy="278455"/>
              </a:xfrm>
              <a:custGeom>
                <a:avLst/>
                <a:gdLst>
                  <a:gd name="T0" fmla="*/ 2147483647 w 564"/>
                  <a:gd name="T1" fmla="*/ 2147483647 h 588"/>
                  <a:gd name="T2" fmla="*/ 2147483647 w 564"/>
                  <a:gd name="T3" fmla="*/ 2147483647 h 588"/>
                  <a:gd name="T4" fmla="*/ 2147483647 w 564"/>
                  <a:gd name="T5" fmla="*/ 2147483647 h 588"/>
                  <a:gd name="T6" fmla="*/ 2147483647 w 564"/>
                  <a:gd name="T7" fmla="*/ 2147483647 h 588"/>
                  <a:gd name="T8" fmla="*/ 2147483647 w 564"/>
                  <a:gd name="T9" fmla="*/ 2147483647 h 588"/>
                  <a:gd name="T10" fmla="*/ 2147483647 w 564"/>
                  <a:gd name="T11" fmla="*/ 2147483647 h 588"/>
                  <a:gd name="T12" fmla="*/ 2147483647 w 564"/>
                  <a:gd name="T13" fmla="*/ 2147483647 h 588"/>
                  <a:gd name="T14" fmla="*/ 2147483647 w 564"/>
                  <a:gd name="T15" fmla="*/ 2147483647 h 588"/>
                  <a:gd name="T16" fmla="*/ 2147483647 w 564"/>
                  <a:gd name="T17" fmla="*/ 2147483647 h 588"/>
                  <a:gd name="T18" fmla="*/ 2147483647 w 564"/>
                  <a:gd name="T19" fmla="*/ 2147483647 h 588"/>
                  <a:gd name="T20" fmla="*/ 2147483647 w 564"/>
                  <a:gd name="T21" fmla="*/ 2147483647 h 588"/>
                  <a:gd name="T22" fmla="*/ 2147483647 w 564"/>
                  <a:gd name="T23" fmla="*/ 2147483647 h 588"/>
                  <a:gd name="T24" fmla="*/ 2147483647 w 564"/>
                  <a:gd name="T25" fmla="*/ 2147483647 h 588"/>
                  <a:gd name="T26" fmla="*/ 2147483647 w 564"/>
                  <a:gd name="T27" fmla="*/ 2147483647 h 588"/>
                  <a:gd name="T28" fmla="*/ 2147483647 w 564"/>
                  <a:gd name="T29" fmla="*/ 2147483647 h 588"/>
                  <a:gd name="T30" fmla="*/ 2147483647 w 564"/>
                  <a:gd name="T31" fmla="*/ 2147483647 h 588"/>
                  <a:gd name="T32" fmla="*/ 2147483647 w 564"/>
                  <a:gd name="T33" fmla="*/ 2147483647 h 588"/>
                  <a:gd name="T34" fmla="*/ 2147483647 w 564"/>
                  <a:gd name="T35" fmla="*/ 2147483647 h 588"/>
                  <a:gd name="T36" fmla="*/ 2147483647 w 564"/>
                  <a:gd name="T37" fmla="*/ 2147483647 h 588"/>
                  <a:gd name="T38" fmla="*/ 2147483647 w 564"/>
                  <a:gd name="T39" fmla="*/ 2147483647 h 588"/>
                  <a:gd name="T40" fmla="*/ 2147483647 w 564"/>
                  <a:gd name="T41" fmla="*/ 2147483647 h 588"/>
                  <a:gd name="T42" fmla="*/ 2147483647 w 564"/>
                  <a:gd name="T43" fmla="*/ 2147483647 h 588"/>
                  <a:gd name="T44" fmla="*/ 2147483647 w 564"/>
                  <a:gd name="T45" fmla="*/ 2147483647 h 588"/>
                  <a:gd name="T46" fmla="*/ 2147483647 w 564"/>
                  <a:gd name="T47" fmla="*/ 2147483647 h 588"/>
                  <a:gd name="T48" fmla="*/ 2147483647 w 564"/>
                  <a:gd name="T49" fmla="*/ 2147483647 h 588"/>
                  <a:gd name="T50" fmla="*/ 2147483647 w 564"/>
                  <a:gd name="T51" fmla="*/ 2147483647 h 588"/>
                  <a:gd name="T52" fmla="*/ 2147483647 w 564"/>
                  <a:gd name="T53" fmla="*/ 2147483647 h 588"/>
                  <a:gd name="T54" fmla="*/ 2147483647 w 564"/>
                  <a:gd name="T55" fmla="*/ 2147483647 h 588"/>
                  <a:gd name="T56" fmla="*/ 2147483647 w 564"/>
                  <a:gd name="T57" fmla="*/ 2147483647 h 588"/>
                  <a:gd name="T58" fmla="*/ 2147483647 w 564"/>
                  <a:gd name="T59" fmla="*/ 2147483647 h 588"/>
                  <a:gd name="T60" fmla="*/ 2147483647 w 564"/>
                  <a:gd name="T61" fmla="*/ 2147483647 h 588"/>
                  <a:gd name="T62" fmla="*/ 2147483647 w 564"/>
                  <a:gd name="T63" fmla="*/ 2147483647 h 588"/>
                  <a:gd name="T64" fmla="*/ 2147483647 w 564"/>
                  <a:gd name="T65" fmla="*/ 2147483647 h 588"/>
                  <a:gd name="T66" fmla="*/ 2147483647 w 564"/>
                  <a:gd name="T67" fmla="*/ 2147483647 h 588"/>
                  <a:gd name="T68" fmla="*/ 2147483647 w 564"/>
                  <a:gd name="T69" fmla="*/ 2147483647 h 588"/>
                  <a:gd name="T70" fmla="*/ 2147483647 w 564"/>
                  <a:gd name="T71" fmla="*/ 2147483647 h 588"/>
                  <a:gd name="T72" fmla="*/ 2147483647 w 564"/>
                  <a:gd name="T73" fmla="*/ 2147483647 h 588"/>
                  <a:gd name="T74" fmla="*/ 2147483647 w 564"/>
                  <a:gd name="T75" fmla="*/ 2147483647 h 588"/>
                  <a:gd name="T76" fmla="*/ 2147483647 w 564"/>
                  <a:gd name="T77" fmla="*/ 2147483647 h 588"/>
                  <a:gd name="T78" fmla="*/ 2147483647 w 564"/>
                  <a:gd name="T79" fmla="*/ 2147483647 h 588"/>
                  <a:gd name="T80" fmla="*/ 2147483647 w 564"/>
                  <a:gd name="T81" fmla="*/ 2147483647 h 588"/>
                  <a:gd name="T82" fmla="*/ 2147483647 w 564"/>
                  <a:gd name="T83" fmla="*/ 0 h 588"/>
                  <a:gd name="T84" fmla="*/ 2147483647 w 564"/>
                  <a:gd name="T85" fmla="*/ 2147483647 h 588"/>
                  <a:gd name="T86" fmla="*/ 2147483647 w 564"/>
                  <a:gd name="T87" fmla="*/ 2147483647 h 588"/>
                  <a:gd name="T88" fmla="*/ 2147483647 w 564"/>
                  <a:gd name="T89" fmla="*/ 2147483647 h 588"/>
                  <a:gd name="T90" fmla="*/ 2147483647 w 564"/>
                  <a:gd name="T91" fmla="*/ 2147483647 h 588"/>
                  <a:gd name="T92" fmla="*/ 2147483647 w 564"/>
                  <a:gd name="T93" fmla="*/ 2147483647 h 588"/>
                  <a:gd name="T94" fmla="*/ 2147483647 w 564"/>
                  <a:gd name="T95" fmla="*/ 2147483647 h 588"/>
                  <a:gd name="T96" fmla="*/ 2147483647 w 564"/>
                  <a:gd name="T97" fmla="*/ 2147483647 h 588"/>
                  <a:gd name="T98" fmla="*/ 2147483647 w 564"/>
                  <a:gd name="T99" fmla="*/ 2147483647 h 588"/>
                  <a:gd name="T100" fmla="*/ 2147483647 w 564"/>
                  <a:gd name="T101" fmla="*/ 2147483647 h 588"/>
                  <a:gd name="T102" fmla="*/ 2147483647 w 564"/>
                  <a:gd name="T103" fmla="*/ 2147483647 h 588"/>
                  <a:gd name="T104" fmla="*/ 0 w 564"/>
                  <a:gd name="T105" fmla="*/ 2147483647 h 588"/>
                  <a:gd name="T106" fmla="*/ 2147483647 w 564"/>
                  <a:gd name="T107" fmla="*/ 2147483647 h 588"/>
                  <a:gd name="T108" fmla="*/ 2147483647 w 564"/>
                  <a:gd name="T109" fmla="*/ 2147483647 h 588"/>
                  <a:gd name="T110" fmla="*/ 2147483647 w 564"/>
                  <a:gd name="T111" fmla="*/ 2147483647 h 58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4"/>
                  <a:gd name="T169" fmla="*/ 0 h 588"/>
                  <a:gd name="T170" fmla="*/ 564 w 564"/>
                  <a:gd name="T171" fmla="*/ 588 h 58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4" h="588">
                    <a:moveTo>
                      <a:pt x="30" y="414"/>
                    </a:moveTo>
                    <a:lnTo>
                      <a:pt x="30" y="420"/>
                    </a:lnTo>
                    <a:lnTo>
                      <a:pt x="36" y="420"/>
                    </a:lnTo>
                    <a:lnTo>
                      <a:pt x="36" y="444"/>
                    </a:lnTo>
                    <a:lnTo>
                      <a:pt x="60" y="444"/>
                    </a:lnTo>
                    <a:lnTo>
                      <a:pt x="60" y="450"/>
                    </a:lnTo>
                    <a:lnTo>
                      <a:pt x="72" y="450"/>
                    </a:lnTo>
                    <a:lnTo>
                      <a:pt x="84" y="444"/>
                    </a:lnTo>
                    <a:lnTo>
                      <a:pt x="96" y="444"/>
                    </a:lnTo>
                    <a:lnTo>
                      <a:pt x="96" y="450"/>
                    </a:lnTo>
                    <a:lnTo>
                      <a:pt x="120" y="450"/>
                    </a:lnTo>
                    <a:lnTo>
                      <a:pt x="138" y="456"/>
                    </a:lnTo>
                    <a:lnTo>
                      <a:pt x="132" y="468"/>
                    </a:lnTo>
                    <a:lnTo>
                      <a:pt x="114" y="486"/>
                    </a:lnTo>
                    <a:lnTo>
                      <a:pt x="114" y="498"/>
                    </a:lnTo>
                    <a:lnTo>
                      <a:pt x="108" y="510"/>
                    </a:lnTo>
                    <a:lnTo>
                      <a:pt x="102" y="516"/>
                    </a:lnTo>
                    <a:lnTo>
                      <a:pt x="96" y="528"/>
                    </a:lnTo>
                    <a:lnTo>
                      <a:pt x="96" y="570"/>
                    </a:lnTo>
                    <a:lnTo>
                      <a:pt x="132" y="570"/>
                    </a:lnTo>
                    <a:lnTo>
                      <a:pt x="150" y="564"/>
                    </a:lnTo>
                    <a:lnTo>
                      <a:pt x="156" y="570"/>
                    </a:lnTo>
                    <a:lnTo>
                      <a:pt x="150" y="564"/>
                    </a:lnTo>
                    <a:lnTo>
                      <a:pt x="150" y="552"/>
                    </a:lnTo>
                    <a:lnTo>
                      <a:pt x="156" y="546"/>
                    </a:lnTo>
                    <a:lnTo>
                      <a:pt x="162" y="546"/>
                    </a:lnTo>
                    <a:lnTo>
                      <a:pt x="174" y="552"/>
                    </a:lnTo>
                    <a:lnTo>
                      <a:pt x="180" y="558"/>
                    </a:lnTo>
                    <a:lnTo>
                      <a:pt x="192" y="558"/>
                    </a:lnTo>
                    <a:lnTo>
                      <a:pt x="210" y="564"/>
                    </a:lnTo>
                    <a:lnTo>
                      <a:pt x="216" y="576"/>
                    </a:lnTo>
                    <a:lnTo>
                      <a:pt x="252" y="576"/>
                    </a:lnTo>
                    <a:lnTo>
                      <a:pt x="258" y="582"/>
                    </a:lnTo>
                    <a:lnTo>
                      <a:pt x="258" y="588"/>
                    </a:lnTo>
                    <a:lnTo>
                      <a:pt x="270" y="588"/>
                    </a:lnTo>
                    <a:lnTo>
                      <a:pt x="276" y="582"/>
                    </a:lnTo>
                    <a:lnTo>
                      <a:pt x="276" y="570"/>
                    </a:lnTo>
                    <a:lnTo>
                      <a:pt x="294" y="570"/>
                    </a:lnTo>
                    <a:lnTo>
                      <a:pt x="312" y="588"/>
                    </a:lnTo>
                    <a:lnTo>
                      <a:pt x="330" y="588"/>
                    </a:lnTo>
                    <a:lnTo>
                      <a:pt x="336" y="582"/>
                    </a:lnTo>
                    <a:lnTo>
                      <a:pt x="354" y="570"/>
                    </a:lnTo>
                    <a:lnTo>
                      <a:pt x="372" y="570"/>
                    </a:lnTo>
                    <a:lnTo>
                      <a:pt x="390" y="558"/>
                    </a:lnTo>
                    <a:lnTo>
                      <a:pt x="402" y="564"/>
                    </a:lnTo>
                    <a:lnTo>
                      <a:pt x="420" y="570"/>
                    </a:lnTo>
                    <a:lnTo>
                      <a:pt x="432" y="582"/>
                    </a:lnTo>
                    <a:lnTo>
                      <a:pt x="438" y="582"/>
                    </a:lnTo>
                    <a:lnTo>
                      <a:pt x="438" y="540"/>
                    </a:lnTo>
                    <a:lnTo>
                      <a:pt x="426" y="540"/>
                    </a:lnTo>
                    <a:lnTo>
                      <a:pt x="426" y="534"/>
                    </a:lnTo>
                    <a:lnTo>
                      <a:pt x="432" y="528"/>
                    </a:lnTo>
                    <a:lnTo>
                      <a:pt x="432" y="522"/>
                    </a:lnTo>
                    <a:lnTo>
                      <a:pt x="438" y="516"/>
                    </a:lnTo>
                    <a:lnTo>
                      <a:pt x="456" y="516"/>
                    </a:lnTo>
                    <a:lnTo>
                      <a:pt x="462" y="522"/>
                    </a:lnTo>
                    <a:lnTo>
                      <a:pt x="468" y="522"/>
                    </a:lnTo>
                    <a:lnTo>
                      <a:pt x="468" y="504"/>
                    </a:lnTo>
                    <a:lnTo>
                      <a:pt x="462" y="492"/>
                    </a:lnTo>
                    <a:lnTo>
                      <a:pt x="480" y="492"/>
                    </a:lnTo>
                    <a:lnTo>
                      <a:pt x="486" y="474"/>
                    </a:lnTo>
                    <a:lnTo>
                      <a:pt x="486" y="462"/>
                    </a:lnTo>
                    <a:lnTo>
                      <a:pt x="480" y="462"/>
                    </a:lnTo>
                    <a:lnTo>
                      <a:pt x="474" y="456"/>
                    </a:lnTo>
                    <a:lnTo>
                      <a:pt x="462" y="456"/>
                    </a:lnTo>
                    <a:lnTo>
                      <a:pt x="456" y="444"/>
                    </a:lnTo>
                    <a:lnTo>
                      <a:pt x="450" y="444"/>
                    </a:lnTo>
                    <a:lnTo>
                      <a:pt x="444" y="432"/>
                    </a:lnTo>
                    <a:lnTo>
                      <a:pt x="432" y="432"/>
                    </a:lnTo>
                    <a:lnTo>
                      <a:pt x="420" y="426"/>
                    </a:lnTo>
                    <a:lnTo>
                      <a:pt x="420" y="420"/>
                    </a:lnTo>
                    <a:lnTo>
                      <a:pt x="414" y="420"/>
                    </a:lnTo>
                    <a:lnTo>
                      <a:pt x="408" y="408"/>
                    </a:lnTo>
                    <a:lnTo>
                      <a:pt x="396" y="396"/>
                    </a:lnTo>
                    <a:lnTo>
                      <a:pt x="396" y="390"/>
                    </a:lnTo>
                    <a:lnTo>
                      <a:pt x="402" y="390"/>
                    </a:lnTo>
                    <a:lnTo>
                      <a:pt x="408" y="384"/>
                    </a:lnTo>
                    <a:lnTo>
                      <a:pt x="396" y="372"/>
                    </a:lnTo>
                    <a:lnTo>
                      <a:pt x="390" y="372"/>
                    </a:lnTo>
                    <a:lnTo>
                      <a:pt x="384" y="366"/>
                    </a:lnTo>
                    <a:lnTo>
                      <a:pt x="384" y="354"/>
                    </a:lnTo>
                    <a:lnTo>
                      <a:pt x="390" y="354"/>
                    </a:lnTo>
                    <a:lnTo>
                      <a:pt x="390" y="360"/>
                    </a:lnTo>
                    <a:lnTo>
                      <a:pt x="402" y="360"/>
                    </a:lnTo>
                    <a:lnTo>
                      <a:pt x="402" y="354"/>
                    </a:lnTo>
                    <a:lnTo>
                      <a:pt x="414" y="354"/>
                    </a:lnTo>
                    <a:lnTo>
                      <a:pt x="414" y="348"/>
                    </a:lnTo>
                    <a:lnTo>
                      <a:pt x="420" y="342"/>
                    </a:lnTo>
                    <a:lnTo>
                      <a:pt x="426" y="342"/>
                    </a:lnTo>
                    <a:lnTo>
                      <a:pt x="438" y="348"/>
                    </a:lnTo>
                    <a:lnTo>
                      <a:pt x="450" y="336"/>
                    </a:lnTo>
                    <a:lnTo>
                      <a:pt x="468" y="330"/>
                    </a:lnTo>
                    <a:lnTo>
                      <a:pt x="468" y="324"/>
                    </a:lnTo>
                    <a:lnTo>
                      <a:pt x="492" y="324"/>
                    </a:lnTo>
                    <a:lnTo>
                      <a:pt x="492" y="318"/>
                    </a:lnTo>
                    <a:lnTo>
                      <a:pt x="510" y="318"/>
                    </a:lnTo>
                    <a:lnTo>
                      <a:pt x="510" y="312"/>
                    </a:lnTo>
                    <a:lnTo>
                      <a:pt x="516" y="306"/>
                    </a:lnTo>
                    <a:lnTo>
                      <a:pt x="522" y="306"/>
                    </a:lnTo>
                    <a:lnTo>
                      <a:pt x="528" y="300"/>
                    </a:lnTo>
                    <a:lnTo>
                      <a:pt x="540" y="312"/>
                    </a:lnTo>
                    <a:lnTo>
                      <a:pt x="552" y="312"/>
                    </a:lnTo>
                    <a:lnTo>
                      <a:pt x="558" y="300"/>
                    </a:lnTo>
                    <a:lnTo>
                      <a:pt x="558" y="294"/>
                    </a:lnTo>
                    <a:lnTo>
                      <a:pt x="564" y="288"/>
                    </a:lnTo>
                    <a:lnTo>
                      <a:pt x="564" y="282"/>
                    </a:lnTo>
                    <a:lnTo>
                      <a:pt x="552" y="282"/>
                    </a:lnTo>
                    <a:lnTo>
                      <a:pt x="558" y="276"/>
                    </a:lnTo>
                    <a:lnTo>
                      <a:pt x="558" y="264"/>
                    </a:lnTo>
                    <a:lnTo>
                      <a:pt x="552" y="264"/>
                    </a:lnTo>
                    <a:lnTo>
                      <a:pt x="546" y="270"/>
                    </a:lnTo>
                    <a:lnTo>
                      <a:pt x="546" y="252"/>
                    </a:lnTo>
                    <a:lnTo>
                      <a:pt x="540" y="246"/>
                    </a:lnTo>
                    <a:lnTo>
                      <a:pt x="534" y="246"/>
                    </a:lnTo>
                    <a:lnTo>
                      <a:pt x="528" y="240"/>
                    </a:lnTo>
                    <a:lnTo>
                      <a:pt x="528" y="234"/>
                    </a:lnTo>
                    <a:lnTo>
                      <a:pt x="540" y="228"/>
                    </a:lnTo>
                    <a:lnTo>
                      <a:pt x="546" y="222"/>
                    </a:lnTo>
                    <a:lnTo>
                      <a:pt x="540" y="216"/>
                    </a:lnTo>
                    <a:lnTo>
                      <a:pt x="534" y="216"/>
                    </a:lnTo>
                    <a:lnTo>
                      <a:pt x="540" y="210"/>
                    </a:lnTo>
                    <a:lnTo>
                      <a:pt x="540" y="204"/>
                    </a:lnTo>
                    <a:lnTo>
                      <a:pt x="528" y="204"/>
                    </a:lnTo>
                    <a:lnTo>
                      <a:pt x="528" y="192"/>
                    </a:lnTo>
                    <a:lnTo>
                      <a:pt x="534" y="192"/>
                    </a:lnTo>
                    <a:lnTo>
                      <a:pt x="534" y="174"/>
                    </a:lnTo>
                    <a:lnTo>
                      <a:pt x="522" y="174"/>
                    </a:lnTo>
                    <a:lnTo>
                      <a:pt x="516" y="168"/>
                    </a:lnTo>
                    <a:lnTo>
                      <a:pt x="510" y="168"/>
                    </a:lnTo>
                    <a:lnTo>
                      <a:pt x="504" y="162"/>
                    </a:lnTo>
                    <a:lnTo>
                      <a:pt x="504" y="150"/>
                    </a:lnTo>
                    <a:lnTo>
                      <a:pt x="510" y="150"/>
                    </a:lnTo>
                    <a:lnTo>
                      <a:pt x="522" y="138"/>
                    </a:lnTo>
                    <a:lnTo>
                      <a:pt x="522" y="120"/>
                    </a:lnTo>
                    <a:lnTo>
                      <a:pt x="516" y="114"/>
                    </a:lnTo>
                    <a:lnTo>
                      <a:pt x="510" y="114"/>
                    </a:lnTo>
                    <a:lnTo>
                      <a:pt x="510" y="96"/>
                    </a:lnTo>
                    <a:lnTo>
                      <a:pt x="504" y="90"/>
                    </a:lnTo>
                    <a:lnTo>
                      <a:pt x="486" y="84"/>
                    </a:lnTo>
                    <a:lnTo>
                      <a:pt x="486" y="78"/>
                    </a:lnTo>
                    <a:lnTo>
                      <a:pt x="480" y="66"/>
                    </a:lnTo>
                    <a:lnTo>
                      <a:pt x="474" y="60"/>
                    </a:lnTo>
                    <a:lnTo>
                      <a:pt x="456" y="60"/>
                    </a:lnTo>
                    <a:lnTo>
                      <a:pt x="450" y="54"/>
                    </a:lnTo>
                    <a:lnTo>
                      <a:pt x="444" y="54"/>
                    </a:lnTo>
                    <a:lnTo>
                      <a:pt x="438" y="48"/>
                    </a:lnTo>
                    <a:lnTo>
                      <a:pt x="426" y="48"/>
                    </a:lnTo>
                    <a:lnTo>
                      <a:pt x="420" y="42"/>
                    </a:lnTo>
                    <a:lnTo>
                      <a:pt x="396" y="42"/>
                    </a:lnTo>
                    <a:lnTo>
                      <a:pt x="384" y="54"/>
                    </a:lnTo>
                    <a:lnTo>
                      <a:pt x="342" y="54"/>
                    </a:lnTo>
                    <a:lnTo>
                      <a:pt x="342" y="72"/>
                    </a:lnTo>
                    <a:lnTo>
                      <a:pt x="300" y="72"/>
                    </a:lnTo>
                    <a:lnTo>
                      <a:pt x="300" y="60"/>
                    </a:lnTo>
                    <a:lnTo>
                      <a:pt x="312" y="48"/>
                    </a:lnTo>
                    <a:lnTo>
                      <a:pt x="312" y="42"/>
                    </a:lnTo>
                    <a:lnTo>
                      <a:pt x="318" y="30"/>
                    </a:lnTo>
                    <a:lnTo>
                      <a:pt x="294" y="42"/>
                    </a:lnTo>
                    <a:lnTo>
                      <a:pt x="252" y="36"/>
                    </a:lnTo>
                    <a:lnTo>
                      <a:pt x="246" y="30"/>
                    </a:lnTo>
                    <a:lnTo>
                      <a:pt x="246" y="18"/>
                    </a:lnTo>
                    <a:lnTo>
                      <a:pt x="240" y="6"/>
                    </a:lnTo>
                    <a:lnTo>
                      <a:pt x="234" y="6"/>
                    </a:lnTo>
                    <a:lnTo>
                      <a:pt x="234" y="12"/>
                    </a:lnTo>
                    <a:lnTo>
                      <a:pt x="228" y="6"/>
                    </a:lnTo>
                    <a:lnTo>
                      <a:pt x="204" y="6"/>
                    </a:lnTo>
                    <a:lnTo>
                      <a:pt x="198" y="0"/>
                    </a:lnTo>
                    <a:lnTo>
                      <a:pt x="168" y="0"/>
                    </a:lnTo>
                    <a:lnTo>
                      <a:pt x="192" y="36"/>
                    </a:lnTo>
                    <a:lnTo>
                      <a:pt x="180" y="48"/>
                    </a:lnTo>
                    <a:lnTo>
                      <a:pt x="198" y="72"/>
                    </a:lnTo>
                    <a:lnTo>
                      <a:pt x="216" y="90"/>
                    </a:lnTo>
                    <a:lnTo>
                      <a:pt x="186" y="78"/>
                    </a:lnTo>
                    <a:lnTo>
                      <a:pt x="162" y="84"/>
                    </a:lnTo>
                    <a:lnTo>
                      <a:pt x="162" y="108"/>
                    </a:lnTo>
                    <a:lnTo>
                      <a:pt x="132" y="108"/>
                    </a:lnTo>
                    <a:lnTo>
                      <a:pt x="126" y="96"/>
                    </a:lnTo>
                    <a:lnTo>
                      <a:pt x="84" y="96"/>
                    </a:lnTo>
                    <a:lnTo>
                      <a:pt x="84" y="126"/>
                    </a:lnTo>
                    <a:lnTo>
                      <a:pt x="90" y="126"/>
                    </a:lnTo>
                    <a:lnTo>
                      <a:pt x="84" y="132"/>
                    </a:lnTo>
                    <a:lnTo>
                      <a:pt x="90" y="144"/>
                    </a:lnTo>
                    <a:lnTo>
                      <a:pt x="78" y="150"/>
                    </a:lnTo>
                    <a:lnTo>
                      <a:pt x="72" y="150"/>
                    </a:lnTo>
                    <a:lnTo>
                      <a:pt x="72" y="168"/>
                    </a:lnTo>
                    <a:lnTo>
                      <a:pt x="78" y="174"/>
                    </a:lnTo>
                    <a:lnTo>
                      <a:pt x="66" y="174"/>
                    </a:lnTo>
                    <a:lnTo>
                      <a:pt x="54" y="180"/>
                    </a:lnTo>
                    <a:lnTo>
                      <a:pt x="48" y="180"/>
                    </a:lnTo>
                    <a:lnTo>
                      <a:pt x="48" y="186"/>
                    </a:lnTo>
                    <a:lnTo>
                      <a:pt x="54" y="192"/>
                    </a:lnTo>
                    <a:lnTo>
                      <a:pt x="60" y="192"/>
                    </a:lnTo>
                    <a:lnTo>
                      <a:pt x="72" y="204"/>
                    </a:lnTo>
                    <a:lnTo>
                      <a:pt x="72" y="210"/>
                    </a:lnTo>
                    <a:lnTo>
                      <a:pt x="66" y="210"/>
                    </a:lnTo>
                    <a:lnTo>
                      <a:pt x="60" y="216"/>
                    </a:lnTo>
                    <a:lnTo>
                      <a:pt x="54" y="228"/>
                    </a:lnTo>
                    <a:lnTo>
                      <a:pt x="48" y="228"/>
                    </a:lnTo>
                    <a:lnTo>
                      <a:pt x="42" y="234"/>
                    </a:lnTo>
                    <a:lnTo>
                      <a:pt x="42" y="240"/>
                    </a:lnTo>
                    <a:lnTo>
                      <a:pt x="18" y="240"/>
                    </a:lnTo>
                    <a:lnTo>
                      <a:pt x="12" y="234"/>
                    </a:lnTo>
                    <a:lnTo>
                      <a:pt x="6" y="234"/>
                    </a:lnTo>
                    <a:lnTo>
                      <a:pt x="12" y="258"/>
                    </a:lnTo>
                    <a:lnTo>
                      <a:pt x="12" y="264"/>
                    </a:lnTo>
                    <a:lnTo>
                      <a:pt x="18" y="270"/>
                    </a:lnTo>
                    <a:lnTo>
                      <a:pt x="18" y="276"/>
                    </a:lnTo>
                    <a:lnTo>
                      <a:pt x="6" y="282"/>
                    </a:lnTo>
                    <a:lnTo>
                      <a:pt x="0" y="288"/>
                    </a:lnTo>
                    <a:lnTo>
                      <a:pt x="6" y="294"/>
                    </a:lnTo>
                    <a:lnTo>
                      <a:pt x="6" y="306"/>
                    </a:lnTo>
                    <a:lnTo>
                      <a:pt x="0" y="312"/>
                    </a:lnTo>
                    <a:lnTo>
                      <a:pt x="0" y="324"/>
                    </a:lnTo>
                    <a:lnTo>
                      <a:pt x="12" y="324"/>
                    </a:lnTo>
                    <a:lnTo>
                      <a:pt x="24" y="336"/>
                    </a:lnTo>
                    <a:lnTo>
                      <a:pt x="24" y="354"/>
                    </a:lnTo>
                    <a:lnTo>
                      <a:pt x="30" y="360"/>
                    </a:lnTo>
                    <a:lnTo>
                      <a:pt x="18" y="360"/>
                    </a:lnTo>
                    <a:lnTo>
                      <a:pt x="12" y="366"/>
                    </a:lnTo>
                    <a:lnTo>
                      <a:pt x="12" y="384"/>
                    </a:lnTo>
                    <a:lnTo>
                      <a:pt x="18" y="390"/>
                    </a:lnTo>
                    <a:lnTo>
                      <a:pt x="24" y="390"/>
                    </a:lnTo>
                    <a:lnTo>
                      <a:pt x="36" y="396"/>
                    </a:lnTo>
                    <a:lnTo>
                      <a:pt x="36" y="408"/>
                    </a:lnTo>
                    <a:lnTo>
                      <a:pt x="30" y="41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44" name="France" descr="© INSCALE GmbH, 05.05.2010&#10;http://www.presentationload.com/">
                <a:extLst>
                  <a:ext uri="{FF2B5EF4-FFF2-40B4-BE49-F238E27FC236}">
                    <a16:creationId xmlns:a16="http://schemas.microsoft.com/office/drawing/2014/main" id="{1AD8FADF-31D5-8934-F552-FE2BECC6C6D4}"/>
                  </a:ext>
                </a:extLst>
              </p:cNvPr>
              <p:cNvSpPr>
                <a:spLocks noEditPoints="1"/>
              </p:cNvSpPr>
              <p:nvPr/>
            </p:nvSpPr>
            <p:spPr bwMode="gray">
              <a:xfrm>
                <a:off x="5412057" y="2082809"/>
                <a:ext cx="429670" cy="370660"/>
              </a:xfrm>
              <a:custGeom>
                <a:avLst/>
                <a:gdLst>
                  <a:gd name="T0" fmla="*/ 2147483647 w 230"/>
                  <a:gd name="T1" fmla="*/ 2147483647 h 198"/>
                  <a:gd name="T2" fmla="*/ 2147483647 w 230"/>
                  <a:gd name="T3" fmla="*/ 2147483647 h 198"/>
                  <a:gd name="T4" fmla="*/ 2147483647 w 230"/>
                  <a:gd name="T5" fmla="*/ 2147483647 h 198"/>
                  <a:gd name="T6" fmla="*/ 2147483647 w 230"/>
                  <a:gd name="T7" fmla="*/ 2147483647 h 198"/>
                  <a:gd name="T8" fmla="*/ 2147483647 w 230"/>
                  <a:gd name="T9" fmla="*/ 2147483647 h 198"/>
                  <a:gd name="T10" fmla="*/ 2147483647 w 230"/>
                  <a:gd name="T11" fmla="*/ 2147483647 h 198"/>
                  <a:gd name="T12" fmla="*/ 2147483647 w 230"/>
                  <a:gd name="T13" fmla="*/ 2147483647 h 198"/>
                  <a:gd name="T14" fmla="*/ 2147483647 w 230"/>
                  <a:gd name="T15" fmla="*/ 2147483647 h 198"/>
                  <a:gd name="T16" fmla="*/ 2147483647 w 230"/>
                  <a:gd name="T17" fmla="*/ 2147483647 h 198"/>
                  <a:gd name="T18" fmla="*/ 2147483647 w 230"/>
                  <a:gd name="T19" fmla="*/ 2147483647 h 198"/>
                  <a:gd name="T20" fmla="*/ 2147483647 w 230"/>
                  <a:gd name="T21" fmla="*/ 2147483647 h 198"/>
                  <a:gd name="T22" fmla="*/ 2147483647 w 230"/>
                  <a:gd name="T23" fmla="*/ 2147483647 h 198"/>
                  <a:gd name="T24" fmla="*/ 2147483647 w 230"/>
                  <a:gd name="T25" fmla="*/ 2147483647 h 198"/>
                  <a:gd name="T26" fmla="*/ 2147483647 w 230"/>
                  <a:gd name="T27" fmla="*/ 2147483647 h 198"/>
                  <a:gd name="T28" fmla="*/ 2147483647 w 230"/>
                  <a:gd name="T29" fmla="*/ 2147483647 h 198"/>
                  <a:gd name="T30" fmla="*/ 2147483647 w 230"/>
                  <a:gd name="T31" fmla="*/ 2147483647 h 198"/>
                  <a:gd name="T32" fmla="*/ 2147483647 w 230"/>
                  <a:gd name="T33" fmla="*/ 2147483647 h 198"/>
                  <a:gd name="T34" fmla="*/ 2147483647 w 230"/>
                  <a:gd name="T35" fmla="*/ 2147483647 h 198"/>
                  <a:gd name="T36" fmla="*/ 2147483647 w 230"/>
                  <a:gd name="T37" fmla="*/ 2147483647 h 198"/>
                  <a:gd name="T38" fmla="*/ 2147483647 w 230"/>
                  <a:gd name="T39" fmla="*/ 2147483647 h 198"/>
                  <a:gd name="T40" fmla="*/ 2147483647 w 230"/>
                  <a:gd name="T41" fmla="*/ 2147483647 h 198"/>
                  <a:gd name="T42" fmla="*/ 2147483647 w 230"/>
                  <a:gd name="T43" fmla="*/ 2147483647 h 198"/>
                  <a:gd name="T44" fmla="*/ 2147483647 w 230"/>
                  <a:gd name="T45" fmla="*/ 2147483647 h 198"/>
                  <a:gd name="T46" fmla="*/ 2147483647 w 230"/>
                  <a:gd name="T47" fmla="*/ 2147483647 h 198"/>
                  <a:gd name="T48" fmla="*/ 2147483647 w 230"/>
                  <a:gd name="T49" fmla="*/ 2147483647 h 198"/>
                  <a:gd name="T50" fmla="*/ 2147483647 w 230"/>
                  <a:gd name="T51" fmla="*/ 2147483647 h 198"/>
                  <a:gd name="T52" fmla="*/ 2147483647 w 230"/>
                  <a:gd name="T53" fmla="*/ 2147483647 h 198"/>
                  <a:gd name="T54" fmla="*/ 2147483647 w 230"/>
                  <a:gd name="T55" fmla="*/ 2147483647 h 198"/>
                  <a:gd name="T56" fmla="*/ 2147483647 w 230"/>
                  <a:gd name="T57" fmla="*/ 2147483647 h 198"/>
                  <a:gd name="T58" fmla="*/ 2147483647 w 230"/>
                  <a:gd name="T59" fmla="*/ 2147483647 h 198"/>
                  <a:gd name="T60" fmla="*/ 2147483647 w 230"/>
                  <a:gd name="T61" fmla="*/ 2147483647 h 198"/>
                  <a:gd name="T62" fmla="*/ 2147483647 w 230"/>
                  <a:gd name="T63" fmla="*/ 2147483647 h 198"/>
                  <a:gd name="T64" fmla="*/ 2147483647 w 230"/>
                  <a:gd name="T65" fmla="*/ 2147483647 h 198"/>
                  <a:gd name="T66" fmla="*/ 2147483647 w 230"/>
                  <a:gd name="T67" fmla="*/ 2147483647 h 198"/>
                  <a:gd name="T68" fmla="*/ 2147483647 w 230"/>
                  <a:gd name="T69" fmla="*/ 2147483647 h 198"/>
                  <a:gd name="T70" fmla="*/ 2147483647 w 230"/>
                  <a:gd name="T71" fmla="*/ 2147483647 h 198"/>
                  <a:gd name="T72" fmla="*/ 2147483647 w 230"/>
                  <a:gd name="T73" fmla="*/ 2147483647 h 198"/>
                  <a:gd name="T74" fmla="*/ 2147483647 w 230"/>
                  <a:gd name="T75" fmla="*/ 2147483647 h 198"/>
                  <a:gd name="T76" fmla="*/ 2147483647 w 230"/>
                  <a:gd name="T77" fmla="*/ 2147483647 h 198"/>
                  <a:gd name="T78" fmla="*/ 2147483647 w 230"/>
                  <a:gd name="T79" fmla="*/ 2147483647 h 198"/>
                  <a:gd name="T80" fmla="*/ 2147483647 w 230"/>
                  <a:gd name="T81" fmla="*/ 2147483647 h 198"/>
                  <a:gd name="T82" fmla="*/ 2147483647 w 230"/>
                  <a:gd name="T83" fmla="*/ 2147483647 h 198"/>
                  <a:gd name="T84" fmla="*/ 2147483647 w 230"/>
                  <a:gd name="T85" fmla="*/ 2147483647 h 198"/>
                  <a:gd name="T86" fmla="*/ 2147483647 w 230"/>
                  <a:gd name="T87" fmla="*/ 2147483647 h 198"/>
                  <a:gd name="T88" fmla="*/ 2147483647 w 230"/>
                  <a:gd name="T89" fmla="*/ 2147483647 h 198"/>
                  <a:gd name="T90" fmla="*/ 2147483647 w 230"/>
                  <a:gd name="T91" fmla="*/ 2147483647 h 198"/>
                  <a:gd name="T92" fmla="*/ 2147483647 w 230"/>
                  <a:gd name="T93" fmla="*/ 2147483647 h 198"/>
                  <a:gd name="T94" fmla="*/ 2147483647 w 230"/>
                  <a:gd name="T95" fmla="*/ 2147483647 h 198"/>
                  <a:gd name="T96" fmla="*/ 2147483647 w 230"/>
                  <a:gd name="T97" fmla="*/ 2147483647 h 198"/>
                  <a:gd name="T98" fmla="*/ 2147483647 w 230"/>
                  <a:gd name="T99" fmla="*/ 2147483647 h 198"/>
                  <a:gd name="T100" fmla="*/ 2147483647 w 230"/>
                  <a:gd name="T101" fmla="*/ 2147483647 h 198"/>
                  <a:gd name="T102" fmla="*/ 2147483647 w 230"/>
                  <a:gd name="T103" fmla="*/ 2147483647 h 198"/>
                  <a:gd name="T104" fmla="*/ 2147483647 w 230"/>
                  <a:gd name="T105" fmla="*/ 2147483647 h 198"/>
                  <a:gd name="T106" fmla="*/ 2147483647 w 230"/>
                  <a:gd name="T107" fmla="*/ 2147483647 h 198"/>
                  <a:gd name="T108" fmla="*/ 2147483647 w 230"/>
                  <a:gd name="T109" fmla="*/ 2147483647 h 198"/>
                  <a:gd name="T110" fmla="*/ 2147483647 w 230"/>
                  <a:gd name="T111" fmla="*/ 2147483647 h 198"/>
                  <a:gd name="T112" fmla="*/ 2147483647 w 230"/>
                  <a:gd name="T113" fmla="*/ 2147483647 h 198"/>
                  <a:gd name="T114" fmla="*/ 2147483647 w 230"/>
                  <a:gd name="T115" fmla="*/ 2147483647 h 198"/>
                  <a:gd name="T116" fmla="*/ 2147483647 w 230"/>
                  <a:gd name="T117" fmla="*/ 2147483647 h 198"/>
                  <a:gd name="T118" fmla="*/ 2147483647 w 230"/>
                  <a:gd name="T119" fmla="*/ 2147483647 h 198"/>
                  <a:gd name="T120" fmla="*/ 2147483647 w 230"/>
                  <a:gd name="T121" fmla="*/ 2147483647 h 19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0"/>
                  <a:gd name="T184" fmla="*/ 0 h 198"/>
                  <a:gd name="T185" fmla="*/ 230 w 230"/>
                  <a:gd name="T186" fmla="*/ 198 h 19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0" h="198">
                    <a:moveTo>
                      <a:pt x="230" y="172"/>
                    </a:moveTo>
                    <a:lnTo>
                      <a:pt x="230" y="172"/>
                    </a:lnTo>
                    <a:lnTo>
                      <a:pt x="230" y="166"/>
                    </a:lnTo>
                    <a:lnTo>
                      <a:pt x="228" y="166"/>
                    </a:lnTo>
                    <a:lnTo>
                      <a:pt x="224" y="168"/>
                    </a:lnTo>
                    <a:lnTo>
                      <a:pt x="224" y="170"/>
                    </a:lnTo>
                    <a:lnTo>
                      <a:pt x="220" y="172"/>
                    </a:lnTo>
                    <a:lnTo>
                      <a:pt x="218" y="174"/>
                    </a:lnTo>
                    <a:lnTo>
                      <a:pt x="216" y="178"/>
                    </a:lnTo>
                    <a:lnTo>
                      <a:pt x="216" y="182"/>
                    </a:lnTo>
                    <a:lnTo>
                      <a:pt x="218" y="186"/>
                    </a:lnTo>
                    <a:lnTo>
                      <a:pt x="218" y="190"/>
                    </a:lnTo>
                    <a:lnTo>
                      <a:pt x="218" y="192"/>
                    </a:lnTo>
                    <a:lnTo>
                      <a:pt x="218" y="194"/>
                    </a:lnTo>
                    <a:lnTo>
                      <a:pt x="222" y="196"/>
                    </a:lnTo>
                    <a:lnTo>
                      <a:pt x="224" y="198"/>
                    </a:lnTo>
                    <a:lnTo>
                      <a:pt x="230" y="192"/>
                    </a:lnTo>
                    <a:lnTo>
                      <a:pt x="230" y="186"/>
                    </a:lnTo>
                    <a:lnTo>
                      <a:pt x="228" y="186"/>
                    </a:lnTo>
                    <a:lnTo>
                      <a:pt x="230" y="184"/>
                    </a:lnTo>
                    <a:lnTo>
                      <a:pt x="230" y="172"/>
                    </a:lnTo>
                    <a:close/>
                    <a:moveTo>
                      <a:pt x="198" y="40"/>
                    </a:moveTo>
                    <a:lnTo>
                      <a:pt x="198" y="40"/>
                    </a:lnTo>
                    <a:lnTo>
                      <a:pt x="196" y="40"/>
                    </a:lnTo>
                    <a:lnTo>
                      <a:pt x="192" y="40"/>
                    </a:lnTo>
                    <a:lnTo>
                      <a:pt x="190" y="40"/>
                    </a:lnTo>
                    <a:lnTo>
                      <a:pt x="184" y="40"/>
                    </a:lnTo>
                    <a:lnTo>
                      <a:pt x="184" y="34"/>
                    </a:lnTo>
                    <a:lnTo>
                      <a:pt x="182" y="34"/>
                    </a:lnTo>
                    <a:lnTo>
                      <a:pt x="182" y="32"/>
                    </a:lnTo>
                    <a:lnTo>
                      <a:pt x="178" y="30"/>
                    </a:lnTo>
                    <a:lnTo>
                      <a:pt x="174" y="34"/>
                    </a:lnTo>
                    <a:lnTo>
                      <a:pt x="172" y="32"/>
                    </a:lnTo>
                    <a:lnTo>
                      <a:pt x="166" y="32"/>
                    </a:lnTo>
                    <a:lnTo>
                      <a:pt x="164" y="28"/>
                    </a:lnTo>
                    <a:lnTo>
                      <a:pt x="162" y="28"/>
                    </a:lnTo>
                    <a:lnTo>
                      <a:pt x="158" y="28"/>
                    </a:lnTo>
                    <a:lnTo>
                      <a:pt x="156" y="28"/>
                    </a:lnTo>
                    <a:lnTo>
                      <a:pt x="156" y="22"/>
                    </a:lnTo>
                    <a:lnTo>
                      <a:pt x="152" y="24"/>
                    </a:lnTo>
                    <a:lnTo>
                      <a:pt x="146" y="24"/>
                    </a:lnTo>
                    <a:lnTo>
                      <a:pt x="146" y="18"/>
                    </a:lnTo>
                    <a:lnTo>
                      <a:pt x="144" y="16"/>
                    </a:lnTo>
                    <a:lnTo>
                      <a:pt x="142" y="14"/>
                    </a:lnTo>
                    <a:lnTo>
                      <a:pt x="136" y="14"/>
                    </a:lnTo>
                    <a:lnTo>
                      <a:pt x="132" y="12"/>
                    </a:lnTo>
                    <a:lnTo>
                      <a:pt x="126" y="10"/>
                    </a:lnTo>
                    <a:lnTo>
                      <a:pt x="126" y="6"/>
                    </a:lnTo>
                    <a:lnTo>
                      <a:pt x="126" y="0"/>
                    </a:lnTo>
                    <a:lnTo>
                      <a:pt x="118" y="0"/>
                    </a:lnTo>
                    <a:lnTo>
                      <a:pt x="114" y="2"/>
                    </a:lnTo>
                    <a:lnTo>
                      <a:pt x="112" y="2"/>
                    </a:lnTo>
                    <a:lnTo>
                      <a:pt x="110" y="4"/>
                    </a:lnTo>
                    <a:lnTo>
                      <a:pt x="104" y="4"/>
                    </a:lnTo>
                    <a:lnTo>
                      <a:pt x="104" y="6"/>
                    </a:lnTo>
                    <a:lnTo>
                      <a:pt x="104" y="8"/>
                    </a:lnTo>
                    <a:lnTo>
                      <a:pt x="104" y="12"/>
                    </a:lnTo>
                    <a:lnTo>
                      <a:pt x="106" y="14"/>
                    </a:lnTo>
                    <a:lnTo>
                      <a:pt x="106" y="20"/>
                    </a:lnTo>
                    <a:lnTo>
                      <a:pt x="104" y="22"/>
                    </a:lnTo>
                    <a:lnTo>
                      <a:pt x="98" y="24"/>
                    </a:lnTo>
                    <a:lnTo>
                      <a:pt x="92" y="24"/>
                    </a:lnTo>
                    <a:lnTo>
                      <a:pt x="82" y="32"/>
                    </a:lnTo>
                    <a:lnTo>
                      <a:pt x="86" y="34"/>
                    </a:lnTo>
                    <a:lnTo>
                      <a:pt x="84" y="34"/>
                    </a:lnTo>
                    <a:lnTo>
                      <a:pt x="82" y="34"/>
                    </a:lnTo>
                    <a:lnTo>
                      <a:pt x="76" y="38"/>
                    </a:lnTo>
                    <a:lnTo>
                      <a:pt x="68" y="38"/>
                    </a:lnTo>
                    <a:lnTo>
                      <a:pt x="66" y="36"/>
                    </a:lnTo>
                    <a:lnTo>
                      <a:pt x="60" y="30"/>
                    </a:lnTo>
                    <a:lnTo>
                      <a:pt x="58" y="30"/>
                    </a:lnTo>
                    <a:lnTo>
                      <a:pt x="56" y="28"/>
                    </a:lnTo>
                    <a:lnTo>
                      <a:pt x="52" y="28"/>
                    </a:lnTo>
                    <a:lnTo>
                      <a:pt x="52" y="30"/>
                    </a:lnTo>
                    <a:lnTo>
                      <a:pt x="52" y="34"/>
                    </a:lnTo>
                    <a:lnTo>
                      <a:pt x="54" y="34"/>
                    </a:lnTo>
                    <a:lnTo>
                      <a:pt x="56" y="38"/>
                    </a:lnTo>
                    <a:lnTo>
                      <a:pt x="58" y="40"/>
                    </a:lnTo>
                    <a:lnTo>
                      <a:pt x="58" y="46"/>
                    </a:lnTo>
                    <a:lnTo>
                      <a:pt x="56" y="48"/>
                    </a:lnTo>
                    <a:lnTo>
                      <a:pt x="54" y="48"/>
                    </a:lnTo>
                    <a:lnTo>
                      <a:pt x="48" y="48"/>
                    </a:lnTo>
                    <a:lnTo>
                      <a:pt x="38" y="48"/>
                    </a:lnTo>
                    <a:lnTo>
                      <a:pt x="38" y="54"/>
                    </a:lnTo>
                    <a:lnTo>
                      <a:pt x="36" y="52"/>
                    </a:lnTo>
                    <a:lnTo>
                      <a:pt x="34" y="48"/>
                    </a:lnTo>
                    <a:lnTo>
                      <a:pt x="32" y="48"/>
                    </a:lnTo>
                    <a:lnTo>
                      <a:pt x="30" y="46"/>
                    </a:lnTo>
                    <a:lnTo>
                      <a:pt x="26" y="46"/>
                    </a:lnTo>
                    <a:lnTo>
                      <a:pt x="24" y="48"/>
                    </a:lnTo>
                    <a:lnTo>
                      <a:pt x="22" y="48"/>
                    </a:lnTo>
                    <a:lnTo>
                      <a:pt x="20" y="48"/>
                    </a:lnTo>
                    <a:lnTo>
                      <a:pt x="16" y="48"/>
                    </a:lnTo>
                    <a:lnTo>
                      <a:pt x="12" y="50"/>
                    </a:lnTo>
                    <a:lnTo>
                      <a:pt x="8" y="50"/>
                    </a:lnTo>
                    <a:lnTo>
                      <a:pt x="6" y="52"/>
                    </a:lnTo>
                    <a:lnTo>
                      <a:pt x="4" y="54"/>
                    </a:lnTo>
                    <a:lnTo>
                      <a:pt x="6" y="56"/>
                    </a:lnTo>
                    <a:lnTo>
                      <a:pt x="8" y="56"/>
                    </a:lnTo>
                    <a:lnTo>
                      <a:pt x="10" y="58"/>
                    </a:lnTo>
                    <a:lnTo>
                      <a:pt x="10" y="60"/>
                    </a:lnTo>
                    <a:lnTo>
                      <a:pt x="6" y="60"/>
                    </a:lnTo>
                    <a:lnTo>
                      <a:pt x="2" y="60"/>
                    </a:lnTo>
                    <a:lnTo>
                      <a:pt x="0" y="60"/>
                    </a:lnTo>
                    <a:lnTo>
                      <a:pt x="0" y="62"/>
                    </a:lnTo>
                    <a:lnTo>
                      <a:pt x="6" y="66"/>
                    </a:lnTo>
                    <a:lnTo>
                      <a:pt x="12" y="66"/>
                    </a:lnTo>
                    <a:lnTo>
                      <a:pt x="12" y="64"/>
                    </a:lnTo>
                    <a:lnTo>
                      <a:pt x="26" y="72"/>
                    </a:lnTo>
                    <a:lnTo>
                      <a:pt x="32" y="72"/>
                    </a:lnTo>
                    <a:lnTo>
                      <a:pt x="38" y="76"/>
                    </a:lnTo>
                    <a:lnTo>
                      <a:pt x="48" y="76"/>
                    </a:lnTo>
                    <a:lnTo>
                      <a:pt x="40" y="80"/>
                    </a:lnTo>
                    <a:lnTo>
                      <a:pt x="42" y="84"/>
                    </a:lnTo>
                    <a:lnTo>
                      <a:pt x="44" y="86"/>
                    </a:lnTo>
                    <a:lnTo>
                      <a:pt x="46" y="92"/>
                    </a:lnTo>
                    <a:lnTo>
                      <a:pt x="52" y="96"/>
                    </a:lnTo>
                    <a:lnTo>
                      <a:pt x="58" y="96"/>
                    </a:lnTo>
                    <a:lnTo>
                      <a:pt x="58" y="106"/>
                    </a:lnTo>
                    <a:lnTo>
                      <a:pt x="62" y="114"/>
                    </a:lnTo>
                    <a:lnTo>
                      <a:pt x="66" y="124"/>
                    </a:lnTo>
                    <a:lnTo>
                      <a:pt x="58" y="114"/>
                    </a:lnTo>
                    <a:lnTo>
                      <a:pt x="58" y="118"/>
                    </a:lnTo>
                    <a:lnTo>
                      <a:pt x="56" y="120"/>
                    </a:lnTo>
                    <a:lnTo>
                      <a:pt x="56" y="132"/>
                    </a:lnTo>
                    <a:lnTo>
                      <a:pt x="54" y="134"/>
                    </a:lnTo>
                    <a:lnTo>
                      <a:pt x="52" y="144"/>
                    </a:lnTo>
                    <a:lnTo>
                      <a:pt x="52" y="146"/>
                    </a:lnTo>
                    <a:lnTo>
                      <a:pt x="50" y="150"/>
                    </a:lnTo>
                    <a:lnTo>
                      <a:pt x="50" y="152"/>
                    </a:lnTo>
                    <a:lnTo>
                      <a:pt x="48" y="152"/>
                    </a:lnTo>
                    <a:lnTo>
                      <a:pt x="48" y="154"/>
                    </a:lnTo>
                    <a:lnTo>
                      <a:pt x="46" y="156"/>
                    </a:lnTo>
                    <a:lnTo>
                      <a:pt x="44" y="158"/>
                    </a:lnTo>
                    <a:lnTo>
                      <a:pt x="46" y="160"/>
                    </a:lnTo>
                    <a:lnTo>
                      <a:pt x="46" y="158"/>
                    </a:lnTo>
                    <a:lnTo>
                      <a:pt x="48" y="158"/>
                    </a:lnTo>
                    <a:lnTo>
                      <a:pt x="52" y="160"/>
                    </a:lnTo>
                    <a:lnTo>
                      <a:pt x="52" y="162"/>
                    </a:lnTo>
                    <a:lnTo>
                      <a:pt x="50" y="164"/>
                    </a:lnTo>
                    <a:lnTo>
                      <a:pt x="60" y="164"/>
                    </a:lnTo>
                    <a:lnTo>
                      <a:pt x="64" y="168"/>
                    </a:lnTo>
                    <a:lnTo>
                      <a:pt x="66" y="166"/>
                    </a:lnTo>
                    <a:lnTo>
                      <a:pt x="68" y="166"/>
                    </a:lnTo>
                    <a:lnTo>
                      <a:pt x="72" y="170"/>
                    </a:lnTo>
                    <a:lnTo>
                      <a:pt x="78" y="170"/>
                    </a:lnTo>
                    <a:lnTo>
                      <a:pt x="78" y="172"/>
                    </a:lnTo>
                    <a:lnTo>
                      <a:pt x="84" y="172"/>
                    </a:lnTo>
                    <a:lnTo>
                      <a:pt x="84" y="168"/>
                    </a:lnTo>
                    <a:lnTo>
                      <a:pt x="86" y="166"/>
                    </a:lnTo>
                    <a:lnTo>
                      <a:pt x="90" y="166"/>
                    </a:lnTo>
                    <a:lnTo>
                      <a:pt x="92" y="168"/>
                    </a:lnTo>
                    <a:lnTo>
                      <a:pt x="92" y="170"/>
                    </a:lnTo>
                    <a:lnTo>
                      <a:pt x="96" y="170"/>
                    </a:lnTo>
                    <a:lnTo>
                      <a:pt x="96" y="172"/>
                    </a:lnTo>
                    <a:lnTo>
                      <a:pt x="104" y="172"/>
                    </a:lnTo>
                    <a:lnTo>
                      <a:pt x="104" y="174"/>
                    </a:lnTo>
                    <a:lnTo>
                      <a:pt x="104" y="176"/>
                    </a:lnTo>
                    <a:lnTo>
                      <a:pt x="112" y="176"/>
                    </a:lnTo>
                    <a:lnTo>
                      <a:pt x="112" y="178"/>
                    </a:lnTo>
                    <a:lnTo>
                      <a:pt x="118" y="178"/>
                    </a:lnTo>
                    <a:lnTo>
                      <a:pt x="118" y="176"/>
                    </a:lnTo>
                    <a:lnTo>
                      <a:pt x="118" y="174"/>
                    </a:lnTo>
                    <a:lnTo>
                      <a:pt x="122" y="174"/>
                    </a:lnTo>
                    <a:lnTo>
                      <a:pt x="122" y="170"/>
                    </a:lnTo>
                    <a:lnTo>
                      <a:pt x="126" y="164"/>
                    </a:lnTo>
                    <a:lnTo>
                      <a:pt x="130" y="160"/>
                    </a:lnTo>
                    <a:lnTo>
                      <a:pt x="132" y="158"/>
                    </a:lnTo>
                    <a:lnTo>
                      <a:pt x="134" y="156"/>
                    </a:lnTo>
                    <a:lnTo>
                      <a:pt x="138" y="154"/>
                    </a:lnTo>
                    <a:lnTo>
                      <a:pt x="140" y="152"/>
                    </a:lnTo>
                    <a:lnTo>
                      <a:pt x="144" y="152"/>
                    </a:lnTo>
                    <a:lnTo>
                      <a:pt x="146" y="154"/>
                    </a:lnTo>
                    <a:lnTo>
                      <a:pt x="150" y="154"/>
                    </a:lnTo>
                    <a:lnTo>
                      <a:pt x="152" y="156"/>
                    </a:lnTo>
                    <a:lnTo>
                      <a:pt x="162" y="156"/>
                    </a:lnTo>
                    <a:lnTo>
                      <a:pt x="166" y="160"/>
                    </a:lnTo>
                    <a:lnTo>
                      <a:pt x="166" y="162"/>
                    </a:lnTo>
                    <a:lnTo>
                      <a:pt x="170" y="162"/>
                    </a:lnTo>
                    <a:lnTo>
                      <a:pt x="172" y="164"/>
                    </a:lnTo>
                    <a:lnTo>
                      <a:pt x="178" y="164"/>
                    </a:lnTo>
                    <a:lnTo>
                      <a:pt x="182" y="162"/>
                    </a:lnTo>
                    <a:lnTo>
                      <a:pt x="184" y="160"/>
                    </a:lnTo>
                    <a:lnTo>
                      <a:pt x="186" y="154"/>
                    </a:lnTo>
                    <a:lnTo>
                      <a:pt x="192" y="150"/>
                    </a:lnTo>
                    <a:lnTo>
                      <a:pt x="196" y="150"/>
                    </a:lnTo>
                    <a:lnTo>
                      <a:pt x="196" y="148"/>
                    </a:lnTo>
                    <a:lnTo>
                      <a:pt x="200" y="144"/>
                    </a:lnTo>
                    <a:lnTo>
                      <a:pt x="200" y="142"/>
                    </a:lnTo>
                    <a:lnTo>
                      <a:pt x="198" y="140"/>
                    </a:lnTo>
                    <a:lnTo>
                      <a:pt x="192" y="140"/>
                    </a:lnTo>
                    <a:lnTo>
                      <a:pt x="188" y="138"/>
                    </a:lnTo>
                    <a:lnTo>
                      <a:pt x="186" y="136"/>
                    </a:lnTo>
                    <a:lnTo>
                      <a:pt x="186" y="134"/>
                    </a:lnTo>
                    <a:lnTo>
                      <a:pt x="188" y="132"/>
                    </a:lnTo>
                    <a:lnTo>
                      <a:pt x="190" y="130"/>
                    </a:lnTo>
                    <a:lnTo>
                      <a:pt x="190" y="126"/>
                    </a:lnTo>
                    <a:lnTo>
                      <a:pt x="188" y="126"/>
                    </a:lnTo>
                    <a:lnTo>
                      <a:pt x="184" y="126"/>
                    </a:lnTo>
                    <a:lnTo>
                      <a:pt x="182" y="120"/>
                    </a:lnTo>
                    <a:lnTo>
                      <a:pt x="188" y="120"/>
                    </a:lnTo>
                    <a:lnTo>
                      <a:pt x="192" y="116"/>
                    </a:lnTo>
                    <a:lnTo>
                      <a:pt x="192" y="114"/>
                    </a:lnTo>
                    <a:lnTo>
                      <a:pt x="186" y="108"/>
                    </a:lnTo>
                    <a:lnTo>
                      <a:pt x="188" y="106"/>
                    </a:lnTo>
                    <a:lnTo>
                      <a:pt x="190" y="106"/>
                    </a:lnTo>
                    <a:lnTo>
                      <a:pt x="190" y="104"/>
                    </a:lnTo>
                    <a:lnTo>
                      <a:pt x="186" y="100"/>
                    </a:lnTo>
                    <a:lnTo>
                      <a:pt x="188" y="94"/>
                    </a:lnTo>
                    <a:lnTo>
                      <a:pt x="186" y="94"/>
                    </a:lnTo>
                    <a:lnTo>
                      <a:pt x="182" y="94"/>
                    </a:lnTo>
                    <a:lnTo>
                      <a:pt x="176" y="100"/>
                    </a:lnTo>
                    <a:lnTo>
                      <a:pt x="174" y="100"/>
                    </a:lnTo>
                    <a:lnTo>
                      <a:pt x="174" y="98"/>
                    </a:lnTo>
                    <a:lnTo>
                      <a:pt x="176" y="96"/>
                    </a:lnTo>
                    <a:lnTo>
                      <a:pt x="174" y="94"/>
                    </a:lnTo>
                    <a:lnTo>
                      <a:pt x="178" y="92"/>
                    </a:lnTo>
                    <a:lnTo>
                      <a:pt x="178" y="88"/>
                    </a:lnTo>
                    <a:lnTo>
                      <a:pt x="182" y="86"/>
                    </a:lnTo>
                    <a:lnTo>
                      <a:pt x="182" y="82"/>
                    </a:lnTo>
                    <a:lnTo>
                      <a:pt x="186" y="82"/>
                    </a:lnTo>
                    <a:lnTo>
                      <a:pt x="188" y="80"/>
                    </a:lnTo>
                    <a:lnTo>
                      <a:pt x="190" y="78"/>
                    </a:lnTo>
                    <a:lnTo>
                      <a:pt x="192" y="76"/>
                    </a:lnTo>
                    <a:lnTo>
                      <a:pt x="192" y="74"/>
                    </a:lnTo>
                    <a:lnTo>
                      <a:pt x="198" y="76"/>
                    </a:lnTo>
                    <a:lnTo>
                      <a:pt x="198" y="72"/>
                    </a:lnTo>
                    <a:lnTo>
                      <a:pt x="198" y="60"/>
                    </a:lnTo>
                    <a:lnTo>
                      <a:pt x="200" y="58"/>
                    </a:lnTo>
                    <a:lnTo>
                      <a:pt x="202" y="56"/>
                    </a:lnTo>
                    <a:lnTo>
                      <a:pt x="204" y="54"/>
                    </a:lnTo>
                    <a:lnTo>
                      <a:pt x="204" y="50"/>
                    </a:lnTo>
                    <a:lnTo>
                      <a:pt x="208" y="46"/>
                    </a:lnTo>
                    <a:lnTo>
                      <a:pt x="210" y="42"/>
                    </a:lnTo>
                    <a:lnTo>
                      <a:pt x="204" y="40"/>
                    </a:lnTo>
                    <a:lnTo>
                      <a:pt x="198" y="4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45" name="Finland" descr="© INSCALE GmbH, 05.05.2010&#10;http://www.presentationload.com/">
                <a:extLst>
                  <a:ext uri="{FF2B5EF4-FFF2-40B4-BE49-F238E27FC236}">
                    <a16:creationId xmlns:a16="http://schemas.microsoft.com/office/drawing/2014/main" id="{342E7BB8-D340-7368-CF1F-69120D219AC7}"/>
                  </a:ext>
                </a:extLst>
              </p:cNvPr>
              <p:cNvSpPr>
                <a:spLocks/>
              </p:cNvSpPr>
              <p:nvPr/>
            </p:nvSpPr>
            <p:spPr bwMode="gray">
              <a:xfrm>
                <a:off x="6129488" y="1443075"/>
                <a:ext cx="296897" cy="337466"/>
              </a:xfrm>
              <a:custGeom>
                <a:avLst/>
                <a:gdLst>
                  <a:gd name="T0" fmla="*/ 2147483647 w 630"/>
                  <a:gd name="T1" fmla="*/ 2147483647 h 714"/>
                  <a:gd name="T2" fmla="*/ 2147483647 w 630"/>
                  <a:gd name="T3" fmla="*/ 2147483647 h 714"/>
                  <a:gd name="T4" fmla="*/ 2147483647 w 630"/>
                  <a:gd name="T5" fmla="*/ 2147483647 h 714"/>
                  <a:gd name="T6" fmla="*/ 2147483647 w 630"/>
                  <a:gd name="T7" fmla="*/ 2147483647 h 714"/>
                  <a:gd name="T8" fmla="*/ 2147483647 w 630"/>
                  <a:gd name="T9" fmla="*/ 2147483647 h 714"/>
                  <a:gd name="T10" fmla="*/ 2147483647 w 630"/>
                  <a:gd name="T11" fmla="*/ 2147483647 h 714"/>
                  <a:gd name="T12" fmla="*/ 2147483647 w 630"/>
                  <a:gd name="T13" fmla="*/ 2147483647 h 714"/>
                  <a:gd name="T14" fmla="*/ 2147483647 w 630"/>
                  <a:gd name="T15" fmla="*/ 2147483647 h 714"/>
                  <a:gd name="T16" fmla="*/ 2147483647 w 630"/>
                  <a:gd name="T17" fmla="*/ 2147483647 h 714"/>
                  <a:gd name="T18" fmla="*/ 2147483647 w 630"/>
                  <a:gd name="T19" fmla="*/ 2147483647 h 714"/>
                  <a:gd name="T20" fmla="*/ 2147483647 w 630"/>
                  <a:gd name="T21" fmla="*/ 2147483647 h 714"/>
                  <a:gd name="T22" fmla="*/ 2147483647 w 630"/>
                  <a:gd name="T23" fmla="*/ 2147483647 h 714"/>
                  <a:gd name="T24" fmla="*/ 2147483647 w 630"/>
                  <a:gd name="T25" fmla="*/ 2147483647 h 714"/>
                  <a:gd name="T26" fmla="*/ 2147483647 w 630"/>
                  <a:gd name="T27" fmla="*/ 2147483647 h 714"/>
                  <a:gd name="T28" fmla="*/ 2147483647 w 630"/>
                  <a:gd name="T29" fmla="*/ 2147483647 h 714"/>
                  <a:gd name="T30" fmla="*/ 2147483647 w 630"/>
                  <a:gd name="T31" fmla="*/ 2147483647 h 714"/>
                  <a:gd name="T32" fmla="*/ 2147483647 w 630"/>
                  <a:gd name="T33" fmla="*/ 2147483647 h 714"/>
                  <a:gd name="T34" fmla="*/ 2147483647 w 630"/>
                  <a:gd name="T35" fmla="*/ 2147483647 h 714"/>
                  <a:gd name="T36" fmla="*/ 2147483647 w 630"/>
                  <a:gd name="T37" fmla="*/ 2147483647 h 714"/>
                  <a:gd name="T38" fmla="*/ 2147483647 w 630"/>
                  <a:gd name="T39" fmla="*/ 2147483647 h 714"/>
                  <a:gd name="T40" fmla="*/ 2147483647 w 630"/>
                  <a:gd name="T41" fmla="*/ 2147483647 h 714"/>
                  <a:gd name="T42" fmla="*/ 2147483647 w 630"/>
                  <a:gd name="T43" fmla="*/ 2147483647 h 714"/>
                  <a:gd name="T44" fmla="*/ 2147483647 w 630"/>
                  <a:gd name="T45" fmla="*/ 2147483647 h 714"/>
                  <a:gd name="T46" fmla="*/ 2147483647 w 630"/>
                  <a:gd name="T47" fmla="*/ 2147483647 h 714"/>
                  <a:gd name="T48" fmla="*/ 2147483647 w 630"/>
                  <a:gd name="T49" fmla="*/ 2147483647 h 714"/>
                  <a:gd name="T50" fmla="*/ 2147483647 w 630"/>
                  <a:gd name="T51" fmla="*/ 2147483647 h 714"/>
                  <a:gd name="T52" fmla="*/ 2147483647 w 630"/>
                  <a:gd name="T53" fmla="*/ 2147483647 h 714"/>
                  <a:gd name="T54" fmla="*/ 2147483647 w 630"/>
                  <a:gd name="T55" fmla="*/ 2147483647 h 714"/>
                  <a:gd name="T56" fmla="*/ 2147483647 w 630"/>
                  <a:gd name="T57" fmla="*/ 2147483647 h 714"/>
                  <a:gd name="T58" fmla="*/ 2147483647 w 630"/>
                  <a:gd name="T59" fmla="*/ 2147483647 h 714"/>
                  <a:gd name="T60" fmla="*/ 2147483647 w 630"/>
                  <a:gd name="T61" fmla="*/ 2147483647 h 714"/>
                  <a:gd name="T62" fmla="*/ 2147483647 w 630"/>
                  <a:gd name="T63" fmla="*/ 2147483647 h 714"/>
                  <a:gd name="T64" fmla="*/ 2147483647 w 630"/>
                  <a:gd name="T65" fmla="*/ 2147483647 h 714"/>
                  <a:gd name="T66" fmla="*/ 2147483647 w 630"/>
                  <a:gd name="T67" fmla="*/ 2147483647 h 714"/>
                  <a:gd name="T68" fmla="*/ 2147483647 w 630"/>
                  <a:gd name="T69" fmla="*/ 2147483647 h 714"/>
                  <a:gd name="T70" fmla="*/ 2147483647 w 630"/>
                  <a:gd name="T71" fmla="*/ 2147483647 h 714"/>
                  <a:gd name="T72" fmla="*/ 2147483647 w 630"/>
                  <a:gd name="T73" fmla="*/ 2147483647 h 714"/>
                  <a:gd name="T74" fmla="*/ 2147483647 w 630"/>
                  <a:gd name="T75" fmla="*/ 2147483647 h 714"/>
                  <a:gd name="T76" fmla="*/ 2147483647 w 630"/>
                  <a:gd name="T77" fmla="*/ 2147483647 h 714"/>
                  <a:gd name="T78" fmla="*/ 2147483647 w 630"/>
                  <a:gd name="T79" fmla="*/ 2147483647 h 714"/>
                  <a:gd name="T80" fmla="*/ 2147483647 w 630"/>
                  <a:gd name="T81" fmla="*/ 2147483647 h 714"/>
                  <a:gd name="T82" fmla="*/ 2147483647 w 630"/>
                  <a:gd name="T83" fmla="*/ 2147483647 h 714"/>
                  <a:gd name="T84" fmla="*/ 2147483647 w 630"/>
                  <a:gd name="T85" fmla="*/ 2147483647 h 714"/>
                  <a:gd name="T86" fmla="*/ 2147483647 w 630"/>
                  <a:gd name="T87" fmla="*/ 2147483647 h 714"/>
                  <a:gd name="T88" fmla="*/ 2147483647 w 630"/>
                  <a:gd name="T89" fmla="*/ 2147483647 h 714"/>
                  <a:gd name="T90" fmla="*/ 2147483647 w 630"/>
                  <a:gd name="T91" fmla="*/ 2147483647 h 714"/>
                  <a:gd name="T92" fmla="*/ 2147483647 w 630"/>
                  <a:gd name="T93" fmla="*/ 2147483647 h 714"/>
                  <a:gd name="T94" fmla="*/ 2147483647 w 630"/>
                  <a:gd name="T95" fmla="*/ 2147483647 h 714"/>
                  <a:gd name="T96" fmla="*/ 2147483647 w 630"/>
                  <a:gd name="T97" fmla="*/ 2147483647 h 714"/>
                  <a:gd name="T98" fmla="*/ 2147483647 w 630"/>
                  <a:gd name="T99" fmla="*/ 2147483647 h 714"/>
                  <a:gd name="T100" fmla="*/ 2147483647 w 630"/>
                  <a:gd name="T101" fmla="*/ 2147483647 h 714"/>
                  <a:gd name="T102" fmla="*/ 2147483647 w 630"/>
                  <a:gd name="T103" fmla="*/ 2147483647 h 714"/>
                  <a:gd name="T104" fmla="*/ 2147483647 w 630"/>
                  <a:gd name="T105" fmla="*/ 2147483647 h 714"/>
                  <a:gd name="T106" fmla="*/ 2147483647 w 630"/>
                  <a:gd name="T107" fmla="*/ 0 h 714"/>
                  <a:gd name="T108" fmla="*/ 2147483647 w 630"/>
                  <a:gd name="T109" fmla="*/ 2147483647 h 714"/>
                  <a:gd name="T110" fmla="*/ 2147483647 w 630"/>
                  <a:gd name="T111" fmla="*/ 2147483647 h 714"/>
                  <a:gd name="T112" fmla="*/ 2147483647 w 630"/>
                  <a:gd name="T113" fmla="*/ 2147483647 h 714"/>
                  <a:gd name="T114" fmla="*/ 2147483647 w 630"/>
                  <a:gd name="T115" fmla="*/ 2147483647 h 714"/>
                  <a:gd name="T116" fmla="*/ 2147483647 w 630"/>
                  <a:gd name="T117" fmla="*/ 2147483647 h 7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30"/>
                  <a:gd name="T178" fmla="*/ 0 h 714"/>
                  <a:gd name="T179" fmla="*/ 630 w 630"/>
                  <a:gd name="T180" fmla="*/ 714 h 7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30" h="714">
                    <a:moveTo>
                      <a:pt x="162" y="84"/>
                    </a:moveTo>
                    <a:lnTo>
                      <a:pt x="156" y="90"/>
                    </a:lnTo>
                    <a:lnTo>
                      <a:pt x="144" y="96"/>
                    </a:lnTo>
                    <a:lnTo>
                      <a:pt x="132" y="96"/>
                    </a:lnTo>
                    <a:lnTo>
                      <a:pt x="126" y="90"/>
                    </a:lnTo>
                    <a:lnTo>
                      <a:pt x="108" y="90"/>
                    </a:lnTo>
                    <a:lnTo>
                      <a:pt x="96" y="84"/>
                    </a:lnTo>
                    <a:lnTo>
                      <a:pt x="84" y="84"/>
                    </a:lnTo>
                    <a:lnTo>
                      <a:pt x="72" y="72"/>
                    </a:lnTo>
                    <a:lnTo>
                      <a:pt x="60" y="66"/>
                    </a:lnTo>
                    <a:lnTo>
                      <a:pt x="54" y="54"/>
                    </a:lnTo>
                    <a:lnTo>
                      <a:pt x="48" y="48"/>
                    </a:lnTo>
                    <a:lnTo>
                      <a:pt x="30" y="48"/>
                    </a:lnTo>
                    <a:lnTo>
                      <a:pt x="24" y="54"/>
                    </a:lnTo>
                    <a:lnTo>
                      <a:pt x="24" y="66"/>
                    </a:lnTo>
                    <a:lnTo>
                      <a:pt x="6" y="60"/>
                    </a:lnTo>
                    <a:lnTo>
                      <a:pt x="0" y="66"/>
                    </a:lnTo>
                    <a:lnTo>
                      <a:pt x="6" y="72"/>
                    </a:lnTo>
                    <a:lnTo>
                      <a:pt x="18" y="78"/>
                    </a:lnTo>
                    <a:lnTo>
                      <a:pt x="24" y="84"/>
                    </a:lnTo>
                    <a:lnTo>
                      <a:pt x="36" y="90"/>
                    </a:lnTo>
                    <a:lnTo>
                      <a:pt x="48" y="90"/>
                    </a:lnTo>
                    <a:lnTo>
                      <a:pt x="54" y="96"/>
                    </a:lnTo>
                    <a:lnTo>
                      <a:pt x="60" y="96"/>
                    </a:lnTo>
                    <a:lnTo>
                      <a:pt x="72" y="108"/>
                    </a:lnTo>
                    <a:lnTo>
                      <a:pt x="108" y="108"/>
                    </a:lnTo>
                    <a:lnTo>
                      <a:pt x="138" y="126"/>
                    </a:lnTo>
                    <a:lnTo>
                      <a:pt x="150" y="126"/>
                    </a:lnTo>
                    <a:lnTo>
                      <a:pt x="156" y="132"/>
                    </a:lnTo>
                    <a:lnTo>
                      <a:pt x="162" y="132"/>
                    </a:lnTo>
                    <a:lnTo>
                      <a:pt x="162" y="156"/>
                    </a:lnTo>
                    <a:lnTo>
                      <a:pt x="156" y="162"/>
                    </a:lnTo>
                    <a:lnTo>
                      <a:pt x="156" y="168"/>
                    </a:lnTo>
                    <a:lnTo>
                      <a:pt x="168" y="174"/>
                    </a:lnTo>
                    <a:lnTo>
                      <a:pt x="162" y="198"/>
                    </a:lnTo>
                    <a:lnTo>
                      <a:pt x="186" y="210"/>
                    </a:lnTo>
                    <a:lnTo>
                      <a:pt x="180" y="222"/>
                    </a:lnTo>
                    <a:lnTo>
                      <a:pt x="174" y="228"/>
                    </a:lnTo>
                    <a:lnTo>
                      <a:pt x="168" y="240"/>
                    </a:lnTo>
                    <a:lnTo>
                      <a:pt x="168" y="246"/>
                    </a:lnTo>
                    <a:lnTo>
                      <a:pt x="180" y="258"/>
                    </a:lnTo>
                    <a:lnTo>
                      <a:pt x="192" y="264"/>
                    </a:lnTo>
                    <a:lnTo>
                      <a:pt x="198" y="270"/>
                    </a:lnTo>
                    <a:lnTo>
                      <a:pt x="210" y="306"/>
                    </a:lnTo>
                    <a:lnTo>
                      <a:pt x="222" y="294"/>
                    </a:lnTo>
                    <a:lnTo>
                      <a:pt x="228" y="294"/>
                    </a:lnTo>
                    <a:lnTo>
                      <a:pt x="234" y="300"/>
                    </a:lnTo>
                    <a:lnTo>
                      <a:pt x="246" y="300"/>
                    </a:lnTo>
                    <a:lnTo>
                      <a:pt x="270" y="324"/>
                    </a:lnTo>
                    <a:lnTo>
                      <a:pt x="270" y="336"/>
                    </a:lnTo>
                    <a:lnTo>
                      <a:pt x="276" y="348"/>
                    </a:lnTo>
                    <a:lnTo>
                      <a:pt x="276" y="354"/>
                    </a:lnTo>
                    <a:lnTo>
                      <a:pt x="264" y="348"/>
                    </a:lnTo>
                    <a:lnTo>
                      <a:pt x="246" y="348"/>
                    </a:lnTo>
                    <a:lnTo>
                      <a:pt x="240" y="354"/>
                    </a:lnTo>
                    <a:lnTo>
                      <a:pt x="234" y="366"/>
                    </a:lnTo>
                    <a:lnTo>
                      <a:pt x="228" y="372"/>
                    </a:lnTo>
                    <a:lnTo>
                      <a:pt x="222" y="384"/>
                    </a:lnTo>
                    <a:lnTo>
                      <a:pt x="216" y="390"/>
                    </a:lnTo>
                    <a:lnTo>
                      <a:pt x="180" y="420"/>
                    </a:lnTo>
                    <a:lnTo>
                      <a:pt x="144" y="432"/>
                    </a:lnTo>
                    <a:lnTo>
                      <a:pt x="138" y="438"/>
                    </a:lnTo>
                    <a:lnTo>
                      <a:pt x="126" y="444"/>
                    </a:lnTo>
                    <a:lnTo>
                      <a:pt x="120" y="456"/>
                    </a:lnTo>
                    <a:lnTo>
                      <a:pt x="120" y="462"/>
                    </a:lnTo>
                    <a:lnTo>
                      <a:pt x="108" y="474"/>
                    </a:lnTo>
                    <a:lnTo>
                      <a:pt x="90" y="474"/>
                    </a:lnTo>
                    <a:lnTo>
                      <a:pt x="66" y="504"/>
                    </a:lnTo>
                    <a:lnTo>
                      <a:pt x="66" y="534"/>
                    </a:lnTo>
                    <a:lnTo>
                      <a:pt x="72" y="540"/>
                    </a:lnTo>
                    <a:lnTo>
                      <a:pt x="72" y="570"/>
                    </a:lnTo>
                    <a:lnTo>
                      <a:pt x="96" y="588"/>
                    </a:lnTo>
                    <a:lnTo>
                      <a:pt x="96" y="594"/>
                    </a:lnTo>
                    <a:lnTo>
                      <a:pt x="90" y="600"/>
                    </a:lnTo>
                    <a:lnTo>
                      <a:pt x="90" y="612"/>
                    </a:lnTo>
                    <a:lnTo>
                      <a:pt x="84" y="630"/>
                    </a:lnTo>
                    <a:lnTo>
                      <a:pt x="84" y="648"/>
                    </a:lnTo>
                    <a:lnTo>
                      <a:pt x="90" y="654"/>
                    </a:lnTo>
                    <a:lnTo>
                      <a:pt x="96" y="666"/>
                    </a:lnTo>
                    <a:lnTo>
                      <a:pt x="108" y="678"/>
                    </a:lnTo>
                    <a:lnTo>
                      <a:pt x="132" y="690"/>
                    </a:lnTo>
                    <a:lnTo>
                      <a:pt x="174" y="690"/>
                    </a:lnTo>
                    <a:lnTo>
                      <a:pt x="174" y="696"/>
                    </a:lnTo>
                    <a:lnTo>
                      <a:pt x="168" y="702"/>
                    </a:lnTo>
                    <a:lnTo>
                      <a:pt x="168" y="708"/>
                    </a:lnTo>
                    <a:lnTo>
                      <a:pt x="174" y="714"/>
                    </a:lnTo>
                    <a:lnTo>
                      <a:pt x="240" y="714"/>
                    </a:lnTo>
                    <a:lnTo>
                      <a:pt x="252" y="708"/>
                    </a:lnTo>
                    <a:lnTo>
                      <a:pt x="270" y="708"/>
                    </a:lnTo>
                    <a:lnTo>
                      <a:pt x="300" y="696"/>
                    </a:lnTo>
                    <a:lnTo>
                      <a:pt x="336" y="696"/>
                    </a:lnTo>
                    <a:lnTo>
                      <a:pt x="384" y="672"/>
                    </a:lnTo>
                    <a:lnTo>
                      <a:pt x="462" y="672"/>
                    </a:lnTo>
                    <a:lnTo>
                      <a:pt x="456" y="660"/>
                    </a:lnTo>
                    <a:lnTo>
                      <a:pt x="516" y="630"/>
                    </a:lnTo>
                    <a:lnTo>
                      <a:pt x="576" y="570"/>
                    </a:lnTo>
                    <a:lnTo>
                      <a:pt x="582" y="570"/>
                    </a:lnTo>
                    <a:lnTo>
                      <a:pt x="618" y="534"/>
                    </a:lnTo>
                    <a:lnTo>
                      <a:pt x="624" y="522"/>
                    </a:lnTo>
                    <a:lnTo>
                      <a:pt x="630" y="516"/>
                    </a:lnTo>
                    <a:lnTo>
                      <a:pt x="630" y="504"/>
                    </a:lnTo>
                    <a:lnTo>
                      <a:pt x="624" y="492"/>
                    </a:lnTo>
                    <a:lnTo>
                      <a:pt x="618" y="486"/>
                    </a:lnTo>
                    <a:lnTo>
                      <a:pt x="612" y="474"/>
                    </a:lnTo>
                    <a:lnTo>
                      <a:pt x="540" y="438"/>
                    </a:lnTo>
                    <a:lnTo>
                      <a:pt x="546" y="438"/>
                    </a:lnTo>
                    <a:lnTo>
                      <a:pt x="570" y="414"/>
                    </a:lnTo>
                    <a:lnTo>
                      <a:pt x="570" y="408"/>
                    </a:lnTo>
                    <a:lnTo>
                      <a:pt x="564" y="402"/>
                    </a:lnTo>
                    <a:lnTo>
                      <a:pt x="552" y="396"/>
                    </a:lnTo>
                    <a:lnTo>
                      <a:pt x="528" y="390"/>
                    </a:lnTo>
                    <a:lnTo>
                      <a:pt x="534" y="378"/>
                    </a:lnTo>
                    <a:lnTo>
                      <a:pt x="540" y="372"/>
                    </a:lnTo>
                    <a:lnTo>
                      <a:pt x="540" y="366"/>
                    </a:lnTo>
                    <a:lnTo>
                      <a:pt x="534" y="360"/>
                    </a:lnTo>
                    <a:lnTo>
                      <a:pt x="528" y="360"/>
                    </a:lnTo>
                    <a:lnTo>
                      <a:pt x="522" y="354"/>
                    </a:lnTo>
                    <a:lnTo>
                      <a:pt x="510" y="354"/>
                    </a:lnTo>
                    <a:lnTo>
                      <a:pt x="510" y="342"/>
                    </a:lnTo>
                    <a:lnTo>
                      <a:pt x="498" y="330"/>
                    </a:lnTo>
                    <a:lnTo>
                      <a:pt x="504" y="300"/>
                    </a:lnTo>
                    <a:lnTo>
                      <a:pt x="510" y="300"/>
                    </a:lnTo>
                    <a:lnTo>
                      <a:pt x="522" y="306"/>
                    </a:lnTo>
                    <a:lnTo>
                      <a:pt x="534" y="306"/>
                    </a:lnTo>
                    <a:lnTo>
                      <a:pt x="540" y="300"/>
                    </a:lnTo>
                    <a:lnTo>
                      <a:pt x="540" y="294"/>
                    </a:lnTo>
                    <a:lnTo>
                      <a:pt x="534" y="288"/>
                    </a:lnTo>
                    <a:lnTo>
                      <a:pt x="522" y="282"/>
                    </a:lnTo>
                    <a:lnTo>
                      <a:pt x="498" y="258"/>
                    </a:lnTo>
                    <a:lnTo>
                      <a:pt x="486" y="252"/>
                    </a:lnTo>
                    <a:lnTo>
                      <a:pt x="480" y="240"/>
                    </a:lnTo>
                    <a:lnTo>
                      <a:pt x="468" y="234"/>
                    </a:lnTo>
                    <a:lnTo>
                      <a:pt x="450" y="216"/>
                    </a:lnTo>
                    <a:lnTo>
                      <a:pt x="456" y="210"/>
                    </a:lnTo>
                    <a:lnTo>
                      <a:pt x="468" y="204"/>
                    </a:lnTo>
                    <a:lnTo>
                      <a:pt x="474" y="204"/>
                    </a:lnTo>
                    <a:lnTo>
                      <a:pt x="474" y="192"/>
                    </a:lnTo>
                    <a:lnTo>
                      <a:pt x="480" y="192"/>
                    </a:lnTo>
                    <a:lnTo>
                      <a:pt x="492" y="186"/>
                    </a:lnTo>
                    <a:lnTo>
                      <a:pt x="498" y="186"/>
                    </a:lnTo>
                    <a:lnTo>
                      <a:pt x="498" y="174"/>
                    </a:lnTo>
                    <a:lnTo>
                      <a:pt x="450" y="126"/>
                    </a:lnTo>
                    <a:lnTo>
                      <a:pt x="432" y="126"/>
                    </a:lnTo>
                    <a:lnTo>
                      <a:pt x="426" y="132"/>
                    </a:lnTo>
                    <a:lnTo>
                      <a:pt x="420" y="132"/>
                    </a:lnTo>
                    <a:lnTo>
                      <a:pt x="414" y="126"/>
                    </a:lnTo>
                    <a:lnTo>
                      <a:pt x="414" y="120"/>
                    </a:lnTo>
                    <a:lnTo>
                      <a:pt x="408" y="108"/>
                    </a:lnTo>
                    <a:lnTo>
                      <a:pt x="408" y="96"/>
                    </a:lnTo>
                    <a:lnTo>
                      <a:pt x="426" y="96"/>
                    </a:lnTo>
                    <a:lnTo>
                      <a:pt x="426" y="90"/>
                    </a:lnTo>
                    <a:lnTo>
                      <a:pt x="414" y="78"/>
                    </a:lnTo>
                    <a:lnTo>
                      <a:pt x="420" y="54"/>
                    </a:lnTo>
                    <a:lnTo>
                      <a:pt x="426" y="54"/>
                    </a:lnTo>
                    <a:lnTo>
                      <a:pt x="426" y="60"/>
                    </a:lnTo>
                    <a:lnTo>
                      <a:pt x="432" y="60"/>
                    </a:lnTo>
                    <a:lnTo>
                      <a:pt x="432" y="42"/>
                    </a:lnTo>
                    <a:lnTo>
                      <a:pt x="426" y="30"/>
                    </a:lnTo>
                    <a:lnTo>
                      <a:pt x="414" y="18"/>
                    </a:lnTo>
                    <a:lnTo>
                      <a:pt x="408" y="18"/>
                    </a:lnTo>
                    <a:lnTo>
                      <a:pt x="372" y="12"/>
                    </a:lnTo>
                    <a:lnTo>
                      <a:pt x="372" y="0"/>
                    </a:lnTo>
                    <a:lnTo>
                      <a:pt x="336" y="0"/>
                    </a:lnTo>
                    <a:lnTo>
                      <a:pt x="324" y="6"/>
                    </a:lnTo>
                    <a:lnTo>
                      <a:pt x="294" y="6"/>
                    </a:lnTo>
                    <a:lnTo>
                      <a:pt x="282" y="12"/>
                    </a:lnTo>
                    <a:lnTo>
                      <a:pt x="276" y="12"/>
                    </a:lnTo>
                    <a:lnTo>
                      <a:pt x="264" y="18"/>
                    </a:lnTo>
                    <a:lnTo>
                      <a:pt x="264" y="30"/>
                    </a:lnTo>
                    <a:lnTo>
                      <a:pt x="258" y="36"/>
                    </a:lnTo>
                    <a:lnTo>
                      <a:pt x="258" y="72"/>
                    </a:lnTo>
                    <a:lnTo>
                      <a:pt x="234" y="72"/>
                    </a:lnTo>
                    <a:lnTo>
                      <a:pt x="234" y="78"/>
                    </a:lnTo>
                    <a:lnTo>
                      <a:pt x="228" y="84"/>
                    </a:lnTo>
                    <a:lnTo>
                      <a:pt x="228" y="96"/>
                    </a:lnTo>
                    <a:lnTo>
                      <a:pt x="210" y="96"/>
                    </a:lnTo>
                    <a:lnTo>
                      <a:pt x="204" y="90"/>
                    </a:lnTo>
                    <a:lnTo>
                      <a:pt x="192" y="84"/>
                    </a:lnTo>
                    <a:lnTo>
                      <a:pt x="162" y="8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6" name="Estonia" descr="© INSCALE GmbH, 05.05.2010&#10;http://www.presentationload.com/">
                <a:extLst>
                  <a:ext uri="{FF2B5EF4-FFF2-40B4-BE49-F238E27FC236}">
                    <a16:creationId xmlns:a16="http://schemas.microsoft.com/office/drawing/2014/main" id="{A2FEC840-8354-A965-C604-72C39981E4D3}"/>
                  </a:ext>
                </a:extLst>
              </p:cNvPr>
              <p:cNvSpPr>
                <a:spLocks noEditPoints="1"/>
              </p:cNvSpPr>
              <p:nvPr/>
            </p:nvSpPr>
            <p:spPr bwMode="gray">
              <a:xfrm>
                <a:off x="6188498" y="1791606"/>
                <a:ext cx="164123" cy="73763"/>
              </a:xfrm>
              <a:custGeom>
                <a:avLst/>
                <a:gdLst>
                  <a:gd name="T0" fmla="*/ 2147483647 w 348"/>
                  <a:gd name="T1" fmla="*/ 2147483647 h 156"/>
                  <a:gd name="T2" fmla="*/ 2147483647 w 348"/>
                  <a:gd name="T3" fmla="*/ 2147483647 h 156"/>
                  <a:gd name="T4" fmla="*/ 2147483647 w 348"/>
                  <a:gd name="T5" fmla="*/ 2147483647 h 156"/>
                  <a:gd name="T6" fmla="*/ 2147483647 w 348"/>
                  <a:gd name="T7" fmla="*/ 2147483647 h 156"/>
                  <a:gd name="T8" fmla="*/ 2147483647 w 348"/>
                  <a:gd name="T9" fmla="*/ 2147483647 h 156"/>
                  <a:gd name="T10" fmla="*/ 2147483647 w 348"/>
                  <a:gd name="T11" fmla="*/ 2147483647 h 156"/>
                  <a:gd name="T12" fmla="*/ 2147483647 w 348"/>
                  <a:gd name="T13" fmla="*/ 2147483647 h 156"/>
                  <a:gd name="T14" fmla="*/ 2147483647 w 348"/>
                  <a:gd name="T15" fmla="*/ 0 h 156"/>
                  <a:gd name="T16" fmla="*/ 2147483647 w 348"/>
                  <a:gd name="T17" fmla="*/ 2147483647 h 156"/>
                  <a:gd name="T18" fmla="*/ 2147483647 w 348"/>
                  <a:gd name="T19" fmla="*/ 2147483647 h 156"/>
                  <a:gd name="T20" fmla="*/ 2147483647 w 348"/>
                  <a:gd name="T21" fmla="*/ 2147483647 h 156"/>
                  <a:gd name="T22" fmla="*/ 2147483647 w 348"/>
                  <a:gd name="T23" fmla="*/ 2147483647 h 156"/>
                  <a:gd name="T24" fmla="*/ 2147483647 w 348"/>
                  <a:gd name="T25" fmla="*/ 2147483647 h 156"/>
                  <a:gd name="T26" fmla="*/ 2147483647 w 348"/>
                  <a:gd name="T27" fmla="*/ 2147483647 h 156"/>
                  <a:gd name="T28" fmla="*/ 2147483647 w 348"/>
                  <a:gd name="T29" fmla="*/ 2147483647 h 156"/>
                  <a:gd name="T30" fmla="*/ 2147483647 w 348"/>
                  <a:gd name="T31" fmla="*/ 2147483647 h 156"/>
                  <a:gd name="T32" fmla="*/ 2147483647 w 348"/>
                  <a:gd name="T33" fmla="*/ 2147483647 h 156"/>
                  <a:gd name="T34" fmla="*/ 2147483647 w 348"/>
                  <a:gd name="T35" fmla="*/ 2147483647 h 156"/>
                  <a:gd name="T36" fmla="*/ 2147483647 w 348"/>
                  <a:gd name="T37" fmla="*/ 2147483647 h 156"/>
                  <a:gd name="T38" fmla="*/ 2147483647 w 348"/>
                  <a:gd name="T39" fmla="*/ 2147483647 h 156"/>
                  <a:gd name="T40" fmla="*/ 2147483647 w 348"/>
                  <a:gd name="T41" fmla="*/ 2147483647 h 156"/>
                  <a:gd name="T42" fmla="*/ 2147483647 w 348"/>
                  <a:gd name="T43" fmla="*/ 2147483647 h 156"/>
                  <a:gd name="T44" fmla="*/ 2147483647 w 348"/>
                  <a:gd name="T45" fmla="*/ 2147483647 h 156"/>
                  <a:gd name="T46" fmla="*/ 2147483647 w 348"/>
                  <a:gd name="T47" fmla="*/ 2147483647 h 156"/>
                  <a:gd name="T48" fmla="*/ 0 w 348"/>
                  <a:gd name="T49" fmla="*/ 2147483647 h 156"/>
                  <a:gd name="T50" fmla="*/ 2147483647 w 348"/>
                  <a:gd name="T51" fmla="*/ 2147483647 h 156"/>
                  <a:gd name="T52" fmla="*/ 2147483647 w 348"/>
                  <a:gd name="T53" fmla="*/ 2147483647 h 156"/>
                  <a:gd name="T54" fmla="*/ 2147483647 w 348"/>
                  <a:gd name="T55" fmla="*/ 2147483647 h 156"/>
                  <a:gd name="T56" fmla="*/ 2147483647 w 348"/>
                  <a:gd name="T57" fmla="*/ 2147483647 h 156"/>
                  <a:gd name="T58" fmla="*/ 2147483647 w 348"/>
                  <a:gd name="T59" fmla="*/ 2147483647 h 156"/>
                  <a:gd name="T60" fmla="*/ 2147483647 w 348"/>
                  <a:gd name="T61" fmla="*/ 2147483647 h 156"/>
                  <a:gd name="T62" fmla="*/ 2147483647 w 348"/>
                  <a:gd name="T63" fmla="*/ 2147483647 h 156"/>
                  <a:gd name="T64" fmla="*/ 2147483647 w 348"/>
                  <a:gd name="T65" fmla="*/ 2147483647 h 156"/>
                  <a:gd name="T66" fmla="*/ 2147483647 w 348"/>
                  <a:gd name="T67" fmla="*/ 2147483647 h 156"/>
                  <a:gd name="T68" fmla="*/ 2147483647 w 348"/>
                  <a:gd name="T69" fmla="*/ 2147483647 h 156"/>
                  <a:gd name="T70" fmla="*/ 2147483647 w 348"/>
                  <a:gd name="T71" fmla="*/ 2147483647 h 1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48"/>
                  <a:gd name="T109" fmla="*/ 0 h 156"/>
                  <a:gd name="T110" fmla="*/ 348 w 348"/>
                  <a:gd name="T111" fmla="*/ 156 h 15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48" h="156">
                    <a:moveTo>
                      <a:pt x="336" y="114"/>
                    </a:moveTo>
                    <a:lnTo>
                      <a:pt x="324" y="108"/>
                    </a:lnTo>
                    <a:lnTo>
                      <a:pt x="336" y="84"/>
                    </a:lnTo>
                    <a:lnTo>
                      <a:pt x="318" y="78"/>
                    </a:lnTo>
                    <a:lnTo>
                      <a:pt x="318" y="60"/>
                    </a:lnTo>
                    <a:lnTo>
                      <a:pt x="330" y="48"/>
                    </a:lnTo>
                    <a:lnTo>
                      <a:pt x="336" y="48"/>
                    </a:lnTo>
                    <a:lnTo>
                      <a:pt x="342" y="42"/>
                    </a:lnTo>
                    <a:lnTo>
                      <a:pt x="336" y="30"/>
                    </a:lnTo>
                    <a:lnTo>
                      <a:pt x="342" y="18"/>
                    </a:lnTo>
                    <a:lnTo>
                      <a:pt x="330" y="12"/>
                    </a:lnTo>
                    <a:lnTo>
                      <a:pt x="312" y="12"/>
                    </a:lnTo>
                    <a:lnTo>
                      <a:pt x="294" y="6"/>
                    </a:lnTo>
                    <a:lnTo>
                      <a:pt x="276" y="6"/>
                    </a:lnTo>
                    <a:lnTo>
                      <a:pt x="264" y="0"/>
                    </a:lnTo>
                    <a:lnTo>
                      <a:pt x="204" y="0"/>
                    </a:lnTo>
                    <a:lnTo>
                      <a:pt x="192" y="6"/>
                    </a:lnTo>
                    <a:lnTo>
                      <a:pt x="156" y="6"/>
                    </a:lnTo>
                    <a:lnTo>
                      <a:pt x="150" y="12"/>
                    </a:lnTo>
                    <a:lnTo>
                      <a:pt x="126" y="24"/>
                    </a:lnTo>
                    <a:lnTo>
                      <a:pt x="108" y="30"/>
                    </a:lnTo>
                    <a:lnTo>
                      <a:pt x="96" y="36"/>
                    </a:lnTo>
                    <a:lnTo>
                      <a:pt x="90" y="36"/>
                    </a:lnTo>
                    <a:lnTo>
                      <a:pt x="84" y="42"/>
                    </a:lnTo>
                    <a:lnTo>
                      <a:pt x="84" y="48"/>
                    </a:lnTo>
                    <a:lnTo>
                      <a:pt x="90" y="60"/>
                    </a:lnTo>
                    <a:lnTo>
                      <a:pt x="90" y="72"/>
                    </a:lnTo>
                    <a:lnTo>
                      <a:pt x="96" y="78"/>
                    </a:lnTo>
                    <a:lnTo>
                      <a:pt x="96" y="84"/>
                    </a:lnTo>
                    <a:lnTo>
                      <a:pt x="150" y="90"/>
                    </a:lnTo>
                    <a:lnTo>
                      <a:pt x="138" y="126"/>
                    </a:lnTo>
                    <a:lnTo>
                      <a:pt x="150" y="126"/>
                    </a:lnTo>
                    <a:lnTo>
                      <a:pt x="180" y="114"/>
                    </a:lnTo>
                    <a:lnTo>
                      <a:pt x="210" y="114"/>
                    </a:lnTo>
                    <a:lnTo>
                      <a:pt x="234" y="126"/>
                    </a:lnTo>
                    <a:lnTo>
                      <a:pt x="240" y="132"/>
                    </a:lnTo>
                    <a:lnTo>
                      <a:pt x="252" y="138"/>
                    </a:lnTo>
                    <a:lnTo>
                      <a:pt x="270" y="156"/>
                    </a:lnTo>
                    <a:lnTo>
                      <a:pt x="288" y="156"/>
                    </a:lnTo>
                    <a:lnTo>
                      <a:pt x="294" y="150"/>
                    </a:lnTo>
                    <a:lnTo>
                      <a:pt x="312" y="150"/>
                    </a:lnTo>
                    <a:lnTo>
                      <a:pt x="318" y="156"/>
                    </a:lnTo>
                    <a:lnTo>
                      <a:pt x="330" y="156"/>
                    </a:lnTo>
                    <a:lnTo>
                      <a:pt x="330" y="144"/>
                    </a:lnTo>
                    <a:lnTo>
                      <a:pt x="348" y="132"/>
                    </a:lnTo>
                    <a:lnTo>
                      <a:pt x="336" y="114"/>
                    </a:lnTo>
                    <a:close/>
                    <a:moveTo>
                      <a:pt x="36" y="78"/>
                    </a:moveTo>
                    <a:lnTo>
                      <a:pt x="6" y="78"/>
                    </a:lnTo>
                    <a:lnTo>
                      <a:pt x="0" y="84"/>
                    </a:lnTo>
                    <a:lnTo>
                      <a:pt x="0" y="102"/>
                    </a:lnTo>
                    <a:lnTo>
                      <a:pt x="6" y="108"/>
                    </a:lnTo>
                    <a:lnTo>
                      <a:pt x="18" y="132"/>
                    </a:lnTo>
                    <a:lnTo>
                      <a:pt x="24" y="126"/>
                    </a:lnTo>
                    <a:lnTo>
                      <a:pt x="30" y="114"/>
                    </a:lnTo>
                    <a:lnTo>
                      <a:pt x="42" y="108"/>
                    </a:lnTo>
                    <a:lnTo>
                      <a:pt x="54" y="108"/>
                    </a:lnTo>
                    <a:lnTo>
                      <a:pt x="60" y="102"/>
                    </a:lnTo>
                    <a:lnTo>
                      <a:pt x="72" y="96"/>
                    </a:lnTo>
                    <a:lnTo>
                      <a:pt x="78" y="90"/>
                    </a:lnTo>
                    <a:lnTo>
                      <a:pt x="72" y="72"/>
                    </a:lnTo>
                    <a:lnTo>
                      <a:pt x="36" y="78"/>
                    </a:lnTo>
                    <a:close/>
                    <a:moveTo>
                      <a:pt x="36" y="66"/>
                    </a:moveTo>
                    <a:lnTo>
                      <a:pt x="48" y="66"/>
                    </a:lnTo>
                    <a:lnTo>
                      <a:pt x="54" y="54"/>
                    </a:lnTo>
                    <a:lnTo>
                      <a:pt x="60" y="48"/>
                    </a:lnTo>
                    <a:lnTo>
                      <a:pt x="60" y="42"/>
                    </a:lnTo>
                    <a:lnTo>
                      <a:pt x="54" y="36"/>
                    </a:lnTo>
                    <a:lnTo>
                      <a:pt x="48" y="36"/>
                    </a:lnTo>
                    <a:lnTo>
                      <a:pt x="36" y="42"/>
                    </a:lnTo>
                    <a:lnTo>
                      <a:pt x="30" y="48"/>
                    </a:lnTo>
                    <a:lnTo>
                      <a:pt x="24" y="60"/>
                    </a:lnTo>
                    <a:lnTo>
                      <a:pt x="30" y="66"/>
                    </a:lnTo>
                    <a:lnTo>
                      <a:pt x="36" y="6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7" name="Denmark" descr="© INSCALE GmbH, 05.05.2010&#10;http://www.presentationload.com/">
                <a:extLst>
                  <a:ext uri="{FF2B5EF4-FFF2-40B4-BE49-F238E27FC236}">
                    <a16:creationId xmlns:a16="http://schemas.microsoft.com/office/drawing/2014/main" id="{F99A28B9-5558-E769-06BB-6BF534530E57}"/>
                  </a:ext>
                </a:extLst>
              </p:cNvPr>
              <p:cNvSpPr>
                <a:spLocks noEditPoints="1"/>
              </p:cNvSpPr>
              <p:nvPr/>
            </p:nvSpPr>
            <p:spPr bwMode="gray">
              <a:xfrm>
                <a:off x="5812309" y="1861680"/>
                <a:ext cx="130930" cy="110643"/>
              </a:xfrm>
              <a:custGeom>
                <a:avLst/>
                <a:gdLst>
                  <a:gd name="T0" fmla="*/ 2147483647 w 71"/>
                  <a:gd name="T1" fmla="*/ 2147483647 h 60"/>
                  <a:gd name="T2" fmla="*/ 2147483647 w 71"/>
                  <a:gd name="T3" fmla="*/ 2147483647 h 60"/>
                  <a:gd name="T4" fmla="*/ 2147483647 w 71"/>
                  <a:gd name="T5" fmla="*/ 2147483647 h 60"/>
                  <a:gd name="T6" fmla="*/ 2147483647 w 71"/>
                  <a:gd name="T7" fmla="*/ 2147483647 h 60"/>
                  <a:gd name="T8" fmla="*/ 2147483647 w 71"/>
                  <a:gd name="T9" fmla="*/ 2147483647 h 60"/>
                  <a:gd name="T10" fmla="*/ 2147483647 w 71"/>
                  <a:gd name="T11" fmla="*/ 2147483647 h 60"/>
                  <a:gd name="T12" fmla="*/ 2147483647 w 71"/>
                  <a:gd name="T13" fmla="*/ 2147483647 h 60"/>
                  <a:gd name="T14" fmla="*/ 2147483647 w 71"/>
                  <a:gd name="T15" fmla="*/ 2147483647 h 60"/>
                  <a:gd name="T16" fmla="*/ 2147483647 w 71"/>
                  <a:gd name="T17" fmla="*/ 2147483647 h 60"/>
                  <a:gd name="T18" fmla="*/ 2147483647 w 71"/>
                  <a:gd name="T19" fmla="*/ 2147483647 h 60"/>
                  <a:gd name="T20" fmla="*/ 2147483647 w 71"/>
                  <a:gd name="T21" fmla="*/ 2147483647 h 60"/>
                  <a:gd name="T22" fmla="*/ 2147483647 w 71"/>
                  <a:gd name="T23" fmla="*/ 2147483647 h 60"/>
                  <a:gd name="T24" fmla="*/ 2147483647 w 71"/>
                  <a:gd name="T25" fmla="*/ 2147483647 h 60"/>
                  <a:gd name="T26" fmla="*/ 2147483647 w 71"/>
                  <a:gd name="T27" fmla="*/ 2147483647 h 60"/>
                  <a:gd name="T28" fmla="*/ 2147483647 w 71"/>
                  <a:gd name="T29" fmla="*/ 2147483647 h 60"/>
                  <a:gd name="T30" fmla="*/ 2147483647 w 71"/>
                  <a:gd name="T31" fmla="*/ 2147483647 h 60"/>
                  <a:gd name="T32" fmla="*/ 2147483647 w 71"/>
                  <a:gd name="T33" fmla="*/ 2147483647 h 60"/>
                  <a:gd name="T34" fmla="*/ 2147483647 w 71"/>
                  <a:gd name="T35" fmla="*/ 2147483647 h 60"/>
                  <a:gd name="T36" fmla="*/ 2147483647 w 71"/>
                  <a:gd name="T37" fmla="*/ 2147483647 h 60"/>
                  <a:gd name="T38" fmla="*/ 2147483647 w 71"/>
                  <a:gd name="T39" fmla="*/ 2147483647 h 60"/>
                  <a:gd name="T40" fmla="*/ 2147483647 w 71"/>
                  <a:gd name="T41" fmla="*/ 2147483647 h 60"/>
                  <a:gd name="T42" fmla="*/ 2147483647 w 71"/>
                  <a:gd name="T43" fmla="*/ 2147483647 h 60"/>
                  <a:gd name="T44" fmla="*/ 2147483647 w 71"/>
                  <a:gd name="T45" fmla="*/ 2147483647 h 60"/>
                  <a:gd name="T46" fmla="*/ 2147483647 w 71"/>
                  <a:gd name="T47" fmla="*/ 2147483647 h 60"/>
                  <a:gd name="T48" fmla="*/ 2147483647 w 71"/>
                  <a:gd name="T49" fmla="*/ 2147483647 h 60"/>
                  <a:gd name="T50" fmla="*/ 2147483647 w 71"/>
                  <a:gd name="T51" fmla="*/ 2147483647 h 60"/>
                  <a:gd name="T52" fmla="*/ 2147483647 w 71"/>
                  <a:gd name="T53" fmla="*/ 2147483647 h 60"/>
                  <a:gd name="T54" fmla="*/ 2147483647 w 71"/>
                  <a:gd name="T55" fmla="*/ 2147483647 h 60"/>
                  <a:gd name="T56" fmla="*/ 2147483647 w 71"/>
                  <a:gd name="T57" fmla="*/ 2147483647 h 60"/>
                  <a:gd name="T58" fmla="*/ 2147483647 w 71"/>
                  <a:gd name="T59" fmla="*/ 2147483647 h 60"/>
                  <a:gd name="T60" fmla="*/ 2147483647 w 71"/>
                  <a:gd name="T61" fmla="*/ 2147483647 h 60"/>
                  <a:gd name="T62" fmla="*/ 2147483647 w 71"/>
                  <a:gd name="T63" fmla="*/ 0 h 60"/>
                  <a:gd name="T64" fmla="*/ 2147483647 w 71"/>
                  <a:gd name="T65" fmla="*/ 2147483647 h 60"/>
                  <a:gd name="T66" fmla="*/ 2147483647 w 71"/>
                  <a:gd name="T67" fmla="*/ 2147483647 h 60"/>
                  <a:gd name="T68" fmla="*/ 2147483647 w 71"/>
                  <a:gd name="T69" fmla="*/ 2147483647 h 60"/>
                  <a:gd name="T70" fmla="*/ 2147483647 w 71"/>
                  <a:gd name="T71" fmla="*/ 2147483647 h 60"/>
                  <a:gd name="T72" fmla="*/ 2147483647 w 71"/>
                  <a:gd name="T73" fmla="*/ 2147483647 h 60"/>
                  <a:gd name="T74" fmla="*/ 2147483647 w 71"/>
                  <a:gd name="T75" fmla="*/ 2147483647 h 60"/>
                  <a:gd name="T76" fmla="*/ 2147483647 w 71"/>
                  <a:gd name="T77" fmla="*/ 2147483647 h 60"/>
                  <a:gd name="T78" fmla="*/ 2147483647 w 71"/>
                  <a:gd name="T79" fmla="*/ 2147483647 h 60"/>
                  <a:gd name="T80" fmla="*/ 2147483647 w 71"/>
                  <a:gd name="T81" fmla="*/ 2147483647 h 60"/>
                  <a:gd name="T82" fmla="*/ 0 w 71"/>
                  <a:gd name="T83" fmla="*/ 2147483647 h 60"/>
                  <a:gd name="T84" fmla="*/ 0 w 71"/>
                  <a:gd name="T85" fmla="*/ 2147483647 h 60"/>
                  <a:gd name="T86" fmla="*/ 2147483647 w 71"/>
                  <a:gd name="T87" fmla="*/ 2147483647 h 60"/>
                  <a:gd name="T88" fmla="*/ 2147483647 w 71"/>
                  <a:gd name="T89" fmla="*/ 2147483647 h 60"/>
                  <a:gd name="T90" fmla="*/ 2147483647 w 71"/>
                  <a:gd name="T91" fmla="*/ 2147483647 h 60"/>
                  <a:gd name="T92" fmla="*/ 2147483647 w 71"/>
                  <a:gd name="T93" fmla="*/ 2147483647 h 60"/>
                  <a:gd name="T94" fmla="*/ 2147483647 w 71"/>
                  <a:gd name="T95" fmla="*/ 2147483647 h 60"/>
                  <a:gd name="T96" fmla="*/ 2147483647 w 71"/>
                  <a:gd name="T97" fmla="*/ 2147483647 h 60"/>
                  <a:gd name="T98" fmla="*/ 2147483647 w 71"/>
                  <a:gd name="T99" fmla="*/ 2147483647 h 60"/>
                  <a:gd name="T100" fmla="*/ 2147483647 w 71"/>
                  <a:gd name="T101" fmla="*/ 2147483647 h 60"/>
                  <a:gd name="T102" fmla="*/ 2147483647 w 71"/>
                  <a:gd name="T103" fmla="*/ 2147483647 h 60"/>
                  <a:gd name="T104" fmla="*/ 2147483647 w 71"/>
                  <a:gd name="T105" fmla="*/ 2147483647 h 60"/>
                  <a:gd name="T106" fmla="*/ 2147483647 w 71"/>
                  <a:gd name="T107" fmla="*/ 2147483647 h 60"/>
                  <a:gd name="T108" fmla="*/ 2147483647 w 71"/>
                  <a:gd name="T109" fmla="*/ 2147483647 h 60"/>
                  <a:gd name="T110" fmla="*/ 2147483647 w 71"/>
                  <a:gd name="T111" fmla="*/ 2147483647 h 60"/>
                  <a:gd name="T112" fmla="*/ 2147483647 w 71"/>
                  <a:gd name="T113" fmla="*/ 2147483647 h 60"/>
                  <a:gd name="T114" fmla="*/ 2147483647 w 71"/>
                  <a:gd name="T115" fmla="*/ 2147483647 h 60"/>
                  <a:gd name="T116" fmla="*/ 2147483647 w 71"/>
                  <a:gd name="T117" fmla="*/ 2147483647 h 60"/>
                  <a:gd name="T118" fmla="*/ 2147483647 w 71"/>
                  <a:gd name="T119" fmla="*/ 2147483647 h 60"/>
                  <a:gd name="T120" fmla="*/ 2147483647 w 71"/>
                  <a:gd name="T121" fmla="*/ 2147483647 h 6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
                  <a:gd name="T184" fmla="*/ 0 h 60"/>
                  <a:gd name="T185" fmla="*/ 71 w 71"/>
                  <a:gd name="T186" fmla="*/ 60 h 6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 h="60">
                    <a:moveTo>
                      <a:pt x="62" y="48"/>
                    </a:moveTo>
                    <a:lnTo>
                      <a:pt x="67" y="46"/>
                    </a:lnTo>
                    <a:lnTo>
                      <a:pt x="69" y="46"/>
                    </a:lnTo>
                    <a:lnTo>
                      <a:pt x="69" y="43"/>
                    </a:lnTo>
                    <a:lnTo>
                      <a:pt x="67" y="43"/>
                    </a:lnTo>
                    <a:lnTo>
                      <a:pt x="62" y="41"/>
                    </a:lnTo>
                    <a:lnTo>
                      <a:pt x="62" y="38"/>
                    </a:lnTo>
                    <a:lnTo>
                      <a:pt x="64" y="38"/>
                    </a:lnTo>
                    <a:lnTo>
                      <a:pt x="64" y="36"/>
                    </a:lnTo>
                    <a:lnTo>
                      <a:pt x="67" y="34"/>
                    </a:lnTo>
                    <a:lnTo>
                      <a:pt x="67" y="29"/>
                    </a:lnTo>
                    <a:lnTo>
                      <a:pt x="64" y="29"/>
                    </a:lnTo>
                    <a:lnTo>
                      <a:pt x="62" y="29"/>
                    </a:lnTo>
                    <a:lnTo>
                      <a:pt x="60" y="31"/>
                    </a:lnTo>
                    <a:lnTo>
                      <a:pt x="60" y="34"/>
                    </a:lnTo>
                    <a:lnTo>
                      <a:pt x="57" y="36"/>
                    </a:lnTo>
                    <a:lnTo>
                      <a:pt x="57" y="34"/>
                    </a:lnTo>
                    <a:lnTo>
                      <a:pt x="55" y="31"/>
                    </a:lnTo>
                    <a:lnTo>
                      <a:pt x="52" y="34"/>
                    </a:lnTo>
                    <a:lnTo>
                      <a:pt x="45" y="38"/>
                    </a:lnTo>
                    <a:lnTo>
                      <a:pt x="48" y="38"/>
                    </a:lnTo>
                    <a:lnTo>
                      <a:pt x="50" y="41"/>
                    </a:lnTo>
                    <a:lnTo>
                      <a:pt x="50" y="43"/>
                    </a:lnTo>
                    <a:lnTo>
                      <a:pt x="50" y="46"/>
                    </a:lnTo>
                    <a:lnTo>
                      <a:pt x="50" y="48"/>
                    </a:lnTo>
                    <a:lnTo>
                      <a:pt x="48" y="48"/>
                    </a:lnTo>
                    <a:lnTo>
                      <a:pt x="50" y="48"/>
                    </a:lnTo>
                    <a:lnTo>
                      <a:pt x="50" y="50"/>
                    </a:lnTo>
                    <a:lnTo>
                      <a:pt x="55" y="50"/>
                    </a:lnTo>
                    <a:lnTo>
                      <a:pt x="55" y="48"/>
                    </a:lnTo>
                    <a:lnTo>
                      <a:pt x="57" y="48"/>
                    </a:lnTo>
                    <a:lnTo>
                      <a:pt x="57" y="50"/>
                    </a:lnTo>
                    <a:lnTo>
                      <a:pt x="60" y="53"/>
                    </a:lnTo>
                    <a:lnTo>
                      <a:pt x="60" y="55"/>
                    </a:lnTo>
                    <a:lnTo>
                      <a:pt x="62" y="55"/>
                    </a:lnTo>
                    <a:lnTo>
                      <a:pt x="62" y="53"/>
                    </a:lnTo>
                    <a:lnTo>
                      <a:pt x="62" y="48"/>
                    </a:lnTo>
                    <a:close/>
                    <a:moveTo>
                      <a:pt x="71" y="53"/>
                    </a:moveTo>
                    <a:lnTo>
                      <a:pt x="62" y="55"/>
                    </a:lnTo>
                    <a:lnTo>
                      <a:pt x="60" y="58"/>
                    </a:lnTo>
                    <a:lnTo>
                      <a:pt x="57" y="58"/>
                    </a:lnTo>
                    <a:lnTo>
                      <a:pt x="57" y="55"/>
                    </a:lnTo>
                    <a:lnTo>
                      <a:pt x="55" y="55"/>
                    </a:lnTo>
                    <a:lnTo>
                      <a:pt x="50" y="53"/>
                    </a:lnTo>
                    <a:lnTo>
                      <a:pt x="45" y="53"/>
                    </a:lnTo>
                    <a:lnTo>
                      <a:pt x="45" y="58"/>
                    </a:lnTo>
                    <a:lnTo>
                      <a:pt x="50" y="58"/>
                    </a:lnTo>
                    <a:lnTo>
                      <a:pt x="52" y="58"/>
                    </a:lnTo>
                    <a:lnTo>
                      <a:pt x="55" y="60"/>
                    </a:lnTo>
                    <a:lnTo>
                      <a:pt x="57" y="60"/>
                    </a:lnTo>
                    <a:lnTo>
                      <a:pt x="60" y="60"/>
                    </a:lnTo>
                    <a:lnTo>
                      <a:pt x="62" y="60"/>
                    </a:lnTo>
                    <a:lnTo>
                      <a:pt x="69" y="58"/>
                    </a:lnTo>
                    <a:lnTo>
                      <a:pt x="71" y="58"/>
                    </a:lnTo>
                    <a:lnTo>
                      <a:pt x="71" y="53"/>
                    </a:lnTo>
                    <a:close/>
                    <a:moveTo>
                      <a:pt x="31" y="12"/>
                    </a:moveTo>
                    <a:lnTo>
                      <a:pt x="36" y="7"/>
                    </a:lnTo>
                    <a:lnTo>
                      <a:pt x="36" y="3"/>
                    </a:lnTo>
                    <a:lnTo>
                      <a:pt x="36" y="0"/>
                    </a:lnTo>
                    <a:lnTo>
                      <a:pt x="26" y="0"/>
                    </a:lnTo>
                    <a:lnTo>
                      <a:pt x="26" y="3"/>
                    </a:lnTo>
                    <a:lnTo>
                      <a:pt x="21" y="7"/>
                    </a:lnTo>
                    <a:lnTo>
                      <a:pt x="21" y="10"/>
                    </a:lnTo>
                    <a:lnTo>
                      <a:pt x="19" y="10"/>
                    </a:lnTo>
                    <a:lnTo>
                      <a:pt x="19" y="19"/>
                    </a:lnTo>
                    <a:lnTo>
                      <a:pt x="14" y="14"/>
                    </a:lnTo>
                    <a:lnTo>
                      <a:pt x="12" y="7"/>
                    </a:lnTo>
                    <a:lnTo>
                      <a:pt x="7" y="10"/>
                    </a:lnTo>
                    <a:lnTo>
                      <a:pt x="5" y="10"/>
                    </a:lnTo>
                    <a:lnTo>
                      <a:pt x="5" y="12"/>
                    </a:lnTo>
                    <a:lnTo>
                      <a:pt x="5" y="14"/>
                    </a:lnTo>
                    <a:lnTo>
                      <a:pt x="7" y="14"/>
                    </a:lnTo>
                    <a:lnTo>
                      <a:pt x="12" y="19"/>
                    </a:lnTo>
                    <a:lnTo>
                      <a:pt x="12" y="22"/>
                    </a:lnTo>
                    <a:lnTo>
                      <a:pt x="5" y="19"/>
                    </a:lnTo>
                    <a:lnTo>
                      <a:pt x="2" y="24"/>
                    </a:lnTo>
                    <a:lnTo>
                      <a:pt x="0" y="24"/>
                    </a:lnTo>
                    <a:lnTo>
                      <a:pt x="0" y="29"/>
                    </a:lnTo>
                    <a:lnTo>
                      <a:pt x="0" y="31"/>
                    </a:lnTo>
                    <a:lnTo>
                      <a:pt x="5" y="34"/>
                    </a:lnTo>
                    <a:lnTo>
                      <a:pt x="7" y="34"/>
                    </a:lnTo>
                    <a:lnTo>
                      <a:pt x="2" y="38"/>
                    </a:lnTo>
                    <a:lnTo>
                      <a:pt x="2" y="41"/>
                    </a:lnTo>
                    <a:lnTo>
                      <a:pt x="5" y="43"/>
                    </a:lnTo>
                    <a:lnTo>
                      <a:pt x="7" y="43"/>
                    </a:lnTo>
                    <a:lnTo>
                      <a:pt x="7" y="48"/>
                    </a:lnTo>
                    <a:lnTo>
                      <a:pt x="5" y="53"/>
                    </a:lnTo>
                    <a:lnTo>
                      <a:pt x="7" y="53"/>
                    </a:lnTo>
                    <a:lnTo>
                      <a:pt x="17" y="53"/>
                    </a:lnTo>
                    <a:lnTo>
                      <a:pt x="17" y="55"/>
                    </a:lnTo>
                    <a:lnTo>
                      <a:pt x="24" y="55"/>
                    </a:lnTo>
                    <a:lnTo>
                      <a:pt x="26" y="58"/>
                    </a:lnTo>
                    <a:lnTo>
                      <a:pt x="26" y="55"/>
                    </a:lnTo>
                    <a:lnTo>
                      <a:pt x="24" y="53"/>
                    </a:lnTo>
                    <a:lnTo>
                      <a:pt x="24" y="48"/>
                    </a:lnTo>
                    <a:lnTo>
                      <a:pt x="26" y="43"/>
                    </a:lnTo>
                    <a:lnTo>
                      <a:pt x="24" y="41"/>
                    </a:lnTo>
                    <a:lnTo>
                      <a:pt x="24" y="38"/>
                    </a:lnTo>
                    <a:lnTo>
                      <a:pt x="21" y="38"/>
                    </a:lnTo>
                    <a:lnTo>
                      <a:pt x="24" y="38"/>
                    </a:lnTo>
                    <a:lnTo>
                      <a:pt x="31" y="34"/>
                    </a:lnTo>
                    <a:lnTo>
                      <a:pt x="33" y="26"/>
                    </a:lnTo>
                    <a:lnTo>
                      <a:pt x="38" y="26"/>
                    </a:lnTo>
                    <a:lnTo>
                      <a:pt x="41" y="19"/>
                    </a:lnTo>
                    <a:lnTo>
                      <a:pt x="31" y="19"/>
                    </a:lnTo>
                    <a:lnTo>
                      <a:pt x="31" y="12"/>
                    </a:lnTo>
                    <a:close/>
                    <a:moveTo>
                      <a:pt x="29" y="38"/>
                    </a:moveTo>
                    <a:lnTo>
                      <a:pt x="31" y="48"/>
                    </a:lnTo>
                    <a:lnTo>
                      <a:pt x="36" y="53"/>
                    </a:lnTo>
                    <a:lnTo>
                      <a:pt x="38" y="46"/>
                    </a:lnTo>
                    <a:lnTo>
                      <a:pt x="33" y="41"/>
                    </a:lnTo>
                    <a:lnTo>
                      <a:pt x="29" y="3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8" name="Czech Republic" descr="© INSCALE GmbH, 05.05.2010&#10;http://www.presentationload.com/">
                <a:extLst>
                  <a:ext uri="{FF2B5EF4-FFF2-40B4-BE49-F238E27FC236}">
                    <a16:creationId xmlns:a16="http://schemas.microsoft.com/office/drawing/2014/main" id="{BCE13EE4-CA92-794D-99EC-EC396ABFC68E}"/>
                  </a:ext>
                </a:extLst>
              </p:cNvPr>
              <p:cNvSpPr>
                <a:spLocks/>
              </p:cNvSpPr>
              <p:nvPr/>
            </p:nvSpPr>
            <p:spPr bwMode="gray">
              <a:xfrm>
                <a:off x="5928485" y="2099565"/>
                <a:ext cx="199159" cy="90360"/>
              </a:xfrm>
              <a:custGeom>
                <a:avLst/>
                <a:gdLst>
                  <a:gd name="T0" fmla="*/ 2147483647 w 420"/>
                  <a:gd name="T1" fmla="*/ 2147483647 h 192"/>
                  <a:gd name="T2" fmla="*/ 2147483647 w 420"/>
                  <a:gd name="T3" fmla="*/ 2147483647 h 192"/>
                  <a:gd name="T4" fmla="*/ 2147483647 w 420"/>
                  <a:gd name="T5" fmla="*/ 2147483647 h 192"/>
                  <a:gd name="T6" fmla="*/ 2147483647 w 420"/>
                  <a:gd name="T7" fmla="*/ 2147483647 h 192"/>
                  <a:gd name="T8" fmla="*/ 2147483647 w 420"/>
                  <a:gd name="T9" fmla="*/ 2147483647 h 192"/>
                  <a:gd name="T10" fmla="*/ 2147483647 w 420"/>
                  <a:gd name="T11" fmla="*/ 2147483647 h 192"/>
                  <a:gd name="T12" fmla="*/ 2147483647 w 420"/>
                  <a:gd name="T13" fmla="*/ 2147483647 h 192"/>
                  <a:gd name="T14" fmla="*/ 2147483647 w 420"/>
                  <a:gd name="T15" fmla="*/ 2147483647 h 192"/>
                  <a:gd name="T16" fmla="*/ 2147483647 w 420"/>
                  <a:gd name="T17" fmla="*/ 2147483647 h 192"/>
                  <a:gd name="T18" fmla="*/ 2147483647 w 420"/>
                  <a:gd name="T19" fmla="*/ 2147483647 h 192"/>
                  <a:gd name="T20" fmla="*/ 2147483647 w 420"/>
                  <a:gd name="T21" fmla="*/ 2147483647 h 192"/>
                  <a:gd name="T22" fmla="*/ 2147483647 w 420"/>
                  <a:gd name="T23" fmla="*/ 2147483647 h 192"/>
                  <a:gd name="T24" fmla="*/ 2147483647 w 420"/>
                  <a:gd name="T25" fmla="*/ 2147483647 h 192"/>
                  <a:gd name="T26" fmla="*/ 2147483647 w 420"/>
                  <a:gd name="T27" fmla="*/ 2147483647 h 192"/>
                  <a:gd name="T28" fmla="*/ 2147483647 w 420"/>
                  <a:gd name="T29" fmla="*/ 0 h 192"/>
                  <a:gd name="T30" fmla="*/ 2147483647 w 420"/>
                  <a:gd name="T31" fmla="*/ 2147483647 h 192"/>
                  <a:gd name="T32" fmla="*/ 2147483647 w 420"/>
                  <a:gd name="T33" fmla="*/ 0 h 192"/>
                  <a:gd name="T34" fmla="*/ 2147483647 w 420"/>
                  <a:gd name="T35" fmla="*/ 2147483647 h 192"/>
                  <a:gd name="T36" fmla="*/ 2147483647 w 420"/>
                  <a:gd name="T37" fmla="*/ 2147483647 h 192"/>
                  <a:gd name="T38" fmla="*/ 2147483647 w 420"/>
                  <a:gd name="T39" fmla="*/ 2147483647 h 192"/>
                  <a:gd name="T40" fmla="*/ 2147483647 w 420"/>
                  <a:gd name="T41" fmla="*/ 2147483647 h 192"/>
                  <a:gd name="T42" fmla="*/ 2147483647 w 420"/>
                  <a:gd name="T43" fmla="*/ 2147483647 h 192"/>
                  <a:gd name="T44" fmla="*/ 2147483647 w 420"/>
                  <a:gd name="T45" fmla="*/ 2147483647 h 192"/>
                  <a:gd name="T46" fmla="*/ 2147483647 w 420"/>
                  <a:gd name="T47" fmla="*/ 2147483647 h 192"/>
                  <a:gd name="T48" fmla="*/ 2147483647 w 420"/>
                  <a:gd name="T49" fmla="*/ 2147483647 h 192"/>
                  <a:gd name="T50" fmla="*/ 2147483647 w 420"/>
                  <a:gd name="T51" fmla="*/ 2147483647 h 192"/>
                  <a:gd name="T52" fmla="*/ 0 w 420"/>
                  <a:gd name="T53" fmla="*/ 2147483647 h 192"/>
                  <a:gd name="T54" fmla="*/ 2147483647 w 420"/>
                  <a:gd name="T55" fmla="*/ 2147483647 h 192"/>
                  <a:gd name="T56" fmla="*/ 2147483647 w 420"/>
                  <a:gd name="T57" fmla="*/ 2147483647 h 192"/>
                  <a:gd name="T58" fmla="*/ 2147483647 w 420"/>
                  <a:gd name="T59" fmla="*/ 2147483647 h 192"/>
                  <a:gd name="T60" fmla="*/ 2147483647 w 420"/>
                  <a:gd name="T61" fmla="*/ 2147483647 h 192"/>
                  <a:gd name="T62" fmla="*/ 2147483647 w 420"/>
                  <a:gd name="T63" fmla="*/ 2147483647 h 192"/>
                  <a:gd name="T64" fmla="*/ 2147483647 w 420"/>
                  <a:gd name="T65" fmla="*/ 2147483647 h 192"/>
                  <a:gd name="T66" fmla="*/ 2147483647 w 420"/>
                  <a:gd name="T67" fmla="*/ 2147483647 h 192"/>
                  <a:gd name="T68" fmla="*/ 2147483647 w 420"/>
                  <a:gd name="T69" fmla="*/ 2147483647 h 192"/>
                  <a:gd name="T70" fmla="*/ 2147483647 w 420"/>
                  <a:gd name="T71" fmla="*/ 2147483647 h 192"/>
                  <a:gd name="T72" fmla="*/ 2147483647 w 420"/>
                  <a:gd name="T73" fmla="*/ 2147483647 h 192"/>
                  <a:gd name="T74" fmla="*/ 2147483647 w 420"/>
                  <a:gd name="T75" fmla="*/ 2147483647 h 192"/>
                  <a:gd name="T76" fmla="*/ 2147483647 w 420"/>
                  <a:gd name="T77" fmla="*/ 2147483647 h 192"/>
                  <a:gd name="T78" fmla="*/ 2147483647 w 420"/>
                  <a:gd name="T79" fmla="*/ 2147483647 h 192"/>
                  <a:gd name="T80" fmla="*/ 2147483647 w 420"/>
                  <a:gd name="T81" fmla="*/ 2147483647 h 192"/>
                  <a:gd name="T82" fmla="*/ 2147483647 w 420"/>
                  <a:gd name="T83" fmla="*/ 2147483647 h 192"/>
                  <a:gd name="T84" fmla="*/ 2147483647 w 420"/>
                  <a:gd name="T85" fmla="*/ 2147483647 h 192"/>
                  <a:gd name="T86" fmla="*/ 2147483647 w 420"/>
                  <a:gd name="T87" fmla="*/ 2147483647 h 192"/>
                  <a:gd name="T88" fmla="*/ 2147483647 w 420"/>
                  <a:gd name="T89" fmla="*/ 2147483647 h 192"/>
                  <a:gd name="T90" fmla="*/ 2147483647 w 420"/>
                  <a:gd name="T91" fmla="*/ 2147483647 h 192"/>
                  <a:gd name="T92" fmla="*/ 2147483647 w 420"/>
                  <a:gd name="T93" fmla="*/ 2147483647 h 192"/>
                  <a:gd name="T94" fmla="*/ 2147483647 w 420"/>
                  <a:gd name="T95" fmla="*/ 2147483647 h 192"/>
                  <a:gd name="T96" fmla="*/ 2147483647 w 420"/>
                  <a:gd name="T97" fmla="*/ 2147483647 h 192"/>
                  <a:gd name="T98" fmla="*/ 2147483647 w 420"/>
                  <a:gd name="T99" fmla="*/ 2147483647 h 192"/>
                  <a:gd name="T100" fmla="*/ 2147483647 w 420"/>
                  <a:gd name="T101" fmla="*/ 2147483647 h 192"/>
                  <a:gd name="T102" fmla="*/ 2147483647 w 420"/>
                  <a:gd name="T103" fmla="*/ 2147483647 h 192"/>
                  <a:gd name="T104" fmla="*/ 2147483647 w 420"/>
                  <a:gd name="T105" fmla="*/ 2147483647 h 1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20"/>
                  <a:gd name="T160" fmla="*/ 0 h 192"/>
                  <a:gd name="T161" fmla="*/ 420 w 420"/>
                  <a:gd name="T162" fmla="*/ 192 h 1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20" h="192">
                    <a:moveTo>
                      <a:pt x="408" y="108"/>
                    </a:moveTo>
                    <a:lnTo>
                      <a:pt x="402" y="96"/>
                    </a:lnTo>
                    <a:lnTo>
                      <a:pt x="402" y="90"/>
                    </a:lnTo>
                    <a:lnTo>
                      <a:pt x="390" y="84"/>
                    </a:lnTo>
                    <a:lnTo>
                      <a:pt x="372" y="84"/>
                    </a:lnTo>
                    <a:lnTo>
                      <a:pt x="372" y="78"/>
                    </a:lnTo>
                    <a:lnTo>
                      <a:pt x="366" y="72"/>
                    </a:lnTo>
                    <a:lnTo>
                      <a:pt x="360" y="84"/>
                    </a:lnTo>
                    <a:lnTo>
                      <a:pt x="354" y="78"/>
                    </a:lnTo>
                    <a:lnTo>
                      <a:pt x="348" y="66"/>
                    </a:lnTo>
                    <a:lnTo>
                      <a:pt x="342" y="60"/>
                    </a:lnTo>
                    <a:lnTo>
                      <a:pt x="324" y="60"/>
                    </a:lnTo>
                    <a:lnTo>
                      <a:pt x="330" y="54"/>
                    </a:lnTo>
                    <a:lnTo>
                      <a:pt x="312" y="54"/>
                    </a:lnTo>
                    <a:lnTo>
                      <a:pt x="300" y="60"/>
                    </a:lnTo>
                    <a:lnTo>
                      <a:pt x="294" y="60"/>
                    </a:lnTo>
                    <a:lnTo>
                      <a:pt x="294" y="66"/>
                    </a:lnTo>
                    <a:lnTo>
                      <a:pt x="276" y="66"/>
                    </a:lnTo>
                    <a:lnTo>
                      <a:pt x="270" y="60"/>
                    </a:lnTo>
                    <a:lnTo>
                      <a:pt x="264" y="60"/>
                    </a:lnTo>
                    <a:lnTo>
                      <a:pt x="264" y="48"/>
                    </a:lnTo>
                    <a:lnTo>
                      <a:pt x="252" y="42"/>
                    </a:lnTo>
                    <a:lnTo>
                      <a:pt x="264" y="36"/>
                    </a:lnTo>
                    <a:lnTo>
                      <a:pt x="258" y="30"/>
                    </a:lnTo>
                    <a:lnTo>
                      <a:pt x="234" y="30"/>
                    </a:lnTo>
                    <a:lnTo>
                      <a:pt x="234" y="24"/>
                    </a:lnTo>
                    <a:lnTo>
                      <a:pt x="228" y="24"/>
                    </a:lnTo>
                    <a:lnTo>
                      <a:pt x="216" y="18"/>
                    </a:lnTo>
                    <a:lnTo>
                      <a:pt x="198" y="18"/>
                    </a:lnTo>
                    <a:lnTo>
                      <a:pt x="192" y="0"/>
                    </a:lnTo>
                    <a:lnTo>
                      <a:pt x="174" y="0"/>
                    </a:lnTo>
                    <a:lnTo>
                      <a:pt x="162" y="12"/>
                    </a:lnTo>
                    <a:lnTo>
                      <a:pt x="156" y="12"/>
                    </a:lnTo>
                    <a:lnTo>
                      <a:pt x="144" y="0"/>
                    </a:lnTo>
                    <a:lnTo>
                      <a:pt x="138" y="6"/>
                    </a:lnTo>
                    <a:lnTo>
                      <a:pt x="132" y="6"/>
                    </a:lnTo>
                    <a:lnTo>
                      <a:pt x="126" y="12"/>
                    </a:lnTo>
                    <a:lnTo>
                      <a:pt x="126" y="18"/>
                    </a:lnTo>
                    <a:lnTo>
                      <a:pt x="108" y="18"/>
                    </a:lnTo>
                    <a:lnTo>
                      <a:pt x="108" y="24"/>
                    </a:lnTo>
                    <a:lnTo>
                      <a:pt x="84" y="24"/>
                    </a:lnTo>
                    <a:lnTo>
                      <a:pt x="84" y="30"/>
                    </a:lnTo>
                    <a:lnTo>
                      <a:pt x="66" y="36"/>
                    </a:lnTo>
                    <a:lnTo>
                      <a:pt x="54" y="48"/>
                    </a:lnTo>
                    <a:lnTo>
                      <a:pt x="42" y="42"/>
                    </a:lnTo>
                    <a:lnTo>
                      <a:pt x="36" y="42"/>
                    </a:lnTo>
                    <a:lnTo>
                      <a:pt x="30" y="48"/>
                    </a:lnTo>
                    <a:lnTo>
                      <a:pt x="30" y="54"/>
                    </a:lnTo>
                    <a:lnTo>
                      <a:pt x="18" y="54"/>
                    </a:lnTo>
                    <a:lnTo>
                      <a:pt x="18" y="60"/>
                    </a:lnTo>
                    <a:lnTo>
                      <a:pt x="6" y="60"/>
                    </a:lnTo>
                    <a:lnTo>
                      <a:pt x="6" y="54"/>
                    </a:lnTo>
                    <a:lnTo>
                      <a:pt x="0" y="54"/>
                    </a:lnTo>
                    <a:lnTo>
                      <a:pt x="0" y="66"/>
                    </a:lnTo>
                    <a:lnTo>
                      <a:pt x="6" y="72"/>
                    </a:lnTo>
                    <a:lnTo>
                      <a:pt x="12" y="72"/>
                    </a:lnTo>
                    <a:lnTo>
                      <a:pt x="24" y="84"/>
                    </a:lnTo>
                    <a:lnTo>
                      <a:pt x="18" y="90"/>
                    </a:lnTo>
                    <a:lnTo>
                      <a:pt x="12" y="90"/>
                    </a:lnTo>
                    <a:lnTo>
                      <a:pt x="12" y="96"/>
                    </a:lnTo>
                    <a:lnTo>
                      <a:pt x="24" y="108"/>
                    </a:lnTo>
                    <a:lnTo>
                      <a:pt x="30" y="120"/>
                    </a:lnTo>
                    <a:lnTo>
                      <a:pt x="36" y="120"/>
                    </a:lnTo>
                    <a:lnTo>
                      <a:pt x="36" y="126"/>
                    </a:lnTo>
                    <a:lnTo>
                      <a:pt x="48" y="132"/>
                    </a:lnTo>
                    <a:lnTo>
                      <a:pt x="60" y="132"/>
                    </a:lnTo>
                    <a:lnTo>
                      <a:pt x="66" y="144"/>
                    </a:lnTo>
                    <a:lnTo>
                      <a:pt x="72" y="144"/>
                    </a:lnTo>
                    <a:lnTo>
                      <a:pt x="78" y="156"/>
                    </a:lnTo>
                    <a:lnTo>
                      <a:pt x="90" y="156"/>
                    </a:lnTo>
                    <a:lnTo>
                      <a:pt x="96" y="162"/>
                    </a:lnTo>
                    <a:lnTo>
                      <a:pt x="102" y="162"/>
                    </a:lnTo>
                    <a:lnTo>
                      <a:pt x="102" y="174"/>
                    </a:lnTo>
                    <a:lnTo>
                      <a:pt x="120" y="192"/>
                    </a:lnTo>
                    <a:lnTo>
                      <a:pt x="132" y="192"/>
                    </a:lnTo>
                    <a:lnTo>
                      <a:pt x="144" y="186"/>
                    </a:lnTo>
                    <a:lnTo>
                      <a:pt x="150" y="186"/>
                    </a:lnTo>
                    <a:lnTo>
                      <a:pt x="162" y="192"/>
                    </a:lnTo>
                    <a:lnTo>
                      <a:pt x="162" y="174"/>
                    </a:lnTo>
                    <a:lnTo>
                      <a:pt x="168" y="174"/>
                    </a:lnTo>
                    <a:lnTo>
                      <a:pt x="174" y="162"/>
                    </a:lnTo>
                    <a:lnTo>
                      <a:pt x="180" y="156"/>
                    </a:lnTo>
                    <a:lnTo>
                      <a:pt x="198" y="156"/>
                    </a:lnTo>
                    <a:lnTo>
                      <a:pt x="210" y="162"/>
                    </a:lnTo>
                    <a:lnTo>
                      <a:pt x="222" y="174"/>
                    </a:lnTo>
                    <a:lnTo>
                      <a:pt x="234" y="168"/>
                    </a:lnTo>
                    <a:lnTo>
                      <a:pt x="246" y="180"/>
                    </a:lnTo>
                    <a:lnTo>
                      <a:pt x="258" y="174"/>
                    </a:lnTo>
                    <a:lnTo>
                      <a:pt x="264" y="168"/>
                    </a:lnTo>
                    <a:lnTo>
                      <a:pt x="276" y="168"/>
                    </a:lnTo>
                    <a:lnTo>
                      <a:pt x="282" y="174"/>
                    </a:lnTo>
                    <a:lnTo>
                      <a:pt x="288" y="174"/>
                    </a:lnTo>
                    <a:lnTo>
                      <a:pt x="300" y="180"/>
                    </a:lnTo>
                    <a:lnTo>
                      <a:pt x="306" y="174"/>
                    </a:lnTo>
                    <a:lnTo>
                      <a:pt x="324" y="174"/>
                    </a:lnTo>
                    <a:lnTo>
                      <a:pt x="330" y="168"/>
                    </a:lnTo>
                    <a:lnTo>
                      <a:pt x="330" y="174"/>
                    </a:lnTo>
                    <a:lnTo>
                      <a:pt x="348" y="174"/>
                    </a:lnTo>
                    <a:lnTo>
                      <a:pt x="360" y="168"/>
                    </a:lnTo>
                    <a:lnTo>
                      <a:pt x="366" y="162"/>
                    </a:lnTo>
                    <a:lnTo>
                      <a:pt x="378" y="156"/>
                    </a:lnTo>
                    <a:lnTo>
                      <a:pt x="378" y="132"/>
                    </a:lnTo>
                    <a:lnTo>
                      <a:pt x="402" y="126"/>
                    </a:lnTo>
                    <a:lnTo>
                      <a:pt x="420" y="114"/>
                    </a:lnTo>
                    <a:lnTo>
                      <a:pt x="414" y="108"/>
                    </a:lnTo>
                    <a:lnTo>
                      <a:pt x="408" y="10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9" name="Croatia" descr="© INSCALE GmbH, 05.05.2010&#10;http://www.presentationload.com/">
                <a:extLst>
                  <a:ext uri="{FF2B5EF4-FFF2-40B4-BE49-F238E27FC236}">
                    <a16:creationId xmlns:a16="http://schemas.microsoft.com/office/drawing/2014/main" id="{0DB4A2F4-47DC-57E3-EE19-E6B726CC7986}"/>
                  </a:ext>
                </a:extLst>
              </p:cNvPr>
              <p:cNvSpPr>
                <a:spLocks/>
              </p:cNvSpPr>
              <p:nvPr/>
            </p:nvSpPr>
            <p:spPr bwMode="gray">
              <a:xfrm>
                <a:off x="5976432" y="2267375"/>
                <a:ext cx="173343" cy="129084"/>
              </a:xfrm>
              <a:custGeom>
                <a:avLst/>
                <a:gdLst>
                  <a:gd name="T0" fmla="*/ 2147483647 w 366"/>
                  <a:gd name="T1" fmla="*/ 2147483647 h 276"/>
                  <a:gd name="T2" fmla="*/ 2147483647 w 366"/>
                  <a:gd name="T3" fmla="*/ 2147483647 h 276"/>
                  <a:gd name="T4" fmla="*/ 2147483647 w 366"/>
                  <a:gd name="T5" fmla="*/ 2147483647 h 276"/>
                  <a:gd name="T6" fmla="*/ 2147483647 w 366"/>
                  <a:gd name="T7" fmla="*/ 2147483647 h 276"/>
                  <a:gd name="T8" fmla="*/ 2147483647 w 366"/>
                  <a:gd name="T9" fmla="*/ 2147483647 h 276"/>
                  <a:gd name="T10" fmla="*/ 2147483647 w 366"/>
                  <a:gd name="T11" fmla="*/ 2147483647 h 276"/>
                  <a:gd name="T12" fmla="*/ 2147483647 w 366"/>
                  <a:gd name="T13" fmla="*/ 2147483647 h 276"/>
                  <a:gd name="T14" fmla="*/ 2147483647 w 366"/>
                  <a:gd name="T15" fmla="*/ 2147483647 h 276"/>
                  <a:gd name="T16" fmla="*/ 2147483647 w 366"/>
                  <a:gd name="T17" fmla="*/ 2147483647 h 276"/>
                  <a:gd name="T18" fmla="*/ 2147483647 w 366"/>
                  <a:gd name="T19" fmla="*/ 2147483647 h 276"/>
                  <a:gd name="T20" fmla="*/ 2147483647 w 366"/>
                  <a:gd name="T21" fmla="*/ 2147483647 h 276"/>
                  <a:gd name="T22" fmla="*/ 2147483647 w 366"/>
                  <a:gd name="T23" fmla="*/ 0 h 276"/>
                  <a:gd name="T24" fmla="*/ 2147483647 w 366"/>
                  <a:gd name="T25" fmla="*/ 2147483647 h 276"/>
                  <a:gd name="T26" fmla="*/ 2147483647 w 366"/>
                  <a:gd name="T27" fmla="*/ 2147483647 h 276"/>
                  <a:gd name="T28" fmla="*/ 2147483647 w 366"/>
                  <a:gd name="T29" fmla="*/ 2147483647 h 276"/>
                  <a:gd name="T30" fmla="*/ 2147483647 w 366"/>
                  <a:gd name="T31" fmla="*/ 2147483647 h 276"/>
                  <a:gd name="T32" fmla="*/ 2147483647 w 366"/>
                  <a:gd name="T33" fmla="*/ 2147483647 h 276"/>
                  <a:gd name="T34" fmla="*/ 2147483647 w 366"/>
                  <a:gd name="T35" fmla="*/ 2147483647 h 276"/>
                  <a:gd name="T36" fmla="*/ 2147483647 w 366"/>
                  <a:gd name="T37" fmla="*/ 2147483647 h 276"/>
                  <a:gd name="T38" fmla="*/ 2147483647 w 366"/>
                  <a:gd name="T39" fmla="*/ 2147483647 h 276"/>
                  <a:gd name="T40" fmla="*/ 0 w 366"/>
                  <a:gd name="T41" fmla="*/ 2147483647 h 276"/>
                  <a:gd name="T42" fmla="*/ 2147483647 w 366"/>
                  <a:gd name="T43" fmla="*/ 2147483647 h 276"/>
                  <a:gd name="T44" fmla="*/ 2147483647 w 366"/>
                  <a:gd name="T45" fmla="*/ 2147483647 h 276"/>
                  <a:gd name="T46" fmla="*/ 2147483647 w 366"/>
                  <a:gd name="T47" fmla="*/ 2147483647 h 276"/>
                  <a:gd name="T48" fmla="*/ 2147483647 w 366"/>
                  <a:gd name="T49" fmla="*/ 2147483647 h 276"/>
                  <a:gd name="T50" fmla="*/ 2147483647 w 366"/>
                  <a:gd name="T51" fmla="*/ 2147483647 h 276"/>
                  <a:gd name="T52" fmla="*/ 2147483647 w 366"/>
                  <a:gd name="T53" fmla="*/ 2147483647 h 276"/>
                  <a:gd name="T54" fmla="*/ 2147483647 w 366"/>
                  <a:gd name="T55" fmla="*/ 2147483647 h 276"/>
                  <a:gd name="T56" fmla="*/ 2147483647 w 366"/>
                  <a:gd name="T57" fmla="*/ 2147483647 h 276"/>
                  <a:gd name="T58" fmla="*/ 2147483647 w 366"/>
                  <a:gd name="T59" fmla="*/ 2147483647 h 276"/>
                  <a:gd name="T60" fmla="*/ 2147483647 w 366"/>
                  <a:gd name="T61" fmla="*/ 2147483647 h 276"/>
                  <a:gd name="T62" fmla="*/ 2147483647 w 366"/>
                  <a:gd name="T63" fmla="*/ 2147483647 h 276"/>
                  <a:gd name="T64" fmla="*/ 2147483647 w 366"/>
                  <a:gd name="T65" fmla="*/ 2147483647 h 276"/>
                  <a:gd name="T66" fmla="*/ 2147483647 w 366"/>
                  <a:gd name="T67" fmla="*/ 2147483647 h 276"/>
                  <a:gd name="T68" fmla="*/ 2147483647 w 366"/>
                  <a:gd name="T69" fmla="*/ 2147483647 h 276"/>
                  <a:gd name="T70" fmla="*/ 2147483647 w 366"/>
                  <a:gd name="T71" fmla="*/ 2147483647 h 276"/>
                  <a:gd name="T72" fmla="*/ 2147483647 w 366"/>
                  <a:gd name="T73" fmla="*/ 2147483647 h 276"/>
                  <a:gd name="T74" fmla="*/ 2147483647 w 366"/>
                  <a:gd name="T75" fmla="*/ 2147483647 h 276"/>
                  <a:gd name="T76" fmla="*/ 2147483647 w 366"/>
                  <a:gd name="T77" fmla="*/ 2147483647 h 276"/>
                  <a:gd name="T78" fmla="*/ 2147483647 w 366"/>
                  <a:gd name="T79" fmla="*/ 2147483647 h 276"/>
                  <a:gd name="T80" fmla="*/ 2147483647 w 366"/>
                  <a:gd name="T81" fmla="*/ 2147483647 h 276"/>
                  <a:gd name="T82" fmla="*/ 2147483647 w 366"/>
                  <a:gd name="T83" fmla="*/ 2147483647 h 276"/>
                  <a:gd name="T84" fmla="*/ 2147483647 w 366"/>
                  <a:gd name="T85" fmla="*/ 2147483647 h 276"/>
                  <a:gd name="T86" fmla="*/ 2147483647 w 366"/>
                  <a:gd name="T87" fmla="*/ 2147483647 h 276"/>
                  <a:gd name="T88" fmla="*/ 2147483647 w 366"/>
                  <a:gd name="T89" fmla="*/ 2147483647 h 276"/>
                  <a:gd name="T90" fmla="*/ 2147483647 w 366"/>
                  <a:gd name="T91" fmla="*/ 2147483647 h 27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6"/>
                  <a:gd name="T139" fmla="*/ 0 h 276"/>
                  <a:gd name="T140" fmla="*/ 366 w 366"/>
                  <a:gd name="T141" fmla="*/ 276 h 27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6" h="276">
                    <a:moveTo>
                      <a:pt x="342" y="126"/>
                    </a:moveTo>
                    <a:lnTo>
                      <a:pt x="342" y="114"/>
                    </a:lnTo>
                    <a:lnTo>
                      <a:pt x="348" y="114"/>
                    </a:lnTo>
                    <a:lnTo>
                      <a:pt x="354" y="108"/>
                    </a:lnTo>
                    <a:lnTo>
                      <a:pt x="360" y="108"/>
                    </a:lnTo>
                    <a:lnTo>
                      <a:pt x="366" y="102"/>
                    </a:lnTo>
                    <a:lnTo>
                      <a:pt x="360" y="102"/>
                    </a:lnTo>
                    <a:lnTo>
                      <a:pt x="348" y="96"/>
                    </a:lnTo>
                    <a:lnTo>
                      <a:pt x="336" y="96"/>
                    </a:lnTo>
                    <a:lnTo>
                      <a:pt x="342" y="78"/>
                    </a:lnTo>
                    <a:lnTo>
                      <a:pt x="336" y="78"/>
                    </a:lnTo>
                    <a:lnTo>
                      <a:pt x="330" y="48"/>
                    </a:lnTo>
                    <a:lnTo>
                      <a:pt x="324" y="48"/>
                    </a:lnTo>
                    <a:lnTo>
                      <a:pt x="312" y="54"/>
                    </a:lnTo>
                    <a:lnTo>
                      <a:pt x="270" y="60"/>
                    </a:lnTo>
                    <a:lnTo>
                      <a:pt x="264" y="48"/>
                    </a:lnTo>
                    <a:lnTo>
                      <a:pt x="246" y="48"/>
                    </a:lnTo>
                    <a:lnTo>
                      <a:pt x="234" y="42"/>
                    </a:lnTo>
                    <a:lnTo>
                      <a:pt x="228" y="36"/>
                    </a:lnTo>
                    <a:lnTo>
                      <a:pt x="216" y="30"/>
                    </a:lnTo>
                    <a:lnTo>
                      <a:pt x="204" y="18"/>
                    </a:lnTo>
                    <a:lnTo>
                      <a:pt x="204" y="12"/>
                    </a:lnTo>
                    <a:lnTo>
                      <a:pt x="198" y="6"/>
                    </a:lnTo>
                    <a:lnTo>
                      <a:pt x="186" y="0"/>
                    </a:lnTo>
                    <a:lnTo>
                      <a:pt x="162" y="0"/>
                    </a:lnTo>
                    <a:lnTo>
                      <a:pt x="162" y="12"/>
                    </a:lnTo>
                    <a:lnTo>
                      <a:pt x="150" y="18"/>
                    </a:lnTo>
                    <a:lnTo>
                      <a:pt x="120" y="18"/>
                    </a:lnTo>
                    <a:lnTo>
                      <a:pt x="120" y="30"/>
                    </a:lnTo>
                    <a:lnTo>
                      <a:pt x="126" y="36"/>
                    </a:lnTo>
                    <a:lnTo>
                      <a:pt x="126" y="42"/>
                    </a:lnTo>
                    <a:lnTo>
                      <a:pt x="114" y="54"/>
                    </a:lnTo>
                    <a:lnTo>
                      <a:pt x="102" y="60"/>
                    </a:lnTo>
                    <a:lnTo>
                      <a:pt x="102" y="78"/>
                    </a:lnTo>
                    <a:lnTo>
                      <a:pt x="60" y="78"/>
                    </a:lnTo>
                    <a:lnTo>
                      <a:pt x="54" y="72"/>
                    </a:lnTo>
                    <a:lnTo>
                      <a:pt x="54" y="66"/>
                    </a:lnTo>
                    <a:lnTo>
                      <a:pt x="48" y="78"/>
                    </a:lnTo>
                    <a:lnTo>
                      <a:pt x="30" y="78"/>
                    </a:lnTo>
                    <a:lnTo>
                      <a:pt x="18" y="72"/>
                    </a:lnTo>
                    <a:lnTo>
                      <a:pt x="18" y="84"/>
                    </a:lnTo>
                    <a:lnTo>
                      <a:pt x="0" y="84"/>
                    </a:lnTo>
                    <a:lnTo>
                      <a:pt x="0" y="132"/>
                    </a:lnTo>
                    <a:lnTo>
                      <a:pt x="6" y="132"/>
                    </a:lnTo>
                    <a:lnTo>
                      <a:pt x="12" y="120"/>
                    </a:lnTo>
                    <a:lnTo>
                      <a:pt x="24" y="114"/>
                    </a:lnTo>
                    <a:lnTo>
                      <a:pt x="30" y="102"/>
                    </a:lnTo>
                    <a:lnTo>
                      <a:pt x="42" y="102"/>
                    </a:lnTo>
                    <a:lnTo>
                      <a:pt x="48" y="114"/>
                    </a:lnTo>
                    <a:lnTo>
                      <a:pt x="48" y="132"/>
                    </a:lnTo>
                    <a:lnTo>
                      <a:pt x="78" y="126"/>
                    </a:lnTo>
                    <a:lnTo>
                      <a:pt x="78" y="132"/>
                    </a:lnTo>
                    <a:lnTo>
                      <a:pt x="72" y="144"/>
                    </a:lnTo>
                    <a:lnTo>
                      <a:pt x="72" y="150"/>
                    </a:lnTo>
                    <a:lnTo>
                      <a:pt x="84" y="162"/>
                    </a:lnTo>
                    <a:lnTo>
                      <a:pt x="96" y="168"/>
                    </a:lnTo>
                    <a:lnTo>
                      <a:pt x="96" y="180"/>
                    </a:lnTo>
                    <a:lnTo>
                      <a:pt x="144" y="216"/>
                    </a:lnTo>
                    <a:lnTo>
                      <a:pt x="144" y="240"/>
                    </a:lnTo>
                    <a:lnTo>
                      <a:pt x="198" y="240"/>
                    </a:lnTo>
                    <a:lnTo>
                      <a:pt x="210" y="246"/>
                    </a:lnTo>
                    <a:lnTo>
                      <a:pt x="216" y="252"/>
                    </a:lnTo>
                    <a:lnTo>
                      <a:pt x="216" y="276"/>
                    </a:lnTo>
                    <a:lnTo>
                      <a:pt x="246" y="276"/>
                    </a:lnTo>
                    <a:lnTo>
                      <a:pt x="252" y="270"/>
                    </a:lnTo>
                    <a:lnTo>
                      <a:pt x="252" y="264"/>
                    </a:lnTo>
                    <a:lnTo>
                      <a:pt x="246" y="252"/>
                    </a:lnTo>
                    <a:lnTo>
                      <a:pt x="234" y="246"/>
                    </a:lnTo>
                    <a:lnTo>
                      <a:pt x="216" y="234"/>
                    </a:lnTo>
                    <a:lnTo>
                      <a:pt x="204" y="228"/>
                    </a:lnTo>
                    <a:lnTo>
                      <a:pt x="192" y="216"/>
                    </a:lnTo>
                    <a:lnTo>
                      <a:pt x="180" y="186"/>
                    </a:lnTo>
                    <a:lnTo>
                      <a:pt x="162" y="180"/>
                    </a:lnTo>
                    <a:lnTo>
                      <a:pt x="162" y="162"/>
                    </a:lnTo>
                    <a:lnTo>
                      <a:pt x="156" y="156"/>
                    </a:lnTo>
                    <a:lnTo>
                      <a:pt x="150" y="156"/>
                    </a:lnTo>
                    <a:lnTo>
                      <a:pt x="150" y="144"/>
                    </a:lnTo>
                    <a:lnTo>
                      <a:pt x="132" y="138"/>
                    </a:lnTo>
                    <a:lnTo>
                      <a:pt x="120" y="126"/>
                    </a:lnTo>
                    <a:lnTo>
                      <a:pt x="138" y="120"/>
                    </a:lnTo>
                    <a:lnTo>
                      <a:pt x="138" y="96"/>
                    </a:lnTo>
                    <a:lnTo>
                      <a:pt x="144" y="96"/>
                    </a:lnTo>
                    <a:lnTo>
                      <a:pt x="150" y="102"/>
                    </a:lnTo>
                    <a:lnTo>
                      <a:pt x="162" y="108"/>
                    </a:lnTo>
                    <a:lnTo>
                      <a:pt x="186" y="102"/>
                    </a:lnTo>
                    <a:lnTo>
                      <a:pt x="210" y="102"/>
                    </a:lnTo>
                    <a:lnTo>
                      <a:pt x="228" y="108"/>
                    </a:lnTo>
                    <a:lnTo>
                      <a:pt x="240" y="102"/>
                    </a:lnTo>
                    <a:lnTo>
                      <a:pt x="252" y="102"/>
                    </a:lnTo>
                    <a:lnTo>
                      <a:pt x="258" y="108"/>
                    </a:lnTo>
                    <a:lnTo>
                      <a:pt x="312" y="108"/>
                    </a:lnTo>
                    <a:lnTo>
                      <a:pt x="324" y="126"/>
                    </a:lnTo>
                    <a:lnTo>
                      <a:pt x="342" y="12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0" name="Bulgaria" descr="© INSCALE GmbH, 05.05.2010&#10;http://www.presentationload.com/">
                <a:extLst>
                  <a:ext uri="{FF2B5EF4-FFF2-40B4-BE49-F238E27FC236}">
                    <a16:creationId xmlns:a16="http://schemas.microsoft.com/office/drawing/2014/main" id="{ACDCEF0F-D521-34D5-B70B-50E533A3160E}"/>
                  </a:ext>
                </a:extLst>
              </p:cNvPr>
              <p:cNvSpPr>
                <a:spLocks/>
              </p:cNvSpPr>
              <p:nvPr/>
            </p:nvSpPr>
            <p:spPr bwMode="gray">
              <a:xfrm>
                <a:off x="6243821" y="2354047"/>
                <a:ext cx="186252" cy="106956"/>
              </a:xfrm>
              <a:custGeom>
                <a:avLst/>
                <a:gdLst>
                  <a:gd name="T0" fmla="*/ 2147483647 w 396"/>
                  <a:gd name="T1" fmla="*/ 2147483647 h 228"/>
                  <a:gd name="T2" fmla="*/ 2147483647 w 396"/>
                  <a:gd name="T3" fmla="*/ 2147483647 h 228"/>
                  <a:gd name="T4" fmla="*/ 2147483647 w 396"/>
                  <a:gd name="T5" fmla="*/ 2147483647 h 228"/>
                  <a:gd name="T6" fmla="*/ 2147483647 w 396"/>
                  <a:gd name="T7" fmla="*/ 2147483647 h 228"/>
                  <a:gd name="T8" fmla="*/ 2147483647 w 396"/>
                  <a:gd name="T9" fmla="*/ 2147483647 h 228"/>
                  <a:gd name="T10" fmla="*/ 2147483647 w 396"/>
                  <a:gd name="T11" fmla="*/ 2147483647 h 228"/>
                  <a:gd name="T12" fmla="*/ 2147483647 w 396"/>
                  <a:gd name="T13" fmla="*/ 2147483647 h 228"/>
                  <a:gd name="T14" fmla="*/ 2147483647 w 396"/>
                  <a:gd name="T15" fmla="*/ 0 h 228"/>
                  <a:gd name="T16" fmla="*/ 2147483647 w 396"/>
                  <a:gd name="T17" fmla="*/ 2147483647 h 228"/>
                  <a:gd name="T18" fmla="*/ 2147483647 w 396"/>
                  <a:gd name="T19" fmla="*/ 2147483647 h 228"/>
                  <a:gd name="T20" fmla="*/ 2147483647 w 396"/>
                  <a:gd name="T21" fmla="*/ 2147483647 h 228"/>
                  <a:gd name="T22" fmla="*/ 2147483647 w 396"/>
                  <a:gd name="T23" fmla="*/ 2147483647 h 228"/>
                  <a:gd name="T24" fmla="*/ 2147483647 w 396"/>
                  <a:gd name="T25" fmla="*/ 2147483647 h 228"/>
                  <a:gd name="T26" fmla="*/ 2147483647 w 396"/>
                  <a:gd name="T27" fmla="*/ 2147483647 h 228"/>
                  <a:gd name="T28" fmla="*/ 2147483647 w 396"/>
                  <a:gd name="T29" fmla="*/ 2147483647 h 228"/>
                  <a:gd name="T30" fmla="*/ 2147483647 w 396"/>
                  <a:gd name="T31" fmla="*/ 2147483647 h 228"/>
                  <a:gd name="T32" fmla="*/ 2147483647 w 396"/>
                  <a:gd name="T33" fmla="*/ 2147483647 h 228"/>
                  <a:gd name="T34" fmla="*/ 2147483647 w 396"/>
                  <a:gd name="T35" fmla="*/ 2147483647 h 228"/>
                  <a:gd name="T36" fmla="*/ 2147483647 w 396"/>
                  <a:gd name="T37" fmla="*/ 2147483647 h 228"/>
                  <a:gd name="T38" fmla="*/ 2147483647 w 396"/>
                  <a:gd name="T39" fmla="*/ 2147483647 h 228"/>
                  <a:gd name="T40" fmla="*/ 2147483647 w 396"/>
                  <a:gd name="T41" fmla="*/ 2147483647 h 228"/>
                  <a:gd name="T42" fmla="*/ 2147483647 w 396"/>
                  <a:gd name="T43" fmla="*/ 0 h 228"/>
                  <a:gd name="T44" fmla="*/ 0 w 396"/>
                  <a:gd name="T45" fmla="*/ 2147483647 h 228"/>
                  <a:gd name="T46" fmla="*/ 2147483647 w 396"/>
                  <a:gd name="T47" fmla="*/ 2147483647 h 228"/>
                  <a:gd name="T48" fmla="*/ 2147483647 w 396"/>
                  <a:gd name="T49" fmla="*/ 2147483647 h 228"/>
                  <a:gd name="T50" fmla="*/ 2147483647 w 396"/>
                  <a:gd name="T51" fmla="*/ 2147483647 h 228"/>
                  <a:gd name="T52" fmla="*/ 2147483647 w 396"/>
                  <a:gd name="T53" fmla="*/ 2147483647 h 228"/>
                  <a:gd name="T54" fmla="*/ 2147483647 w 396"/>
                  <a:gd name="T55" fmla="*/ 2147483647 h 228"/>
                  <a:gd name="T56" fmla="*/ 0 w 396"/>
                  <a:gd name="T57" fmla="*/ 2147483647 h 228"/>
                  <a:gd name="T58" fmla="*/ 2147483647 w 396"/>
                  <a:gd name="T59" fmla="*/ 2147483647 h 228"/>
                  <a:gd name="T60" fmla="*/ 2147483647 w 396"/>
                  <a:gd name="T61" fmla="*/ 2147483647 h 228"/>
                  <a:gd name="T62" fmla="*/ 2147483647 w 396"/>
                  <a:gd name="T63" fmla="*/ 2147483647 h 228"/>
                  <a:gd name="T64" fmla="*/ 2147483647 w 396"/>
                  <a:gd name="T65" fmla="*/ 2147483647 h 228"/>
                  <a:gd name="T66" fmla="*/ 2147483647 w 396"/>
                  <a:gd name="T67" fmla="*/ 2147483647 h 228"/>
                  <a:gd name="T68" fmla="*/ 2147483647 w 396"/>
                  <a:gd name="T69" fmla="*/ 2147483647 h 228"/>
                  <a:gd name="T70" fmla="*/ 2147483647 w 396"/>
                  <a:gd name="T71" fmla="*/ 2147483647 h 228"/>
                  <a:gd name="T72" fmla="*/ 2147483647 w 396"/>
                  <a:gd name="T73" fmla="*/ 2147483647 h 228"/>
                  <a:gd name="T74" fmla="*/ 2147483647 w 396"/>
                  <a:gd name="T75" fmla="*/ 2147483647 h 228"/>
                  <a:gd name="T76" fmla="*/ 2147483647 w 396"/>
                  <a:gd name="T77" fmla="*/ 2147483647 h 228"/>
                  <a:gd name="T78" fmla="*/ 2147483647 w 396"/>
                  <a:gd name="T79" fmla="*/ 2147483647 h 228"/>
                  <a:gd name="T80" fmla="*/ 2147483647 w 396"/>
                  <a:gd name="T81" fmla="*/ 2147483647 h 228"/>
                  <a:gd name="T82" fmla="*/ 2147483647 w 396"/>
                  <a:gd name="T83" fmla="*/ 2147483647 h 228"/>
                  <a:gd name="T84" fmla="*/ 2147483647 w 396"/>
                  <a:gd name="T85" fmla="*/ 2147483647 h 228"/>
                  <a:gd name="T86" fmla="*/ 2147483647 w 396"/>
                  <a:gd name="T87" fmla="*/ 2147483647 h 228"/>
                  <a:gd name="T88" fmla="*/ 2147483647 w 396"/>
                  <a:gd name="T89" fmla="*/ 2147483647 h 228"/>
                  <a:gd name="T90" fmla="*/ 2147483647 w 396"/>
                  <a:gd name="T91" fmla="*/ 2147483647 h 228"/>
                  <a:gd name="T92" fmla="*/ 2147483647 w 396"/>
                  <a:gd name="T93" fmla="*/ 2147483647 h 22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228"/>
                  <a:gd name="T143" fmla="*/ 396 w 396"/>
                  <a:gd name="T144" fmla="*/ 228 h 22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228">
                    <a:moveTo>
                      <a:pt x="372" y="168"/>
                    </a:moveTo>
                    <a:lnTo>
                      <a:pt x="336" y="126"/>
                    </a:lnTo>
                    <a:lnTo>
                      <a:pt x="354" y="108"/>
                    </a:lnTo>
                    <a:lnTo>
                      <a:pt x="354" y="78"/>
                    </a:lnTo>
                    <a:lnTo>
                      <a:pt x="360" y="72"/>
                    </a:lnTo>
                    <a:lnTo>
                      <a:pt x="372" y="66"/>
                    </a:lnTo>
                    <a:lnTo>
                      <a:pt x="396" y="66"/>
                    </a:lnTo>
                    <a:lnTo>
                      <a:pt x="396" y="48"/>
                    </a:lnTo>
                    <a:lnTo>
                      <a:pt x="390" y="36"/>
                    </a:lnTo>
                    <a:lnTo>
                      <a:pt x="372" y="36"/>
                    </a:lnTo>
                    <a:lnTo>
                      <a:pt x="348" y="12"/>
                    </a:lnTo>
                    <a:lnTo>
                      <a:pt x="324" y="12"/>
                    </a:lnTo>
                    <a:lnTo>
                      <a:pt x="312" y="6"/>
                    </a:lnTo>
                    <a:lnTo>
                      <a:pt x="300" y="6"/>
                    </a:lnTo>
                    <a:lnTo>
                      <a:pt x="288" y="0"/>
                    </a:lnTo>
                    <a:lnTo>
                      <a:pt x="282" y="0"/>
                    </a:lnTo>
                    <a:lnTo>
                      <a:pt x="282" y="12"/>
                    </a:lnTo>
                    <a:lnTo>
                      <a:pt x="252" y="6"/>
                    </a:lnTo>
                    <a:lnTo>
                      <a:pt x="252" y="12"/>
                    </a:lnTo>
                    <a:lnTo>
                      <a:pt x="246" y="12"/>
                    </a:lnTo>
                    <a:lnTo>
                      <a:pt x="234" y="18"/>
                    </a:lnTo>
                    <a:lnTo>
                      <a:pt x="228" y="18"/>
                    </a:lnTo>
                    <a:lnTo>
                      <a:pt x="222" y="24"/>
                    </a:lnTo>
                    <a:lnTo>
                      <a:pt x="222" y="36"/>
                    </a:lnTo>
                    <a:lnTo>
                      <a:pt x="216" y="42"/>
                    </a:lnTo>
                    <a:lnTo>
                      <a:pt x="198" y="42"/>
                    </a:lnTo>
                    <a:lnTo>
                      <a:pt x="186" y="36"/>
                    </a:lnTo>
                    <a:lnTo>
                      <a:pt x="180" y="30"/>
                    </a:lnTo>
                    <a:lnTo>
                      <a:pt x="156" y="30"/>
                    </a:lnTo>
                    <a:lnTo>
                      <a:pt x="138" y="24"/>
                    </a:lnTo>
                    <a:lnTo>
                      <a:pt x="138" y="30"/>
                    </a:lnTo>
                    <a:lnTo>
                      <a:pt x="132" y="36"/>
                    </a:lnTo>
                    <a:lnTo>
                      <a:pt x="108" y="36"/>
                    </a:lnTo>
                    <a:lnTo>
                      <a:pt x="102" y="30"/>
                    </a:lnTo>
                    <a:lnTo>
                      <a:pt x="90" y="30"/>
                    </a:lnTo>
                    <a:lnTo>
                      <a:pt x="66" y="18"/>
                    </a:lnTo>
                    <a:lnTo>
                      <a:pt x="54" y="30"/>
                    </a:lnTo>
                    <a:lnTo>
                      <a:pt x="36" y="30"/>
                    </a:lnTo>
                    <a:lnTo>
                      <a:pt x="30" y="24"/>
                    </a:lnTo>
                    <a:lnTo>
                      <a:pt x="36" y="18"/>
                    </a:lnTo>
                    <a:lnTo>
                      <a:pt x="36" y="12"/>
                    </a:lnTo>
                    <a:lnTo>
                      <a:pt x="42" y="6"/>
                    </a:lnTo>
                    <a:lnTo>
                      <a:pt x="36" y="0"/>
                    </a:lnTo>
                    <a:lnTo>
                      <a:pt x="12" y="0"/>
                    </a:lnTo>
                    <a:lnTo>
                      <a:pt x="12" y="12"/>
                    </a:lnTo>
                    <a:lnTo>
                      <a:pt x="0" y="24"/>
                    </a:lnTo>
                    <a:lnTo>
                      <a:pt x="0" y="42"/>
                    </a:lnTo>
                    <a:lnTo>
                      <a:pt x="18" y="48"/>
                    </a:lnTo>
                    <a:lnTo>
                      <a:pt x="12" y="60"/>
                    </a:lnTo>
                    <a:lnTo>
                      <a:pt x="30" y="66"/>
                    </a:lnTo>
                    <a:lnTo>
                      <a:pt x="36" y="72"/>
                    </a:lnTo>
                    <a:lnTo>
                      <a:pt x="36" y="96"/>
                    </a:lnTo>
                    <a:lnTo>
                      <a:pt x="30" y="102"/>
                    </a:lnTo>
                    <a:lnTo>
                      <a:pt x="6" y="102"/>
                    </a:lnTo>
                    <a:lnTo>
                      <a:pt x="6" y="108"/>
                    </a:lnTo>
                    <a:lnTo>
                      <a:pt x="12" y="114"/>
                    </a:lnTo>
                    <a:lnTo>
                      <a:pt x="12" y="138"/>
                    </a:lnTo>
                    <a:lnTo>
                      <a:pt x="0" y="138"/>
                    </a:lnTo>
                    <a:lnTo>
                      <a:pt x="12" y="156"/>
                    </a:lnTo>
                    <a:lnTo>
                      <a:pt x="18" y="156"/>
                    </a:lnTo>
                    <a:lnTo>
                      <a:pt x="18" y="168"/>
                    </a:lnTo>
                    <a:lnTo>
                      <a:pt x="36" y="180"/>
                    </a:lnTo>
                    <a:lnTo>
                      <a:pt x="42" y="186"/>
                    </a:lnTo>
                    <a:lnTo>
                      <a:pt x="48" y="198"/>
                    </a:lnTo>
                    <a:lnTo>
                      <a:pt x="48" y="210"/>
                    </a:lnTo>
                    <a:lnTo>
                      <a:pt x="42" y="222"/>
                    </a:lnTo>
                    <a:lnTo>
                      <a:pt x="48" y="222"/>
                    </a:lnTo>
                    <a:lnTo>
                      <a:pt x="54" y="228"/>
                    </a:lnTo>
                    <a:lnTo>
                      <a:pt x="66" y="228"/>
                    </a:lnTo>
                    <a:lnTo>
                      <a:pt x="78" y="222"/>
                    </a:lnTo>
                    <a:lnTo>
                      <a:pt x="84" y="216"/>
                    </a:lnTo>
                    <a:lnTo>
                      <a:pt x="108" y="222"/>
                    </a:lnTo>
                    <a:lnTo>
                      <a:pt x="114" y="204"/>
                    </a:lnTo>
                    <a:lnTo>
                      <a:pt x="144" y="198"/>
                    </a:lnTo>
                    <a:lnTo>
                      <a:pt x="144" y="204"/>
                    </a:lnTo>
                    <a:lnTo>
                      <a:pt x="162" y="222"/>
                    </a:lnTo>
                    <a:lnTo>
                      <a:pt x="174" y="222"/>
                    </a:lnTo>
                    <a:lnTo>
                      <a:pt x="180" y="216"/>
                    </a:lnTo>
                    <a:lnTo>
                      <a:pt x="192" y="228"/>
                    </a:lnTo>
                    <a:lnTo>
                      <a:pt x="204" y="228"/>
                    </a:lnTo>
                    <a:lnTo>
                      <a:pt x="216" y="216"/>
                    </a:lnTo>
                    <a:lnTo>
                      <a:pt x="228" y="228"/>
                    </a:lnTo>
                    <a:lnTo>
                      <a:pt x="246" y="228"/>
                    </a:lnTo>
                    <a:lnTo>
                      <a:pt x="252" y="222"/>
                    </a:lnTo>
                    <a:lnTo>
                      <a:pt x="252" y="204"/>
                    </a:lnTo>
                    <a:lnTo>
                      <a:pt x="246" y="198"/>
                    </a:lnTo>
                    <a:lnTo>
                      <a:pt x="264" y="192"/>
                    </a:lnTo>
                    <a:lnTo>
                      <a:pt x="282" y="168"/>
                    </a:lnTo>
                    <a:lnTo>
                      <a:pt x="312" y="174"/>
                    </a:lnTo>
                    <a:lnTo>
                      <a:pt x="324" y="156"/>
                    </a:lnTo>
                    <a:lnTo>
                      <a:pt x="336" y="174"/>
                    </a:lnTo>
                    <a:lnTo>
                      <a:pt x="348" y="174"/>
                    </a:lnTo>
                    <a:lnTo>
                      <a:pt x="360" y="180"/>
                    </a:lnTo>
                    <a:lnTo>
                      <a:pt x="372" y="180"/>
                    </a:lnTo>
                    <a:lnTo>
                      <a:pt x="372" y="16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1" name="Bosnia and Herzegovina" descr="© INSCALE GmbH, 05.05.2010&#10;http://www.presentationload.com/">
                <a:extLst>
                  <a:ext uri="{FF2B5EF4-FFF2-40B4-BE49-F238E27FC236}">
                    <a16:creationId xmlns:a16="http://schemas.microsoft.com/office/drawing/2014/main" id="{7E55F835-0C0A-9671-9588-0C199FE98E7F}"/>
                  </a:ext>
                </a:extLst>
              </p:cNvPr>
              <p:cNvSpPr>
                <a:spLocks/>
              </p:cNvSpPr>
              <p:nvPr/>
            </p:nvSpPr>
            <p:spPr bwMode="gray">
              <a:xfrm>
                <a:off x="6033598" y="2311633"/>
                <a:ext cx="125396" cy="110643"/>
              </a:xfrm>
              <a:custGeom>
                <a:avLst/>
                <a:gdLst>
                  <a:gd name="T0" fmla="*/ 2147483647 w 264"/>
                  <a:gd name="T1" fmla="*/ 2147483647 h 234"/>
                  <a:gd name="T2" fmla="*/ 2147483647 w 264"/>
                  <a:gd name="T3" fmla="*/ 2147483647 h 234"/>
                  <a:gd name="T4" fmla="*/ 2147483647 w 264"/>
                  <a:gd name="T5" fmla="*/ 2147483647 h 234"/>
                  <a:gd name="T6" fmla="*/ 2147483647 w 264"/>
                  <a:gd name="T7" fmla="*/ 2147483647 h 234"/>
                  <a:gd name="T8" fmla="*/ 2147483647 w 264"/>
                  <a:gd name="T9" fmla="*/ 2147483647 h 234"/>
                  <a:gd name="T10" fmla="*/ 2147483647 w 264"/>
                  <a:gd name="T11" fmla="*/ 2147483647 h 234"/>
                  <a:gd name="T12" fmla="*/ 2147483647 w 264"/>
                  <a:gd name="T13" fmla="*/ 2147483647 h 234"/>
                  <a:gd name="T14" fmla="*/ 2147483647 w 264"/>
                  <a:gd name="T15" fmla="*/ 2147483647 h 234"/>
                  <a:gd name="T16" fmla="*/ 2147483647 w 264"/>
                  <a:gd name="T17" fmla="*/ 2147483647 h 234"/>
                  <a:gd name="T18" fmla="*/ 2147483647 w 264"/>
                  <a:gd name="T19" fmla="*/ 2147483647 h 234"/>
                  <a:gd name="T20" fmla="*/ 2147483647 w 264"/>
                  <a:gd name="T21" fmla="*/ 2147483647 h 234"/>
                  <a:gd name="T22" fmla="*/ 2147483647 w 264"/>
                  <a:gd name="T23" fmla="*/ 2147483647 h 234"/>
                  <a:gd name="T24" fmla="*/ 2147483647 w 264"/>
                  <a:gd name="T25" fmla="*/ 2147483647 h 234"/>
                  <a:gd name="T26" fmla="*/ 2147483647 w 264"/>
                  <a:gd name="T27" fmla="*/ 2147483647 h 234"/>
                  <a:gd name="T28" fmla="*/ 2147483647 w 264"/>
                  <a:gd name="T29" fmla="*/ 2147483647 h 234"/>
                  <a:gd name="T30" fmla="*/ 2147483647 w 264"/>
                  <a:gd name="T31" fmla="*/ 2147483647 h 234"/>
                  <a:gd name="T32" fmla="*/ 2147483647 w 264"/>
                  <a:gd name="T33" fmla="*/ 2147483647 h 234"/>
                  <a:gd name="T34" fmla="*/ 2147483647 w 264"/>
                  <a:gd name="T35" fmla="*/ 2147483647 h 234"/>
                  <a:gd name="T36" fmla="*/ 2147483647 w 264"/>
                  <a:gd name="T37" fmla="*/ 2147483647 h 234"/>
                  <a:gd name="T38" fmla="*/ 2147483647 w 264"/>
                  <a:gd name="T39" fmla="*/ 0 h 234"/>
                  <a:gd name="T40" fmla="*/ 2147483647 w 264"/>
                  <a:gd name="T41" fmla="*/ 0 h 234"/>
                  <a:gd name="T42" fmla="*/ 2147483647 w 264"/>
                  <a:gd name="T43" fmla="*/ 2147483647 h 234"/>
                  <a:gd name="T44" fmla="*/ 0 w 264"/>
                  <a:gd name="T45" fmla="*/ 2147483647 h 234"/>
                  <a:gd name="T46" fmla="*/ 2147483647 w 264"/>
                  <a:gd name="T47" fmla="*/ 2147483647 h 234"/>
                  <a:gd name="T48" fmla="*/ 2147483647 w 264"/>
                  <a:gd name="T49" fmla="*/ 2147483647 h 234"/>
                  <a:gd name="T50" fmla="*/ 2147483647 w 264"/>
                  <a:gd name="T51" fmla="*/ 2147483647 h 234"/>
                  <a:gd name="T52" fmla="*/ 2147483647 w 264"/>
                  <a:gd name="T53" fmla="*/ 2147483647 h 234"/>
                  <a:gd name="T54" fmla="*/ 2147483647 w 264"/>
                  <a:gd name="T55" fmla="*/ 2147483647 h 234"/>
                  <a:gd name="T56" fmla="*/ 2147483647 w 264"/>
                  <a:gd name="T57" fmla="*/ 2147483647 h 234"/>
                  <a:gd name="T58" fmla="*/ 2147483647 w 264"/>
                  <a:gd name="T59" fmla="*/ 2147483647 h 234"/>
                  <a:gd name="T60" fmla="*/ 2147483647 w 264"/>
                  <a:gd name="T61" fmla="*/ 2147483647 h 234"/>
                  <a:gd name="T62" fmla="*/ 2147483647 w 264"/>
                  <a:gd name="T63" fmla="*/ 2147483647 h 234"/>
                  <a:gd name="T64" fmla="*/ 2147483647 w 264"/>
                  <a:gd name="T65" fmla="*/ 2147483647 h 234"/>
                  <a:gd name="T66" fmla="*/ 2147483647 w 264"/>
                  <a:gd name="T67" fmla="*/ 2147483647 h 234"/>
                  <a:gd name="T68" fmla="*/ 2147483647 w 264"/>
                  <a:gd name="T69" fmla="*/ 2147483647 h 234"/>
                  <a:gd name="T70" fmla="*/ 2147483647 w 264"/>
                  <a:gd name="T71" fmla="*/ 2147483647 h 234"/>
                  <a:gd name="T72" fmla="*/ 2147483647 w 264"/>
                  <a:gd name="T73" fmla="*/ 2147483647 h 234"/>
                  <a:gd name="T74" fmla="*/ 2147483647 w 264"/>
                  <a:gd name="T75" fmla="*/ 2147483647 h 234"/>
                  <a:gd name="T76" fmla="*/ 2147483647 w 264"/>
                  <a:gd name="T77" fmla="*/ 2147483647 h 234"/>
                  <a:gd name="T78" fmla="*/ 2147483647 w 264"/>
                  <a:gd name="T79" fmla="*/ 2147483647 h 234"/>
                  <a:gd name="T80" fmla="*/ 2147483647 w 264"/>
                  <a:gd name="T81" fmla="*/ 2147483647 h 234"/>
                  <a:gd name="T82" fmla="*/ 2147483647 w 264"/>
                  <a:gd name="T83" fmla="*/ 2147483647 h 234"/>
                  <a:gd name="T84" fmla="*/ 2147483647 w 264"/>
                  <a:gd name="T85" fmla="*/ 2147483647 h 234"/>
                  <a:gd name="T86" fmla="*/ 2147483647 w 264"/>
                  <a:gd name="T87" fmla="*/ 2147483647 h 234"/>
                  <a:gd name="T88" fmla="*/ 2147483647 w 264"/>
                  <a:gd name="T89" fmla="*/ 2147483647 h 234"/>
                  <a:gd name="T90" fmla="*/ 2147483647 w 264"/>
                  <a:gd name="T91" fmla="*/ 2147483647 h 234"/>
                  <a:gd name="T92" fmla="*/ 2147483647 w 264"/>
                  <a:gd name="T93" fmla="*/ 2147483647 h 234"/>
                  <a:gd name="T94" fmla="*/ 2147483647 w 264"/>
                  <a:gd name="T95" fmla="*/ 2147483647 h 234"/>
                  <a:gd name="T96" fmla="*/ 2147483647 w 264"/>
                  <a:gd name="T97" fmla="*/ 2147483647 h 234"/>
                  <a:gd name="T98" fmla="*/ 2147483647 w 264"/>
                  <a:gd name="T99" fmla="*/ 2147483647 h 234"/>
                  <a:gd name="T100" fmla="*/ 2147483647 w 264"/>
                  <a:gd name="T101" fmla="*/ 2147483647 h 234"/>
                  <a:gd name="T102" fmla="*/ 2147483647 w 264"/>
                  <a:gd name="T103" fmla="*/ 2147483647 h 234"/>
                  <a:gd name="T104" fmla="*/ 2147483647 w 264"/>
                  <a:gd name="T105" fmla="*/ 2147483647 h 234"/>
                  <a:gd name="T106" fmla="*/ 2147483647 w 264"/>
                  <a:gd name="T107" fmla="*/ 2147483647 h 234"/>
                  <a:gd name="T108" fmla="*/ 2147483647 w 264"/>
                  <a:gd name="T109" fmla="*/ 2147483647 h 234"/>
                  <a:gd name="T110" fmla="*/ 2147483647 w 264"/>
                  <a:gd name="T111" fmla="*/ 2147483647 h 234"/>
                  <a:gd name="T112" fmla="*/ 2147483647 w 264"/>
                  <a:gd name="T113" fmla="*/ 2147483647 h 234"/>
                  <a:gd name="T114" fmla="*/ 2147483647 w 264"/>
                  <a:gd name="T115" fmla="*/ 2147483647 h 234"/>
                  <a:gd name="T116" fmla="*/ 2147483647 w 264"/>
                  <a:gd name="T117" fmla="*/ 2147483647 h 234"/>
                  <a:gd name="T118" fmla="*/ 2147483647 w 264"/>
                  <a:gd name="T119" fmla="*/ 2147483647 h 234"/>
                  <a:gd name="T120" fmla="*/ 2147483647 w 264"/>
                  <a:gd name="T121" fmla="*/ 2147483647 h 234"/>
                  <a:gd name="T122" fmla="*/ 2147483647 w 264"/>
                  <a:gd name="T123" fmla="*/ 2147483647 h 234"/>
                  <a:gd name="T124" fmla="*/ 2147483647 w 264"/>
                  <a:gd name="T125" fmla="*/ 2147483647 h 23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4"/>
                  <a:gd name="T190" fmla="*/ 0 h 234"/>
                  <a:gd name="T191" fmla="*/ 264 w 264"/>
                  <a:gd name="T192" fmla="*/ 234 h 23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4" h="234">
                    <a:moveTo>
                      <a:pt x="246" y="78"/>
                    </a:moveTo>
                    <a:lnTo>
                      <a:pt x="228" y="78"/>
                    </a:lnTo>
                    <a:lnTo>
                      <a:pt x="228" y="60"/>
                    </a:lnTo>
                    <a:lnTo>
                      <a:pt x="246" y="42"/>
                    </a:lnTo>
                    <a:lnTo>
                      <a:pt x="246" y="30"/>
                    </a:lnTo>
                    <a:lnTo>
                      <a:pt x="234" y="30"/>
                    </a:lnTo>
                    <a:lnTo>
                      <a:pt x="222" y="36"/>
                    </a:lnTo>
                    <a:lnTo>
                      <a:pt x="216" y="36"/>
                    </a:lnTo>
                    <a:lnTo>
                      <a:pt x="216" y="30"/>
                    </a:lnTo>
                    <a:lnTo>
                      <a:pt x="204" y="30"/>
                    </a:lnTo>
                    <a:lnTo>
                      <a:pt x="192" y="12"/>
                    </a:lnTo>
                    <a:lnTo>
                      <a:pt x="138" y="12"/>
                    </a:lnTo>
                    <a:lnTo>
                      <a:pt x="132" y="6"/>
                    </a:lnTo>
                    <a:lnTo>
                      <a:pt x="120" y="6"/>
                    </a:lnTo>
                    <a:lnTo>
                      <a:pt x="108" y="12"/>
                    </a:lnTo>
                    <a:lnTo>
                      <a:pt x="90" y="6"/>
                    </a:lnTo>
                    <a:lnTo>
                      <a:pt x="66" y="6"/>
                    </a:lnTo>
                    <a:lnTo>
                      <a:pt x="42" y="12"/>
                    </a:lnTo>
                    <a:lnTo>
                      <a:pt x="30" y="6"/>
                    </a:lnTo>
                    <a:lnTo>
                      <a:pt x="24" y="0"/>
                    </a:lnTo>
                    <a:lnTo>
                      <a:pt x="18" y="0"/>
                    </a:lnTo>
                    <a:lnTo>
                      <a:pt x="18" y="24"/>
                    </a:lnTo>
                    <a:lnTo>
                      <a:pt x="0" y="30"/>
                    </a:lnTo>
                    <a:lnTo>
                      <a:pt x="12" y="42"/>
                    </a:lnTo>
                    <a:lnTo>
                      <a:pt x="30" y="48"/>
                    </a:lnTo>
                    <a:lnTo>
                      <a:pt x="30" y="60"/>
                    </a:lnTo>
                    <a:lnTo>
                      <a:pt x="36" y="60"/>
                    </a:lnTo>
                    <a:lnTo>
                      <a:pt x="42" y="66"/>
                    </a:lnTo>
                    <a:lnTo>
                      <a:pt x="42" y="84"/>
                    </a:lnTo>
                    <a:lnTo>
                      <a:pt x="60" y="90"/>
                    </a:lnTo>
                    <a:lnTo>
                      <a:pt x="72" y="120"/>
                    </a:lnTo>
                    <a:lnTo>
                      <a:pt x="84" y="132"/>
                    </a:lnTo>
                    <a:lnTo>
                      <a:pt x="96" y="138"/>
                    </a:lnTo>
                    <a:lnTo>
                      <a:pt x="114" y="150"/>
                    </a:lnTo>
                    <a:lnTo>
                      <a:pt x="126" y="156"/>
                    </a:lnTo>
                    <a:lnTo>
                      <a:pt x="132" y="168"/>
                    </a:lnTo>
                    <a:lnTo>
                      <a:pt x="132" y="174"/>
                    </a:lnTo>
                    <a:lnTo>
                      <a:pt x="126" y="180"/>
                    </a:lnTo>
                    <a:lnTo>
                      <a:pt x="138" y="180"/>
                    </a:lnTo>
                    <a:lnTo>
                      <a:pt x="156" y="198"/>
                    </a:lnTo>
                    <a:lnTo>
                      <a:pt x="162" y="210"/>
                    </a:lnTo>
                    <a:lnTo>
                      <a:pt x="174" y="216"/>
                    </a:lnTo>
                    <a:lnTo>
                      <a:pt x="192" y="234"/>
                    </a:lnTo>
                    <a:lnTo>
                      <a:pt x="210" y="204"/>
                    </a:lnTo>
                    <a:lnTo>
                      <a:pt x="198" y="198"/>
                    </a:lnTo>
                    <a:lnTo>
                      <a:pt x="192" y="198"/>
                    </a:lnTo>
                    <a:lnTo>
                      <a:pt x="186" y="192"/>
                    </a:lnTo>
                    <a:lnTo>
                      <a:pt x="186" y="186"/>
                    </a:lnTo>
                    <a:lnTo>
                      <a:pt x="192" y="180"/>
                    </a:lnTo>
                    <a:lnTo>
                      <a:pt x="198" y="180"/>
                    </a:lnTo>
                    <a:lnTo>
                      <a:pt x="204" y="168"/>
                    </a:lnTo>
                    <a:lnTo>
                      <a:pt x="204" y="162"/>
                    </a:lnTo>
                    <a:lnTo>
                      <a:pt x="210" y="156"/>
                    </a:lnTo>
                    <a:lnTo>
                      <a:pt x="228" y="156"/>
                    </a:lnTo>
                    <a:lnTo>
                      <a:pt x="228" y="132"/>
                    </a:lnTo>
                    <a:lnTo>
                      <a:pt x="258" y="132"/>
                    </a:lnTo>
                    <a:lnTo>
                      <a:pt x="258" y="126"/>
                    </a:lnTo>
                    <a:lnTo>
                      <a:pt x="252" y="114"/>
                    </a:lnTo>
                    <a:lnTo>
                      <a:pt x="240" y="102"/>
                    </a:lnTo>
                    <a:lnTo>
                      <a:pt x="264" y="96"/>
                    </a:lnTo>
                    <a:lnTo>
                      <a:pt x="258" y="84"/>
                    </a:lnTo>
                    <a:lnTo>
                      <a:pt x="252" y="78"/>
                    </a:lnTo>
                    <a:lnTo>
                      <a:pt x="246" y="7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2" name="Belgium" descr="© INSCALE GmbH, 05.05.2010&#10;http://www.presentationload.com/">
                <a:extLst>
                  <a:ext uri="{FF2B5EF4-FFF2-40B4-BE49-F238E27FC236}">
                    <a16:creationId xmlns:a16="http://schemas.microsoft.com/office/drawing/2014/main" id="{F5CA54D6-F322-CEFB-5E60-0DAEF950517B}"/>
                  </a:ext>
                </a:extLst>
              </p:cNvPr>
              <p:cNvSpPr>
                <a:spLocks/>
              </p:cNvSpPr>
              <p:nvPr/>
            </p:nvSpPr>
            <p:spPr bwMode="gray">
              <a:xfrm>
                <a:off x="5657407" y="2084813"/>
                <a:ext cx="105113" cy="71919"/>
              </a:xfrm>
              <a:custGeom>
                <a:avLst/>
                <a:gdLst>
                  <a:gd name="T0" fmla="*/ 0 w 222"/>
                  <a:gd name="T1" fmla="*/ 2147483647 h 150"/>
                  <a:gd name="T2" fmla="*/ 2147483647 w 222"/>
                  <a:gd name="T3" fmla="*/ 2147483647 h 150"/>
                  <a:gd name="T4" fmla="*/ 2147483647 w 222"/>
                  <a:gd name="T5" fmla="*/ 2147483647 h 150"/>
                  <a:gd name="T6" fmla="*/ 2147483647 w 222"/>
                  <a:gd name="T7" fmla="*/ 2147483647 h 150"/>
                  <a:gd name="T8" fmla="*/ 2147483647 w 222"/>
                  <a:gd name="T9" fmla="*/ 2147483647 h 150"/>
                  <a:gd name="T10" fmla="*/ 2147483647 w 222"/>
                  <a:gd name="T11" fmla="*/ 2147483647 h 150"/>
                  <a:gd name="T12" fmla="*/ 2147483647 w 222"/>
                  <a:gd name="T13" fmla="*/ 2147483647 h 150"/>
                  <a:gd name="T14" fmla="*/ 2147483647 w 222"/>
                  <a:gd name="T15" fmla="*/ 2147483647 h 150"/>
                  <a:gd name="T16" fmla="*/ 2147483647 w 222"/>
                  <a:gd name="T17" fmla="*/ 2147483647 h 150"/>
                  <a:gd name="T18" fmla="*/ 2147483647 w 222"/>
                  <a:gd name="T19" fmla="*/ 2147483647 h 150"/>
                  <a:gd name="T20" fmla="*/ 2147483647 w 222"/>
                  <a:gd name="T21" fmla="*/ 2147483647 h 150"/>
                  <a:gd name="T22" fmla="*/ 2147483647 w 222"/>
                  <a:gd name="T23" fmla="*/ 2147483647 h 150"/>
                  <a:gd name="T24" fmla="*/ 2147483647 w 222"/>
                  <a:gd name="T25" fmla="*/ 2147483647 h 150"/>
                  <a:gd name="T26" fmla="*/ 2147483647 w 222"/>
                  <a:gd name="T27" fmla="*/ 2147483647 h 150"/>
                  <a:gd name="T28" fmla="*/ 2147483647 w 222"/>
                  <a:gd name="T29" fmla="*/ 2147483647 h 150"/>
                  <a:gd name="T30" fmla="*/ 2147483647 w 222"/>
                  <a:gd name="T31" fmla="*/ 2147483647 h 150"/>
                  <a:gd name="T32" fmla="*/ 2147483647 w 222"/>
                  <a:gd name="T33" fmla="*/ 2147483647 h 150"/>
                  <a:gd name="T34" fmla="*/ 2147483647 w 222"/>
                  <a:gd name="T35" fmla="*/ 2147483647 h 150"/>
                  <a:gd name="T36" fmla="*/ 2147483647 w 222"/>
                  <a:gd name="T37" fmla="*/ 2147483647 h 150"/>
                  <a:gd name="T38" fmla="*/ 2147483647 w 222"/>
                  <a:gd name="T39" fmla="*/ 2147483647 h 150"/>
                  <a:gd name="T40" fmla="*/ 2147483647 w 222"/>
                  <a:gd name="T41" fmla="*/ 2147483647 h 150"/>
                  <a:gd name="T42" fmla="*/ 2147483647 w 222"/>
                  <a:gd name="T43" fmla="*/ 2147483647 h 150"/>
                  <a:gd name="T44" fmla="*/ 2147483647 w 222"/>
                  <a:gd name="T45" fmla="*/ 2147483647 h 150"/>
                  <a:gd name="T46" fmla="*/ 2147483647 w 222"/>
                  <a:gd name="T47" fmla="*/ 2147483647 h 150"/>
                  <a:gd name="T48" fmla="*/ 2147483647 w 222"/>
                  <a:gd name="T49" fmla="*/ 2147483647 h 150"/>
                  <a:gd name="T50" fmla="*/ 2147483647 w 222"/>
                  <a:gd name="T51" fmla="*/ 2147483647 h 150"/>
                  <a:gd name="T52" fmla="*/ 2147483647 w 222"/>
                  <a:gd name="T53" fmla="*/ 2147483647 h 150"/>
                  <a:gd name="T54" fmla="*/ 2147483647 w 222"/>
                  <a:gd name="T55" fmla="*/ 2147483647 h 150"/>
                  <a:gd name="T56" fmla="*/ 2147483647 w 222"/>
                  <a:gd name="T57" fmla="*/ 2147483647 h 150"/>
                  <a:gd name="T58" fmla="*/ 2147483647 w 222"/>
                  <a:gd name="T59" fmla="*/ 2147483647 h 150"/>
                  <a:gd name="T60" fmla="*/ 2147483647 w 222"/>
                  <a:gd name="T61" fmla="*/ 2147483647 h 150"/>
                  <a:gd name="T62" fmla="*/ 2147483647 w 222"/>
                  <a:gd name="T63" fmla="*/ 2147483647 h 150"/>
                  <a:gd name="T64" fmla="*/ 2147483647 w 222"/>
                  <a:gd name="T65" fmla="*/ 2147483647 h 150"/>
                  <a:gd name="T66" fmla="*/ 2147483647 w 222"/>
                  <a:gd name="T67" fmla="*/ 2147483647 h 150"/>
                  <a:gd name="T68" fmla="*/ 2147483647 w 222"/>
                  <a:gd name="T69" fmla="*/ 2147483647 h 150"/>
                  <a:gd name="T70" fmla="*/ 2147483647 w 222"/>
                  <a:gd name="T71" fmla="*/ 2147483647 h 150"/>
                  <a:gd name="T72" fmla="*/ 2147483647 w 222"/>
                  <a:gd name="T73" fmla="*/ 2147483647 h 150"/>
                  <a:gd name="T74" fmla="*/ 2147483647 w 222"/>
                  <a:gd name="T75" fmla="*/ 2147483647 h 150"/>
                  <a:gd name="T76" fmla="*/ 2147483647 w 222"/>
                  <a:gd name="T77" fmla="*/ 2147483647 h 150"/>
                  <a:gd name="T78" fmla="*/ 2147483647 w 222"/>
                  <a:gd name="T79" fmla="*/ 2147483647 h 150"/>
                  <a:gd name="T80" fmla="*/ 2147483647 w 222"/>
                  <a:gd name="T81" fmla="*/ 0 h 150"/>
                  <a:gd name="T82" fmla="*/ 2147483647 w 222"/>
                  <a:gd name="T83" fmla="*/ 0 h 150"/>
                  <a:gd name="T84" fmla="*/ 2147483647 w 222"/>
                  <a:gd name="T85" fmla="*/ 2147483647 h 150"/>
                  <a:gd name="T86" fmla="*/ 2147483647 w 222"/>
                  <a:gd name="T87" fmla="*/ 0 h 150"/>
                  <a:gd name="T88" fmla="*/ 2147483647 w 222"/>
                  <a:gd name="T89" fmla="*/ 2147483647 h 150"/>
                  <a:gd name="T90" fmla="*/ 2147483647 w 222"/>
                  <a:gd name="T91" fmla="*/ 2147483647 h 150"/>
                  <a:gd name="T92" fmla="*/ 2147483647 w 222"/>
                  <a:gd name="T93" fmla="*/ 2147483647 h 150"/>
                  <a:gd name="T94" fmla="*/ 2147483647 w 222"/>
                  <a:gd name="T95" fmla="*/ 2147483647 h 150"/>
                  <a:gd name="T96" fmla="*/ 2147483647 w 222"/>
                  <a:gd name="T97" fmla="*/ 2147483647 h 150"/>
                  <a:gd name="T98" fmla="*/ 2147483647 w 222"/>
                  <a:gd name="T99" fmla="*/ 2147483647 h 150"/>
                  <a:gd name="T100" fmla="*/ 2147483647 w 222"/>
                  <a:gd name="T101" fmla="*/ 2147483647 h 150"/>
                  <a:gd name="T102" fmla="*/ 0 w 222"/>
                  <a:gd name="T103" fmla="*/ 2147483647 h 150"/>
                  <a:gd name="T104" fmla="*/ 0 w 222"/>
                  <a:gd name="T105" fmla="*/ 2147483647 h 1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22"/>
                  <a:gd name="T160" fmla="*/ 0 h 150"/>
                  <a:gd name="T161" fmla="*/ 222 w 222"/>
                  <a:gd name="T162" fmla="*/ 150 h 1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22" h="150">
                    <a:moveTo>
                      <a:pt x="0" y="42"/>
                    </a:moveTo>
                    <a:lnTo>
                      <a:pt x="6" y="60"/>
                    </a:lnTo>
                    <a:lnTo>
                      <a:pt x="30" y="66"/>
                    </a:lnTo>
                    <a:lnTo>
                      <a:pt x="42" y="78"/>
                    </a:lnTo>
                    <a:lnTo>
                      <a:pt x="66" y="78"/>
                    </a:lnTo>
                    <a:lnTo>
                      <a:pt x="78" y="84"/>
                    </a:lnTo>
                    <a:lnTo>
                      <a:pt x="84" y="90"/>
                    </a:lnTo>
                    <a:lnTo>
                      <a:pt x="84" y="114"/>
                    </a:lnTo>
                    <a:lnTo>
                      <a:pt x="108" y="114"/>
                    </a:lnTo>
                    <a:lnTo>
                      <a:pt x="120" y="102"/>
                    </a:lnTo>
                    <a:lnTo>
                      <a:pt x="120" y="126"/>
                    </a:lnTo>
                    <a:lnTo>
                      <a:pt x="132" y="126"/>
                    </a:lnTo>
                    <a:lnTo>
                      <a:pt x="144" y="132"/>
                    </a:lnTo>
                    <a:lnTo>
                      <a:pt x="150" y="132"/>
                    </a:lnTo>
                    <a:lnTo>
                      <a:pt x="162" y="144"/>
                    </a:lnTo>
                    <a:lnTo>
                      <a:pt x="180" y="144"/>
                    </a:lnTo>
                    <a:lnTo>
                      <a:pt x="192" y="150"/>
                    </a:lnTo>
                    <a:lnTo>
                      <a:pt x="192" y="144"/>
                    </a:lnTo>
                    <a:lnTo>
                      <a:pt x="186" y="132"/>
                    </a:lnTo>
                    <a:lnTo>
                      <a:pt x="174" y="120"/>
                    </a:lnTo>
                    <a:lnTo>
                      <a:pt x="174" y="114"/>
                    </a:lnTo>
                    <a:lnTo>
                      <a:pt x="180" y="114"/>
                    </a:lnTo>
                    <a:lnTo>
                      <a:pt x="192" y="108"/>
                    </a:lnTo>
                    <a:lnTo>
                      <a:pt x="198" y="102"/>
                    </a:lnTo>
                    <a:lnTo>
                      <a:pt x="204" y="102"/>
                    </a:lnTo>
                    <a:lnTo>
                      <a:pt x="204" y="96"/>
                    </a:lnTo>
                    <a:lnTo>
                      <a:pt x="210" y="90"/>
                    </a:lnTo>
                    <a:lnTo>
                      <a:pt x="222" y="90"/>
                    </a:lnTo>
                    <a:lnTo>
                      <a:pt x="216" y="84"/>
                    </a:lnTo>
                    <a:lnTo>
                      <a:pt x="216" y="66"/>
                    </a:lnTo>
                    <a:lnTo>
                      <a:pt x="204" y="54"/>
                    </a:lnTo>
                    <a:lnTo>
                      <a:pt x="180" y="54"/>
                    </a:lnTo>
                    <a:lnTo>
                      <a:pt x="180" y="42"/>
                    </a:lnTo>
                    <a:lnTo>
                      <a:pt x="186" y="36"/>
                    </a:lnTo>
                    <a:lnTo>
                      <a:pt x="186" y="18"/>
                    </a:lnTo>
                    <a:lnTo>
                      <a:pt x="180" y="12"/>
                    </a:lnTo>
                    <a:lnTo>
                      <a:pt x="174" y="12"/>
                    </a:lnTo>
                    <a:lnTo>
                      <a:pt x="162" y="18"/>
                    </a:lnTo>
                    <a:lnTo>
                      <a:pt x="150" y="18"/>
                    </a:lnTo>
                    <a:lnTo>
                      <a:pt x="144" y="12"/>
                    </a:lnTo>
                    <a:lnTo>
                      <a:pt x="144" y="0"/>
                    </a:lnTo>
                    <a:lnTo>
                      <a:pt x="108" y="0"/>
                    </a:lnTo>
                    <a:lnTo>
                      <a:pt x="108" y="6"/>
                    </a:lnTo>
                    <a:lnTo>
                      <a:pt x="96" y="0"/>
                    </a:lnTo>
                    <a:lnTo>
                      <a:pt x="96" y="12"/>
                    </a:lnTo>
                    <a:lnTo>
                      <a:pt x="78" y="6"/>
                    </a:lnTo>
                    <a:lnTo>
                      <a:pt x="72" y="18"/>
                    </a:lnTo>
                    <a:lnTo>
                      <a:pt x="66" y="12"/>
                    </a:lnTo>
                    <a:lnTo>
                      <a:pt x="42" y="12"/>
                    </a:lnTo>
                    <a:lnTo>
                      <a:pt x="36" y="6"/>
                    </a:lnTo>
                    <a:lnTo>
                      <a:pt x="24" y="6"/>
                    </a:lnTo>
                    <a:lnTo>
                      <a:pt x="0" y="24"/>
                    </a:lnTo>
                    <a:lnTo>
                      <a:pt x="0"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3" name="Belarus" descr="© INSCALE GmbH, 05.05.2010&#10;http://www.presentationload.com/">
                <a:extLst>
                  <a:ext uri="{FF2B5EF4-FFF2-40B4-BE49-F238E27FC236}">
                    <a16:creationId xmlns:a16="http://schemas.microsoft.com/office/drawing/2014/main" id="{834513EC-5C96-0198-B47A-EA6B8C4E783A}"/>
                  </a:ext>
                </a:extLst>
              </p:cNvPr>
              <p:cNvSpPr>
                <a:spLocks/>
              </p:cNvSpPr>
              <p:nvPr/>
            </p:nvSpPr>
            <p:spPr bwMode="gray">
              <a:xfrm>
                <a:off x="6245667" y="1913313"/>
                <a:ext cx="269235" cy="175187"/>
              </a:xfrm>
              <a:custGeom>
                <a:avLst/>
                <a:gdLst>
                  <a:gd name="T0" fmla="*/ 2147483647 w 570"/>
                  <a:gd name="T1" fmla="*/ 2147483647 h 372"/>
                  <a:gd name="T2" fmla="*/ 2147483647 w 570"/>
                  <a:gd name="T3" fmla="*/ 2147483647 h 372"/>
                  <a:gd name="T4" fmla="*/ 2147483647 w 570"/>
                  <a:gd name="T5" fmla="*/ 2147483647 h 372"/>
                  <a:gd name="T6" fmla="*/ 2147483647 w 570"/>
                  <a:gd name="T7" fmla="*/ 2147483647 h 372"/>
                  <a:gd name="T8" fmla="*/ 2147483647 w 570"/>
                  <a:gd name="T9" fmla="*/ 2147483647 h 372"/>
                  <a:gd name="T10" fmla="*/ 2147483647 w 570"/>
                  <a:gd name="T11" fmla="*/ 2147483647 h 372"/>
                  <a:gd name="T12" fmla="*/ 2147483647 w 570"/>
                  <a:gd name="T13" fmla="*/ 2147483647 h 372"/>
                  <a:gd name="T14" fmla="*/ 2147483647 w 570"/>
                  <a:gd name="T15" fmla="*/ 2147483647 h 372"/>
                  <a:gd name="T16" fmla="*/ 2147483647 w 570"/>
                  <a:gd name="T17" fmla="*/ 2147483647 h 372"/>
                  <a:gd name="T18" fmla="*/ 2147483647 w 570"/>
                  <a:gd name="T19" fmla="*/ 2147483647 h 372"/>
                  <a:gd name="T20" fmla="*/ 2147483647 w 570"/>
                  <a:gd name="T21" fmla="*/ 2147483647 h 372"/>
                  <a:gd name="T22" fmla="*/ 2147483647 w 570"/>
                  <a:gd name="T23" fmla="*/ 2147483647 h 372"/>
                  <a:gd name="T24" fmla="*/ 2147483647 w 570"/>
                  <a:gd name="T25" fmla="*/ 2147483647 h 372"/>
                  <a:gd name="T26" fmla="*/ 2147483647 w 570"/>
                  <a:gd name="T27" fmla="*/ 2147483647 h 372"/>
                  <a:gd name="T28" fmla="*/ 2147483647 w 570"/>
                  <a:gd name="T29" fmla="*/ 2147483647 h 372"/>
                  <a:gd name="T30" fmla="*/ 2147483647 w 570"/>
                  <a:gd name="T31" fmla="*/ 2147483647 h 372"/>
                  <a:gd name="T32" fmla="*/ 2147483647 w 570"/>
                  <a:gd name="T33" fmla="*/ 2147483647 h 372"/>
                  <a:gd name="T34" fmla="*/ 2147483647 w 570"/>
                  <a:gd name="T35" fmla="*/ 2147483647 h 372"/>
                  <a:gd name="T36" fmla="*/ 2147483647 w 570"/>
                  <a:gd name="T37" fmla="*/ 2147483647 h 372"/>
                  <a:gd name="T38" fmla="*/ 2147483647 w 570"/>
                  <a:gd name="T39" fmla="*/ 2147483647 h 372"/>
                  <a:gd name="T40" fmla="*/ 2147483647 w 570"/>
                  <a:gd name="T41" fmla="*/ 2147483647 h 372"/>
                  <a:gd name="T42" fmla="*/ 2147483647 w 570"/>
                  <a:gd name="T43" fmla="*/ 2147483647 h 372"/>
                  <a:gd name="T44" fmla="*/ 2147483647 w 570"/>
                  <a:gd name="T45" fmla="*/ 2147483647 h 372"/>
                  <a:gd name="T46" fmla="*/ 2147483647 w 570"/>
                  <a:gd name="T47" fmla="*/ 2147483647 h 372"/>
                  <a:gd name="T48" fmla="*/ 2147483647 w 570"/>
                  <a:gd name="T49" fmla="*/ 2147483647 h 372"/>
                  <a:gd name="T50" fmla="*/ 2147483647 w 570"/>
                  <a:gd name="T51" fmla="*/ 2147483647 h 372"/>
                  <a:gd name="T52" fmla="*/ 2147483647 w 570"/>
                  <a:gd name="T53" fmla="*/ 2147483647 h 372"/>
                  <a:gd name="T54" fmla="*/ 2147483647 w 570"/>
                  <a:gd name="T55" fmla="*/ 2147483647 h 372"/>
                  <a:gd name="T56" fmla="*/ 2147483647 w 570"/>
                  <a:gd name="T57" fmla="*/ 0 h 372"/>
                  <a:gd name="T58" fmla="*/ 2147483647 w 570"/>
                  <a:gd name="T59" fmla="*/ 2147483647 h 372"/>
                  <a:gd name="T60" fmla="*/ 2147483647 w 570"/>
                  <a:gd name="T61" fmla="*/ 2147483647 h 372"/>
                  <a:gd name="T62" fmla="*/ 2147483647 w 570"/>
                  <a:gd name="T63" fmla="*/ 2147483647 h 372"/>
                  <a:gd name="T64" fmla="*/ 2147483647 w 570"/>
                  <a:gd name="T65" fmla="*/ 2147483647 h 372"/>
                  <a:gd name="T66" fmla="*/ 2147483647 w 570"/>
                  <a:gd name="T67" fmla="*/ 2147483647 h 372"/>
                  <a:gd name="T68" fmla="*/ 2147483647 w 570"/>
                  <a:gd name="T69" fmla="*/ 2147483647 h 372"/>
                  <a:gd name="T70" fmla="*/ 2147483647 w 570"/>
                  <a:gd name="T71" fmla="*/ 2147483647 h 372"/>
                  <a:gd name="T72" fmla="*/ 2147483647 w 570"/>
                  <a:gd name="T73" fmla="*/ 2147483647 h 372"/>
                  <a:gd name="T74" fmla="*/ 2147483647 w 570"/>
                  <a:gd name="T75" fmla="*/ 2147483647 h 372"/>
                  <a:gd name="T76" fmla="*/ 2147483647 w 570"/>
                  <a:gd name="T77" fmla="*/ 2147483647 h 372"/>
                  <a:gd name="T78" fmla="*/ 2147483647 w 570"/>
                  <a:gd name="T79" fmla="*/ 2147483647 h 372"/>
                  <a:gd name="T80" fmla="*/ 2147483647 w 570"/>
                  <a:gd name="T81" fmla="*/ 2147483647 h 372"/>
                  <a:gd name="T82" fmla="*/ 2147483647 w 570"/>
                  <a:gd name="T83" fmla="*/ 2147483647 h 372"/>
                  <a:gd name="T84" fmla="*/ 2147483647 w 570"/>
                  <a:gd name="T85" fmla="*/ 2147483647 h 372"/>
                  <a:gd name="T86" fmla="*/ 2147483647 w 570"/>
                  <a:gd name="T87" fmla="*/ 2147483647 h 372"/>
                  <a:gd name="T88" fmla="*/ 2147483647 w 570"/>
                  <a:gd name="T89" fmla="*/ 2147483647 h 372"/>
                  <a:gd name="T90" fmla="*/ 2147483647 w 570"/>
                  <a:gd name="T91" fmla="*/ 2147483647 h 372"/>
                  <a:gd name="T92" fmla="*/ 2147483647 w 570"/>
                  <a:gd name="T93" fmla="*/ 2147483647 h 372"/>
                  <a:gd name="T94" fmla="*/ 2147483647 w 570"/>
                  <a:gd name="T95" fmla="*/ 2147483647 h 372"/>
                  <a:gd name="T96" fmla="*/ 2147483647 w 570"/>
                  <a:gd name="T97" fmla="*/ 2147483647 h 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0"/>
                  <a:gd name="T148" fmla="*/ 0 h 372"/>
                  <a:gd name="T149" fmla="*/ 570 w 570"/>
                  <a:gd name="T150" fmla="*/ 372 h 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0" h="372">
                    <a:moveTo>
                      <a:pt x="24" y="312"/>
                    </a:moveTo>
                    <a:lnTo>
                      <a:pt x="24" y="342"/>
                    </a:lnTo>
                    <a:lnTo>
                      <a:pt x="30" y="354"/>
                    </a:lnTo>
                    <a:lnTo>
                      <a:pt x="36" y="360"/>
                    </a:lnTo>
                    <a:lnTo>
                      <a:pt x="48" y="360"/>
                    </a:lnTo>
                    <a:lnTo>
                      <a:pt x="60" y="354"/>
                    </a:lnTo>
                    <a:lnTo>
                      <a:pt x="72" y="342"/>
                    </a:lnTo>
                    <a:lnTo>
                      <a:pt x="72" y="336"/>
                    </a:lnTo>
                    <a:lnTo>
                      <a:pt x="108" y="336"/>
                    </a:lnTo>
                    <a:lnTo>
                      <a:pt x="120" y="330"/>
                    </a:lnTo>
                    <a:lnTo>
                      <a:pt x="126" y="324"/>
                    </a:lnTo>
                    <a:lnTo>
                      <a:pt x="174" y="324"/>
                    </a:lnTo>
                    <a:lnTo>
                      <a:pt x="174" y="330"/>
                    </a:lnTo>
                    <a:lnTo>
                      <a:pt x="180" y="336"/>
                    </a:lnTo>
                    <a:lnTo>
                      <a:pt x="216" y="336"/>
                    </a:lnTo>
                    <a:lnTo>
                      <a:pt x="240" y="342"/>
                    </a:lnTo>
                    <a:lnTo>
                      <a:pt x="258" y="354"/>
                    </a:lnTo>
                    <a:lnTo>
                      <a:pt x="264" y="348"/>
                    </a:lnTo>
                    <a:lnTo>
                      <a:pt x="282" y="360"/>
                    </a:lnTo>
                    <a:lnTo>
                      <a:pt x="294" y="348"/>
                    </a:lnTo>
                    <a:lnTo>
                      <a:pt x="300" y="360"/>
                    </a:lnTo>
                    <a:lnTo>
                      <a:pt x="318" y="354"/>
                    </a:lnTo>
                    <a:lnTo>
                      <a:pt x="324" y="360"/>
                    </a:lnTo>
                    <a:lnTo>
                      <a:pt x="336" y="354"/>
                    </a:lnTo>
                    <a:lnTo>
                      <a:pt x="348" y="366"/>
                    </a:lnTo>
                    <a:lnTo>
                      <a:pt x="348" y="360"/>
                    </a:lnTo>
                    <a:lnTo>
                      <a:pt x="354" y="354"/>
                    </a:lnTo>
                    <a:lnTo>
                      <a:pt x="372" y="354"/>
                    </a:lnTo>
                    <a:lnTo>
                      <a:pt x="378" y="360"/>
                    </a:lnTo>
                    <a:lnTo>
                      <a:pt x="378" y="372"/>
                    </a:lnTo>
                    <a:lnTo>
                      <a:pt x="384" y="372"/>
                    </a:lnTo>
                    <a:lnTo>
                      <a:pt x="396" y="366"/>
                    </a:lnTo>
                    <a:lnTo>
                      <a:pt x="420" y="366"/>
                    </a:lnTo>
                    <a:lnTo>
                      <a:pt x="426" y="372"/>
                    </a:lnTo>
                    <a:lnTo>
                      <a:pt x="444" y="372"/>
                    </a:lnTo>
                    <a:lnTo>
                      <a:pt x="450" y="366"/>
                    </a:lnTo>
                    <a:lnTo>
                      <a:pt x="450" y="354"/>
                    </a:lnTo>
                    <a:lnTo>
                      <a:pt x="444" y="348"/>
                    </a:lnTo>
                    <a:lnTo>
                      <a:pt x="450" y="336"/>
                    </a:lnTo>
                    <a:lnTo>
                      <a:pt x="456" y="330"/>
                    </a:lnTo>
                    <a:lnTo>
                      <a:pt x="468" y="324"/>
                    </a:lnTo>
                    <a:lnTo>
                      <a:pt x="474" y="312"/>
                    </a:lnTo>
                    <a:lnTo>
                      <a:pt x="498" y="312"/>
                    </a:lnTo>
                    <a:lnTo>
                      <a:pt x="516" y="318"/>
                    </a:lnTo>
                    <a:lnTo>
                      <a:pt x="516" y="300"/>
                    </a:lnTo>
                    <a:lnTo>
                      <a:pt x="510" y="288"/>
                    </a:lnTo>
                    <a:lnTo>
                      <a:pt x="504" y="282"/>
                    </a:lnTo>
                    <a:lnTo>
                      <a:pt x="504" y="264"/>
                    </a:lnTo>
                    <a:lnTo>
                      <a:pt x="480" y="240"/>
                    </a:lnTo>
                    <a:lnTo>
                      <a:pt x="480" y="234"/>
                    </a:lnTo>
                    <a:lnTo>
                      <a:pt x="486" y="228"/>
                    </a:lnTo>
                    <a:lnTo>
                      <a:pt x="510" y="228"/>
                    </a:lnTo>
                    <a:lnTo>
                      <a:pt x="510" y="234"/>
                    </a:lnTo>
                    <a:lnTo>
                      <a:pt x="516" y="234"/>
                    </a:lnTo>
                    <a:lnTo>
                      <a:pt x="522" y="240"/>
                    </a:lnTo>
                    <a:lnTo>
                      <a:pt x="528" y="240"/>
                    </a:lnTo>
                    <a:lnTo>
                      <a:pt x="552" y="228"/>
                    </a:lnTo>
                    <a:lnTo>
                      <a:pt x="558" y="216"/>
                    </a:lnTo>
                    <a:lnTo>
                      <a:pt x="570" y="210"/>
                    </a:lnTo>
                    <a:lnTo>
                      <a:pt x="546" y="198"/>
                    </a:lnTo>
                    <a:lnTo>
                      <a:pt x="552" y="192"/>
                    </a:lnTo>
                    <a:lnTo>
                      <a:pt x="552" y="186"/>
                    </a:lnTo>
                    <a:lnTo>
                      <a:pt x="546" y="186"/>
                    </a:lnTo>
                    <a:lnTo>
                      <a:pt x="540" y="180"/>
                    </a:lnTo>
                    <a:lnTo>
                      <a:pt x="504" y="180"/>
                    </a:lnTo>
                    <a:lnTo>
                      <a:pt x="504" y="156"/>
                    </a:lnTo>
                    <a:lnTo>
                      <a:pt x="474" y="144"/>
                    </a:lnTo>
                    <a:lnTo>
                      <a:pt x="474" y="132"/>
                    </a:lnTo>
                    <a:lnTo>
                      <a:pt x="456" y="114"/>
                    </a:lnTo>
                    <a:lnTo>
                      <a:pt x="444" y="108"/>
                    </a:lnTo>
                    <a:lnTo>
                      <a:pt x="438" y="102"/>
                    </a:lnTo>
                    <a:lnTo>
                      <a:pt x="444" y="84"/>
                    </a:lnTo>
                    <a:lnTo>
                      <a:pt x="432" y="66"/>
                    </a:lnTo>
                    <a:lnTo>
                      <a:pt x="438" y="60"/>
                    </a:lnTo>
                    <a:lnTo>
                      <a:pt x="438" y="48"/>
                    </a:lnTo>
                    <a:lnTo>
                      <a:pt x="432" y="42"/>
                    </a:lnTo>
                    <a:lnTo>
                      <a:pt x="396" y="24"/>
                    </a:lnTo>
                    <a:lnTo>
                      <a:pt x="390" y="18"/>
                    </a:lnTo>
                    <a:lnTo>
                      <a:pt x="384" y="18"/>
                    </a:lnTo>
                    <a:lnTo>
                      <a:pt x="354" y="36"/>
                    </a:lnTo>
                    <a:lnTo>
                      <a:pt x="348" y="18"/>
                    </a:lnTo>
                    <a:lnTo>
                      <a:pt x="312" y="12"/>
                    </a:lnTo>
                    <a:lnTo>
                      <a:pt x="300" y="18"/>
                    </a:lnTo>
                    <a:lnTo>
                      <a:pt x="300" y="12"/>
                    </a:lnTo>
                    <a:lnTo>
                      <a:pt x="294" y="6"/>
                    </a:lnTo>
                    <a:lnTo>
                      <a:pt x="276" y="6"/>
                    </a:lnTo>
                    <a:lnTo>
                      <a:pt x="270" y="0"/>
                    </a:lnTo>
                    <a:lnTo>
                      <a:pt x="258" y="0"/>
                    </a:lnTo>
                    <a:lnTo>
                      <a:pt x="252" y="6"/>
                    </a:lnTo>
                    <a:lnTo>
                      <a:pt x="246" y="18"/>
                    </a:lnTo>
                    <a:lnTo>
                      <a:pt x="240" y="24"/>
                    </a:lnTo>
                    <a:lnTo>
                      <a:pt x="234" y="24"/>
                    </a:lnTo>
                    <a:lnTo>
                      <a:pt x="228" y="30"/>
                    </a:lnTo>
                    <a:lnTo>
                      <a:pt x="222" y="24"/>
                    </a:lnTo>
                    <a:lnTo>
                      <a:pt x="198" y="24"/>
                    </a:lnTo>
                    <a:lnTo>
                      <a:pt x="192" y="30"/>
                    </a:lnTo>
                    <a:lnTo>
                      <a:pt x="180" y="36"/>
                    </a:lnTo>
                    <a:lnTo>
                      <a:pt x="174" y="42"/>
                    </a:lnTo>
                    <a:lnTo>
                      <a:pt x="174" y="54"/>
                    </a:lnTo>
                    <a:lnTo>
                      <a:pt x="192" y="72"/>
                    </a:lnTo>
                    <a:lnTo>
                      <a:pt x="186" y="78"/>
                    </a:lnTo>
                    <a:lnTo>
                      <a:pt x="168" y="78"/>
                    </a:lnTo>
                    <a:lnTo>
                      <a:pt x="162" y="72"/>
                    </a:lnTo>
                    <a:lnTo>
                      <a:pt x="156" y="72"/>
                    </a:lnTo>
                    <a:lnTo>
                      <a:pt x="162" y="90"/>
                    </a:lnTo>
                    <a:lnTo>
                      <a:pt x="144" y="90"/>
                    </a:lnTo>
                    <a:lnTo>
                      <a:pt x="138" y="96"/>
                    </a:lnTo>
                    <a:lnTo>
                      <a:pt x="138" y="102"/>
                    </a:lnTo>
                    <a:lnTo>
                      <a:pt x="144" y="114"/>
                    </a:lnTo>
                    <a:lnTo>
                      <a:pt x="144" y="120"/>
                    </a:lnTo>
                    <a:lnTo>
                      <a:pt x="132" y="120"/>
                    </a:lnTo>
                    <a:lnTo>
                      <a:pt x="132" y="126"/>
                    </a:lnTo>
                    <a:lnTo>
                      <a:pt x="138" y="132"/>
                    </a:lnTo>
                    <a:lnTo>
                      <a:pt x="138" y="144"/>
                    </a:lnTo>
                    <a:lnTo>
                      <a:pt x="144" y="150"/>
                    </a:lnTo>
                    <a:lnTo>
                      <a:pt x="144" y="156"/>
                    </a:lnTo>
                    <a:lnTo>
                      <a:pt x="132" y="156"/>
                    </a:lnTo>
                    <a:lnTo>
                      <a:pt x="138" y="150"/>
                    </a:lnTo>
                    <a:lnTo>
                      <a:pt x="138" y="144"/>
                    </a:lnTo>
                    <a:lnTo>
                      <a:pt x="120" y="144"/>
                    </a:lnTo>
                    <a:lnTo>
                      <a:pt x="108" y="150"/>
                    </a:lnTo>
                    <a:lnTo>
                      <a:pt x="102" y="156"/>
                    </a:lnTo>
                    <a:lnTo>
                      <a:pt x="96" y="168"/>
                    </a:lnTo>
                    <a:lnTo>
                      <a:pt x="84" y="156"/>
                    </a:lnTo>
                    <a:lnTo>
                      <a:pt x="84" y="174"/>
                    </a:lnTo>
                    <a:lnTo>
                      <a:pt x="54" y="174"/>
                    </a:lnTo>
                    <a:lnTo>
                      <a:pt x="54" y="168"/>
                    </a:lnTo>
                    <a:lnTo>
                      <a:pt x="48" y="162"/>
                    </a:lnTo>
                    <a:lnTo>
                      <a:pt x="42" y="162"/>
                    </a:lnTo>
                    <a:lnTo>
                      <a:pt x="30" y="168"/>
                    </a:lnTo>
                    <a:lnTo>
                      <a:pt x="18" y="168"/>
                    </a:lnTo>
                    <a:lnTo>
                      <a:pt x="12" y="174"/>
                    </a:lnTo>
                    <a:lnTo>
                      <a:pt x="6" y="174"/>
                    </a:lnTo>
                    <a:lnTo>
                      <a:pt x="12" y="186"/>
                    </a:lnTo>
                    <a:lnTo>
                      <a:pt x="18" y="192"/>
                    </a:lnTo>
                    <a:lnTo>
                      <a:pt x="18" y="204"/>
                    </a:lnTo>
                    <a:lnTo>
                      <a:pt x="24" y="210"/>
                    </a:lnTo>
                    <a:lnTo>
                      <a:pt x="36" y="234"/>
                    </a:lnTo>
                    <a:lnTo>
                      <a:pt x="42" y="240"/>
                    </a:lnTo>
                    <a:lnTo>
                      <a:pt x="42" y="246"/>
                    </a:lnTo>
                    <a:lnTo>
                      <a:pt x="36" y="252"/>
                    </a:lnTo>
                    <a:lnTo>
                      <a:pt x="36" y="264"/>
                    </a:lnTo>
                    <a:lnTo>
                      <a:pt x="12" y="270"/>
                    </a:lnTo>
                    <a:lnTo>
                      <a:pt x="12" y="288"/>
                    </a:lnTo>
                    <a:lnTo>
                      <a:pt x="0" y="288"/>
                    </a:lnTo>
                    <a:lnTo>
                      <a:pt x="0" y="294"/>
                    </a:lnTo>
                    <a:lnTo>
                      <a:pt x="6" y="300"/>
                    </a:lnTo>
                    <a:lnTo>
                      <a:pt x="12" y="300"/>
                    </a:lnTo>
                    <a:lnTo>
                      <a:pt x="24" y="31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4" name="Austria" descr="© INSCALE GmbH, 05.05.2010&#10;http://www.presentationload.com/">
                <a:extLst>
                  <a:ext uri="{FF2B5EF4-FFF2-40B4-BE49-F238E27FC236}">
                    <a16:creationId xmlns:a16="http://schemas.microsoft.com/office/drawing/2014/main" id="{0A545E3C-E213-8761-F446-6311AD030DBC}"/>
                  </a:ext>
                </a:extLst>
              </p:cNvPr>
              <p:cNvSpPr>
                <a:spLocks/>
              </p:cNvSpPr>
              <p:nvPr/>
            </p:nvSpPr>
            <p:spPr bwMode="gray">
              <a:xfrm>
                <a:off x="5854724" y="2173328"/>
                <a:ext cx="215756" cy="95891"/>
              </a:xfrm>
              <a:custGeom>
                <a:avLst/>
                <a:gdLst>
                  <a:gd name="T0" fmla="*/ 2147483647 w 456"/>
                  <a:gd name="T1" fmla="*/ 2147483647 h 204"/>
                  <a:gd name="T2" fmla="*/ 2147483647 w 456"/>
                  <a:gd name="T3" fmla="*/ 2147483647 h 204"/>
                  <a:gd name="T4" fmla="*/ 2147483647 w 456"/>
                  <a:gd name="T5" fmla="*/ 2147483647 h 204"/>
                  <a:gd name="T6" fmla="*/ 2147483647 w 456"/>
                  <a:gd name="T7" fmla="*/ 2147483647 h 204"/>
                  <a:gd name="T8" fmla="*/ 2147483647 w 456"/>
                  <a:gd name="T9" fmla="*/ 2147483647 h 204"/>
                  <a:gd name="T10" fmla="*/ 2147483647 w 456"/>
                  <a:gd name="T11" fmla="*/ 2147483647 h 204"/>
                  <a:gd name="T12" fmla="*/ 2147483647 w 456"/>
                  <a:gd name="T13" fmla="*/ 2147483647 h 204"/>
                  <a:gd name="T14" fmla="*/ 2147483647 w 456"/>
                  <a:gd name="T15" fmla="*/ 0 h 204"/>
                  <a:gd name="T16" fmla="*/ 2147483647 w 456"/>
                  <a:gd name="T17" fmla="*/ 2147483647 h 204"/>
                  <a:gd name="T18" fmla="*/ 2147483647 w 456"/>
                  <a:gd name="T19" fmla="*/ 2147483647 h 204"/>
                  <a:gd name="T20" fmla="*/ 2147483647 w 456"/>
                  <a:gd name="T21" fmla="*/ 2147483647 h 204"/>
                  <a:gd name="T22" fmla="*/ 2147483647 w 456"/>
                  <a:gd name="T23" fmla="*/ 2147483647 h 204"/>
                  <a:gd name="T24" fmla="*/ 2147483647 w 456"/>
                  <a:gd name="T25" fmla="*/ 2147483647 h 204"/>
                  <a:gd name="T26" fmla="*/ 2147483647 w 456"/>
                  <a:gd name="T27" fmla="*/ 2147483647 h 204"/>
                  <a:gd name="T28" fmla="*/ 2147483647 w 456"/>
                  <a:gd name="T29" fmla="*/ 2147483647 h 204"/>
                  <a:gd name="T30" fmla="*/ 2147483647 w 456"/>
                  <a:gd name="T31" fmla="*/ 2147483647 h 204"/>
                  <a:gd name="T32" fmla="*/ 2147483647 w 456"/>
                  <a:gd name="T33" fmla="*/ 2147483647 h 204"/>
                  <a:gd name="T34" fmla="*/ 2147483647 w 456"/>
                  <a:gd name="T35" fmla="*/ 2147483647 h 204"/>
                  <a:gd name="T36" fmla="*/ 2147483647 w 456"/>
                  <a:gd name="T37" fmla="*/ 2147483647 h 204"/>
                  <a:gd name="T38" fmla="*/ 2147483647 w 456"/>
                  <a:gd name="T39" fmla="*/ 2147483647 h 204"/>
                  <a:gd name="T40" fmla="*/ 2147483647 w 456"/>
                  <a:gd name="T41" fmla="*/ 2147483647 h 204"/>
                  <a:gd name="T42" fmla="*/ 2147483647 w 456"/>
                  <a:gd name="T43" fmla="*/ 2147483647 h 204"/>
                  <a:gd name="T44" fmla="*/ 2147483647 w 456"/>
                  <a:gd name="T45" fmla="*/ 2147483647 h 204"/>
                  <a:gd name="T46" fmla="*/ 2147483647 w 456"/>
                  <a:gd name="T47" fmla="*/ 2147483647 h 204"/>
                  <a:gd name="T48" fmla="*/ 2147483647 w 456"/>
                  <a:gd name="T49" fmla="*/ 2147483647 h 204"/>
                  <a:gd name="T50" fmla="*/ 2147483647 w 456"/>
                  <a:gd name="T51" fmla="*/ 2147483647 h 204"/>
                  <a:gd name="T52" fmla="*/ 2147483647 w 456"/>
                  <a:gd name="T53" fmla="*/ 2147483647 h 204"/>
                  <a:gd name="T54" fmla="*/ 0 w 456"/>
                  <a:gd name="T55" fmla="*/ 2147483647 h 204"/>
                  <a:gd name="T56" fmla="*/ 2147483647 w 456"/>
                  <a:gd name="T57" fmla="*/ 2147483647 h 204"/>
                  <a:gd name="T58" fmla="*/ 2147483647 w 456"/>
                  <a:gd name="T59" fmla="*/ 2147483647 h 204"/>
                  <a:gd name="T60" fmla="*/ 2147483647 w 456"/>
                  <a:gd name="T61" fmla="*/ 2147483647 h 204"/>
                  <a:gd name="T62" fmla="*/ 2147483647 w 456"/>
                  <a:gd name="T63" fmla="*/ 2147483647 h 204"/>
                  <a:gd name="T64" fmla="*/ 2147483647 w 456"/>
                  <a:gd name="T65" fmla="*/ 2147483647 h 204"/>
                  <a:gd name="T66" fmla="*/ 2147483647 w 456"/>
                  <a:gd name="T67" fmla="*/ 2147483647 h 204"/>
                  <a:gd name="T68" fmla="*/ 2147483647 w 456"/>
                  <a:gd name="T69" fmla="*/ 2147483647 h 204"/>
                  <a:gd name="T70" fmla="*/ 2147483647 w 456"/>
                  <a:gd name="T71" fmla="*/ 2147483647 h 204"/>
                  <a:gd name="T72" fmla="*/ 2147483647 w 456"/>
                  <a:gd name="T73" fmla="*/ 2147483647 h 204"/>
                  <a:gd name="T74" fmla="*/ 2147483647 w 456"/>
                  <a:gd name="T75" fmla="*/ 2147483647 h 204"/>
                  <a:gd name="T76" fmla="*/ 2147483647 w 456"/>
                  <a:gd name="T77" fmla="*/ 2147483647 h 204"/>
                  <a:gd name="T78" fmla="*/ 2147483647 w 456"/>
                  <a:gd name="T79" fmla="*/ 2147483647 h 204"/>
                  <a:gd name="T80" fmla="*/ 2147483647 w 456"/>
                  <a:gd name="T81" fmla="*/ 2147483647 h 204"/>
                  <a:gd name="T82" fmla="*/ 2147483647 w 456"/>
                  <a:gd name="T83" fmla="*/ 2147483647 h 204"/>
                  <a:gd name="T84" fmla="*/ 2147483647 w 456"/>
                  <a:gd name="T85" fmla="*/ 2147483647 h 204"/>
                  <a:gd name="T86" fmla="*/ 2147483647 w 456"/>
                  <a:gd name="T87" fmla="*/ 2147483647 h 204"/>
                  <a:gd name="T88" fmla="*/ 2147483647 w 456"/>
                  <a:gd name="T89" fmla="*/ 2147483647 h 204"/>
                  <a:gd name="T90" fmla="*/ 2147483647 w 456"/>
                  <a:gd name="T91" fmla="*/ 214748364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6"/>
                  <a:gd name="T139" fmla="*/ 0 h 204"/>
                  <a:gd name="T140" fmla="*/ 456 w 456"/>
                  <a:gd name="T141" fmla="*/ 204 h 20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6" h="204">
                    <a:moveTo>
                      <a:pt x="456" y="102"/>
                    </a:moveTo>
                    <a:lnTo>
                      <a:pt x="456" y="60"/>
                    </a:lnTo>
                    <a:lnTo>
                      <a:pt x="450" y="60"/>
                    </a:lnTo>
                    <a:lnTo>
                      <a:pt x="450" y="48"/>
                    </a:lnTo>
                    <a:lnTo>
                      <a:pt x="456" y="24"/>
                    </a:lnTo>
                    <a:lnTo>
                      <a:pt x="444" y="18"/>
                    </a:lnTo>
                    <a:lnTo>
                      <a:pt x="438" y="18"/>
                    </a:lnTo>
                    <a:lnTo>
                      <a:pt x="432" y="12"/>
                    </a:lnTo>
                    <a:lnTo>
                      <a:pt x="420" y="12"/>
                    </a:lnTo>
                    <a:lnTo>
                      <a:pt x="414" y="18"/>
                    </a:lnTo>
                    <a:lnTo>
                      <a:pt x="402" y="24"/>
                    </a:lnTo>
                    <a:lnTo>
                      <a:pt x="390" y="12"/>
                    </a:lnTo>
                    <a:lnTo>
                      <a:pt x="378" y="18"/>
                    </a:lnTo>
                    <a:lnTo>
                      <a:pt x="366" y="6"/>
                    </a:lnTo>
                    <a:lnTo>
                      <a:pt x="354" y="0"/>
                    </a:lnTo>
                    <a:lnTo>
                      <a:pt x="336" y="0"/>
                    </a:lnTo>
                    <a:lnTo>
                      <a:pt x="330" y="6"/>
                    </a:lnTo>
                    <a:lnTo>
                      <a:pt x="324" y="18"/>
                    </a:lnTo>
                    <a:lnTo>
                      <a:pt x="318" y="18"/>
                    </a:lnTo>
                    <a:lnTo>
                      <a:pt x="318" y="36"/>
                    </a:lnTo>
                    <a:lnTo>
                      <a:pt x="306" y="30"/>
                    </a:lnTo>
                    <a:lnTo>
                      <a:pt x="300" y="30"/>
                    </a:lnTo>
                    <a:lnTo>
                      <a:pt x="288" y="36"/>
                    </a:lnTo>
                    <a:lnTo>
                      <a:pt x="276" y="36"/>
                    </a:lnTo>
                    <a:lnTo>
                      <a:pt x="258" y="18"/>
                    </a:lnTo>
                    <a:lnTo>
                      <a:pt x="252" y="36"/>
                    </a:lnTo>
                    <a:lnTo>
                      <a:pt x="234" y="36"/>
                    </a:lnTo>
                    <a:lnTo>
                      <a:pt x="240" y="48"/>
                    </a:lnTo>
                    <a:lnTo>
                      <a:pt x="240" y="66"/>
                    </a:lnTo>
                    <a:lnTo>
                      <a:pt x="234" y="66"/>
                    </a:lnTo>
                    <a:lnTo>
                      <a:pt x="228" y="60"/>
                    </a:lnTo>
                    <a:lnTo>
                      <a:pt x="210" y="60"/>
                    </a:lnTo>
                    <a:lnTo>
                      <a:pt x="204" y="66"/>
                    </a:lnTo>
                    <a:lnTo>
                      <a:pt x="204" y="72"/>
                    </a:lnTo>
                    <a:lnTo>
                      <a:pt x="198" y="78"/>
                    </a:lnTo>
                    <a:lnTo>
                      <a:pt x="198" y="84"/>
                    </a:lnTo>
                    <a:lnTo>
                      <a:pt x="210" y="84"/>
                    </a:lnTo>
                    <a:lnTo>
                      <a:pt x="210" y="126"/>
                    </a:lnTo>
                    <a:lnTo>
                      <a:pt x="204" y="126"/>
                    </a:lnTo>
                    <a:lnTo>
                      <a:pt x="192" y="114"/>
                    </a:lnTo>
                    <a:lnTo>
                      <a:pt x="174" y="108"/>
                    </a:lnTo>
                    <a:lnTo>
                      <a:pt x="162" y="102"/>
                    </a:lnTo>
                    <a:lnTo>
                      <a:pt x="144" y="114"/>
                    </a:lnTo>
                    <a:lnTo>
                      <a:pt x="126" y="114"/>
                    </a:lnTo>
                    <a:lnTo>
                      <a:pt x="108" y="126"/>
                    </a:lnTo>
                    <a:lnTo>
                      <a:pt x="102" y="132"/>
                    </a:lnTo>
                    <a:lnTo>
                      <a:pt x="84" y="132"/>
                    </a:lnTo>
                    <a:lnTo>
                      <a:pt x="66" y="114"/>
                    </a:lnTo>
                    <a:lnTo>
                      <a:pt x="48" y="114"/>
                    </a:lnTo>
                    <a:lnTo>
                      <a:pt x="48" y="126"/>
                    </a:lnTo>
                    <a:lnTo>
                      <a:pt x="42" y="132"/>
                    </a:lnTo>
                    <a:lnTo>
                      <a:pt x="30" y="132"/>
                    </a:lnTo>
                    <a:lnTo>
                      <a:pt x="30" y="126"/>
                    </a:lnTo>
                    <a:lnTo>
                      <a:pt x="24" y="120"/>
                    </a:lnTo>
                    <a:lnTo>
                      <a:pt x="0" y="120"/>
                    </a:lnTo>
                    <a:lnTo>
                      <a:pt x="0" y="156"/>
                    </a:lnTo>
                    <a:lnTo>
                      <a:pt x="18" y="156"/>
                    </a:lnTo>
                    <a:lnTo>
                      <a:pt x="18" y="174"/>
                    </a:lnTo>
                    <a:lnTo>
                      <a:pt x="24" y="174"/>
                    </a:lnTo>
                    <a:lnTo>
                      <a:pt x="42" y="156"/>
                    </a:lnTo>
                    <a:lnTo>
                      <a:pt x="48" y="156"/>
                    </a:lnTo>
                    <a:lnTo>
                      <a:pt x="60" y="168"/>
                    </a:lnTo>
                    <a:lnTo>
                      <a:pt x="60" y="174"/>
                    </a:lnTo>
                    <a:lnTo>
                      <a:pt x="72" y="174"/>
                    </a:lnTo>
                    <a:lnTo>
                      <a:pt x="84" y="180"/>
                    </a:lnTo>
                    <a:lnTo>
                      <a:pt x="96" y="162"/>
                    </a:lnTo>
                    <a:lnTo>
                      <a:pt x="138" y="162"/>
                    </a:lnTo>
                    <a:lnTo>
                      <a:pt x="138" y="156"/>
                    </a:lnTo>
                    <a:lnTo>
                      <a:pt x="144" y="150"/>
                    </a:lnTo>
                    <a:lnTo>
                      <a:pt x="162" y="150"/>
                    </a:lnTo>
                    <a:lnTo>
                      <a:pt x="168" y="156"/>
                    </a:lnTo>
                    <a:lnTo>
                      <a:pt x="168" y="174"/>
                    </a:lnTo>
                    <a:lnTo>
                      <a:pt x="180" y="174"/>
                    </a:lnTo>
                    <a:lnTo>
                      <a:pt x="186" y="192"/>
                    </a:lnTo>
                    <a:lnTo>
                      <a:pt x="240" y="192"/>
                    </a:lnTo>
                    <a:lnTo>
                      <a:pt x="240" y="204"/>
                    </a:lnTo>
                    <a:lnTo>
                      <a:pt x="258" y="204"/>
                    </a:lnTo>
                    <a:lnTo>
                      <a:pt x="264" y="198"/>
                    </a:lnTo>
                    <a:lnTo>
                      <a:pt x="282" y="198"/>
                    </a:lnTo>
                    <a:lnTo>
                      <a:pt x="288" y="204"/>
                    </a:lnTo>
                    <a:lnTo>
                      <a:pt x="318" y="204"/>
                    </a:lnTo>
                    <a:lnTo>
                      <a:pt x="318" y="192"/>
                    </a:lnTo>
                    <a:lnTo>
                      <a:pt x="366" y="192"/>
                    </a:lnTo>
                    <a:lnTo>
                      <a:pt x="378" y="186"/>
                    </a:lnTo>
                    <a:lnTo>
                      <a:pt x="402" y="192"/>
                    </a:lnTo>
                    <a:lnTo>
                      <a:pt x="414" y="156"/>
                    </a:lnTo>
                    <a:lnTo>
                      <a:pt x="432" y="156"/>
                    </a:lnTo>
                    <a:lnTo>
                      <a:pt x="432" y="132"/>
                    </a:lnTo>
                    <a:lnTo>
                      <a:pt x="444" y="114"/>
                    </a:lnTo>
                    <a:lnTo>
                      <a:pt x="432" y="114"/>
                    </a:lnTo>
                    <a:lnTo>
                      <a:pt x="438" y="102"/>
                    </a:lnTo>
                    <a:lnTo>
                      <a:pt x="456" y="10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55" name="Andorra" descr="© INSCALE GmbH, 05.05.2010&#10;http://www.presentationload.com/">
                <a:extLst>
                  <a:ext uri="{FF2B5EF4-FFF2-40B4-BE49-F238E27FC236}">
                    <a16:creationId xmlns:a16="http://schemas.microsoft.com/office/drawing/2014/main" id="{385297AD-80FD-F396-8E86-22898A6A175B}"/>
                  </a:ext>
                </a:extLst>
              </p:cNvPr>
              <p:cNvSpPr>
                <a:spLocks/>
              </p:cNvSpPr>
              <p:nvPr/>
            </p:nvSpPr>
            <p:spPr bwMode="gray">
              <a:xfrm>
                <a:off x="5603931" y="2411214"/>
                <a:ext cx="14753" cy="7376"/>
              </a:xfrm>
              <a:custGeom>
                <a:avLst/>
                <a:gdLst>
                  <a:gd name="T0" fmla="*/ 2147483647 w 30"/>
                  <a:gd name="T1" fmla="*/ 2147483647 h 18"/>
                  <a:gd name="T2" fmla="*/ 2147483647 w 30"/>
                  <a:gd name="T3" fmla="*/ 2147483647 h 18"/>
                  <a:gd name="T4" fmla="*/ 2147483647 w 30"/>
                  <a:gd name="T5" fmla="*/ 2147483647 h 18"/>
                  <a:gd name="T6" fmla="*/ 2147483647 w 30"/>
                  <a:gd name="T7" fmla="*/ 0 h 18"/>
                  <a:gd name="T8" fmla="*/ 0 w 30"/>
                  <a:gd name="T9" fmla="*/ 0 h 18"/>
                  <a:gd name="T10" fmla="*/ 2147483647 w 30"/>
                  <a:gd name="T11" fmla="*/ 2147483647 h 18"/>
                  <a:gd name="T12" fmla="*/ 0 60000 65536"/>
                  <a:gd name="T13" fmla="*/ 0 60000 65536"/>
                  <a:gd name="T14" fmla="*/ 0 60000 65536"/>
                  <a:gd name="T15" fmla="*/ 0 60000 65536"/>
                  <a:gd name="T16" fmla="*/ 0 60000 65536"/>
                  <a:gd name="T17" fmla="*/ 0 60000 65536"/>
                  <a:gd name="T18" fmla="*/ 0 w 30"/>
                  <a:gd name="T19" fmla="*/ 0 h 18"/>
                  <a:gd name="T20" fmla="*/ 30 w 3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30" h="18">
                    <a:moveTo>
                      <a:pt x="6" y="18"/>
                    </a:moveTo>
                    <a:lnTo>
                      <a:pt x="18" y="12"/>
                    </a:lnTo>
                    <a:lnTo>
                      <a:pt x="30" y="12"/>
                    </a:lnTo>
                    <a:lnTo>
                      <a:pt x="30" y="0"/>
                    </a:lnTo>
                    <a:lnTo>
                      <a:pt x="0" y="0"/>
                    </a:lnTo>
                    <a:lnTo>
                      <a:pt x="6" y="1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6" name="Albania" descr="© INSCALE GmbH, 05.05.2010&#10;http://www.presentationload.com/">
                <a:extLst>
                  <a:ext uri="{FF2B5EF4-FFF2-40B4-BE49-F238E27FC236}">
                    <a16:creationId xmlns:a16="http://schemas.microsoft.com/office/drawing/2014/main" id="{A8803282-B79A-8673-5AD6-ABF06CC38328}"/>
                  </a:ext>
                </a:extLst>
              </p:cNvPr>
              <p:cNvSpPr>
                <a:spLocks/>
              </p:cNvSpPr>
              <p:nvPr/>
            </p:nvSpPr>
            <p:spPr bwMode="gray">
              <a:xfrm>
                <a:off x="6139458" y="2404263"/>
                <a:ext cx="68231" cy="116177"/>
              </a:xfrm>
              <a:custGeom>
                <a:avLst/>
                <a:gdLst>
                  <a:gd name="T0" fmla="*/ 2147483647 w 144"/>
                  <a:gd name="T1" fmla="*/ 2147483647 h 246"/>
                  <a:gd name="T2" fmla="*/ 2147483647 w 144"/>
                  <a:gd name="T3" fmla="*/ 2147483647 h 246"/>
                  <a:gd name="T4" fmla="*/ 2147483647 w 144"/>
                  <a:gd name="T5" fmla="*/ 2147483647 h 246"/>
                  <a:gd name="T6" fmla="*/ 2147483647 w 144"/>
                  <a:gd name="T7" fmla="*/ 2147483647 h 246"/>
                  <a:gd name="T8" fmla="*/ 2147483647 w 144"/>
                  <a:gd name="T9" fmla="*/ 2147483647 h 246"/>
                  <a:gd name="T10" fmla="*/ 2147483647 w 144"/>
                  <a:gd name="T11" fmla="*/ 2147483647 h 246"/>
                  <a:gd name="T12" fmla="*/ 2147483647 w 144"/>
                  <a:gd name="T13" fmla="*/ 2147483647 h 246"/>
                  <a:gd name="T14" fmla="*/ 2147483647 w 144"/>
                  <a:gd name="T15" fmla="*/ 2147483647 h 246"/>
                  <a:gd name="T16" fmla="*/ 2147483647 w 144"/>
                  <a:gd name="T17" fmla="*/ 2147483647 h 246"/>
                  <a:gd name="T18" fmla="*/ 2147483647 w 144"/>
                  <a:gd name="T19" fmla="*/ 2147483647 h 246"/>
                  <a:gd name="T20" fmla="*/ 2147483647 w 144"/>
                  <a:gd name="T21" fmla="*/ 2147483647 h 246"/>
                  <a:gd name="T22" fmla="*/ 2147483647 w 144"/>
                  <a:gd name="T23" fmla="*/ 2147483647 h 246"/>
                  <a:gd name="T24" fmla="*/ 2147483647 w 144"/>
                  <a:gd name="T25" fmla="*/ 2147483647 h 246"/>
                  <a:gd name="T26" fmla="*/ 2147483647 w 144"/>
                  <a:gd name="T27" fmla="*/ 2147483647 h 246"/>
                  <a:gd name="T28" fmla="*/ 2147483647 w 144"/>
                  <a:gd name="T29" fmla="*/ 2147483647 h 246"/>
                  <a:gd name="T30" fmla="*/ 2147483647 w 144"/>
                  <a:gd name="T31" fmla="*/ 2147483647 h 246"/>
                  <a:gd name="T32" fmla="*/ 2147483647 w 144"/>
                  <a:gd name="T33" fmla="*/ 2147483647 h 246"/>
                  <a:gd name="T34" fmla="*/ 2147483647 w 144"/>
                  <a:gd name="T35" fmla="*/ 2147483647 h 246"/>
                  <a:gd name="T36" fmla="*/ 2147483647 w 144"/>
                  <a:gd name="T37" fmla="*/ 2147483647 h 246"/>
                  <a:gd name="T38" fmla="*/ 2147483647 w 144"/>
                  <a:gd name="T39" fmla="*/ 0 h 246"/>
                  <a:gd name="T40" fmla="*/ 2147483647 w 144"/>
                  <a:gd name="T41" fmla="*/ 2147483647 h 246"/>
                  <a:gd name="T42" fmla="*/ 2147483647 w 144"/>
                  <a:gd name="T43" fmla="*/ 2147483647 h 246"/>
                  <a:gd name="T44" fmla="*/ 0 w 144"/>
                  <a:gd name="T45" fmla="*/ 2147483647 h 246"/>
                  <a:gd name="T46" fmla="*/ 2147483647 w 144"/>
                  <a:gd name="T47" fmla="*/ 2147483647 h 246"/>
                  <a:gd name="T48" fmla="*/ 2147483647 w 144"/>
                  <a:gd name="T49" fmla="*/ 2147483647 h 246"/>
                  <a:gd name="T50" fmla="*/ 2147483647 w 144"/>
                  <a:gd name="T51" fmla="*/ 2147483647 h 246"/>
                  <a:gd name="T52" fmla="*/ 2147483647 w 144"/>
                  <a:gd name="T53" fmla="*/ 2147483647 h 246"/>
                  <a:gd name="T54" fmla="*/ 2147483647 w 144"/>
                  <a:gd name="T55" fmla="*/ 2147483647 h 246"/>
                  <a:gd name="T56" fmla="*/ 2147483647 w 144"/>
                  <a:gd name="T57" fmla="*/ 2147483647 h 246"/>
                  <a:gd name="T58" fmla="*/ 2147483647 w 144"/>
                  <a:gd name="T59" fmla="*/ 2147483647 h 246"/>
                  <a:gd name="T60" fmla="*/ 2147483647 w 144"/>
                  <a:gd name="T61" fmla="*/ 2147483647 h 246"/>
                  <a:gd name="T62" fmla="*/ 2147483647 w 144"/>
                  <a:gd name="T63" fmla="*/ 2147483647 h 246"/>
                  <a:gd name="T64" fmla="*/ 2147483647 w 144"/>
                  <a:gd name="T65" fmla="*/ 2147483647 h 246"/>
                  <a:gd name="T66" fmla="*/ 2147483647 w 144"/>
                  <a:gd name="T67" fmla="*/ 2147483647 h 246"/>
                  <a:gd name="T68" fmla="*/ 2147483647 w 144"/>
                  <a:gd name="T69" fmla="*/ 2147483647 h 246"/>
                  <a:gd name="T70" fmla="*/ 2147483647 w 144"/>
                  <a:gd name="T71" fmla="*/ 2147483647 h 246"/>
                  <a:gd name="T72" fmla="*/ 2147483647 w 144"/>
                  <a:gd name="T73" fmla="*/ 2147483647 h 246"/>
                  <a:gd name="T74" fmla="*/ 2147483647 w 144"/>
                  <a:gd name="T75" fmla="*/ 2147483647 h 246"/>
                  <a:gd name="T76" fmla="*/ 2147483647 w 144"/>
                  <a:gd name="T77" fmla="*/ 2147483647 h 246"/>
                  <a:gd name="T78" fmla="*/ 2147483647 w 144"/>
                  <a:gd name="T79" fmla="*/ 2147483647 h 246"/>
                  <a:gd name="T80" fmla="*/ 2147483647 w 144"/>
                  <a:gd name="T81" fmla="*/ 2147483647 h 246"/>
                  <a:gd name="T82" fmla="*/ 2147483647 w 144"/>
                  <a:gd name="T83" fmla="*/ 2147483647 h 246"/>
                  <a:gd name="T84" fmla="*/ 2147483647 w 144"/>
                  <a:gd name="T85" fmla="*/ 2147483647 h 246"/>
                  <a:gd name="T86" fmla="*/ 2147483647 w 144"/>
                  <a:gd name="T87" fmla="*/ 2147483647 h 246"/>
                  <a:gd name="T88" fmla="*/ 2147483647 w 144"/>
                  <a:gd name="T89" fmla="*/ 2147483647 h 2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4"/>
                  <a:gd name="T136" fmla="*/ 0 h 246"/>
                  <a:gd name="T137" fmla="*/ 144 w 144"/>
                  <a:gd name="T138" fmla="*/ 246 h 2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4" h="246">
                    <a:moveTo>
                      <a:pt x="96" y="210"/>
                    </a:moveTo>
                    <a:lnTo>
                      <a:pt x="96" y="204"/>
                    </a:lnTo>
                    <a:lnTo>
                      <a:pt x="108" y="204"/>
                    </a:lnTo>
                    <a:lnTo>
                      <a:pt x="120" y="198"/>
                    </a:lnTo>
                    <a:lnTo>
                      <a:pt x="120" y="174"/>
                    </a:lnTo>
                    <a:lnTo>
                      <a:pt x="138" y="174"/>
                    </a:lnTo>
                    <a:lnTo>
                      <a:pt x="144" y="168"/>
                    </a:lnTo>
                    <a:lnTo>
                      <a:pt x="144" y="138"/>
                    </a:lnTo>
                    <a:lnTo>
                      <a:pt x="120" y="144"/>
                    </a:lnTo>
                    <a:lnTo>
                      <a:pt x="120" y="126"/>
                    </a:lnTo>
                    <a:lnTo>
                      <a:pt x="114" y="126"/>
                    </a:lnTo>
                    <a:lnTo>
                      <a:pt x="108" y="120"/>
                    </a:lnTo>
                    <a:lnTo>
                      <a:pt x="108" y="96"/>
                    </a:lnTo>
                    <a:lnTo>
                      <a:pt x="102" y="84"/>
                    </a:lnTo>
                    <a:lnTo>
                      <a:pt x="102" y="42"/>
                    </a:lnTo>
                    <a:lnTo>
                      <a:pt x="96" y="24"/>
                    </a:lnTo>
                    <a:lnTo>
                      <a:pt x="84" y="24"/>
                    </a:lnTo>
                    <a:lnTo>
                      <a:pt x="72" y="6"/>
                    </a:lnTo>
                    <a:lnTo>
                      <a:pt x="66" y="12"/>
                    </a:lnTo>
                    <a:lnTo>
                      <a:pt x="36" y="0"/>
                    </a:lnTo>
                    <a:lnTo>
                      <a:pt x="36" y="18"/>
                    </a:lnTo>
                    <a:lnTo>
                      <a:pt x="24" y="24"/>
                    </a:lnTo>
                    <a:lnTo>
                      <a:pt x="0" y="24"/>
                    </a:lnTo>
                    <a:lnTo>
                      <a:pt x="18" y="36"/>
                    </a:lnTo>
                    <a:lnTo>
                      <a:pt x="24" y="30"/>
                    </a:lnTo>
                    <a:lnTo>
                      <a:pt x="30" y="48"/>
                    </a:lnTo>
                    <a:lnTo>
                      <a:pt x="18" y="60"/>
                    </a:lnTo>
                    <a:lnTo>
                      <a:pt x="24" y="66"/>
                    </a:lnTo>
                    <a:lnTo>
                      <a:pt x="48" y="66"/>
                    </a:lnTo>
                    <a:lnTo>
                      <a:pt x="48" y="84"/>
                    </a:lnTo>
                    <a:lnTo>
                      <a:pt x="42" y="96"/>
                    </a:lnTo>
                    <a:lnTo>
                      <a:pt x="42" y="114"/>
                    </a:lnTo>
                    <a:lnTo>
                      <a:pt x="36" y="132"/>
                    </a:lnTo>
                    <a:lnTo>
                      <a:pt x="36" y="156"/>
                    </a:lnTo>
                    <a:lnTo>
                      <a:pt x="24" y="180"/>
                    </a:lnTo>
                    <a:lnTo>
                      <a:pt x="24" y="186"/>
                    </a:lnTo>
                    <a:lnTo>
                      <a:pt x="42" y="204"/>
                    </a:lnTo>
                    <a:lnTo>
                      <a:pt x="54" y="210"/>
                    </a:lnTo>
                    <a:lnTo>
                      <a:pt x="60" y="216"/>
                    </a:lnTo>
                    <a:lnTo>
                      <a:pt x="60" y="234"/>
                    </a:lnTo>
                    <a:lnTo>
                      <a:pt x="66" y="240"/>
                    </a:lnTo>
                    <a:lnTo>
                      <a:pt x="84" y="240"/>
                    </a:lnTo>
                    <a:lnTo>
                      <a:pt x="90" y="246"/>
                    </a:lnTo>
                    <a:lnTo>
                      <a:pt x="96" y="246"/>
                    </a:lnTo>
                    <a:lnTo>
                      <a:pt x="96" y="21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grpSp>
      </p:grpSp>
      <p:pic>
        <p:nvPicPr>
          <p:cNvPr id="162" name="Graphic 34">
            <a:extLst>
              <a:ext uri="{FF2B5EF4-FFF2-40B4-BE49-F238E27FC236}">
                <a16:creationId xmlns:a16="http://schemas.microsoft.com/office/drawing/2014/main" id="{798351A5-352F-1A0D-1738-64E157E32E0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748035" y="5101087"/>
            <a:ext cx="432000" cy="432000"/>
          </a:xfrm>
          <a:prstGeom prst="rect">
            <a:avLst/>
          </a:prstGeom>
        </p:spPr>
      </p:pic>
      <p:pic>
        <p:nvPicPr>
          <p:cNvPr id="163" name="Graphic 37">
            <a:extLst>
              <a:ext uri="{FF2B5EF4-FFF2-40B4-BE49-F238E27FC236}">
                <a16:creationId xmlns:a16="http://schemas.microsoft.com/office/drawing/2014/main" id="{2B4CF066-7283-273C-A3F6-606E5E084322}"/>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3748035" y="3729736"/>
            <a:ext cx="432000" cy="432000"/>
          </a:xfrm>
          <a:prstGeom prst="rect">
            <a:avLst/>
          </a:prstGeom>
        </p:spPr>
      </p:pic>
      <p:pic>
        <p:nvPicPr>
          <p:cNvPr id="164" name="Graphic 182">
            <a:extLst>
              <a:ext uri="{FF2B5EF4-FFF2-40B4-BE49-F238E27FC236}">
                <a16:creationId xmlns:a16="http://schemas.microsoft.com/office/drawing/2014/main" id="{8EDB22F0-FC15-7167-6FD0-A87BE4809ECE}"/>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807255" y="3696259"/>
            <a:ext cx="432000" cy="432000"/>
          </a:xfrm>
          <a:prstGeom prst="rect">
            <a:avLst/>
          </a:prstGeom>
        </p:spPr>
      </p:pic>
      <p:pic>
        <p:nvPicPr>
          <p:cNvPr id="20" name="Graphic 22">
            <a:extLst>
              <a:ext uri="{FF2B5EF4-FFF2-40B4-BE49-F238E27FC236}">
                <a16:creationId xmlns:a16="http://schemas.microsoft.com/office/drawing/2014/main" id="{3785E447-1BF6-251E-6B9E-DD358DF0722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139009" y="2973499"/>
            <a:ext cx="310127" cy="310127"/>
          </a:xfrm>
          <a:prstGeom prst="rect">
            <a:avLst/>
          </a:prstGeom>
        </p:spPr>
      </p:pic>
      <p:pic>
        <p:nvPicPr>
          <p:cNvPr id="21" name="Graphic 22">
            <a:extLst>
              <a:ext uri="{FF2B5EF4-FFF2-40B4-BE49-F238E27FC236}">
                <a16:creationId xmlns:a16="http://schemas.microsoft.com/office/drawing/2014/main" id="{0C91F9DD-E545-54FC-AFC7-D1EF340E4E0B}"/>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098490" y="4926832"/>
            <a:ext cx="310127" cy="310127"/>
          </a:xfrm>
          <a:prstGeom prst="rect">
            <a:avLst/>
          </a:prstGeom>
        </p:spPr>
      </p:pic>
      <p:pic>
        <p:nvPicPr>
          <p:cNvPr id="26" name="Grafik 136">
            <a:extLst>
              <a:ext uri="{FF2B5EF4-FFF2-40B4-BE49-F238E27FC236}">
                <a16:creationId xmlns:a16="http://schemas.microsoft.com/office/drawing/2014/main" id="{DA8857F7-21F5-8487-2AD0-4EE358087560}"/>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7799127" y="2807814"/>
            <a:ext cx="291501" cy="291501"/>
          </a:xfrm>
          <a:prstGeom prst="rect">
            <a:avLst/>
          </a:prstGeom>
        </p:spPr>
      </p:pic>
      <p:pic>
        <p:nvPicPr>
          <p:cNvPr id="161" name="Grafik 136">
            <a:extLst>
              <a:ext uri="{FF2B5EF4-FFF2-40B4-BE49-F238E27FC236}">
                <a16:creationId xmlns:a16="http://schemas.microsoft.com/office/drawing/2014/main" id="{31E82271-5A62-5D55-E3C9-BB2C6226E624}"/>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9822246" y="2135350"/>
            <a:ext cx="291501" cy="291501"/>
          </a:xfrm>
          <a:prstGeom prst="rect">
            <a:avLst/>
          </a:prstGeom>
        </p:spPr>
      </p:pic>
      <p:pic>
        <p:nvPicPr>
          <p:cNvPr id="167" name="Grafik 135">
            <a:extLst>
              <a:ext uri="{FF2B5EF4-FFF2-40B4-BE49-F238E27FC236}">
                <a16:creationId xmlns:a16="http://schemas.microsoft.com/office/drawing/2014/main" id="{2D53073D-8576-B590-42B2-6CB436F96FC2}"/>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8375173" y="3124081"/>
            <a:ext cx="330594" cy="330594"/>
          </a:xfrm>
          <a:prstGeom prst="rect">
            <a:avLst/>
          </a:prstGeom>
        </p:spPr>
      </p:pic>
      <p:pic>
        <p:nvPicPr>
          <p:cNvPr id="168" name="Grafik 135">
            <a:extLst>
              <a:ext uri="{FF2B5EF4-FFF2-40B4-BE49-F238E27FC236}">
                <a16:creationId xmlns:a16="http://schemas.microsoft.com/office/drawing/2014/main" id="{4E7F9E6F-31EC-F4BD-1241-10FE24B94A8A}"/>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9402284" y="1668042"/>
            <a:ext cx="321019" cy="321019"/>
          </a:xfrm>
          <a:prstGeom prst="rect">
            <a:avLst/>
          </a:prstGeom>
        </p:spPr>
      </p:pic>
      <p:pic>
        <p:nvPicPr>
          <p:cNvPr id="172" name="Grafik 171" descr="Traktor Silhouette">
            <a:extLst>
              <a:ext uri="{FF2B5EF4-FFF2-40B4-BE49-F238E27FC236}">
                <a16:creationId xmlns:a16="http://schemas.microsoft.com/office/drawing/2014/main" id="{BCCE598E-A8FE-6D6B-1C3A-804B6CDB08B2}"/>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7762446" y="3888882"/>
            <a:ext cx="428488" cy="428488"/>
          </a:xfrm>
          <a:prstGeom prst="rect">
            <a:avLst/>
          </a:prstGeom>
        </p:spPr>
      </p:pic>
      <p:pic>
        <p:nvPicPr>
          <p:cNvPr id="174" name="Grafik 173" descr="Traktor Silhouette">
            <a:extLst>
              <a:ext uri="{FF2B5EF4-FFF2-40B4-BE49-F238E27FC236}">
                <a16:creationId xmlns:a16="http://schemas.microsoft.com/office/drawing/2014/main" id="{D63631C0-9720-6D1C-CB69-73DFDB92F4A5}"/>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9856353" y="3860442"/>
            <a:ext cx="428488" cy="428488"/>
          </a:xfrm>
          <a:prstGeom prst="rect">
            <a:avLst/>
          </a:prstGeom>
        </p:spPr>
      </p:pic>
      <p:pic>
        <p:nvPicPr>
          <p:cNvPr id="175" name="Graphic 37">
            <a:extLst>
              <a:ext uri="{FF2B5EF4-FFF2-40B4-BE49-F238E27FC236}">
                <a16:creationId xmlns:a16="http://schemas.microsoft.com/office/drawing/2014/main" id="{723EF042-8608-B73F-810C-C82A256BDE16}"/>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7072548" y="2463728"/>
            <a:ext cx="336218" cy="336218"/>
          </a:xfrm>
          <a:prstGeom prst="rect">
            <a:avLst/>
          </a:prstGeom>
        </p:spPr>
      </p:pic>
      <p:pic>
        <p:nvPicPr>
          <p:cNvPr id="176" name="Graphic 37">
            <a:extLst>
              <a:ext uri="{FF2B5EF4-FFF2-40B4-BE49-F238E27FC236}">
                <a16:creationId xmlns:a16="http://schemas.microsoft.com/office/drawing/2014/main" id="{1B92E45C-CB45-27B8-1C0F-FA222BEBEB17}"/>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6643991" y="4351832"/>
            <a:ext cx="336218" cy="336218"/>
          </a:xfrm>
          <a:prstGeom prst="rect">
            <a:avLst/>
          </a:prstGeom>
        </p:spPr>
      </p:pic>
      <p:pic>
        <p:nvPicPr>
          <p:cNvPr id="177" name="Graphic 37">
            <a:extLst>
              <a:ext uri="{FF2B5EF4-FFF2-40B4-BE49-F238E27FC236}">
                <a16:creationId xmlns:a16="http://schemas.microsoft.com/office/drawing/2014/main" id="{B5AC0F90-5688-87A4-1295-4849517CDCCA}"/>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10167870" y="3178211"/>
            <a:ext cx="336218" cy="336218"/>
          </a:xfrm>
          <a:prstGeom prst="rect">
            <a:avLst/>
          </a:prstGeom>
        </p:spPr>
      </p:pic>
      <p:pic>
        <p:nvPicPr>
          <p:cNvPr id="178" name="Grafik 135">
            <a:extLst>
              <a:ext uri="{FF2B5EF4-FFF2-40B4-BE49-F238E27FC236}">
                <a16:creationId xmlns:a16="http://schemas.microsoft.com/office/drawing/2014/main" id="{C4FD9AC4-DC8A-5EC8-5C9B-31EE99CD6BA4}"/>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10154023" y="4381394"/>
            <a:ext cx="330594" cy="330594"/>
          </a:xfrm>
          <a:prstGeom prst="rect">
            <a:avLst/>
          </a:prstGeom>
        </p:spPr>
      </p:pic>
      <p:pic>
        <p:nvPicPr>
          <p:cNvPr id="181" name="Graphic 22">
            <a:extLst>
              <a:ext uri="{FF2B5EF4-FFF2-40B4-BE49-F238E27FC236}">
                <a16:creationId xmlns:a16="http://schemas.microsoft.com/office/drawing/2014/main" id="{25467382-71F8-FE27-B6C7-F585ECC9CAFB}"/>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214990" y="4499031"/>
            <a:ext cx="310127" cy="310127"/>
          </a:xfrm>
          <a:prstGeom prst="rect">
            <a:avLst/>
          </a:prstGeom>
        </p:spPr>
      </p:pic>
      <p:pic>
        <p:nvPicPr>
          <p:cNvPr id="182" name="Grafik 181" descr="Solarmodule Silhouette">
            <a:extLst>
              <a:ext uri="{FF2B5EF4-FFF2-40B4-BE49-F238E27FC236}">
                <a16:creationId xmlns:a16="http://schemas.microsoft.com/office/drawing/2014/main" id="{15912BD7-FB8F-FFD8-A2BB-4387FFC3F4CF}"/>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745601" y="3760987"/>
            <a:ext cx="374809" cy="374809"/>
          </a:xfrm>
          <a:prstGeom prst="rect">
            <a:avLst/>
          </a:prstGeom>
        </p:spPr>
      </p:pic>
      <p:pic>
        <p:nvPicPr>
          <p:cNvPr id="183" name="Grafik 182" descr="Solarmodule Silhouette">
            <a:extLst>
              <a:ext uri="{FF2B5EF4-FFF2-40B4-BE49-F238E27FC236}">
                <a16:creationId xmlns:a16="http://schemas.microsoft.com/office/drawing/2014/main" id="{FCD6553D-0EF2-85B3-A6D5-02C4088DFF0B}"/>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10603710" y="3806361"/>
            <a:ext cx="368138" cy="368138"/>
          </a:xfrm>
          <a:prstGeom prst="rect">
            <a:avLst/>
          </a:prstGeom>
        </p:spPr>
      </p:pic>
    </p:spTree>
    <p:extLst>
      <p:ext uri="{BB962C8B-B14F-4D97-AF65-F5344CB8AC3E}">
        <p14:creationId xmlns:p14="http://schemas.microsoft.com/office/powerpoint/2010/main" val="33495257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908B8A-CB24-4244-D35A-C36A4D0EFB28}"/>
              </a:ext>
            </a:extLst>
          </p:cNvPr>
          <p:cNvGrpSpPr/>
          <p:nvPr/>
        </p:nvGrpSpPr>
        <p:grpSpPr>
          <a:xfrm>
            <a:off x="978960" y="3157879"/>
            <a:ext cx="6312616" cy="3115921"/>
            <a:chOff x="1256260" y="3157879"/>
            <a:chExt cx="5558916"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56260" y="476179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503127"/>
            <a:ext cx="2054689"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2,400</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regional </a:t>
            </a:r>
            <a:r>
              <a:rPr lang="de-DE" sz="1400" dirty="0" err="1">
                <a:solidFill>
                  <a:schemeClr val="tx1"/>
                </a:solidFill>
                <a:latin typeface="Arial" panose="020B0604020202020204" pitchFamily="34" charset="0"/>
                <a:cs typeface="Arial" panose="020B0604020202020204" pitchFamily="34" charset="0"/>
              </a:rPr>
              <a:t>cooperative</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banks</a:t>
            </a:r>
            <a:endParaRPr lang="de-DE" sz="1400" dirty="0">
              <a:solidFill>
                <a:schemeClr val="tx1"/>
              </a:solidFill>
              <a:latin typeface="Arial" panose="020B0604020202020204" pitchFamily="34" charset="0"/>
              <a:cs typeface="Arial" panose="020B0604020202020204" pitchFamily="34" charset="0"/>
            </a:endParaRPr>
          </a:p>
        </p:txBody>
      </p:sp>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477278"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109008" y="5229836"/>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91 m</a:t>
            </a:r>
            <a:br>
              <a:rPr lang="de-DE"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4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208004"/>
            <a:ext cx="2183242"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5.8 m €</a:t>
            </a:r>
            <a:br>
              <a:rPr lang="de-DE" sz="11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loans</a:t>
            </a:r>
            <a:endParaRPr lang="de-DE" sz="1400" dirty="0">
              <a:solidFill>
                <a:schemeClr val="tx1"/>
              </a:solidFill>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6830" y="362591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747,000</a:t>
            </a:r>
            <a:br>
              <a:rPr lang="de-DE" sz="11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employeed</a:t>
            </a:r>
            <a:endParaRPr lang="de-DE" sz="14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37</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err="1">
                <a:latin typeface="Arial" panose="020B0604020202020204" pitchFamily="34" charset="0"/>
                <a:cs typeface="Arial" panose="020B0604020202020204" pitchFamily="34" charset="0"/>
              </a:rPr>
              <a:t>Cooperative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banks</a:t>
            </a:r>
            <a:r>
              <a:rPr lang="de-DE" dirty="0">
                <a:latin typeface="Arial" panose="020B0604020202020204" pitchFamily="34" charset="0"/>
                <a:cs typeface="Arial" panose="020B0604020202020204" pitchFamily="34" charset="0"/>
              </a:rPr>
              <a:t> in Europe</a:t>
            </a:r>
          </a:p>
          <a:p>
            <a:r>
              <a:rPr lang="en-US" dirty="0">
                <a:solidFill>
                  <a:srgbClr val="FEB710"/>
                </a:solidFill>
                <a:latin typeface="Arial" panose="020B0604020202020204" pitchFamily="34" charset="0"/>
                <a:cs typeface="Arial" panose="020B0604020202020204" pitchFamily="34" charset="0"/>
              </a:rPr>
              <a:t>Financial partner for medium-sized companies</a:t>
            </a:r>
            <a:endParaRPr lang="de-DE" dirty="0">
              <a:solidFill>
                <a:srgbClr val="FEB710"/>
              </a:solidFill>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370549" y="1694949"/>
            <a:ext cx="5077458" cy="124553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en-US" sz="1200" dirty="0">
                <a:solidFill>
                  <a:schemeClr val="tx1"/>
                </a:solidFill>
                <a:latin typeface="Arial" panose="020B0604020202020204" pitchFamily="34" charset="0"/>
                <a:cs typeface="Arial" panose="020B0604020202020204" pitchFamily="34" charset="0"/>
              </a:rPr>
              <a:t>Cooperative banks provide their members with comprehensive financial services. With more than 36,200 branches, they are close to their customers. Their precise knowledge of the regional market and personal contact with local people is their major competitive advantage. They are also an important employer in many regions of Europe.</a:t>
            </a:r>
            <a:endParaRPr lang="de-DE" sz="1200" dirty="0">
              <a:solidFill>
                <a:schemeClr val="tx1"/>
              </a:solidFill>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5"/>
            <a:srcRect l="17095" r="17095"/>
            <a:stretch/>
          </p:blipFill>
          <p:spPr>
            <a:xfrm>
              <a:off x="557672" y="1717806"/>
              <a:ext cx="1177663" cy="1193922"/>
            </a:xfrm>
            <a:prstGeom prst="flowChartConnector">
              <a:avLst/>
            </a:prstGeom>
          </p:spPr>
        </p:pic>
      </p:grpSp>
      <p:pic>
        <p:nvPicPr>
          <p:cNvPr id="7" name="Grafik 6" descr="Kreditkarte mit einfarbiger Füllung">
            <a:extLst>
              <a:ext uri="{FF2B5EF4-FFF2-40B4-BE49-F238E27FC236}">
                <a16:creationId xmlns:a16="http://schemas.microsoft.com/office/drawing/2014/main" id="{784AC5DC-38BD-4318-59D6-06B5647B9ED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210129" y="5301800"/>
            <a:ext cx="432000" cy="432000"/>
          </a:xfrm>
          <a:prstGeom prst="rect">
            <a:avLst/>
          </a:prstGeom>
        </p:spPr>
      </p:pic>
      <p:sp>
        <p:nvSpPr>
          <p:cNvPr id="12" name="Textfeld 11">
            <a:extLst>
              <a:ext uri="{FF2B5EF4-FFF2-40B4-BE49-F238E27FC236}">
                <a16:creationId xmlns:a16="http://schemas.microsoft.com/office/drawing/2014/main" id="{3979A624-442B-7DB1-DE6D-5B9E9D74BF71}"/>
              </a:ext>
            </a:extLst>
          </p:cNvPr>
          <p:cNvSpPr txBox="1"/>
          <p:nvPr/>
        </p:nvSpPr>
        <p:spPr>
          <a:xfrm>
            <a:off x="284018" y="2724835"/>
            <a:ext cx="7938654" cy="646331"/>
          </a:xfrm>
          <a:prstGeom prst="rect">
            <a:avLst/>
          </a:prstGeom>
          <a:noFill/>
        </p:spPr>
        <p:txBody>
          <a:bodyPr wrap="square">
            <a:spAutoFit/>
          </a:bodyPr>
          <a:lstStyle/>
          <a:p>
            <a:br>
              <a:rPr lang="de-DE" dirty="0"/>
            </a:br>
            <a:endParaRPr lang="de-DE" dirty="0"/>
          </a:p>
        </p:txBody>
      </p:sp>
      <p:pic>
        <p:nvPicPr>
          <p:cNvPr id="5" name="Grafik 4" descr="Ein Bild, das Wand, Im Haus, Telefon, Handy enthält.&#10;&#10;KI-generierte Inhalte können fehlerhaft sein.">
            <a:extLst>
              <a:ext uri="{FF2B5EF4-FFF2-40B4-BE49-F238E27FC236}">
                <a16:creationId xmlns:a16="http://schemas.microsoft.com/office/drawing/2014/main" id="{9562DA51-27D3-AA65-3873-D9E6D51E0F02}"/>
              </a:ext>
            </a:extLst>
          </p:cNvPr>
          <p:cNvPicPr>
            <a:picLocks noChangeAspect="1"/>
          </p:cNvPicPr>
          <p:nvPr/>
        </p:nvPicPr>
        <p:blipFill>
          <a:blip r:embed="rId7"/>
          <a:srcRect t="5965"/>
          <a:stretch>
            <a:fillRect/>
          </a:stretch>
        </p:blipFill>
        <p:spPr>
          <a:xfrm>
            <a:off x="7745343" y="1869221"/>
            <a:ext cx="2899144" cy="4089316"/>
          </a:xfrm>
          <a:prstGeom prst="rect">
            <a:avLst/>
          </a:prstGeom>
          <a:ln w="38100">
            <a:solidFill>
              <a:schemeClr val="bg1"/>
            </a:solidFill>
          </a:ln>
        </p:spPr>
      </p:pic>
    </p:spTree>
    <p:extLst>
      <p:ext uri="{BB962C8B-B14F-4D97-AF65-F5344CB8AC3E}">
        <p14:creationId xmlns:p14="http://schemas.microsoft.com/office/powerpoint/2010/main" val="27657102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908B8A-CB24-4244-D35A-C36A4D0EFB28}"/>
              </a:ext>
            </a:extLst>
          </p:cNvPr>
          <p:cNvGrpSpPr/>
          <p:nvPr/>
        </p:nvGrpSpPr>
        <p:grpSpPr>
          <a:xfrm>
            <a:off x="1000227" y="3157879"/>
            <a:ext cx="6291349" cy="3115921"/>
            <a:chOff x="1274988" y="3157879"/>
            <a:chExt cx="5540188"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74988"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503126"/>
            <a:ext cx="2054689"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22,000</a:t>
            </a:r>
            <a:br>
              <a:rPr lang="de-DE" sz="11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Agricultural</a:t>
            </a:r>
            <a:r>
              <a:rPr lang="de-DE" sz="1400" dirty="0">
                <a:solidFill>
                  <a:schemeClr val="tx1"/>
                </a:solidFill>
                <a:latin typeface="Arial" panose="020B0604020202020204" pitchFamily="34" charset="0"/>
                <a:cs typeface="Arial" panose="020B0604020202020204" pitchFamily="34" charset="0"/>
              </a:rPr>
              <a:t> and </a:t>
            </a:r>
            <a:r>
              <a:rPr lang="de-DE" sz="1400" dirty="0" err="1">
                <a:solidFill>
                  <a:schemeClr val="tx1"/>
                </a:solidFill>
                <a:latin typeface="Arial" panose="020B0604020202020204" pitchFamily="34" charset="0"/>
                <a:cs typeface="Arial" panose="020B0604020202020204" pitchFamily="34" charset="0"/>
              </a:rPr>
              <a:t>forestry</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cooperatives</a:t>
            </a:r>
            <a:endParaRPr lang="de-DE" sz="1400" dirty="0">
              <a:solidFill>
                <a:schemeClr val="tx1"/>
              </a:solidFill>
              <a:latin typeface="Arial" panose="020B0604020202020204" pitchFamily="34" charset="0"/>
              <a:cs typeface="Arial" panose="020B0604020202020204" pitchFamily="34" charset="0"/>
            </a:endParaRP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289867" y="5301800"/>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77278"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109008" y="5229836"/>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 m</a:t>
            </a:r>
            <a:br>
              <a:rPr lang="de-DE"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4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031064"/>
            <a:ext cx="2183242" cy="92980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40 %</a:t>
            </a:r>
            <a:br>
              <a:rPr lang="de-DE" sz="1100" dirty="0">
                <a:solidFill>
                  <a:schemeClr val="tx1"/>
                </a:solidFill>
                <a:latin typeface="Arial" panose="020B0604020202020204" pitchFamily="34" charset="0"/>
                <a:cs typeface="Arial" panose="020B0604020202020204" pitchFamily="34" charset="0"/>
              </a:rPr>
            </a:br>
            <a:r>
              <a:rPr lang="en-US" sz="1200" dirty="0">
                <a:solidFill>
                  <a:schemeClr val="tx1"/>
                </a:solidFill>
                <a:latin typeface="Arial" panose="020B0604020202020204" pitchFamily="34" charset="0"/>
                <a:cs typeface="Arial" panose="020B0604020202020204" pitchFamily="34" charset="0"/>
              </a:rPr>
              <a:t>of the turnover in European agriculture is generated by agricultural cooperatives.</a:t>
            </a:r>
            <a:endParaRPr lang="de-DE" sz="1200" dirty="0">
              <a:solidFill>
                <a:schemeClr val="tx1"/>
              </a:solidFill>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6830" y="362591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660,000</a:t>
            </a:r>
            <a:br>
              <a:rPr lang="de-DE" sz="11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employeed</a:t>
            </a:r>
            <a:endParaRPr lang="de-DE" sz="14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38</a:t>
            </a:fld>
            <a:endParaRPr lang="de-DE" dirty="0"/>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err="1">
                <a:latin typeface="Arial" panose="020B0604020202020204" pitchFamily="34" charset="0"/>
                <a:cs typeface="Arial" panose="020B0604020202020204" pitchFamily="34" charset="0"/>
              </a:rPr>
              <a:t>Agricultural</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cooperatives</a:t>
            </a:r>
            <a:r>
              <a:rPr lang="de-DE" dirty="0">
                <a:latin typeface="Arial" panose="020B0604020202020204" pitchFamily="34" charset="0"/>
                <a:cs typeface="Arial" panose="020B0604020202020204" pitchFamily="34" charset="0"/>
              </a:rPr>
              <a:t> in Europe</a:t>
            </a:r>
          </a:p>
          <a:p>
            <a:r>
              <a:rPr lang="de-DE" dirty="0" err="1">
                <a:solidFill>
                  <a:srgbClr val="FEB710"/>
                </a:solidFill>
                <a:latin typeface="Arial" panose="020B0604020202020204" pitchFamily="34" charset="0"/>
                <a:cs typeface="Arial" panose="020B0604020202020204" pitchFamily="34" charset="0"/>
              </a:rPr>
              <a:t>Sustainable</a:t>
            </a:r>
            <a:r>
              <a:rPr lang="de-DE" dirty="0">
                <a:solidFill>
                  <a:srgbClr val="FEB710"/>
                </a:solidFill>
                <a:latin typeface="Arial" panose="020B0604020202020204" pitchFamily="34" charset="0"/>
                <a:cs typeface="Arial" panose="020B0604020202020204" pitchFamily="34" charset="0"/>
              </a:rPr>
              <a:t> and </a:t>
            </a:r>
            <a:r>
              <a:rPr lang="de-DE" dirty="0" err="1">
                <a:solidFill>
                  <a:srgbClr val="FEB710"/>
                </a:solidFill>
                <a:latin typeface="Arial" panose="020B0604020202020204" pitchFamily="34" charset="0"/>
                <a:cs typeface="Arial" panose="020B0604020202020204" pitchFamily="34" charset="0"/>
              </a:rPr>
              <a:t>competitive</a:t>
            </a:r>
            <a:endParaRPr lang="de-DE" dirty="0">
              <a:solidFill>
                <a:srgbClr val="FEB710"/>
              </a:solidFill>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501693" y="1639962"/>
            <a:ext cx="4530237" cy="124553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en-US" sz="1200" dirty="0">
                <a:solidFill>
                  <a:schemeClr val="tx1"/>
                </a:solidFill>
                <a:latin typeface="Arial" panose="020B0604020202020204" pitchFamily="34" charset="0"/>
                <a:cs typeface="Arial" panose="020B0604020202020204" pitchFamily="34" charset="0"/>
              </a:rPr>
              <a:t>European agriculture is strongly </a:t>
            </a:r>
            <a:r>
              <a:rPr lang="en-US" sz="1200" dirty="0" err="1">
                <a:solidFill>
                  <a:schemeClr val="tx1"/>
                </a:solidFill>
                <a:latin typeface="Arial" panose="020B0604020202020204" pitchFamily="34" charset="0"/>
                <a:cs typeface="Arial" panose="020B0604020202020204" pitchFamily="34" charset="0"/>
              </a:rPr>
              <a:t>characterised</a:t>
            </a:r>
            <a:r>
              <a:rPr lang="en-US" sz="1200" dirty="0">
                <a:solidFill>
                  <a:schemeClr val="tx1"/>
                </a:solidFill>
                <a:latin typeface="Arial" panose="020B0604020202020204" pitchFamily="34" charset="0"/>
                <a:cs typeface="Arial" panose="020B0604020202020204" pitchFamily="34" charset="0"/>
              </a:rPr>
              <a:t> by cooperatives. Agricultural and forestry cooperatives strengthen regional businesses by pooling resources and offering various services. They achieve economies of scale in the processing of produce as well as transport, packaging and marketing.</a:t>
            </a:r>
            <a:endParaRPr lang="de-DE" sz="1200" dirty="0">
              <a:solidFill>
                <a:schemeClr val="tx1"/>
              </a:solidFill>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6"/>
            <a:stretch>
              <a:fillRect/>
            </a:stretch>
          </p:blipFill>
          <p:spPr>
            <a:xfrm>
              <a:off x="557672" y="1717806"/>
              <a:ext cx="1177663" cy="1193922"/>
            </a:xfrm>
            <a:prstGeom prst="flowChartConnector">
              <a:avLst/>
            </a:prstGeom>
          </p:spPr>
        </p:pic>
      </p:grpSp>
      <p:pic>
        <p:nvPicPr>
          <p:cNvPr id="5" name="Grafik 4" descr="Ein Bild, das Säugetier, Schwein, Schnauze, Hausschwein enthält.&#10;&#10;KI-generierte Inhalte können fehlerhaft sein.">
            <a:extLst>
              <a:ext uri="{FF2B5EF4-FFF2-40B4-BE49-F238E27FC236}">
                <a16:creationId xmlns:a16="http://schemas.microsoft.com/office/drawing/2014/main" id="{8D63C7C0-2553-6472-10B3-4E14BEB8EA7E}"/>
              </a:ext>
            </a:extLst>
          </p:cNvPr>
          <p:cNvPicPr>
            <a:picLocks noChangeAspect="1"/>
          </p:cNvPicPr>
          <p:nvPr/>
        </p:nvPicPr>
        <p:blipFill>
          <a:blip r:embed="rId7"/>
          <a:stretch>
            <a:fillRect/>
          </a:stretch>
        </p:blipFill>
        <p:spPr>
          <a:xfrm>
            <a:off x="7886211" y="1811631"/>
            <a:ext cx="2802997" cy="4204496"/>
          </a:xfrm>
          <a:prstGeom prst="rect">
            <a:avLst/>
          </a:prstGeom>
          <a:ln w="38100">
            <a:solidFill>
              <a:schemeClr val="bg1"/>
            </a:solidFill>
          </a:ln>
        </p:spPr>
      </p:pic>
    </p:spTree>
    <p:extLst>
      <p:ext uri="{BB962C8B-B14F-4D97-AF65-F5344CB8AC3E}">
        <p14:creationId xmlns:p14="http://schemas.microsoft.com/office/powerpoint/2010/main" val="30481559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ADA2B5-EF13-963C-2365-0A85BF8B25BA}"/>
              </a:ext>
            </a:extLst>
          </p:cNvPr>
          <p:cNvSpPr/>
          <p:nvPr/>
        </p:nvSpPr>
        <p:spPr>
          <a:xfrm>
            <a:off x="0" y="1574926"/>
            <a:ext cx="12192000" cy="4714876"/>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r>
              <a:rPr lang="de-DE" dirty="0">
                <a:solidFill>
                  <a:schemeClr val="tx1"/>
                </a:solidFill>
              </a:rPr>
              <a:t>42</a:t>
            </a:r>
          </a:p>
        </p:txBody>
      </p:sp>
      <p:sp>
        <p:nvSpPr>
          <p:cNvPr id="15" name="Title 5">
            <a:extLst>
              <a:ext uri="{FF2B5EF4-FFF2-40B4-BE49-F238E27FC236}">
                <a16:creationId xmlns:a16="http://schemas.microsoft.com/office/drawing/2014/main" id="{FC0983B0-8B95-01F6-BC94-CADF36126643}"/>
              </a:ext>
            </a:extLst>
          </p:cNvPr>
          <p:cNvSpPr txBox="1">
            <a:spLocks/>
          </p:cNvSpPr>
          <p:nvPr/>
        </p:nvSpPr>
        <p:spPr>
          <a:xfrm>
            <a:off x="523874" y="490152"/>
            <a:ext cx="8679544"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err="1">
                <a:latin typeface="Arial" panose="020B0604020202020204" pitchFamily="34" charset="0"/>
                <a:cs typeface="Arial" panose="020B0604020202020204" pitchFamily="34" charset="0"/>
              </a:rPr>
              <a:t>Agricultural</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cooperatives</a:t>
            </a:r>
            <a:r>
              <a:rPr lang="de-DE" dirty="0">
                <a:latin typeface="Arial" panose="020B0604020202020204" pitchFamily="34" charset="0"/>
                <a:cs typeface="Arial" panose="020B0604020202020204" pitchFamily="34" charset="0"/>
              </a:rPr>
              <a:t> in Europe</a:t>
            </a:r>
          </a:p>
          <a:p>
            <a:r>
              <a:rPr lang="de-DE" dirty="0" err="1">
                <a:solidFill>
                  <a:srgbClr val="FEB710"/>
                </a:solidFill>
                <a:latin typeface="Arial" panose="020B0604020202020204" pitchFamily="34" charset="0"/>
                <a:cs typeface="Arial" panose="020B0604020202020204" pitchFamily="34" charset="0"/>
              </a:rPr>
              <a:t>Sustainable</a:t>
            </a:r>
            <a:r>
              <a:rPr lang="de-DE" dirty="0">
                <a:solidFill>
                  <a:srgbClr val="FEB710"/>
                </a:solidFill>
                <a:latin typeface="Arial" panose="020B0604020202020204" pitchFamily="34" charset="0"/>
                <a:cs typeface="Arial" panose="020B0604020202020204" pitchFamily="34" charset="0"/>
              </a:rPr>
              <a:t> and </a:t>
            </a:r>
            <a:r>
              <a:rPr lang="de-DE" dirty="0" err="1">
                <a:solidFill>
                  <a:srgbClr val="FEB710"/>
                </a:solidFill>
                <a:latin typeface="Arial" panose="020B0604020202020204" pitchFamily="34" charset="0"/>
                <a:cs typeface="Arial" panose="020B0604020202020204" pitchFamily="34" charset="0"/>
              </a:rPr>
              <a:t>competitive</a:t>
            </a:r>
            <a:endParaRPr lang="de-DE" dirty="0">
              <a:solidFill>
                <a:srgbClr val="FEB710"/>
              </a:solidFill>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169339CF-2A73-1064-C950-75C39405397C}"/>
              </a:ext>
            </a:extLst>
          </p:cNvPr>
          <p:cNvGrpSpPr/>
          <p:nvPr/>
        </p:nvGrpSpPr>
        <p:grpSpPr>
          <a:xfrm>
            <a:off x="5141582" y="-1100672"/>
            <a:ext cx="5644411" cy="7065616"/>
            <a:chOff x="7153495" y="970387"/>
            <a:chExt cx="6054419" cy="6346596"/>
          </a:xfrm>
        </p:grpSpPr>
        <p:grpSp>
          <p:nvGrpSpPr>
            <p:cNvPr id="7" name="Group 6">
              <a:extLst>
                <a:ext uri="{FF2B5EF4-FFF2-40B4-BE49-F238E27FC236}">
                  <a16:creationId xmlns:a16="http://schemas.microsoft.com/office/drawing/2014/main" id="{9C7FA7B8-3426-F1F9-DD10-13F00B29B457}"/>
                </a:ext>
              </a:extLst>
            </p:cNvPr>
            <p:cNvGrpSpPr>
              <a:grpSpLocks noChangeAspect="1"/>
            </p:cNvGrpSpPr>
            <p:nvPr/>
          </p:nvGrpSpPr>
          <p:grpSpPr>
            <a:xfrm rot="540755">
              <a:off x="7153495" y="970719"/>
              <a:ext cx="6054392" cy="6346264"/>
              <a:chOff x="5260932" y="1140648"/>
              <a:chExt cx="1491853" cy="1563773"/>
            </a:xfrm>
            <a:solidFill>
              <a:schemeClr val="bg1"/>
            </a:solidFill>
          </p:grpSpPr>
          <p:sp>
            <p:nvSpPr>
              <p:cNvPr id="71" name="United Kingdom" descr="© INSCALE GmbH, 05.05.2010&#10;http://www.presentationload.com/">
                <a:extLst>
                  <a:ext uri="{FF2B5EF4-FFF2-40B4-BE49-F238E27FC236}">
                    <a16:creationId xmlns:a16="http://schemas.microsoft.com/office/drawing/2014/main" id="{5A90B3EC-AFA4-521C-303E-B57D795E4632}"/>
                  </a:ext>
                </a:extLst>
              </p:cNvPr>
              <p:cNvSpPr>
                <a:spLocks noEditPoints="1"/>
              </p:cNvSpPr>
              <p:nvPr/>
            </p:nvSpPr>
            <p:spPr bwMode="gray">
              <a:xfrm>
                <a:off x="5356823" y="1751034"/>
                <a:ext cx="272922" cy="389101"/>
              </a:xfrm>
              <a:custGeom>
                <a:avLst/>
                <a:gdLst>
                  <a:gd name="T0" fmla="*/ 2147483647 w 576"/>
                  <a:gd name="T1" fmla="*/ 2147483647 h 822"/>
                  <a:gd name="T2" fmla="*/ 2147483647 w 576"/>
                  <a:gd name="T3" fmla="*/ 2147483647 h 822"/>
                  <a:gd name="T4" fmla="*/ 2147483647 w 576"/>
                  <a:gd name="T5" fmla="*/ 2147483647 h 822"/>
                  <a:gd name="T6" fmla="*/ 2147483647 w 576"/>
                  <a:gd name="T7" fmla="*/ 2147483647 h 822"/>
                  <a:gd name="T8" fmla="*/ 2147483647 w 576"/>
                  <a:gd name="T9" fmla="*/ 2147483647 h 822"/>
                  <a:gd name="T10" fmla="*/ 2147483647 w 576"/>
                  <a:gd name="T11" fmla="*/ 2147483647 h 822"/>
                  <a:gd name="T12" fmla="*/ 2147483647 w 576"/>
                  <a:gd name="T13" fmla="*/ 2147483647 h 822"/>
                  <a:gd name="T14" fmla="*/ 2147483647 w 576"/>
                  <a:gd name="T15" fmla="*/ 0 h 822"/>
                  <a:gd name="T16" fmla="*/ 2147483647 w 576"/>
                  <a:gd name="T17" fmla="*/ 0 h 822"/>
                  <a:gd name="T18" fmla="*/ 2147483647 w 576"/>
                  <a:gd name="T19" fmla="*/ 2147483647 h 822"/>
                  <a:gd name="T20" fmla="*/ 2147483647 w 576"/>
                  <a:gd name="T21" fmla="*/ 2147483647 h 822"/>
                  <a:gd name="T22" fmla="*/ 2147483647 w 576"/>
                  <a:gd name="T23" fmla="*/ 2147483647 h 822"/>
                  <a:gd name="T24" fmla="*/ 2147483647 w 576"/>
                  <a:gd name="T25" fmla="*/ 2147483647 h 822"/>
                  <a:gd name="T26" fmla="*/ 2147483647 w 576"/>
                  <a:gd name="T27" fmla="*/ 2147483647 h 822"/>
                  <a:gd name="T28" fmla="*/ 2147483647 w 576"/>
                  <a:gd name="T29" fmla="*/ 2147483647 h 822"/>
                  <a:gd name="T30" fmla="*/ 2147483647 w 576"/>
                  <a:gd name="T31" fmla="*/ 2147483647 h 822"/>
                  <a:gd name="T32" fmla="*/ 2147483647 w 576"/>
                  <a:gd name="T33" fmla="*/ 2147483647 h 822"/>
                  <a:gd name="T34" fmla="*/ 2147483647 w 576"/>
                  <a:gd name="T35" fmla="*/ 2147483647 h 822"/>
                  <a:gd name="T36" fmla="*/ 2147483647 w 576"/>
                  <a:gd name="T37" fmla="*/ 2147483647 h 822"/>
                  <a:gd name="T38" fmla="*/ 2147483647 w 576"/>
                  <a:gd name="T39" fmla="*/ 2147483647 h 822"/>
                  <a:gd name="T40" fmla="*/ 2147483647 w 576"/>
                  <a:gd name="T41" fmla="*/ 2147483647 h 822"/>
                  <a:gd name="T42" fmla="*/ 2147483647 w 576"/>
                  <a:gd name="T43" fmla="*/ 2147483647 h 822"/>
                  <a:gd name="T44" fmla="*/ 2147483647 w 576"/>
                  <a:gd name="T45" fmla="*/ 2147483647 h 822"/>
                  <a:gd name="T46" fmla="*/ 2147483647 w 576"/>
                  <a:gd name="T47" fmla="*/ 2147483647 h 822"/>
                  <a:gd name="T48" fmla="*/ 2147483647 w 576"/>
                  <a:gd name="T49" fmla="*/ 2147483647 h 822"/>
                  <a:gd name="T50" fmla="*/ 2147483647 w 576"/>
                  <a:gd name="T51" fmla="*/ 2147483647 h 822"/>
                  <a:gd name="T52" fmla="*/ 2147483647 w 576"/>
                  <a:gd name="T53" fmla="*/ 2147483647 h 822"/>
                  <a:gd name="T54" fmla="*/ 2147483647 w 576"/>
                  <a:gd name="T55" fmla="*/ 2147483647 h 822"/>
                  <a:gd name="T56" fmla="*/ 2147483647 w 576"/>
                  <a:gd name="T57" fmla="*/ 2147483647 h 822"/>
                  <a:gd name="T58" fmla="*/ 2147483647 w 576"/>
                  <a:gd name="T59" fmla="*/ 2147483647 h 822"/>
                  <a:gd name="T60" fmla="*/ 2147483647 w 576"/>
                  <a:gd name="T61" fmla="*/ 2147483647 h 822"/>
                  <a:gd name="T62" fmla="*/ 2147483647 w 576"/>
                  <a:gd name="T63" fmla="*/ 2147483647 h 822"/>
                  <a:gd name="T64" fmla="*/ 2147483647 w 576"/>
                  <a:gd name="T65" fmla="*/ 2147483647 h 822"/>
                  <a:gd name="T66" fmla="*/ 2147483647 w 576"/>
                  <a:gd name="T67" fmla="*/ 2147483647 h 822"/>
                  <a:gd name="T68" fmla="*/ 2147483647 w 576"/>
                  <a:gd name="T69" fmla="*/ 2147483647 h 822"/>
                  <a:gd name="T70" fmla="*/ 2147483647 w 576"/>
                  <a:gd name="T71" fmla="*/ 2147483647 h 822"/>
                  <a:gd name="T72" fmla="*/ 2147483647 w 576"/>
                  <a:gd name="T73" fmla="*/ 2147483647 h 822"/>
                  <a:gd name="T74" fmla="*/ 2147483647 w 576"/>
                  <a:gd name="T75" fmla="*/ 2147483647 h 822"/>
                  <a:gd name="T76" fmla="*/ 2147483647 w 576"/>
                  <a:gd name="T77" fmla="*/ 2147483647 h 822"/>
                  <a:gd name="T78" fmla="*/ 2147483647 w 576"/>
                  <a:gd name="T79" fmla="*/ 2147483647 h 822"/>
                  <a:gd name="T80" fmla="*/ 2147483647 w 576"/>
                  <a:gd name="T81" fmla="*/ 2147483647 h 822"/>
                  <a:gd name="T82" fmla="*/ 2147483647 w 576"/>
                  <a:gd name="T83" fmla="*/ 2147483647 h 822"/>
                  <a:gd name="T84" fmla="*/ 2147483647 w 576"/>
                  <a:gd name="T85" fmla="*/ 2147483647 h 822"/>
                  <a:gd name="T86" fmla="*/ 2147483647 w 576"/>
                  <a:gd name="T87" fmla="*/ 2147483647 h 822"/>
                  <a:gd name="T88" fmla="*/ 2147483647 w 576"/>
                  <a:gd name="T89" fmla="*/ 2147483647 h 822"/>
                  <a:gd name="T90" fmla="*/ 2147483647 w 576"/>
                  <a:gd name="T91" fmla="*/ 2147483647 h 822"/>
                  <a:gd name="T92" fmla="*/ 2147483647 w 576"/>
                  <a:gd name="T93" fmla="*/ 2147483647 h 822"/>
                  <a:gd name="T94" fmla="*/ 2147483647 w 576"/>
                  <a:gd name="T95" fmla="*/ 2147483647 h 822"/>
                  <a:gd name="T96" fmla="*/ 2147483647 w 576"/>
                  <a:gd name="T97" fmla="*/ 2147483647 h 822"/>
                  <a:gd name="T98" fmla="*/ 2147483647 w 576"/>
                  <a:gd name="T99" fmla="*/ 2147483647 h 822"/>
                  <a:gd name="T100" fmla="*/ 2147483647 w 576"/>
                  <a:gd name="T101" fmla="*/ 2147483647 h 822"/>
                  <a:gd name="T102" fmla="*/ 2147483647 w 576"/>
                  <a:gd name="T103" fmla="*/ 2147483647 h 822"/>
                  <a:gd name="T104" fmla="*/ 2147483647 w 576"/>
                  <a:gd name="T105" fmla="*/ 2147483647 h 822"/>
                  <a:gd name="T106" fmla="*/ 2147483647 w 576"/>
                  <a:gd name="T107" fmla="*/ 2147483647 h 822"/>
                  <a:gd name="T108" fmla="*/ 2147483647 w 576"/>
                  <a:gd name="T109" fmla="*/ 2147483647 h 822"/>
                  <a:gd name="T110" fmla="*/ 2147483647 w 576"/>
                  <a:gd name="T111" fmla="*/ 2147483647 h 822"/>
                  <a:gd name="T112" fmla="*/ 2147483647 w 576"/>
                  <a:gd name="T113" fmla="*/ 2147483647 h 822"/>
                  <a:gd name="T114" fmla="*/ 2147483647 w 576"/>
                  <a:gd name="T115" fmla="*/ 2147483647 h 822"/>
                  <a:gd name="T116" fmla="*/ 2147483647 w 576"/>
                  <a:gd name="T117" fmla="*/ 2147483647 h 822"/>
                  <a:gd name="T118" fmla="*/ 2147483647 w 576"/>
                  <a:gd name="T119" fmla="*/ 2147483647 h 822"/>
                  <a:gd name="T120" fmla="*/ 2147483647 w 576"/>
                  <a:gd name="T121" fmla="*/ 2147483647 h 822"/>
                  <a:gd name="T122" fmla="*/ 2147483647 w 576"/>
                  <a:gd name="T123" fmla="*/ 2147483647 h 8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6"/>
                  <a:gd name="T187" fmla="*/ 0 h 822"/>
                  <a:gd name="T188" fmla="*/ 576 w 576"/>
                  <a:gd name="T189" fmla="*/ 822 h 8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6" h="822">
                    <a:moveTo>
                      <a:pt x="162" y="378"/>
                    </a:moveTo>
                    <a:lnTo>
                      <a:pt x="156" y="378"/>
                    </a:lnTo>
                    <a:lnTo>
                      <a:pt x="150" y="384"/>
                    </a:lnTo>
                    <a:lnTo>
                      <a:pt x="150" y="396"/>
                    </a:lnTo>
                    <a:lnTo>
                      <a:pt x="144" y="414"/>
                    </a:lnTo>
                    <a:lnTo>
                      <a:pt x="156" y="402"/>
                    </a:lnTo>
                    <a:lnTo>
                      <a:pt x="162" y="390"/>
                    </a:lnTo>
                    <a:lnTo>
                      <a:pt x="162" y="378"/>
                    </a:lnTo>
                    <a:close/>
                    <a:moveTo>
                      <a:pt x="132" y="312"/>
                    </a:moveTo>
                    <a:lnTo>
                      <a:pt x="126" y="312"/>
                    </a:lnTo>
                    <a:lnTo>
                      <a:pt x="126" y="336"/>
                    </a:lnTo>
                    <a:lnTo>
                      <a:pt x="132" y="336"/>
                    </a:lnTo>
                    <a:lnTo>
                      <a:pt x="138" y="330"/>
                    </a:lnTo>
                    <a:lnTo>
                      <a:pt x="150" y="330"/>
                    </a:lnTo>
                    <a:lnTo>
                      <a:pt x="144" y="318"/>
                    </a:lnTo>
                    <a:lnTo>
                      <a:pt x="138" y="312"/>
                    </a:lnTo>
                    <a:lnTo>
                      <a:pt x="132" y="312"/>
                    </a:lnTo>
                    <a:close/>
                    <a:moveTo>
                      <a:pt x="114" y="390"/>
                    </a:moveTo>
                    <a:lnTo>
                      <a:pt x="126" y="390"/>
                    </a:lnTo>
                    <a:lnTo>
                      <a:pt x="138" y="384"/>
                    </a:lnTo>
                    <a:lnTo>
                      <a:pt x="138" y="372"/>
                    </a:lnTo>
                    <a:lnTo>
                      <a:pt x="132" y="366"/>
                    </a:lnTo>
                    <a:lnTo>
                      <a:pt x="120" y="366"/>
                    </a:lnTo>
                    <a:lnTo>
                      <a:pt x="114" y="372"/>
                    </a:lnTo>
                    <a:lnTo>
                      <a:pt x="108" y="384"/>
                    </a:lnTo>
                    <a:lnTo>
                      <a:pt x="108" y="390"/>
                    </a:lnTo>
                    <a:lnTo>
                      <a:pt x="114" y="390"/>
                    </a:lnTo>
                    <a:close/>
                    <a:moveTo>
                      <a:pt x="330" y="120"/>
                    </a:moveTo>
                    <a:lnTo>
                      <a:pt x="324" y="120"/>
                    </a:lnTo>
                    <a:lnTo>
                      <a:pt x="318" y="126"/>
                    </a:lnTo>
                    <a:lnTo>
                      <a:pt x="318" y="138"/>
                    </a:lnTo>
                    <a:lnTo>
                      <a:pt x="330" y="138"/>
                    </a:lnTo>
                    <a:lnTo>
                      <a:pt x="336" y="126"/>
                    </a:lnTo>
                    <a:lnTo>
                      <a:pt x="330" y="120"/>
                    </a:lnTo>
                    <a:close/>
                    <a:moveTo>
                      <a:pt x="138" y="258"/>
                    </a:moveTo>
                    <a:lnTo>
                      <a:pt x="138" y="234"/>
                    </a:lnTo>
                    <a:lnTo>
                      <a:pt x="126" y="234"/>
                    </a:lnTo>
                    <a:lnTo>
                      <a:pt x="120" y="240"/>
                    </a:lnTo>
                    <a:lnTo>
                      <a:pt x="120" y="246"/>
                    </a:lnTo>
                    <a:lnTo>
                      <a:pt x="126" y="252"/>
                    </a:lnTo>
                    <a:lnTo>
                      <a:pt x="108" y="252"/>
                    </a:lnTo>
                    <a:lnTo>
                      <a:pt x="108" y="258"/>
                    </a:lnTo>
                    <a:lnTo>
                      <a:pt x="114" y="264"/>
                    </a:lnTo>
                    <a:lnTo>
                      <a:pt x="120" y="264"/>
                    </a:lnTo>
                    <a:lnTo>
                      <a:pt x="126" y="270"/>
                    </a:lnTo>
                    <a:lnTo>
                      <a:pt x="150" y="270"/>
                    </a:lnTo>
                    <a:lnTo>
                      <a:pt x="138" y="258"/>
                    </a:lnTo>
                    <a:close/>
                    <a:moveTo>
                      <a:pt x="474" y="0"/>
                    </a:moveTo>
                    <a:lnTo>
                      <a:pt x="468" y="0"/>
                    </a:lnTo>
                    <a:lnTo>
                      <a:pt x="456" y="12"/>
                    </a:lnTo>
                    <a:lnTo>
                      <a:pt x="474" y="12"/>
                    </a:lnTo>
                    <a:lnTo>
                      <a:pt x="474" y="6"/>
                    </a:lnTo>
                    <a:lnTo>
                      <a:pt x="480" y="0"/>
                    </a:lnTo>
                    <a:lnTo>
                      <a:pt x="474" y="0"/>
                    </a:lnTo>
                    <a:close/>
                    <a:moveTo>
                      <a:pt x="432" y="48"/>
                    </a:moveTo>
                    <a:lnTo>
                      <a:pt x="432" y="66"/>
                    </a:lnTo>
                    <a:lnTo>
                      <a:pt x="438" y="66"/>
                    </a:lnTo>
                    <a:lnTo>
                      <a:pt x="444" y="60"/>
                    </a:lnTo>
                    <a:lnTo>
                      <a:pt x="450" y="48"/>
                    </a:lnTo>
                    <a:lnTo>
                      <a:pt x="450" y="24"/>
                    </a:lnTo>
                    <a:lnTo>
                      <a:pt x="438" y="12"/>
                    </a:lnTo>
                    <a:lnTo>
                      <a:pt x="432" y="24"/>
                    </a:lnTo>
                    <a:lnTo>
                      <a:pt x="426" y="30"/>
                    </a:lnTo>
                    <a:lnTo>
                      <a:pt x="420" y="30"/>
                    </a:lnTo>
                    <a:lnTo>
                      <a:pt x="420" y="42"/>
                    </a:lnTo>
                    <a:lnTo>
                      <a:pt x="426" y="42"/>
                    </a:lnTo>
                    <a:lnTo>
                      <a:pt x="432" y="48"/>
                    </a:lnTo>
                    <a:close/>
                    <a:moveTo>
                      <a:pt x="342" y="138"/>
                    </a:moveTo>
                    <a:lnTo>
                      <a:pt x="342" y="150"/>
                    </a:lnTo>
                    <a:lnTo>
                      <a:pt x="354" y="138"/>
                    </a:lnTo>
                    <a:lnTo>
                      <a:pt x="342" y="138"/>
                    </a:lnTo>
                    <a:close/>
                    <a:moveTo>
                      <a:pt x="192" y="402"/>
                    </a:moveTo>
                    <a:lnTo>
                      <a:pt x="192" y="390"/>
                    </a:lnTo>
                    <a:lnTo>
                      <a:pt x="186" y="384"/>
                    </a:lnTo>
                    <a:lnTo>
                      <a:pt x="186" y="378"/>
                    </a:lnTo>
                    <a:lnTo>
                      <a:pt x="174" y="390"/>
                    </a:lnTo>
                    <a:lnTo>
                      <a:pt x="174" y="396"/>
                    </a:lnTo>
                    <a:lnTo>
                      <a:pt x="180" y="402"/>
                    </a:lnTo>
                    <a:lnTo>
                      <a:pt x="192" y="402"/>
                    </a:lnTo>
                    <a:close/>
                    <a:moveTo>
                      <a:pt x="504" y="588"/>
                    </a:moveTo>
                    <a:lnTo>
                      <a:pt x="498" y="594"/>
                    </a:lnTo>
                    <a:lnTo>
                      <a:pt x="498" y="600"/>
                    </a:lnTo>
                    <a:lnTo>
                      <a:pt x="480" y="600"/>
                    </a:lnTo>
                    <a:lnTo>
                      <a:pt x="480" y="588"/>
                    </a:lnTo>
                    <a:lnTo>
                      <a:pt x="486" y="576"/>
                    </a:lnTo>
                    <a:lnTo>
                      <a:pt x="498" y="564"/>
                    </a:lnTo>
                    <a:lnTo>
                      <a:pt x="492" y="558"/>
                    </a:lnTo>
                    <a:lnTo>
                      <a:pt x="456" y="540"/>
                    </a:lnTo>
                    <a:lnTo>
                      <a:pt x="450" y="540"/>
                    </a:lnTo>
                    <a:lnTo>
                      <a:pt x="444" y="534"/>
                    </a:lnTo>
                    <a:lnTo>
                      <a:pt x="450" y="534"/>
                    </a:lnTo>
                    <a:lnTo>
                      <a:pt x="456" y="528"/>
                    </a:lnTo>
                    <a:lnTo>
                      <a:pt x="480" y="528"/>
                    </a:lnTo>
                    <a:lnTo>
                      <a:pt x="468" y="516"/>
                    </a:lnTo>
                    <a:lnTo>
                      <a:pt x="468" y="510"/>
                    </a:lnTo>
                    <a:lnTo>
                      <a:pt x="456" y="498"/>
                    </a:lnTo>
                    <a:lnTo>
                      <a:pt x="450" y="486"/>
                    </a:lnTo>
                    <a:lnTo>
                      <a:pt x="432" y="468"/>
                    </a:lnTo>
                    <a:lnTo>
                      <a:pt x="420" y="468"/>
                    </a:lnTo>
                    <a:lnTo>
                      <a:pt x="414" y="456"/>
                    </a:lnTo>
                    <a:lnTo>
                      <a:pt x="402" y="450"/>
                    </a:lnTo>
                    <a:lnTo>
                      <a:pt x="390" y="438"/>
                    </a:lnTo>
                    <a:lnTo>
                      <a:pt x="390" y="414"/>
                    </a:lnTo>
                    <a:lnTo>
                      <a:pt x="396" y="402"/>
                    </a:lnTo>
                    <a:lnTo>
                      <a:pt x="396" y="390"/>
                    </a:lnTo>
                    <a:lnTo>
                      <a:pt x="384" y="390"/>
                    </a:lnTo>
                    <a:lnTo>
                      <a:pt x="378" y="384"/>
                    </a:lnTo>
                    <a:lnTo>
                      <a:pt x="372" y="372"/>
                    </a:lnTo>
                    <a:lnTo>
                      <a:pt x="360" y="360"/>
                    </a:lnTo>
                    <a:lnTo>
                      <a:pt x="342" y="354"/>
                    </a:lnTo>
                    <a:lnTo>
                      <a:pt x="324" y="354"/>
                    </a:lnTo>
                    <a:lnTo>
                      <a:pt x="306" y="360"/>
                    </a:lnTo>
                    <a:lnTo>
                      <a:pt x="294" y="366"/>
                    </a:lnTo>
                    <a:lnTo>
                      <a:pt x="288" y="366"/>
                    </a:lnTo>
                    <a:lnTo>
                      <a:pt x="270" y="348"/>
                    </a:lnTo>
                    <a:lnTo>
                      <a:pt x="282" y="348"/>
                    </a:lnTo>
                    <a:lnTo>
                      <a:pt x="294" y="354"/>
                    </a:lnTo>
                    <a:lnTo>
                      <a:pt x="306" y="354"/>
                    </a:lnTo>
                    <a:lnTo>
                      <a:pt x="330" y="342"/>
                    </a:lnTo>
                    <a:lnTo>
                      <a:pt x="336" y="336"/>
                    </a:lnTo>
                    <a:lnTo>
                      <a:pt x="330" y="336"/>
                    </a:lnTo>
                    <a:lnTo>
                      <a:pt x="324" y="330"/>
                    </a:lnTo>
                    <a:lnTo>
                      <a:pt x="306" y="330"/>
                    </a:lnTo>
                    <a:lnTo>
                      <a:pt x="330" y="324"/>
                    </a:lnTo>
                    <a:lnTo>
                      <a:pt x="336" y="318"/>
                    </a:lnTo>
                    <a:lnTo>
                      <a:pt x="348" y="312"/>
                    </a:lnTo>
                    <a:lnTo>
                      <a:pt x="360" y="300"/>
                    </a:lnTo>
                    <a:lnTo>
                      <a:pt x="360" y="288"/>
                    </a:lnTo>
                    <a:lnTo>
                      <a:pt x="366" y="276"/>
                    </a:lnTo>
                    <a:lnTo>
                      <a:pt x="372" y="270"/>
                    </a:lnTo>
                    <a:lnTo>
                      <a:pt x="378" y="258"/>
                    </a:lnTo>
                    <a:lnTo>
                      <a:pt x="384" y="252"/>
                    </a:lnTo>
                    <a:lnTo>
                      <a:pt x="396" y="246"/>
                    </a:lnTo>
                    <a:lnTo>
                      <a:pt x="402" y="246"/>
                    </a:lnTo>
                    <a:lnTo>
                      <a:pt x="402" y="240"/>
                    </a:lnTo>
                    <a:lnTo>
                      <a:pt x="396" y="234"/>
                    </a:lnTo>
                    <a:lnTo>
                      <a:pt x="318" y="234"/>
                    </a:lnTo>
                    <a:lnTo>
                      <a:pt x="318" y="228"/>
                    </a:lnTo>
                    <a:lnTo>
                      <a:pt x="288" y="228"/>
                    </a:lnTo>
                    <a:lnTo>
                      <a:pt x="276" y="234"/>
                    </a:lnTo>
                    <a:lnTo>
                      <a:pt x="264" y="234"/>
                    </a:lnTo>
                    <a:lnTo>
                      <a:pt x="258" y="240"/>
                    </a:lnTo>
                    <a:lnTo>
                      <a:pt x="252" y="240"/>
                    </a:lnTo>
                    <a:lnTo>
                      <a:pt x="264" y="228"/>
                    </a:lnTo>
                    <a:lnTo>
                      <a:pt x="252" y="216"/>
                    </a:lnTo>
                    <a:lnTo>
                      <a:pt x="270" y="210"/>
                    </a:lnTo>
                    <a:lnTo>
                      <a:pt x="300" y="192"/>
                    </a:lnTo>
                    <a:lnTo>
                      <a:pt x="312" y="186"/>
                    </a:lnTo>
                    <a:lnTo>
                      <a:pt x="324" y="162"/>
                    </a:lnTo>
                    <a:lnTo>
                      <a:pt x="318" y="156"/>
                    </a:lnTo>
                    <a:lnTo>
                      <a:pt x="288" y="156"/>
                    </a:lnTo>
                    <a:lnTo>
                      <a:pt x="276" y="162"/>
                    </a:lnTo>
                    <a:lnTo>
                      <a:pt x="258" y="168"/>
                    </a:lnTo>
                    <a:lnTo>
                      <a:pt x="240" y="168"/>
                    </a:lnTo>
                    <a:lnTo>
                      <a:pt x="228" y="162"/>
                    </a:lnTo>
                    <a:lnTo>
                      <a:pt x="216" y="162"/>
                    </a:lnTo>
                    <a:lnTo>
                      <a:pt x="210" y="168"/>
                    </a:lnTo>
                    <a:lnTo>
                      <a:pt x="210" y="174"/>
                    </a:lnTo>
                    <a:lnTo>
                      <a:pt x="216" y="180"/>
                    </a:lnTo>
                    <a:lnTo>
                      <a:pt x="204" y="180"/>
                    </a:lnTo>
                    <a:lnTo>
                      <a:pt x="192" y="192"/>
                    </a:lnTo>
                    <a:lnTo>
                      <a:pt x="192" y="210"/>
                    </a:lnTo>
                    <a:lnTo>
                      <a:pt x="198" y="216"/>
                    </a:lnTo>
                    <a:lnTo>
                      <a:pt x="156" y="222"/>
                    </a:lnTo>
                    <a:lnTo>
                      <a:pt x="156" y="234"/>
                    </a:lnTo>
                    <a:lnTo>
                      <a:pt x="168" y="240"/>
                    </a:lnTo>
                    <a:lnTo>
                      <a:pt x="180" y="264"/>
                    </a:lnTo>
                    <a:lnTo>
                      <a:pt x="162" y="282"/>
                    </a:lnTo>
                    <a:lnTo>
                      <a:pt x="162" y="294"/>
                    </a:lnTo>
                    <a:lnTo>
                      <a:pt x="144" y="300"/>
                    </a:lnTo>
                    <a:lnTo>
                      <a:pt x="156" y="312"/>
                    </a:lnTo>
                    <a:lnTo>
                      <a:pt x="168" y="312"/>
                    </a:lnTo>
                    <a:lnTo>
                      <a:pt x="180" y="306"/>
                    </a:lnTo>
                    <a:lnTo>
                      <a:pt x="186" y="300"/>
                    </a:lnTo>
                    <a:lnTo>
                      <a:pt x="186" y="318"/>
                    </a:lnTo>
                    <a:lnTo>
                      <a:pt x="180" y="318"/>
                    </a:lnTo>
                    <a:lnTo>
                      <a:pt x="168" y="330"/>
                    </a:lnTo>
                    <a:lnTo>
                      <a:pt x="156" y="336"/>
                    </a:lnTo>
                    <a:lnTo>
                      <a:pt x="156" y="360"/>
                    </a:lnTo>
                    <a:lnTo>
                      <a:pt x="162" y="372"/>
                    </a:lnTo>
                    <a:lnTo>
                      <a:pt x="168" y="366"/>
                    </a:lnTo>
                    <a:lnTo>
                      <a:pt x="198" y="366"/>
                    </a:lnTo>
                    <a:lnTo>
                      <a:pt x="210" y="360"/>
                    </a:lnTo>
                    <a:lnTo>
                      <a:pt x="216" y="354"/>
                    </a:lnTo>
                    <a:lnTo>
                      <a:pt x="198" y="372"/>
                    </a:lnTo>
                    <a:lnTo>
                      <a:pt x="210" y="402"/>
                    </a:lnTo>
                    <a:lnTo>
                      <a:pt x="204" y="408"/>
                    </a:lnTo>
                    <a:lnTo>
                      <a:pt x="198" y="420"/>
                    </a:lnTo>
                    <a:lnTo>
                      <a:pt x="186" y="426"/>
                    </a:lnTo>
                    <a:lnTo>
                      <a:pt x="180" y="438"/>
                    </a:lnTo>
                    <a:lnTo>
                      <a:pt x="180" y="450"/>
                    </a:lnTo>
                    <a:lnTo>
                      <a:pt x="186" y="456"/>
                    </a:lnTo>
                    <a:lnTo>
                      <a:pt x="204" y="456"/>
                    </a:lnTo>
                    <a:lnTo>
                      <a:pt x="216" y="450"/>
                    </a:lnTo>
                    <a:lnTo>
                      <a:pt x="240" y="450"/>
                    </a:lnTo>
                    <a:lnTo>
                      <a:pt x="252" y="444"/>
                    </a:lnTo>
                    <a:lnTo>
                      <a:pt x="258" y="438"/>
                    </a:lnTo>
                    <a:lnTo>
                      <a:pt x="270" y="432"/>
                    </a:lnTo>
                    <a:lnTo>
                      <a:pt x="300" y="438"/>
                    </a:lnTo>
                    <a:lnTo>
                      <a:pt x="288" y="444"/>
                    </a:lnTo>
                    <a:lnTo>
                      <a:pt x="264" y="468"/>
                    </a:lnTo>
                    <a:lnTo>
                      <a:pt x="264" y="474"/>
                    </a:lnTo>
                    <a:lnTo>
                      <a:pt x="282" y="492"/>
                    </a:lnTo>
                    <a:lnTo>
                      <a:pt x="294" y="492"/>
                    </a:lnTo>
                    <a:lnTo>
                      <a:pt x="300" y="498"/>
                    </a:lnTo>
                    <a:lnTo>
                      <a:pt x="306" y="498"/>
                    </a:lnTo>
                    <a:lnTo>
                      <a:pt x="312" y="516"/>
                    </a:lnTo>
                    <a:lnTo>
                      <a:pt x="294" y="534"/>
                    </a:lnTo>
                    <a:lnTo>
                      <a:pt x="294" y="564"/>
                    </a:lnTo>
                    <a:lnTo>
                      <a:pt x="222" y="564"/>
                    </a:lnTo>
                    <a:lnTo>
                      <a:pt x="216" y="558"/>
                    </a:lnTo>
                    <a:lnTo>
                      <a:pt x="198" y="558"/>
                    </a:lnTo>
                    <a:lnTo>
                      <a:pt x="192" y="564"/>
                    </a:lnTo>
                    <a:lnTo>
                      <a:pt x="210" y="582"/>
                    </a:lnTo>
                    <a:lnTo>
                      <a:pt x="186" y="600"/>
                    </a:lnTo>
                    <a:lnTo>
                      <a:pt x="228" y="594"/>
                    </a:lnTo>
                    <a:lnTo>
                      <a:pt x="228" y="618"/>
                    </a:lnTo>
                    <a:lnTo>
                      <a:pt x="216" y="642"/>
                    </a:lnTo>
                    <a:lnTo>
                      <a:pt x="210" y="648"/>
                    </a:lnTo>
                    <a:lnTo>
                      <a:pt x="198" y="654"/>
                    </a:lnTo>
                    <a:lnTo>
                      <a:pt x="180" y="660"/>
                    </a:lnTo>
                    <a:lnTo>
                      <a:pt x="168" y="666"/>
                    </a:lnTo>
                    <a:lnTo>
                      <a:pt x="162" y="666"/>
                    </a:lnTo>
                    <a:lnTo>
                      <a:pt x="162" y="690"/>
                    </a:lnTo>
                    <a:lnTo>
                      <a:pt x="168" y="696"/>
                    </a:lnTo>
                    <a:lnTo>
                      <a:pt x="174" y="696"/>
                    </a:lnTo>
                    <a:lnTo>
                      <a:pt x="180" y="690"/>
                    </a:lnTo>
                    <a:lnTo>
                      <a:pt x="192" y="684"/>
                    </a:lnTo>
                    <a:lnTo>
                      <a:pt x="198" y="678"/>
                    </a:lnTo>
                    <a:lnTo>
                      <a:pt x="204" y="684"/>
                    </a:lnTo>
                    <a:lnTo>
                      <a:pt x="204" y="690"/>
                    </a:lnTo>
                    <a:lnTo>
                      <a:pt x="210" y="696"/>
                    </a:lnTo>
                    <a:lnTo>
                      <a:pt x="234" y="696"/>
                    </a:lnTo>
                    <a:lnTo>
                      <a:pt x="240" y="702"/>
                    </a:lnTo>
                    <a:lnTo>
                      <a:pt x="252" y="708"/>
                    </a:lnTo>
                    <a:lnTo>
                      <a:pt x="258" y="708"/>
                    </a:lnTo>
                    <a:lnTo>
                      <a:pt x="276" y="702"/>
                    </a:lnTo>
                    <a:lnTo>
                      <a:pt x="288" y="696"/>
                    </a:lnTo>
                    <a:lnTo>
                      <a:pt x="294" y="690"/>
                    </a:lnTo>
                    <a:lnTo>
                      <a:pt x="318" y="690"/>
                    </a:lnTo>
                    <a:lnTo>
                      <a:pt x="312" y="696"/>
                    </a:lnTo>
                    <a:lnTo>
                      <a:pt x="300" y="702"/>
                    </a:lnTo>
                    <a:lnTo>
                      <a:pt x="294" y="714"/>
                    </a:lnTo>
                    <a:lnTo>
                      <a:pt x="282" y="720"/>
                    </a:lnTo>
                    <a:lnTo>
                      <a:pt x="276" y="726"/>
                    </a:lnTo>
                    <a:lnTo>
                      <a:pt x="210" y="726"/>
                    </a:lnTo>
                    <a:lnTo>
                      <a:pt x="210" y="738"/>
                    </a:lnTo>
                    <a:lnTo>
                      <a:pt x="198" y="738"/>
                    </a:lnTo>
                    <a:lnTo>
                      <a:pt x="186" y="744"/>
                    </a:lnTo>
                    <a:lnTo>
                      <a:pt x="180" y="750"/>
                    </a:lnTo>
                    <a:lnTo>
                      <a:pt x="180" y="768"/>
                    </a:lnTo>
                    <a:lnTo>
                      <a:pt x="174" y="774"/>
                    </a:lnTo>
                    <a:lnTo>
                      <a:pt x="144" y="774"/>
                    </a:lnTo>
                    <a:lnTo>
                      <a:pt x="144" y="780"/>
                    </a:lnTo>
                    <a:lnTo>
                      <a:pt x="138" y="786"/>
                    </a:lnTo>
                    <a:lnTo>
                      <a:pt x="138" y="792"/>
                    </a:lnTo>
                    <a:lnTo>
                      <a:pt x="126" y="804"/>
                    </a:lnTo>
                    <a:lnTo>
                      <a:pt x="114" y="810"/>
                    </a:lnTo>
                    <a:lnTo>
                      <a:pt x="108" y="810"/>
                    </a:lnTo>
                    <a:lnTo>
                      <a:pt x="108" y="816"/>
                    </a:lnTo>
                    <a:lnTo>
                      <a:pt x="114" y="816"/>
                    </a:lnTo>
                    <a:lnTo>
                      <a:pt x="120" y="822"/>
                    </a:lnTo>
                    <a:lnTo>
                      <a:pt x="150" y="822"/>
                    </a:lnTo>
                    <a:lnTo>
                      <a:pt x="156" y="810"/>
                    </a:lnTo>
                    <a:lnTo>
                      <a:pt x="174" y="792"/>
                    </a:lnTo>
                    <a:lnTo>
                      <a:pt x="210" y="792"/>
                    </a:lnTo>
                    <a:lnTo>
                      <a:pt x="216" y="798"/>
                    </a:lnTo>
                    <a:lnTo>
                      <a:pt x="228" y="804"/>
                    </a:lnTo>
                    <a:lnTo>
                      <a:pt x="240" y="804"/>
                    </a:lnTo>
                    <a:lnTo>
                      <a:pt x="246" y="792"/>
                    </a:lnTo>
                    <a:lnTo>
                      <a:pt x="252" y="786"/>
                    </a:lnTo>
                    <a:lnTo>
                      <a:pt x="258" y="774"/>
                    </a:lnTo>
                    <a:lnTo>
                      <a:pt x="270" y="762"/>
                    </a:lnTo>
                    <a:lnTo>
                      <a:pt x="288" y="762"/>
                    </a:lnTo>
                    <a:lnTo>
                      <a:pt x="300" y="774"/>
                    </a:lnTo>
                    <a:lnTo>
                      <a:pt x="330" y="774"/>
                    </a:lnTo>
                    <a:lnTo>
                      <a:pt x="354" y="762"/>
                    </a:lnTo>
                    <a:lnTo>
                      <a:pt x="360" y="762"/>
                    </a:lnTo>
                    <a:lnTo>
                      <a:pt x="366" y="768"/>
                    </a:lnTo>
                    <a:lnTo>
                      <a:pt x="378" y="768"/>
                    </a:lnTo>
                    <a:lnTo>
                      <a:pt x="390" y="774"/>
                    </a:lnTo>
                    <a:lnTo>
                      <a:pt x="396" y="774"/>
                    </a:lnTo>
                    <a:lnTo>
                      <a:pt x="396" y="768"/>
                    </a:lnTo>
                    <a:lnTo>
                      <a:pt x="390" y="762"/>
                    </a:lnTo>
                    <a:lnTo>
                      <a:pt x="390" y="750"/>
                    </a:lnTo>
                    <a:lnTo>
                      <a:pt x="396" y="750"/>
                    </a:lnTo>
                    <a:lnTo>
                      <a:pt x="408" y="756"/>
                    </a:lnTo>
                    <a:lnTo>
                      <a:pt x="414" y="762"/>
                    </a:lnTo>
                    <a:lnTo>
                      <a:pt x="426" y="756"/>
                    </a:lnTo>
                    <a:lnTo>
                      <a:pt x="498" y="756"/>
                    </a:lnTo>
                    <a:lnTo>
                      <a:pt x="522" y="750"/>
                    </a:lnTo>
                    <a:lnTo>
                      <a:pt x="534" y="744"/>
                    </a:lnTo>
                    <a:lnTo>
                      <a:pt x="540" y="732"/>
                    </a:lnTo>
                    <a:lnTo>
                      <a:pt x="546" y="726"/>
                    </a:lnTo>
                    <a:lnTo>
                      <a:pt x="552" y="714"/>
                    </a:lnTo>
                    <a:lnTo>
                      <a:pt x="498" y="708"/>
                    </a:lnTo>
                    <a:lnTo>
                      <a:pt x="522" y="702"/>
                    </a:lnTo>
                    <a:lnTo>
                      <a:pt x="516" y="684"/>
                    </a:lnTo>
                    <a:lnTo>
                      <a:pt x="528" y="672"/>
                    </a:lnTo>
                    <a:lnTo>
                      <a:pt x="540" y="666"/>
                    </a:lnTo>
                    <a:lnTo>
                      <a:pt x="546" y="666"/>
                    </a:lnTo>
                    <a:lnTo>
                      <a:pt x="558" y="660"/>
                    </a:lnTo>
                    <a:lnTo>
                      <a:pt x="564" y="654"/>
                    </a:lnTo>
                    <a:lnTo>
                      <a:pt x="576" y="618"/>
                    </a:lnTo>
                    <a:lnTo>
                      <a:pt x="570" y="606"/>
                    </a:lnTo>
                    <a:lnTo>
                      <a:pt x="564" y="600"/>
                    </a:lnTo>
                    <a:lnTo>
                      <a:pt x="552" y="594"/>
                    </a:lnTo>
                    <a:lnTo>
                      <a:pt x="540" y="594"/>
                    </a:lnTo>
                    <a:lnTo>
                      <a:pt x="528" y="588"/>
                    </a:lnTo>
                    <a:lnTo>
                      <a:pt x="504" y="588"/>
                    </a:lnTo>
                    <a:close/>
                    <a:moveTo>
                      <a:pt x="222" y="486"/>
                    </a:moveTo>
                    <a:lnTo>
                      <a:pt x="216" y="480"/>
                    </a:lnTo>
                    <a:lnTo>
                      <a:pt x="204" y="480"/>
                    </a:lnTo>
                    <a:lnTo>
                      <a:pt x="204" y="486"/>
                    </a:lnTo>
                    <a:lnTo>
                      <a:pt x="198" y="498"/>
                    </a:lnTo>
                    <a:lnTo>
                      <a:pt x="192" y="504"/>
                    </a:lnTo>
                    <a:lnTo>
                      <a:pt x="210" y="504"/>
                    </a:lnTo>
                    <a:lnTo>
                      <a:pt x="222" y="492"/>
                    </a:lnTo>
                    <a:lnTo>
                      <a:pt x="222" y="486"/>
                    </a:lnTo>
                    <a:close/>
                    <a:moveTo>
                      <a:pt x="126" y="504"/>
                    </a:moveTo>
                    <a:lnTo>
                      <a:pt x="132" y="498"/>
                    </a:lnTo>
                    <a:lnTo>
                      <a:pt x="132" y="492"/>
                    </a:lnTo>
                    <a:lnTo>
                      <a:pt x="144" y="492"/>
                    </a:lnTo>
                    <a:lnTo>
                      <a:pt x="150" y="480"/>
                    </a:lnTo>
                    <a:lnTo>
                      <a:pt x="156" y="474"/>
                    </a:lnTo>
                    <a:lnTo>
                      <a:pt x="156" y="462"/>
                    </a:lnTo>
                    <a:lnTo>
                      <a:pt x="138" y="444"/>
                    </a:lnTo>
                    <a:lnTo>
                      <a:pt x="138" y="432"/>
                    </a:lnTo>
                    <a:lnTo>
                      <a:pt x="132" y="438"/>
                    </a:lnTo>
                    <a:lnTo>
                      <a:pt x="126" y="426"/>
                    </a:lnTo>
                    <a:lnTo>
                      <a:pt x="120" y="420"/>
                    </a:lnTo>
                    <a:lnTo>
                      <a:pt x="78" y="420"/>
                    </a:lnTo>
                    <a:lnTo>
                      <a:pt x="72" y="426"/>
                    </a:lnTo>
                    <a:lnTo>
                      <a:pt x="30" y="450"/>
                    </a:lnTo>
                    <a:lnTo>
                      <a:pt x="30" y="462"/>
                    </a:lnTo>
                    <a:lnTo>
                      <a:pt x="24" y="462"/>
                    </a:lnTo>
                    <a:lnTo>
                      <a:pt x="18" y="468"/>
                    </a:lnTo>
                    <a:lnTo>
                      <a:pt x="12" y="468"/>
                    </a:lnTo>
                    <a:lnTo>
                      <a:pt x="0" y="480"/>
                    </a:lnTo>
                    <a:lnTo>
                      <a:pt x="6" y="486"/>
                    </a:lnTo>
                    <a:lnTo>
                      <a:pt x="30" y="498"/>
                    </a:lnTo>
                    <a:lnTo>
                      <a:pt x="42" y="498"/>
                    </a:lnTo>
                    <a:lnTo>
                      <a:pt x="66" y="474"/>
                    </a:lnTo>
                    <a:lnTo>
                      <a:pt x="84" y="498"/>
                    </a:lnTo>
                    <a:lnTo>
                      <a:pt x="120" y="504"/>
                    </a:lnTo>
                    <a:lnTo>
                      <a:pt x="126" y="504"/>
                    </a:lnTo>
                    <a:close/>
                    <a:moveTo>
                      <a:pt x="78" y="228"/>
                    </a:moveTo>
                    <a:lnTo>
                      <a:pt x="72" y="228"/>
                    </a:lnTo>
                    <a:lnTo>
                      <a:pt x="66" y="234"/>
                    </a:lnTo>
                    <a:lnTo>
                      <a:pt x="66" y="240"/>
                    </a:lnTo>
                    <a:lnTo>
                      <a:pt x="84" y="240"/>
                    </a:lnTo>
                    <a:lnTo>
                      <a:pt x="84" y="228"/>
                    </a:lnTo>
                    <a:lnTo>
                      <a:pt x="78" y="228"/>
                    </a:lnTo>
                    <a:close/>
                    <a:moveTo>
                      <a:pt x="108" y="210"/>
                    </a:moveTo>
                    <a:lnTo>
                      <a:pt x="126" y="210"/>
                    </a:lnTo>
                    <a:lnTo>
                      <a:pt x="132" y="204"/>
                    </a:lnTo>
                    <a:lnTo>
                      <a:pt x="132" y="198"/>
                    </a:lnTo>
                    <a:lnTo>
                      <a:pt x="138" y="186"/>
                    </a:lnTo>
                    <a:lnTo>
                      <a:pt x="150" y="174"/>
                    </a:lnTo>
                    <a:lnTo>
                      <a:pt x="150" y="168"/>
                    </a:lnTo>
                    <a:lnTo>
                      <a:pt x="138" y="174"/>
                    </a:lnTo>
                    <a:lnTo>
                      <a:pt x="132" y="174"/>
                    </a:lnTo>
                    <a:lnTo>
                      <a:pt x="114" y="192"/>
                    </a:lnTo>
                    <a:lnTo>
                      <a:pt x="108" y="186"/>
                    </a:lnTo>
                    <a:lnTo>
                      <a:pt x="96" y="186"/>
                    </a:lnTo>
                    <a:lnTo>
                      <a:pt x="90" y="192"/>
                    </a:lnTo>
                    <a:lnTo>
                      <a:pt x="90" y="210"/>
                    </a:lnTo>
                    <a:lnTo>
                      <a:pt x="96" y="216"/>
                    </a:lnTo>
                    <a:lnTo>
                      <a:pt x="96" y="228"/>
                    </a:lnTo>
                    <a:lnTo>
                      <a:pt x="108" y="210"/>
                    </a:lnTo>
                    <a:close/>
                    <a:moveTo>
                      <a:pt x="72" y="252"/>
                    </a:moveTo>
                    <a:lnTo>
                      <a:pt x="60" y="282"/>
                    </a:lnTo>
                    <a:lnTo>
                      <a:pt x="78" y="258"/>
                    </a:lnTo>
                    <a:lnTo>
                      <a:pt x="72" y="25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2" name="Ukraine" descr="© INSCALE GmbH, 05.05.2010&#10;http://www.presentationload.com/">
                <a:extLst>
                  <a:ext uri="{FF2B5EF4-FFF2-40B4-BE49-F238E27FC236}">
                    <a16:creationId xmlns:a16="http://schemas.microsoft.com/office/drawing/2014/main" id="{8C09FD85-DDA1-F92B-C4D4-802F5FC91C8A}"/>
                  </a:ext>
                </a:extLst>
              </p:cNvPr>
              <p:cNvSpPr>
                <a:spLocks/>
              </p:cNvSpPr>
              <p:nvPr/>
            </p:nvSpPr>
            <p:spPr bwMode="gray">
              <a:xfrm>
                <a:off x="6225380" y="2051619"/>
                <a:ext cx="527405" cy="295052"/>
              </a:xfrm>
              <a:custGeom>
                <a:avLst/>
                <a:gdLst>
                  <a:gd name="T0" fmla="*/ 2147483647 w 1116"/>
                  <a:gd name="T1" fmla="*/ 2147483647 h 624"/>
                  <a:gd name="T2" fmla="*/ 2147483647 w 1116"/>
                  <a:gd name="T3" fmla="*/ 2147483647 h 624"/>
                  <a:gd name="T4" fmla="*/ 2147483647 w 1116"/>
                  <a:gd name="T5" fmla="*/ 2147483647 h 624"/>
                  <a:gd name="T6" fmla="*/ 2147483647 w 1116"/>
                  <a:gd name="T7" fmla="*/ 2147483647 h 624"/>
                  <a:gd name="T8" fmla="*/ 2147483647 w 1116"/>
                  <a:gd name="T9" fmla="*/ 2147483647 h 624"/>
                  <a:gd name="T10" fmla="*/ 2147483647 w 1116"/>
                  <a:gd name="T11" fmla="*/ 2147483647 h 624"/>
                  <a:gd name="T12" fmla="*/ 2147483647 w 1116"/>
                  <a:gd name="T13" fmla="*/ 2147483647 h 624"/>
                  <a:gd name="T14" fmla="*/ 2147483647 w 1116"/>
                  <a:gd name="T15" fmla="*/ 2147483647 h 624"/>
                  <a:gd name="T16" fmla="*/ 2147483647 w 1116"/>
                  <a:gd name="T17" fmla="*/ 2147483647 h 624"/>
                  <a:gd name="T18" fmla="*/ 2147483647 w 1116"/>
                  <a:gd name="T19" fmla="*/ 2147483647 h 624"/>
                  <a:gd name="T20" fmla="*/ 2147483647 w 1116"/>
                  <a:gd name="T21" fmla="*/ 2147483647 h 624"/>
                  <a:gd name="T22" fmla="*/ 2147483647 w 1116"/>
                  <a:gd name="T23" fmla="*/ 2147483647 h 624"/>
                  <a:gd name="T24" fmla="*/ 2147483647 w 1116"/>
                  <a:gd name="T25" fmla="*/ 2147483647 h 624"/>
                  <a:gd name="T26" fmla="*/ 2147483647 w 1116"/>
                  <a:gd name="T27" fmla="*/ 2147483647 h 624"/>
                  <a:gd name="T28" fmla="*/ 2147483647 w 1116"/>
                  <a:gd name="T29" fmla="*/ 2147483647 h 624"/>
                  <a:gd name="T30" fmla="*/ 2147483647 w 1116"/>
                  <a:gd name="T31" fmla="*/ 2147483647 h 624"/>
                  <a:gd name="T32" fmla="*/ 2147483647 w 1116"/>
                  <a:gd name="T33" fmla="*/ 2147483647 h 624"/>
                  <a:gd name="T34" fmla="*/ 2147483647 w 1116"/>
                  <a:gd name="T35" fmla="*/ 2147483647 h 624"/>
                  <a:gd name="T36" fmla="*/ 2147483647 w 1116"/>
                  <a:gd name="T37" fmla="*/ 2147483647 h 624"/>
                  <a:gd name="T38" fmla="*/ 2147483647 w 1116"/>
                  <a:gd name="T39" fmla="*/ 2147483647 h 624"/>
                  <a:gd name="T40" fmla="*/ 2147483647 w 1116"/>
                  <a:gd name="T41" fmla="*/ 2147483647 h 624"/>
                  <a:gd name="T42" fmla="*/ 2147483647 w 1116"/>
                  <a:gd name="T43" fmla="*/ 2147483647 h 624"/>
                  <a:gd name="T44" fmla="*/ 2147483647 w 1116"/>
                  <a:gd name="T45" fmla="*/ 2147483647 h 624"/>
                  <a:gd name="T46" fmla="*/ 2147483647 w 1116"/>
                  <a:gd name="T47" fmla="*/ 2147483647 h 624"/>
                  <a:gd name="T48" fmla="*/ 2147483647 w 1116"/>
                  <a:gd name="T49" fmla="*/ 2147483647 h 624"/>
                  <a:gd name="T50" fmla="*/ 2147483647 w 1116"/>
                  <a:gd name="T51" fmla="*/ 2147483647 h 624"/>
                  <a:gd name="T52" fmla="*/ 2147483647 w 1116"/>
                  <a:gd name="T53" fmla="*/ 2147483647 h 624"/>
                  <a:gd name="T54" fmla="*/ 2147483647 w 1116"/>
                  <a:gd name="T55" fmla="*/ 2147483647 h 624"/>
                  <a:gd name="T56" fmla="*/ 2147483647 w 1116"/>
                  <a:gd name="T57" fmla="*/ 2147483647 h 624"/>
                  <a:gd name="T58" fmla="*/ 2147483647 w 1116"/>
                  <a:gd name="T59" fmla="*/ 2147483647 h 624"/>
                  <a:gd name="T60" fmla="*/ 2147483647 w 1116"/>
                  <a:gd name="T61" fmla="*/ 2147483647 h 624"/>
                  <a:gd name="T62" fmla="*/ 2147483647 w 1116"/>
                  <a:gd name="T63" fmla="*/ 2147483647 h 624"/>
                  <a:gd name="T64" fmla="*/ 2147483647 w 1116"/>
                  <a:gd name="T65" fmla="*/ 2147483647 h 624"/>
                  <a:gd name="T66" fmla="*/ 2147483647 w 1116"/>
                  <a:gd name="T67" fmla="*/ 2147483647 h 624"/>
                  <a:gd name="T68" fmla="*/ 2147483647 w 1116"/>
                  <a:gd name="T69" fmla="*/ 2147483647 h 624"/>
                  <a:gd name="T70" fmla="*/ 2147483647 w 1116"/>
                  <a:gd name="T71" fmla="*/ 2147483647 h 624"/>
                  <a:gd name="T72" fmla="*/ 2147483647 w 1116"/>
                  <a:gd name="T73" fmla="*/ 2147483647 h 624"/>
                  <a:gd name="T74" fmla="*/ 2147483647 w 1116"/>
                  <a:gd name="T75" fmla="*/ 2147483647 h 624"/>
                  <a:gd name="T76" fmla="*/ 2147483647 w 1116"/>
                  <a:gd name="T77" fmla="*/ 2147483647 h 624"/>
                  <a:gd name="T78" fmla="*/ 2147483647 w 1116"/>
                  <a:gd name="T79" fmla="*/ 2147483647 h 624"/>
                  <a:gd name="T80" fmla="*/ 2147483647 w 1116"/>
                  <a:gd name="T81" fmla="*/ 2147483647 h 624"/>
                  <a:gd name="T82" fmla="*/ 2147483647 w 1116"/>
                  <a:gd name="T83" fmla="*/ 2147483647 h 624"/>
                  <a:gd name="T84" fmla="*/ 2147483647 w 1116"/>
                  <a:gd name="T85" fmla="*/ 2147483647 h 624"/>
                  <a:gd name="T86" fmla="*/ 2147483647 w 1116"/>
                  <a:gd name="T87" fmla="*/ 2147483647 h 624"/>
                  <a:gd name="T88" fmla="*/ 2147483647 w 1116"/>
                  <a:gd name="T89" fmla="*/ 0 h 624"/>
                  <a:gd name="T90" fmla="*/ 2147483647 w 1116"/>
                  <a:gd name="T91" fmla="*/ 2147483647 h 624"/>
                  <a:gd name="T92" fmla="*/ 2147483647 w 1116"/>
                  <a:gd name="T93" fmla="*/ 2147483647 h 624"/>
                  <a:gd name="T94" fmla="*/ 2147483647 w 1116"/>
                  <a:gd name="T95" fmla="*/ 2147483647 h 624"/>
                  <a:gd name="T96" fmla="*/ 2147483647 w 1116"/>
                  <a:gd name="T97" fmla="*/ 2147483647 h 624"/>
                  <a:gd name="T98" fmla="*/ 2147483647 w 1116"/>
                  <a:gd name="T99" fmla="*/ 2147483647 h 624"/>
                  <a:gd name="T100" fmla="*/ 2147483647 w 1116"/>
                  <a:gd name="T101" fmla="*/ 2147483647 h 624"/>
                  <a:gd name="T102" fmla="*/ 2147483647 w 1116"/>
                  <a:gd name="T103" fmla="*/ 2147483647 h 624"/>
                  <a:gd name="T104" fmla="*/ 2147483647 w 1116"/>
                  <a:gd name="T105" fmla="*/ 2147483647 h 624"/>
                  <a:gd name="T106" fmla="*/ 2147483647 w 1116"/>
                  <a:gd name="T107" fmla="*/ 2147483647 h 624"/>
                  <a:gd name="T108" fmla="*/ 2147483647 w 1116"/>
                  <a:gd name="T109" fmla="*/ 2147483647 h 624"/>
                  <a:gd name="T110" fmla="*/ 2147483647 w 1116"/>
                  <a:gd name="T111" fmla="*/ 2147483647 h 624"/>
                  <a:gd name="T112" fmla="*/ 2147483647 w 1116"/>
                  <a:gd name="T113" fmla="*/ 2147483647 h 624"/>
                  <a:gd name="T114" fmla="*/ 2147483647 w 1116"/>
                  <a:gd name="T115" fmla="*/ 2147483647 h 624"/>
                  <a:gd name="T116" fmla="*/ 2147483647 w 1116"/>
                  <a:gd name="T117" fmla="*/ 2147483647 h 6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16"/>
                  <a:gd name="T178" fmla="*/ 0 h 624"/>
                  <a:gd name="T179" fmla="*/ 1116 w 1116"/>
                  <a:gd name="T180" fmla="*/ 624 h 6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16" h="624">
                    <a:moveTo>
                      <a:pt x="24" y="324"/>
                    </a:moveTo>
                    <a:lnTo>
                      <a:pt x="30" y="324"/>
                    </a:lnTo>
                    <a:lnTo>
                      <a:pt x="36" y="330"/>
                    </a:lnTo>
                    <a:lnTo>
                      <a:pt x="48" y="330"/>
                    </a:lnTo>
                    <a:lnTo>
                      <a:pt x="54" y="336"/>
                    </a:lnTo>
                    <a:lnTo>
                      <a:pt x="78" y="336"/>
                    </a:lnTo>
                    <a:lnTo>
                      <a:pt x="84" y="342"/>
                    </a:lnTo>
                    <a:lnTo>
                      <a:pt x="108" y="342"/>
                    </a:lnTo>
                    <a:lnTo>
                      <a:pt x="114" y="348"/>
                    </a:lnTo>
                    <a:lnTo>
                      <a:pt x="126" y="342"/>
                    </a:lnTo>
                    <a:lnTo>
                      <a:pt x="132" y="342"/>
                    </a:lnTo>
                    <a:lnTo>
                      <a:pt x="144" y="336"/>
                    </a:lnTo>
                    <a:lnTo>
                      <a:pt x="150" y="336"/>
                    </a:lnTo>
                    <a:lnTo>
                      <a:pt x="174" y="360"/>
                    </a:lnTo>
                    <a:lnTo>
                      <a:pt x="186" y="360"/>
                    </a:lnTo>
                    <a:lnTo>
                      <a:pt x="198" y="348"/>
                    </a:lnTo>
                    <a:lnTo>
                      <a:pt x="198" y="342"/>
                    </a:lnTo>
                    <a:lnTo>
                      <a:pt x="222" y="348"/>
                    </a:lnTo>
                    <a:lnTo>
                      <a:pt x="228" y="336"/>
                    </a:lnTo>
                    <a:lnTo>
                      <a:pt x="234" y="342"/>
                    </a:lnTo>
                    <a:lnTo>
                      <a:pt x="252" y="342"/>
                    </a:lnTo>
                    <a:lnTo>
                      <a:pt x="258" y="336"/>
                    </a:lnTo>
                    <a:lnTo>
                      <a:pt x="258" y="330"/>
                    </a:lnTo>
                    <a:lnTo>
                      <a:pt x="270" y="318"/>
                    </a:lnTo>
                    <a:lnTo>
                      <a:pt x="282" y="318"/>
                    </a:lnTo>
                    <a:lnTo>
                      <a:pt x="288" y="306"/>
                    </a:lnTo>
                    <a:lnTo>
                      <a:pt x="294" y="306"/>
                    </a:lnTo>
                    <a:lnTo>
                      <a:pt x="306" y="312"/>
                    </a:lnTo>
                    <a:lnTo>
                      <a:pt x="318" y="312"/>
                    </a:lnTo>
                    <a:lnTo>
                      <a:pt x="318" y="306"/>
                    </a:lnTo>
                    <a:lnTo>
                      <a:pt x="324" y="306"/>
                    </a:lnTo>
                    <a:lnTo>
                      <a:pt x="336" y="300"/>
                    </a:lnTo>
                    <a:lnTo>
                      <a:pt x="342" y="300"/>
                    </a:lnTo>
                    <a:lnTo>
                      <a:pt x="354" y="312"/>
                    </a:lnTo>
                    <a:lnTo>
                      <a:pt x="360" y="312"/>
                    </a:lnTo>
                    <a:lnTo>
                      <a:pt x="360" y="318"/>
                    </a:lnTo>
                    <a:lnTo>
                      <a:pt x="402" y="318"/>
                    </a:lnTo>
                    <a:lnTo>
                      <a:pt x="408" y="324"/>
                    </a:lnTo>
                    <a:lnTo>
                      <a:pt x="408" y="336"/>
                    </a:lnTo>
                    <a:lnTo>
                      <a:pt x="426" y="336"/>
                    </a:lnTo>
                    <a:lnTo>
                      <a:pt x="438" y="342"/>
                    </a:lnTo>
                    <a:lnTo>
                      <a:pt x="444" y="348"/>
                    </a:lnTo>
                    <a:lnTo>
                      <a:pt x="450" y="360"/>
                    </a:lnTo>
                    <a:lnTo>
                      <a:pt x="444" y="366"/>
                    </a:lnTo>
                    <a:lnTo>
                      <a:pt x="444" y="390"/>
                    </a:lnTo>
                    <a:lnTo>
                      <a:pt x="456" y="384"/>
                    </a:lnTo>
                    <a:lnTo>
                      <a:pt x="462" y="384"/>
                    </a:lnTo>
                    <a:lnTo>
                      <a:pt x="468" y="390"/>
                    </a:lnTo>
                    <a:lnTo>
                      <a:pt x="462" y="396"/>
                    </a:lnTo>
                    <a:lnTo>
                      <a:pt x="462" y="414"/>
                    </a:lnTo>
                    <a:lnTo>
                      <a:pt x="474" y="414"/>
                    </a:lnTo>
                    <a:lnTo>
                      <a:pt x="480" y="420"/>
                    </a:lnTo>
                    <a:lnTo>
                      <a:pt x="492" y="420"/>
                    </a:lnTo>
                    <a:lnTo>
                      <a:pt x="498" y="426"/>
                    </a:lnTo>
                    <a:lnTo>
                      <a:pt x="498" y="456"/>
                    </a:lnTo>
                    <a:lnTo>
                      <a:pt x="492" y="456"/>
                    </a:lnTo>
                    <a:lnTo>
                      <a:pt x="480" y="462"/>
                    </a:lnTo>
                    <a:lnTo>
                      <a:pt x="462" y="462"/>
                    </a:lnTo>
                    <a:lnTo>
                      <a:pt x="456" y="456"/>
                    </a:lnTo>
                    <a:lnTo>
                      <a:pt x="438" y="456"/>
                    </a:lnTo>
                    <a:lnTo>
                      <a:pt x="432" y="462"/>
                    </a:lnTo>
                    <a:lnTo>
                      <a:pt x="432" y="468"/>
                    </a:lnTo>
                    <a:lnTo>
                      <a:pt x="438" y="468"/>
                    </a:lnTo>
                    <a:lnTo>
                      <a:pt x="450" y="474"/>
                    </a:lnTo>
                    <a:lnTo>
                      <a:pt x="456" y="480"/>
                    </a:lnTo>
                    <a:lnTo>
                      <a:pt x="438" y="492"/>
                    </a:lnTo>
                    <a:lnTo>
                      <a:pt x="432" y="498"/>
                    </a:lnTo>
                    <a:lnTo>
                      <a:pt x="420" y="504"/>
                    </a:lnTo>
                    <a:lnTo>
                      <a:pt x="414" y="504"/>
                    </a:lnTo>
                    <a:lnTo>
                      <a:pt x="414" y="516"/>
                    </a:lnTo>
                    <a:lnTo>
                      <a:pt x="420" y="522"/>
                    </a:lnTo>
                    <a:lnTo>
                      <a:pt x="420" y="534"/>
                    </a:lnTo>
                    <a:lnTo>
                      <a:pt x="396" y="540"/>
                    </a:lnTo>
                    <a:lnTo>
                      <a:pt x="390" y="528"/>
                    </a:lnTo>
                    <a:lnTo>
                      <a:pt x="390" y="516"/>
                    </a:lnTo>
                    <a:lnTo>
                      <a:pt x="390" y="528"/>
                    </a:lnTo>
                    <a:lnTo>
                      <a:pt x="396" y="540"/>
                    </a:lnTo>
                    <a:lnTo>
                      <a:pt x="396" y="546"/>
                    </a:lnTo>
                    <a:lnTo>
                      <a:pt x="408" y="552"/>
                    </a:lnTo>
                    <a:lnTo>
                      <a:pt x="438" y="552"/>
                    </a:lnTo>
                    <a:lnTo>
                      <a:pt x="444" y="546"/>
                    </a:lnTo>
                    <a:lnTo>
                      <a:pt x="450" y="546"/>
                    </a:lnTo>
                    <a:lnTo>
                      <a:pt x="456" y="540"/>
                    </a:lnTo>
                    <a:lnTo>
                      <a:pt x="474" y="540"/>
                    </a:lnTo>
                    <a:lnTo>
                      <a:pt x="480" y="534"/>
                    </a:lnTo>
                    <a:lnTo>
                      <a:pt x="486" y="534"/>
                    </a:lnTo>
                    <a:lnTo>
                      <a:pt x="480" y="528"/>
                    </a:lnTo>
                    <a:lnTo>
                      <a:pt x="486" y="528"/>
                    </a:lnTo>
                    <a:lnTo>
                      <a:pt x="492" y="522"/>
                    </a:lnTo>
                    <a:lnTo>
                      <a:pt x="510" y="516"/>
                    </a:lnTo>
                    <a:lnTo>
                      <a:pt x="522" y="510"/>
                    </a:lnTo>
                    <a:lnTo>
                      <a:pt x="528" y="504"/>
                    </a:lnTo>
                    <a:lnTo>
                      <a:pt x="534" y="492"/>
                    </a:lnTo>
                    <a:lnTo>
                      <a:pt x="540" y="486"/>
                    </a:lnTo>
                    <a:lnTo>
                      <a:pt x="546" y="474"/>
                    </a:lnTo>
                    <a:lnTo>
                      <a:pt x="552" y="468"/>
                    </a:lnTo>
                    <a:lnTo>
                      <a:pt x="552" y="462"/>
                    </a:lnTo>
                    <a:lnTo>
                      <a:pt x="582" y="450"/>
                    </a:lnTo>
                    <a:lnTo>
                      <a:pt x="600" y="438"/>
                    </a:lnTo>
                    <a:lnTo>
                      <a:pt x="612" y="444"/>
                    </a:lnTo>
                    <a:lnTo>
                      <a:pt x="624" y="444"/>
                    </a:lnTo>
                    <a:lnTo>
                      <a:pt x="636" y="450"/>
                    </a:lnTo>
                    <a:lnTo>
                      <a:pt x="654" y="450"/>
                    </a:lnTo>
                    <a:lnTo>
                      <a:pt x="666" y="438"/>
                    </a:lnTo>
                    <a:lnTo>
                      <a:pt x="648" y="462"/>
                    </a:lnTo>
                    <a:lnTo>
                      <a:pt x="624" y="462"/>
                    </a:lnTo>
                    <a:lnTo>
                      <a:pt x="630" y="468"/>
                    </a:lnTo>
                    <a:lnTo>
                      <a:pt x="642" y="474"/>
                    </a:lnTo>
                    <a:lnTo>
                      <a:pt x="654" y="486"/>
                    </a:lnTo>
                    <a:lnTo>
                      <a:pt x="726" y="486"/>
                    </a:lnTo>
                    <a:lnTo>
                      <a:pt x="738" y="504"/>
                    </a:lnTo>
                    <a:lnTo>
                      <a:pt x="726" y="510"/>
                    </a:lnTo>
                    <a:lnTo>
                      <a:pt x="720" y="516"/>
                    </a:lnTo>
                    <a:lnTo>
                      <a:pt x="684" y="534"/>
                    </a:lnTo>
                    <a:lnTo>
                      <a:pt x="678" y="540"/>
                    </a:lnTo>
                    <a:lnTo>
                      <a:pt x="678" y="546"/>
                    </a:lnTo>
                    <a:lnTo>
                      <a:pt x="684" y="546"/>
                    </a:lnTo>
                    <a:lnTo>
                      <a:pt x="690" y="552"/>
                    </a:lnTo>
                    <a:lnTo>
                      <a:pt x="720" y="552"/>
                    </a:lnTo>
                    <a:lnTo>
                      <a:pt x="732" y="558"/>
                    </a:lnTo>
                    <a:lnTo>
                      <a:pt x="744" y="570"/>
                    </a:lnTo>
                    <a:lnTo>
                      <a:pt x="744" y="594"/>
                    </a:lnTo>
                    <a:lnTo>
                      <a:pt x="738" y="606"/>
                    </a:lnTo>
                    <a:lnTo>
                      <a:pt x="738" y="618"/>
                    </a:lnTo>
                    <a:lnTo>
                      <a:pt x="756" y="618"/>
                    </a:lnTo>
                    <a:lnTo>
                      <a:pt x="768" y="624"/>
                    </a:lnTo>
                    <a:lnTo>
                      <a:pt x="780" y="624"/>
                    </a:lnTo>
                    <a:lnTo>
                      <a:pt x="780" y="618"/>
                    </a:lnTo>
                    <a:lnTo>
                      <a:pt x="792" y="606"/>
                    </a:lnTo>
                    <a:lnTo>
                      <a:pt x="804" y="600"/>
                    </a:lnTo>
                    <a:lnTo>
                      <a:pt x="810" y="594"/>
                    </a:lnTo>
                    <a:lnTo>
                      <a:pt x="840" y="594"/>
                    </a:lnTo>
                    <a:lnTo>
                      <a:pt x="858" y="576"/>
                    </a:lnTo>
                    <a:lnTo>
                      <a:pt x="858" y="570"/>
                    </a:lnTo>
                    <a:lnTo>
                      <a:pt x="864" y="564"/>
                    </a:lnTo>
                    <a:lnTo>
                      <a:pt x="870" y="564"/>
                    </a:lnTo>
                    <a:lnTo>
                      <a:pt x="882" y="576"/>
                    </a:lnTo>
                    <a:lnTo>
                      <a:pt x="918" y="570"/>
                    </a:lnTo>
                    <a:lnTo>
                      <a:pt x="918" y="552"/>
                    </a:lnTo>
                    <a:lnTo>
                      <a:pt x="930" y="540"/>
                    </a:lnTo>
                    <a:lnTo>
                      <a:pt x="900" y="540"/>
                    </a:lnTo>
                    <a:lnTo>
                      <a:pt x="894" y="546"/>
                    </a:lnTo>
                    <a:lnTo>
                      <a:pt x="882" y="552"/>
                    </a:lnTo>
                    <a:lnTo>
                      <a:pt x="852" y="552"/>
                    </a:lnTo>
                    <a:lnTo>
                      <a:pt x="846" y="546"/>
                    </a:lnTo>
                    <a:lnTo>
                      <a:pt x="834" y="540"/>
                    </a:lnTo>
                    <a:lnTo>
                      <a:pt x="828" y="534"/>
                    </a:lnTo>
                    <a:lnTo>
                      <a:pt x="828" y="522"/>
                    </a:lnTo>
                    <a:lnTo>
                      <a:pt x="822" y="516"/>
                    </a:lnTo>
                    <a:lnTo>
                      <a:pt x="810" y="516"/>
                    </a:lnTo>
                    <a:lnTo>
                      <a:pt x="786" y="498"/>
                    </a:lnTo>
                    <a:lnTo>
                      <a:pt x="750" y="492"/>
                    </a:lnTo>
                    <a:lnTo>
                      <a:pt x="744" y="480"/>
                    </a:lnTo>
                    <a:lnTo>
                      <a:pt x="810" y="480"/>
                    </a:lnTo>
                    <a:lnTo>
                      <a:pt x="822" y="474"/>
                    </a:lnTo>
                    <a:lnTo>
                      <a:pt x="834" y="462"/>
                    </a:lnTo>
                    <a:lnTo>
                      <a:pt x="846" y="468"/>
                    </a:lnTo>
                    <a:lnTo>
                      <a:pt x="852" y="462"/>
                    </a:lnTo>
                    <a:lnTo>
                      <a:pt x="864" y="456"/>
                    </a:lnTo>
                    <a:lnTo>
                      <a:pt x="870" y="450"/>
                    </a:lnTo>
                    <a:lnTo>
                      <a:pt x="882" y="444"/>
                    </a:lnTo>
                    <a:lnTo>
                      <a:pt x="906" y="444"/>
                    </a:lnTo>
                    <a:lnTo>
                      <a:pt x="918" y="438"/>
                    </a:lnTo>
                    <a:lnTo>
                      <a:pt x="930" y="438"/>
                    </a:lnTo>
                    <a:lnTo>
                      <a:pt x="978" y="408"/>
                    </a:lnTo>
                    <a:lnTo>
                      <a:pt x="1014" y="408"/>
                    </a:lnTo>
                    <a:lnTo>
                      <a:pt x="1014" y="372"/>
                    </a:lnTo>
                    <a:lnTo>
                      <a:pt x="1032" y="372"/>
                    </a:lnTo>
                    <a:lnTo>
                      <a:pt x="1038" y="366"/>
                    </a:lnTo>
                    <a:lnTo>
                      <a:pt x="1038" y="360"/>
                    </a:lnTo>
                    <a:lnTo>
                      <a:pt x="1050" y="348"/>
                    </a:lnTo>
                    <a:lnTo>
                      <a:pt x="1080" y="348"/>
                    </a:lnTo>
                    <a:lnTo>
                      <a:pt x="1092" y="342"/>
                    </a:lnTo>
                    <a:lnTo>
                      <a:pt x="1104" y="342"/>
                    </a:lnTo>
                    <a:lnTo>
                      <a:pt x="1116" y="330"/>
                    </a:lnTo>
                    <a:lnTo>
                      <a:pt x="1116" y="324"/>
                    </a:lnTo>
                    <a:lnTo>
                      <a:pt x="1110" y="312"/>
                    </a:lnTo>
                    <a:lnTo>
                      <a:pt x="1110" y="300"/>
                    </a:lnTo>
                    <a:lnTo>
                      <a:pt x="1098" y="294"/>
                    </a:lnTo>
                    <a:lnTo>
                      <a:pt x="1086" y="282"/>
                    </a:lnTo>
                    <a:lnTo>
                      <a:pt x="1092" y="276"/>
                    </a:lnTo>
                    <a:lnTo>
                      <a:pt x="1110" y="276"/>
                    </a:lnTo>
                    <a:lnTo>
                      <a:pt x="1116" y="270"/>
                    </a:lnTo>
                    <a:lnTo>
                      <a:pt x="1110" y="264"/>
                    </a:lnTo>
                    <a:lnTo>
                      <a:pt x="1104" y="264"/>
                    </a:lnTo>
                    <a:lnTo>
                      <a:pt x="1098" y="258"/>
                    </a:lnTo>
                    <a:lnTo>
                      <a:pt x="1092" y="258"/>
                    </a:lnTo>
                    <a:lnTo>
                      <a:pt x="1110" y="246"/>
                    </a:lnTo>
                    <a:lnTo>
                      <a:pt x="1110" y="222"/>
                    </a:lnTo>
                    <a:lnTo>
                      <a:pt x="1104" y="216"/>
                    </a:lnTo>
                    <a:lnTo>
                      <a:pt x="1080" y="216"/>
                    </a:lnTo>
                    <a:lnTo>
                      <a:pt x="1062" y="204"/>
                    </a:lnTo>
                    <a:lnTo>
                      <a:pt x="1056" y="198"/>
                    </a:lnTo>
                    <a:lnTo>
                      <a:pt x="1056" y="192"/>
                    </a:lnTo>
                    <a:lnTo>
                      <a:pt x="1014" y="192"/>
                    </a:lnTo>
                    <a:lnTo>
                      <a:pt x="1002" y="186"/>
                    </a:lnTo>
                    <a:lnTo>
                      <a:pt x="996" y="180"/>
                    </a:lnTo>
                    <a:lnTo>
                      <a:pt x="978" y="180"/>
                    </a:lnTo>
                    <a:lnTo>
                      <a:pt x="966" y="186"/>
                    </a:lnTo>
                    <a:lnTo>
                      <a:pt x="942" y="162"/>
                    </a:lnTo>
                    <a:lnTo>
                      <a:pt x="936" y="150"/>
                    </a:lnTo>
                    <a:lnTo>
                      <a:pt x="924" y="150"/>
                    </a:lnTo>
                    <a:lnTo>
                      <a:pt x="918" y="156"/>
                    </a:lnTo>
                    <a:lnTo>
                      <a:pt x="918" y="162"/>
                    </a:lnTo>
                    <a:lnTo>
                      <a:pt x="912" y="156"/>
                    </a:lnTo>
                    <a:lnTo>
                      <a:pt x="864" y="156"/>
                    </a:lnTo>
                    <a:lnTo>
                      <a:pt x="858" y="150"/>
                    </a:lnTo>
                    <a:lnTo>
                      <a:pt x="846" y="150"/>
                    </a:lnTo>
                    <a:lnTo>
                      <a:pt x="840" y="144"/>
                    </a:lnTo>
                    <a:lnTo>
                      <a:pt x="816" y="150"/>
                    </a:lnTo>
                    <a:lnTo>
                      <a:pt x="810" y="150"/>
                    </a:lnTo>
                    <a:lnTo>
                      <a:pt x="798" y="102"/>
                    </a:lnTo>
                    <a:lnTo>
                      <a:pt x="756" y="84"/>
                    </a:lnTo>
                    <a:lnTo>
                      <a:pt x="720" y="84"/>
                    </a:lnTo>
                    <a:lnTo>
                      <a:pt x="720" y="66"/>
                    </a:lnTo>
                    <a:lnTo>
                      <a:pt x="714" y="48"/>
                    </a:lnTo>
                    <a:lnTo>
                      <a:pt x="720" y="48"/>
                    </a:lnTo>
                    <a:lnTo>
                      <a:pt x="726" y="42"/>
                    </a:lnTo>
                    <a:lnTo>
                      <a:pt x="726" y="30"/>
                    </a:lnTo>
                    <a:lnTo>
                      <a:pt x="720" y="30"/>
                    </a:lnTo>
                    <a:lnTo>
                      <a:pt x="708" y="24"/>
                    </a:lnTo>
                    <a:lnTo>
                      <a:pt x="702" y="18"/>
                    </a:lnTo>
                    <a:lnTo>
                      <a:pt x="696" y="18"/>
                    </a:lnTo>
                    <a:lnTo>
                      <a:pt x="690" y="0"/>
                    </a:lnTo>
                    <a:lnTo>
                      <a:pt x="642" y="0"/>
                    </a:lnTo>
                    <a:lnTo>
                      <a:pt x="630" y="6"/>
                    </a:lnTo>
                    <a:lnTo>
                      <a:pt x="600" y="6"/>
                    </a:lnTo>
                    <a:lnTo>
                      <a:pt x="600" y="18"/>
                    </a:lnTo>
                    <a:lnTo>
                      <a:pt x="594" y="24"/>
                    </a:lnTo>
                    <a:lnTo>
                      <a:pt x="558" y="24"/>
                    </a:lnTo>
                    <a:lnTo>
                      <a:pt x="546" y="18"/>
                    </a:lnTo>
                    <a:lnTo>
                      <a:pt x="516" y="18"/>
                    </a:lnTo>
                    <a:lnTo>
                      <a:pt x="510" y="30"/>
                    </a:lnTo>
                    <a:lnTo>
                      <a:pt x="498" y="36"/>
                    </a:lnTo>
                    <a:lnTo>
                      <a:pt x="492" y="42"/>
                    </a:lnTo>
                    <a:lnTo>
                      <a:pt x="486" y="54"/>
                    </a:lnTo>
                    <a:lnTo>
                      <a:pt x="492" y="60"/>
                    </a:lnTo>
                    <a:lnTo>
                      <a:pt x="492" y="72"/>
                    </a:lnTo>
                    <a:lnTo>
                      <a:pt x="486" y="78"/>
                    </a:lnTo>
                    <a:lnTo>
                      <a:pt x="468" y="78"/>
                    </a:lnTo>
                    <a:lnTo>
                      <a:pt x="462" y="72"/>
                    </a:lnTo>
                    <a:lnTo>
                      <a:pt x="438" y="72"/>
                    </a:lnTo>
                    <a:lnTo>
                      <a:pt x="426" y="78"/>
                    </a:lnTo>
                    <a:lnTo>
                      <a:pt x="420" y="78"/>
                    </a:lnTo>
                    <a:lnTo>
                      <a:pt x="420" y="66"/>
                    </a:lnTo>
                    <a:lnTo>
                      <a:pt x="414" y="60"/>
                    </a:lnTo>
                    <a:lnTo>
                      <a:pt x="396" y="60"/>
                    </a:lnTo>
                    <a:lnTo>
                      <a:pt x="390" y="66"/>
                    </a:lnTo>
                    <a:lnTo>
                      <a:pt x="390" y="72"/>
                    </a:lnTo>
                    <a:lnTo>
                      <a:pt x="378" y="60"/>
                    </a:lnTo>
                    <a:lnTo>
                      <a:pt x="366" y="66"/>
                    </a:lnTo>
                    <a:lnTo>
                      <a:pt x="360" y="60"/>
                    </a:lnTo>
                    <a:lnTo>
                      <a:pt x="342" y="66"/>
                    </a:lnTo>
                    <a:lnTo>
                      <a:pt x="336" y="54"/>
                    </a:lnTo>
                    <a:lnTo>
                      <a:pt x="324" y="66"/>
                    </a:lnTo>
                    <a:lnTo>
                      <a:pt x="306" y="54"/>
                    </a:lnTo>
                    <a:lnTo>
                      <a:pt x="300" y="60"/>
                    </a:lnTo>
                    <a:lnTo>
                      <a:pt x="282" y="48"/>
                    </a:lnTo>
                    <a:lnTo>
                      <a:pt x="258" y="42"/>
                    </a:lnTo>
                    <a:lnTo>
                      <a:pt x="222" y="42"/>
                    </a:lnTo>
                    <a:lnTo>
                      <a:pt x="216" y="36"/>
                    </a:lnTo>
                    <a:lnTo>
                      <a:pt x="216" y="30"/>
                    </a:lnTo>
                    <a:lnTo>
                      <a:pt x="168" y="30"/>
                    </a:lnTo>
                    <a:lnTo>
                      <a:pt x="162" y="36"/>
                    </a:lnTo>
                    <a:lnTo>
                      <a:pt x="150" y="42"/>
                    </a:lnTo>
                    <a:lnTo>
                      <a:pt x="114" y="42"/>
                    </a:lnTo>
                    <a:lnTo>
                      <a:pt x="114" y="48"/>
                    </a:lnTo>
                    <a:lnTo>
                      <a:pt x="96" y="66"/>
                    </a:lnTo>
                    <a:lnTo>
                      <a:pt x="78" y="66"/>
                    </a:lnTo>
                    <a:lnTo>
                      <a:pt x="66" y="60"/>
                    </a:lnTo>
                    <a:lnTo>
                      <a:pt x="72" y="78"/>
                    </a:lnTo>
                    <a:lnTo>
                      <a:pt x="90" y="96"/>
                    </a:lnTo>
                    <a:lnTo>
                      <a:pt x="90" y="102"/>
                    </a:lnTo>
                    <a:lnTo>
                      <a:pt x="102" y="108"/>
                    </a:lnTo>
                    <a:lnTo>
                      <a:pt x="108" y="114"/>
                    </a:lnTo>
                    <a:lnTo>
                      <a:pt x="102" y="126"/>
                    </a:lnTo>
                    <a:lnTo>
                      <a:pt x="108" y="132"/>
                    </a:lnTo>
                    <a:lnTo>
                      <a:pt x="108" y="138"/>
                    </a:lnTo>
                    <a:lnTo>
                      <a:pt x="114" y="144"/>
                    </a:lnTo>
                    <a:lnTo>
                      <a:pt x="108" y="150"/>
                    </a:lnTo>
                    <a:lnTo>
                      <a:pt x="102" y="150"/>
                    </a:lnTo>
                    <a:lnTo>
                      <a:pt x="96" y="156"/>
                    </a:lnTo>
                    <a:lnTo>
                      <a:pt x="84" y="156"/>
                    </a:lnTo>
                    <a:lnTo>
                      <a:pt x="30" y="204"/>
                    </a:lnTo>
                    <a:lnTo>
                      <a:pt x="30" y="246"/>
                    </a:lnTo>
                    <a:lnTo>
                      <a:pt x="42" y="258"/>
                    </a:lnTo>
                    <a:lnTo>
                      <a:pt x="18" y="258"/>
                    </a:lnTo>
                    <a:lnTo>
                      <a:pt x="18" y="270"/>
                    </a:lnTo>
                    <a:lnTo>
                      <a:pt x="12" y="276"/>
                    </a:lnTo>
                    <a:lnTo>
                      <a:pt x="12" y="282"/>
                    </a:lnTo>
                    <a:lnTo>
                      <a:pt x="6" y="288"/>
                    </a:lnTo>
                    <a:lnTo>
                      <a:pt x="0" y="288"/>
                    </a:lnTo>
                    <a:lnTo>
                      <a:pt x="0" y="306"/>
                    </a:lnTo>
                    <a:lnTo>
                      <a:pt x="6" y="306"/>
                    </a:lnTo>
                    <a:lnTo>
                      <a:pt x="24" y="32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3" name="Switzerland" descr="© INSCALE GmbH, 05.05.2010&#10;http://www.presentationload.com/">
                <a:extLst>
                  <a:ext uri="{FF2B5EF4-FFF2-40B4-BE49-F238E27FC236}">
                    <a16:creationId xmlns:a16="http://schemas.microsoft.com/office/drawing/2014/main" id="{D0E97180-B66D-399C-A971-68F70BEC32DA}"/>
                  </a:ext>
                </a:extLst>
              </p:cNvPr>
              <p:cNvSpPr>
                <a:spLocks/>
              </p:cNvSpPr>
              <p:nvPr/>
            </p:nvSpPr>
            <p:spPr bwMode="gray">
              <a:xfrm>
                <a:off x="5747766" y="2215741"/>
                <a:ext cx="136462" cy="75608"/>
              </a:xfrm>
              <a:custGeom>
                <a:avLst/>
                <a:gdLst>
                  <a:gd name="T0" fmla="*/ 2147483647 w 288"/>
                  <a:gd name="T1" fmla="*/ 2147483647 h 162"/>
                  <a:gd name="T2" fmla="*/ 2147483647 w 288"/>
                  <a:gd name="T3" fmla="*/ 2147483647 h 162"/>
                  <a:gd name="T4" fmla="*/ 2147483647 w 288"/>
                  <a:gd name="T5" fmla="*/ 2147483647 h 162"/>
                  <a:gd name="T6" fmla="*/ 2147483647 w 288"/>
                  <a:gd name="T7" fmla="*/ 2147483647 h 162"/>
                  <a:gd name="T8" fmla="*/ 2147483647 w 288"/>
                  <a:gd name="T9" fmla="*/ 2147483647 h 162"/>
                  <a:gd name="T10" fmla="*/ 2147483647 w 288"/>
                  <a:gd name="T11" fmla="*/ 2147483647 h 162"/>
                  <a:gd name="T12" fmla="*/ 2147483647 w 288"/>
                  <a:gd name="T13" fmla="*/ 2147483647 h 162"/>
                  <a:gd name="T14" fmla="*/ 0 w 288"/>
                  <a:gd name="T15" fmla="*/ 2147483647 h 162"/>
                  <a:gd name="T16" fmla="*/ 2147483647 w 288"/>
                  <a:gd name="T17" fmla="*/ 2147483647 h 162"/>
                  <a:gd name="T18" fmla="*/ 2147483647 w 288"/>
                  <a:gd name="T19" fmla="*/ 2147483647 h 162"/>
                  <a:gd name="T20" fmla="*/ 2147483647 w 288"/>
                  <a:gd name="T21" fmla="*/ 2147483647 h 162"/>
                  <a:gd name="T22" fmla="*/ 2147483647 w 288"/>
                  <a:gd name="T23" fmla="*/ 2147483647 h 162"/>
                  <a:gd name="T24" fmla="*/ 2147483647 w 288"/>
                  <a:gd name="T25" fmla="*/ 2147483647 h 162"/>
                  <a:gd name="T26" fmla="*/ 2147483647 w 288"/>
                  <a:gd name="T27" fmla="*/ 2147483647 h 162"/>
                  <a:gd name="T28" fmla="*/ 2147483647 w 288"/>
                  <a:gd name="T29" fmla="*/ 2147483647 h 162"/>
                  <a:gd name="T30" fmla="*/ 2147483647 w 288"/>
                  <a:gd name="T31" fmla="*/ 2147483647 h 162"/>
                  <a:gd name="T32" fmla="*/ 2147483647 w 288"/>
                  <a:gd name="T33" fmla="*/ 2147483647 h 162"/>
                  <a:gd name="T34" fmla="*/ 2147483647 w 288"/>
                  <a:gd name="T35" fmla="*/ 2147483647 h 162"/>
                  <a:gd name="T36" fmla="*/ 2147483647 w 288"/>
                  <a:gd name="T37" fmla="*/ 2147483647 h 162"/>
                  <a:gd name="T38" fmla="*/ 2147483647 w 288"/>
                  <a:gd name="T39" fmla="*/ 2147483647 h 162"/>
                  <a:gd name="T40" fmla="*/ 2147483647 w 288"/>
                  <a:gd name="T41" fmla="*/ 2147483647 h 162"/>
                  <a:gd name="T42" fmla="*/ 2147483647 w 288"/>
                  <a:gd name="T43" fmla="*/ 2147483647 h 162"/>
                  <a:gd name="T44" fmla="*/ 2147483647 w 288"/>
                  <a:gd name="T45" fmla="*/ 2147483647 h 162"/>
                  <a:gd name="T46" fmla="*/ 2147483647 w 288"/>
                  <a:gd name="T47" fmla="*/ 2147483647 h 162"/>
                  <a:gd name="T48" fmla="*/ 2147483647 w 288"/>
                  <a:gd name="T49" fmla="*/ 2147483647 h 162"/>
                  <a:gd name="T50" fmla="*/ 2147483647 w 288"/>
                  <a:gd name="T51" fmla="*/ 2147483647 h 162"/>
                  <a:gd name="T52" fmla="*/ 2147483647 w 288"/>
                  <a:gd name="T53" fmla="*/ 2147483647 h 162"/>
                  <a:gd name="T54" fmla="*/ 2147483647 w 288"/>
                  <a:gd name="T55" fmla="*/ 2147483647 h 162"/>
                  <a:gd name="T56" fmla="*/ 2147483647 w 288"/>
                  <a:gd name="T57" fmla="*/ 2147483647 h 162"/>
                  <a:gd name="T58" fmla="*/ 2147483647 w 288"/>
                  <a:gd name="T59" fmla="*/ 2147483647 h 162"/>
                  <a:gd name="T60" fmla="*/ 2147483647 w 288"/>
                  <a:gd name="T61" fmla="*/ 2147483647 h 162"/>
                  <a:gd name="T62" fmla="*/ 2147483647 w 288"/>
                  <a:gd name="T63" fmla="*/ 2147483647 h 162"/>
                  <a:gd name="T64" fmla="*/ 2147483647 w 288"/>
                  <a:gd name="T65" fmla="*/ 2147483647 h 162"/>
                  <a:gd name="T66" fmla="*/ 2147483647 w 288"/>
                  <a:gd name="T67" fmla="*/ 0 h 162"/>
                  <a:gd name="T68" fmla="*/ 2147483647 w 288"/>
                  <a:gd name="T69" fmla="*/ 2147483647 h 162"/>
                  <a:gd name="T70" fmla="*/ 2147483647 w 288"/>
                  <a:gd name="T71" fmla="*/ 2147483647 h 162"/>
                  <a:gd name="T72" fmla="*/ 2147483647 w 288"/>
                  <a:gd name="T73" fmla="*/ 2147483647 h 16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88"/>
                  <a:gd name="T112" fmla="*/ 0 h 162"/>
                  <a:gd name="T113" fmla="*/ 288 w 288"/>
                  <a:gd name="T114" fmla="*/ 162 h 16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88" h="162">
                    <a:moveTo>
                      <a:pt x="132" y="24"/>
                    </a:moveTo>
                    <a:lnTo>
                      <a:pt x="96" y="24"/>
                    </a:lnTo>
                    <a:lnTo>
                      <a:pt x="90" y="42"/>
                    </a:lnTo>
                    <a:lnTo>
                      <a:pt x="72" y="30"/>
                    </a:lnTo>
                    <a:lnTo>
                      <a:pt x="66" y="42"/>
                    </a:lnTo>
                    <a:lnTo>
                      <a:pt x="60" y="48"/>
                    </a:lnTo>
                    <a:lnTo>
                      <a:pt x="54" y="60"/>
                    </a:lnTo>
                    <a:lnTo>
                      <a:pt x="48" y="66"/>
                    </a:lnTo>
                    <a:lnTo>
                      <a:pt x="30" y="66"/>
                    </a:lnTo>
                    <a:lnTo>
                      <a:pt x="30" y="78"/>
                    </a:lnTo>
                    <a:lnTo>
                      <a:pt x="18" y="90"/>
                    </a:lnTo>
                    <a:lnTo>
                      <a:pt x="12" y="102"/>
                    </a:lnTo>
                    <a:lnTo>
                      <a:pt x="0" y="108"/>
                    </a:lnTo>
                    <a:lnTo>
                      <a:pt x="6" y="120"/>
                    </a:lnTo>
                    <a:lnTo>
                      <a:pt x="0" y="126"/>
                    </a:lnTo>
                    <a:lnTo>
                      <a:pt x="0" y="132"/>
                    </a:lnTo>
                    <a:lnTo>
                      <a:pt x="6" y="132"/>
                    </a:lnTo>
                    <a:lnTo>
                      <a:pt x="30" y="108"/>
                    </a:lnTo>
                    <a:lnTo>
                      <a:pt x="48" y="108"/>
                    </a:lnTo>
                    <a:lnTo>
                      <a:pt x="54" y="114"/>
                    </a:lnTo>
                    <a:lnTo>
                      <a:pt x="48" y="138"/>
                    </a:lnTo>
                    <a:lnTo>
                      <a:pt x="60" y="150"/>
                    </a:lnTo>
                    <a:lnTo>
                      <a:pt x="60" y="156"/>
                    </a:lnTo>
                    <a:lnTo>
                      <a:pt x="72" y="156"/>
                    </a:lnTo>
                    <a:lnTo>
                      <a:pt x="84" y="144"/>
                    </a:lnTo>
                    <a:lnTo>
                      <a:pt x="96" y="144"/>
                    </a:lnTo>
                    <a:lnTo>
                      <a:pt x="108" y="156"/>
                    </a:lnTo>
                    <a:lnTo>
                      <a:pt x="114" y="156"/>
                    </a:lnTo>
                    <a:lnTo>
                      <a:pt x="132" y="138"/>
                    </a:lnTo>
                    <a:lnTo>
                      <a:pt x="132" y="120"/>
                    </a:lnTo>
                    <a:lnTo>
                      <a:pt x="138" y="114"/>
                    </a:lnTo>
                    <a:lnTo>
                      <a:pt x="150" y="114"/>
                    </a:lnTo>
                    <a:lnTo>
                      <a:pt x="156" y="120"/>
                    </a:lnTo>
                    <a:lnTo>
                      <a:pt x="156" y="126"/>
                    </a:lnTo>
                    <a:lnTo>
                      <a:pt x="162" y="132"/>
                    </a:lnTo>
                    <a:lnTo>
                      <a:pt x="162" y="138"/>
                    </a:lnTo>
                    <a:lnTo>
                      <a:pt x="168" y="138"/>
                    </a:lnTo>
                    <a:lnTo>
                      <a:pt x="192" y="162"/>
                    </a:lnTo>
                    <a:lnTo>
                      <a:pt x="192" y="144"/>
                    </a:lnTo>
                    <a:lnTo>
                      <a:pt x="204" y="132"/>
                    </a:lnTo>
                    <a:lnTo>
                      <a:pt x="210" y="108"/>
                    </a:lnTo>
                    <a:lnTo>
                      <a:pt x="222" y="126"/>
                    </a:lnTo>
                    <a:lnTo>
                      <a:pt x="240" y="120"/>
                    </a:lnTo>
                    <a:lnTo>
                      <a:pt x="258" y="132"/>
                    </a:lnTo>
                    <a:lnTo>
                      <a:pt x="264" y="120"/>
                    </a:lnTo>
                    <a:lnTo>
                      <a:pt x="252" y="108"/>
                    </a:lnTo>
                    <a:lnTo>
                      <a:pt x="252" y="102"/>
                    </a:lnTo>
                    <a:lnTo>
                      <a:pt x="276" y="102"/>
                    </a:lnTo>
                    <a:lnTo>
                      <a:pt x="282" y="84"/>
                    </a:lnTo>
                    <a:lnTo>
                      <a:pt x="288" y="84"/>
                    </a:lnTo>
                    <a:lnTo>
                      <a:pt x="288" y="78"/>
                    </a:lnTo>
                    <a:lnTo>
                      <a:pt x="276" y="66"/>
                    </a:lnTo>
                    <a:lnTo>
                      <a:pt x="270" y="66"/>
                    </a:lnTo>
                    <a:lnTo>
                      <a:pt x="252" y="84"/>
                    </a:lnTo>
                    <a:lnTo>
                      <a:pt x="246" y="84"/>
                    </a:lnTo>
                    <a:lnTo>
                      <a:pt x="246" y="66"/>
                    </a:lnTo>
                    <a:lnTo>
                      <a:pt x="210" y="66"/>
                    </a:lnTo>
                    <a:lnTo>
                      <a:pt x="210" y="60"/>
                    </a:lnTo>
                    <a:lnTo>
                      <a:pt x="216" y="48"/>
                    </a:lnTo>
                    <a:lnTo>
                      <a:pt x="222" y="42"/>
                    </a:lnTo>
                    <a:lnTo>
                      <a:pt x="228" y="42"/>
                    </a:lnTo>
                    <a:lnTo>
                      <a:pt x="228" y="30"/>
                    </a:lnTo>
                    <a:lnTo>
                      <a:pt x="216" y="30"/>
                    </a:lnTo>
                    <a:lnTo>
                      <a:pt x="210" y="18"/>
                    </a:lnTo>
                    <a:lnTo>
                      <a:pt x="192" y="12"/>
                    </a:lnTo>
                    <a:lnTo>
                      <a:pt x="180" y="12"/>
                    </a:lnTo>
                    <a:lnTo>
                      <a:pt x="174" y="6"/>
                    </a:lnTo>
                    <a:lnTo>
                      <a:pt x="162" y="0"/>
                    </a:lnTo>
                    <a:lnTo>
                      <a:pt x="156" y="0"/>
                    </a:lnTo>
                    <a:lnTo>
                      <a:pt x="150" y="6"/>
                    </a:lnTo>
                    <a:lnTo>
                      <a:pt x="150" y="18"/>
                    </a:lnTo>
                    <a:lnTo>
                      <a:pt x="156" y="24"/>
                    </a:lnTo>
                    <a:lnTo>
                      <a:pt x="150" y="18"/>
                    </a:lnTo>
                    <a:lnTo>
                      <a:pt x="132" y="2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4" name="Sweden" descr="© INSCALE GmbH, 05.05.2010&#10;http://www.presentationload.com/">
                <a:extLst>
                  <a:ext uri="{FF2B5EF4-FFF2-40B4-BE49-F238E27FC236}">
                    <a16:creationId xmlns:a16="http://schemas.microsoft.com/office/drawing/2014/main" id="{A63953C4-B300-DB4B-0CFB-D03FC9F99C62}"/>
                  </a:ext>
                </a:extLst>
              </p:cNvPr>
              <p:cNvSpPr>
                <a:spLocks noEditPoints="1"/>
              </p:cNvSpPr>
              <p:nvPr/>
            </p:nvSpPr>
            <p:spPr bwMode="gray">
              <a:xfrm>
                <a:off x="5902669" y="1474424"/>
                <a:ext cx="326402" cy="466551"/>
              </a:xfrm>
              <a:custGeom>
                <a:avLst/>
                <a:gdLst>
                  <a:gd name="T0" fmla="*/ 2147483647 w 690"/>
                  <a:gd name="T1" fmla="*/ 2147483647 h 990"/>
                  <a:gd name="T2" fmla="*/ 2147483647 w 690"/>
                  <a:gd name="T3" fmla="*/ 2147483647 h 990"/>
                  <a:gd name="T4" fmla="*/ 2147483647 w 690"/>
                  <a:gd name="T5" fmla="*/ 2147483647 h 990"/>
                  <a:gd name="T6" fmla="*/ 2147483647 w 690"/>
                  <a:gd name="T7" fmla="*/ 2147483647 h 990"/>
                  <a:gd name="T8" fmla="*/ 2147483647 w 690"/>
                  <a:gd name="T9" fmla="*/ 2147483647 h 990"/>
                  <a:gd name="T10" fmla="*/ 2147483647 w 690"/>
                  <a:gd name="T11" fmla="*/ 2147483647 h 990"/>
                  <a:gd name="T12" fmla="*/ 2147483647 w 690"/>
                  <a:gd name="T13" fmla="*/ 2147483647 h 990"/>
                  <a:gd name="T14" fmla="*/ 2147483647 w 690"/>
                  <a:gd name="T15" fmla="*/ 2147483647 h 990"/>
                  <a:gd name="T16" fmla="*/ 2147483647 w 690"/>
                  <a:gd name="T17" fmla="*/ 2147483647 h 990"/>
                  <a:gd name="T18" fmla="*/ 2147483647 w 690"/>
                  <a:gd name="T19" fmla="*/ 2147483647 h 990"/>
                  <a:gd name="T20" fmla="*/ 2147483647 w 690"/>
                  <a:gd name="T21" fmla="*/ 2147483647 h 990"/>
                  <a:gd name="T22" fmla="*/ 2147483647 w 690"/>
                  <a:gd name="T23" fmla="*/ 2147483647 h 990"/>
                  <a:gd name="T24" fmla="*/ 2147483647 w 690"/>
                  <a:gd name="T25" fmla="*/ 2147483647 h 990"/>
                  <a:gd name="T26" fmla="*/ 2147483647 w 690"/>
                  <a:gd name="T27" fmla="*/ 2147483647 h 990"/>
                  <a:gd name="T28" fmla="*/ 2147483647 w 690"/>
                  <a:gd name="T29" fmla="*/ 2147483647 h 990"/>
                  <a:gd name="T30" fmla="*/ 2147483647 w 690"/>
                  <a:gd name="T31" fmla="*/ 2147483647 h 990"/>
                  <a:gd name="T32" fmla="*/ 2147483647 w 690"/>
                  <a:gd name="T33" fmla="*/ 2147483647 h 990"/>
                  <a:gd name="T34" fmla="*/ 2147483647 w 690"/>
                  <a:gd name="T35" fmla="*/ 2147483647 h 990"/>
                  <a:gd name="T36" fmla="*/ 2147483647 w 690"/>
                  <a:gd name="T37" fmla="*/ 2147483647 h 990"/>
                  <a:gd name="T38" fmla="*/ 2147483647 w 690"/>
                  <a:gd name="T39" fmla="*/ 2147483647 h 990"/>
                  <a:gd name="T40" fmla="*/ 2147483647 w 690"/>
                  <a:gd name="T41" fmla="*/ 2147483647 h 990"/>
                  <a:gd name="T42" fmla="*/ 2147483647 w 690"/>
                  <a:gd name="T43" fmla="*/ 2147483647 h 990"/>
                  <a:gd name="T44" fmla="*/ 2147483647 w 690"/>
                  <a:gd name="T45" fmla="*/ 2147483647 h 990"/>
                  <a:gd name="T46" fmla="*/ 0 w 690"/>
                  <a:gd name="T47" fmla="*/ 2147483647 h 990"/>
                  <a:gd name="T48" fmla="*/ 2147483647 w 690"/>
                  <a:gd name="T49" fmla="*/ 2147483647 h 990"/>
                  <a:gd name="T50" fmla="*/ 2147483647 w 690"/>
                  <a:gd name="T51" fmla="*/ 2147483647 h 990"/>
                  <a:gd name="T52" fmla="*/ 2147483647 w 690"/>
                  <a:gd name="T53" fmla="*/ 2147483647 h 990"/>
                  <a:gd name="T54" fmla="*/ 2147483647 w 690"/>
                  <a:gd name="T55" fmla="*/ 2147483647 h 990"/>
                  <a:gd name="T56" fmla="*/ 2147483647 w 690"/>
                  <a:gd name="T57" fmla="*/ 2147483647 h 990"/>
                  <a:gd name="T58" fmla="*/ 2147483647 w 690"/>
                  <a:gd name="T59" fmla="*/ 2147483647 h 990"/>
                  <a:gd name="T60" fmla="*/ 2147483647 w 690"/>
                  <a:gd name="T61" fmla="*/ 2147483647 h 990"/>
                  <a:gd name="T62" fmla="*/ 2147483647 w 690"/>
                  <a:gd name="T63" fmla="*/ 2147483647 h 990"/>
                  <a:gd name="T64" fmla="*/ 2147483647 w 690"/>
                  <a:gd name="T65" fmla="*/ 2147483647 h 990"/>
                  <a:gd name="T66" fmla="*/ 2147483647 w 690"/>
                  <a:gd name="T67" fmla="*/ 2147483647 h 990"/>
                  <a:gd name="T68" fmla="*/ 2147483647 w 690"/>
                  <a:gd name="T69" fmla="*/ 2147483647 h 990"/>
                  <a:gd name="T70" fmla="*/ 2147483647 w 690"/>
                  <a:gd name="T71" fmla="*/ 2147483647 h 990"/>
                  <a:gd name="T72" fmla="*/ 2147483647 w 690"/>
                  <a:gd name="T73" fmla="*/ 2147483647 h 990"/>
                  <a:gd name="T74" fmla="*/ 2147483647 w 690"/>
                  <a:gd name="T75" fmla="*/ 2147483647 h 990"/>
                  <a:gd name="T76" fmla="*/ 2147483647 w 690"/>
                  <a:gd name="T77" fmla="*/ 2147483647 h 990"/>
                  <a:gd name="T78" fmla="*/ 2147483647 w 690"/>
                  <a:gd name="T79" fmla="*/ 2147483647 h 990"/>
                  <a:gd name="T80" fmla="*/ 2147483647 w 690"/>
                  <a:gd name="T81" fmla="*/ 2147483647 h 990"/>
                  <a:gd name="T82" fmla="*/ 2147483647 w 690"/>
                  <a:gd name="T83" fmla="*/ 2147483647 h 990"/>
                  <a:gd name="T84" fmla="*/ 2147483647 w 690"/>
                  <a:gd name="T85" fmla="*/ 2147483647 h 990"/>
                  <a:gd name="T86" fmla="*/ 2147483647 w 690"/>
                  <a:gd name="T87" fmla="*/ 2147483647 h 990"/>
                  <a:gd name="T88" fmla="*/ 2147483647 w 690"/>
                  <a:gd name="T89" fmla="*/ 2147483647 h 990"/>
                  <a:gd name="T90" fmla="*/ 2147483647 w 690"/>
                  <a:gd name="T91" fmla="*/ 2147483647 h 990"/>
                  <a:gd name="T92" fmla="*/ 2147483647 w 690"/>
                  <a:gd name="T93" fmla="*/ 2147483647 h 990"/>
                  <a:gd name="T94" fmla="*/ 2147483647 w 690"/>
                  <a:gd name="T95" fmla="*/ 2147483647 h 990"/>
                  <a:gd name="T96" fmla="*/ 2147483647 w 690"/>
                  <a:gd name="T97" fmla="*/ 2147483647 h 990"/>
                  <a:gd name="T98" fmla="*/ 2147483647 w 690"/>
                  <a:gd name="T99" fmla="*/ 2147483647 h 990"/>
                  <a:gd name="T100" fmla="*/ 2147483647 w 690"/>
                  <a:gd name="T101" fmla="*/ 2147483647 h 9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0"/>
                  <a:gd name="T154" fmla="*/ 0 h 990"/>
                  <a:gd name="T155" fmla="*/ 690 w 690"/>
                  <a:gd name="T156" fmla="*/ 990 h 9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0" h="990">
                    <a:moveTo>
                      <a:pt x="678" y="204"/>
                    </a:moveTo>
                    <a:lnTo>
                      <a:pt x="672" y="198"/>
                    </a:lnTo>
                    <a:lnTo>
                      <a:pt x="660" y="192"/>
                    </a:lnTo>
                    <a:lnTo>
                      <a:pt x="648" y="180"/>
                    </a:lnTo>
                    <a:lnTo>
                      <a:pt x="648" y="174"/>
                    </a:lnTo>
                    <a:lnTo>
                      <a:pt x="654" y="162"/>
                    </a:lnTo>
                    <a:lnTo>
                      <a:pt x="660" y="156"/>
                    </a:lnTo>
                    <a:lnTo>
                      <a:pt x="666" y="144"/>
                    </a:lnTo>
                    <a:lnTo>
                      <a:pt x="642" y="132"/>
                    </a:lnTo>
                    <a:lnTo>
                      <a:pt x="648" y="108"/>
                    </a:lnTo>
                    <a:lnTo>
                      <a:pt x="636" y="102"/>
                    </a:lnTo>
                    <a:lnTo>
                      <a:pt x="636" y="96"/>
                    </a:lnTo>
                    <a:lnTo>
                      <a:pt x="642" y="90"/>
                    </a:lnTo>
                    <a:lnTo>
                      <a:pt x="642" y="66"/>
                    </a:lnTo>
                    <a:lnTo>
                      <a:pt x="636" y="66"/>
                    </a:lnTo>
                    <a:lnTo>
                      <a:pt x="630" y="60"/>
                    </a:lnTo>
                    <a:lnTo>
                      <a:pt x="618" y="60"/>
                    </a:lnTo>
                    <a:lnTo>
                      <a:pt x="588" y="42"/>
                    </a:lnTo>
                    <a:lnTo>
                      <a:pt x="552" y="42"/>
                    </a:lnTo>
                    <a:lnTo>
                      <a:pt x="540" y="30"/>
                    </a:lnTo>
                    <a:lnTo>
                      <a:pt x="534" y="30"/>
                    </a:lnTo>
                    <a:lnTo>
                      <a:pt x="528" y="24"/>
                    </a:lnTo>
                    <a:lnTo>
                      <a:pt x="516" y="24"/>
                    </a:lnTo>
                    <a:lnTo>
                      <a:pt x="504" y="18"/>
                    </a:lnTo>
                    <a:lnTo>
                      <a:pt x="498" y="12"/>
                    </a:lnTo>
                    <a:lnTo>
                      <a:pt x="486" y="6"/>
                    </a:lnTo>
                    <a:lnTo>
                      <a:pt x="456" y="0"/>
                    </a:lnTo>
                    <a:lnTo>
                      <a:pt x="456" y="24"/>
                    </a:lnTo>
                    <a:lnTo>
                      <a:pt x="444" y="24"/>
                    </a:lnTo>
                    <a:lnTo>
                      <a:pt x="444" y="30"/>
                    </a:lnTo>
                    <a:lnTo>
                      <a:pt x="456" y="42"/>
                    </a:lnTo>
                    <a:lnTo>
                      <a:pt x="462" y="42"/>
                    </a:lnTo>
                    <a:lnTo>
                      <a:pt x="456" y="48"/>
                    </a:lnTo>
                    <a:lnTo>
                      <a:pt x="444" y="48"/>
                    </a:lnTo>
                    <a:lnTo>
                      <a:pt x="438" y="42"/>
                    </a:lnTo>
                    <a:lnTo>
                      <a:pt x="414" y="42"/>
                    </a:lnTo>
                    <a:lnTo>
                      <a:pt x="390" y="36"/>
                    </a:lnTo>
                    <a:lnTo>
                      <a:pt x="366" y="42"/>
                    </a:lnTo>
                    <a:lnTo>
                      <a:pt x="366" y="30"/>
                    </a:lnTo>
                    <a:lnTo>
                      <a:pt x="360" y="24"/>
                    </a:lnTo>
                    <a:lnTo>
                      <a:pt x="348" y="36"/>
                    </a:lnTo>
                    <a:lnTo>
                      <a:pt x="348" y="66"/>
                    </a:lnTo>
                    <a:lnTo>
                      <a:pt x="342" y="72"/>
                    </a:lnTo>
                    <a:lnTo>
                      <a:pt x="324" y="72"/>
                    </a:lnTo>
                    <a:lnTo>
                      <a:pt x="282" y="78"/>
                    </a:lnTo>
                    <a:lnTo>
                      <a:pt x="264" y="96"/>
                    </a:lnTo>
                    <a:lnTo>
                      <a:pt x="252" y="102"/>
                    </a:lnTo>
                    <a:lnTo>
                      <a:pt x="246" y="102"/>
                    </a:lnTo>
                    <a:lnTo>
                      <a:pt x="246" y="114"/>
                    </a:lnTo>
                    <a:lnTo>
                      <a:pt x="258" y="120"/>
                    </a:lnTo>
                    <a:lnTo>
                      <a:pt x="264" y="126"/>
                    </a:lnTo>
                    <a:lnTo>
                      <a:pt x="258" y="144"/>
                    </a:lnTo>
                    <a:lnTo>
                      <a:pt x="252" y="144"/>
                    </a:lnTo>
                    <a:lnTo>
                      <a:pt x="240" y="150"/>
                    </a:lnTo>
                    <a:lnTo>
                      <a:pt x="234" y="156"/>
                    </a:lnTo>
                    <a:lnTo>
                      <a:pt x="234" y="162"/>
                    </a:lnTo>
                    <a:lnTo>
                      <a:pt x="228" y="168"/>
                    </a:lnTo>
                    <a:lnTo>
                      <a:pt x="210" y="168"/>
                    </a:lnTo>
                    <a:lnTo>
                      <a:pt x="216" y="174"/>
                    </a:lnTo>
                    <a:lnTo>
                      <a:pt x="216" y="180"/>
                    </a:lnTo>
                    <a:lnTo>
                      <a:pt x="222" y="186"/>
                    </a:lnTo>
                    <a:lnTo>
                      <a:pt x="222" y="192"/>
                    </a:lnTo>
                    <a:lnTo>
                      <a:pt x="216" y="192"/>
                    </a:lnTo>
                    <a:lnTo>
                      <a:pt x="210" y="198"/>
                    </a:lnTo>
                    <a:lnTo>
                      <a:pt x="204" y="198"/>
                    </a:lnTo>
                    <a:lnTo>
                      <a:pt x="192" y="204"/>
                    </a:lnTo>
                    <a:lnTo>
                      <a:pt x="174" y="192"/>
                    </a:lnTo>
                    <a:lnTo>
                      <a:pt x="174" y="228"/>
                    </a:lnTo>
                    <a:lnTo>
                      <a:pt x="168" y="270"/>
                    </a:lnTo>
                    <a:lnTo>
                      <a:pt x="138" y="300"/>
                    </a:lnTo>
                    <a:lnTo>
                      <a:pt x="132" y="300"/>
                    </a:lnTo>
                    <a:lnTo>
                      <a:pt x="120" y="306"/>
                    </a:lnTo>
                    <a:lnTo>
                      <a:pt x="132" y="312"/>
                    </a:lnTo>
                    <a:lnTo>
                      <a:pt x="150" y="330"/>
                    </a:lnTo>
                    <a:lnTo>
                      <a:pt x="150" y="336"/>
                    </a:lnTo>
                    <a:lnTo>
                      <a:pt x="144" y="342"/>
                    </a:lnTo>
                    <a:lnTo>
                      <a:pt x="102" y="342"/>
                    </a:lnTo>
                    <a:lnTo>
                      <a:pt x="90" y="348"/>
                    </a:lnTo>
                    <a:lnTo>
                      <a:pt x="84" y="354"/>
                    </a:lnTo>
                    <a:lnTo>
                      <a:pt x="72" y="360"/>
                    </a:lnTo>
                    <a:lnTo>
                      <a:pt x="30" y="402"/>
                    </a:lnTo>
                    <a:lnTo>
                      <a:pt x="36" y="408"/>
                    </a:lnTo>
                    <a:lnTo>
                      <a:pt x="42" y="408"/>
                    </a:lnTo>
                    <a:lnTo>
                      <a:pt x="48" y="414"/>
                    </a:lnTo>
                    <a:lnTo>
                      <a:pt x="48" y="420"/>
                    </a:lnTo>
                    <a:lnTo>
                      <a:pt x="42" y="426"/>
                    </a:lnTo>
                    <a:lnTo>
                      <a:pt x="36" y="426"/>
                    </a:lnTo>
                    <a:lnTo>
                      <a:pt x="30" y="432"/>
                    </a:lnTo>
                    <a:lnTo>
                      <a:pt x="30" y="444"/>
                    </a:lnTo>
                    <a:lnTo>
                      <a:pt x="54" y="468"/>
                    </a:lnTo>
                    <a:lnTo>
                      <a:pt x="54" y="480"/>
                    </a:lnTo>
                    <a:lnTo>
                      <a:pt x="48" y="492"/>
                    </a:lnTo>
                    <a:lnTo>
                      <a:pt x="48" y="510"/>
                    </a:lnTo>
                    <a:lnTo>
                      <a:pt x="60" y="522"/>
                    </a:lnTo>
                    <a:lnTo>
                      <a:pt x="66" y="522"/>
                    </a:lnTo>
                    <a:lnTo>
                      <a:pt x="84" y="540"/>
                    </a:lnTo>
                    <a:lnTo>
                      <a:pt x="84" y="552"/>
                    </a:lnTo>
                    <a:lnTo>
                      <a:pt x="72" y="564"/>
                    </a:lnTo>
                    <a:lnTo>
                      <a:pt x="48" y="570"/>
                    </a:lnTo>
                    <a:lnTo>
                      <a:pt x="54" y="576"/>
                    </a:lnTo>
                    <a:lnTo>
                      <a:pt x="60" y="588"/>
                    </a:lnTo>
                    <a:lnTo>
                      <a:pt x="60" y="594"/>
                    </a:lnTo>
                    <a:lnTo>
                      <a:pt x="66" y="600"/>
                    </a:lnTo>
                    <a:lnTo>
                      <a:pt x="66" y="606"/>
                    </a:lnTo>
                    <a:lnTo>
                      <a:pt x="72" y="618"/>
                    </a:lnTo>
                    <a:lnTo>
                      <a:pt x="66" y="618"/>
                    </a:lnTo>
                    <a:lnTo>
                      <a:pt x="66" y="642"/>
                    </a:lnTo>
                    <a:lnTo>
                      <a:pt x="60" y="648"/>
                    </a:lnTo>
                    <a:lnTo>
                      <a:pt x="24" y="648"/>
                    </a:lnTo>
                    <a:lnTo>
                      <a:pt x="30" y="660"/>
                    </a:lnTo>
                    <a:lnTo>
                      <a:pt x="30" y="666"/>
                    </a:lnTo>
                    <a:lnTo>
                      <a:pt x="24" y="666"/>
                    </a:lnTo>
                    <a:lnTo>
                      <a:pt x="18" y="672"/>
                    </a:lnTo>
                    <a:lnTo>
                      <a:pt x="18" y="678"/>
                    </a:lnTo>
                    <a:lnTo>
                      <a:pt x="30" y="690"/>
                    </a:lnTo>
                    <a:lnTo>
                      <a:pt x="30" y="708"/>
                    </a:lnTo>
                    <a:lnTo>
                      <a:pt x="24" y="714"/>
                    </a:lnTo>
                    <a:lnTo>
                      <a:pt x="18" y="726"/>
                    </a:lnTo>
                    <a:lnTo>
                      <a:pt x="0" y="708"/>
                    </a:lnTo>
                    <a:lnTo>
                      <a:pt x="0" y="768"/>
                    </a:lnTo>
                    <a:lnTo>
                      <a:pt x="6" y="762"/>
                    </a:lnTo>
                    <a:lnTo>
                      <a:pt x="24" y="762"/>
                    </a:lnTo>
                    <a:lnTo>
                      <a:pt x="36" y="774"/>
                    </a:lnTo>
                    <a:lnTo>
                      <a:pt x="36" y="780"/>
                    </a:lnTo>
                    <a:lnTo>
                      <a:pt x="30" y="780"/>
                    </a:lnTo>
                    <a:lnTo>
                      <a:pt x="30" y="774"/>
                    </a:lnTo>
                    <a:lnTo>
                      <a:pt x="24" y="774"/>
                    </a:lnTo>
                    <a:lnTo>
                      <a:pt x="24" y="834"/>
                    </a:lnTo>
                    <a:lnTo>
                      <a:pt x="30" y="840"/>
                    </a:lnTo>
                    <a:lnTo>
                      <a:pt x="36" y="840"/>
                    </a:lnTo>
                    <a:lnTo>
                      <a:pt x="48" y="846"/>
                    </a:lnTo>
                    <a:lnTo>
                      <a:pt x="54" y="858"/>
                    </a:lnTo>
                    <a:lnTo>
                      <a:pt x="60" y="864"/>
                    </a:lnTo>
                    <a:lnTo>
                      <a:pt x="66" y="876"/>
                    </a:lnTo>
                    <a:lnTo>
                      <a:pt x="90" y="900"/>
                    </a:lnTo>
                    <a:lnTo>
                      <a:pt x="96" y="900"/>
                    </a:lnTo>
                    <a:lnTo>
                      <a:pt x="96" y="912"/>
                    </a:lnTo>
                    <a:lnTo>
                      <a:pt x="78" y="912"/>
                    </a:lnTo>
                    <a:lnTo>
                      <a:pt x="78" y="942"/>
                    </a:lnTo>
                    <a:lnTo>
                      <a:pt x="90" y="954"/>
                    </a:lnTo>
                    <a:lnTo>
                      <a:pt x="102" y="960"/>
                    </a:lnTo>
                    <a:lnTo>
                      <a:pt x="96" y="966"/>
                    </a:lnTo>
                    <a:lnTo>
                      <a:pt x="96" y="984"/>
                    </a:lnTo>
                    <a:lnTo>
                      <a:pt x="102" y="984"/>
                    </a:lnTo>
                    <a:lnTo>
                      <a:pt x="108" y="990"/>
                    </a:lnTo>
                    <a:lnTo>
                      <a:pt x="174" y="990"/>
                    </a:lnTo>
                    <a:lnTo>
                      <a:pt x="180" y="984"/>
                    </a:lnTo>
                    <a:lnTo>
                      <a:pt x="180" y="948"/>
                    </a:lnTo>
                    <a:lnTo>
                      <a:pt x="198" y="942"/>
                    </a:lnTo>
                    <a:lnTo>
                      <a:pt x="198" y="924"/>
                    </a:lnTo>
                    <a:lnTo>
                      <a:pt x="264" y="930"/>
                    </a:lnTo>
                    <a:lnTo>
                      <a:pt x="276" y="936"/>
                    </a:lnTo>
                    <a:lnTo>
                      <a:pt x="300" y="876"/>
                    </a:lnTo>
                    <a:lnTo>
                      <a:pt x="300" y="864"/>
                    </a:lnTo>
                    <a:lnTo>
                      <a:pt x="306" y="852"/>
                    </a:lnTo>
                    <a:lnTo>
                      <a:pt x="306" y="816"/>
                    </a:lnTo>
                    <a:lnTo>
                      <a:pt x="300" y="810"/>
                    </a:lnTo>
                    <a:lnTo>
                      <a:pt x="294" y="798"/>
                    </a:lnTo>
                    <a:lnTo>
                      <a:pt x="312" y="798"/>
                    </a:lnTo>
                    <a:lnTo>
                      <a:pt x="324" y="786"/>
                    </a:lnTo>
                    <a:lnTo>
                      <a:pt x="324" y="780"/>
                    </a:lnTo>
                    <a:lnTo>
                      <a:pt x="306" y="762"/>
                    </a:lnTo>
                    <a:lnTo>
                      <a:pt x="294" y="762"/>
                    </a:lnTo>
                    <a:lnTo>
                      <a:pt x="312" y="756"/>
                    </a:lnTo>
                    <a:lnTo>
                      <a:pt x="300" y="750"/>
                    </a:lnTo>
                    <a:lnTo>
                      <a:pt x="324" y="750"/>
                    </a:lnTo>
                    <a:lnTo>
                      <a:pt x="336" y="744"/>
                    </a:lnTo>
                    <a:lnTo>
                      <a:pt x="348" y="744"/>
                    </a:lnTo>
                    <a:lnTo>
                      <a:pt x="354" y="738"/>
                    </a:lnTo>
                    <a:lnTo>
                      <a:pt x="360" y="726"/>
                    </a:lnTo>
                    <a:lnTo>
                      <a:pt x="360" y="714"/>
                    </a:lnTo>
                    <a:lnTo>
                      <a:pt x="366" y="708"/>
                    </a:lnTo>
                    <a:lnTo>
                      <a:pt x="384" y="726"/>
                    </a:lnTo>
                    <a:lnTo>
                      <a:pt x="390" y="726"/>
                    </a:lnTo>
                    <a:lnTo>
                      <a:pt x="396" y="720"/>
                    </a:lnTo>
                    <a:lnTo>
                      <a:pt x="408" y="696"/>
                    </a:lnTo>
                    <a:lnTo>
                      <a:pt x="402" y="690"/>
                    </a:lnTo>
                    <a:lnTo>
                      <a:pt x="402" y="684"/>
                    </a:lnTo>
                    <a:lnTo>
                      <a:pt x="414" y="684"/>
                    </a:lnTo>
                    <a:lnTo>
                      <a:pt x="420" y="678"/>
                    </a:lnTo>
                    <a:lnTo>
                      <a:pt x="432" y="672"/>
                    </a:lnTo>
                    <a:lnTo>
                      <a:pt x="432" y="660"/>
                    </a:lnTo>
                    <a:lnTo>
                      <a:pt x="420" y="636"/>
                    </a:lnTo>
                    <a:lnTo>
                      <a:pt x="408" y="630"/>
                    </a:lnTo>
                    <a:lnTo>
                      <a:pt x="408" y="618"/>
                    </a:lnTo>
                    <a:lnTo>
                      <a:pt x="372" y="600"/>
                    </a:lnTo>
                    <a:lnTo>
                      <a:pt x="360" y="606"/>
                    </a:lnTo>
                    <a:lnTo>
                      <a:pt x="354" y="606"/>
                    </a:lnTo>
                    <a:lnTo>
                      <a:pt x="342" y="600"/>
                    </a:lnTo>
                    <a:lnTo>
                      <a:pt x="330" y="576"/>
                    </a:lnTo>
                    <a:lnTo>
                      <a:pt x="330" y="558"/>
                    </a:lnTo>
                    <a:lnTo>
                      <a:pt x="324" y="546"/>
                    </a:lnTo>
                    <a:lnTo>
                      <a:pt x="324" y="528"/>
                    </a:lnTo>
                    <a:lnTo>
                      <a:pt x="336" y="516"/>
                    </a:lnTo>
                    <a:lnTo>
                      <a:pt x="342" y="504"/>
                    </a:lnTo>
                    <a:lnTo>
                      <a:pt x="342" y="486"/>
                    </a:lnTo>
                    <a:lnTo>
                      <a:pt x="336" y="474"/>
                    </a:lnTo>
                    <a:lnTo>
                      <a:pt x="330" y="468"/>
                    </a:lnTo>
                    <a:lnTo>
                      <a:pt x="330" y="462"/>
                    </a:lnTo>
                    <a:lnTo>
                      <a:pt x="348" y="462"/>
                    </a:lnTo>
                    <a:lnTo>
                      <a:pt x="354" y="456"/>
                    </a:lnTo>
                    <a:lnTo>
                      <a:pt x="354" y="438"/>
                    </a:lnTo>
                    <a:lnTo>
                      <a:pt x="348" y="426"/>
                    </a:lnTo>
                    <a:lnTo>
                      <a:pt x="354" y="432"/>
                    </a:lnTo>
                    <a:lnTo>
                      <a:pt x="378" y="432"/>
                    </a:lnTo>
                    <a:lnTo>
                      <a:pt x="384" y="426"/>
                    </a:lnTo>
                    <a:lnTo>
                      <a:pt x="396" y="420"/>
                    </a:lnTo>
                    <a:lnTo>
                      <a:pt x="408" y="408"/>
                    </a:lnTo>
                    <a:lnTo>
                      <a:pt x="438" y="414"/>
                    </a:lnTo>
                    <a:lnTo>
                      <a:pt x="450" y="390"/>
                    </a:lnTo>
                    <a:lnTo>
                      <a:pt x="480" y="390"/>
                    </a:lnTo>
                    <a:lnTo>
                      <a:pt x="498" y="384"/>
                    </a:lnTo>
                    <a:lnTo>
                      <a:pt x="510" y="378"/>
                    </a:lnTo>
                    <a:lnTo>
                      <a:pt x="522" y="354"/>
                    </a:lnTo>
                    <a:lnTo>
                      <a:pt x="540" y="336"/>
                    </a:lnTo>
                    <a:lnTo>
                      <a:pt x="546" y="324"/>
                    </a:lnTo>
                    <a:lnTo>
                      <a:pt x="528" y="300"/>
                    </a:lnTo>
                    <a:lnTo>
                      <a:pt x="558" y="264"/>
                    </a:lnTo>
                    <a:lnTo>
                      <a:pt x="540" y="246"/>
                    </a:lnTo>
                    <a:lnTo>
                      <a:pt x="576" y="234"/>
                    </a:lnTo>
                    <a:lnTo>
                      <a:pt x="594" y="216"/>
                    </a:lnTo>
                    <a:lnTo>
                      <a:pt x="672" y="222"/>
                    </a:lnTo>
                    <a:lnTo>
                      <a:pt x="684" y="240"/>
                    </a:lnTo>
                    <a:lnTo>
                      <a:pt x="690" y="240"/>
                    </a:lnTo>
                    <a:lnTo>
                      <a:pt x="678" y="204"/>
                    </a:lnTo>
                    <a:close/>
                    <a:moveTo>
                      <a:pt x="390" y="828"/>
                    </a:moveTo>
                    <a:lnTo>
                      <a:pt x="390" y="840"/>
                    </a:lnTo>
                    <a:lnTo>
                      <a:pt x="396" y="852"/>
                    </a:lnTo>
                    <a:lnTo>
                      <a:pt x="396" y="864"/>
                    </a:lnTo>
                    <a:lnTo>
                      <a:pt x="402" y="870"/>
                    </a:lnTo>
                    <a:lnTo>
                      <a:pt x="402" y="876"/>
                    </a:lnTo>
                    <a:lnTo>
                      <a:pt x="414" y="852"/>
                    </a:lnTo>
                    <a:lnTo>
                      <a:pt x="426" y="852"/>
                    </a:lnTo>
                    <a:lnTo>
                      <a:pt x="432" y="846"/>
                    </a:lnTo>
                    <a:lnTo>
                      <a:pt x="438" y="834"/>
                    </a:lnTo>
                    <a:lnTo>
                      <a:pt x="438" y="822"/>
                    </a:lnTo>
                    <a:lnTo>
                      <a:pt x="432" y="816"/>
                    </a:lnTo>
                    <a:lnTo>
                      <a:pt x="450" y="798"/>
                    </a:lnTo>
                    <a:lnTo>
                      <a:pt x="444" y="798"/>
                    </a:lnTo>
                    <a:lnTo>
                      <a:pt x="438" y="804"/>
                    </a:lnTo>
                    <a:lnTo>
                      <a:pt x="420" y="804"/>
                    </a:lnTo>
                    <a:lnTo>
                      <a:pt x="408" y="810"/>
                    </a:lnTo>
                    <a:lnTo>
                      <a:pt x="390" y="828"/>
                    </a:lnTo>
                    <a:close/>
                    <a:moveTo>
                      <a:pt x="300" y="900"/>
                    </a:moveTo>
                    <a:lnTo>
                      <a:pt x="300" y="912"/>
                    </a:lnTo>
                    <a:lnTo>
                      <a:pt x="294" y="924"/>
                    </a:lnTo>
                    <a:lnTo>
                      <a:pt x="300" y="918"/>
                    </a:lnTo>
                    <a:lnTo>
                      <a:pt x="312" y="912"/>
                    </a:lnTo>
                    <a:lnTo>
                      <a:pt x="318" y="900"/>
                    </a:lnTo>
                    <a:lnTo>
                      <a:pt x="318" y="894"/>
                    </a:lnTo>
                    <a:lnTo>
                      <a:pt x="324" y="888"/>
                    </a:lnTo>
                    <a:lnTo>
                      <a:pt x="324" y="882"/>
                    </a:lnTo>
                    <a:lnTo>
                      <a:pt x="342" y="858"/>
                    </a:lnTo>
                    <a:lnTo>
                      <a:pt x="336" y="840"/>
                    </a:lnTo>
                    <a:lnTo>
                      <a:pt x="330" y="852"/>
                    </a:lnTo>
                    <a:lnTo>
                      <a:pt x="312" y="870"/>
                    </a:lnTo>
                    <a:lnTo>
                      <a:pt x="300" y="894"/>
                    </a:lnTo>
                    <a:lnTo>
                      <a:pt x="300" y="90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5" name="Spain" descr="© INSCALE GmbH, 05.05.2010&#10;http://www.presentationload.com/">
                <a:extLst>
                  <a:ext uri="{FF2B5EF4-FFF2-40B4-BE49-F238E27FC236}">
                    <a16:creationId xmlns:a16="http://schemas.microsoft.com/office/drawing/2014/main" id="{729BEE2D-49E1-538B-F028-5B1604A478C1}"/>
                  </a:ext>
                </a:extLst>
              </p:cNvPr>
              <p:cNvSpPr>
                <a:spLocks noEditPoints="1"/>
              </p:cNvSpPr>
              <p:nvPr/>
            </p:nvSpPr>
            <p:spPr bwMode="gray">
              <a:xfrm>
                <a:off x="5277527" y="2368800"/>
                <a:ext cx="413072" cy="291364"/>
              </a:xfrm>
              <a:custGeom>
                <a:avLst/>
                <a:gdLst>
                  <a:gd name="T0" fmla="*/ 2147483647 w 876"/>
                  <a:gd name="T1" fmla="*/ 2147483647 h 618"/>
                  <a:gd name="T2" fmla="*/ 2147483647 w 876"/>
                  <a:gd name="T3" fmla="*/ 2147483647 h 618"/>
                  <a:gd name="T4" fmla="*/ 2147483647 w 876"/>
                  <a:gd name="T5" fmla="*/ 2147483647 h 618"/>
                  <a:gd name="T6" fmla="*/ 2147483647 w 876"/>
                  <a:gd name="T7" fmla="*/ 2147483647 h 618"/>
                  <a:gd name="T8" fmla="*/ 2147483647 w 876"/>
                  <a:gd name="T9" fmla="*/ 2147483647 h 618"/>
                  <a:gd name="T10" fmla="*/ 2147483647 w 876"/>
                  <a:gd name="T11" fmla="*/ 2147483647 h 618"/>
                  <a:gd name="T12" fmla="*/ 2147483647 w 876"/>
                  <a:gd name="T13" fmla="*/ 2147483647 h 618"/>
                  <a:gd name="T14" fmla="*/ 2147483647 w 876"/>
                  <a:gd name="T15" fmla="*/ 2147483647 h 618"/>
                  <a:gd name="T16" fmla="*/ 2147483647 w 876"/>
                  <a:gd name="T17" fmla="*/ 2147483647 h 618"/>
                  <a:gd name="T18" fmla="*/ 2147483647 w 876"/>
                  <a:gd name="T19" fmla="*/ 2147483647 h 618"/>
                  <a:gd name="T20" fmla="*/ 2147483647 w 876"/>
                  <a:gd name="T21" fmla="*/ 2147483647 h 618"/>
                  <a:gd name="T22" fmla="*/ 2147483647 w 876"/>
                  <a:gd name="T23" fmla="*/ 2147483647 h 618"/>
                  <a:gd name="T24" fmla="*/ 2147483647 w 876"/>
                  <a:gd name="T25" fmla="*/ 2147483647 h 618"/>
                  <a:gd name="T26" fmla="*/ 2147483647 w 876"/>
                  <a:gd name="T27" fmla="*/ 2147483647 h 618"/>
                  <a:gd name="T28" fmla="*/ 2147483647 w 876"/>
                  <a:gd name="T29" fmla="*/ 2147483647 h 618"/>
                  <a:gd name="T30" fmla="*/ 2147483647 w 876"/>
                  <a:gd name="T31" fmla="*/ 2147483647 h 618"/>
                  <a:gd name="T32" fmla="*/ 2147483647 w 876"/>
                  <a:gd name="T33" fmla="*/ 2147483647 h 618"/>
                  <a:gd name="T34" fmla="*/ 2147483647 w 876"/>
                  <a:gd name="T35" fmla="*/ 2147483647 h 618"/>
                  <a:gd name="T36" fmla="*/ 2147483647 w 876"/>
                  <a:gd name="T37" fmla="*/ 2147483647 h 618"/>
                  <a:gd name="T38" fmla="*/ 2147483647 w 876"/>
                  <a:gd name="T39" fmla="*/ 2147483647 h 618"/>
                  <a:gd name="T40" fmla="*/ 2147483647 w 876"/>
                  <a:gd name="T41" fmla="*/ 0 h 618"/>
                  <a:gd name="T42" fmla="*/ 2147483647 w 876"/>
                  <a:gd name="T43" fmla="*/ 2147483647 h 618"/>
                  <a:gd name="T44" fmla="*/ 0 w 876"/>
                  <a:gd name="T45" fmla="*/ 2147483647 h 618"/>
                  <a:gd name="T46" fmla="*/ 2147483647 w 876"/>
                  <a:gd name="T47" fmla="*/ 2147483647 h 618"/>
                  <a:gd name="T48" fmla="*/ 2147483647 w 876"/>
                  <a:gd name="T49" fmla="*/ 2147483647 h 618"/>
                  <a:gd name="T50" fmla="*/ 2147483647 w 876"/>
                  <a:gd name="T51" fmla="*/ 2147483647 h 618"/>
                  <a:gd name="T52" fmla="*/ 2147483647 w 876"/>
                  <a:gd name="T53" fmla="*/ 2147483647 h 618"/>
                  <a:gd name="T54" fmla="*/ 2147483647 w 876"/>
                  <a:gd name="T55" fmla="*/ 2147483647 h 618"/>
                  <a:gd name="T56" fmla="*/ 2147483647 w 876"/>
                  <a:gd name="T57" fmla="*/ 2147483647 h 618"/>
                  <a:gd name="T58" fmla="*/ 2147483647 w 876"/>
                  <a:gd name="T59" fmla="*/ 2147483647 h 618"/>
                  <a:gd name="T60" fmla="*/ 2147483647 w 876"/>
                  <a:gd name="T61" fmla="*/ 2147483647 h 618"/>
                  <a:gd name="T62" fmla="*/ 2147483647 w 876"/>
                  <a:gd name="T63" fmla="*/ 2147483647 h 618"/>
                  <a:gd name="T64" fmla="*/ 2147483647 w 876"/>
                  <a:gd name="T65" fmla="*/ 2147483647 h 618"/>
                  <a:gd name="T66" fmla="*/ 2147483647 w 876"/>
                  <a:gd name="T67" fmla="*/ 2147483647 h 618"/>
                  <a:gd name="T68" fmla="*/ 2147483647 w 876"/>
                  <a:gd name="T69" fmla="*/ 2147483647 h 618"/>
                  <a:gd name="T70" fmla="*/ 2147483647 w 876"/>
                  <a:gd name="T71" fmla="*/ 2147483647 h 618"/>
                  <a:gd name="T72" fmla="*/ 2147483647 w 876"/>
                  <a:gd name="T73" fmla="*/ 2147483647 h 618"/>
                  <a:gd name="T74" fmla="*/ 2147483647 w 876"/>
                  <a:gd name="T75" fmla="*/ 2147483647 h 618"/>
                  <a:gd name="T76" fmla="*/ 2147483647 w 876"/>
                  <a:gd name="T77" fmla="*/ 2147483647 h 618"/>
                  <a:gd name="T78" fmla="*/ 2147483647 w 876"/>
                  <a:gd name="T79" fmla="*/ 2147483647 h 618"/>
                  <a:gd name="T80" fmla="*/ 2147483647 w 876"/>
                  <a:gd name="T81" fmla="*/ 2147483647 h 618"/>
                  <a:gd name="T82" fmla="*/ 2147483647 w 876"/>
                  <a:gd name="T83" fmla="*/ 2147483647 h 618"/>
                  <a:gd name="T84" fmla="*/ 2147483647 w 876"/>
                  <a:gd name="T85" fmla="*/ 2147483647 h 618"/>
                  <a:gd name="T86" fmla="*/ 2147483647 w 876"/>
                  <a:gd name="T87" fmla="*/ 2147483647 h 618"/>
                  <a:gd name="T88" fmla="*/ 2147483647 w 876"/>
                  <a:gd name="T89" fmla="*/ 2147483647 h 618"/>
                  <a:gd name="T90" fmla="*/ 2147483647 w 876"/>
                  <a:gd name="T91" fmla="*/ 2147483647 h 618"/>
                  <a:gd name="T92" fmla="*/ 2147483647 w 876"/>
                  <a:gd name="T93" fmla="*/ 2147483647 h 618"/>
                  <a:gd name="T94" fmla="*/ 2147483647 w 876"/>
                  <a:gd name="T95" fmla="*/ 2147483647 h 618"/>
                  <a:gd name="T96" fmla="*/ 2147483647 w 876"/>
                  <a:gd name="T97" fmla="*/ 2147483647 h 618"/>
                  <a:gd name="T98" fmla="*/ 2147483647 w 876"/>
                  <a:gd name="T99" fmla="*/ 2147483647 h 618"/>
                  <a:gd name="T100" fmla="*/ 2147483647 w 876"/>
                  <a:gd name="T101" fmla="*/ 2147483647 h 618"/>
                  <a:gd name="T102" fmla="*/ 2147483647 w 876"/>
                  <a:gd name="T103" fmla="*/ 2147483647 h 618"/>
                  <a:gd name="T104" fmla="*/ 2147483647 w 876"/>
                  <a:gd name="T105" fmla="*/ 2147483647 h 618"/>
                  <a:gd name="T106" fmla="*/ 2147483647 w 876"/>
                  <a:gd name="T107" fmla="*/ 2147483647 h 618"/>
                  <a:gd name="T108" fmla="*/ 2147483647 w 876"/>
                  <a:gd name="T109" fmla="*/ 2147483647 h 6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76"/>
                  <a:gd name="T166" fmla="*/ 0 h 618"/>
                  <a:gd name="T167" fmla="*/ 876 w 876"/>
                  <a:gd name="T168" fmla="*/ 618 h 6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76" h="618">
                    <a:moveTo>
                      <a:pt x="804" y="318"/>
                    </a:moveTo>
                    <a:lnTo>
                      <a:pt x="798" y="312"/>
                    </a:lnTo>
                    <a:lnTo>
                      <a:pt x="798" y="306"/>
                    </a:lnTo>
                    <a:lnTo>
                      <a:pt x="786" y="306"/>
                    </a:lnTo>
                    <a:lnTo>
                      <a:pt x="762" y="318"/>
                    </a:lnTo>
                    <a:lnTo>
                      <a:pt x="750" y="330"/>
                    </a:lnTo>
                    <a:lnTo>
                      <a:pt x="750" y="336"/>
                    </a:lnTo>
                    <a:lnTo>
                      <a:pt x="756" y="342"/>
                    </a:lnTo>
                    <a:lnTo>
                      <a:pt x="768" y="342"/>
                    </a:lnTo>
                    <a:lnTo>
                      <a:pt x="774" y="348"/>
                    </a:lnTo>
                    <a:lnTo>
                      <a:pt x="774" y="354"/>
                    </a:lnTo>
                    <a:lnTo>
                      <a:pt x="804" y="354"/>
                    </a:lnTo>
                    <a:lnTo>
                      <a:pt x="816" y="342"/>
                    </a:lnTo>
                    <a:lnTo>
                      <a:pt x="816" y="324"/>
                    </a:lnTo>
                    <a:lnTo>
                      <a:pt x="810" y="318"/>
                    </a:lnTo>
                    <a:lnTo>
                      <a:pt x="804" y="318"/>
                    </a:lnTo>
                    <a:close/>
                    <a:moveTo>
                      <a:pt x="672" y="390"/>
                    </a:moveTo>
                    <a:lnTo>
                      <a:pt x="678" y="396"/>
                    </a:lnTo>
                    <a:lnTo>
                      <a:pt x="684" y="396"/>
                    </a:lnTo>
                    <a:lnTo>
                      <a:pt x="690" y="390"/>
                    </a:lnTo>
                    <a:lnTo>
                      <a:pt x="690" y="372"/>
                    </a:lnTo>
                    <a:lnTo>
                      <a:pt x="684" y="372"/>
                    </a:lnTo>
                    <a:lnTo>
                      <a:pt x="672" y="384"/>
                    </a:lnTo>
                    <a:lnTo>
                      <a:pt x="672" y="390"/>
                    </a:lnTo>
                    <a:close/>
                    <a:moveTo>
                      <a:pt x="840" y="300"/>
                    </a:moveTo>
                    <a:lnTo>
                      <a:pt x="840" y="306"/>
                    </a:lnTo>
                    <a:lnTo>
                      <a:pt x="852" y="318"/>
                    </a:lnTo>
                    <a:lnTo>
                      <a:pt x="870" y="318"/>
                    </a:lnTo>
                    <a:lnTo>
                      <a:pt x="876" y="312"/>
                    </a:lnTo>
                    <a:lnTo>
                      <a:pt x="864" y="300"/>
                    </a:lnTo>
                    <a:lnTo>
                      <a:pt x="852" y="300"/>
                    </a:lnTo>
                    <a:lnTo>
                      <a:pt x="846" y="294"/>
                    </a:lnTo>
                    <a:lnTo>
                      <a:pt x="840" y="300"/>
                    </a:lnTo>
                    <a:close/>
                    <a:moveTo>
                      <a:pt x="804" y="150"/>
                    </a:moveTo>
                    <a:lnTo>
                      <a:pt x="798" y="138"/>
                    </a:lnTo>
                    <a:lnTo>
                      <a:pt x="798" y="132"/>
                    </a:lnTo>
                    <a:lnTo>
                      <a:pt x="810" y="120"/>
                    </a:lnTo>
                    <a:lnTo>
                      <a:pt x="798" y="114"/>
                    </a:lnTo>
                    <a:lnTo>
                      <a:pt x="792" y="108"/>
                    </a:lnTo>
                    <a:lnTo>
                      <a:pt x="792" y="102"/>
                    </a:lnTo>
                    <a:lnTo>
                      <a:pt x="780" y="102"/>
                    </a:lnTo>
                    <a:lnTo>
                      <a:pt x="780" y="108"/>
                    </a:lnTo>
                    <a:lnTo>
                      <a:pt x="774" y="114"/>
                    </a:lnTo>
                    <a:lnTo>
                      <a:pt x="756" y="114"/>
                    </a:lnTo>
                    <a:lnTo>
                      <a:pt x="750" y="108"/>
                    </a:lnTo>
                    <a:lnTo>
                      <a:pt x="726" y="108"/>
                    </a:lnTo>
                    <a:lnTo>
                      <a:pt x="726" y="102"/>
                    </a:lnTo>
                    <a:lnTo>
                      <a:pt x="708" y="102"/>
                    </a:lnTo>
                    <a:lnTo>
                      <a:pt x="696" y="108"/>
                    </a:lnTo>
                    <a:lnTo>
                      <a:pt x="690" y="84"/>
                    </a:lnTo>
                    <a:lnTo>
                      <a:pt x="672" y="84"/>
                    </a:lnTo>
                    <a:lnTo>
                      <a:pt x="672" y="78"/>
                    </a:lnTo>
                    <a:lnTo>
                      <a:pt x="666" y="72"/>
                    </a:lnTo>
                    <a:lnTo>
                      <a:pt x="648" y="72"/>
                    </a:lnTo>
                    <a:lnTo>
                      <a:pt x="642" y="78"/>
                    </a:lnTo>
                    <a:lnTo>
                      <a:pt x="642" y="90"/>
                    </a:lnTo>
                    <a:lnTo>
                      <a:pt x="624" y="96"/>
                    </a:lnTo>
                    <a:lnTo>
                      <a:pt x="624" y="84"/>
                    </a:lnTo>
                    <a:lnTo>
                      <a:pt x="594" y="84"/>
                    </a:lnTo>
                    <a:lnTo>
                      <a:pt x="582" y="72"/>
                    </a:lnTo>
                    <a:lnTo>
                      <a:pt x="570" y="72"/>
                    </a:lnTo>
                    <a:lnTo>
                      <a:pt x="564" y="78"/>
                    </a:lnTo>
                    <a:lnTo>
                      <a:pt x="546" y="60"/>
                    </a:lnTo>
                    <a:lnTo>
                      <a:pt x="510" y="60"/>
                    </a:lnTo>
                    <a:lnTo>
                      <a:pt x="516" y="54"/>
                    </a:lnTo>
                    <a:lnTo>
                      <a:pt x="516" y="48"/>
                    </a:lnTo>
                    <a:lnTo>
                      <a:pt x="504" y="36"/>
                    </a:lnTo>
                    <a:lnTo>
                      <a:pt x="498" y="36"/>
                    </a:lnTo>
                    <a:lnTo>
                      <a:pt x="492" y="42"/>
                    </a:lnTo>
                    <a:lnTo>
                      <a:pt x="486" y="36"/>
                    </a:lnTo>
                    <a:lnTo>
                      <a:pt x="450" y="36"/>
                    </a:lnTo>
                    <a:lnTo>
                      <a:pt x="390" y="24"/>
                    </a:lnTo>
                    <a:lnTo>
                      <a:pt x="378" y="24"/>
                    </a:lnTo>
                    <a:lnTo>
                      <a:pt x="348" y="36"/>
                    </a:lnTo>
                    <a:lnTo>
                      <a:pt x="294" y="30"/>
                    </a:lnTo>
                    <a:lnTo>
                      <a:pt x="258" y="12"/>
                    </a:lnTo>
                    <a:lnTo>
                      <a:pt x="234" y="12"/>
                    </a:lnTo>
                    <a:lnTo>
                      <a:pt x="216" y="18"/>
                    </a:lnTo>
                    <a:lnTo>
                      <a:pt x="162" y="18"/>
                    </a:lnTo>
                    <a:lnTo>
                      <a:pt x="150" y="12"/>
                    </a:lnTo>
                    <a:lnTo>
                      <a:pt x="138" y="12"/>
                    </a:lnTo>
                    <a:lnTo>
                      <a:pt x="126" y="6"/>
                    </a:lnTo>
                    <a:lnTo>
                      <a:pt x="120" y="0"/>
                    </a:lnTo>
                    <a:lnTo>
                      <a:pt x="108" y="0"/>
                    </a:lnTo>
                    <a:lnTo>
                      <a:pt x="96" y="6"/>
                    </a:lnTo>
                    <a:lnTo>
                      <a:pt x="72" y="30"/>
                    </a:lnTo>
                    <a:lnTo>
                      <a:pt x="60" y="30"/>
                    </a:lnTo>
                    <a:lnTo>
                      <a:pt x="48" y="36"/>
                    </a:lnTo>
                    <a:lnTo>
                      <a:pt x="30" y="36"/>
                    </a:lnTo>
                    <a:lnTo>
                      <a:pt x="6" y="48"/>
                    </a:lnTo>
                    <a:lnTo>
                      <a:pt x="0" y="60"/>
                    </a:lnTo>
                    <a:lnTo>
                      <a:pt x="0" y="72"/>
                    </a:lnTo>
                    <a:lnTo>
                      <a:pt x="6" y="78"/>
                    </a:lnTo>
                    <a:lnTo>
                      <a:pt x="12" y="90"/>
                    </a:lnTo>
                    <a:lnTo>
                      <a:pt x="24" y="96"/>
                    </a:lnTo>
                    <a:lnTo>
                      <a:pt x="30" y="102"/>
                    </a:lnTo>
                    <a:lnTo>
                      <a:pt x="18" y="138"/>
                    </a:lnTo>
                    <a:lnTo>
                      <a:pt x="24" y="144"/>
                    </a:lnTo>
                    <a:lnTo>
                      <a:pt x="24" y="150"/>
                    </a:lnTo>
                    <a:lnTo>
                      <a:pt x="30" y="144"/>
                    </a:lnTo>
                    <a:lnTo>
                      <a:pt x="54" y="132"/>
                    </a:lnTo>
                    <a:lnTo>
                      <a:pt x="78" y="132"/>
                    </a:lnTo>
                    <a:lnTo>
                      <a:pt x="78" y="138"/>
                    </a:lnTo>
                    <a:lnTo>
                      <a:pt x="66" y="150"/>
                    </a:lnTo>
                    <a:lnTo>
                      <a:pt x="60" y="150"/>
                    </a:lnTo>
                    <a:lnTo>
                      <a:pt x="60" y="156"/>
                    </a:lnTo>
                    <a:lnTo>
                      <a:pt x="72" y="156"/>
                    </a:lnTo>
                    <a:lnTo>
                      <a:pt x="78" y="150"/>
                    </a:lnTo>
                    <a:lnTo>
                      <a:pt x="96" y="150"/>
                    </a:lnTo>
                    <a:lnTo>
                      <a:pt x="102" y="156"/>
                    </a:lnTo>
                    <a:lnTo>
                      <a:pt x="114" y="156"/>
                    </a:lnTo>
                    <a:lnTo>
                      <a:pt x="120" y="150"/>
                    </a:lnTo>
                    <a:lnTo>
                      <a:pt x="120" y="144"/>
                    </a:lnTo>
                    <a:lnTo>
                      <a:pt x="174" y="144"/>
                    </a:lnTo>
                    <a:lnTo>
                      <a:pt x="174" y="162"/>
                    </a:lnTo>
                    <a:lnTo>
                      <a:pt x="180" y="162"/>
                    </a:lnTo>
                    <a:lnTo>
                      <a:pt x="192" y="168"/>
                    </a:lnTo>
                    <a:lnTo>
                      <a:pt x="192" y="174"/>
                    </a:lnTo>
                    <a:lnTo>
                      <a:pt x="168" y="198"/>
                    </a:lnTo>
                    <a:lnTo>
                      <a:pt x="144" y="210"/>
                    </a:lnTo>
                    <a:lnTo>
                      <a:pt x="138" y="216"/>
                    </a:lnTo>
                    <a:lnTo>
                      <a:pt x="138" y="222"/>
                    </a:lnTo>
                    <a:lnTo>
                      <a:pt x="144" y="222"/>
                    </a:lnTo>
                    <a:lnTo>
                      <a:pt x="150" y="228"/>
                    </a:lnTo>
                    <a:lnTo>
                      <a:pt x="150" y="240"/>
                    </a:lnTo>
                    <a:lnTo>
                      <a:pt x="144" y="258"/>
                    </a:lnTo>
                    <a:lnTo>
                      <a:pt x="144" y="276"/>
                    </a:lnTo>
                    <a:lnTo>
                      <a:pt x="138" y="276"/>
                    </a:lnTo>
                    <a:lnTo>
                      <a:pt x="132" y="282"/>
                    </a:lnTo>
                    <a:lnTo>
                      <a:pt x="132" y="294"/>
                    </a:lnTo>
                    <a:lnTo>
                      <a:pt x="138" y="300"/>
                    </a:lnTo>
                    <a:lnTo>
                      <a:pt x="138" y="312"/>
                    </a:lnTo>
                    <a:lnTo>
                      <a:pt x="126" y="324"/>
                    </a:lnTo>
                    <a:lnTo>
                      <a:pt x="90" y="324"/>
                    </a:lnTo>
                    <a:lnTo>
                      <a:pt x="114" y="348"/>
                    </a:lnTo>
                    <a:lnTo>
                      <a:pt x="114" y="360"/>
                    </a:lnTo>
                    <a:lnTo>
                      <a:pt x="120" y="366"/>
                    </a:lnTo>
                    <a:lnTo>
                      <a:pt x="132" y="372"/>
                    </a:lnTo>
                    <a:lnTo>
                      <a:pt x="132" y="378"/>
                    </a:lnTo>
                    <a:lnTo>
                      <a:pt x="120" y="390"/>
                    </a:lnTo>
                    <a:lnTo>
                      <a:pt x="108" y="396"/>
                    </a:lnTo>
                    <a:lnTo>
                      <a:pt x="96" y="408"/>
                    </a:lnTo>
                    <a:lnTo>
                      <a:pt x="96" y="414"/>
                    </a:lnTo>
                    <a:lnTo>
                      <a:pt x="102" y="420"/>
                    </a:lnTo>
                    <a:lnTo>
                      <a:pt x="102" y="426"/>
                    </a:lnTo>
                    <a:lnTo>
                      <a:pt x="108" y="438"/>
                    </a:lnTo>
                    <a:lnTo>
                      <a:pt x="114" y="444"/>
                    </a:lnTo>
                    <a:lnTo>
                      <a:pt x="126" y="444"/>
                    </a:lnTo>
                    <a:lnTo>
                      <a:pt x="126" y="450"/>
                    </a:lnTo>
                    <a:lnTo>
                      <a:pt x="114" y="462"/>
                    </a:lnTo>
                    <a:lnTo>
                      <a:pt x="102" y="462"/>
                    </a:lnTo>
                    <a:lnTo>
                      <a:pt x="96" y="474"/>
                    </a:lnTo>
                    <a:lnTo>
                      <a:pt x="90" y="480"/>
                    </a:lnTo>
                    <a:lnTo>
                      <a:pt x="90" y="528"/>
                    </a:lnTo>
                    <a:lnTo>
                      <a:pt x="120" y="528"/>
                    </a:lnTo>
                    <a:lnTo>
                      <a:pt x="144" y="546"/>
                    </a:lnTo>
                    <a:lnTo>
                      <a:pt x="162" y="546"/>
                    </a:lnTo>
                    <a:lnTo>
                      <a:pt x="156" y="576"/>
                    </a:lnTo>
                    <a:lnTo>
                      <a:pt x="162" y="576"/>
                    </a:lnTo>
                    <a:lnTo>
                      <a:pt x="162" y="594"/>
                    </a:lnTo>
                    <a:lnTo>
                      <a:pt x="168" y="606"/>
                    </a:lnTo>
                    <a:lnTo>
                      <a:pt x="174" y="612"/>
                    </a:lnTo>
                    <a:lnTo>
                      <a:pt x="192" y="612"/>
                    </a:lnTo>
                    <a:lnTo>
                      <a:pt x="198" y="618"/>
                    </a:lnTo>
                    <a:lnTo>
                      <a:pt x="204" y="618"/>
                    </a:lnTo>
                    <a:lnTo>
                      <a:pt x="210" y="612"/>
                    </a:lnTo>
                    <a:lnTo>
                      <a:pt x="222" y="606"/>
                    </a:lnTo>
                    <a:lnTo>
                      <a:pt x="240" y="588"/>
                    </a:lnTo>
                    <a:lnTo>
                      <a:pt x="252" y="582"/>
                    </a:lnTo>
                    <a:lnTo>
                      <a:pt x="264" y="582"/>
                    </a:lnTo>
                    <a:lnTo>
                      <a:pt x="294" y="564"/>
                    </a:lnTo>
                    <a:lnTo>
                      <a:pt x="360" y="564"/>
                    </a:lnTo>
                    <a:lnTo>
                      <a:pt x="366" y="558"/>
                    </a:lnTo>
                    <a:lnTo>
                      <a:pt x="378" y="558"/>
                    </a:lnTo>
                    <a:lnTo>
                      <a:pt x="390" y="570"/>
                    </a:lnTo>
                    <a:lnTo>
                      <a:pt x="396" y="570"/>
                    </a:lnTo>
                    <a:lnTo>
                      <a:pt x="408" y="564"/>
                    </a:lnTo>
                    <a:lnTo>
                      <a:pt x="420" y="564"/>
                    </a:lnTo>
                    <a:lnTo>
                      <a:pt x="426" y="558"/>
                    </a:lnTo>
                    <a:lnTo>
                      <a:pt x="432" y="558"/>
                    </a:lnTo>
                    <a:lnTo>
                      <a:pt x="432" y="570"/>
                    </a:lnTo>
                    <a:lnTo>
                      <a:pt x="438" y="570"/>
                    </a:lnTo>
                    <a:lnTo>
                      <a:pt x="450" y="558"/>
                    </a:lnTo>
                    <a:lnTo>
                      <a:pt x="462" y="534"/>
                    </a:lnTo>
                    <a:lnTo>
                      <a:pt x="462" y="522"/>
                    </a:lnTo>
                    <a:lnTo>
                      <a:pt x="498" y="492"/>
                    </a:lnTo>
                    <a:lnTo>
                      <a:pt x="528" y="492"/>
                    </a:lnTo>
                    <a:lnTo>
                      <a:pt x="534" y="474"/>
                    </a:lnTo>
                    <a:lnTo>
                      <a:pt x="534" y="468"/>
                    </a:lnTo>
                    <a:lnTo>
                      <a:pt x="540" y="462"/>
                    </a:lnTo>
                    <a:lnTo>
                      <a:pt x="540" y="450"/>
                    </a:lnTo>
                    <a:lnTo>
                      <a:pt x="546" y="444"/>
                    </a:lnTo>
                    <a:lnTo>
                      <a:pt x="552" y="432"/>
                    </a:lnTo>
                    <a:lnTo>
                      <a:pt x="552" y="426"/>
                    </a:lnTo>
                    <a:lnTo>
                      <a:pt x="570" y="426"/>
                    </a:lnTo>
                    <a:lnTo>
                      <a:pt x="594" y="414"/>
                    </a:lnTo>
                    <a:lnTo>
                      <a:pt x="600" y="408"/>
                    </a:lnTo>
                    <a:lnTo>
                      <a:pt x="594" y="396"/>
                    </a:lnTo>
                    <a:lnTo>
                      <a:pt x="588" y="390"/>
                    </a:lnTo>
                    <a:lnTo>
                      <a:pt x="582" y="378"/>
                    </a:lnTo>
                    <a:lnTo>
                      <a:pt x="576" y="372"/>
                    </a:lnTo>
                    <a:lnTo>
                      <a:pt x="570" y="372"/>
                    </a:lnTo>
                    <a:lnTo>
                      <a:pt x="570" y="336"/>
                    </a:lnTo>
                    <a:lnTo>
                      <a:pt x="582" y="312"/>
                    </a:lnTo>
                    <a:lnTo>
                      <a:pt x="594" y="306"/>
                    </a:lnTo>
                    <a:lnTo>
                      <a:pt x="600" y="294"/>
                    </a:lnTo>
                    <a:lnTo>
                      <a:pt x="612" y="282"/>
                    </a:lnTo>
                    <a:lnTo>
                      <a:pt x="618" y="270"/>
                    </a:lnTo>
                    <a:lnTo>
                      <a:pt x="630" y="258"/>
                    </a:lnTo>
                    <a:lnTo>
                      <a:pt x="642" y="258"/>
                    </a:lnTo>
                    <a:lnTo>
                      <a:pt x="654" y="246"/>
                    </a:lnTo>
                    <a:lnTo>
                      <a:pt x="654" y="240"/>
                    </a:lnTo>
                    <a:lnTo>
                      <a:pt x="648" y="240"/>
                    </a:lnTo>
                    <a:lnTo>
                      <a:pt x="648" y="228"/>
                    </a:lnTo>
                    <a:lnTo>
                      <a:pt x="654" y="222"/>
                    </a:lnTo>
                    <a:lnTo>
                      <a:pt x="726" y="198"/>
                    </a:lnTo>
                    <a:lnTo>
                      <a:pt x="750" y="186"/>
                    </a:lnTo>
                    <a:lnTo>
                      <a:pt x="756" y="174"/>
                    </a:lnTo>
                    <a:lnTo>
                      <a:pt x="768" y="168"/>
                    </a:lnTo>
                    <a:lnTo>
                      <a:pt x="774" y="168"/>
                    </a:lnTo>
                    <a:lnTo>
                      <a:pt x="786" y="156"/>
                    </a:lnTo>
                    <a:lnTo>
                      <a:pt x="798" y="156"/>
                    </a:lnTo>
                    <a:lnTo>
                      <a:pt x="804" y="15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6" name="Slovenia" descr="© INSCALE GmbH, 05.05.2010&#10;http://www.presentationload.com/">
                <a:extLst>
                  <a:ext uri="{FF2B5EF4-FFF2-40B4-BE49-F238E27FC236}">
                    <a16:creationId xmlns:a16="http://schemas.microsoft.com/office/drawing/2014/main" id="{8EA0BBB8-1136-FC5B-382D-D427F619751C}"/>
                  </a:ext>
                </a:extLst>
              </p:cNvPr>
              <p:cNvSpPr>
                <a:spLocks/>
              </p:cNvSpPr>
              <p:nvPr/>
            </p:nvSpPr>
            <p:spPr bwMode="gray">
              <a:xfrm>
                <a:off x="5965365" y="2248934"/>
                <a:ext cx="99580" cy="57167"/>
              </a:xfrm>
              <a:custGeom>
                <a:avLst/>
                <a:gdLst>
                  <a:gd name="T0" fmla="*/ 2147483647 w 210"/>
                  <a:gd name="T1" fmla="*/ 2147483647 h 120"/>
                  <a:gd name="T2" fmla="*/ 2147483647 w 210"/>
                  <a:gd name="T3" fmla="*/ 2147483647 h 120"/>
                  <a:gd name="T4" fmla="*/ 2147483647 w 210"/>
                  <a:gd name="T5" fmla="*/ 2147483647 h 120"/>
                  <a:gd name="T6" fmla="*/ 2147483647 w 210"/>
                  <a:gd name="T7" fmla="*/ 2147483647 h 120"/>
                  <a:gd name="T8" fmla="*/ 2147483647 w 210"/>
                  <a:gd name="T9" fmla="*/ 2147483647 h 120"/>
                  <a:gd name="T10" fmla="*/ 2147483647 w 210"/>
                  <a:gd name="T11" fmla="*/ 2147483647 h 120"/>
                  <a:gd name="T12" fmla="*/ 2147483647 w 210"/>
                  <a:gd name="T13" fmla="*/ 2147483647 h 120"/>
                  <a:gd name="T14" fmla="*/ 2147483647 w 210"/>
                  <a:gd name="T15" fmla="*/ 2147483647 h 120"/>
                  <a:gd name="T16" fmla="*/ 2147483647 w 210"/>
                  <a:gd name="T17" fmla="*/ 2147483647 h 120"/>
                  <a:gd name="T18" fmla="*/ 2147483647 w 210"/>
                  <a:gd name="T19" fmla="*/ 2147483647 h 120"/>
                  <a:gd name="T20" fmla="*/ 2147483647 w 210"/>
                  <a:gd name="T21" fmla="*/ 2147483647 h 120"/>
                  <a:gd name="T22" fmla="*/ 2147483647 w 210"/>
                  <a:gd name="T23" fmla="*/ 2147483647 h 120"/>
                  <a:gd name="T24" fmla="*/ 2147483647 w 210"/>
                  <a:gd name="T25" fmla="*/ 2147483647 h 120"/>
                  <a:gd name="T26" fmla="*/ 2147483647 w 210"/>
                  <a:gd name="T27" fmla="*/ 2147483647 h 120"/>
                  <a:gd name="T28" fmla="*/ 2147483647 w 210"/>
                  <a:gd name="T29" fmla="*/ 2147483647 h 120"/>
                  <a:gd name="T30" fmla="*/ 2147483647 w 210"/>
                  <a:gd name="T31" fmla="*/ 2147483647 h 120"/>
                  <a:gd name="T32" fmla="*/ 2147483647 w 210"/>
                  <a:gd name="T33" fmla="*/ 2147483647 h 120"/>
                  <a:gd name="T34" fmla="*/ 2147483647 w 210"/>
                  <a:gd name="T35" fmla="*/ 2147483647 h 120"/>
                  <a:gd name="T36" fmla="*/ 2147483647 w 210"/>
                  <a:gd name="T37" fmla="*/ 2147483647 h 120"/>
                  <a:gd name="T38" fmla="*/ 2147483647 w 210"/>
                  <a:gd name="T39" fmla="*/ 2147483647 h 120"/>
                  <a:gd name="T40" fmla="*/ 2147483647 w 210"/>
                  <a:gd name="T41" fmla="*/ 2147483647 h 120"/>
                  <a:gd name="T42" fmla="*/ 2147483647 w 210"/>
                  <a:gd name="T43" fmla="*/ 0 h 120"/>
                  <a:gd name="T44" fmla="*/ 2147483647 w 210"/>
                  <a:gd name="T45" fmla="*/ 2147483647 h 120"/>
                  <a:gd name="T46" fmla="*/ 2147483647 w 210"/>
                  <a:gd name="T47" fmla="*/ 2147483647 h 120"/>
                  <a:gd name="T48" fmla="*/ 2147483647 w 210"/>
                  <a:gd name="T49" fmla="*/ 2147483647 h 120"/>
                  <a:gd name="T50" fmla="*/ 2147483647 w 210"/>
                  <a:gd name="T51" fmla="*/ 2147483647 h 120"/>
                  <a:gd name="T52" fmla="*/ 2147483647 w 210"/>
                  <a:gd name="T53" fmla="*/ 2147483647 h 120"/>
                  <a:gd name="T54" fmla="*/ 2147483647 w 210"/>
                  <a:gd name="T55" fmla="*/ 2147483647 h 120"/>
                  <a:gd name="T56" fmla="*/ 2147483647 w 210"/>
                  <a:gd name="T57" fmla="*/ 2147483647 h 120"/>
                  <a:gd name="T58" fmla="*/ 2147483647 w 210"/>
                  <a:gd name="T59" fmla="*/ 2147483647 h 120"/>
                  <a:gd name="T60" fmla="*/ 2147483647 w 210"/>
                  <a:gd name="T61" fmla="*/ 2147483647 h 120"/>
                  <a:gd name="T62" fmla="*/ 2147483647 w 210"/>
                  <a:gd name="T63" fmla="*/ 2147483647 h 120"/>
                  <a:gd name="T64" fmla="*/ 2147483647 w 210"/>
                  <a:gd name="T65" fmla="*/ 2147483647 h 120"/>
                  <a:gd name="T66" fmla="*/ 2147483647 w 210"/>
                  <a:gd name="T67" fmla="*/ 2147483647 h 120"/>
                  <a:gd name="T68" fmla="*/ 0 w 210"/>
                  <a:gd name="T69" fmla="*/ 2147483647 h 120"/>
                  <a:gd name="T70" fmla="*/ 2147483647 w 210"/>
                  <a:gd name="T71" fmla="*/ 2147483647 h 120"/>
                  <a:gd name="T72" fmla="*/ 2147483647 w 210"/>
                  <a:gd name="T73" fmla="*/ 2147483647 h 120"/>
                  <a:gd name="T74" fmla="*/ 2147483647 w 210"/>
                  <a:gd name="T75" fmla="*/ 2147483647 h 120"/>
                  <a:gd name="T76" fmla="*/ 2147483647 w 210"/>
                  <a:gd name="T77" fmla="*/ 2147483647 h 120"/>
                  <a:gd name="T78" fmla="*/ 2147483647 w 210"/>
                  <a:gd name="T79" fmla="*/ 2147483647 h 120"/>
                  <a:gd name="T80" fmla="*/ 2147483647 w 210"/>
                  <a:gd name="T81" fmla="*/ 2147483647 h 120"/>
                  <a:gd name="T82" fmla="*/ 2147483647 w 210"/>
                  <a:gd name="T83" fmla="*/ 2147483647 h 120"/>
                  <a:gd name="T84" fmla="*/ 2147483647 w 210"/>
                  <a:gd name="T85" fmla="*/ 2147483647 h 120"/>
                  <a:gd name="T86" fmla="*/ 2147483647 w 210"/>
                  <a:gd name="T87" fmla="*/ 2147483647 h 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0"/>
                  <a:gd name="T133" fmla="*/ 0 h 120"/>
                  <a:gd name="T134" fmla="*/ 210 w 210"/>
                  <a:gd name="T135" fmla="*/ 120 h 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0" h="120">
                    <a:moveTo>
                      <a:pt x="24" y="120"/>
                    </a:moveTo>
                    <a:lnTo>
                      <a:pt x="42" y="120"/>
                    </a:lnTo>
                    <a:lnTo>
                      <a:pt x="42" y="108"/>
                    </a:lnTo>
                    <a:lnTo>
                      <a:pt x="54" y="114"/>
                    </a:lnTo>
                    <a:lnTo>
                      <a:pt x="72" y="114"/>
                    </a:lnTo>
                    <a:lnTo>
                      <a:pt x="78" y="102"/>
                    </a:lnTo>
                    <a:lnTo>
                      <a:pt x="78" y="108"/>
                    </a:lnTo>
                    <a:lnTo>
                      <a:pt x="84" y="114"/>
                    </a:lnTo>
                    <a:lnTo>
                      <a:pt x="126" y="114"/>
                    </a:lnTo>
                    <a:lnTo>
                      <a:pt x="126" y="96"/>
                    </a:lnTo>
                    <a:lnTo>
                      <a:pt x="138" y="90"/>
                    </a:lnTo>
                    <a:lnTo>
                      <a:pt x="150" y="78"/>
                    </a:lnTo>
                    <a:lnTo>
                      <a:pt x="150" y="72"/>
                    </a:lnTo>
                    <a:lnTo>
                      <a:pt x="144" y="66"/>
                    </a:lnTo>
                    <a:lnTo>
                      <a:pt x="144" y="54"/>
                    </a:lnTo>
                    <a:lnTo>
                      <a:pt x="174" y="54"/>
                    </a:lnTo>
                    <a:lnTo>
                      <a:pt x="186" y="48"/>
                    </a:lnTo>
                    <a:lnTo>
                      <a:pt x="186" y="36"/>
                    </a:lnTo>
                    <a:lnTo>
                      <a:pt x="210" y="36"/>
                    </a:lnTo>
                    <a:lnTo>
                      <a:pt x="192" y="24"/>
                    </a:lnTo>
                    <a:lnTo>
                      <a:pt x="186" y="6"/>
                    </a:lnTo>
                    <a:lnTo>
                      <a:pt x="180" y="0"/>
                    </a:lnTo>
                    <a:lnTo>
                      <a:pt x="174" y="12"/>
                    </a:lnTo>
                    <a:lnTo>
                      <a:pt x="168" y="30"/>
                    </a:lnTo>
                    <a:lnTo>
                      <a:pt x="144" y="24"/>
                    </a:lnTo>
                    <a:lnTo>
                      <a:pt x="132" y="30"/>
                    </a:lnTo>
                    <a:lnTo>
                      <a:pt x="84" y="30"/>
                    </a:lnTo>
                    <a:lnTo>
                      <a:pt x="84" y="42"/>
                    </a:lnTo>
                    <a:lnTo>
                      <a:pt x="54" y="42"/>
                    </a:lnTo>
                    <a:lnTo>
                      <a:pt x="48" y="36"/>
                    </a:lnTo>
                    <a:lnTo>
                      <a:pt x="30" y="36"/>
                    </a:lnTo>
                    <a:lnTo>
                      <a:pt x="24" y="42"/>
                    </a:lnTo>
                    <a:lnTo>
                      <a:pt x="6" y="42"/>
                    </a:lnTo>
                    <a:lnTo>
                      <a:pt x="6" y="48"/>
                    </a:lnTo>
                    <a:lnTo>
                      <a:pt x="0" y="54"/>
                    </a:lnTo>
                    <a:lnTo>
                      <a:pt x="12" y="60"/>
                    </a:lnTo>
                    <a:lnTo>
                      <a:pt x="6" y="96"/>
                    </a:lnTo>
                    <a:lnTo>
                      <a:pt x="18" y="96"/>
                    </a:lnTo>
                    <a:lnTo>
                      <a:pt x="30" y="102"/>
                    </a:lnTo>
                    <a:lnTo>
                      <a:pt x="36" y="102"/>
                    </a:lnTo>
                    <a:lnTo>
                      <a:pt x="36" y="108"/>
                    </a:lnTo>
                    <a:lnTo>
                      <a:pt x="30" y="108"/>
                    </a:lnTo>
                    <a:lnTo>
                      <a:pt x="30" y="114"/>
                    </a:lnTo>
                    <a:lnTo>
                      <a:pt x="24" y="12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7" name="Slovakia" descr="© INSCALE GmbH, 05.05.2010&#10;http://www.presentationload.com/">
                <a:extLst>
                  <a:ext uri="{FF2B5EF4-FFF2-40B4-BE49-F238E27FC236}">
                    <a16:creationId xmlns:a16="http://schemas.microsoft.com/office/drawing/2014/main" id="{1BD16878-64BC-08EA-A9E6-EC5C48088B18}"/>
                  </a:ext>
                </a:extLst>
              </p:cNvPr>
              <p:cNvSpPr>
                <a:spLocks/>
              </p:cNvSpPr>
              <p:nvPr/>
            </p:nvSpPr>
            <p:spPr bwMode="gray">
              <a:xfrm>
                <a:off x="6066789" y="2153042"/>
                <a:ext cx="167812" cy="68231"/>
              </a:xfrm>
              <a:custGeom>
                <a:avLst/>
                <a:gdLst>
                  <a:gd name="T0" fmla="*/ 2147483647 w 354"/>
                  <a:gd name="T1" fmla="*/ 2147483647 h 144"/>
                  <a:gd name="T2" fmla="*/ 2147483647 w 354"/>
                  <a:gd name="T3" fmla="*/ 2147483647 h 144"/>
                  <a:gd name="T4" fmla="*/ 2147483647 w 354"/>
                  <a:gd name="T5" fmla="*/ 2147483647 h 144"/>
                  <a:gd name="T6" fmla="*/ 2147483647 w 354"/>
                  <a:gd name="T7" fmla="*/ 2147483647 h 144"/>
                  <a:gd name="T8" fmla="*/ 2147483647 w 354"/>
                  <a:gd name="T9" fmla="*/ 2147483647 h 144"/>
                  <a:gd name="T10" fmla="*/ 2147483647 w 354"/>
                  <a:gd name="T11" fmla="*/ 2147483647 h 144"/>
                  <a:gd name="T12" fmla="*/ 2147483647 w 354"/>
                  <a:gd name="T13" fmla="*/ 2147483647 h 144"/>
                  <a:gd name="T14" fmla="*/ 2147483647 w 354"/>
                  <a:gd name="T15" fmla="*/ 0 h 144"/>
                  <a:gd name="T16" fmla="*/ 2147483647 w 354"/>
                  <a:gd name="T17" fmla="*/ 2147483647 h 144"/>
                  <a:gd name="T18" fmla="*/ 2147483647 w 354"/>
                  <a:gd name="T19" fmla="*/ 0 h 144"/>
                  <a:gd name="T20" fmla="*/ 2147483647 w 354"/>
                  <a:gd name="T21" fmla="*/ 2147483647 h 144"/>
                  <a:gd name="T22" fmla="*/ 2147483647 w 354"/>
                  <a:gd name="T23" fmla="*/ 2147483647 h 144"/>
                  <a:gd name="T24" fmla="*/ 2147483647 w 354"/>
                  <a:gd name="T25" fmla="*/ 2147483647 h 144"/>
                  <a:gd name="T26" fmla="*/ 2147483647 w 354"/>
                  <a:gd name="T27" fmla="*/ 2147483647 h 144"/>
                  <a:gd name="T28" fmla="*/ 2147483647 w 354"/>
                  <a:gd name="T29" fmla="*/ 2147483647 h 144"/>
                  <a:gd name="T30" fmla="*/ 0 w 354"/>
                  <a:gd name="T31" fmla="*/ 2147483647 h 144"/>
                  <a:gd name="T32" fmla="*/ 2147483647 w 354"/>
                  <a:gd name="T33" fmla="*/ 2147483647 h 144"/>
                  <a:gd name="T34" fmla="*/ 2147483647 w 354"/>
                  <a:gd name="T35" fmla="*/ 2147483647 h 144"/>
                  <a:gd name="T36" fmla="*/ 2147483647 w 354"/>
                  <a:gd name="T37" fmla="*/ 2147483647 h 144"/>
                  <a:gd name="T38" fmla="*/ 2147483647 w 354"/>
                  <a:gd name="T39" fmla="*/ 2147483647 h 144"/>
                  <a:gd name="T40" fmla="*/ 2147483647 w 354"/>
                  <a:gd name="T41" fmla="*/ 2147483647 h 144"/>
                  <a:gd name="T42" fmla="*/ 2147483647 w 354"/>
                  <a:gd name="T43" fmla="*/ 2147483647 h 144"/>
                  <a:gd name="T44" fmla="*/ 2147483647 w 354"/>
                  <a:gd name="T45" fmla="*/ 2147483647 h 144"/>
                  <a:gd name="T46" fmla="*/ 2147483647 w 354"/>
                  <a:gd name="T47" fmla="*/ 2147483647 h 144"/>
                  <a:gd name="T48" fmla="*/ 2147483647 w 354"/>
                  <a:gd name="T49" fmla="*/ 2147483647 h 144"/>
                  <a:gd name="T50" fmla="*/ 2147483647 w 354"/>
                  <a:gd name="T51" fmla="*/ 2147483647 h 144"/>
                  <a:gd name="T52" fmla="*/ 2147483647 w 354"/>
                  <a:gd name="T53" fmla="*/ 2147483647 h 144"/>
                  <a:gd name="T54" fmla="*/ 2147483647 w 354"/>
                  <a:gd name="T55" fmla="*/ 2147483647 h 144"/>
                  <a:gd name="T56" fmla="*/ 2147483647 w 354"/>
                  <a:gd name="T57" fmla="*/ 2147483647 h 144"/>
                  <a:gd name="T58" fmla="*/ 2147483647 w 354"/>
                  <a:gd name="T59" fmla="*/ 2147483647 h 144"/>
                  <a:gd name="T60" fmla="*/ 2147483647 w 354"/>
                  <a:gd name="T61" fmla="*/ 2147483647 h 144"/>
                  <a:gd name="T62" fmla="*/ 2147483647 w 354"/>
                  <a:gd name="T63" fmla="*/ 2147483647 h 144"/>
                  <a:gd name="T64" fmla="*/ 2147483647 w 354"/>
                  <a:gd name="T65" fmla="*/ 2147483647 h 144"/>
                  <a:gd name="T66" fmla="*/ 2147483647 w 354"/>
                  <a:gd name="T67" fmla="*/ 2147483647 h 144"/>
                  <a:gd name="T68" fmla="*/ 2147483647 w 354"/>
                  <a:gd name="T69" fmla="*/ 2147483647 h 14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4"/>
                  <a:gd name="T106" fmla="*/ 0 h 144"/>
                  <a:gd name="T107" fmla="*/ 354 w 354"/>
                  <a:gd name="T108" fmla="*/ 144 h 14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4" h="144">
                    <a:moveTo>
                      <a:pt x="348" y="30"/>
                    </a:moveTo>
                    <a:lnTo>
                      <a:pt x="324" y="30"/>
                    </a:lnTo>
                    <a:lnTo>
                      <a:pt x="300" y="6"/>
                    </a:lnTo>
                    <a:lnTo>
                      <a:pt x="276" y="6"/>
                    </a:lnTo>
                    <a:lnTo>
                      <a:pt x="270" y="12"/>
                    </a:lnTo>
                    <a:lnTo>
                      <a:pt x="258" y="18"/>
                    </a:lnTo>
                    <a:lnTo>
                      <a:pt x="246" y="18"/>
                    </a:lnTo>
                    <a:lnTo>
                      <a:pt x="240" y="12"/>
                    </a:lnTo>
                    <a:lnTo>
                      <a:pt x="210" y="12"/>
                    </a:lnTo>
                    <a:lnTo>
                      <a:pt x="210" y="18"/>
                    </a:lnTo>
                    <a:lnTo>
                      <a:pt x="204" y="24"/>
                    </a:lnTo>
                    <a:lnTo>
                      <a:pt x="192" y="24"/>
                    </a:lnTo>
                    <a:lnTo>
                      <a:pt x="186" y="18"/>
                    </a:lnTo>
                    <a:lnTo>
                      <a:pt x="186" y="12"/>
                    </a:lnTo>
                    <a:lnTo>
                      <a:pt x="180" y="12"/>
                    </a:lnTo>
                    <a:lnTo>
                      <a:pt x="168" y="0"/>
                    </a:lnTo>
                    <a:lnTo>
                      <a:pt x="156" y="0"/>
                    </a:lnTo>
                    <a:lnTo>
                      <a:pt x="144" y="12"/>
                    </a:lnTo>
                    <a:lnTo>
                      <a:pt x="138" y="12"/>
                    </a:lnTo>
                    <a:lnTo>
                      <a:pt x="126" y="0"/>
                    </a:lnTo>
                    <a:lnTo>
                      <a:pt x="108" y="12"/>
                    </a:lnTo>
                    <a:lnTo>
                      <a:pt x="84" y="18"/>
                    </a:lnTo>
                    <a:lnTo>
                      <a:pt x="84" y="42"/>
                    </a:lnTo>
                    <a:lnTo>
                      <a:pt x="72" y="48"/>
                    </a:lnTo>
                    <a:lnTo>
                      <a:pt x="66" y="54"/>
                    </a:lnTo>
                    <a:lnTo>
                      <a:pt x="54" y="60"/>
                    </a:lnTo>
                    <a:lnTo>
                      <a:pt x="36" y="60"/>
                    </a:lnTo>
                    <a:lnTo>
                      <a:pt x="36" y="54"/>
                    </a:lnTo>
                    <a:lnTo>
                      <a:pt x="30" y="60"/>
                    </a:lnTo>
                    <a:lnTo>
                      <a:pt x="12" y="60"/>
                    </a:lnTo>
                    <a:lnTo>
                      <a:pt x="6" y="66"/>
                    </a:lnTo>
                    <a:lnTo>
                      <a:pt x="0" y="90"/>
                    </a:lnTo>
                    <a:lnTo>
                      <a:pt x="0" y="102"/>
                    </a:lnTo>
                    <a:lnTo>
                      <a:pt x="6" y="102"/>
                    </a:lnTo>
                    <a:lnTo>
                      <a:pt x="6" y="114"/>
                    </a:lnTo>
                    <a:lnTo>
                      <a:pt x="12" y="114"/>
                    </a:lnTo>
                    <a:lnTo>
                      <a:pt x="12" y="126"/>
                    </a:lnTo>
                    <a:lnTo>
                      <a:pt x="6" y="132"/>
                    </a:lnTo>
                    <a:lnTo>
                      <a:pt x="18" y="138"/>
                    </a:lnTo>
                    <a:lnTo>
                      <a:pt x="30" y="120"/>
                    </a:lnTo>
                    <a:lnTo>
                      <a:pt x="36" y="126"/>
                    </a:lnTo>
                    <a:lnTo>
                      <a:pt x="42" y="138"/>
                    </a:lnTo>
                    <a:lnTo>
                      <a:pt x="48" y="144"/>
                    </a:lnTo>
                    <a:lnTo>
                      <a:pt x="90" y="144"/>
                    </a:lnTo>
                    <a:lnTo>
                      <a:pt x="108" y="138"/>
                    </a:lnTo>
                    <a:lnTo>
                      <a:pt x="120" y="138"/>
                    </a:lnTo>
                    <a:lnTo>
                      <a:pt x="132" y="114"/>
                    </a:lnTo>
                    <a:lnTo>
                      <a:pt x="168" y="120"/>
                    </a:lnTo>
                    <a:lnTo>
                      <a:pt x="174" y="108"/>
                    </a:lnTo>
                    <a:lnTo>
                      <a:pt x="198" y="108"/>
                    </a:lnTo>
                    <a:lnTo>
                      <a:pt x="210" y="102"/>
                    </a:lnTo>
                    <a:lnTo>
                      <a:pt x="216" y="102"/>
                    </a:lnTo>
                    <a:lnTo>
                      <a:pt x="228" y="90"/>
                    </a:lnTo>
                    <a:lnTo>
                      <a:pt x="234" y="78"/>
                    </a:lnTo>
                    <a:lnTo>
                      <a:pt x="258" y="78"/>
                    </a:lnTo>
                    <a:lnTo>
                      <a:pt x="258" y="90"/>
                    </a:lnTo>
                    <a:lnTo>
                      <a:pt x="276" y="96"/>
                    </a:lnTo>
                    <a:lnTo>
                      <a:pt x="276" y="78"/>
                    </a:lnTo>
                    <a:lnTo>
                      <a:pt x="288" y="78"/>
                    </a:lnTo>
                    <a:lnTo>
                      <a:pt x="288" y="90"/>
                    </a:lnTo>
                    <a:lnTo>
                      <a:pt x="300" y="90"/>
                    </a:lnTo>
                    <a:lnTo>
                      <a:pt x="312" y="84"/>
                    </a:lnTo>
                    <a:lnTo>
                      <a:pt x="336" y="84"/>
                    </a:lnTo>
                    <a:lnTo>
                      <a:pt x="336" y="90"/>
                    </a:lnTo>
                    <a:lnTo>
                      <a:pt x="336" y="72"/>
                    </a:lnTo>
                    <a:lnTo>
                      <a:pt x="342" y="72"/>
                    </a:lnTo>
                    <a:lnTo>
                      <a:pt x="348" y="66"/>
                    </a:lnTo>
                    <a:lnTo>
                      <a:pt x="348" y="60"/>
                    </a:lnTo>
                    <a:lnTo>
                      <a:pt x="354" y="54"/>
                    </a:lnTo>
                    <a:lnTo>
                      <a:pt x="354" y="30"/>
                    </a:lnTo>
                    <a:lnTo>
                      <a:pt x="348"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8" name="Serbia" descr="© INSCALE GmbH, 05.05.2010&#10;http://www.presentationload.com/">
                <a:extLst>
                  <a:ext uri="{FF2B5EF4-FFF2-40B4-BE49-F238E27FC236}">
                    <a16:creationId xmlns:a16="http://schemas.microsoft.com/office/drawing/2014/main" id="{DEFD40CB-D7D2-0196-CEEB-F26FC9A86BEE}"/>
                  </a:ext>
                </a:extLst>
              </p:cNvPr>
              <p:cNvSpPr>
                <a:spLocks/>
              </p:cNvSpPr>
              <p:nvPr/>
            </p:nvSpPr>
            <p:spPr bwMode="gray">
              <a:xfrm>
                <a:off x="6131333" y="2278439"/>
                <a:ext cx="129085" cy="141528"/>
              </a:xfrm>
              <a:custGeom>
                <a:avLst/>
                <a:gdLst/>
                <a:ahLst/>
                <a:cxnLst>
                  <a:cxn ang="0">
                    <a:pos x="464" y="374"/>
                  </a:cxn>
                  <a:cxn ang="0">
                    <a:pos x="453" y="310"/>
                  </a:cxn>
                  <a:cxn ang="0">
                    <a:pos x="453" y="235"/>
                  </a:cxn>
                  <a:cxn ang="0">
                    <a:pos x="378" y="224"/>
                  </a:cxn>
                  <a:cxn ang="0">
                    <a:pos x="302" y="171"/>
                  </a:cxn>
                  <a:cxn ang="0">
                    <a:pos x="291" y="118"/>
                  </a:cxn>
                  <a:cxn ang="0">
                    <a:pos x="259" y="128"/>
                  </a:cxn>
                  <a:cxn ang="0">
                    <a:pos x="216" y="53"/>
                  </a:cxn>
                  <a:cxn ang="0">
                    <a:pos x="87" y="0"/>
                  </a:cxn>
                  <a:cxn ang="0">
                    <a:pos x="0" y="43"/>
                  </a:cxn>
                  <a:cxn ang="0">
                    <a:pos x="32" y="96"/>
                  </a:cxn>
                  <a:cxn ang="0">
                    <a:pos x="65" y="139"/>
                  </a:cxn>
                  <a:cxn ang="0">
                    <a:pos x="54" y="150"/>
                  </a:cxn>
                  <a:cxn ang="0">
                    <a:pos x="32" y="181"/>
                  </a:cxn>
                  <a:cxn ang="0">
                    <a:pos x="32" y="192"/>
                  </a:cxn>
                  <a:cxn ang="0">
                    <a:pos x="76" y="203"/>
                  </a:cxn>
                  <a:cxn ang="0">
                    <a:pos x="87" y="267"/>
                  </a:cxn>
                  <a:cxn ang="0">
                    <a:pos x="65" y="310"/>
                  </a:cxn>
                  <a:cxn ang="0">
                    <a:pos x="98" y="363"/>
                  </a:cxn>
                  <a:cxn ang="0">
                    <a:pos x="119" y="395"/>
                  </a:cxn>
                  <a:cxn ang="0">
                    <a:pos x="157" y="442"/>
                  </a:cxn>
                  <a:cxn ang="0">
                    <a:pos x="173" y="438"/>
                  </a:cxn>
                  <a:cxn ang="0">
                    <a:pos x="180" y="444"/>
                  </a:cxn>
                  <a:cxn ang="0">
                    <a:pos x="230" y="446"/>
                  </a:cxn>
                  <a:cxn ang="0">
                    <a:pos x="237" y="431"/>
                  </a:cxn>
                  <a:cxn ang="0">
                    <a:pos x="258" y="416"/>
                  </a:cxn>
                  <a:cxn ang="0">
                    <a:pos x="266" y="418"/>
                  </a:cxn>
                  <a:cxn ang="0">
                    <a:pos x="268" y="407"/>
                  </a:cxn>
                  <a:cxn ang="0">
                    <a:pos x="267" y="399"/>
                  </a:cxn>
                  <a:cxn ang="0">
                    <a:pos x="254" y="388"/>
                  </a:cxn>
                  <a:cxn ang="0">
                    <a:pos x="262" y="387"/>
                  </a:cxn>
                  <a:cxn ang="0">
                    <a:pos x="279" y="380"/>
                  </a:cxn>
                  <a:cxn ang="0">
                    <a:pos x="288" y="372"/>
                  </a:cxn>
                  <a:cxn ang="0">
                    <a:pos x="298" y="389"/>
                  </a:cxn>
                  <a:cxn ang="0">
                    <a:pos x="292" y="399"/>
                  </a:cxn>
                  <a:cxn ang="0">
                    <a:pos x="309" y="402"/>
                  </a:cxn>
                  <a:cxn ang="0">
                    <a:pos x="321" y="404"/>
                  </a:cxn>
                  <a:cxn ang="0">
                    <a:pos x="326" y="408"/>
                  </a:cxn>
                  <a:cxn ang="0">
                    <a:pos x="328" y="433"/>
                  </a:cxn>
                  <a:cxn ang="0">
                    <a:pos x="334" y="429"/>
                  </a:cxn>
                  <a:cxn ang="0">
                    <a:pos x="335" y="448"/>
                  </a:cxn>
                  <a:cxn ang="0">
                    <a:pos x="348" y="452"/>
                  </a:cxn>
                  <a:cxn ang="0">
                    <a:pos x="356" y="467"/>
                  </a:cxn>
                  <a:cxn ang="0">
                    <a:pos x="354" y="478"/>
                  </a:cxn>
                  <a:cxn ang="0">
                    <a:pos x="356" y="482"/>
                  </a:cxn>
                  <a:cxn ang="0">
                    <a:pos x="369" y="485"/>
                  </a:cxn>
                  <a:cxn ang="0">
                    <a:pos x="381" y="492"/>
                  </a:cxn>
                  <a:cxn ang="0">
                    <a:pos x="390" y="496"/>
                  </a:cxn>
                  <a:cxn ang="0">
                    <a:pos x="399" y="501"/>
                  </a:cxn>
                  <a:cxn ang="0">
                    <a:pos x="392" y="513"/>
                  </a:cxn>
                  <a:cxn ang="0">
                    <a:pos x="384" y="528"/>
                  </a:cxn>
                  <a:cxn ang="0">
                    <a:pos x="376" y="542"/>
                  </a:cxn>
                  <a:cxn ang="0">
                    <a:pos x="453" y="492"/>
                  </a:cxn>
                  <a:cxn ang="0">
                    <a:pos x="486" y="470"/>
                  </a:cxn>
                  <a:cxn ang="0">
                    <a:pos x="486" y="406"/>
                  </a:cxn>
                </a:cxnLst>
                <a:rect l="0" t="0" r="r" b="b"/>
                <a:pathLst>
                  <a:path w="496" h="542">
                    <a:moveTo>
                      <a:pt x="486" y="406"/>
                    </a:moveTo>
                    <a:cubicBezTo>
                      <a:pt x="453" y="395"/>
                      <a:pt x="453" y="395"/>
                      <a:pt x="453" y="395"/>
                    </a:cubicBezTo>
                    <a:cubicBezTo>
                      <a:pt x="464" y="374"/>
                      <a:pt x="464" y="374"/>
                      <a:pt x="464" y="374"/>
                    </a:cubicBezTo>
                    <a:cubicBezTo>
                      <a:pt x="432" y="363"/>
                      <a:pt x="432" y="363"/>
                      <a:pt x="432" y="363"/>
                    </a:cubicBezTo>
                    <a:cubicBezTo>
                      <a:pt x="432" y="331"/>
                      <a:pt x="432" y="331"/>
                      <a:pt x="432" y="331"/>
                    </a:cubicBezTo>
                    <a:cubicBezTo>
                      <a:pt x="453" y="310"/>
                      <a:pt x="453" y="310"/>
                      <a:pt x="453" y="310"/>
                    </a:cubicBezTo>
                    <a:cubicBezTo>
                      <a:pt x="453" y="267"/>
                      <a:pt x="453" y="267"/>
                      <a:pt x="453" y="267"/>
                    </a:cubicBezTo>
                    <a:cubicBezTo>
                      <a:pt x="442" y="256"/>
                      <a:pt x="442" y="256"/>
                      <a:pt x="442" y="256"/>
                    </a:cubicBezTo>
                    <a:cubicBezTo>
                      <a:pt x="453" y="235"/>
                      <a:pt x="453" y="235"/>
                      <a:pt x="453" y="235"/>
                    </a:cubicBezTo>
                    <a:cubicBezTo>
                      <a:pt x="464" y="224"/>
                      <a:pt x="464" y="224"/>
                      <a:pt x="464" y="224"/>
                    </a:cubicBezTo>
                    <a:cubicBezTo>
                      <a:pt x="421" y="213"/>
                      <a:pt x="421" y="213"/>
                      <a:pt x="421" y="213"/>
                    </a:cubicBezTo>
                    <a:cubicBezTo>
                      <a:pt x="378" y="224"/>
                      <a:pt x="378" y="224"/>
                      <a:pt x="378" y="224"/>
                    </a:cubicBezTo>
                    <a:cubicBezTo>
                      <a:pt x="367" y="213"/>
                      <a:pt x="367" y="213"/>
                      <a:pt x="367" y="213"/>
                    </a:cubicBezTo>
                    <a:cubicBezTo>
                      <a:pt x="324" y="203"/>
                      <a:pt x="324" y="203"/>
                      <a:pt x="324" y="203"/>
                    </a:cubicBezTo>
                    <a:cubicBezTo>
                      <a:pt x="302" y="171"/>
                      <a:pt x="302" y="171"/>
                      <a:pt x="302" y="171"/>
                    </a:cubicBezTo>
                    <a:cubicBezTo>
                      <a:pt x="313" y="160"/>
                      <a:pt x="313" y="160"/>
                      <a:pt x="313" y="160"/>
                    </a:cubicBezTo>
                    <a:cubicBezTo>
                      <a:pt x="313" y="128"/>
                      <a:pt x="313" y="128"/>
                      <a:pt x="313" y="128"/>
                    </a:cubicBezTo>
                    <a:cubicBezTo>
                      <a:pt x="291" y="118"/>
                      <a:pt x="291" y="118"/>
                      <a:pt x="291" y="118"/>
                    </a:cubicBezTo>
                    <a:cubicBezTo>
                      <a:pt x="280" y="118"/>
                      <a:pt x="280" y="118"/>
                      <a:pt x="280" y="118"/>
                    </a:cubicBezTo>
                    <a:cubicBezTo>
                      <a:pt x="270" y="128"/>
                      <a:pt x="270" y="128"/>
                      <a:pt x="270" y="128"/>
                    </a:cubicBezTo>
                    <a:cubicBezTo>
                      <a:pt x="259" y="128"/>
                      <a:pt x="259" y="128"/>
                      <a:pt x="259" y="128"/>
                    </a:cubicBezTo>
                    <a:cubicBezTo>
                      <a:pt x="249" y="118"/>
                      <a:pt x="249" y="118"/>
                      <a:pt x="249" y="118"/>
                    </a:cubicBezTo>
                    <a:cubicBezTo>
                      <a:pt x="227" y="53"/>
                      <a:pt x="227" y="53"/>
                      <a:pt x="227" y="53"/>
                    </a:cubicBezTo>
                    <a:cubicBezTo>
                      <a:pt x="216" y="53"/>
                      <a:pt x="216" y="53"/>
                      <a:pt x="216" y="53"/>
                    </a:cubicBezTo>
                    <a:cubicBezTo>
                      <a:pt x="173" y="21"/>
                      <a:pt x="173" y="21"/>
                      <a:pt x="173" y="21"/>
                    </a:cubicBezTo>
                    <a:cubicBezTo>
                      <a:pt x="129" y="0"/>
                      <a:pt x="129" y="0"/>
                      <a:pt x="129" y="0"/>
                    </a:cubicBezTo>
                    <a:cubicBezTo>
                      <a:pt x="87" y="0"/>
                      <a:pt x="87" y="0"/>
                      <a:pt x="87" y="0"/>
                    </a:cubicBezTo>
                    <a:cubicBezTo>
                      <a:pt x="54" y="32"/>
                      <a:pt x="54" y="32"/>
                      <a:pt x="54" y="32"/>
                    </a:cubicBezTo>
                    <a:cubicBezTo>
                      <a:pt x="11" y="32"/>
                      <a:pt x="11" y="32"/>
                      <a:pt x="11" y="32"/>
                    </a:cubicBezTo>
                    <a:cubicBezTo>
                      <a:pt x="0" y="43"/>
                      <a:pt x="0" y="43"/>
                      <a:pt x="0" y="43"/>
                    </a:cubicBezTo>
                    <a:cubicBezTo>
                      <a:pt x="11" y="43"/>
                      <a:pt x="11" y="43"/>
                      <a:pt x="11" y="43"/>
                    </a:cubicBezTo>
                    <a:cubicBezTo>
                      <a:pt x="22" y="96"/>
                      <a:pt x="22" y="96"/>
                      <a:pt x="22" y="96"/>
                    </a:cubicBezTo>
                    <a:cubicBezTo>
                      <a:pt x="32" y="96"/>
                      <a:pt x="32" y="96"/>
                      <a:pt x="32" y="96"/>
                    </a:cubicBezTo>
                    <a:cubicBezTo>
                      <a:pt x="22" y="128"/>
                      <a:pt x="22" y="128"/>
                      <a:pt x="22" y="128"/>
                    </a:cubicBezTo>
                    <a:cubicBezTo>
                      <a:pt x="43" y="128"/>
                      <a:pt x="43" y="128"/>
                      <a:pt x="43" y="128"/>
                    </a:cubicBezTo>
                    <a:cubicBezTo>
                      <a:pt x="65" y="139"/>
                      <a:pt x="65" y="139"/>
                      <a:pt x="65" y="139"/>
                    </a:cubicBezTo>
                    <a:cubicBezTo>
                      <a:pt x="76" y="139"/>
                      <a:pt x="76" y="139"/>
                      <a:pt x="76" y="139"/>
                    </a:cubicBezTo>
                    <a:cubicBezTo>
                      <a:pt x="65" y="150"/>
                      <a:pt x="65" y="150"/>
                      <a:pt x="65" y="150"/>
                    </a:cubicBezTo>
                    <a:cubicBezTo>
                      <a:pt x="54" y="150"/>
                      <a:pt x="54" y="150"/>
                      <a:pt x="54" y="150"/>
                    </a:cubicBezTo>
                    <a:cubicBezTo>
                      <a:pt x="43" y="160"/>
                      <a:pt x="43" y="160"/>
                      <a:pt x="43" y="160"/>
                    </a:cubicBezTo>
                    <a:cubicBezTo>
                      <a:pt x="32" y="160"/>
                      <a:pt x="32" y="160"/>
                      <a:pt x="32" y="160"/>
                    </a:cubicBezTo>
                    <a:cubicBezTo>
                      <a:pt x="32" y="181"/>
                      <a:pt x="32" y="181"/>
                      <a:pt x="32" y="181"/>
                    </a:cubicBezTo>
                    <a:cubicBezTo>
                      <a:pt x="22" y="181"/>
                      <a:pt x="22" y="181"/>
                      <a:pt x="22" y="181"/>
                    </a:cubicBezTo>
                    <a:cubicBezTo>
                      <a:pt x="22" y="192"/>
                      <a:pt x="22" y="192"/>
                      <a:pt x="22" y="192"/>
                    </a:cubicBezTo>
                    <a:cubicBezTo>
                      <a:pt x="32" y="192"/>
                      <a:pt x="32" y="192"/>
                      <a:pt x="32" y="192"/>
                    </a:cubicBezTo>
                    <a:cubicBezTo>
                      <a:pt x="54" y="181"/>
                      <a:pt x="54" y="181"/>
                      <a:pt x="54" y="181"/>
                    </a:cubicBezTo>
                    <a:cubicBezTo>
                      <a:pt x="76" y="181"/>
                      <a:pt x="76" y="181"/>
                      <a:pt x="76" y="181"/>
                    </a:cubicBezTo>
                    <a:cubicBezTo>
                      <a:pt x="76" y="203"/>
                      <a:pt x="76" y="203"/>
                      <a:pt x="76" y="203"/>
                    </a:cubicBezTo>
                    <a:cubicBezTo>
                      <a:pt x="43" y="235"/>
                      <a:pt x="43" y="235"/>
                      <a:pt x="43" y="235"/>
                    </a:cubicBezTo>
                    <a:cubicBezTo>
                      <a:pt x="43" y="267"/>
                      <a:pt x="43" y="267"/>
                      <a:pt x="43" y="267"/>
                    </a:cubicBezTo>
                    <a:cubicBezTo>
                      <a:pt x="87" y="267"/>
                      <a:pt x="87" y="267"/>
                      <a:pt x="87" y="267"/>
                    </a:cubicBezTo>
                    <a:cubicBezTo>
                      <a:pt x="98" y="278"/>
                      <a:pt x="98" y="278"/>
                      <a:pt x="98" y="278"/>
                    </a:cubicBezTo>
                    <a:cubicBezTo>
                      <a:pt x="108" y="299"/>
                      <a:pt x="108" y="299"/>
                      <a:pt x="108" y="299"/>
                    </a:cubicBezTo>
                    <a:cubicBezTo>
                      <a:pt x="65" y="310"/>
                      <a:pt x="65" y="310"/>
                      <a:pt x="65" y="310"/>
                    </a:cubicBezTo>
                    <a:cubicBezTo>
                      <a:pt x="87" y="331"/>
                      <a:pt x="87" y="331"/>
                      <a:pt x="87" y="331"/>
                    </a:cubicBezTo>
                    <a:cubicBezTo>
                      <a:pt x="98" y="353"/>
                      <a:pt x="98" y="353"/>
                      <a:pt x="98" y="353"/>
                    </a:cubicBezTo>
                    <a:cubicBezTo>
                      <a:pt x="98" y="363"/>
                      <a:pt x="98" y="363"/>
                      <a:pt x="98" y="363"/>
                    </a:cubicBezTo>
                    <a:cubicBezTo>
                      <a:pt x="87" y="363"/>
                      <a:pt x="87" y="363"/>
                      <a:pt x="87" y="363"/>
                    </a:cubicBezTo>
                    <a:cubicBezTo>
                      <a:pt x="87" y="374"/>
                      <a:pt x="87" y="374"/>
                      <a:pt x="87" y="374"/>
                    </a:cubicBezTo>
                    <a:cubicBezTo>
                      <a:pt x="119" y="395"/>
                      <a:pt x="119" y="395"/>
                      <a:pt x="119" y="395"/>
                    </a:cubicBezTo>
                    <a:cubicBezTo>
                      <a:pt x="140" y="417"/>
                      <a:pt x="140" y="417"/>
                      <a:pt x="140" y="417"/>
                    </a:cubicBezTo>
                    <a:cubicBezTo>
                      <a:pt x="157" y="442"/>
                      <a:pt x="157" y="442"/>
                      <a:pt x="157" y="442"/>
                    </a:cubicBezTo>
                    <a:cubicBezTo>
                      <a:pt x="157" y="442"/>
                      <a:pt x="157" y="442"/>
                      <a:pt x="157" y="442"/>
                    </a:cubicBezTo>
                    <a:cubicBezTo>
                      <a:pt x="159" y="442"/>
                      <a:pt x="161" y="443"/>
                      <a:pt x="166" y="444"/>
                    </a:cubicBezTo>
                    <a:cubicBezTo>
                      <a:pt x="166" y="444"/>
                      <a:pt x="166" y="444"/>
                      <a:pt x="167" y="444"/>
                    </a:cubicBezTo>
                    <a:cubicBezTo>
                      <a:pt x="173" y="438"/>
                      <a:pt x="173" y="438"/>
                      <a:pt x="173" y="438"/>
                    </a:cubicBezTo>
                    <a:cubicBezTo>
                      <a:pt x="173" y="447"/>
                      <a:pt x="173" y="447"/>
                      <a:pt x="173" y="447"/>
                    </a:cubicBezTo>
                    <a:cubicBezTo>
                      <a:pt x="174" y="448"/>
                      <a:pt x="175" y="448"/>
                      <a:pt x="176" y="449"/>
                    </a:cubicBezTo>
                    <a:cubicBezTo>
                      <a:pt x="176" y="449"/>
                      <a:pt x="176" y="449"/>
                      <a:pt x="180" y="444"/>
                    </a:cubicBezTo>
                    <a:cubicBezTo>
                      <a:pt x="180" y="444"/>
                      <a:pt x="180" y="444"/>
                      <a:pt x="199" y="447"/>
                    </a:cubicBezTo>
                    <a:cubicBezTo>
                      <a:pt x="199" y="447"/>
                      <a:pt x="199" y="447"/>
                      <a:pt x="212" y="446"/>
                    </a:cubicBezTo>
                    <a:cubicBezTo>
                      <a:pt x="212" y="446"/>
                      <a:pt x="212" y="446"/>
                      <a:pt x="230" y="446"/>
                    </a:cubicBezTo>
                    <a:cubicBezTo>
                      <a:pt x="230" y="446"/>
                      <a:pt x="230" y="446"/>
                      <a:pt x="240" y="443"/>
                    </a:cubicBezTo>
                    <a:cubicBezTo>
                      <a:pt x="240" y="443"/>
                      <a:pt x="240" y="443"/>
                      <a:pt x="239" y="437"/>
                    </a:cubicBezTo>
                    <a:cubicBezTo>
                      <a:pt x="239" y="437"/>
                      <a:pt x="239" y="437"/>
                      <a:pt x="237" y="431"/>
                    </a:cubicBezTo>
                    <a:cubicBezTo>
                      <a:pt x="237" y="431"/>
                      <a:pt x="237" y="431"/>
                      <a:pt x="245" y="425"/>
                    </a:cubicBezTo>
                    <a:cubicBezTo>
                      <a:pt x="245" y="425"/>
                      <a:pt x="245" y="425"/>
                      <a:pt x="255" y="417"/>
                    </a:cubicBezTo>
                    <a:cubicBezTo>
                      <a:pt x="255" y="417"/>
                      <a:pt x="255" y="417"/>
                      <a:pt x="258" y="416"/>
                    </a:cubicBezTo>
                    <a:cubicBezTo>
                      <a:pt x="258" y="416"/>
                      <a:pt x="258" y="416"/>
                      <a:pt x="258" y="421"/>
                    </a:cubicBezTo>
                    <a:cubicBezTo>
                      <a:pt x="258" y="421"/>
                      <a:pt x="258" y="421"/>
                      <a:pt x="262" y="419"/>
                    </a:cubicBezTo>
                    <a:cubicBezTo>
                      <a:pt x="262" y="419"/>
                      <a:pt x="262" y="419"/>
                      <a:pt x="266" y="418"/>
                    </a:cubicBezTo>
                    <a:cubicBezTo>
                      <a:pt x="266" y="418"/>
                      <a:pt x="266" y="418"/>
                      <a:pt x="263" y="414"/>
                    </a:cubicBezTo>
                    <a:cubicBezTo>
                      <a:pt x="263" y="414"/>
                      <a:pt x="263" y="414"/>
                      <a:pt x="267" y="412"/>
                    </a:cubicBezTo>
                    <a:cubicBezTo>
                      <a:pt x="267" y="412"/>
                      <a:pt x="267" y="412"/>
                      <a:pt x="268" y="407"/>
                    </a:cubicBezTo>
                    <a:cubicBezTo>
                      <a:pt x="268" y="407"/>
                      <a:pt x="268" y="407"/>
                      <a:pt x="264" y="405"/>
                    </a:cubicBezTo>
                    <a:cubicBezTo>
                      <a:pt x="264" y="405"/>
                      <a:pt x="264" y="405"/>
                      <a:pt x="264" y="402"/>
                    </a:cubicBezTo>
                    <a:cubicBezTo>
                      <a:pt x="264" y="402"/>
                      <a:pt x="264" y="402"/>
                      <a:pt x="267" y="399"/>
                    </a:cubicBezTo>
                    <a:cubicBezTo>
                      <a:pt x="267" y="399"/>
                      <a:pt x="267" y="399"/>
                      <a:pt x="266" y="396"/>
                    </a:cubicBezTo>
                    <a:cubicBezTo>
                      <a:pt x="266" y="396"/>
                      <a:pt x="266" y="396"/>
                      <a:pt x="258" y="394"/>
                    </a:cubicBezTo>
                    <a:cubicBezTo>
                      <a:pt x="258" y="394"/>
                      <a:pt x="258" y="394"/>
                      <a:pt x="254" y="388"/>
                    </a:cubicBezTo>
                    <a:cubicBezTo>
                      <a:pt x="254" y="388"/>
                      <a:pt x="254" y="388"/>
                      <a:pt x="256" y="385"/>
                    </a:cubicBezTo>
                    <a:cubicBezTo>
                      <a:pt x="256" y="385"/>
                      <a:pt x="256" y="385"/>
                      <a:pt x="259" y="389"/>
                    </a:cubicBezTo>
                    <a:cubicBezTo>
                      <a:pt x="259" y="389"/>
                      <a:pt x="259" y="389"/>
                      <a:pt x="262" y="387"/>
                    </a:cubicBezTo>
                    <a:cubicBezTo>
                      <a:pt x="262" y="387"/>
                      <a:pt x="262" y="387"/>
                      <a:pt x="267" y="388"/>
                    </a:cubicBezTo>
                    <a:cubicBezTo>
                      <a:pt x="267" y="388"/>
                      <a:pt x="267" y="388"/>
                      <a:pt x="271" y="385"/>
                    </a:cubicBezTo>
                    <a:cubicBezTo>
                      <a:pt x="271" y="385"/>
                      <a:pt x="271" y="385"/>
                      <a:pt x="279" y="380"/>
                    </a:cubicBezTo>
                    <a:cubicBezTo>
                      <a:pt x="279" y="380"/>
                      <a:pt x="279" y="380"/>
                      <a:pt x="282" y="378"/>
                    </a:cubicBezTo>
                    <a:cubicBezTo>
                      <a:pt x="282" y="378"/>
                      <a:pt x="282" y="378"/>
                      <a:pt x="283" y="374"/>
                    </a:cubicBezTo>
                    <a:cubicBezTo>
                      <a:pt x="283" y="374"/>
                      <a:pt x="283" y="374"/>
                      <a:pt x="288" y="372"/>
                    </a:cubicBezTo>
                    <a:cubicBezTo>
                      <a:pt x="288" y="372"/>
                      <a:pt x="288" y="372"/>
                      <a:pt x="293" y="377"/>
                    </a:cubicBezTo>
                    <a:cubicBezTo>
                      <a:pt x="293" y="377"/>
                      <a:pt x="293" y="377"/>
                      <a:pt x="297" y="384"/>
                    </a:cubicBezTo>
                    <a:cubicBezTo>
                      <a:pt x="297" y="384"/>
                      <a:pt x="297" y="384"/>
                      <a:pt x="298" y="389"/>
                    </a:cubicBezTo>
                    <a:cubicBezTo>
                      <a:pt x="298" y="389"/>
                      <a:pt x="298" y="389"/>
                      <a:pt x="298" y="392"/>
                    </a:cubicBezTo>
                    <a:cubicBezTo>
                      <a:pt x="298" y="392"/>
                      <a:pt x="298" y="392"/>
                      <a:pt x="291" y="396"/>
                    </a:cubicBezTo>
                    <a:cubicBezTo>
                      <a:pt x="291" y="396"/>
                      <a:pt x="291" y="396"/>
                      <a:pt x="292" y="399"/>
                    </a:cubicBezTo>
                    <a:cubicBezTo>
                      <a:pt x="292" y="399"/>
                      <a:pt x="292" y="399"/>
                      <a:pt x="299" y="400"/>
                    </a:cubicBezTo>
                    <a:cubicBezTo>
                      <a:pt x="299" y="400"/>
                      <a:pt x="299" y="400"/>
                      <a:pt x="303" y="404"/>
                    </a:cubicBezTo>
                    <a:cubicBezTo>
                      <a:pt x="303" y="404"/>
                      <a:pt x="303" y="404"/>
                      <a:pt x="309" y="402"/>
                    </a:cubicBezTo>
                    <a:cubicBezTo>
                      <a:pt x="309" y="402"/>
                      <a:pt x="309" y="402"/>
                      <a:pt x="314" y="404"/>
                    </a:cubicBezTo>
                    <a:cubicBezTo>
                      <a:pt x="314" y="404"/>
                      <a:pt x="314" y="404"/>
                      <a:pt x="319" y="401"/>
                    </a:cubicBezTo>
                    <a:cubicBezTo>
                      <a:pt x="319" y="401"/>
                      <a:pt x="319" y="401"/>
                      <a:pt x="321" y="404"/>
                    </a:cubicBezTo>
                    <a:cubicBezTo>
                      <a:pt x="321" y="404"/>
                      <a:pt x="321" y="404"/>
                      <a:pt x="318" y="408"/>
                    </a:cubicBezTo>
                    <a:cubicBezTo>
                      <a:pt x="318" y="408"/>
                      <a:pt x="318" y="408"/>
                      <a:pt x="324" y="407"/>
                    </a:cubicBezTo>
                    <a:cubicBezTo>
                      <a:pt x="324" y="407"/>
                      <a:pt x="324" y="407"/>
                      <a:pt x="326" y="408"/>
                    </a:cubicBezTo>
                    <a:cubicBezTo>
                      <a:pt x="326" y="408"/>
                      <a:pt x="326" y="408"/>
                      <a:pt x="324" y="425"/>
                    </a:cubicBezTo>
                    <a:cubicBezTo>
                      <a:pt x="324" y="425"/>
                      <a:pt x="324" y="425"/>
                      <a:pt x="324" y="432"/>
                    </a:cubicBezTo>
                    <a:cubicBezTo>
                      <a:pt x="324" y="432"/>
                      <a:pt x="324" y="432"/>
                      <a:pt x="328" y="433"/>
                    </a:cubicBezTo>
                    <a:cubicBezTo>
                      <a:pt x="328" y="433"/>
                      <a:pt x="328" y="433"/>
                      <a:pt x="330" y="431"/>
                    </a:cubicBezTo>
                    <a:cubicBezTo>
                      <a:pt x="330" y="431"/>
                      <a:pt x="330" y="431"/>
                      <a:pt x="331" y="428"/>
                    </a:cubicBezTo>
                    <a:cubicBezTo>
                      <a:pt x="331" y="428"/>
                      <a:pt x="331" y="428"/>
                      <a:pt x="334" y="429"/>
                    </a:cubicBezTo>
                    <a:cubicBezTo>
                      <a:pt x="334" y="429"/>
                      <a:pt x="334" y="429"/>
                      <a:pt x="336" y="433"/>
                    </a:cubicBezTo>
                    <a:cubicBezTo>
                      <a:pt x="336" y="433"/>
                      <a:pt x="336" y="433"/>
                      <a:pt x="336" y="443"/>
                    </a:cubicBezTo>
                    <a:cubicBezTo>
                      <a:pt x="336" y="443"/>
                      <a:pt x="336" y="443"/>
                      <a:pt x="335" y="448"/>
                    </a:cubicBezTo>
                    <a:cubicBezTo>
                      <a:pt x="335" y="448"/>
                      <a:pt x="335" y="448"/>
                      <a:pt x="339" y="450"/>
                    </a:cubicBezTo>
                    <a:cubicBezTo>
                      <a:pt x="339" y="450"/>
                      <a:pt x="339" y="450"/>
                      <a:pt x="344" y="450"/>
                    </a:cubicBezTo>
                    <a:cubicBezTo>
                      <a:pt x="344" y="450"/>
                      <a:pt x="344" y="450"/>
                      <a:pt x="348" y="452"/>
                    </a:cubicBezTo>
                    <a:cubicBezTo>
                      <a:pt x="348" y="452"/>
                      <a:pt x="348" y="452"/>
                      <a:pt x="353" y="456"/>
                    </a:cubicBezTo>
                    <a:cubicBezTo>
                      <a:pt x="353" y="456"/>
                      <a:pt x="353" y="456"/>
                      <a:pt x="357" y="457"/>
                    </a:cubicBezTo>
                    <a:cubicBezTo>
                      <a:pt x="357" y="457"/>
                      <a:pt x="357" y="457"/>
                      <a:pt x="356" y="467"/>
                    </a:cubicBezTo>
                    <a:cubicBezTo>
                      <a:pt x="356" y="467"/>
                      <a:pt x="356" y="467"/>
                      <a:pt x="356" y="472"/>
                    </a:cubicBezTo>
                    <a:cubicBezTo>
                      <a:pt x="356" y="472"/>
                      <a:pt x="356" y="472"/>
                      <a:pt x="352" y="473"/>
                    </a:cubicBezTo>
                    <a:cubicBezTo>
                      <a:pt x="352" y="473"/>
                      <a:pt x="352" y="473"/>
                      <a:pt x="354" y="478"/>
                    </a:cubicBezTo>
                    <a:cubicBezTo>
                      <a:pt x="354" y="478"/>
                      <a:pt x="354" y="478"/>
                      <a:pt x="351" y="482"/>
                    </a:cubicBezTo>
                    <a:cubicBezTo>
                      <a:pt x="351" y="482"/>
                      <a:pt x="351" y="482"/>
                      <a:pt x="353" y="483"/>
                    </a:cubicBezTo>
                    <a:cubicBezTo>
                      <a:pt x="353" y="483"/>
                      <a:pt x="353" y="483"/>
                      <a:pt x="356" y="482"/>
                    </a:cubicBezTo>
                    <a:cubicBezTo>
                      <a:pt x="356" y="482"/>
                      <a:pt x="356" y="482"/>
                      <a:pt x="361" y="485"/>
                    </a:cubicBezTo>
                    <a:cubicBezTo>
                      <a:pt x="361" y="485"/>
                      <a:pt x="361" y="485"/>
                      <a:pt x="364" y="483"/>
                    </a:cubicBezTo>
                    <a:cubicBezTo>
                      <a:pt x="364" y="483"/>
                      <a:pt x="364" y="483"/>
                      <a:pt x="369" y="485"/>
                    </a:cubicBezTo>
                    <a:cubicBezTo>
                      <a:pt x="369" y="485"/>
                      <a:pt x="369" y="485"/>
                      <a:pt x="372" y="485"/>
                    </a:cubicBezTo>
                    <a:cubicBezTo>
                      <a:pt x="372" y="485"/>
                      <a:pt x="372" y="485"/>
                      <a:pt x="377" y="489"/>
                    </a:cubicBezTo>
                    <a:cubicBezTo>
                      <a:pt x="377" y="489"/>
                      <a:pt x="377" y="489"/>
                      <a:pt x="381" y="492"/>
                    </a:cubicBezTo>
                    <a:cubicBezTo>
                      <a:pt x="381" y="492"/>
                      <a:pt x="381" y="492"/>
                      <a:pt x="383" y="496"/>
                    </a:cubicBezTo>
                    <a:cubicBezTo>
                      <a:pt x="383" y="496"/>
                      <a:pt x="383" y="496"/>
                      <a:pt x="385" y="499"/>
                    </a:cubicBezTo>
                    <a:cubicBezTo>
                      <a:pt x="385" y="499"/>
                      <a:pt x="385" y="499"/>
                      <a:pt x="390" y="496"/>
                    </a:cubicBezTo>
                    <a:cubicBezTo>
                      <a:pt x="390" y="496"/>
                      <a:pt x="390" y="496"/>
                      <a:pt x="394" y="494"/>
                    </a:cubicBezTo>
                    <a:cubicBezTo>
                      <a:pt x="394" y="494"/>
                      <a:pt x="394" y="494"/>
                      <a:pt x="398" y="496"/>
                    </a:cubicBezTo>
                    <a:cubicBezTo>
                      <a:pt x="398" y="496"/>
                      <a:pt x="398" y="496"/>
                      <a:pt x="399" y="501"/>
                    </a:cubicBezTo>
                    <a:cubicBezTo>
                      <a:pt x="399" y="501"/>
                      <a:pt x="399" y="501"/>
                      <a:pt x="395" y="505"/>
                    </a:cubicBezTo>
                    <a:cubicBezTo>
                      <a:pt x="395" y="505"/>
                      <a:pt x="395" y="505"/>
                      <a:pt x="395" y="509"/>
                    </a:cubicBezTo>
                    <a:cubicBezTo>
                      <a:pt x="395" y="509"/>
                      <a:pt x="395" y="509"/>
                      <a:pt x="392" y="513"/>
                    </a:cubicBezTo>
                    <a:cubicBezTo>
                      <a:pt x="392" y="513"/>
                      <a:pt x="392" y="513"/>
                      <a:pt x="392" y="516"/>
                    </a:cubicBezTo>
                    <a:cubicBezTo>
                      <a:pt x="392" y="516"/>
                      <a:pt x="392" y="516"/>
                      <a:pt x="386" y="519"/>
                    </a:cubicBezTo>
                    <a:cubicBezTo>
                      <a:pt x="386" y="519"/>
                      <a:pt x="386" y="519"/>
                      <a:pt x="384" y="528"/>
                    </a:cubicBezTo>
                    <a:cubicBezTo>
                      <a:pt x="384" y="528"/>
                      <a:pt x="384" y="528"/>
                      <a:pt x="379" y="531"/>
                    </a:cubicBezTo>
                    <a:cubicBezTo>
                      <a:pt x="379" y="531"/>
                      <a:pt x="379" y="531"/>
                      <a:pt x="376" y="535"/>
                    </a:cubicBezTo>
                    <a:cubicBezTo>
                      <a:pt x="376" y="535"/>
                      <a:pt x="376" y="535"/>
                      <a:pt x="376" y="542"/>
                    </a:cubicBezTo>
                    <a:cubicBezTo>
                      <a:pt x="432" y="535"/>
                      <a:pt x="432" y="535"/>
                      <a:pt x="432" y="535"/>
                    </a:cubicBezTo>
                    <a:cubicBezTo>
                      <a:pt x="453" y="535"/>
                      <a:pt x="453" y="535"/>
                      <a:pt x="453" y="535"/>
                    </a:cubicBezTo>
                    <a:cubicBezTo>
                      <a:pt x="453" y="492"/>
                      <a:pt x="453" y="492"/>
                      <a:pt x="453" y="492"/>
                    </a:cubicBezTo>
                    <a:cubicBezTo>
                      <a:pt x="442" y="481"/>
                      <a:pt x="442" y="481"/>
                      <a:pt x="442" y="481"/>
                    </a:cubicBezTo>
                    <a:cubicBezTo>
                      <a:pt x="442" y="470"/>
                      <a:pt x="442" y="470"/>
                      <a:pt x="442" y="470"/>
                    </a:cubicBezTo>
                    <a:cubicBezTo>
                      <a:pt x="486" y="470"/>
                      <a:pt x="486" y="470"/>
                      <a:pt x="486" y="470"/>
                    </a:cubicBezTo>
                    <a:cubicBezTo>
                      <a:pt x="496" y="460"/>
                      <a:pt x="496" y="460"/>
                      <a:pt x="496" y="460"/>
                    </a:cubicBezTo>
                    <a:cubicBezTo>
                      <a:pt x="496" y="417"/>
                      <a:pt x="496" y="417"/>
                      <a:pt x="496" y="417"/>
                    </a:cubicBezTo>
                    <a:lnTo>
                      <a:pt x="486" y="40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9" name="Romania" descr="© INSCALE GmbH, 05.05.2010&#10;http://www.presentationload.com/">
                <a:extLst>
                  <a:ext uri="{FF2B5EF4-FFF2-40B4-BE49-F238E27FC236}">
                    <a16:creationId xmlns:a16="http://schemas.microsoft.com/office/drawing/2014/main" id="{DE66D015-558C-1736-B163-BF53D57A33D6}"/>
                  </a:ext>
                </a:extLst>
              </p:cNvPr>
              <p:cNvSpPr>
                <a:spLocks/>
              </p:cNvSpPr>
              <p:nvPr/>
            </p:nvSpPr>
            <p:spPr bwMode="gray">
              <a:xfrm>
                <a:off x="6171903" y="2200990"/>
                <a:ext cx="289520" cy="173342"/>
              </a:xfrm>
              <a:custGeom>
                <a:avLst/>
                <a:gdLst>
                  <a:gd name="T0" fmla="*/ 2147483647 w 612"/>
                  <a:gd name="T1" fmla="*/ 2147483647 h 366"/>
                  <a:gd name="T2" fmla="*/ 2147483647 w 612"/>
                  <a:gd name="T3" fmla="*/ 2147483647 h 366"/>
                  <a:gd name="T4" fmla="*/ 2147483647 w 612"/>
                  <a:gd name="T5" fmla="*/ 2147483647 h 366"/>
                  <a:gd name="T6" fmla="*/ 2147483647 w 612"/>
                  <a:gd name="T7" fmla="*/ 2147483647 h 366"/>
                  <a:gd name="T8" fmla="*/ 2147483647 w 612"/>
                  <a:gd name="T9" fmla="*/ 2147483647 h 366"/>
                  <a:gd name="T10" fmla="*/ 2147483647 w 612"/>
                  <a:gd name="T11" fmla="*/ 2147483647 h 366"/>
                  <a:gd name="T12" fmla="*/ 2147483647 w 612"/>
                  <a:gd name="T13" fmla="*/ 2147483647 h 366"/>
                  <a:gd name="T14" fmla="*/ 2147483647 w 612"/>
                  <a:gd name="T15" fmla="*/ 2147483647 h 366"/>
                  <a:gd name="T16" fmla="*/ 2147483647 w 612"/>
                  <a:gd name="T17" fmla="*/ 2147483647 h 366"/>
                  <a:gd name="T18" fmla="*/ 2147483647 w 612"/>
                  <a:gd name="T19" fmla="*/ 2147483647 h 366"/>
                  <a:gd name="T20" fmla="*/ 2147483647 w 612"/>
                  <a:gd name="T21" fmla="*/ 2147483647 h 366"/>
                  <a:gd name="T22" fmla="*/ 2147483647 w 612"/>
                  <a:gd name="T23" fmla="*/ 2147483647 h 366"/>
                  <a:gd name="T24" fmla="*/ 2147483647 w 612"/>
                  <a:gd name="T25" fmla="*/ 2147483647 h 366"/>
                  <a:gd name="T26" fmla="*/ 2147483647 w 612"/>
                  <a:gd name="T27" fmla="*/ 0 h 366"/>
                  <a:gd name="T28" fmla="*/ 2147483647 w 612"/>
                  <a:gd name="T29" fmla="*/ 2147483647 h 366"/>
                  <a:gd name="T30" fmla="*/ 2147483647 w 612"/>
                  <a:gd name="T31" fmla="*/ 2147483647 h 366"/>
                  <a:gd name="T32" fmla="*/ 2147483647 w 612"/>
                  <a:gd name="T33" fmla="*/ 2147483647 h 366"/>
                  <a:gd name="T34" fmla="*/ 2147483647 w 612"/>
                  <a:gd name="T35" fmla="*/ 2147483647 h 366"/>
                  <a:gd name="T36" fmla="*/ 2147483647 w 612"/>
                  <a:gd name="T37" fmla="*/ 2147483647 h 366"/>
                  <a:gd name="T38" fmla="*/ 2147483647 w 612"/>
                  <a:gd name="T39" fmla="*/ 2147483647 h 366"/>
                  <a:gd name="T40" fmla="*/ 2147483647 w 612"/>
                  <a:gd name="T41" fmla="*/ 2147483647 h 366"/>
                  <a:gd name="T42" fmla="*/ 2147483647 w 612"/>
                  <a:gd name="T43" fmla="*/ 2147483647 h 366"/>
                  <a:gd name="T44" fmla="*/ 2147483647 w 612"/>
                  <a:gd name="T45" fmla="*/ 2147483647 h 366"/>
                  <a:gd name="T46" fmla="*/ 2147483647 w 612"/>
                  <a:gd name="T47" fmla="*/ 2147483647 h 366"/>
                  <a:gd name="T48" fmla="*/ 0 w 612"/>
                  <a:gd name="T49" fmla="*/ 2147483647 h 366"/>
                  <a:gd name="T50" fmla="*/ 2147483647 w 612"/>
                  <a:gd name="T51" fmla="*/ 2147483647 h 366"/>
                  <a:gd name="T52" fmla="*/ 2147483647 w 612"/>
                  <a:gd name="T53" fmla="*/ 2147483647 h 366"/>
                  <a:gd name="T54" fmla="*/ 2147483647 w 612"/>
                  <a:gd name="T55" fmla="*/ 2147483647 h 366"/>
                  <a:gd name="T56" fmla="*/ 2147483647 w 612"/>
                  <a:gd name="T57" fmla="*/ 2147483647 h 366"/>
                  <a:gd name="T58" fmla="*/ 2147483647 w 612"/>
                  <a:gd name="T59" fmla="*/ 2147483647 h 366"/>
                  <a:gd name="T60" fmla="*/ 2147483647 w 612"/>
                  <a:gd name="T61" fmla="*/ 2147483647 h 366"/>
                  <a:gd name="T62" fmla="*/ 2147483647 w 612"/>
                  <a:gd name="T63" fmla="*/ 2147483647 h 366"/>
                  <a:gd name="T64" fmla="*/ 2147483647 w 612"/>
                  <a:gd name="T65" fmla="*/ 2147483647 h 366"/>
                  <a:gd name="T66" fmla="*/ 2147483647 w 612"/>
                  <a:gd name="T67" fmla="*/ 2147483647 h 366"/>
                  <a:gd name="T68" fmla="*/ 2147483647 w 612"/>
                  <a:gd name="T69" fmla="*/ 2147483647 h 366"/>
                  <a:gd name="T70" fmla="*/ 2147483647 w 612"/>
                  <a:gd name="T71" fmla="*/ 2147483647 h 366"/>
                  <a:gd name="T72" fmla="*/ 2147483647 w 612"/>
                  <a:gd name="T73" fmla="*/ 2147483647 h 366"/>
                  <a:gd name="T74" fmla="*/ 2147483647 w 612"/>
                  <a:gd name="T75" fmla="*/ 2147483647 h 366"/>
                  <a:gd name="T76" fmla="*/ 2147483647 w 612"/>
                  <a:gd name="T77" fmla="*/ 2147483647 h 366"/>
                  <a:gd name="T78" fmla="*/ 2147483647 w 612"/>
                  <a:gd name="T79" fmla="*/ 2147483647 h 366"/>
                  <a:gd name="T80" fmla="*/ 2147483647 w 612"/>
                  <a:gd name="T81" fmla="*/ 2147483647 h 366"/>
                  <a:gd name="T82" fmla="*/ 2147483647 w 612"/>
                  <a:gd name="T83" fmla="*/ 2147483647 h 366"/>
                  <a:gd name="T84" fmla="*/ 2147483647 w 612"/>
                  <a:gd name="T85" fmla="*/ 2147483647 h 3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12"/>
                  <a:gd name="T130" fmla="*/ 0 h 366"/>
                  <a:gd name="T131" fmla="*/ 612 w 612"/>
                  <a:gd name="T132" fmla="*/ 366 h 3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12" h="366">
                    <a:moveTo>
                      <a:pt x="516" y="354"/>
                    </a:moveTo>
                    <a:lnTo>
                      <a:pt x="522" y="360"/>
                    </a:lnTo>
                    <a:lnTo>
                      <a:pt x="540" y="360"/>
                    </a:lnTo>
                    <a:lnTo>
                      <a:pt x="540" y="318"/>
                    </a:lnTo>
                    <a:lnTo>
                      <a:pt x="546" y="312"/>
                    </a:lnTo>
                    <a:lnTo>
                      <a:pt x="558" y="294"/>
                    </a:lnTo>
                    <a:lnTo>
                      <a:pt x="564" y="282"/>
                    </a:lnTo>
                    <a:lnTo>
                      <a:pt x="570" y="276"/>
                    </a:lnTo>
                    <a:lnTo>
                      <a:pt x="606" y="276"/>
                    </a:lnTo>
                    <a:lnTo>
                      <a:pt x="612" y="270"/>
                    </a:lnTo>
                    <a:lnTo>
                      <a:pt x="612" y="258"/>
                    </a:lnTo>
                    <a:lnTo>
                      <a:pt x="600" y="222"/>
                    </a:lnTo>
                    <a:lnTo>
                      <a:pt x="600" y="216"/>
                    </a:lnTo>
                    <a:lnTo>
                      <a:pt x="594" y="216"/>
                    </a:lnTo>
                    <a:lnTo>
                      <a:pt x="588" y="222"/>
                    </a:lnTo>
                    <a:lnTo>
                      <a:pt x="570" y="222"/>
                    </a:lnTo>
                    <a:lnTo>
                      <a:pt x="564" y="228"/>
                    </a:lnTo>
                    <a:lnTo>
                      <a:pt x="558" y="228"/>
                    </a:lnTo>
                    <a:lnTo>
                      <a:pt x="552" y="234"/>
                    </a:lnTo>
                    <a:lnTo>
                      <a:pt x="522" y="234"/>
                    </a:lnTo>
                    <a:lnTo>
                      <a:pt x="510" y="222"/>
                    </a:lnTo>
                    <a:lnTo>
                      <a:pt x="510" y="198"/>
                    </a:lnTo>
                    <a:lnTo>
                      <a:pt x="504" y="192"/>
                    </a:lnTo>
                    <a:lnTo>
                      <a:pt x="498" y="180"/>
                    </a:lnTo>
                    <a:lnTo>
                      <a:pt x="498" y="168"/>
                    </a:lnTo>
                    <a:lnTo>
                      <a:pt x="504" y="162"/>
                    </a:lnTo>
                    <a:lnTo>
                      <a:pt x="504" y="150"/>
                    </a:lnTo>
                    <a:lnTo>
                      <a:pt x="510" y="144"/>
                    </a:lnTo>
                    <a:lnTo>
                      <a:pt x="504" y="144"/>
                    </a:lnTo>
                    <a:lnTo>
                      <a:pt x="504" y="102"/>
                    </a:lnTo>
                    <a:lnTo>
                      <a:pt x="498" y="96"/>
                    </a:lnTo>
                    <a:lnTo>
                      <a:pt x="480" y="96"/>
                    </a:lnTo>
                    <a:lnTo>
                      <a:pt x="474" y="78"/>
                    </a:lnTo>
                    <a:lnTo>
                      <a:pt x="462" y="78"/>
                    </a:lnTo>
                    <a:lnTo>
                      <a:pt x="456" y="54"/>
                    </a:lnTo>
                    <a:lnTo>
                      <a:pt x="432" y="42"/>
                    </a:lnTo>
                    <a:lnTo>
                      <a:pt x="432" y="30"/>
                    </a:lnTo>
                    <a:lnTo>
                      <a:pt x="426" y="24"/>
                    </a:lnTo>
                    <a:lnTo>
                      <a:pt x="420" y="12"/>
                    </a:lnTo>
                    <a:lnTo>
                      <a:pt x="414" y="6"/>
                    </a:lnTo>
                    <a:lnTo>
                      <a:pt x="396" y="0"/>
                    </a:lnTo>
                    <a:lnTo>
                      <a:pt x="384" y="0"/>
                    </a:lnTo>
                    <a:lnTo>
                      <a:pt x="378" y="6"/>
                    </a:lnTo>
                    <a:lnTo>
                      <a:pt x="378" y="12"/>
                    </a:lnTo>
                    <a:lnTo>
                      <a:pt x="366" y="24"/>
                    </a:lnTo>
                    <a:lnTo>
                      <a:pt x="348" y="24"/>
                    </a:lnTo>
                    <a:lnTo>
                      <a:pt x="342" y="18"/>
                    </a:lnTo>
                    <a:lnTo>
                      <a:pt x="336" y="30"/>
                    </a:lnTo>
                    <a:lnTo>
                      <a:pt x="312" y="24"/>
                    </a:lnTo>
                    <a:lnTo>
                      <a:pt x="312" y="30"/>
                    </a:lnTo>
                    <a:lnTo>
                      <a:pt x="300" y="42"/>
                    </a:lnTo>
                    <a:lnTo>
                      <a:pt x="288" y="42"/>
                    </a:lnTo>
                    <a:lnTo>
                      <a:pt x="264" y="18"/>
                    </a:lnTo>
                    <a:lnTo>
                      <a:pt x="258" y="18"/>
                    </a:lnTo>
                    <a:lnTo>
                      <a:pt x="246" y="24"/>
                    </a:lnTo>
                    <a:lnTo>
                      <a:pt x="240" y="24"/>
                    </a:lnTo>
                    <a:lnTo>
                      <a:pt x="228" y="30"/>
                    </a:lnTo>
                    <a:lnTo>
                      <a:pt x="222" y="24"/>
                    </a:lnTo>
                    <a:lnTo>
                      <a:pt x="198" y="24"/>
                    </a:lnTo>
                    <a:lnTo>
                      <a:pt x="192" y="18"/>
                    </a:lnTo>
                    <a:lnTo>
                      <a:pt x="168" y="18"/>
                    </a:lnTo>
                    <a:lnTo>
                      <a:pt x="150" y="36"/>
                    </a:lnTo>
                    <a:lnTo>
                      <a:pt x="120" y="36"/>
                    </a:lnTo>
                    <a:lnTo>
                      <a:pt x="108" y="48"/>
                    </a:lnTo>
                    <a:lnTo>
                      <a:pt x="108" y="90"/>
                    </a:lnTo>
                    <a:lnTo>
                      <a:pt x="90" y="108"/>
                    </a:lnTo>
                    <a:lnTo>
                      <a:pt x="78" y="114"/>
                    </a:lnTo>
                    <a:lnTo>
                      <a:pt x="72" y="120"/>
                    </a:lnTo>
                    <a:lnTo>
                      <a:pt x="72" y="138"/>
                    </a:lnTo>
                    <a:lnTo>
                      <a:pt x="66" y="144"/>
                    </a:lnTo>
                    <a:lnTo>
                      <a:pt x="54" y="150"/>
                    </a:lnTo>
                    <a:lnTo>
                      <a:pt x="48" y="156"/>
                    </a:lnTo>
                    <a:lnTo>
                      <a:pt x="30" y="150"/>
                    </a:lnTo>
                    <a:lnTo>
                      <a:pt x="30" y="168"/>
                    </a:lnTo>
                    <a:lnTo>
                      <a:pt x="0" y="174"/>
                    </a:lnTo>
                    <a:lnTo>
                      <a:pt x="6" y="174"/>
                    </a:lnTo>
                    <a:lnTo>
                      <a:pt x="30" y="192"/>
                    </a:lnTo>
                    <a:lnTo>
                      <a:pt x="36" y="192"/>
                    </a:lnTo>
                    <a:lnTo>
                      <a:pt x="48" y="228"/>
                    </a:lnTo>
                    <a:lnTo>
                      <a:pt x="54" y="234"/>
                    </a:lnTo>
                    <a:lnTo>
                      <a:pt x="60" y="234"/>
                    </a:lnTo>
                    <a:lnTo>
                      <a:pt x="66" y="228"/>
                    </a:lnTo>
                    <a:lnTo>
                      <a:pt x="72" y="228"/>
                    </a:lnTo>
                    <a:lnTo>
                      <a:pt x="84" y="234"/>
                    </a:lnTo>
                    <a:lnTo>
                      <a:pt x="84" y="252"/>
                    </a:lnTo>
                    <a:lnTo>
                      <a:pt x="78" y="258"/>
                    </a:lnTo>
                    <a:lnTo>
                      <a:pt x="90" y="276"/>
                    </a:lnTo>
                    <a:lnTo>
                      <a:pt x="114" y="282"/>
                    </a:lnTo>
                    <a:lnTo>
                      <a:pt x="120" y="288"/>
                    </a:lnTo>
                    <a:lnTo>
                      <a:pt x="144" y="282"/>
                    </a:lnTo>
                    <a:lnTo>
                      <a:pt x="168" y="288"/>
                    </a:lnTo>
                    <a:lnTo>
                      <a:pt x="162" y="294"/>
                    </a:lnTo>
                    <a:lnTo>
                      <a:pt x="156" y="306"/>
                    </a:lnTo>
                    <a:lnTo>
                      <a:pt x="162" y="312"/>
                    </a:lnTo>
                    <a:lnTo>
                      <a:pt x="162" y="324"/>
                    </a:lnTo>
                    <a:lnTo>
                      <a:pt x="186" y="324"/>
                    </a:lnTo>
                    <a:lnTo>
                      <a:pt x="192" y="330"/>
                    </a:lnTo>
                    <a:lnTo>
                      <a:pt x="186" y="336"/>
                    </a:lnTo>
                    <a:lnTo>
                      <a:pt x="186" y="342"/>
                    </a:lnTo>
                    <a:lnTo>
                      <a:pt x="180" y="348"/>
                    </a:lnTo>
                    <a:lnTo>
                      <a:pt x="186" y="354"/>
                    </a:lnTo>
                    <a:lnTo>
                      <a:pt x="204" y="354"/>
                    </a:lnTo>
                    <a:lnTo>
                      <a:pt x="216" y="342"/>
                    </a:lnTo>
                    <a:lnTo>
                      <a:pt x="240" y="354"/>
                    </a:lnTo>
                    <a:lnTo>
                      <a:pt x="252" y="354"/>
                    </a:lnTo>
                    <a:lnTo>
                      <a:pt x="258" y="360"/>
                    </a:lnTo>
                    <a:lnTo>
                      <a:pt x="282" y="360"/>
                    </a:lnTo>
                    <a:lnTo>
                      <a:pt x="288" y="354"/>
                    </a:lnTo>
                    <a:lnTo>
                      <a:pt x="288" y="348"/>
                    </a:lnTo>
                    <a:lnTo>
                      <a:pt x="306" y="354"/>
                    </a:lnTo>
                    <a:lnTo>
                      <a:pt x="330" y="354"/>
                    </a:lnTo>
                    <a:lnTo>
                      <a:pt x="336" y="360"/>
                    </a:lnTo>
                    <a:lnTo>
                      <a:pt x="348" y="366"/>
                    </a:lnTo>
                    <a:lnTo>
                      <a:pt x="366" y="366"/>
                    </a:lnTo>
                    <a:lnTo>
                      <a:pt x="372" y="360"/>
                    </a:lnTo>
                    <a:lnTo>
                      <a:pt x="372" y="348"/>
                    </a:lnTo>
                    <a:lnTo>
                      <a:pt x="378" y="342"/>
                    </a:lnTo>
                    <a:lnTo>
                      <a:pt x="384" y="342"/>
                    </a:lnTo>
                    <a:lnTo>
                      <a:pt x="396" y="336"/>
                    </a:lnTo>
                    <a:lnTo>
                      <a:pt x="402" y="336"/>
                    </a:lnTo>
                    <a:lnTo>
                      <a:pt x="402" y="330"/>
                    </a:lnTo>
                    <a:lnTo>
                      <a:pt x="432" y="336"/>
                    </a:lnTo>
                    <a:lnTo>
                      <a:pt x="432" y="324"/>
                    </a:lnTo>
                    <a:lnTo>
                      <a:pt x="438" y="324"/>
                    </a:lnTo>
                    <a:lnTo>
                      <a:pt x="450" y="330"/>
                    </a:lnTo>
                    <a:lnTo>
                      <a:pt x="462" y="330"/>
                    </a:lnTo>
                    <a:lnTo>
                      <a:pt x="474" y="336"/>
                    </a:lnTo>
                    <a:lnTo>
                      <a:pt x="498" y="336"/>
                    </a:lnTo>
                    <a:lnTo>
                      <a:pt x="516" y="35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0" name="Portugal" descr="© INSCALE GmbH, 05.05.2010&#10;http://www.presentationload.com/">
                <a:extLst>
                  <a:ext uri="{FF2B5EF4-FFF2-40B4-BE49-F238E27FC236}">
                    <a16:creationId xmlns:a16="http://schemas.microsoft.com/office/drawing/2014/main" id="{19345C5D-0ABF-216A-13D2-41DF181CA6B1}"/>
                  </a:ext>
                </a:extLst>
              </p:cNvPr>
              <p:cNvSpPr>
                <a:spLocks/>
              </p:cNvSpPr>
              <p:nvPr/>
            </p:nvSpPr>
            <p:spPr bwMode="gray">
              <a:xfrm>
                <a:off x="5260932" y="2431497"/>
                <a:ext cx="106957" cy="193629"/>
              </a:xfrm>
              <a:custGeom>
                <a:avLst/>
                <a:gdLst>
                  <a:gd name="T0" fmla="*/ 2147483647 w 228"/>
                  <a:gd name="T1" fmla="*/ 2147483647 h 414"/>
                  <a:gd name="T2" fmla="*/ 2147483647 w 228"/>
                  <a:gd name="T3" fmla="*/ 2147483647 h 414"/>
                  <a:gd name="T4" fmla="*/ 2147483647 w 228"/>
                  <a:gd name="T5" fmla="*/ 2147483647 h 414"/>
                  <a:gd name="T6" fmla="*/ 2147483647 w 228"/>
                  <a:gd name="T7" fmla="*/ 2147483647 h 414"/>
                  <a:gd name="T8" fmla="*/ 2147483647 w 228"/>
                  <a:gd name="T9" fmla="*/ 2147483647 h 414"/>
                  <a:gd name="T10" fmla="*/ 2147483647 w 228"/>
                  <a:gd name="T11" fmla="*/ 2147483647 h 414"/>
                  <a:gd name="T12" fmla="*/ 2147483647 w 228"/>
                  <a:gd name="T13" fmla="*/ 0 h 414"/>
                  <a:gd name="T14" fmla="*/ 2147483647 w 228"/>
                  <a:gd name="T15" fmla="*/ 2147483647 h 414"/>
                  <a:gd name="T16" fmla="*/ 2147483647 w 228"/>
                  <a:gd name="T17" fmla="*/ 2147483647 h 414"/>
                  <a:gd name="T18" fmla="*/ 2147483647 w 228"/>
                  <a:gd name="T19" fmla="*/ 2147483647 h 414"/>
                  <a:gd name="T20" fmla="*/ 2147483647 w 228"/>
                  <a:gd name="T21" fmla="*/ 2147483647 h 414"/>
                  <a:gd name="T22" fmla="*/ 2147483647 w 228"/>
                  <a:gd name="T23" fmla="*/ 2147483647 h 414"/>
                  <a:gd name="T24" fmla="*/ 2147483647 w 228"/>
                  <a:gd name="T25" fmla="*/ 2147483647 h 414"/>
                  <a:gd name="T26" fmla="*/ 0 w 228"/>
                  <a:gd name="T27" fmla="*/ 2147483647 h 414"/>
                  <a:gd name="T28" fmla="*/ 2147483647 w 228"/>
                  <a:gd name="T29" fmla="*/ 2147483647 h 414"/>
                  <a:gd name="T30" fmla="*/ 2147483647 w 228"/>
                  <a:gd name="T31" fmla="*/ 2147483647 h 414"/>
                  <a:gd name="T32" fmla="*/ 2147483647 w 228"/>
                  <a:gd name="T33" fmla="*/ 2147483647 h 414"/>
                  <a:gd name="T34" fmla="*/ 2147483647 w 228"/>
                  <a:gd name="T35" fmla="*/ 2147483647 h 414"/>
                  <a:gd name="T36" fmla="*/ 2147483647 w 228"/>
                  <a:gd name="T37" fmla="*/ 2147483647 h 414"/>
                  <a:gd name="T38" fmla="*/ 2147483647 w 228"/>
                  <a:gd name="T39" fmla="*/ 2147483647 h 414"/>
                  <a:gd name="T40" fmla="*/ 2147483647 w 228"/>
                  <a:gd name="T41" fmla="*/ 2147483647 h 414"/>
                  <a:gd name="T42" fmla="*/ 2147483647 w 228"/>
                  <a:gd name="T43" fmla="*/ 2147483647 h 414"/>
                  <a:gd name="T44" fmla="*/ 2147483647 w 228"/>
                  <a:gd name="T45" fmla="*/ 2147483647 h 414"/>
                  <a:gd name="T46" fmla="*/ 2147483647 w 228"/>
                  <a:gd name="T47" fmla="*/ 2147483647 h 414"/>
                  <a:gd name="T48" fmla="*/ 2147483647 w 228"/>
                  <a:gd name="T49" fmla="*/ 2147483647 h 414"/>
                  <a:gd name="T50" fmla="*/ 2147483647 w 228"/>
                  <a:gd name="T51" fmla="*/ 2147483647 h 414"/>
                  <a:gd name="T52" fmla="*/ 2147483647 w 228"/>
                  <a:gd name="T53" fmla="*/ 2147483647 h 414"/>
                  <a:gd name="T54" fmla="*/ 2147483647 w 228"/>
                  <a:gd name="T55" fmla="*/ 2147483647 h 414"/>
                  <a:gd name="T56" fmla="*/ 2147483647 w 228"/>
                  <a:gd name="T57" fmla="*/ 2147483647 h 414"/>
                  <a:gd name="T58" fmla="*/ 2147483647 w 228"/>
                  <a:gd name="T59" fmla="*/ 2147483647 h 414"/>
                  <a:gd name="T60" fmla="*/ 2147483647 w 228"/>
                  <a:gd name="T61" fmla="*/ 2147483647 h 414"/>
                  <a:gd name="T62" fmla="*/ 2147483647 w 228"/>
                  <a:gd name="T63" fmla="*/ 2147483647 h 414"/>
                  <a:gd name="T64" fmla="*/ 2147483647 w 228"/>
                  <a:gd name="T65" fmla="*/ 2147483647 h 414"/>
                  <a:gd name="T66" fmla="*/ 2147483647 w 228"/>
                  <a:gd name="T67" fmla="*/ 2147483647 h 414"/>
                  <a:gd name="T68" fmla="*/ 2147483647 w 228"/>
                  <a:gd name="T69" fmla="*/ 2147483647 h 414"/>
                  <a:gd name="T70" fmla="*/ 2147483647 w 228"/>
                  <a:gd name="T71" fmla="*/ 2147483647 h 414"/>
                  <a:gd name="T72" fmla="*/ 2147483647 w 228"/>
                  <a:gd name="T73" fmla="*/ 2147483647 h 414"/>
                  <a:gd name="T74" fmla="*/ 2147483647 w 228"/>
                  <a:gd name="T75" fmla="*/ 2147483647 h 414"/>
                  <a:gd name="T76" fmla="*/ 2147483647 w 228"/>
                  <a:gd name="T77" fmla="*/ 2147483647 h 414"/>
                  <a:gd name="T78" fmla="*/ 2147483647 w 228"/>
                  <a:gd name="T79" fmla="*/ 2147483647 h 414"/>
                  <a:gd name="T80" fmla="*/ 2147483647 w 228"/>
                  <a:gd name="T81" fmla="*/ 2147483647 h 414"/>
                  <a:gd name="T82" fmla="*/ 2147483647 w 228"/>
                  <a:gd name="T83" fmla="*/ 2147483647 h 4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8"/>
                  <a:gd name="T127" fmla="*/ 0 h 414"/>
                  <a:gd name="T128" fmla="*/ 228 w 228"/>
                  <a:gd name="T129" fmla="*/ 414 h 41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8" h="414">
                    <a:moveTo>
                      <a:pt x="210" y="30"/>
                    </a:moveTo>
                    <a:lnTo>
                      <a:pt x="210" y="12"/>
                    </a:lnTo>
                    <a:lnTo>
                      <a:pt x="156" y="12"/>
                    </a:lnTo>
                    <a:lnTo>
                      <a:pt x="156" y="18"/>
                    </a:lnTo>
                    <a:lnTo>
                      <a:pt x="150" y="24"/>
                    </a:lnTo>
                    <a:lnTo>
                      <a:pt x="138" y="24"/>
                    </a:lnTo>
                    <a:lnTo>
                      <a:pt x="132" y="18"/>
                    </a:lnTo>
                    <a:lnTo>
                      <a:pt x="114" y="18"/>
                    </a:lnTo>
                    <a:lnTo>
                      <a:pt x="108" y="24"/>
                    </a:lnTo>
                    <a:lnTo>
                      <a:pt x="96" y="24"/>
                    </a:lnTo>
                    <a:lnTo>
                      <a:pt x="96" y="18"/>
                    </a:lnTo>
                    <a:lnTo>
                      <a:pt x="102" y="18"/>
                    </a:lnTo>
                    <a:lnTo>
                      <a:pt x="114" y="6"/>
                    </a:lnTo>
                    <a:lnTo>
                      <a:pt x="114" y="0"/>
                    </a:lnTo>
                    <a:lnTo>
                      <a:pt x="90" y="0"/>
                    </a:lnTo>
                    <a:lnTo>
                      <a:pt x="66" y="12"/>
                    </a:lnTo>
                    <a:lnTo>
                      <a:pt x="60" y="18"/>
                    </a:lnTo>
                    <a:lnTo>
                      <a:pt x="60" y="36"/>
                    </a:lnTo>
                    <a:lnTo>
                      <a:pt x="66" y="60"/>
                    </a:lnTo>
                    <a:lnTo>
                      <a:pt x="66" y="78"/>
                    </a:lnTo>
                    <a:lnTo>
                      <a:pt x="60" y="108"/>
                    </a:lnTo>
                    <a:lnTo>
                      <a:pt x="48" y="138"/>
                    </a:lnTo>
                    <a:lnTo>
                      <a:pt x="30" y="174"/>
                    </a:lnTo>
                    <a:lnTo>
                      <a:pt x="12" y="222"/>
                    </a:lnTo>
                    <a:lnTo>
                      <a:pt x="6" y="234"/>
                    </a:lnTo>
                    <a:lnTo>
                      <a:pt x="6" y="240"/>
                    </a:lnTo>
                    <a:lnTo>
                      <a:pt x="0" y="252"/>
                    </a:lnTo>
                    <a:lnTo>
                      <a:pt x="0" y="264"/>
                    </a:lnTo>
                    <a:lnTo>
                      <a:pt x="18" y="282"/>
                    </a:lnTo>
                    <a:lnTo>
                      <a:pt x="30" y="288"/>
                    </a:lnTo>
                    <a:lnTo>
                      <a:pt x="42" y="342"/>
                    </a:lnTo>
                    <a:lnTo>
                      <a:pt x="42" y="348"/>
                    </a:lnTo>
                    <a:lnTo>
                      <a:pt x="36" y="354"/>
                    </a:lnTo>
                    <a:lnTo>
                      <a:pt x="36" y="366"/>
                    </a:lnTo>
                    <a:lnTo>
                      <a:pt x="30" y="384"/>
                    </a:lnTo>
                    <a:lnTo>
                      <a:pt x="24" y="396"/>
                    </a:lnTo>
                    <a:lnTo>
                      <a:pt x="24" y="408"/>
                    </a:lnTo>
                    <a:lnTo>
                      <a:pt x="48" y="408"/>
                    </a:lnTo>
                    <a:lnTo>
                      <a:pt x="60" y="402"/>
                    </a:lnTo>
                    <a:lnTo>
                      <a:pt x="72" y="402"/>
                    </a:lnTo>
                    <a:lnTo>
                      <a:pt x="84" y="414"/>
                    </a:lnTo>
                    <a:lnTo>
                      <a:pt x="96" y="414"/>
                    </a:lnTo>
                    <a:lnTo>
                      <a:pt x="108" y="408"/>
                    </a:lnTo>
                    <a:lnTo>
                      <a:pt x="114" y="402"/>
                    </a:lnTo>
                    <a:lnTo>
                      <a:pt x="120" y="402"/>
                    </a:lnTo>
                    <a:lnTo>
                      <a:pt x="126" y="396"/>
                    </a:lnTo>
                    <a:lnTo>
                      <a:pt x="126" y="348"/>
                    </a:lnTo>
                    <a:lnTo>
                      <a:pt x="132" y="342"/>
                    </a:lnTo>
                    <a:lnTo>
                      <a:pt x="138" y="330"/>
                    </a:lnTo>
                    <a:lnTo>
                      <a:pt x="150" y="330"/>
                    </a:lnTo>
                    <a:lnTo>
                      <a:pt x="162" y="318"/>
                    </a:lnTo>
                    <a:lnTo>
                      <a:pt x="162" y="312"/>
                    </a:lnTo>
                    <a:lnTo>
                      <a:pt x="150" y="312"/>
                    </a:lnTo>
                    <a:lnTo>
                      <a:pt x="144" y="306"/>
                    </a:lnTo>
                    <a:lnTo>
                      <a:pt x="138" y="294"/>
                    </a:lnTo>
                    <a:lnTo>
                      <a:pt x="138" y="288"/>
                    </a:lnTo>
                    <a:lnTo>
                      <a:pt x="132" y="282"/>
                    </a:lnTo>
                    <a:lnTo>
                      <a:pt x="132" y="276"/>
                    </a:lnTo>
                    <a:lnTo>
                      <a:pt x="144" y="264"/>
                    </a:lnTo>
                    <a:lnTo>
                      <a:pt x="156" y="258"/>
                    </a:lnTo>
                    <a:lnTo>
                      <a:pt x="168" y="246"/>
                    </a:lnTo>
                    <a:lnTo>
                      <a:pt x="168" y="240"/>
                    </a:lnTo>
                    <a:lnTo>
                      <a:pt x="156" y="234"/>
                    </a:lnTo>
                    <a:lnTo>
                      <a:pt x="150" y="228"/>
                    </a:lnTo>
                    <a:lnTo>
                      <a:pt x="150" y="216"/>
                    </a:lnTo>
                    <a:lnTo>
                      <a:pt x="126" y="192"/>
                    </a:lnTo>
                    <a:lnTo>
                      <a:pt x="162" y="192"/>
                    </a:lnTo>
                    <a:lnTo>
                      <a:pt x="174" y="180"/>
                    </a:lnTo>
                    <a:lnTo>
                      <a:pt x="174" y="168"/>
                    </a:lnTo>
                    <a:lnTo>
                      <a:pt x="168" y="162"/>
                    </a:lnTo>
                    <a:lnTo>
                      <a:pt x="168" y="150"/>
                    </a:lnTo>
                    <a:lnTo>
                      <a:pt x="174" y="144"/>
                    </a:lnTo>
                    <a:lnTo>
                      <a:pt x="180" y="144"/>
                    </a:lnTo>
                    <a:lnTo>
                      <a:pt x="180" y="126"/>
                    </a:lnTo>
                    <a:lnTo>
                      <a:pt x="186" y="108"/>
                    </a:lnTo>
                    <a:lnTo>
                      <a:pt x="186" y="96"/>
                    </a:lnTo>
                    <a:lnTo>
                      <a:pt x="180" y="90"/>
                    </a:lnTo>
                    <a:lnTo>
                      <a:pt x="174" y="90"/>
                    </a:lnTo>
                    <a:lnTo>
                      <a:pt x="174" y="84"/>
                    </a:lnTo>
                    <a:lnTo>
                      <a:pt x="180" y="78"/>
                    </a:lnTo>
                    <a:lnTo>
                      <a:pt x="204" y="66"/>
                    </a:lnTo>
                    <a:lnTo>
                      <a:pt x="228" y="42"/>
                    </a:lnTo>
                    <a:lnTo>
                      <a:pt x="228" y="36"/>
                    </a:lnTo>
                    <a:lnTo>
                      <a:pt x="216" y="30"/>
                    </a:lnTo>
                    <a:lnTo>
                      <a:pt x="210"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1" name="Poland" descr="© INSCALE GmbH, 05.05.2010&#10;http://www.presentationload.com/">
                <a:extLst>
                  <a:ext uri="{FF2B5EF4-FFF2-40B4-BE49-F238E27FC236}">
                    <a16:creationId xmlns:a16="http://schemas.microsoft.com/office/drawing/2014/main" id="{C803EA02-A0D5-B124-EEF9-51EB9DD5592C}"/>
                  </a:ext>
                </a:extLst>
              </p:cNvPr>
              <p:cNvSpPr>
                <a:spLocks/>
              </p:cNvSpPr>
              <p:nvPr/>
            </p:nvSpPr>
            <p:spPr bwMode="gray">
              <a:xfrm>
                <a:off x="5985651" y="1961259"/>
                <a:ext cx="295052" cy="212069"/>
              </a:xfrm>
              <a:custGeom>
                <a:avLst/>
                <a:gdLst>
                  <a:gd name="T0" fmla="*/ 2147483647 w 624"/>
                  <a:gd name="T1" fmla="*/ 2147483647 h 450"/>
                  <a:gd name="T2" fmla="*/ 2147483647 w 624"/>
                  <a:gd name="T3" fmla="*/ 2147483647 h 450"/>
                  <a:gd name="T4" fmla="*/ 2147483647 w 624"/>
                  <a:gd name="T5" fmla="*/ 2147483647 h 450"/>
                  <a:gd name="T6" fmla="*/ 2147483647 w 624"/>
                  <a:gd name="T7" fmla="*/ 2147483647 h 450"/>
                  <a:gd name="T8" fmla="*/ 2147483647 w 624"/>
                  <a:gd name="T9" fmla="*/ 2147483647 h 450"/>
                  <a:gd name="T10" fmla="*/ 2147483647 w 624"/>
                  <a:gd name="T11" fmla="*/ 2147483647 h 450"/>
                  <a:gd name="T12" fmla="*/ 2147483647 w 624"/>
                  <a:gd name="T13" fmla="*/ 2147483647 h 450"/>
                  <a:gd name="T14" fmla="*/ 2147483647 w 624"/>
                  <a:gd name="T15" fmla="*/ 2147483647 h 450"/>
                  <a:gd name="T16" fmla="*/ 2147483647 w 624"/>
                  <a:gd name="T17" fmla="*/ 2147483647 h 450"/>
                  <a:gd name="T18" fmla="*/ 2147483647 w 624"/>
                  <a:gd name="T19" fmla="*/ 2147483647 h 450"/>
                  <a:gd name="T20" fmla="*/ 2147483647 w 624"/>
                  <a:gd name="T21" fmla="*/ 2147483647 h 450"/>
                  <a:gd name="T22" fmla="*/ 2147483647 w 624"/>
                  <a:gd name="T23" fmla="*/ 2147483647 h 450"/>
                  <a:gd name="T24" fmla="*/ 2147483647 w 624"/>
                  <a:gd name="T25" fmla="*/ 2147483647 h 450"/>
                  <a:gd name="T26" fmla="*/ 2147483647 w 624"/>
                  <a:gd name="T27" fmla="*/ 2147483647 h 450"/>
                  <a:gd name="T28" fmla="*/ 2147483647 w 624"/>
                  <a:gd name="T29" fmla="*/ 2147483647 h 450"/>
                  <a:gd name="T30" fmla="*/ 2147483647 w 624"/>
                  <a:gd name="T31" fmla="*/ 2147483647 h 450"/>
                  <a:gd name="T32" fmla="*/ 2147483647 w 624"/>
                  <a:gd name="T33" fmla="*/ 2147483647 h 450"/>
                  <a:gd name="T34" fmla="*/ 2147483647 w 624"/>
                  <a:gd name="T35" fmla="*/ 2147483647 h 450"/>
                  <a:gd name="T36" fmla="*/ 2147483647 w 624"/>
                  <a:gd name="T37" fmla="*/ 2147483647 h 450"/>
                  <a:gd name="T38" fmla="*/ 2147483647 w 624"/>
                  <a:gd name="T39" fmla="*/ 2147483647 h 450"/>
                  <a:gd name="T40" fmla="*/ 2147483647 w 624"/>
                  <a:gd name="T41" fmla="*/ 2147483647 h 450"/>
                  <a:gd name="T42" fmla="*/ 2147483647 w 624"/>
                  <a:gd name="T43" fmla="*/ 2147483647 h 450"/>
                  <a:gd name="T44" fmla="*/ 2147483647 w 624"/>
                  <a:gd name="T45" fmla="*/ 2147483647 h 450"/>
                  <a:gd name="T46" fmla="*/ 2147483647 w 624"/>
                  <a:gd name="T47" fmla="*/ 2147483647 h 450"/>
                  <a:gd name="T48" fmla="*/ 2147483647 w 624"/>
                  <a:gd name="T49" fmla="*/ 2147483647 h 450"/>
                  <a:gd name="T50" fmla="*/ 2147483647 w 624"/>
                  <a:gd name="T51" fmla="*/ 2147483647 h 450"/>
                  <a:gd name="T52" fmla="*/ 2147483647 w 624"/>
                  <a:gd name="T53" fmla="*/ 2147483647 h 450"/>
                  <a:gd name="T54" fmla="*/ 2147483647 w 624"/>
                  <a:gd name="T55" fmla="*/ 2147483647 h 450"/>
                  <a:gd name="T56" fmla="*/ 2147483647 w 624"/>
                  <a:gd name="T57" fmla="*/ 2147483647 h 450"/>
                  <a:gd name="T58" fmla="*/ 0 w 624"/>
                  <a:gd name="T59" fmla="*/ 2147483647 h 450"/>
                  <a:gd name="T60" fmla="*/ 2147483647 w 624"/>
                  <a:gd name="T61" fmla="*/ 2147483647 h 450"/>
                  <a:gd name="T62" fmla="*/ 2147483647 w 624"/>
                  <a:gd name="T63" fmla="*/ 2147483647 h 450"/>
                  <a:gd name="T64" fmla="*/ 2147483647 w 624"/>
                  <a:gd name="T65" fmla="*/ 2147483647 h 450"/>
                  <a:gd name="T66" fmla="*/ 2147483647 w 624"/>
                  <a:gd name="T67" fmla="*/ 2147483647 h 450"/>
                  <a:gd name="T68" fmla="*/ 2147483647 w 624"/>
                  <a:gd name="T69" fmla="*/ 2147483647 h 450"/>
                  <a:gd name="T70" fmla="*/ 2147483647 w 624"/>
                  <a:gd name="T71" fmla="*/ 2147483647 h 450"/>
                  <a:gd name="T72" fmla="*/ 2147483647 w 624"/>
                  <a:gd name="T73" fmla="*/ 2147483647 h 450"/>
                  <a:gd name="T74" fmla="*/ 2147483647 w 624"/>
                  <a:gd name="T75" fmla="*/ 2147483647 h 450"/>
                  <a:gd name="T76" fmla="*/ 2147483647 w 624"/>
                  <a:gd name="T77" fmla="*/ 2147483647 h 450"/>
                  <a:gd name="T78" fmla="*/ 2147483647 w 624"/>
                  <a:gd name="T79" fmla="*/ 2147483647 h 450"/>
                  <a:gd name="T80" fmla="*/ 2147483647 w 624"/>
                  <a:gd name="T81" fmla="*/ 2147483647 h 450"/>
                  <a:gd name="T82" fmla="*/ 2147483647 w 624"/>
                  <a:gd name="T83" fmla="*/ 2147483647 h 450"/>
                  <a:gd name="T84" fmla="*/ 2147483647 w 624"/>
                  <a:gd name="T85" fmla="*/ 2147483647 h 450"/>
                  <a:gd name="T86" fmla="*/ 2147483647 w 624"/>
                  <a:gd name="T87" fmla="*/ 2147483647 h 450"/>
                  <a:gd name="T88" fmla="*/ 2147483647 w 624"/>
                  <a:gd name="T89" fmla="*/ 2147483647 h 450"/>
                  <a:gd name="T90" fmla="*/ 2147483647 w 624"/>
                  <a:gd name="T91" fmla="*/ 2147483647 h 450"/>
                  <a:gd name="T92" fmla="*/ 2147483647 w 624"/>
                  <a:gd name="T93" fmla="*/ 2147483647 h 450"/>
                  <a:gd name="T94" fmla="*/ 2147483647 w 624"/>
                  <a:gd name="T95" fmla="*/ 2147483647 h 450"/>
                  <a:gd name="T96" fmla="*/ 2147483647 w 624"/>
                  <a:gd name="T97" fmla="*/ 2147483647 h 450"/>
                  <a:gd name="T98" fmla="*/ 2147483647 w 624"/>
                  <a:gd name="T99" fmla="*/ 2147483647 h 450"/>
                  <a:gd name="T100" fmla="*/ 2147483647 w 624"/>
                  <a:gd name="T101" fmla="*/ 2147483647 h 450"/>
                  <a:gd name="T102" fmla="*/ 2147483647 w 624"/>
                  <a:gd name="T103" fmla="*/ 2147483647 h 450"/>
                  <a:gd name="T104" fmla="*/ 2147483647 w 624"/>
                  <a:gd name="T105" fmla="*/ 2147483647 h 450"/>
                  <a:gd name="T106" fmla="*/ 2147483647 w 624"/>
                  <a:gd name="T107" fmla="*/ 2147483647 h 4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24"/>
                  <a:gd name="T163" fmla="*/ 0 h 450"/>
                  <a:gd name="T164" fmla="*/ 624 w 624"/>
                  <a:gd name="T165" fmla="*/ 450 h 4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24" h="450">
                    <a:moveTo>
                      <a:pt x="426" y="426"/>
                    </a:moveTo>
                    <a:lnTo>
                      <a:pt x="432" y="426"/>
                    </a:lnTo>
                    <a:lnTo>
                      <a:pt x="444" y="420"/>
                    </a:lnTo>
                    <a:lnTo>
                      <a:pt x="450" y="414"/>
                    </a:lnTo>
                    <a:lnTo>
                      <a:pt x="474" y="414"/>
                    </a:lnTo>
                    <a:lnTo>
                      <a:pt x="498" y="438"/>
                    </a:lnTo>
                    <a:lnTo>
                      <a:pt x="528" y="438"/>
                    </a:lnTo>
                    <a:lnTo>
                      <a:pt x="528" y="450"/>
                    </a:lnTo>
                    <a:lnTo>
                      <a:pt x="552" y="450"/>
                    </a:lnTo>
                    <a:lnTo>
                      <a:pt x="540" y="438"/>
                    </a:lnTo>
                    <a:lnTo>
                      <a:pt x="540" y="396"/>
                    </a:lnTo>
                    <a:lnTo>
                      <a:pt x="594" y="348"/>
                    </a:lnTo>
                    <a:lnTo>
                      <a:pt x="606" y="348"/>
                    </a:lnTo>
                    <a:lnTo>
                      <a:pt x="612" y="342"/>
                    </a:lnTo>
                    <a:lnTo>
                      <a:pt x="618" y="342"/>
                    </a:lnTo>
                    <a:lnTo>
                      <a:pt x="624" y="336"/>
                    </a:lnTo>
                    <a:lnTo>
                      <a:pt x="618" y="330"/>
                    </a:lnTo>
                    <a:lnTo>
                      <a:pt x="618" y="324"/>
                    </a:lnTo>
                    <a:lnTo>
                      <a:pt x="612" y="318"/>
                    </a:lnTo>
                    <a:lnTo>
                      <a:pt x="618" y="306"/>
                    </a:lnTo>
                    <a:lnTo>
                      <a:pt x="612" y="300"/>
                    </a:lnTo>
                    <a:lnTo>
                      <a:pt x="600" y="294"/>
                    </a:lnTo>
                    <a:lnTo>
                      <a:pt x="600" y="288"/>
                    </a:lnTo>
                    <a:lnTo>
                      <a:pt x="582" y="270"/>
                    </a:lnTo>
                    <a:lnTo>
                      <a:pt x="576" y="252"/>
                    </a:lnTo>
                    <a:lnTo>
                      <a:pt x="582" y="252"/>
                    </a:lnTo>
                    <a:lnTo>
                      <a:pt x="576" y="240"/>
                    </a:lnTo>
                    <a:lnTo>
                      <a:pt x="576" y="210"/>
                    </a:lnTo>
                    <a:lnTo>
                      <a:pt x="564" y="198"/>
                    </a:lnTo>
                    <a:lnTo>
                      <a:pt x="558" y="198"/>
                    </a:lnTo>
                    <a:lnTo>
                      <a:pt x="552" y="192"/>
                    </a:lnTo>
                    <a:lnTo>
                      <a:pt x="552" y="186"/>
                    </a:lnTo>
                    <a:lnTo>
                      <a:pt x="564" y="186"/>
                    </a:lnTo>
                    <a:lnTo>
                      <a:pt x="564" y="168"/>
                    </a:lnTo>
                    <a:lnTo>
                      <a:pt x="588" y="162"/>
                    </a:lnTo>
                    <a:lnTo>
                      <a:pt x="588" y="150"/>
                    </a:lnTo>
                    <a:lnTo>
                      <a:pt x="594" y="144"/>
                    </a:lnTo>
                    <a:lnTo>
                      <a:pt x="594" y="138"/>
                    </a:lnTo>
                    <a:lnTo>
                      <a:pt x="588" y="132"/>
                    </a:lnTo>
                    <a:lnTo>
                      <a:pt x="576" y="108"/>
                    </a:lnTo>
                    <a:lnTo>
                      <a:pt x="570" y="102"/>
                    </a:lnTo>
                    <a:lnTo>
                      <a:pt x="570" y="90"/>
                    </a:lnTo>
                    <a:lnTo>
                      <a:pt x="564" y="84"/>
                    </a:lnTo>
                    <a:lnTo>
                      <a:pt x="558" y="72"/>
                    </a:lnTo>
                    <a:lnTo>
                      <a:pt x="558" y="48"/>
                    </a:lnTo>
                    <a:lnTo>
                      <a:pt x="546" y="42"/>
                    </a:lnTo>
                    <a:lnTo>
                      <a:pt x="540" y="42"/>
                    </a:lnTo>
                    <a:lnTo>
                      <a:pt x="522" y="36"/>
                    </a:lnTo>
                    <a:lnTo>
                      <a:pt x="498" y="36"/>
                    </a:lnTo>
                    <a:lnTo>
                      <a:pt x="498" y="42"/>
                    </a:lnTo>
                    <a:lnTo>
                      <a:pt x="408" y="42"/>
                    </a:lnTo>
                    <a:lnTo>
                      <a:pt x="402" y="36"/>
                    </a:lnTo>
                    <a:lnTo>
                      <a:pt x="390" y="36"/>
                    </a:lnTo>
                    <a:lnTo>
                      <a:pt x="384" y="30"/>
                    </a:lnTo>
                    <a:lnTo>
                      <a:pt x="360" y="30"/>
                    </a:lnTo>
                    <a:lnTo>
                      <a:pt x="354" y="36"/>
                    </a:lnTo>
                    <a:lnTo>
                      <a:pt x="348" y="36"/>
                    </a:lnTo>
                    <a:lnTo>
                      <a:pt x="342" y="30"/>
                    </a:lnTo>
                    <a:lnTo>
                      <a:pt x="312" y="30"/>
                    </a:lnTo>
                    <a:lnTo>
                      <a:pt x="300" y="36"/>
                    </a:lnTo>
                    <a:lnTo>
                      <a:pt x="282" y="36"/>
                    </a:lnTo>
                    <a:lnTo>
                      <a:pt x="276" y="30"/>
                    </a:lnTo>
                    <a:lnTo>
                      <a:pt x="270" y="18"/>
                    </a:lnTo>
                    <a:lnTo>
                      <a:pt x="264" y="12"/>
                    </a:lnTo>
                    <a:lnTo>
                      <a:pt x="264" y="6"/>
                    </a:lnTo>
                    <a:lnTo>
                      <a:pt x="258" y="6"/>
                    </a:lnTo>
                    <a:lnTo>
                      <a:pt x="252" y="0"/>
                    </a:lnTo>
                    <a:lnTo>
                      <a:pt x="210" y="0"/>
                    </a:lnTo>
                    <a:lnTo>
                      <a:pt x="192" y="6"/>
                    </a:lnTo>
                    <a:lnTo>
                      <a:pt x="180" y="12"/>
                    </a:lnTo>
                    <a:lnTo>
                      <a:pt x="162" y="12"/>
                    </a:lnTo>
                    <a:lnTo>
                      <a:pt x="150" y="18"/>
                    </a:lnTo>
                    <a:lnTo>
                      <a:pt x="144" y="24"/>
                    </a:lnTo>
                    <a:lnTo>
                      <a:pt x="138" y="24"/>
                    </a:lnTo>
                    <a:lnTo>
                      <a:pt x="120" y="42"/>
                    </a:lnTo>
                    <a:lnTo>
                      <a:pt x="60" y="48"/>
                    </a:lnTo>
                    <a:lnTo>
                      <a:pt x="54" y="48"/>
                    </a:lnTo>
                    <a:lnTo>
                      <a:pt x="48" y="54"/>
                    </a:lnTo>
                    <a:lnTo>
                      <a:pt x="24" y="66"/>
                    </a:lnTo>
                    <a:lnTo>
                      <a:pt x="18" y="66"/>
                    </a:lnTo>
                    <a:lnTo>
                      <a:pt x="12" y="72"/>
                    </a:lnTo>
                    <a:lnTo>
                      <a:pt x="18" y="78"/>
                    </a:lnTo>
                    <a:lnTo>
                      <a:pt x="18" y="96"/>
                    </a:lnTo>
                    <a:lnTo>
                      <a:pt x="6" y="90"/>
                    </a:lnTo>
                    <a:lnTo>
                      <a:pt x="6" y="108"/>
                    </a:lnTo>
                    <a:lnTo>
                      <a:pt x="12" y="108"/>
                    </a:lnTo>
                    <a:lnTo>
                      <a:pt x="18" y="114"/>
                    </a:lnTo>
                    <a:lnTo>
                      <a:pt x="18" y="132"/>
                    </a:lnTo>
                    <a:lnTo>
                      <a:pt x="6" y="144"/>
                    </a:lnTo>
                    <a:lnTo>
                      <a:pt x="0" y="144"/>
                    </a:lnTo>
                    <a:lnTo>
                      <a:pt x="0" y="156"/>
                    </a:lnTo>
                    <a:lnTo>
                      <a:pt x="6" y="162"/>
                    </a:lnTo>
                    <a:lnTo>
                      <a:pt x="12" y="162"/>
                    </a:lnTo>
                    <a:lnTo>
                      <a:pt x="18" y="168"/>
                    </a:lnTo>
                    <a:lnTo>
                      <a:pt x="30" y="168"/>
                    </a:lnTo>
                    <a:lnTo>
                      <a:pt x="30" y="186"/>
                    </a:lnTo>
                    <a:lnTo>
                      <a:pt x="24" y="186"/>
                    </a:lnTo>
                    <a:lnTo>
                      <a:pt x="24" y="198"/>
                    </a:lnTo>
                    <a:lnTo>
                      <a:pt x="36" y="198"/>
                    </a:lnTo>
                    <a:lnTo>
                      <a:pt x="36" y="204"/>
                    </a:lnTo>
                    <a:lnTo>
                      <a:pt x="30" y="210"/>
                    </a:lnTo>
                    <a:lnTo>
                      <a:pt x="36" y="210"/>
                    </a:lnTo>
                    <a:lnTo>
                      <a:pt x="42" y="216"/>
                    </a:lnTo>
                    <a:lnTo>
                      <a:pt x="36" y="222"/>
                    </a:lnTo>
                    <a:lnTo>
                      <a:pt x="24" y="228"/>
                    </a:lnTo>
                    <a:lnTo>
                      <a:pt x="24" y="234"/>
                    </a:lnTo>
                    <a:lnTo>
                      <a:pt x="30" y="240"/>
                    </a:lnTo>
                    <a:lnTo>
                      <a:pt x="36" y="240"/>
                    </a:lnTo>
                    <a:lnTo>
                      <a:pt x="42" y="246"/>
                    </a:lnTo>
                    <a:lnTo>
                      <a:pt x="42" y="264"/>
                    </a:lnTo>
                    <a:lnTo>
                      <a:pt x="48" y="258"/>
                    </a:lnTo>
                    <a:lnTo>
                      <a:pt x="54" y="258"/>
                    </a:lnTo>
                    <a:lnTo>
                      <a:pt x="54" y="270"/>
                    </a:lnTo>
                    <a:lnTo>
                      <a:pt x="48" y="276"/>
                    </a:lnTo>
                    <a:lnTo>
                      <a:pt x="60" y="276"/>
                    </a:lnTo>
                    <a:lnTo>
                      <a:pt x="60" y="282"/>
                    </a:lnTo>
                    <a:lnTo>
                      <a:pt x="54" y="282"/>
                    </a:lnTo>
                    <a:lnTo>
                      <a:pt x="54" y="294"/>
                    </a:lnTo>
                    <a:lnTo>
                      <a:pt x="72" y="294"/>
                    </a:lnTo>
                    <a:lnTo>
                      <a:pt x="78" y="312"/>
                    </a:lnTo>
                    <a:lnTo>
                      <a:pt x="96" y="312"/>
                    </a:lnTo>
                    <a:lnTo>
                      <a:pt x="108" y="318"/>
                    </a:lnTo>
                    <a:lnTo>
                      <a:pt x="114" y="318"/>
                    </a:lnTo>
                    <a:lnTo>
                      <a:pt x="114" y="324"/>
                    </a:lnTo>
                    <a:lnTo>
                      <a:pt x="138" y="324"/>
                    </a:lnTo>
                    <a:lnTo>
                      <a:pt x="144" y="330"/>
                    </a:lnTo>
                    <a:lnTo>
                      <a:pt x="132" y="336"/>
                    </a:lnTo>
                    <a:lnTo>
                      <a:pt x="144" y="342"/>
                    </a:lnTo>
                    <a:lnTo>
                      <a:pt x="144" y="354"/>
                    </a:lnTo>
                    <a:lnTo>
                      <a:pt x="150" y="354"/>
                    </a:lnTo>
                    <a:lnTo>
                      <a:pt x="156" y="360"/>
                    </a:lnTo>
                    <a:lnTo>
                      <a:pt x="174" y="360"/>
                    </a:lnTo>
                    <a:lnTo>
                      <a:pt x="174" y="354"/>
                    </a:lnTo>
                    <a:lnTo>
                      <a:pt x="180" y="354"/>
                    </a:lnTo>
                    <a:lnTo>
                      <a:pt x="192" y="348"/>
                    </a:lnTo>
                    <a:lnTo>
                      <a:pt x="210" y="348"/>
                    </a:lnTo>
                    <a:lnTo>
                      <a:pt x="204" y="354"/>
                    </a:lnTo>
                    <a:lnTo>
                      <a:pt x="222" y="354"/>
                    </a:lnTo>
                    <a:lnTo>
                      <a:pt x="228" y="360"/>
                    </a:lnTo>
                    <a:lnTo>
                      <a:pt x="234" y="372"/>
                    </a:lnTo>
                    <a:lnTo>
                      <a:pt x="240" y="378"/>
                    </a:lnTo>
                    <a:lnTo>
                      <a:pt x="246" y="366"/>
                    </a:lnTo>
                    <a:lnTo>
                      <a:pt x="252" y="372"/>
                    </a:lnTo>
                    <a:lnTo>
                      <a:pt x="252" y="378"/>
                    </a:lnTo>
                    <a:lnTo>
                      <a:pt x="270" y="378"/>
                    </a:lnTo>
                    <a:lnTo>
                      <a:pt x="282" y="384"/>
                    </a:lnTo>
                    <a:lnTo>
                      <a:pt x="282" y="390"/>
                    </a:lnTo>
                    <a:lnTo>
                      <a:pt x="288" y="402"/>
                    </a:lnTo>
                    <a:lnTo>
                      <a:pt x="306" y="420"/>
                    </a:lnTo>
                    <a:lnTo>
                      <a:pt x="318" y="420"/>
                    </a:lnTo>
                    <a:lnTo>
                      <a:pt x="330" y="408"/>
                    </a:lnTo>
                    <a:lnTo>
                      <a:pt x="342" y="408"/>
                    </a:lnTo>
                    <a:lnTo>
                      <a:pt x="354" y="420"/>
                    </a:lnTo>
                    <a:lnTo>
                      <a:pt x="360" y="420"/>
                    </a:lnTo>
                    <a:lnTo>
                      <a:pt x="360" y="426"/>
                    </a:lnTo>
                    <a:lnTo>
                      <a:pt x="366" y="432"/>
                    </a:lnTo>
                    <a:lnTo>
                      <a:pt x="378" y="432"/>
                    </a:lnTo>
                    <a:lnTo>
                      <a:pt x="384" y="426"/>
                    </a:lnTo>
                    <a:lnTo>
                      <a:pt x="384" y="420"/>
                    </a:lnTo>
                    <a:lnTo>
                      <a:pt x="414" y="420"/>
                    </a:lnTo>
                    <a:lnTo>
                      <a:pt x="420" y="426"/>
                    </a:lnTo>
                    <a:lnTo>
                      <a:pt x="426" y="42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2" name="Norway" descr="© INSCALE GmbH, 05.05.2010&#10;http://www.presentationload.com/">
                <a:extLst>
                  <a:ext uri="{FF2B5EF4-FFF2-40B4-BE49-F238E27FC236}">
                    <a16:creationId xmlns:a16="http://schemas.microsoft.com/office/drawing/2014/main" id="{D0A66633-65ED-A164-CFCA-40D4E848125F}"/>
                  </a:ext>
                </a:extLst>
              </p:cNvPr>
              <p:cNvSpPr>
                <a:spLocks noEditPoints="1"/>
              </p:cNvSpPr>
              <p:nvPr/>
            </p:nvSpPr>
            <p:spPr bwMode="gray">
              <a:xfrm>
                <a:off x="5736702" y="1140648"/>
                <a:ext cx="641736" cy="706280"/>
              </a:xfrm>
              <a:custGeom>
                <a:avLst/>
                <a:gdLst>
                  <a:gd name="T0" fmla="*/ 2147483647 w 1362"/>
                  <a:gd name="T1" fmla="*/ 2147483647 h 1500"/>
                  <a:gd name="T2" fmla="*/ 2147483647 w 1362"/>
                  <a:gd name="T3" fmla="*/ 2147483647 h 1500"/>
                  <a:gd name="T4" fmla="*/ 2147483647 w 1362"/>
                  <a:gd name="T5" fmla="*/ 2147483647 h 1500"/>
                  <a:gd name="T6" fmla="*/ 2147483647 w 1362"/>
                  <a:gd name="T7" fmla="*/ 2147483647 h 1500"/>
                  <a:gd name="T8" fmla="*/ 2147483647 w 1362"/>
                  <a:gd name="T9" fmla="*/ 0 h 1500"/>
                  <a:gd name="T10" fmla="*/ 2147483647 w 1362"/>
                  <a:gd name="T11" fmla="*/ 2147483647 h 1500"/>
                  <a:gd name="T12" fmla="*/ 2147483647 w 1362"/>
                  <a:gd name="T13" fmla="*/ 2147483647 h 1500"/>
                  <a:gd name="T14" fmla="*/ 2147483647 w 1362"/>
                  <a:gd name="T15" fmla="*/ 2147483647 h 1500"/>
                  <a:gd name="T16" fmla="*/ 2147483647 w 1362"/>
                  <a:gd name="T17" fmla="*/ 2147483647 h 1500"/>
                  <a:gd name="T18" fmla="*/ 2147483647 w 1362"/>
                  <a:gd name="T19" fmla="*/ 2147483647 h 1500"/>
                  <a:gd name="T20" fmla="*/ 2147483647 w 1362"/>
                  <a:gd name="T21" fmla="*/ 2147483647 h 1500"/>
                  <a:gd name="T22" fmla="*/ 2147483647 w 1362"/>
                  <a:gd name="T23" fmla="*/ 2147483647 h 1500"/>
                  <a:gd name="T24" fmla="*/ 2147483647 w 1362"/>
                  <a:gd name="T25" fmla="*/ 2147483647 h 1500"/>
                  <a:gd name="T26" fmla="*/ 2147483647 w 1362"/>
                  <a:gd name="T27" fmla="*/ 2147483647 h 1500"/>
                  <a:gd name="T28" fmla="*/ 2147483647 w 1362"/>
                  <a:gd name="T29" fmla="*/ 2147483647 h 1500"/>
                  <a:gd name="T30" fmla="*/ 2147483647 w 1362"/>
                  <a:gd name="T31" fmla="*/ 2147483647 h 1500"/>
                  <a:gd name="T32" fmla="*/ 2147483647 w 1362"/>
                  <a:gd name="T33" fmla="*/ 2147483647 h 1500"/>
                  <a:gd name="T34" fmla="*/ 2147483647 w 1362"/>
                  <a:gd name="T35" fmla="*/ 2147483647 h 1500"/>
                  <a:gd name="T36" fmla="*/ 2147483647 w 1362"/>
                  <a:gd name="T37" fmla="*/ 2147483647 h 1500"/>
                  <a:gd name="T38" fmla="*/ 2147483647 w 1362"/>
                  <a:gd name="T39" fmla="*/ 2147483647 h 1500"/>
                  <a:gd name="T40" fmla="*/ 2147483647 w 1362"/>
                  <a:gd name="T41" fmla="*/ 2147483647 h 1500"/>
                  <a:gd name="T42" fmla="*/ 2147483647 w 1362"/>
                  <a:gd name="T43" fmla="*/ 2147483647 h 1500"/>
                  <a:gd name="T44" fmla="*/ 2147483647 w 1362"/>
                  <a:gd name="T45" fmla="*/ 2147483647 h 1500"/>
                  <a:gd name="T46" fmla="*/ 2147483647 w 1362"/>
                  <a:gd name="T47" fmla="*/ 2147483647 h 1500"/>
                  <a:gd name="T48" fmla="*/ 2147483647 w 1362"/>
                  <a:gd name="T49" fmla="*/ 2147483647 h 1500"/>
                  <a:gd name="T50" fmla="*/ 2147483647 w 1362"/>
                  <a:gd name="T51" fmla="*/ 2147483647 h 1500"/>
                  <a:gd name="T52" fmla="*/ 2147483647 w 1362"/>
                  <a:gd name="T53" fmla="*/ 2147483647 h 1500"/>
                  <a:gd name="T54" fmla="*/ 2147483647 w 1362"/>
                  <a:gd name="T55" fmla="*/ 2147483647 h 1500"/>
                  <a:gd name="T56" fmla="*/ 2147483647 w 1362"/>
                  <a:gd name="T57" fmla="*/ 2147483647 h 1500"/>
                  <a:gd name="T58" fmla="*/ 2147483647 w 1362"/>
                  <a:gd name="T59" fmla="*/ 2147483647 h 1500"/>
                  <a:gd name="T60" fmla="*/ 2147483647 w 1362"/>
                  <a:gd name="T61" fmla="*/ 2147483647 h 1500"/>
                  <a:gd name="T62" fmla="*/ 2147483647 w 1362"/>
                  <a:gd name="T63" fmla="*/ 2147483647 h 1500"/>
                  <a:gd name="T64" fmla="*/ 2147483647 w 1362"/>
                  <a:gd name="T65" fmla="*/ 2147483647 h 1500"/>
                  <a:gd name="T66" fmla="*/ 2147483647 w 1362"/>
                  <a:gd name="T67" fmla="*/ 2147483647 h 1500"/>
                  <a:gd name="T68" fmla="*/ 2147483647 w 1362"/>
                  <a:gd name="T69" fmla="*/ 2147483647 h 1500"/>
                  <a:gd name="T70" fmla="*/ 2147483647 w 1362"/>
                  <a:gd name="T71" fmla="*/ 2147483647 h 1500"/>
                  <a:gd name="T72" fmla="*/ 2147483647 w 1362"/>
                  <a:gd name="T73" fmla="*/ 2147483647 h 1500"/>
                  <a:gd name="T74" fmla="*/ 2147483647 w 1362"/>
                  <a:gd name="T75" fmla="*/ 2147483647 h 1500"/>
                  <a:gd name="T76" fmla="*/ 2147483647 w 1362"/>
                  <a:gd name="T77" fmla="*/ 2147483647 h 1500"/>
                  <a:gd name="T78" fmla="*/ 2147483647 w 1362"/>
                  <a:gd name="T79" fmla="*/ 2147483647 h 1500"/>
                  <a:gd name="T80" fmla="*/ 2147483647 w 1362"/>
                  <a:gd name="T81" fmla="*/ 2147483647 h 1500"/>
                  <a:gd name="T82" fmla="*/ 2147483647 w 1362"/>
                  <a:gd name="T83" fmla="*/ 2147483647 h 1500"/>
                  <a:gd name="T84" fmla="*/ 2147483647 w 1362"/>
                  <a:gd name="T85" fmla="*/ 2147483647 h 1500"/>
                  <a:gd name="T86" fmla="*/ 2147483647 w 1362"/>
                  <a:gd name="T87" fmla="*/ 2147483647 h 1500"/>
                  <a:gd name="T88" fmla="*/ 2147483647 w 1362"/>
                  <a:gd name="T89" fmla="*/ 2147483647 h 1500"/>
                  <a:gd name="T90" fmla="*/ 2147483647 w 1362"/>
                  <a:gd name="T91" fmla="*/ 2147483647 h 1500"/>
                  <a:gd name="T92" fmla="*/ 2147483647 w 1362"/>
                  <a:gd name="T93" fmla="*/ 2147483647 h 1500"/>
                  <a:gd name="T94" fmla="*/ 2147483647 w 1362"/>
                  <a:gd name="T95" fmla="*/ 2147483647 h 1500"/>
                  <a:gd name="T96" fmla="*/ 2147483647 w 1362"/>
                  <a:gd name="T97" fmla="*/ 2147483647 h 1500"/>
                  <a:gd name="T98" fmla="*/ 2147483647 w 1362"/>
                  <a:gd name="T99" fmla="*/ 2147483647 h 1500"/>
                  <a:gd name="T100" fmla="*/ 2147483647 w 1362"/>
                  <a:gd name="T101" fmla="*/ 2147483647 h 1500"/>
                  <a:gd name="T102" fmla="*/ 2147483647 w 1362"/>
                  <a:gd name="T103" fmla="*/ 2147483647 h 1500"/>
                  <a:gd name="T104" fmla="*/ 2147483647 w 1362"/>
                  <a:gd name="T105" fmla="*/ 2147483647 h 1500"/>
                  <a:gd name="T106" fmla="*/ 2147483647 w 1362"/>
                  <a:gd name="T107" fmla="*/ 2147483647 h 1500"/>
                  <a:gd name="T108" fmla="*/ 2147483647 w 1362"/>
                  <a:gd name="T109" fmla="*/ 2147483647 h 1500"/>
                  <a:gd name="T110" fmla="*/ 2147483647 w 1362"/>
                  <a:gd name="T111" fmla="*/ 2147483647 h 1500"/>
                  <a:gd name="T112" fmla="*/ 2147483647 w 1362"/>
                  <a:gd name="T113" fmla="*/ 2147483647 h 1500"/>
                  <a:gd name="T114" fmla="*/ 2147483647 w 1362"/>
                  <a:gd name="T115" fmla="*/ 2147483647 h 1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62"/>
                  <a:gd name="T175" fmla="*/ 0 h 1500"/>
                  <a:gd name="T176" fmla="*/ 1362 w 1362"/>
                  <a:gd name="T177" fmla="*/ 1500 h 1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62" h="1500">
                    <a:moveTo>
                      <a:pt x="324" y="120"/>
                    </a:moveTo>
                    <a:lnTo>
                      <a:pt x="336" y="126"/>
                    </a:lnTo>
                    <a:lnTo>
                      <a:pt x="354" y="132"/>
                    </a:lnTo>
                    <a:lnTo>
                      <a:pt x="378" y="132"/>
                    </a:lnTo>
                    <a:lnTo>
                      <a:pt x="294" y="90"/>
                    </a:lnTo>
                    <a:lnTo>
                      <a:pt x="294" y="102"/>
                    </a:lnTo>
                    <a:lnTo>
                      <a:pt x="306" y="108"/>
                    </a:lnTo>
                    <a:lnTo>
                      <a:pt x="312" y="114"/>
                    </a:lnTo>
                    <a:lnTo>
                      <a:pt x="324" y="120"/>
                    </a:lnTo>
                    <a:close/>
                    <a:moveTo>
                      <a:pt x="684" y="48"/>
                    </a:moveTo>
                    <a:lnTo>
                      <a:pt x="732" y="48"/>
                    </a:lnTo>
                    <a:lnTo>
                      <a:pt x="738" y="54"/>
                    </a:lnTo>
                    <a:lnTo>
                      <a:pt x="750" y="54"/>
                    </a:lnTo>
                    <a:lnTo>
                      <a:pt x="774" y="66"/>
                    </a:lnTo>
                    <a:lnTo>
                      <a:pt x="786" y="66"/>
                    </a:lnTo>
                    <a:lnTo>
                      <a:pt x="798" y="60"/>
                    </a:lnTo>
                    <a:lnTo>
                      <a:pt x="804" y="60"/>
                    </a:lnTo>
                    <a:lnTo>
                      <a:pt x="816" y="54"/>
                    </a:lnTo>
                    <a:lnTo>
                      <a:pt x="828" y="54"/>
                    </a:lnTo>
                    <a:lnTo>
                      <a:pt x="840" y="60"/>
                    </a:lnTo>
                    <a:lnTo>
                      <a:pt x="876" y="72"/>
                    </a:lnTo>
                    <a:lnTo>
                      <a:pt x="888" y="78"/>
                    </a:lnTo>
                    <a:lnTo>
                      <a:pt x="894" y="84"/>
                    </a:lnTo>
                    <a:lnTo>
                      <a:pt x="900" y="84"/>
                    </a:lnTo>
                    <a:lnTo>
                      <a:pt x="924" y="60"/>
                    </a:lnTo>
                    <a:lnTo>
                      <a:pt x="984" y="66"/>
                    </a:lnTo>
                    <a:lnTo>
                      <a:pt x="984" y="42"/>
                    </a:lnTo>
                    <a:lnTo>
                      <a:pt x="1014" y="42"/>
                    </a:lnTo>
                    <a:lnTo>
                      <a:pt x="1026" y="36"/>
                    </a:lnTo>
                    <a:lnTo>
                      <a:pt x="1032" y="24"/>
                    </a:lnTo>
                    <a:lnTo>
                      <a:pt x="1038" y="18"/>
                    </a:lnTo>
                    <a:lnTo>
                      <a:pt x="1032" y="12"/>
                    </a:lnTo>
                    <a:lnTo>
                      <a:pt x="1002" y="12"/>
                    </a:lnTo>
                    <a:lnTo>
                      <a:pt x="990" y="18"/>
                    </a:lnTo>
                    <a:lnTo>
                      <a:pt x="984" y="18"/>
                    </a:lnTo>
                    <a:lnTo>
                      <a:pt x="972" y="6"/>
                    </a:lnTo>
                    <a:lnTo>
                      <a:pt x="960" y="0"/>
                    </a:lnTo>
                    <a:lnTo>
                      <a:pt x="918" y="0"/>
                    </a:lnTo>
                    <a:lnTo>
                      <a:pt x="900" y="6"/>
                    </a:lnTo>
                    <a:lnTo>
                      <a:pt x="882" y="18"/>
                    </a:lnTo>
                    <a:lnTo>
                      <a:pt x="870" y="18"/>
                    </a:lnTo>
                    <a:lnTo>
                      <a:pt x="864" y="12"/>
                    </a:lnTo>
                    <a:lnTo>
                      <a:pt x="864" y="6"/>
                    </a:lnTo>
                    <a:lnTo>
                      <a:pt x="858" y="6"/>
                    </a:lnTo>
                    <a:lnTo>
                      <a:pt x="852" y="0"/>
                    </a:lnTo>
                    <a:lnTo>
                      <a:pt x="822" y="0"/>
                    </a:lnTo>
                    <a:lnTo>
                      <a:pt x="804" y="18"/>
                    </a:lnTo>
                    <a:lnTo>
                      <a:pt x="738" y="0"/>
                    </a:lnTo>
                    <a:lnTo>
                      <a:pt x="726" y="0"/>
                    </a:lnTo>
                    <a:lnTo>
                      <a:pt x="708" y="6"/>
                    </a:lnTo>
                    <a:lnTo>
                      <a:pt x="690" y="6"/>
                    </a:lnTo>
                    <a:lnTo>
                      <a:pt x="672" y="12"/>
                    </a:lnTo>
                    <a:lnTo>
                      <a:pt x="660" y="12"/>
                    </a:lnTo>
                    <a:lnTo>
                      <a:pt x="660" y="6"/>
                    </a:lnTo>
                    <a:lnTo>
                      <a:pt x="666" y="0"/>
                    </a:lnTo>
                    <a:lnTo>
                      <a:pt x="630" y="12"/>
                    </a:lnTo>
                    <a:lnTo>
                      <a:pt x="648" y="36"/>
                    </a:lnTo>
                    <a:lnTo>
                      <a:pt x="684" y="48"/>
                    </a:lnTo>
                    <a:close/>
                    <a:moveTo>
                      <a:pt x="324" y="66"/>
                    </a:moveTo>
                    <a:lnTo>
                      <a:pt x="342" y="66"/>
                    </a:lnTo>
                    <a:lnTo>
                      <a:pt x="348" y="72"/>
                    </a:lnTo>
                    <a:lnTo>
                      <a:pt x="360" y="72"/>
                    </a:lnTo>
                    <a:lnTo>
                      <a:pt x="360" y="78"/>
                    </a:lnTo>
                    <a:lnTo>
                      <a:pt x="342" y="96"/>
                    </a:lnTo>
                    <a:lnTo>
                      <a:pt x="336" y="96"/>
                    </a:lnTo>
                    <a:lnTo>
                      <a:pt x="378" y="114"/>
                    </a:lnTo>
                    <a:lnTo>
                      <a:pt x="390" y="120"/>
                    </a:lnTo>
                    <a:lnTo>
                      <a:pt x="396" y="126"/>
                    </a:lnTo>
                    <a:lnTo>
                      <a:pt x="414" y="126"/>
                    </a:lnTo>
                    <a:lnTo>
                      <a:pt x="426" y="132"/>
                    </a:lnTo>
                    <a:lnTo>
                      <a:pt x="438" y="132"/>
                    </a:lnTo>
                    <a:lnTo>
                      <a:pt x="462" y="108"/>
                    </a:lnTo>
                    <a:lnTo>
                      <a:pt x="504" y="96"/>
                    </a:lnTo>
                    <a:lnTo>
                      <a:pt x="534" y="120"/>
                    </a:lnTo>
                    <a:lnTo>
                      <a:pt x="528" y="120"/>
                    </a:lnTo>
                    <a:lnTo>
                      <a:pt x="516" y="126"/>
                    </a:lnTo>
                    <a:lnTo>
                      <a:pt x="504" y="126"/>
                    </a:lnTo>
                    <a:lnTo>
                      <a:pt x="480" y="132"/>
                    </a:lnTo>
                    <a:lnTo>
                      <a:pt x="468" y="138"/>
                    </a:lnTo>
                    <a:lnTo>
                      <a:pt x="456" y="150"/>
                    </a:lnTo>
                    <a:lnTo>
                      <a:pt x="486" y="150"/>
                    </a:lnTo>
                    <a:lnTo>
                      <a:pt x="498" y="156"/>
                    </a:lnTo>
                    <a:lnTo>
                      <a:pt x="522" y="156"/>
                    </a:lnTo>
                    <a:lnTo>
                      <a:pt x="516" y="162"/>
                    </a:lnTo>
                    <a:lnTo>
                      <a:pt x="504" y="162"/>
                    </a:lnTo>
                    <a:lnTo>
                      <a:pt x="486" y="168"/>
                    </a:lnTo>
                    <a:lnTo>
                      <a:pt x="474" y="174"/>
                    </a:lnTo>
                    <a:lnTo>
                      <a:pt x="468" y="180"/>
                    </a:lnTo>
                    <a:lnTo>
                      <a:pt x="462" y="180"/>
                    </a:lnTo>
                    <a:lnTo>
                      <a:pt x="516" y="198"/>
                    </a:lnTo>
                    <a:lnTo>
                      <a:pt x="522" y="198"/>
                    </a:lnTo>
                    <a:lnTo>
                      <a:pt x="528" y="204"/>
                    </a:lnTo>
                    <a:lnTo>
                      <a:pt x="540" y="210"/>
                    </a:lnTo>
                    <a:lnTo>
                      <a:pt x="558" y="210"/>
                    </a:lnTo>
                    <a:lnTo>
                      <a:pt x="576" y="216"/>
                    </a:lnTo>
                    <a:lnTo>
                      <a:pt x="594" y="210"/>
                    </a:lnTo>
                    <a:lnTo>
                      <a:pt x="606" y="204"/>
                    </a:lnTo>
                    <a:lnTo>
                      <a:pt x="612" y="204"/>
                    </a:lnTo>
                    <a:lnTo>
                      <a:pt x="618" y="198"/>
                    </a:lnTo>
                    <a:lnTo>
                      <a:pt x="612" y="192"/>
                    </a:lnTo>
                    <a:lnTo>
                      <a:pt x="612" y="186"/>
                    </a:lnTo>
                    <a:lnTo>
                      <a:pt x="606" y="180"/>
                    </a:lnTo>
                    <a:lnTo>
                      <a:pt x="606" y="174"/>
                    </a:lnTo>
                    <a:lnTo>
                      <a:pt x="612" y="168"/>
                    </a:lnTo>
                    <a:lnTo>
                      <a:pt x="618" y="168"/>
                    </a:lnTo>
                    <a:lnTo>
                      <a:pt x="630" y="162"/>
                    </a:lnTo>
                    <a:lnTo>
                      <a:pt x="648" y="162"/>
                    </a:lnTo>
                    <a:lnTo>
                      <a:pt x="648" y="144"/>
                    </a:lnTo>
                    <a:lnTo>
                      <a:pt x="678" y="132"/>
                    </a:lnTo>
                    <a:lnTo>
                      <a:pt x="690" y="102"/>
                    </a:lnTo>
                    <a:lnTo>
                      <a:pt x="714" y="114"/>
                    </a:lnTo>
                    <a:lnTo>
                      <a:pt x="738" y="102"/>
                    </a:lnTo>
                    <a:lnTo>
                      <a:pt x="750" y="114"/>
                    </a:lnTo>
                    <a:lnTo>
                      <a:pt x="762" y="120"/>
                    </a:lnTo>
                    <a:lnTo>
                      <a:pt x="780" y="126"/>
                    </a:lnTo>
                    <a:lnTo>
                      <a:pt x="792" y="138"/>
                    </a:lnTo>
                    <a:lnTo>
                      <a:pt x="792" y="144"/>
                    </a:lnTo>
                    <a:lnTo>
                      <a:pt x="786" y="150"/>
                    </a:lnTo>
                    <a:lnTo>
                      <a:pt x="786" y="162"/>
                    </a:lnTo>
                    <a:lnTo>
                      <a:pt x="774" y="174"/>
                    </a:lnTo>
                    <a:lnTo>
                      <a:pt x="828" y="174"/>
                    </a:lnTo>
                    <a:lnTo>
                      <a:pt x="834" y="180"/>
                    </a:lnTo>
                    <a:lnTo>
                      <a:pt x="846" y="186"/>
                    </a:lnTo>
                    <a:lnTo>
                      <a:pt x="852" y="192"/>
                    </a:lnTo>
                    <a:lnTo>
                      <a:pt x="858" y="192"/>
                    </a:lnTo>
                    <a:lnTo>
                      <a:pt x="864" y="186"/>
                    </a:lnTo>
                    <a:lnTo>
                      <a:pt x="876" y="186"/>
                    </a:lnTo>
                    <a:lnTo>
                      <a:pt x="894" y="174"/>
                    </a:lnTo>
                    <a:lnTo>
                      <a:pt x="906" y="168"/>
                    </a:lnTo>
                    <a:lnTo>
                      <a:pt x="924" y="162"/>
                    </a:lnTo>
                    <a:lnTo>
                      <a:pt x="936" y="156"/>
                    </a:lnTo>
                    <a:lnTo>
                      <a:pt x="942" y="150"/>
                    </a:lnTo>
                    <a:lnTo>
                      <a:pt x="942" y="144"/>
                    </a:lnTo>
                    <a:lnTo>
                      <a:pt x="936" y="144"/>
                    </a:lnTo>
                    <a:lnTo>
                      <a:pt x="924" y="138"/>
                    </a:lnTo>
                    <a:lnTo>
                      <a:pt x="888" y="138"/>
                    </a:lnTo>
                    <a:lnTo>
                      <a:pt x="882" y="120"/>
                    </a:lnTo>
                    <a:lnTo>
                      <a:pt x="828" y="114"/>
                    </a:lnTo>
                    <a:lnTo>
                      <a:pt x="828" y="96"/>
                    </a:lnTo>
                    <a:lnTo>
                      <a:pt x="798" y="102"/>
                    </a:lnTo>
                    <a:lnTo>
                      <a:pt x="798" y="84"/>
                    </a:lnTo>
                    <a:lnTo>
                      <a:pt x="726" y="84"/>
                    </a:lnTo>
                    <a:lnTo>
                      <a:pt x="720" y="72"/>
                    </a:lnTo>
                    <a:lnTo>
                      <a:pt x="684" y="72"/>
                    </a:lnTo>
                    <a:lnTo>
                      <a:pt x="678" y="60"/>
                    </a:lnTo>
                    <a:lnTo>
                      <a:pt x="654" y="48"/>
                    </a:lnTo>
                    <a:lnTo>
                      <a:pt x="624" y="48"/>
                    </a:lnTo>
                    <a:lnTo>
                      <a:pt x="624" y="30"/>
                    </a:lnTo>
                    <a:lnTo>
                      <a:pt x="618" y="30"/>
                    </a:lnTo>
                    <a:lnTo>
                      <a:pt x="612" y="24"/>
                    </a:lnTo>
                    <a:lnTo>
                      <a:pt x="540" y="24"/>
                    </a:lnTo>
                    <a:lnTo>
                      <a:pt x="534" y="30"/>
                    </a:lnTo>
                    <a:lnTo>
                      <a:pt x="534" y="36"/>
                    </a:lnTo>
                    <a:lnTo>
                      <a:pt x="540" y="42"/>
                    </a:lnTo>
                    <a:lnTo>
                      <a:pt x="546" y="54"/>
                    </a:lnTo>
                    <a:lnTo>
                      <a:pt x="564" y="72"/>
                    </a:lnTo>
                    <a:lnTo>
                      <a:pt x="552" y="66"/>
                    </a:lnTo>
                    <a:lnTo>
                      <a:pt x="546" y="60"/>
                    </a:lnTo>
                    <a:lnTo>
                      <a:pt x="528" y="48"/>
                    </a:lnTo>
                    <a:lnTo>
                      <a:pt x="492" y="30"/>
                    </a:lnTo>
                    <a:lnTo>
                      <a:pt x="480" y="30"/>
                    </a:lnTo>
                    <a:lnTo>
                      <a:pt x="474" y="36"/>
                    </a:lnTo>
                    <a:lnTo>
                      <a:pt x="468" y="48"/>
                    </a:lnTo>
                    <a:lnTo>
                      <a:pt x="462" y="54"/>
                    </a:lnTo>
                    <a:lnTo>
                      <a:pt x="450" y="54"/>
                    </a:lnTo>
                    <a:lnTo>
                      <a:pt x="438" y="48"/>
                    </a:lnTo>
                    <a:lnTo>
                      <a:pt x="420" y="48"/>
                    </a:lnTo>
                    <a:lnTo>
                      <a:pt x="420" y="42"/>
                    </a:lnTo>
                    <a:lnTo>
                      <a:pt x="426" y="42"/>
                    </a:lnTo>
                    <a:lnTo>
                      <a:pt x="438" y="30"/>
                    </a:lnTo>
                    <a:lnTo>
                      <a:pt x="384" y="30"/>
                    </a:lnTo>
                    <a:lnTo>
                      <a:pt x="372" y="42"/>
                    </a:lnTo>
                    <a:lnTo>
                      <a:pt x="366" y="30"/>
                    </a:lnTo>
                    <a:lnTo>
                      <a:pt x="354" y="30"/>
                    </a:lnTo>
                    <a:lnTo>
                      <a:pt x="318" y="48"/>
                    </a:lnTo>
                    <a:lnTo>
                      <a:pt x="318" y="60"/>
                    </a:lnTo>
                    <a:lnTo>
                      <a:pt x="324" y="66"/>
                    </a:lnTo>
                    <a:close/>
                    <a:moveTo>
                      <a:pt x="642" y="708"/>
                    </a:moveTo>
                    <a:lnTo>
                      <a:pt x="666" y="696"/>
                    </a:lnTo>
                    <a:lnTo>
                      <a:pt x="666" y="690"/>
                    </a:lnTo>
                    <a:lnTo>
                      <a:pt x="678" y="690"/>
                    </a:lnTo>
                    <a:lnTo>
                      <a:pt x="678" y="678"/>
                    </a:lnTo>
                    <a:lnTo>
                      <a:pt x="672" y="672"/>
                    </a:lnTo>
                    <a:lnTo>
                      <a:pt x="630" y="690"/>
                    </a:lnTo>
                    <a:lnTo>
                      <a:pt x="642" y="708"/>
                    </a:lnTo>
                    <a:close/>
                    <a:moveTo>
                      <a:pt x="774" y="648"/>
                    </a:moveTo>
                    <a:lnTo>
                      <a:pt x="780" y="642"/>
                    </a:lnTo>
                    <a:lnTo>
                      <a:pt x="786" y="642"/>
                    </a:lnTo>
                    <a:lnTo>
                      <a:pt x="792" y="636"/>
                    </a:lnTo>
                    <a:lnTo>
                      <a:pt x="792" y="630"/>
                    </a:lnTo>
                    <a:lnTo>
                      <a:pt x="786" y="624"/>
                    </a:lnTo>
                    <a:lnTo>
                      <a:pt x="774" y="624"/>
                    </a:lnTo>
                    <a:lnTo>
                      <a:pt x="768" y="630"/>
                    </a:lnTo>
                    <a:lnTo>
                      <a:pt x="768" y="642"/>
                    </a:lnTo>
                    <a:lnTo>
                      <a:pt x="774" y="648"/>
                    </a:lnTo>
                    <a:close/>
                    <a:moveTo>
                      <a:pt x="594" y="696"/>
                    </a:moveTo>
                    <a:lnTo>
                      <a:pt x="576" y="696"/>
                    </a:lnTo>
                    <a:lnTo>
                      <a:pt x="552" y="708"/>
                    </a:lnTo>
                    <a:lnTo>
                      <a:pt x="546" y="714"/>
                    </a:lnTo>
                    <a:lnTo>
                      <a:pt x="570" y="720"/>
                    </a:lnTo>
                    <a:lnTo>
                      <a:pt x="576" y="714"/>
                    </a:lnTo>
                    <a:lnTo>
                      <a:pt x="588" y="714"/>
                    </a:lnTo>
                    <a:lnTo>
                      <a:pt x="600" y="702"/>
                    </a:lnTo>
                    <a:lnTo>
                      <a:pt x="594" y="696"/>
                    </a:lnTo>
                    <a:close/>
                    <a:moveTo>
                      <a:pt x="918" y="612"/>
                    </a:moveTo>
                    <a:lnTo>
                      <a:pt x="936" y="618"/>
                    </a:lnTo>
                    <a:lnTo>
                      <a:pt x="942" y="606"/>
                    </a:lnTo>
                    <a:lnTo>
                      <a:pt x="948" y="600"/>
                    </a:lnTo>
                    <a:lnTo>
                      <a:pt x="948" y="594"/>
                    </a:lnTo>
                    <a:lnTo>
                      <a:pt x="918" y="594"/>
                    </a:lnTo>
                    <a:lnTo>
                      <a:pt x="918" y="612"/>
                    </a:lnTo>
                    <a:close/>
                    <a:moveTo>
                      <a:pt x="486" y="756"/>
                    </a:moveTo>
                    <a:lnTo>
                      <a:pt x="474" y="756"/>
                    </a:lnTo>
                    <a:lnTo>
                      <a:pt x="438" y="774"/>
                    </a:lnTo>
                    <a:lnTo>
                      <a:pt x="432" y="780"/>
                    </a:lnTo>
                    <a:lnTo>
                      <a:pt x="432" y="786"/>
                    </a:lnTo>
                    <a:lnTo>
                      <a:pt x="444" y="786"/>
                    </a:lnTo>
                    <a:lnTo>
                      <a:pt x="456" y="780"/>
                    </a:lnTo>
                    <a:lnTo>
                      <a:pt x="462" y="774"/>
                    </a:lnTo>
                    <a:lnTo>
                      <a:pt x="474" y="768"/>
                    </a:lnTo>
                    <a:lnTo>
                      <a:pt x="510" y="768"/>
                    </a:lnTo>
                    <a:lnTo>
                      <a:pt x="510" y="762"/>
                    </a:lnTo>
                    <a:lnTo>
                      <a:pt x="504" y="762"/>
                    </a:lnTo>
                    <a:lnTo>
                      <a:pt x="504" y="756"/>
                    </a:lnTo>
                    <a:lnTo>
                      <a:pt x="486" y="756"/>
                    </a:lnTo>
                    <a:close/>
                    <a:moveTo>
                      <a:pt x="1356" y="660"/>
                    </a:moveTo>
                    <a:lnTo>
                      <a:pt x="1326" y="666"/>
                    </a:lnTo>
                    <a:lnTo>
                      <a:pt x="1290" y="654"/>
                    </a:lnTo>
                    <a:lnTo>
                      <a:pt x="1260" y="642"/>
                    </a:lnTo>
                    <a:lnTo>
                      <a:pt x="1302" y="642"/>
                    </a:lnTo>
                    <a:lnTo>
                      <a:pt x="1326" y="630"/>
                    </a:lnTo>
                    <a:lnTo>
                      <a:pt x="1344" y="630"/>
                    </a:lnTo>
                    <a:lnTo>
                      <a:pt x="1350" y="624"/>
                    </a:lnTo>
                    <a:lnTo>
                      <a:pt x="1356" y="624"/>
                    </a:lnTo>
                    <a:lnTo>
                      <a:pt x="1344" y="618"/>
                    </a:lnTo>
                    <a:lnTo>
                      <a:pt x="1338" y="612"/>
                    </a:lnTo>
                    <a:lnTo>
                      <a:pt x="1320" y="606"/>
                    </a:lnTo>
                    <a:lnTo>
                      <a:pt x="1308" y="600"/>
                    </a:lnTo>
                    <a:lnTo>
                      <a:pt x="1284" y="600"/>
                    </a:lnTo>
                    <a:lnTo>
                      <a:pt x="1260" y="588"/>
                    </a:lnTo>
                    <a:lnTo>
                      <a:pt x="1254" y="588"/>
                    </a:lnTo>
                    <a:lnTo>
                      <a:pt x="1242" y="582"/>
                    </a:lnTo>
                    <a:lnTo>
                      <a:pt x="1242" y="588"/>
                    </a:lnTo>
                    <a:lnTo>
                      <a:pt x="1236" y="594"/>
                    </a:lnTo>
                    <a:lnTo>
                      <a:pt x="1236" y="600"/>
                    </a:lnTo>
                    <a:lnTo>
                      <a:pt x="1218" y="618"/>
                    </a:lnTo>
                    <a:lnTo>
                      <a:pt x="1206" y="618"/>
                    </a:lnTo>
                    <a:lnTo>
                      <a:pt x="1200" y="612"/>
                    </a:lnTo>
                    <a:lnTo>
                      <a:pt x="1224" y="588"/>
                    </a:lnTo>
                    <a:lnTo>
                      <a:pt x="1158" y="564"/>
                    </a:lnTo>
                    <a:lnTo>
                      <a:pt x="1158" y="576"/>
                    </a:lnTo>
                    <a:lnTo>
                      <a:pt x="1152" y="594"/>
                    </a:lnTo>
                    <a:lnTo>
                      <a:pt x="1134" y="630"/>
                    </a:lnTo>
                    <a:lnTo>
                      <a:pt x="1128" y="630"/>
                    </a:lnTo>
                    <a:lnTo>
                      <a:pt x="1122" y="624"/>
                    </a:lnTo>
                    <a:lnTo>
                      <a:pt x="1116" y="612"/>
                    </a:lnTo>
                    <a:lnTo>
                      <a:pt x="1116" y="594"/>
                    </a:lnTo>
                    <a:lnTo>
                      <a:pt x="1122" y="582"/>
                    </a:lnTo>
                    <a:lnTo>
                      <a:pt x="1116" y="594"/>
                    </a:lnTo>
                    <a:lnTo>
                      <a:pt x="1104" y="600"/>
                    </a:lnTo>
                    <a:lnTo>
                      <a:pt x="1080" y="624"/>
                    </a:lnTo>
                    <a:lnTo>
                      <a:pt x="1056" y="636"/>
                    </a:lnTo>
                    <a:lnTo>
                      <a:pt x="1050" y="636"/>
                    </a:lnTo>
                    <a:lnTo>
                      <a:pt x="1050" y="630"/>
                    </a:lnTo>
                    <a:lnTo>
                      <a:pt x="1056" y="618"/>
                    </a:lnTo>
                    <a:lnTo>
                      <a:pt x="1086" y="588"/>
                    </a:lnTo>
                    <a:lnTo>
                      <a:pt x="1092" y="576"/>
                    </a:lnTo>
                    <a:lnTo>
                      <a:pt x="1104" y="570"/>
                    </a:lnTo>
                    <a:lnTo>
                      <a:pt x="1068" y="570"/>
                    </a:lnTo>
                    <a:lnTo>
                      <a:pt x="1050" y="582"/>
                    </a:lnTo>
                    <a:lnTo>
                      <a:pt x="1026" y="582"/>
                    </a:lnTo>
                    <a:lnTo>
                      <a:pt x="984" y="606"/>
                    </a:lnTo>
                    <a:lnTo>
                      <a:pt x="960" y="606"/>
                    </a:lnTo>
                    <a:lnTo>
                      <a:pt x="954" y="636"/>
                    </a:lnTo>
                    <a:lnTo>
                      <a:pt x="918" y="624"/>
                    </a:lnTo>
                    <a:lnTo>
                      <a:pt x="882" y="630"/>
                    </a:lnTo>
                    <a:lnTo>
                      <a:pt x="894" y="660"/>
                    </a:lnTo>
                    <a:lnTo>
                      <a:pt x="846" y="648"/>
                    </a:lnTo>
                    <a:lnTo>
                      <a:pt x="828" y="654"/>
                    </a:lnTo>
                    <a:lnTo>
                      <a:pt x="834" y="678"/>
                    </a:lnTo>
                    <a:lnTo>
                      <a:pt x="792" y="690"/>
                    </a:lnTo>
                    <a:lnTo>
                      <a:pt x="792" y="654"/>
                    </a:lnTo>
                    <a:lnTo>
                      <a:pt x="762" y="654"/>
                    </a:lnTo>
                    <a:lnTo>
                      <a:pt x="774" y="678"/>
                    </a:lnTo>
                    <a:lnTo>
                      <a:pt x="750" y="660"/>
                    </a:lnTo>
                    <a:lnTo>
                      <a:pt x="750" y="690"/>
                    </a:lnTo>
                    <a:lnTo>
                      <a:pt x="726" y="690"/>
                    </a:lnTo>
                    <a:lnTo>
                      <a:pt x="726" y="660"/>
                    </a:lnTo>
                    <a:lnTo>
                      <a:pt x="738" y="654"/>
                    </a:lnTo>
                    <a:lnTo>
                      <a:pt x="744" y="648"/>
                    </a:lnTo>
                    <a:lnTo>
                      <a:pt x="708" y="642"/>
                    </a:lnTo>
                    <a:lnTo>
                      <a:pt x="708" y="684"/>
                    </a:lnTo>
                    <a:lnTo>
                      <a:pt x="678" y="696"/>
                    </a:lnTo>
                    <a:lnTo>
                      <a:pt x="696" y="708"/>
                    </a:lnTo>
                    <a:lnTo>
                      <a:pt x="660" y="714"/>
                    </a:lnTo>
                    <a:lnTo>
                      <a:pt x="672" y="726"/>
                    </a:lnTo>
                    <a:lnTo>
                      <a:pt x="630" y="726"/>
                    </a:lnTo>
                    <a:lnTo>
                      <a:pt x="630" y="738"/>
                    </a:lnTo>
                    <a:lnTo>
                      <a:pt x="660" y="750"/>
                    </a:lnTo>
                    <a:lnTo>
                      <a:pt x="654" y="762"/>
                    </a:lnTo>
                    <a:lnTo>
                      <a:pt x="618" y="744"/>
                    </a:lnTo>
                    <a:lnTo>
                      <a:pt x="600" y="750"/>
                    </a:lnTo>
                    <a:lnTo>
                      <a:pt x="624" y="762"/>
                    </a:lnTo>
                    <a:lnTo>
                      <a:pt x="606" y="780"/>
                    </a:lnTo>
                    <a:lnTo>
                      <a:pt x="594" y="762"/>
                    </a:lnTo>
                    <a:lnTo>
                      <a:pt x="576" y="768"/>
                    </a:lnTo>
                    <a:lnTo>
                      <a:pt x="576" y="780"/>
                    </a:lnTo>
                    <a:lnTo>
                      <a:pt x="546" y="780"/>
                    </a:lnTo>
                    <a:lnTo>
                      <a:pt x="540" y="792"/>
                    </a:lnTo>
                    <a:lnTo>
                      <a:pt x="564" y="804"/>
                    </a:lnTo>
                    <a:lnTo>
                      <a:pt x="564" y="822"/>
                    </a:lnTo>
                    <a:lnTo>
                      <a:pt x="528" y="810"/>
                    </a:lnTo>
                    <a:lnTo>
                      <a:pt x="522" y="822"/>
                    </a:lnTo>
                    <a:lnTo>
                      <a:pt x="552" y="834"/>
                    </a:lnTo>
                    <a:lnTo>
                      <a:pt x="504" y="834"/>
                    </a:lnTo>
                    <a:lnTo>
                      <a:pt x="504" y="852"/>
                    </a:lnTo>
                    <a:lnTo>
                      <a:pt x="492" y="846"/>
                    </a:lnTo>
                    <a:lnTo>
                      <a:pt x="486" y="846"/>
                    </a:lnTo>
                    <a:lnTo>
                      <a:pt x="474" y="852"/>
                    </a:lnTo>
                    <a:lnTo>
                      <a:pt x="468" y="858"/>
                    </a:lnTo>
                    <a:lnTo>
                      <a:pt x="456" y="858"/>
                    </a:lnTo>
                    <a:lnTo>
                      <a:pt x="456" y="870"/>
                    </a:lnTo>
                    <a:lnTo>
                      <a:pt x="462" y="876"/>
                    </a:lnTo>
                    <a:lnTo>
                      <a:pt x="456" y="876"/>
                    </a:lnTo>
                    <a:lnTo>
                      <a:pt x="450" y="882"/>
                    </a:lnTo>
                    <a:lnTo>
                      <a:pt x="444" y="882"/>
                    </a:lnTo>
                    <a:lnTo>
                      <a:pt x="444" y="900"/>
                    </a:lnTo>
                    <a:lnTo>
                      <a:pt x="480" y="900"/>
                    </a:lnTo>
                    <a:lnTo>
                      <a:pt x="468" y="912"/>
                    </a:lnTo>
                    <a:lnTo>
                      <a:pt x="432" y="906"/>
                    </a:lnTo>
                    <a:lnTo>
                      <a:pt x="420" y="912"/>
                    </a:lnTo>
                    <a:lnTo>
                      <a:pt x="414" y="918"/>
                    </a:lnTo>
                    <a:lnTo>
                      <a:pt x="414" y="930"/>
                    </a:lnTo>
                    <a:lnTo>
                      <a:pt x="420" y="936"/>
                    </a:lnTo>
                    <a:lnTo>
                      <a:pt x="420" y="948"/>
                    </a:lnTo>
                    <a:lnTo>
                      <a:pt x="408" y="954"/>
                    </a:lnTo>
                    <a:lnTo>
                      <a:pt x="390" y="954"/>
                    </a:lnTo>
                    <a:lnTo>
                      <a:pt x="390" y="972"/>
                    </a:lnTo>
                    <a:lnTo>
                      <a:pt x="408" y="990"/>
                    </a:lnTo>
                    <a:lnTo>
                      <a:pt x="408" y="996"/>
                    </a:lnTo>
                    <a:lnTo>
                      <a:pt x="402" y="1002"/>
                    </a:lnTo>
                    <a:lnTo>
                      <a:pt x="366" y="1002"/>
                    </a:lnTo>
                    <a:lnTo>
                      <a:pt x="360" y="1008"/>
                    </a:lnTo>
                    <a:lnTo>
                      <a:pt x="360" y="1026"/>
                    </a:lnTo>
                    <a:lnTo>
                      <a:pt x="354" y="1032"/>
                    </a:lnTo>
                    <a:lnTo>
                      <a:pt x="342" y="1032"/>
                    </a:lnTo>
                    <a:lnTo>
                      <a:pt x="336" y="1026"/>
                    </a:lnTo>
                    <a:lnTo>
                      <a:pt x="318" y="1026"/>
                    </a:lnTo>
                    <a:lnTo>
                      <a:pt x="294" y="1050"/>
                    </a:lnTo>
                    <a:lnTo>
                      <a:pt x="282" y="1050"/>
                    </a:lnTo>
                    <a:lnTo>
                      <a:pt x="270" y="1062"/>
                    </a:lnTo>
                    <a:lnTo>
                      <a:pt x="270" y="1068"/>
                    </a:lnTo>
                    <a:lnTo>
                      <a:pt x="276" y="1074"/>
                    </a:lnTo>
                    <a:lnTo>
                      <a:pt x="276" y="1080"/>
                    </a:lnTo>
                    <a:lnTo>
                      <a:pt x="264" y="1092"/>
                    </a:lnTo>
                    <a:lnTo>
                      <a:pt x="252" y="1092"/>
                    </a:lnTo>
                    <a:lnTo>
                      <a:pt x="246" y="1086"/>
                    </a:lnTo>
                    <a:lnTo>
                      <a:pt x="234" y="1080"/>
                    </a:lnTo>
                    <a:lnTo>
                      <a:pt x="234" y="1074"/>
                    </a:lnTo>
                    <a:lnTo>
                      <a:pt x="228" y="1074"/>
                    </a:lnTo>
                    <a:lnTo>
                      <a:pt x="204" y="1086"/>
                    </a:lnTo>
                    <a:lnTo>
                      <a:pt x="198" y="1092"/>
                    </a:lnTo>
                    <a:lnTo>
                      <a:pt x="180" y="1092"/>
                    </a:lnTo>
                    <a:lnTo>
                      <a:pt x="180" y="1110"/>
                    </a:lnTo>
                    <a:lnTo>
                      <a:pt x="186" y="1116"/>
                    </a:lnTo>
                    <a:lnTo>
                      <a:pt x="192" y="1116"/>
                    </a:lnTo>
                    <a:lnTo>
                      <a:pt x="192" y="1128"/>
                    </a:lnTo>
                    <a:lnTo>
                      <a:pt x="186" y="1128"/>
                    </a:lnTo>
                    <a:lnTo>
                      <a:pt x="174" y="1116"/>
                    </a:lnTo>
                    <a:lnTo>
                      <a:pt x="162" y="1116"/>
                    </a:lnTo>
                    <a:lnTo>
                      <a:pt x="156" y="1122"/>
                    </a:lnTo>
                    <a:lnTo>
                      <a:pt x="156" y="1134"/>
                    </a:lnTo>
                    <a:lnTo>
                      <a:pt x="168" y="1134"/>
                    </a:lnTo>
                    <a:lnTo>
                      <a:pt x="174" y="1140"/>
                    </a:lnTo>
                    <a:lnTo>
                      <a:pt x="180" y="1140"/>
                    </a:lnTo>
                    <a:lnTo>
                      <a:pt x="180" y="1152"/>
                    </a:lnTo>
                    <a:lnTo>
                      <a:pt x="138" y="1152"/>
                    </a:lnTo>
                    <a:lnTo>
                      <a:pt x="138" y="1146"/>
                    </a:lnTo>
                    <a:lnTo>
                      <a:pt x="132" y="1146"/>
                    </a:lnTo>
                    <a:lnTo>
                      <a:pt x="126" y="1158"/>
                    </a:lnTo>
                    <a:lnTo>
                      <a:pt x="126" y="1170"/>
                    </a:lnTo>
                    <a:lnTo>
                      <a:pt x="120" y="1164"/>
                    </a:lnTo>
                    <a:lnTo>
                      <a:pt x="102" y="1164"/>
                    </a:lnTo>
                    <a:lnTo>
                      <a:pt x="96" y="1158"/>
                    </a:lnTo>
                    <a:lnTo>
                      <a:pt x="90" y="1158"/>
                    </a:lnTo>
                    <a:lnTo>
                      <a:pt x="90" y="1164"/>
                    </a:lnTo>
                    <a:lnTo>
                      <a:pt x="96" y="1170"/>
                    </a:lnTo>
                    <a:lnTo>
                      <a:pt x="120" y="1182"/>
                    </a:lnTo>
                    <a:lnTo>
                      <a:pt x="132" y="1182"/>
                    </a:lnTo>
                    <a:lnTo>
                      <a:pt x="108" y="1200"/>
                    </a:lnTo>
                    <a:lnTo>
                      <a:pt x="108" y="1188"/>
                    </a:lnTo>
                    <a:lnTo>
                      <a:pt x="90" y="1188"/>
                    </a:lnTo>
                    <a:lnTo>
                      <a:pt x="84" y="1194"/>
                    </a:lnTo>
                    <a:lnTo>
                      <a:pt x="60" y="1182"/>
                    </a:lnTo>
                    <a:lnTo>
                      <a:pt x="54" y="1194"/>
                    </a:lnTo>
                    <a:lnTo>
                      <a:pt x="66" y="1200"/>
                    </a:lnTo>
                    <a:lnTo>
                      <a:pt x="30" y="1194"/>
                    </a:lnTo>
                    <a:lnTo>
                      <a:pt x="30" y="1212"/>
                    </a:lnTo>
                    <a:lnTo>
                      <a:pt x="78" y="1212"/>
                    </a:lnTo>
                    <a:lnTo>
                      <a:pt x="54" y="1218"/>
                    </a:lnTo>
                    <a:lnTo>
                      <a:pt x="18" y="1212"/>
                    </a:lnTo>
                    <a:lnTo>
                      <a:pt x="6" y="1224"/>
                    </a:lnTo>
                    <a:lnTo>
                      <a:pt x="6" y="1230"/>
                    </a:lnTo>
                    <a:lnTo>
                      <a:pt x="18" y="1242"/>
                    </a:lnTo>
                    <a:lnTo>
                      <a:pt x="36" y="1242"/>
                    </a:lnTo>
                    <a:lnTo>
                      <a:pt x="18" y="1248"/>
                    </a:lnTo>
                    <a:lnTo>
                      <a:pt x="12" y="1254"/>
                    </a:lnTo>
                    <a:lnTo>
                      <a:pt x="12" y="1260"/>
                    </a:lnTo>
                    <a:lnTo>
                      <a:pt x="66" y="1260"/>
                    </a:lnTo>
                    <a:lnTo>
                      <a:pt x="78" y="1272"/>
                    </a:lnTo>
                    <a:lnTo>
                      <a:pt x="96" y="1260"/>
                    </a:lnTo>
                    <a:lnTo>
                      <a:pt x="108" y="1272"/>
                    </a:lnTo>
                    <a:lnTo>
                      <a:pt x="138" y="1260"/>
                    </a:lnTo>
                    <a:lnTo>
                      <a:pt x="132" y="1266"/>
                    </a:lnTo>
                    <a:lnTo>
                      <a:pt x="126" y="1278"/>
                    </a:lnTo>
                    <a:lnTo>
                      <a:pt x="60" y="1278"/>
                    </a:lnTo>
                    <a:lnTo>
                      <a:pt x="54" y="1272"/>
                    </a:lnTo>
                    <a:lnTo>
                      <a:pt x="24" y="1272"/>
                    </a:lnTo>
                    <a:lnTo>
                      <a:pt x="12" y="1278"/>
                    </a:lnTo>
                    <a:lnTo>
                      <a:pt x="0" y="1278"/>
                    </a:lnTo>
                    <a:lnTo>
                      <a:pt x="6" y="1284"/>
                    </a:lnTo>
                    <a:lnTo>
                      <a:pt x="6" y="1296"/>
                    </a:lnTo>
                    <a:lnTo>
                      <a:pt x="12" y="1296"/>
                    </a:lnTo>
                    <a:lnTo>
                      <a:pt x="18" y="1302"/>
                    </a:lnTo>
                    <a:lnTo>
                      <a:pt x="30" y="1302"/>
                    </a:lnTo>
                    <a:lnTo>
                      <a:pt x="24" y="1308"/>
                    </a:lnTo>
                    <a:lnTo>
                      <a:pt x="18" y="1320"/>
                    </a:lnTo>
                    <a:lnTo>
                      <a:pt x="36" y="1338"/>
                    </a:lnTo>
                    <a:lnTo>
                      <a:pt x="48" y="1338"/>
                    </a:lnTo>
                    <a:lnTo>
                      <a:pt x="72" y="1320"/>
                    </a:lnTo>
                    <a:lnTo>
                      <a:pt x="102" y="1314"/>
                    </a:lnTo>
                    <a:lnTo>
                      <a:pt x="90" y="1338"/>
                    </a:lnTo>
                    <a:lnTo>
                      <a:pt x="78" y="1332"/>
                    </a:lnTo>
                    <a:lnTo>
                      <a:pt x="66" y="1350"/>
                    </a:lnTo>
                    <a:lnTo>
                      <a:pt x="30" y="1350"/>
                    </a:lnTo>
                    <a:lnTo>
                      <a:pt x="48" y="1368"/>
                    </a:lnTo>
                    <a:lnTo>
                      <a:pt x="24" y="1380"/>
                    </a:lnTo>
                    <a:lnTo>
                      <a:pt x="6" y="1380"/>
                    </a:lnTo>
                    <a:lnTo>
                      <a:pt x="6" y="1398"/>
                    </a:lnTo>
                    <a:lnTo>
                      <a:pt x="66" y="1398"/>
                    </a:lnTo>
                    <a:lnTo>
                      <a:pt x="54" y="1422"/>
                    </a:lnTo>
                    <a:lnTo>
                      <a:pt x="66" y="1422"/>
                    </a:lnTo>
                    <a:lnTo>
                      <a:pt x="54" y="1440"/>
                    </a:lnTo>
                    <a:lnTo>
                      <a:pt x="42" y="1434"/>
                    </a:lnTo>
                    <a:lnTo>
                      <a:pt x="36" y="1434"/>
                    </a:lnTo>
                    <a:lnTo>
                      <a:pt x="30" y="1428"/>
                    </a:lnTo>
                    <a:lnTo>
                      <a:pt x="18" y="1428"/>
                    </a:lnTo>
                    <a:lnTo>
                      <a:pt x="18" y="1440"/>
                    </a:lnTo>
                    <a:lnTo>
                      <a:pt x="24" y="1452"/>
                    </a:lnTo>
                    <a:lnTo>
                      <a:pt x="36" y="1464"/>
                    </a:lnTo>
                    <a:lnTo>
                      <a:pt x="84" y="1482"/>
                    </a:lnTo>
                    <a:lnTo>
                      <a:pt x="78" y="1488"/>
                    </a:lnTo>
                    <a:lnTo>
                      <a:pt x="84" y="1494"/>
                    </a:lnTo>
                    <a:lnTo>
                      <a:pt x="126" y="1494"/>
                    </a:lnTo>
                    <a:lnTo>
                      <a:pt x="132" y="1500"/>
                    </a:lnTo>
                    <a:lnTo>
                      <a:pt x="144" y="1500"/>
                    </a:lnTo>
                    <a:lnTo>
                      <a:pt x="192" y="1476"/>
                    </a:lnTo>
                    <a:lnTo>
                      <a:pt x="204" y="1464"/>
                    </a:lnTo>
                    <a:lnTo>
                      <a:pt x="216" y="1458"/>
                    </a:lnTo>
                    <a:lnTo>
                      <a:pt x="222" y="1452"/>
                    </a:lnTo>
                    <a:lnTo>
                      <a:pt x="258" y="1422"/>
                    </a:lnTo>
                    <a:lnTo>
                      <a:pt x="282" y="1422"/>
                    </a:lnTo>
                    <a:lnTo>
                      <a:pt x="294" y="1416"/>
                    </a:lnTo>
                    <a:lnTo>
                      <a:pt x="300" y="1410"/>
                    </a:lnTo>
                    <a:lnTo>
                      <a:pt x="300" y="1386"/>
                    </a:lnTo>
                    <a:lnTo>
                      <a:pt x="294" y="1380"/>
                    </a:lnTo>
                    <a:lnTo>
                      <a:pt x="294" y="1374"/>
                    </a:lnTo>
                    <a:lnTo>
                      <a:pt x="312" y="1368"/>
                    </a:lnTo>
                    <a:lnTo>
                      <a:pt x="306" y="1374"/>
                    </a:lnTo>
                    <a:lnTo>
                      <a:pt x="306" y="1380"/>
                    </a:lnTo>
                    <a:lnTo>
                      <a:pt x="300" y="1386"/>
                    </a:lnTo>
                    <a:lnTo>
                      <a:pt x="300" y="1392"/>
                    </a:lnTo>
                    <a:lnTo>
                      <a:pt x="312" y="1404"/>
                    </a:lnTo>
                    <a:lnTo>
                      <a:pt x="330" y="1410"/>
                    </a:lnTo>
                    <a:lnTo>
                      <a:pt x="342" y="1410"/>
                    </a:lnTo>
                    <a:lnTo>
                      <a:pt x="348" y="1416"/>
                    </a:lnTo>
                    <a:lnTo>
                      <a:pt x="354" y="1416"/>
                    </a:lnTo>
                    <a:lnTo>
                      <a:pt x="372" y="1434"/>
                    </a:lnTo>
                    <a:lnTo>
                      <a:pt x="378" y="1422"/>
                    </a:lnTo>
                    <a:lnTo>
                      <a:pt x="384" y="1416"/>
                    </a:lnTo>
                    <a:lnTo>
                      <a:pt x="384" y="1398"/>
                    </a:lnTo>
                    <a:lnTo>
                      <a:pt x="372" y="1386"/>
                    </a:lnTo>
                    <a:lnTo>
                      <a:pt x="372" y="1380"/>
                    </a:lnTo>
                    <a:lnTo>
                      <a:pt x="378" y="1374"/>
                    </a:lnTo>
                    <a:lnTo>
                      <a:pt x="384" y="1374"/>
                    </a:lnTo>
                    <a:lnTo>
                      <a:pt x="384" y="1368"/>
                    </a:lnTo>
                    <a:lnTo>
                      <a:pt x="378" y="1356"/>
                    </a:lnTo>
                    <a:lnTo>
                      <a:pt x="414" y="1356"/>
                    </a:lnTo>
                    <a:lnTo>
                      <a:pt x="420" y="1350"/>
                    </a:lnTo>
                    <a:lnTo>
                      <a:pt x="420" y="1326"/>
                    </a:lnTo>
                    <a:lnTo>
                      <a:pt x="426" y="1326"/>
                    </a:lnTo>
                    <a:lnTo>
                      <a:pt x="420" y="1314"/>
                    </a:lnTo>
                    <a:lnTo>
                      <a:pt x="420" y="1308"/>
                    </a:lnTo>
                    <a:lnTo>
                      <a:pt x="414" y="1302"/>
                    </a:lnTo>
                    <a:lnTo>
                      <a:pt x="414" y="1296"/>
                    </a:lnTo>
                    <a:lnTo>
                      <a:pt x="408" y="1284"/>
                    </a:lnTo>
                    <a:lnTo>
                      <a:pt x="402" y="1278"/>
                    </a:lnTo>
                    <a:lnTo>
                      <a:pt x="426" y="1272"/>
                    </a:lnTo>
                    <a:lnTo>
                      <a:pt x="438" y="1260"/>
                    </a:lnTo>
                    <a:lnTo>
                      <a:pt x="438" y="1248"/>
                    </a:lnTo>
                    <a:lnTo>
                      <a:pt x="420" y="1230"/>
                    </a:lnTo>
                    <a:lnTo>
                      <a:pt x="414" y="1230"/>
                    </a:lnTo>
                    <a:lnTo>
                      <a:pt x="402" y="1218"/>
                    </a:lnTo>
                    <a:lnTo>
                      <a:pt x="402" y="1200"/>
                    </a:lnTo>
                    <a:lnTo>
                      <a:pt x="408" y="1188"/>
                    </a:lnTo>
                    <a:lnTo>
                      <a:pt x="408" y="1176"/>
                    </a:lnTo>
                    <a:lnTo>
                      <a:pt x="384" y="1152"/>
                    </a:lnTo>
                    <a:lnTo>
                      <a:pt x="384" y="1140"/>
                    </a:lnTo>
                    <a:lnTo>
                      <a:pt x="390" y="1134"/>
                    </a:lnTo>
                    <a:lnTo>
                      <a:pt x="396" y="1134"/>
                    </a:lnTo>
                    <a:lnTo>
                      <a:pt x="402" y="1128"/>
                    </a:lnTo>
                    <a:lnTo>
                      <a:pt x="402" y="1122"/>
                    </a:lnTo>
                    <a:lnTo>
                      <a:pt x="396" y="1116"/>
                    </a:lnTo>
                    <a:lnTo>
                      <a:pt x="390" y="1116"/>
                    </a:lnTo>
                    <a:lnTo>
                      <a:pt x="384" y="1110"/>
                    </a:lnTo>
                    <a:lnTo>
                      <a:pt x="426" y="1068"/>
                    </a:lnTo>
                    <a:lnTo>
                      <a:pt x="438" y="1062"/>
                    </a:lnTo>
                    <a:lnTo>
                      <a:pt x="444" y="1056"/>
                    </a:lnTo>
                    <a:lnTo>
                      <a:pt x="456" y="1050"/>
                    </a:lnTo>
                    <a:lnTo>
                      <a:pt x="498" y="1050"/>
                    </a:lnTo>
                    <a:lnTo>
                      <a:pt x="504" y="1044"/>
                    </a:lnTo>
                    <a:lnTo>
                      <a:pt x="504" y="1038"/>
                    </a:lnTo>
                    <a:lnTo>
                      <a:pt x="486" y="1020"/>
                    </a:lnTo>
                    <a:lnTo>
                      <a:pt x="474" y="1014"/>
                    </a:lnTo>
                    <a:lnTo>
                      <a:pt x="486" y="1008"/>
                    </a:lnTo>
                    <a:lnTo>
                      <a:pt x="492" y="1008"/>
                    </a:lnTo>
                    <a:lnTo>
                      <a:pt x="522" y="978"/>
                    </a:lnTo>
                    <a:lnTo>
                      <a:pt x="528" y="936"/>
                    </a:lnTo>
                    <a:lnTo>
                      <a:pt x="528" y="900"/>
                    </a:lnTo>
                    <a:lnTo>
                      <a:pt x="546" y="912"/>
                    </a:lnTo>
                    <a:lnTo>
                      <a:pt x="558" y="906"/>
                    </a:lnTo>
                    <a:lnTo>
                      <a:pt x="564" y="906"/>
                    </a:lnTo>
                    <a:lnTo>
                      <a:pt x="570" y="900"/>
                    </a:lnTo>
                    <a:lnTo>
                      <a:pt x="576" y="900"/>
                    </a:lnTo>
                    <a:lnTo>
                      <a:pt x="576" y="894"/>
                    </a:lnTo>
                    <a:lnTo>
                      <a:pt x="570" y="888"/>
                    </a:lnTo>
                    <a:lnTo>
                      <a:pt x="570" y="882"/>
                    </a:lnTo>
                    <a:lnTo>
                      <a:pt x="564" y="876"/>
                    </a:lnTo>
                    <a:lnTo>
                      <a:pt x="582" y="876"/>
                    </a:lnTo>
                    <a:lnTo>
                      <a:pt x="588" y="870"/>
                    </a:lnTo>
                    <a:lnTo>
                      <a:pt x="588" y="864"/>
                    </a:lnTo>
                    <a:lnTo>
                      <a:pt x="594" y="858"/>
                    </a:lnTo>
                    <a:lnTo>
                      <a:pt x="606" y="852"/>
                    </a:lnTo>
                    <a:lnTo>
                      <a:pt x="612" y="852"/>
                    </a:lnTo>
                    <a:lnTo>
                      <a:pt x="618" y="834"/>
                    </a:lnTo>
                    <a:lnTo>
                      <a:pt x="612" y="828"/>
                    </a:lnTo>
                    <a:lnTo>
                      <a:pt x="600" y="822"/>
                    </a:lnTo>
                    <a:lnTo>
                      <a:pt x="600" y="810"/>
                    </a:lnTo>
                    <a:lnTo>
                      <a:pt x="606" y="810"/>
                    </a:lnTo>
                    <a:lnTo>
                      <a:pt x="618" y="804"/>
                    </a:lnTo>
                    <a:lnTo>
                      <a:pt x="636" y="786"/>
                    </a:lnTo>
                    <a:lnTo>
                      <a:pt x="678" y="780"/>
                    </a:lnTo>
                    <a:lnTo>
                      <a:pt x="696" y="780"/>
                    </a:lnTo>
                    <a:lnTo>
                      <a:pt x="702" y="774"/>
                    </a:lnTo>
                    <a:lnTo>
                      <a:pt x="702" y="744"/>
                    </a:lnTo>
                    <a:lnTo>
                      <a:pt x="714" y="732"/>
                    </a:lnTo>
                    <a:lnTo>
                      <a:pt x="720" y="738"/>
                    </a:lnTo>
                    <a:lnTo>
                      <a:pt x="720" y="750"/>
                    </a:lnTo>
                    <a:lnTo>
                      <a:pt x="744" y="744"/>
                    </a:lnTo>
                    <a:lnTo>
                      <a:pt x="768" y="750"/>
                    </a:lnTo>
                    <a:lnTo>
                      <a:pt x="792" y="750"/>
                    </a:lnTo>
                    <a:lnTo>
                      <a:pt x="798" y="756"/>
                    </a:lnTo>
                    <a:lnTo>
                      <a:pt x="810" y="756"/>
                    </a:lnTo>
                    <a:lnTo>
                      <a:pt x="816" y="750"/>
                    </a:lnTo>
                    <a:lnTo>
                      <a:pt x="810" y="750"/>
                    </a:lnTo>
                    <a:lnTo>
                      <a:pt x="798" y="738"/>
                    </a:lnTo>
                    <a:lnTo>
                      <a:pt x="798" y="732"/>
                    </a:lnTo>
                    <a:lnTo>
                      <a:pt x="810" y="732"/>
                    </a:lnTo>
                    <a:lnTo>
                      <a:pt x="810" y="708"/>
                    </a:lnTo>
                    <a:lnTo>
                      <a:pt x="840" y="714"/>
                    </a:lnTo>
                    <a:lnTo>
                      <a:pt x="834" y="708"/>
                    </a:lnTo>
                    <a:lnTo>
                      <a:pt x="840" y="702"/>
                    </a:lnTo>
                    <a:lnTo>
                      <a:pt x="858" y="708"/>
                    </a:lnTo>
                    <a:lnTo>
                      <a:pt x="858" y="696"/>
                    </a:lnTo>
                    <a:lnTo>
                      <a:pt x="864" y="690"/>
                    </a:lnTo>
                    <a:lnTo>
                      <a:pt x="882" y="690"/>
                    </a:lnTo>
                    <a:lnTo>
                      <a:pt x="888" y="696"/>
                    </a:lnTo>
                    <a:lnTo>
                      <a:pt x="894" y="708"/>
                    </a:lnTo>
                    <a:lnTo>
                      <a:pt x="906" y="714"/>
                    </a:lnTo>
                    <a:lnTo>
                      <a:pt x="918" y="726"/>
                    </a:lnTo>
                    <a:lnTo>
                      <a:pt x="930" y="726"/>
                    </a:lnTo>
                    <a:lnTo>
                      <a:pt x="942" y="732"/>
                    </a:lnTo>
                    <a:lnTo>
                      <a:pt x="960" y="732"/>
                    </a:lnTo>
                    <a:lnTo>
                      <a:pt x="966" y="738"/>
                    </a:lnTo>
                    <a:lnTo>
                      <a:pt x="978" y="738"/>
                    </a:lnTo>
                    <a:lnTo>
                      <a:pt x="990" y="732"/>
                    </a:lnTo>
                    <a:lnTo>
                      <a:pt x="996" y="726"/>
                    </a:lnTo>
                    <a:lnTo>
                      <a:pt x="1026" y="726"/>
                    </a:lnTo>
                    <a:lnTo>
                      <a:pt x="1038" y="732"/>
                    </a:lnTo>
                    <a:lnTo>
                      <a:pt x="1044" y="738"/>
                    </a:lnTo>
                    <a:lnTo>
                      <a:pt x="1062" y="738"/>
                    </a:lnTo>
                    <a:lnTo>
                      <a:pt x="1062" y="726"/>
                    </a:lnTo>
                    <a:lnTo>
                      <a:pt x="1068" y="720"/>
                    </a:lnTo>
                    <a:lnTo>
                      <a:pt x="1068" y="714"/>
                    </a:lnTo>
                    <a:lnTo>
                      <a:pt x="1092" y="714"/>
                    </a:lnTo>
                    <a:lnTo>
                      <a:pt x="1092" y="678"/>
                    </a:lnTo>
                    <a:lnTo>
                      <a:pt x="1098" y="672"/>
                    </a:lnTo>
                    <a:lnTo>
                      <a:pt x="1098" y="660"/>
                    </a:lnTo>
                    <a:lnTo>
                      <a:pt x="1110" y="654"/>
                    </a:lnTo>
                    <a:lnTo>
                      <a:pt x="1116" y="654"/>
                    </a:lnTo>
                    <a:lnTo>
                      <a:pt x="1128" y="648"/>
                    </a:lnTo>
                    <a:lnTo>
                      <a:pt x="1158" y="648"/>
                    </a:lnTo>
                    <a:lnTo>
                      <a:pt x="1170" y="642"/>
                    </a:lnTo>
                    <a:lnTo>
                      <a:pt x="1206" y="642"/>
                    </a:lnTo>
                    <a:lnTo>
                      <a:pt x="1206" y="654"/>
                    </a:lnTo>
                    <a:lnTo>
                      <a:pt x="1242" y="660"/>
                    </a:lnTo>
                    <a:lnTo>
                      <a:pt x="1248" y="660"/>
                    </a:lnTo>
                    <a:lnTo>
                      <a:pt x="1260" y="672"/>
                    </a:lnTo>
                    <a:lnTo>
                      <a:pt x="1266" y="684"/>
                    </a:lnTo>
                    <a:lnTo>
                      <a:pt x="1266" y="702"/>
                    </a:lnTo>
                    <a:lnTo>
                      <a:pt x="1260" y="702"/>
                    </a:lnTo>
                    <a:lnTo>
                      <a:pt x="1260" y="696"/>
                    </a:lnTo>
                    <a:lnTo>
                      <a:pt x="1254" y="696"/>
                    </a:lnTo>
                    <a:lnTo>
                      <a:pt x="1254" y="708"/>
                    </a:lnTo>
                    <a:lnTo>
                      <a:pt x="1278" y="708"/>
                    </a:lnTo>
                    <a:lnTo>
                      <a:pt x="1284" y="696"/>
                    </a:lnTo>
                    <a:lnTo>
                      <a:pt x="1284" y="690"/>
                    </a:lnTo>
                    <a:lnTo>
                      <a:pt x="1308" y="684"/>
                    </a:lnTo>
                    <a:lnTo>
                      <a:pt x="1314" y="672"/>
                    </a:lnTo>
                    <a:lnTo>
                      <a:pt x="1350" y="672"/>
                    </a:lnTo>
                    <a:lnTo>
                      <a:pt x="1362" y="660"/>
                    </a:lnTo>
                    <a:lnTo>
                      <a:pt x="1356" y="660"/>
                    </a:lnTo>
                    <a:close/>
                    <a:moveTo>
                      <a:pt x="564" y="726"/>
                    </a:moveTo>
                    <a:lnTo>
                      <a:pt x="540" y="738"/>
                    </a:lnTo>
                    <a:lnTo>
                      <a:pt x="546" y="756"/>
                    </a:lnTo>
                    <a:lnTo>
                      <a:pt x="576" y="756"/>
                    </a:lnTo>
                    <a:lnTo>
                      <a:pt x="570" y="738"/>
                    </a:lnTo>
                    <a:lnTo>
                      <a:pt x="564" y="726"/>
                    </a:lnTo>
                    <a:close/>
                    <a:moveTo>
                      <a:pt x="522" y="714"/>
                    </a:moveTo>
                    <a:lnTo>
                      <a:pt x="516" y="720"/>
                    </a:lnTo>
                    <a:lnTo>
                      <a:pt x="510" y="732"/>
                    </a:lnTo>
                    <a:lnTo>
                      <a:pt x="510" y="750"/>
                    </a:lnTo>
                    <a:lnTo>
                      <a:pt x="528" y="768"/>
                    </a:lnTo>
                    <a:lnTo>
                      <a:pt x="528" y="756"/>
                    </a:lnTo>
                    <a:lnTo>
                      <a:pt x="534" y="744"/>
                    </a:lnTo>
                    <a:lnTo>
                      <a:pt x="534" y="720"/>
                    </a:lnTo>
                    <a:lnTo>
                      <a:pt x="528" y="714"/>
                    </a:lnTo>
                    <a:lnTo>
                      <a:pt x="522" y="714"/>
                    </a:lnTo>
                    <a:close/>
                    <a:moveTo>
                      <a:pt x="606" y="738"/>
                    </a:moveTo>
                    <a:lnTo>
                      <a:pt x="618" y="732"/>
                    </a:lnTo>
                    <a:lnTo>
                      <a:pt x="624" y="732"/>
                    </a:lnTo>
                    <a:lnTo>
                      <a:pt x="630" y="726"/>
                    </a:lnTo>
                    <a:lnTo>
                      <a:pt x="618" y="720"/>
                    </a:lnTo>
                    <a:lnTo>
                      <a:pt x="588" y="720"/>
                    </a:lnTo>
                    <a:lnTo>
                      <a:pt x="576" y="732"/>
                    </a:lnTo>
                    <a:lnTo>
                      <a:pt x="582" y="744"/>
                    </a:lnTo>
                    <a:lnTo>
                      <a:pt x="606" y="73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83" name="Netherlands" descr="© INSCALE GmbH, 05.05.2010&#10;http://www.presentationload.com/">
                <a:extLst>
                  <a:ext uri="{FF2B5EF4-FFF2-40B4-BE49-F238E27FC236}">
                    <a16:creationId xmlns:a16="http://schemas.microsoft.com/office/drawing/2014/main" id="{4290FCEA-E6B4-752B-F116-9BFF7342E783}"/>
                  </a:ext>
                </a:extLst>
              </p:cNvPr>
              <p:cNvSpPr>
                <a:spLocks/>
              </p:cNvSpPr>
              <p:nvPr/>
            </p:nvSpPr>
            <p:spPr bwMode="gray">
              <a:xfrm>
                <a:off x="5662939" y="2011050"/>
                <a:ext cx="127241" cy="99579"/>
              </a:xfrm>
              <a:custGeom>
                <a:avLst/>
                <a:gdLst>
                  <a:gd name="T0" fmla="*/ 0 w 270"/>
                  <a:gd name="T1" fmla="*/ 2147483647 h 210"/>
                  <a:gd name="T2" fmla="*/ 2147483647 w 270"/>
                  <a:gd name="T3" fmla="*/ 2147483647 h 210"/>
                  <a:gd name="T4" fmla="*/ 2147483647 w 270"/>
                  <a:gd name="T5" fmla="*/ 2147483647 h 210"/>
                  <a:gd name="T6" fmla="*/ 2147483647 w 270"/>
                  <a:gd name="T7" fmla="*/ 2147483647 h 210"/>
                  <a:gd name="T8" fmla="*/ 2147483647 w 270"/>
                  <a:gd name="T9" fmla="*/ 2147483647 h 210"/>
                  <a:gd name="T10" fmla="*/ 2147483647 w 270"/>
                  <a:gd name="T11" fmla="*/ 2147483647 h 210"/>
                  <a:gd name="T12" fmla="*/ 2147483647 w 270"/>
                  <a:gd name="T13" fmla="*/ 2147483647 h 210"/>
                  <a:gd name="T14" fmla="*/ 2147483647 w 270"/>
                  <a:gd name="T15" fmla="*/ 2147483647 h 210"/>
                  <a:gd name="T16" fmla="*/ 2147483647 w 270"/>
                  <a:gd name="T17" fmla="*/ 2147483647 h 210"/>
                  <a:gd name="T18" fmla="*/ 2147483647 w 270"/>
                  <a:gd name="T19" fmla="*/ 2147483647 h 210"/>
                  <a:gd name="T20" fmla="*/ 2147483647 w 270"/>
                  <a:gd name="T21" fmla="*/ 2147483647 h 210"/>
                  <a:gd name="T22" fmla="*/ 2147483647 w 270"/>
                  <a:gd name="T23" fmla="*/ 2147483647 h 210"/>
                  <a:gd name="T24" fmla="*/ 2147483647 w 270"/>
                  <a:gd name="T25" fmla="*/ 2147483647 h 210"/>
                  <a:gd name="T26" fmla="*/ 2147483647 w 270"/>
                  <a:gd name="T27" fmla="*/ 2147483647 h 210"/>
                  <a:gd name="T28" fmla="*/ 2147483647 w 270"/>
                  <a:gd name="T29" fmla="*/ 2147483647 h 210"/>
                  <a:gd name="T30" fmla="*/ 2147483647 w 270"/>
                  <a:gd name="T31" fmla="*/ 2147483647 h 210"/>
                  <a:gd name="T32" fmla="*/ 2147483647 w 270"/>
                  <a:gd name="T33" fmla="*/ 2147483647 h 210"/>
                  <a:gd name="T34" fmla="*/ 2147483647 w 270"/>
                  <a:gd name="T35" fmla="*/ 2147483647 h 210"/>
                  <a:gd name="T36" fmla="*/ 2147483647 w 270"/>
                  <a:gd name="T37" fmla="*/ 2147483647 h 210"/>
                  <a:gd name="T38" fmla="*/ 2147483647 w 270"/>
                  <a:gd name="T39" fmla="*/ 2147483647 h 210"/>
                  <a:gd name="T40" fmla="*/ 2147483647 w 270"/>
                  <a:gd name="T41" fmla="*/ 2147483647 h 210"/>
                  <a:gd name="T42" fmla="*/ 2147483647 w 270"/>
                  <a:gd name="T43" fmla="*/ 2147483647 h 210"/>
                  <a:gd name="T44" fmla="*/ 2147483647 w 270"/>
                  <a:gd name="T45" fmla="*/ 2147483647 h 210"/>
                  <a:gd name="T46" fmla="*/ 2147483647 w 270"/>
                  <a:gd name="T47" fmla="*/ 2147483647 h 210"/>
                  <a:gd name="T48" fmla="*/ 2147483647 w 270"/>
                  <a:gd name="T49" fmla="*/ 2147483647 h 210"/>
                  <a:gd name="T50" fmla="*/ 2147483647 w 270"/>
                  <a:gd name="T51" fmla="*/ 2147483647 h 210"/>
                  <a:gd name="T52" fmla="*/ 2147483647 w 270"/>
                  <a:gd name="T53" fmla="*/ 2147483647 h 210"/>
                  <a:gd name="T54" fmla="*/ 2147483647 w 270"/>
                  <a:gd name="T55" fmla="*/ 2147483647 h 210"/>
                  <a:gd name="T56" fmla="*/ 2147483647 w 270"/>
                  <a:gd name="T57" fmla="*/ 2147483647 h 210"/>
                  <a:gd name="T58" fmla="*/ 2147483647 w 270"/>
                  <a:gd name="T59" fmla="*/ 0 h 210"/>
                  <a:gd name="T60" fmla="*/ 2147483647 w 270"/>
                  <a:gd name="T61" fmla="*/ 2147483647 h 210"/>
                  <a:gd name="T62" fmla="*/ 2147483647 w 270"/>
                  <a:gd name="T63" fmla="*/ 2147483647 h 210"/>
                  <a:gd name="T64" fmla="*/ 2147483647 w 270"/>
                  <a:gd name="T65" fmla="*/ 2147483647 h 210"/>
                  <a:gd name="T66" fmla="*/ 2147483647 w 270"/>
                  <a:gd name="T67" fmla="*/ 2147483647 h 210"/>
                  <a:gd name="T68" fmla="*/ 2147483647 w 270"/>
                  <a:gd name="T69" fmla="*/ 2147483647 h 210"/>
                  <a:gd name="T70" fmla="*/ 2147483647 w 270"/>
                  <a:gd name="T71" fmla="*/ 2147483647 h 210"/>
                  <a:gd name="T72" fmla="*/ 2147483647 w 270"/>
                  <a:gd name="T73" fmla="*/ 2147483647 h 210"/>
                  <a:gd name="T74" fmla="*/ 2147483647 w 270"/>
                  <a:gd name="T75" fmla="*/ 2147483647 h 210"/>
                  <a:gd name="T76" fmla="*/ 2147483647 w 270"/>
                  <a:gd name="T77" fmla="*/ 2147483647 h 210"/>
                  <a:gd name="T78" fmla="*/ 2147483647 w 270"/>
                  <a:gd name="T79" fmla="*/ 2147483647 h 210"/>
                  <a:gd name="T80" fmla="*/ 2147483647 w 270"/>
                  <a:gd name="T81" fmla="*/ 2147483647 h 210"/>
                  <a:gd name="T82" fmla="*/ 2147483647 w 270"/>
                  <a:gd name="T83" fmla="*/ 2147483647 h 210"/>
                  <a:gd name="T84" fmla="*/ 2147483647 w 270"/>
                  <a:gd name="T85" fmla="*/ 2147483647 h 210"/>
                  <a:gd name="T86" fmla="*/ 2147483647 w 270"/>
                  <a:gd name="T87" fmla="*/ 2147483647 h 210"/>
                  <a:gd name="T88" fmla="*/ 2147483647 w 270"/>
                  <a:gd name="T89" fmla="*/ 2147483647 h 21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70"/>
                  <a:gd name="T136" fmla="*/ 0 h 210"/>
                  <a:gd name="T137" fmla="*/ 270 w 270"/>
                  <a:gd name="T138" fmla="*/ 210 h 21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70" h="210">
                    <a:moveTo>
                      <a:pt x="18" y="156"/>
                    </a:moveTo>
                    <a:lnTo>
                      <a:pt x="0" y="174"/>
                    </a:lnTo>
                    <a:lnTo>
                      <a:pt x="12" y="162"/>
                    </a:lnTo>
                    <a:lnTo>
                      <a:pt x="24" y="162"/>
                    </a:lnTo>
                    <a:lnTo>
                      <a:pt x="30" y="168"/>
                    </a:lnTo>
                    <a:lnTo>
                      <a:pt x="54" y="168"/>
                    </a:lnTo>
                    <a:lnTo>
                      <a:pt x="60" y="174"/>
                    </a:lnTo>
                    <a:lnTo>
                      <a:pt x="66" y="162"/>
                    </a:lnTo>
                    <a:lnTo>
                      <a:pt x="84" y="168"/>
                    </a:lnTo>
                    <a:lnTo>
                      <a:pt x="84" y="156"/>
                    </a:lnTo>
                    <a:lnTo>
                      <a:pt x="96" y="162"/>
                    </a:lnTo>
                    <a:lnTo>
                      <a:pt x="96" y="156"/>
                    </a:lnTo>
                    <a:lnTo>
                      <a:pt x="132" y="156"/>
                    </a:lnTo>
                    <a:lnTo>
                      <a:pt x="132" y="168"/>
                    </a:lnTo>
                    <a:lnTo>
                      <a:pt x="138" y="174"/>
                    </a:lnTo>
                    <a:lnTo>
                      <a:pt x="150" y="174"/>
                    </a:lnTo>
                    <a:lnTo>
                      <a:pt x="162" y="168"/>
                    </a:lnTo>
                    <a:lnTo>
                      <a:pt x="168" y="168"/>
                    </a:lnTo>
                    <a:lnTo>
                      <a:pt x="174" y="174"/>
                    </a:lnTo>
                    <a:lnTo>
                      <a:pt x="174" y="192"/>
                    </a:lnTo>
                    <a:lnTo>
                      <a:pt x="168" y="198"/>
                    </a:lnTo>
                    <a:lnTo>
                      <a:pt x="168" y="210"/>
                    </a:lnTo>
                    <a:lnTo>
                      <a:pt x="180" y="210"/>
                    </a:lnTo>
                    <a:lnTo>
                      <a:pt x="180" y="198"/>
                    </a:lnTo>
                    <a:lnTo>
                      <a:pt x="186" y="192"/>
                    </a:lnTo>
                    <a:lnTo>
                      <a:pt x="186" y="180"/>
                    </a:lnTo>
                    <a:lnTo>
                      <a:pt x="180" y="174"/>
                    </a:lnTo>
                    <a:lnTo>
                      <a:pt x="186" y="168"/>
                    </a:lnTo>
                    <a:lnTo>
                      <a:pt x="198" y="162"/>
                    </a:lnTo>
                    <a:lnTo>
                      <a:pt x="198" y="156"/>
                    </a:lnTo>
                    <a:lnTo>
                      <a:pt x="192" y="150"/>
                    </a:lnTo>
                    <a:lnTo>
                      <a:pt x="192" y="144"/>
                    </a:lnTo>
                    <a:lnTo>
                      <a:pt x="186" y="120"/>
                    </a:lnTo>
                    <a:lnTo>
                      <a:pt x="192" y="120"/>
                    </a:lnTo>
                    <a:lnTo>
                      <a:pt x="198" y="126"/>
                    </a:lnTo>
                    <a:lnTo>
                      <a:pt x="222" y="126"/>
                    </a:lnTo>
                    <a:lnTo>
                      <a:pt x="222" y="120"/>
                    </a:lnTo>
                    <a:lnTo>
                      <a:pt x="228" y="114"/>
                    </a:lnTo>
                    <a:lnTo>
                      <a:pt x="234" y="114"/>
                    </a:lnTo>
                    <a:lnTo>
                      <a:pt x="240" y="102"/>
                    </a:lnTo>
                    <a:lnTo>
                      <a:pt x="246" y="96"/>
                    </a:lnTo>
                    <a:lnTo>
                      <a:pt x="252" y="96"/>
                    </a:lnTo>
                    <a:lnTo>
                      <a:pt x="252" y="90"/>
                    </a:lnTo>
                    <a:lnTo>
                      <a:pt x="240" y="78"/>
                    </a:lnTo>
                    <a:lnTo>
                      <a:pt x="234" y="78"/>
                    </a:lnTo>
                    <a:lnTo>
                      <a:pt x="228" y="72"/>
                    </a:lnTo>
                    <a:lnTo>
                      <a:pt x="228" y="66"/>
                    </a:lnTo>
                    <a:lnTo>
                      <a:pt x="234" y="66"/>
                    </a:lnTo>
                    <a:lnTo>
                      <a:pt x="246" y="60"/>
                    </a:lnTo>
                    <a:lnTo>
                      <a:pt x="258" y="60"/>
                    </a:lnTo>
                    <a:lnTo>
                      <a:pt x="252" y="54"/>
                    </a:lnTo>
                    <a:lnTo>
                      <a:pt x="252" y="36"/>
                    </a:lnTo>
                    <a:lnTo>
                      <a:pt x="258" y="36"/>
                    </a:lnTo>
                    <a:lnTo>
                      <a:pt x="270" y="30"/>
                    </a:lnTo>
                    <a:lnTo>
                      <a:pt x="264" y="18"/>
                    </a:lnTo>
                    <a:lnTo>
                      <a:pt x="270" y="12"/>
                    </a:lnTo>
                    <a:lnTo>
                      <a:pt x="264" y="12"/>
                    </a:lnTo>
                    <a:lnTo>
                      <a:pt x="252" y="6"/>
                    </a:lnTo>
                    <a:lnTo>
                      <a:pt x="246" y="6"/>
                    </a:lnTo>
                    <a:lnTo>
                      <a:pt x="234" y="0"/>
                    </a:lnTo>
                    <a:lnTo>
                      <a:pt x="180" y="0"/>
                    </a:lnTo>
                    <a:lnTo>
                      <a:pt x="168" y="12"/>
                    </a:lnTo>
                    <a:lnTo>
                      <a:pt x="156" y="18"/>
                    </a:lnTo>
                    <a:lnTo>
                      <a:pt x="156" y="30"/>
                    </a:lnTo>
                    <a:lnTo>
                      <a:pt x="162" y="36"/>
                    </a:lnTo>
                    <a:lnTo>
                      <a:pt x="162" y="54"/>
                    </a:lnTo>
                    <a:lnTo>
                      <a:pt x="168" y="60"/>
                    </a:lnTo>
                    <a:lnTo>
                      <a:pt x="174" y="60"/>
                    </a:lnTo>
                    <a:lnTo>
                      <a:pt x="180" y="66"/>
                    </a:lnTo>
                    <a:lnTo>
                      <a:pt x="180" y="78"/>
                    </a:lnTo>
                    <a:lnTo>
                      <a:pt x="168" y="84"/>
                    </a:lnTo>
                    <a:lnTo>
                      <a:pt x="162" y="90"/>
                    </a:lnTo>
                    <a:lnTo>
                      <a:pt x="144" y="90"/>
                    </a:lnTo>
                    <a:lnTo>
                      <a:pt x="138" y="84"/>
                    </a:lnTo>
                    <a:lnTo>
                      <a:pt x="138" y="66"/>
                    </a:lnTo>
                    <a:lnTo>
                      <a:pt x="150" y="54"/>
                    </a:lnTo>
                    <a:lnTo>
                      <a:pt x="150" y="36"/>
                    </a:lnTo>
                    <a:lnTo>
                      <a:pt x="144" y="30"/>
                    </a:lnTo>
                    <a:lnTo>
                      <a:pt x="144" y="24"/>
                    </a:lnTo>
                    <a:lnTo>
                      <a:pt x="132" y="36"/>
                    </a:lnTo>
                    <a:lnTo>
                      <a:pt x="120" y="42"/>
                    </a:lnTo>
                    <a:lnTo>
                      <a:pt x="114" y="48"/>
                    </a:lnTo>
                    <a:lnTo>
                      <a:pt x="102" y="54"/>
                    </a:lnTo>
                    <a:lnTo>
                      <a:pt x="96" y="66"/>
                    </a:lnTo>
                    <a:lnTo>
                      <a:pt x="96" y="84"/>
                    </a:lnTo>
                    <a:lnTo>
                      <a:pt x="90" y="90"/>
                    </a:lnTo>
                    <a:lnTo>
                      <a:pt x="90" y="102"/>
                    </a:lnTo>
                    <a:lnTo>
                      <a:pt x="60" y="132"/>
                    </a:lnTo>
                    <a:lnTo>
                      <a:pt x="72" y="144"/>
                    </a:lnTo>
                    <a:lnTo>
                      <a:pt x="42" y="144"/>
                    </a:lnTo>
                    <a:lnTo>
                      <a:pt x="18" y="15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4" name="Montenegro" descr="© INSCALE GmbH, 05.05.2010&#10;http://www.presentationload.com/">
                <a:extLst>
                  <a:ext uri="{FF2B5EF4-FFF2-40B4-BE49-F238E27FC236}">
                    <a16:creationId xmlns:a16="http://schemas.microsoft.com/office/drawing/2014/main" id="{B8405344-CEBA-6345-C408-062B55BE196A}"/>
                  </a:ext>
                </a:extLst>
              </p:cNvPr>
              <p:cNvSpPr>
                <a:spLocks/>
              </p:cNvSpPr>
              <p:nvPr/>
            </p:nvSpPr>
            <p:spPr bwMode="gray">
              <a:xfrm>
                <a:off x="6122112" y="2374332"/>
                <a:ext cx="53478" cy="64543"/>
              </a:xfrm>
              <a:custGeom>
                <a:avLst/>
                <a:gdLst>
                  <a:gd name="T0" fmla="*/ 2147483647 w 114"/>
                  <a:gd name="T1" fmla="*/ 2147483647 h 138"/>
                  <a:gd name="T2" fmla="*/ 2147483647 w 114"/>
                  <a:gd name="T3" fmla="*/ 2147483647 h 138"/>
                  <a:gd name="T4" fmla="*/ 2147483647 w 114"/>
                  <a:gd name="T5" fmla="*/ 2147483647 h 138"/>
                  <a:gd name="T6" fmla="*/ 2147483647 w 114"/>
                  <a:gd name="T7" fmla="*/ 2147483647 h 138"/>
                  <a:gd name="T8" fmla="*/ 2147483647 w 114"/>
                  <a:gd name="T9" fmla="*/ 2147483647 h 138"/>
                  <a:gd name="T10" fmla="*/ 2147483647 w 114"/>
                  <a:gd name="T11" fmla="*/ 2147483647 h 138"/>
                  <a:gd name="T12" fmla="*/ 2147483647 w 114"/>
                  <a:gd name="T13" fmla="*/ 0 h 138"/>
                  <a:gd name="T14" fmla="*/ 2147483647 w 114"/>
                  <a:gd name="T15" fmla="*/ 0 h 138"/>
                  <a:gd name="T16" fmla="*/ 2147483647 w 114"/>
                  <a:gd name="T17" fmla="*/ 2147483647 h 138"/>
                  <a:gd name="T18" fmla="*/ 2147483647 w 114"/>
                  <a:gd name="T19" fmla="*/ 2147483647 h 138"/>
                  <a:gd name="T20" fmla="*/ 2147483647 w 114"/>
                  <a:gd name="T21" fmla="*/ 2147483647 h 138"/>
                  <a:gd name="T22" fmla="*/ 2147483647 w 114"/>
                  <a:gd name="T23" fmla="*/ 2147483647 h 138"/>
                  <a:gd name="T24" fmla="*/ 2147483647 w 114"/>
                  <a:gd name="T25" fmla="*/ 2147483647 h 138"/>
                  <a:gd name="T26" fmla="*/ 2147483647 w 114"/>
                  <a:gd name="T27" fmla="*/ 2147483647 h 138"/>
                  <a:gd name="T28" fmla="*/ 0 w 114"/>
                  <a:gd name="T29" fmla="*/ 2147483647 h 138"/>
                  <a:gd name="T30" fmla="*/ 0 w 114"/>
                  <a:gd name="T31" fmla="*/ 2147483647 h 138"/>
                  <a:gd name="T32" fmla="*/ 2147483647 w 114"/>
                  <a:gd name="T33" fmla="*/ 2147483647 h 138"/>
                  <a:gd name="T34" fmla="*/ 2147483647 w 114"/>
                  <a:gd name="T35" fmla="*/ 2147483647 h 138"/>
                  <a:gd name="T36" fmla="*/ 2147483647 w 114"/>
                  <a:gd name="T37" fmla="*/ 2147483647 h 138"/>
                  <a:gd name="T38" fmla="*/ 2147483647 w 114"/>
                  <a:gd name="T39" fmla="*/ 2147483647 h 138"/>
                  <a:gd name="T40" fmla="*/ 2147483647 w 114"/>
                  <a:gd name="T41" fmla="*/ 2147483647 h 138"/>
                  <a:gd name="T42" fmla="*/ 2147483647 w 114"/>
                  <a:gd name="T43" fmla="*/ 2147483647 h 138"/>
                  <a:gd name="T44" fmla="*/ 2147483647 w 114"/>
                  <a:gd name="T45" fmla="*/ 2147483647 h 138"/>
                  <a:gd name="T46" fmla="*/ 2147483647 w 114"/>
                  <a:gd name="T47" fmla="*/ 2147483647 h 138"/>
                  <a:gd name="T48" fmla="*/ 2147483647 w 114"/>
                  <a:gd name="T49" fmla="*/ 2147483647 h 138"/>
                  <a:gd name="T50" fmla="*/ 2147483647 w 114"/>
                  <a:gd name="T51" fmla="*/ 2147483647 h 138"/>
                  <a:gd name="T52" fmla="*/ 2147483647 w 114"/>
                  <a:gd name="T53" fmla="*/ 2147483647 h 138"/>
                  <a:gd name="T54" fmla="*/ 2147483647 w 114"/>
                  <a:gd name="T55" fmla="*/ 2147483647 h 138"/>
                  <a:gd name="T56" fmla="*/ 2147483647 w 114"/>
                  <a:gd name="T57" fmla="*/ 2147483647 h 138"/>
                  <a:gd name="T58" fmla="*/ 2147483647 w 114"/>
                  <a:gd name="T59" fmla="*/ 2147483647 h 138"/>
                  <a:gd name="T60" fmla="*/ 2147483647 w 114"/>
                  <a:gd name="T61" fmla="*/ 2147483647 h 138"/>
                  <a:gd name="T62" fmla="*/ 2147483647 w 114"/>
                  <a:gd name="T63" fmla="*/ 2147483647 h 138"/>
                  <a:gd name="T64" fmla="*/ 2147483647 w 114"/>
                  <a:gd name="T65" fmla="*/ 2147483647 h 138"/>
                  <a:gd name="T66" fmla="*/ 2147483647 w 114"/>
                  <a:gd name="T67" fmla="*/ 2147483647 h 138"/>
                  <a:gd name="T68" fmla="*/ 2147483647 w 114"/>
                  <a:gd name="T69" fmla="*/ 2147483647 h 138"/>
                  <a:gd name="T70" fmla="*/ 2147483647 w 114"/>
                  <a:gd name="T71" fmla="*/ 2147483647 h 1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38"/>
                  <a:gd name="T110" fmla="*/ 114 w 114"/>
                  <a:gd name="T111" fmla="*/ 138 h 1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38">
                    <a:moveTo>
                      <a:pt x="114" y="42"/>
                    </a:moveTo>
                    <a:lnTo>
                      <a:pt x="108" y="48"/>
                    </a:lnTo>
                    <a:lnTo>
                      <a:pt x="96" y="30"/>
                    </a:lnTo>
                    <a:lnTo>
                      <a:pt x="84" y="18"/>
                    </a:lnTo>
                    <a:lnTo>
                      <a:pt x="66" y="6"/>
                    </a:lnTo>
                    <a:lnTo>
                      <a:pt x="60" y="6"/>
                    </a:lnTo>
                    <a:lnTo>
                      <a:pt x="48" y="0"/>
                    </a:lnTo>
                    <a:lnTo>
                      <a:pt x="42" y="0"/>
                    </a:lnTo>
                    <a:lnTo>
                      <a:pt x="42" y="24"/>
                    </a:lnTo>
                    <a:lnTo>
                      <a:pt x="24" y="24"/>
                    </a:lnTo>
                    <a:lnTo>
                      <a:pt x="18" y="30"/>
                    </a:lnTo>
                    <a:lnTo>
                      <a:pt x="18" y="36"/>
                    </a:lnTo>
                    <a:lnTo>
                      <a:pt x="12" y="48"/>
                    </a:lnTo>
                    <a:lnTo>
                      <a:pt x="6" y="48"/>
                    </a:lnTo>
                    <a:lnTo>
                      <a:pt x="0" y="54"/>
                    </a:lnTo>
                    <a:lnTo>
                      <a:pt x="0" y="60"/>
                    </a:lnTo>
                    <a:lnTo>
                      <a:pt x="6" y="66"/>
                    </a:lnTo>
                    <a:lnTo>
                      <a:pt x="12" y="66"/>
                    </a:lnTo>
                    <a:lnTo>
                      <a:pt x="24" y="72"/>
                    </a:lnTo>
                    <a:lnTo>
                      <a:pt x="6" y="102"/>
                    </a:lnTo>
                    <a:lnTo>
                      <a:pt x="18" y="102"/>
                    </a:lnTo>
                    <a:lnTo>
                      <a:pt x="24" y="96"/>
                    </a:lnTo>
                    <a:lnTo>
                      <a:pt x="36" y="96"/>
                    </a:lnTo>
                    <a:lnTo>
                      <a:pt x="36" y="114"/>
                    </a:lnTo>
                    <a:lnTo>
                      <a:pt x="60" y="138"/>
                    </a:lnTo>
                    <a:lnTo>
                      <a:pt x="72" y="126"/>
                    </a:lnTo>
                    <a:lnTo>
                      <a:pt x="66" y="108"/>
                    </a:lnTo>
                    <a:lnTo>
                      <a:pt x="60" y="114"/>
                    </a:lnTo>
                    <a:lnTo>
                      <a:pt x="42" y="102"/>
                    </a:lnTo>
                    <a:lnTo>
                      <a:pt x="66" y="102"/>
                    </a:lnTo>
                    <a:lnTo>
                      <a:pt x="78" y="96"/>
                    </a:lnTo>
                    <a:lnTo>
                      <a:pt x="78" y="78"/>
                    </a:lnTo>
                    <a:lnTo>
                      <a:pt x="108" y="90"/>
                    </a:lnTo>
                    <a:lnTo>
                      <a:pt x="114" y="84"/>
                    </a:lnTo>
                    <a:lnTo>
                      <a:pt x="114" y="90"/>
                    </a:lnTo>
                    <a:lnTo>
                      <a:pt x="114"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5" name="Moldova" descr="© INSCALE GmbH, 05.05.2010&#10;http://www.presentationload.com/">
                <a:extLst>
                  <a:ext uri="{FF2B5EF4-FFF2-40B4-BE49-F238E27FC236}">
                    <a16:creationId xmlns:a16="http://schemas.microsoft.com/office/drawing/2014/main" id="{591C75D6-A907-7400-9ECB-3FDE6CC8112F}"/>
                  </a:ext>
                </a:extLst>
              </p:cNvPr>
              <p:cNvSpPr>
                <a:spLocks/>
              </p:cNvSpPr>
              <p:nvPr/>
            </p:nvSpPr>
            <p:spPr bwMode="gray">
              <a:xfrm>
                <a:off x="6359997" y="2193611"/>
                <a:ext cx="101425" cy="112488"/>
              </a:xfrm>
              <a:custGeom>
                <a:avLst/>
                <a:gdLst>
                  <a:gd name="T0" fmla="*/ 2147483647 w 216"/>
                  <a:gd name="T1" fmla="*/ 2147483647 h 240"/>
                  <a:gd name="T2" fmla="*/ 2147483647 w 216"/>
                  <a:gd name="T3" fmla="*/ 2147483647 h 240"/>
                  <a:gd name="T4" fmla="*/ 2147483647 w 216"/>
                  <a:gd name="T5" fmla="*/ 2147483647 h 240"/>
                  <a:gd name="T6" fmla="*/ 2147483647 w 216"/>
                  <a:gd name="T7" fmla="*/ 2147483647 h 240"/>
                  <a:gd name="T8" fmla="*/ 2147483647 w 216"/>
                  <a:gd name="T9" fmla="*/ 2147483647 h 240"/>
                  <a:gd name="T10" fmla="*/ 2147483647 w 216"/>
                  <a:gd name="T11" fmla="*/ 2147483647 h 240"/>
                  <a:gd name="T12" fmla="*/ 2147483647 w 216"/>
                  <a:gd name="T13" fmla="*/ 2147483647 h 240"/>
                  <a:gd name="T14" fmla="*/ 2147483647 w 216"/>
                  <a:gd name="T15" fmla="*/ 2147483647 h 240"/>
                  <a:gd name="T16" fmla="*/ 2147483647 w 216"/>
                  <a:gd name="T17" fmla="*/ 2147483647 h 240"/>
                  <a:gd name="T18" fmla="*/ 2147483647 w 216"/>
                  <a:gd name="T19" fmla="*/ 2147483647 h 240"/>
                  <a:gd name="T20" fmla="*/ 2147483647 w 216"/>
                  <a:gd name="T21" fmla="*/ 2147483647 h 240"/>
                  <a:gd name="T22" fmla="*/ 2147483647 w 216"/>
                  <a:gd name="T23" fmla="*/ 2147483647 h 240"/>
                  <a:gd name="T24" fmla="*/ 2147483647 w 216"/>
                  <a:gd name="T25" fmla="*/ 2147483647 h 240"/>
                  <a:gd name="T26" fmla="*/ 2147483647 w 216"/>
                  <a:gd name="T27" fmla="*/ 2147483647 h 240"/>
                  <a:gd name="T28" fmla="*/ 2147483647 w 216"/>
                  <a:gd name="T29" fmla="*/ 2147483647 h 240"/>
                  <a:gd name="T30" fmla="*/ 2147483647 w 216"/>
                  <a:gd name="T31" fmla="*/ 2147483647 h 240"/>
                  <a:gd name="T32" fmla="*/ 2147483647 w 216"/>
                  <a:gd name="T33" fmla="*/ 2147483647 h 240"/>
                  <a:gd name="T34" fmla="*/ 2147483647 w 216"/>
                  <a:gd name="T35" fmla="*/ 2147483647 h 240"/>
                  <a:gd name="T36" fmla="*/ 2147483647 w 216"/>
                  <a:gd name="T37" fmla="*/ 2147483647 h 240"/>
                  <a:gd name="T38" fmla="*/ 2147483647 w 216"/>
                  <a:gd name="T39" fmla="*/ 2147483647 h 240"/>
                  <a:gd name="T40" fmla="*/ 2147483647 w 216"/>
                  <a:gd name="T41" fmla="*/ 2147483647 h 240"/>
                  <a:gd name="T42" fmla="*/ 2147483647 w 216"/>
                  <a:gd name="T43" fmla="*/ 2147483647 h 240"/>
                  <a:gd name="T44" fmla="*/ 2147483647 w 216"/>
                  <a:gd name="T45" fmla="*/ 2147483647 h 240"/>
                  <a:gd name="T46" fmla="*/ 2147483647 w 216"/>
                  <a:gd name="T47" fmla="*/ 2147483647 h 240"/>
                  <a:gd name="T48" fmla="*/ 2147483647 w 216"/>
                  <a:gd name="T49" fmla="*/ 2147483647 h 240"/>
                  <a:gd name="T50" fmla="*/ 2147483647 w 216"/>
                  <a:gd name="T51" fmla="*/ 2147483647 h 240"/>
                  <a:gd name="T52" fmla="*/ 2147483647 w 216"/>
                  <a:gd name="T53" fmla="*/ 2147483647 h 240"/>
                  <a:gd name="T54" fmla="*/ 2147483647 w 216"/>
                  <a:gd name="T55" fmla="*/ 2147483647 h 240"/>
                  <a:gd name="T56" fmla="*/ 2147483647 w 216"/>
                  <a:gd name="T57" fmla="*/ 2147483647 h 240"/>
                  <a:gd name="T58" fmla="*/ 2147483647 w 216"/>
                  <a:gd name="T59" fmla="*/ 2147483647 h 240"/>
                  <a:gd name="T60" fmla="*/ 2147483647 w 216"/>
                  <a:gd name="T61" fmla="*/ 0 h 240"/>
                  <a:gd name="T62" fmla="*/ 2147483647 w 216"/>
                  <a:gd name="T63" fmla="*/ 2147483647 h 240"/>
                  <a:gd name="T64" fmla="*/ 2147483647 w 216"/>
                  <a:gd name="T65" fmla="*/ 2147483647 h 240"/>
                  <a:gd name="T66" fmla="*/ 2147483647 w 216"/>
                  <a:gd name="T67" fmla="*/ 2147483647 h 2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
                  <a:gd name="T103" fmla="*/ 0 h 240"/>
                  <a:gd name="T104" fmla="*/ 216 w 216"/>
                  <a:gd name="T105" fmla="*/ 240 h 2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 h="240">
                    <a:moveTo>
                      <a:pt x="0" y="18"/>
                    </a:moveTo>
                    <a:lnTo>
                      <a:pt x="18" y="24"/>
                    </a:lnTo>
                    <a:lnTo>
                      <a:pt x="24" y="30"/>
                    </a:lnTo>
                    <a:lnTo>
                      <a:pt x="30" y="42"/>
                    </a:lnTo>
                    <a:lnTo>
                      <a:pt x="36" y="48"/>
                    </a:lnTo>
                    <a:lnTo>
                      <a:pt x="36" y="60"/>
                    </a:lnTo>
                    <a:lnTo>
                      <a:pt x="60" y="72"/>
                    </a:lnTo>
                    <a:lnTo>
                      <a:pt x="66" y="96"/>
                    </a:lnTo>
                    <a:lnTo>
                      <a:pt x="78" y="96"/>
                    </a:lnTo>
                    <a:lnTo>
                      <a:pt x="84" y="114"/>
                    </a:lnTo>
                    <a:lnTo>
                      <a:pt x="102" y="114"/>
                    </a:lnTo>
                    <a:lnTo>
                      <a:pt x="108" y="120"/>
                    </a:lnTo>
                    <a:lnTo>
                      <a:pt x="108" y="162"/>
                    </a:lnTo>
                    <a:lnTo>
                      <a:pt x="114" y="162"/>
                    </a:lnTo>
                    <a:lnTo>
                      <a:pt x="108" y="168"/>
                    </a:lnTo>
                    <a:lnTo>
                      <a:pt x="108" y="180"/>
                    </a:lnTo>
                    <a:lnTo>
                      <a:pt x="102" y="186"/>
                    </a:lnTo>
                    <a:lnTo>
                      <a:pt x="102" y="198"/>
                    </a:lnTo>
                    <a:lnTo>
                      <a:pt x="108" y="210"/>
                    </a:lnTo>
                    <a:lnTo>
                      <a:pt x="114" y="216"/>
                    </a:lnTo>
                    <a:lnTo>
                      <a:pt x="114" y="240"/>
                    </a:lnTo>
                    <a:lnTo>
                      <a:pt x="138" y="234"/>
                    </a:lnTo>
                    <a:lnTo>
                      <a:pt x="138" y="222"/>
                    </a:lnTo>
                    <a:lnTo>
                      <a:pt x="132" y="216"/>
                    </a:lnTo>
                    <a:lnTo>
                      <a:pt x="132" y="204"/>
                    </a:lnTo>
                    <a:lnTo>
                      <a:pt x="138" y="204"/>
                    </a:lnTo>
                    <a:lnTo>
                      <a:pt x="150" y="198"/>
                    </a:lnTo>
                    <a:lnTo>
                      <a:pt x="156" y="192"/>
                    </a:lnTo>
                    <a:lnTo>
                      <a:pt x="174" y="180"/>
                    </a:lnTo>
                    <a:lnTo>
                      <a:pt x="168" y="174"/>
                    </a:lnTo>
                    <a:lnTo>
                      <a:pt x="156" y="168"/>
                    </a:lnTo>
                    <a:lnTo>
                      <a:pt x="150" y="168"/>
                    </a:lnTo>
                    <a:lnTo>
                      <a:pt x="150" y="162"/>
                    </a:lnTo>
                    <a:lnTo>
                      <a:pt x="156" y="156"/>
                    </a:lnTo>
                    <a:lnTo>
                      <a:pt x="174" y="156"/>
                    </a:lnTo>
                    <a:lnTo>
                      <a:pt x="180" y="162"/>
                    </a:lnTo>
                    <a:lnTo>
                      <a:pt x="198" y="162"/>
                    </a:lnTo>
                    <a:lnTo>
                      <a:pt x="210" y="156"/>
                    </a:lnTo>
                    <a:lnTo>
                      <a:pt x="216" y="156"/>
                    </a:lnTo>
                    <a:lnTo>
                      <a:pt x="216" y="126"/>
                    </a:lnTo>
                    <a:lnTo>
                      <a:pt x="210" y="120"/>
                    </a:lnTo>
                    <a:lnTo>
                      <a:pt x="198" y="120"/>
                    </a:lnTo>
                    <a:lnTo>
                      <a:pt x="192" y="114"/>
                    </a:lnTo>
                    <a:lnTo>
                      <a:pt x="180" y="114"/>
                    </a:lnTo>
                    <a:lnTo>
                      <a:pt x="180" y="96"/>
                    </a:lnTo>
                    <a:lnTo>
                      <a:pt x="186" y="90"/>
                    </a:lnTo>
                    <a:lnTo>
                      <a:pt x="180" y="84"/>
                    </a:lnTo>
                    <a:lnTo>
                      <a:pt x="174" y="84"/>
                    </a:lnTo>
                    <a:lnTo>
                      <a:pt x="162" y="90"/>
                    </a:lnTo>
                    <a:lnTo>
                      <a:pt x="162" y="66"/>
                    </a:lnTo>
                    <a:lnTo>
                      <a:pt x="168" y="60"/>
                    </a:lnTo>
                    <a:lnTo>
                      <a:pt x="162" y="48"/>
                    </a:lnTo>
                    <a:lnTo>
                      <a:pt x="156" y="42"/>
                    </a:lnTo>
                    <a:lnTo>
                      <a:pt x="144" y="36"/>
                    </a:lnTo>
                    <a:lnTo>
                      <a:pt x="126" y="36"/>
                    </a:lnTo>
                    <a:lnTo>
                      <a:pt x="126" y="24"/>
                    </a:lnTo>
                    <a:lnTo>
                      <a:pt x="120" y="18"/>
                    </a:lnTo>
                    <a:lnTo>
                      <a:pt x="78" y="18"/>
                    </a:lnTo>
                    <a:lnTo>
                      <a:pt x="78" y="12"/>
                    </a:lnTo>
                    <a:lnTo>
                      <a:pt x="72" y="12"/>
                    </a:lnTo>
                    <a:lnTo>
                      <a:pt x="60" y="0"/>
                    </a:lnTo>
                    <a:lnTo>
                      <a:pt x="54" y="0"/>
                    </a:lnTo>
                    <a:lnTo>
                      <a:pt x="42" y="6"/>
                    </a:lnTo>
                    <a:lnTo>
                      <a:pt x="36" y="6"/>
                    </a:lnTo>
                    <a:lnTo>
                      <a:pt x="36" y="12"/>
                    </a:lnTo>
                    <a:lnTo>
                      <a:pt x="24" y="12"/>
                    </a:lnTo>
                    <a:lnTo>
                      <a:pt x="12" y="6"/>
                    </a:lnTo>
                    <a:lnTo>
                      <a:pt x="6" y="6"/>
                    </a:lnTo>
                    <a:lnTo>
                      <a:pt x="0" y="1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6" name="Malta" descr="© INSCALE GmbH, 05.05.2010&#10;http://www.presentationload.com/">
                <a:extLst>
                  <a:ext uri="{FF2B5EF4-FFF2-40B4-BE49-F238E27FC236}">
                    <a16:creationId xmlns:a16="http://schemas.microsoft.com/office/drawing/2014/main" id="{C4ECA70B-44F4-E95B-840A-6B62B2932CC3}"/>
                  </a:ext>
                </a:extLst>
              </p:cNvPr>
              <p:cNvSpPr>
                <a:spLocks/>
              </p:cNvSpPr>
              <p:nvPr/>
            </p:nvSpPr>
            <p:spPr bwMode="gray">
              <a:xfrm>
                <a:off x="5996714" y="2654630"/>
                <a:ext cx="14753" cy="12909"/>
              </a:xfrm>
              <a:custGeom>
                <a:avLst/>
                <a:gdLst>
                  <a:gd name="T0" fmla="*/ 2147483647 w 30"/>
                  <a:gd name="T1" fmla="*/ 2147483647 h 30"/>
                  <a:gd name="T2" fmla="*/ 2147483647 w 30"/>
                  <a:gd name="T3" fmla="*/ 2147483647 h 30"/>
                  <a:gd name="T4" fmla="*/ 2147483647 w 30"/>
                  <a:gd name="T5" fmla="*/ 2147483647 h 30"/>
                  <a:gd name="T6" fmla="*/ 2147483647 w 30"/>
                  <a:gd name="T7" fmla="*/ 0 h 30"/>
                  <a:gd name="T8" fmla="*/ 2147483647 w 30"/>
                  <a:gd name="T9" fmla="*/ 0 h 30"/>
                  <a:gd name="T10" fmla="*/ 0 w 30"/>
                  <a:gd name="T11" fmla="*/ 2147483647 h 30"/>
                  <a:gd name="T12" fmla="*/ 0 w 30"/>
                  <a:gd name="T13" fmla="*/ 2147483647 h 30"/>
                  <a:gd name="T14" fmla="*/ 2147483647 w 30"/>
                  <a:gd name="T15" fmla="*/ 2147483647 h 30"/>
                  <a:gd name="T16" fmla="*/ 2147483647 w 30"/>
                  <a:gd name="T17" fmla="*/ 2147483647 h 30"/>
                  <a:gd name="T18" fmla="*/ 2147483647 w 30"/>
                  <a:gd name="T19" fmla="*/ 2147483647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30"/>
                  <a:gd name="T32" fmla="*/ 30 w 3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30">
                    <a:moveTo>
                      <a:pt x="24" y="30"/>
                    </a:moveTo>
                    <a:lnTo>
                      <a:pt x="30" y="24"/>
                    </a:lnTo>
                    <a:lnTo>
                      <a:pt x="30" y="12"/>
                    </a:lnTo>
                    <a:lnTo>
                      <a:pt x="18" y="0"/>
                    </a:lnTo>
                    <a:lnTo>
                      <a:pt x="6" y="0"/>
                    </a:lnTo>
                    <a:lnTo>
                      <a:pt x="0" y="6"/>
                    </a:lnTo>
                    <a:lnTo>
                      <a:pt x="0" y="18"/>
                    </a:lnTo>
                    <a:lnTo>
                      <a:pt x="6" y="24"/>
                    </a:lnTo>
                    <a:lnTo>
                      <a:pt x="18" y="30"/>
                    </a:lnTo>
                    <a:lnTo>
                      <a:pt x="24"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7" name="Macedonia" descr="© INSCALE GmbH, 05.05.2010&#10;http://www.presentationload.com/">
                <a:extLst>
                  <a:ext uri="{FF2B5EF4-FFF2-40B4-BE49-F238E27FC236}">
                    <a16:creationId xmlns:a16="http://schemas.microsoft.com/office/drawing/2014/main" id="{0CBE297D-5362-3565-84F2-EF41A7D64594}"/>
                  </a:ext>
                </a:extLst>
              </p:cNvPr>
              <p:cNvSpPr>
                <a:spLocks/>
              </p:cNvSpPr>
              <p:nvPr/>
            </p:nvSpPr>
            <p:spPr bwMode="gray">
              <a:xfrm>
                <a:off x="6188498" y="2418589"/>
                <a:ext cx="77451" cy="60855"/>
              </a:xfrm>
              <a:custGeom>
                <a:avLst/>
                <a:gdLst>
                  <a:gd name="T0" fmla="*/ 2147483647 w 162"/>
                  <a:gd name="T1" fmla="*/ 2147483647 h 126"/>
                  <a:gd name="T2" fmla="*/ 2147483647 w 162"/>
                  <a:gd name="T3" fmla="*/ 2147483647 h 126"/>
                  <a:gd name="T4" fmla="*/ 2147483647 w 162"/>
                  <a:gd name="T5" fmla="*/ 2147483647 h 126"/>
                  <a:gd name="T6" fmla="*/ 2147483647 w 162"/>
                  <a:gd name="T7" fmla="*/ 2147483647 h 126"/>
                  <a:gd name="T8" fmla="*/ 2147483647 w 162"/>
                  <a:gd name="T9" fmla="*/ 0 h 126"/>
                  <a:gd name="T10" fmla="*/ 2147483647 w 162"/>
                  <a:gd name="T11" fmla="*/ 2147483647 h 126"/>
                  <a:gd name="T12" fmla="*/ 2147483647 w 162"/>
                  <a:gd name="T13" fmla="*/ 2147483647 h 126"/>
                  <a:gd name="T14" fmla="*/ 2147483647 w 162"/>
                  <a:gd name="T15" fmla="*/ 2147483647 h 126"/>
                  <a:gd name="T16" fmla="*/ 2147483647 w 162"/>
                  <a:gd name="T17" fmla="*/ 2147483647 h 126"/>
                  <a:gd name="T18" fmla="*/ 2147483647 w 162"/>
                  <a:gd name="T19" fmla="*/ 2147483647 h 126"/>
                  <a:gd name="T20" fmla="*/ 2147483647 w 162"/>
                  <a:gd name="T21" fmla="*/ 2147483647 h 126"/>
                  <a:gd name="T22" fmla="*/ 0 w 162"/>
                  <a:gd name="T23" fmla="*/ 2147483647 h 126"/>
                  <a:gd name="T24" fmla="*/ 0 w 162"/>
                  <a:gd name="T25" fmla="*/ 2147483647 h 126"/>
                  <a:gd name="T26" fmla="*/ 2147483647 w 162"/>
                  <a:gd name="T27" fmla="*/ 2147483647 h 126"/>
                  <a:gd name="T28" fmla="*/ 2147483647 w 162"/>
                  <a:gd name="T29" fmla="*/ 2147483647 h 126"/>
                  <a:gd name="T30" fmla="*/ 2147483647 w 162"/>
                  <a:gd name="T31" fmla="*/ 2147483647 h 126"/>
                  <a:gd name="T32" fmla="*/ 2147483647 w 162"/>
                  <a:gd name="T33" fmla="*/ 2147483647 h 126"/>
                  <a:gd name="T34" fmla="*/ 2147483647 w 162"/>
                  <a:gd name="T35" fmla="*/ 2147483647 h 126"/>
                  <a:gd name="T36" fmla="*/ 2147483647 w 162"/>
                  <a:gd name="T37" fmla="*/ 2147483647 h 126"/>
                  <a:gd name="T38" fmla="*/ 2147483647 w 162"/>
                  <a:gd name="T39" fmla="*/ 2147483647 h 126"/>
                  <a:gd name="T40" fmla="*/ 2147483647 w 162"/>
                  <a:gd name="T41" fmla="*/ 2147483647 h 126"/>
                  <a:gd name="T42" fmla="*/ 2147483647 w 162"/>
                  <a:gd name="T43" fmla="*/ 2147483647 h 126"/>
                  <a:gd name="T44" fmla="*/ 2147483647 w 162"/>
                  <a:gd name="T45" fmla="*/ 2147483647 h 126"/>
                  <a:gd name="T46" fmla="*/ 2147483647 w 162"/>
                  <a:gd name="T47" fmla="*/ 2147483647 h 126"/>
                  <a:gd name="T48" fmla="*/ 2147483647 w 162"/>
                  <a:gd name="T49" fmla="*/ 2147483647 h 126"/>
                  <a:gd name="T50" fmla="*/ 2147483647 w 162"/>
                  <a:gd name="T51" fmla="*/ 2147483647 h 126"/>
                  <a:gd name="T52" fmla="*/ 2147483647 w 162"/>
                  <a:gd name="T53" fmla="*/ 2147483647 h 126"/>
                  <a:gd name="T54" fmla="*/ 2147483647 w 162"/>
                  <a:gd name="T55" fmla="*/ 2147483647 h 126"/>
                  <a:gd name="T56" fmla="*/ 2147483647 w 162"/>
                  <a:gd name="T57" fmla="*/ 2147483647 h 126"/>
                  <a:gd name="T58" fmla="*/ 2147483647 w 162"/>
                  <a:gd name="T59" fmla="*/ 2147483647 h 126"/>
                  <a:gd name="T60" fmla="*/ 2147483647 w 162"/>
                  <a:gd name="T61" fmla="*/ 2147483647 h 126"/>
                  <a:gd name="T62" fmla="*/ 2147483647 w 162"/>
                  <a:gd name="T63" fmla="*/ 2147483647 h 126"/>
                  <a:gd name="T64" fmla="*/ 2147483647 w 162"/>
                  <a:gd name="T65" fmla="*/ 2147483647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26"/>
                  <a:gd name="T101" fmla="*/ 162 w 162"/>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26">
                    <a:moveTo>
                      <a:pt x="150" y="42"/>
                    </a:moveTo>
                    <a:lnTo>
                      <a:pt x="132" y="30"/>
                    </a:lnTo>
                    <a:lnTo>
                      <a:pt x="132" y="18"/>
                    </a:lnTo>
                    <a:lnTo>
                      <a:pt x="126" y="18"/>
                    </a:lnTo>
                    <a:lnTo>
                      <a:pt x="114" y="0"/>
                    </a:lnTo>
                    <a:lnTo>
                      <a:pt x="72" y="6"/>
                    </a:lnTo>
                    <a:lnTo>
                      <a:pt x="66" y="12"/>
                    </a:lnTo>
                    <a:lnTo>
                      <a:pt x="48" y="12"/>
                    </a:lnTo>
                    <a:lnTo>
                      <a:pt x="48" y="24"/>
                    </a:lnTo>
                    <a:lnTo>
                      <a:pt x="24" y="24"/>
                    </a:lnTo>
                    <a:lnTo>
                      <a:pt x="18" y="36"/>
                    </a:lnTo>
                    <a:lnTo>
                      <a:pt x="0" y="42"/>
                    </a:lnTo>
                    <a:lnTo>
                      <a:pt x="0" y="66"/>
                    </a:lnTo>
                    <a:lnTo>
                      <a:pt x="6" y="78"/>
                    </a:lnTo>
                    <a:lnTo>
                      <a:pt x="6" y="102"/>
                    </a:lnTo>
                    <a:lnTo>
                      <a:pt x="12" y="108"/>
                    </a:lnTo>
                    <a:lnTo>
                      <a:pt x="18" y="108"/>
                    </a:lnTo>
                    <a:lnTo>
                      <a:pt x="18" y="126"/>
                    </a:lnTo>
                    <a:lnTo>
                      <a:pt x="42" y="120"/>
                    </a:lnTo>
                    <a:lnTo>
                      <a:pt x="42" y="126"/>
                    </a:lnTo>
                    <a:lnTo>
                      <a:pt x="54" y="120"/>
                    </a:lnTo>
                    <a:lnTo>
                      <a:pt x="60" y="120"/>
                    </a:lnTo>
                    <a:lnTo>
                      <a:pt x="66" y="126"/>
                    </a:lnTo>
                    <a:lnTo>
                      <a:pt x="90" y="126"/>
                    </a:lnTo>
                    <a:lnTo>
                      <a:pt x="96" y="114"/>
                    </a:lnTo>
                    <a:lnTo>
                      <a:pt x="96" y="108"/>
                    </a:lnTo>
                    <a:lnTo>
                      <a:pt x="120" y="108"/>
                    </a:lnTo>
                    <a:lnTo>
                      <a:pt x="132" y="102"/>
                    </a:lnTo>
                    <a:lnTo>
                      <a:pt x="156" y="78"/>
                    </a:lnTo>
                    <a:lnTo>
                      <a:pt x="162" y="66"/>
                    </a:lnTo>
                    <a:lnTo>
                      <a:pt x="162" y="60"/>
                    </a:lnTo>
                    <a:lnTo>
                      <a:pt x="156" y="48"/>
                    </a:lnTo>
                    <a:lnTo>
                      <a:pt x="150"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8" name="Luxembourg" descr="© INSCALE GmbH, 05.05.2010&#10;http://www.presentationload.com/">
                <a:extLst>
                  <a:ext uri="{FF2B5EF4-FFF2-40B4-BE49-F238E27FC236}">
                    <a16:creationId xmlns:a16="http://schemas.microsoft.com/office/drawing/2014/main" id="{AE6CDB78-CCA4-07E6-01F0-D7D4BDA68608}"/>
                  </a:ext>
                </a:extLst>
              </p:cNvPr>
              <p:cNvSpPr>
                <a:spLocks/>
              </p:cNvSpPr>
              <p:nvPr/>
            </p:nvSpPr>
            <p:spPr bwMode="gray">
              <a:xfrm>
                <a:off x="5740390" y="2132758"/>
                <a:ext cx="23973" cy="20286"/>
              </a:xfrm>
              <a:custGeom>
                <a:avLst/>
                <a:gdLst>
                  <a:gd name="T0" fmla="*/ 2147483647 w 54"/>
                  <a:gd name="T1" fmla="*/ 2147483647 h 42"/>
                  <a:gd name="T2" fmla="*/ 2147483647 w 54"/>
                  <a:gd name="T3" fmla="*/ 2147483647 h 42"/>
                  <a:gd name="T4" fmla="*/ 2147483647 w 54"/>
                  <a:gd name="T5" fmla="*/ 2147483647 h 42"/>
                  <a:gd name="T6" fmla="*/ 2147483647 w 54"/>
                  <a:gd name="T7" fmla="*/ 2147483647 h 42"/>
                  <a:gd name="T8" fmla="*/ 2147483647 w 54"/>
                  <a:gd name="T9" fmla="*/ 2147483647 h 42"/>
                  <a:gd name="T10" fmla="*/ 2147483647 w 54"/>
                  <a:gd name="T11" fmla="*/ 2147483647 h 42"/>
                  <a:gd name="T12" fmla="*/ 2147483647 w 54"/>
                  <a:gd name="T13" fmla="*/ 2147483647 h 42"/>
                  <a:gd name="T14" fmla="*/ 2147483647 w 54"/>
                  <a:gd name="T15" fmla="*/ 2147483647 h 42"/>
                  <a:gd name="T16" fmla="*/ 2147483647 w 54"/>
                  <a:gd name="T17" fmla="*/ 0 h 42"/>
                  <a:gd name="T18" fmla="*/ 2147483647 w 54"/>
                  <a:gd name="T19" fmla="*/ 0 h 42"/>
                  <a:gd name="T20" fmla="*/ 2147483647 w 54"/>
                  <a:gd name="T21" fmla="*/ 2147483647 h 42"/>
                  <a:gd name="T22" fmla="*/ 2147483647 w 54"/>
                  <a:gd name="T23" fmla="*/ 2147483647 h 42"/>
                  <a:gd name="T24" fmla="*/ 0 w 54"/>
                  <a:gd name="T25" fmla="*/ 2147483647 h 42"/>
                  <a:gd name="T26" fmla="*/ 0 w 54"/>
                  <a:gd name="T27" fmla="*/ 2147483647 h 42"/>
                  <a:gd name="T28" fmla="*/ 2147483647 w 54"/>
                  <a:gd name="T29" fmla="*/ 2147483647 h 42"/>
                  <a:gd name="T30" fmla="*/ 2147483647 w 54"/>
                  <a:gd name="T31" fmla="*/ 2147483647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
                  <a:gd name="T49" fmla="*/ 0 h 42"/>
                  <a:gd name="T50" fmla="*/ 54 w 54"/>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 h="42">
                    <a:moveTo>
                      <a:pt x="18" y="42"/>
                    </a:moveTo>
                    <a:lnTo>
                      <a:pt x="30" y="36"/>
                    </a:lnTo>
                    <a:lnTo>
                      <a:pt x="48" y="42"/>
                    </a:lnTo>
                    <a:lnTo>
                      <a:pt x="54" y="36"/>
                    </a:lnTo>
                    <a:lnTo>
                      <a:pt x="54" y="24"/>
                    </a:lnTo>
                    <a:lnTo>
                      <a:pt x="42" y="18"/>
                    </a:lnTo>
                    <a:lnTo>
                      <a:pt x="36" y="18"/>
                    </a:lnTo>
                    <a:lnTo>
                      <a:pt x="30" y="12"/>
                    </a:lnTo>
                    <a:lnTo>
                      <a:pt x="30" y="0"/>
                    </a:lnTo>
                    <a:lnTo>
                      <a:pt x="24" y="0"/>
                    </a:lnTo>
                    <a:lnTo>
                      <a:pt x="18" y="6"/>
                    </a:lnTo>
                    <a:lnTo>
                      <a:pt x="6" y="12"/>
                    </a:lnTo>
                    <a:lnTo>
                      <a:pt x="0" y="12"/>
                    </a:lnTo>
                    <a:lnTo>
                      <a:pt x="0" y="18"/>
                    </a:lnTo>
                    <a:lnTo>
                      <a:pt x="12" y="30"/>
                    </a:lnTo>
                    <a:lnTo>
                      <a:pt x="18"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9" name="Lithuania" descr="© INSCALE GmbH, 05.05.2010&#10;http://www.presentationload.com/">
                <a:extLst>
                  <a:ext uri="{FF2B5EF4-FFF2-40B4-BE49-F238E27FC236}">
                    <a16:creationId xmlns:a16="http://schemas.microsoft.com/office/drawing/2014/main" id="{A819C9D0-A414-0DEE-B184-FB351F74E2B0}"/>
                  </a:ext>
                </a:extLst>
              </p:cNvPr>
              <p:cNvSpPr>
                <a:spLocks/>
              </p:cNvSpPr>
              <p:nvPr/>
            </p:nvSpPr>
            <p:spPr bwMode="gray">
              <a:xfrm>
                <a:off x="6175592" y="1902249"/>
                <a:ext cx="160435" cy="92204"/>
              </a:xfrm>
              <a:custGeom>
                <a:avLst/>
                <a:gdLst>
                  <a:gd name="T0" fmla="*/ 2147483647 w 342"/>
                  <a:gd name="T1" fmla="*/ 2147483647 h 198"/>
                  <a:gd name="T2" fmla="*/ 2147483647 w 342"/>
                  <a:gd name="T3" fmla="*/ 2147483647 h 198"/>
                  <a:gd name="T4" fmla="*/ 2147483647 w 342"/>
                  <a:gd name="T5" fmla="*/ 2147483647 h 198"/>
                  <a:gd name="T6" fmla="*/ 2147483647 w 342"/>
                  <a:gd name="T7" fmla="*/ 2147483647 h 198"/>
                  <a:gd name="T8" fmla="*/ 2147483647 w 342"/>
                  <a:gd name="T9" fmla="*/ 2147483647 h 198"/>
                  <a:gd name="T10" fmla="*/ 2147483647 w 342"/>
                  <a:gd name="T11" fmla="*/ 2147483647 h 198"/>
                  <a:gd name="T12" fmla="*/ 2147483647 w 342"/>
                  <a:gd name="T13" fmla="*/ 2147483647 h 198"/>
                  <a:gd name="T14" fmla="*/ 2147483647 w 342"/>
                  <a:gd name="T15" fmla="*/ 2147483647 h 198"/>
                  <a:gd name="T16" fmla="*/ 2147483647 w 342"/>
                  <a:gd name="T17" fmla="*/ 2147483647 h 198"/>
                  <a:gd name="T18" fmla="*/ 2147483647 w 342"/>
                  <a:gd name="T19" fmla="*/ 2147483647 h 198"/>
                  <a:gd name="T20" fmla="*/ 2147483647 w 342"/>
                  <a:gd name="T21" fmla="*/ 2147483647 h 198"/>
                  <a:gd name="T22" fmla="*/ 2147483647 w 342"/>
                  <a:gd name="T23" fmla="*/ 2147483647 h 198"/>
                  <a:gd name="T24" fmla="*/ 2147483647 w 342"/>
                  <a:gd name="T25" fmla="*/ 0 h 198"/>
                  <a:gd name="T26" fmla="*/ 2147483647 w 342"/>
                  <a:gd name="T27" fmla="*/ 2147483647 h 198"/>
                  <a:gd name="T28" fmla="*/ 0 w 342"/>
                  <a:gd name="T29" fmla="*/ 2147483647 h 198"/>
                  <a:gd name="T30" fmla="*/ 2147483647 w 342"/>
                  <a:gd name="T31" fmla="*/ 2147483647 h 198"/>
                  <a:gd name="T32" fmla="*/ 2147483647 w 342"/>
                  <a:gd name="T33" fmla="*/ 2147483647 h 198"/>
                  <a:gd name="T34" fmla="*/ 2147483647 w 342"/>
                  <a:gd name="T35" fmla="*/ 2147483647 h 198"/>
                  <a:gd name="T36" fmla="*/ 2147483647 w 342"/>
                  <a:gd name="T37" fmla="*/ 2147483647 h 198"/>
                  <a:gd name="T38" fmla="*/ 2147483647 w 342"/>
                  <a:gd name="T39" fmla="*/ 2147483647 h 198"/>
                  <a:gd name="T40" fmla="*/ 2147483647 w 342"/>
                  <a:gd name="T41" fmla="*/ 2147483647 h 198"/>
                  <a:gd name="T42" fmla="*/ 2147483647 w 342"/>
                  <a:gd name="T43" fmla="*/ 2147483647 h 198"/>
                  <a:gd name="T44" fmla="*/ 2147483647 w 342"/>
                  <a:gd name="T45" fmla="*/ 2147483647 h 198"/>
                  <a:gd name="T46" fmla="*/ 2147483647 w 342"/>
                  <a:gd name="T47" fmla="*/ 2147483647 h 198"/>
                  <a:gd name="T48" fmla="*/ 2147483647 w 342"/>
                  <a:gd name="T49" fmla="*/ 2147483647 h 198"/>
                  <a:gd name="T50" fmla="*/ 2147483647 w 342"/>
                  <a:gd name="T51" fmla="*/ 2147483647 h 198"/>
                  <a:gd name="T52" fmla="*/ 2147483647 w 342"/>
                  <a:gd name="T53" fmla="*/ 2147483647 h 198"/>
                  <a:gd name="T54" fmla="*/ 2147483647 w 342"/>
                  <a:gd name="T55" fmla="*/ 2147483647 h 198"/>
                  <a:gd name="T56" fmla="*/ 2147483647 w 342"/>
                  <a:gd name="T57" fmla="*/ 2147483647 h 198"/>
                  <a:gd name="T58" fmla="*/ 2147483647 w 342"/>
                  <a:gd name="T59" fmla="*/ 2147483647 h 198"/>
                  <a:gd name="T60" fmla="*/ 2147483647 w 342"/>
                  <a:gd name="T61" fmla="*/ 2147483647 h 198"/>
                  <a:gd name="T62" fmla="*/ 2147483647 w 342"/>
                  <a:gd name="T63" fmla="*/ 2147483647 h 198"/>
                  <a:gd name="T64" fmla="*/ 2147483647 w 342"/>
                  <a:gd name="T65" fmla="*/ 2147483647 h 198"/>
                  <a:gd name="T66" fmla="*/ 2147483647 w 342"/>
                  <a:gd name="T67" fmla="*/ 2147483647 h 198"/>
                  <a:gd name="T68" fmla="*/ 2147483647 w 342"/>
                  <a:gd name="T69" fmla="*/ 2147483647 h 198"/>
                  <a:gd name="T70" fmla="*/ 2147483647 w 342"/>
                  <a:gd name="T71" fmla="*/ 2147483647 h 198"/>
                  <a:gd name="T72" fmla="*/ 2147483647 w 342"/>
                  <a:gd name="T73" fmla="*/ 2147483647 h 198"/>
                  <a:gd name="T74" fmla="*/ 2147483647 w 342"/>
                  <a:gd name="T75" fmla="*/ 2147483647 h 198"/>
                  <a:gd name="T76" fmla="*/ 2147483647 w 342"/>
                  <a:gd name="T77" fmla="*/ 2147483647 h 198"/>
                  <a:gd name="T78" fmla="*/ 2147483647 w 342"/>
                  <a:gd name="T79" fmla="*/ 2147483647 h 198"/>
                  <a:gd name="T80" fmla="*/ 2147483647 w 342"/>
                  <a:gd name="T81" fmla="*/ 2147483647 h 198"/>
                  <a:gd name="T82" fmla="*/ 2147483647 w 342"/>
                  <a:gd name="T83" fmla="*/ 2147483647 h 198"/>
                  <a:gd name="T84" fmla="*/ 2147483647 w 342"/>
                  <a:gd name="T85" fmla="*/ 2147483647 h 19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2"/>
                  <a:gd name="T130" fmla="*/ 0 h 198"/>
                  <a:gd name="T131" fmla="*/ 342 w 342"/>
                  <a:gd name="T132" fmla="*/ 198 h 19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2" h="198">
                    <a:moveTo>
                      <a:pt x="330" y="60"/>
                    </a:moveTo>
                    <a:lnTo>
                      <a:pt x="312" y="54"/>
                    </a:lnTo>
                    <a:lnTo>
                      <a:pt x="294" y="42"/>
                    </a:lnTo>
                    <a:lnTo>
                      <a:pt x="282" y="30"/>
                    </a:lnTo>
                    <a:lnTo>
                      <a:pt x="276" y="30"/>
                    </a:lnTo>
                    <a:lnTo>
                      <a:pt x="264" y="24"/>
                    </a:lnTo>
                    <a:lnTo>
                      <a:pt x="234" y="24"/>
                    </a:lnTo>
                    <a:lnTo>
                      <a:pt x="228" y="12"/>
                    </a:lnTo>
                    <a:lnTo>
                      <a:pt x="222" y="6"/>
                    </a:lnTo>
                    <a:lnTo>
                      <a:pt x="210" y="6"/>
                    </a:lnTo>
                    <a:lnTo>
                      <a:pt x="198" y="18"/>
                    </a:lnTo>
                    <a:lnTo>
                      <a:pt x="180" y="18"/>
                    </a:lnTo>
                    <a:lnTo>
                      <a:pt x="174" y="12"/>
                    </a:lnTo>
                    <a:lnTo>
                      <a:pt x="162" y="12"/>
                    </a:lnTo>
                    <a:lnTo>
                      <a:pt x="156" y="18"/>
                    </a:lnTo>
                    <a:lnTo>
                      <a:pt x="150" y="18"/>
                    </a:lnTo>
                    <a:lnTo>
                      <a:pt x="144" y="12"/>
                    </a:lnTo>
                    <a:lnTo>
                      <a:pt x="138" y="12"/>
                    </a:lnTo>
                    <a:lnTo>
                      <a:pt x="126" y="6"/>
                    </a:lnTo>
                    <a:lnTo>
                      <a:pt x="120" y="6"/>
                    </a:lnTo>
                    <a:lnTo>
                      <a:pt x="114" y="12"/>
                    </a:lnTo>
                    <a:lnTo>
                      <a:pt x="108" y="12"/>
                    </a:lnTo>
                    <a:lnTo>
                      <a:pt x="102" y="6"/>
                    </a:lnTo>
                    <a:lnTo>
                      <a:pt x="96" y="6"/>
                    </a:lnTo>
                    <a:lnTo>
                      <a:pt x="90" y="0"/>
                    </a:lnTo>
                    <a:lnTo>
                      <a:pt x="72" y="0"/>
                    </a:lnTo>
                    <a:lnTo>
                      <a:pt x="60" y="12"/>
                    </a:lnTo>
                    <a:lnTo>
                      <a:pt x="18" y="12"/>
                    </a:lnTo>
                    <a:lnTo>
                      <a:pt x="6" y="18"/>
                    </a:lnTo>
                    <a:lnTo>
                      <a:pt x="0" y="18"/>
                    </a:lnTo>
                    <a:lnTo>
                      <a:pt x="0" y="60"/>
                    </a:lnTo>
                    <a:lnTo>
                      <a:pt x="12" y="84"/>
                    </a:lnTo>
                    <a:lnTo>
                      <a:pt x="18" y="90"/>
                    </a:lnTo>
                    <a:lnTo>
                      <a:pt x="18" y="96"/>
                    </a:lnTo>
                    <a:lnTo>
                      <a:pt x="30" y="96"/>
                    </a:lnTo>
                    <a:lnTo>
                      <a:pt x="30" y="102"/>
                    </a:lnTo>
                    <a:lnTo>
                      <a:pt x="42" y="102"/>
                    </a:lnTo>
                    <a:lnTo>
                      <a:pt x="48" y="108"/>
                    </a:lnTo>
                    <a:lnTo>
                      <a:pt x="72" y="108"/>
                    </a:lnTo>
                    <a:lnTo>
                      <a:pt x="84" y="102"/>
                    </a:lnTo>
                    <a:lnTo>
                      <a:pt x="102" y="102"/>
                    </a:lnTo>
                    <a:lnTo>
                      <a:pt x="108" y="114"/>
                    </a:lnTo>
                    <a:lnTo>
                      <a:pt x="108" y="132"/>
                    </a:lnTo>
                    <a:lnTo>
                      <a:pt x="96" y="144"/>
                    </a:lnTo>
                    <a:lnTo>
                      <a:pt x="102" y="162"/>
                    </a:lnTo>
                    <a:lnTo>
                      <a:pt x="120" y="162"/>
                    </a:lnTo>
                    <a:lnTo>
                      <a:pt x="138" y="168"/>
                    </a:lnTo>
                    <a:lnTo>
                      <a:pt x="144" y="168"/>
                    </a:lnTo>
                    <a:lnTo>
                      <a:pt x="156" y="174"/>
                    </a:lnTo>
                    <a:lnTo>
                      <a:pt x="156" y="198"/>
                    </a:lnTo>
                    <a:lnTo>
                      <a:pt x="162" y="198"/>
                    </a:lnTo>
                    <a:lnTo>
                      <a:pt x="168" y="192"/>
                    </a:lnTo>
                    <a:lnTo>
                      <a:pt x="180" y="192"/>
                    </a:lnTo>
                    <a:lnTo>
                      <a:pt x="192" y="186"/>
                    </a:lnTo>
                    <a:lnTo>
                      <a:pt x="198" y="186"/>
                    </a:lnTo>
                    <a:lnTo>
                      <a:pt x="204" y="192"/>
                    </a:lnTo>
                    <a:lnTo>
                      <a:pt x="204" y="198"/>
                    </a:lnTo>
                    <a:lnTo>
                      <a:pt x="234" y="198"/>
                    </a:lnTo>
                    <a:lnTo>
                      <a:pt x="234" y="180"/>
                    </a:lnTo>
                    <a:lnTo>
                      <a:pt x="246" y="192"/>
                    </a:lnTo>
                    <a:lnTo>
                      <a:pt x="252" y="180"/>
                    </a:lnTo>
                    <a:lnTo>
                      <a:pt x="258" y="174"/>
                    </a:lnTo>
                    <a:lnTo>
                      <a:pt x="270" y="168"/>
                    </a:lnTo>
                    <a:lnTo>
                      <a:pt x="288" y="168"/>
                    </a:lnTo>
                    <a:lnTo>
                      <a:pt x="288" y="174"/>
                    </a:lnTo>
                    <a:lnTo>
                      <a:pt x="282" y="180"/>
                    </a:lnTo>
                    <a:lnTo>
                      <a:pt x="294" y="180"/>
                    </a:lnTo>
                    <a:lnTo>
                      <a:pt x="294" y="174"/>
                    </a:lnTo>
                    <a:lnTo>
                      <a:pt x="288" y="168"/>
                    </a:lnTo>
                    <a:lnTo>
                      <a:pt x="288" y="156"/>
                    </a:lnTo>
                    <a:lnTo>
                      <a:pt x="282" y="150"/>
                    </a:lnTo>
                    <a:lnTo>
                      <a:pt x="282" y="144"/>
                    </a:lnTo>
                    <a:lnTo>
                      <a:pt x="294" y="144"/>
                    </a:lnTo>
                    <a:lnTo>
                      <a:pt x="294" y="138"/>
                    </a:lnTo>
                    <a:lnTo>
                      <a:pt x="288" y="126"/>
                    </a:lnTo>
                    <a:lnTo>
                      <a:pt x="288" y="120"/>
                    </a:lnTo>
                    <a:lnTo>
                      <a:pt x="294" y="114"/>
                    </a:lnTo>
                    <a:lnTo>
                      <a:pt x="312" y="114"/>
                    </a:lnTo>
                    <a:lnTo>
                      <a:pt x="306" y="96"/>
                    </a:lnTo>
                    <a:lnTo>
                      <a:pt x="312" y="96"/>
                    </a:lnTo>
                    <a:lnTo>
                      <a:pt x="318" y="102"/>
                    </a:lnTo>
                    <a:lnTo>
                      <a:pt x="336" y="102"/>
                    </a:lnTo>
                    <a:lnTo>
                      <a:pt x="342" y="96"/>
                    </a:lnTo>
                    <a:lnTo>
                      <a:pt x="324" y="78"/>
                    </a:lnTo>
                    <a:lnTo>
                      <a:pt x="324" y="72"/>
                    </a:lnTo>
                    <a:lnTo>
                      <a:pt x="330" y="66"/>
                    </a:lnTo>
                    <a:lnTo>
                      <a:pt x="330" y="6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0" name="Liechtenstein" descr="© INSCALE GmbH, 05.05.2010&#10;http://www.presentationload.com/">
                <a:extLst>
                  <a:ext uri="{FF2B5EF4-FFF2-40B4-BE49-F238E27FC236}">
                    <a16:creationId xmlns:a16="http://schemas.microsoft.com/office/drawing/2014/main" id="{71C13E9E-F8E6-EA8B-2709-B6282C913621}"/>
                  </a:ext>
                </a:extLst>
              </p:cNvPr>
              <p:cNvSpPr>
                <a:spLocks/>
              </p:cNvSpPr>
              <p:nvPr/>
            </p:nvSpPr>
            <p:spPr bwMode="gray">
              <a:xfrm>
                <a:off x="5847346" y="2236027"/>
                <a:ext cx="7376" cy="11064"/>
              </a:xfrm>
              <a:custGeom>
                <a:avLst/>
                <a:gdLst>
                  <a:gd name="T0" fmla="*/ 2147483647 w 18"/>
                  <a:gd name="T1" fmla="*/ 0 h 24"/>
                  <a:gd name="T2" fmla="*/ 2147483647 w 18"/>
                  <a:gd name="T3" fmla="*/ 2147483647 h 24"/>
                  <a:gd name="T4" fmla="*/ 0 w 18"/>
                  <a:gd name="T5" fmla="*/ 2147483647 h 24"/>
                  <a:gd name="T6" fmla="*/ 0 w 18"/>
                  <a:gd name="T7" fmla="*/ 2147483647 h 24"/>
                  <a:gd name="T8" fmla="*/ 2147483647 w 18"/>
                  <a:gd name="T9" fmla="*/ 2147483647 h 24"/>
                  <a:gd name="T10" fmla="*/ 2147483647 w 18"/>
                  <a:gd name="T11" fmla="*/ 0 h 24"/>
                  <a:gd name="T12" fmla="*/ 2147483647 w 18"/>
                  <a:gd name="T13" fmla="*/ 0 h 24"/>
                  <a:gd name="T14" fmla="*/ 0 60000 65536"/>
                  <a:gd name="T15" fmla="*/ 0 60000 65536"/>
                  <a:gd name="T16" fmla="*/ 0 60000 65536"/>
                  <a:gd name="T17" fmla="*/ 0 60000 65536"/>
                  <a:gd name="T18" fmla="*/ 0 60000 65536"/>
                  <a:gd name="T19" fmla="*/ 0 60000 65536"/>
                  <a:gd name="T20" fmla="*/ 0 60000 65536"/>
                  <a:gd name="T21" fmla="*/ 0 w 18"/>
                  <a:gd name="T22" fmla="*/ 0 h 24"/>
                  <a:gd name="T23" fmla="*/ 18 w 18"/>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4">
                    <a:moveTo>
                      <a:pt x="12" y="0"/>
                    </a:moveTo>
                    <a:lnTo>
                      <a:pt x="6" y="6"/>
                    </a:lnTo>
                    <a:lnTo>
                      <a:pt x="0" y="18"/>
                    </a:lnTo>
                    <a:lnTo>
                      <a:pt x="0" y="24"/>
                    </a:lnTo>
                    <a:lnTo>
                      <a:pt x="18" y="24"/>
                    </a:lnTo>
                    <a:lnTo>
                      <a:pt x="18" y="0"/>
                    </a:lnTo>
                    <a:lnTo>
                      <a:pt x="12" y="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1" name="Latvia" descr="© INSCALE GmbH, 05.05.2010&#10;http://www.presentationload.com/">
                <a:extLst>
                  <a:ext uri="{FF2B5EF4-FFF2-40B4-BE49-F238E27FC236}">
                    <a16:creationId xmlns:a16="http://schemas.microsoft.com/office/drawing/2014/main" id="{E7757181-33FB-8889-5247-F175019ABDDB}"/>
                  </a:ext>
                </a:extLst>
              </p:cNvPr>
              <p:cNvSpPr>
                <a:spLocks/>
              </p:cNvSpPr>
              <p:nvPr/>
            </p:nvSpPr>
            <p:spPr bwMode="gray">
              <a:xfrm>
                <a:off x="6171903" y="1845082"/>
                <a:ext cx="201004" cy="84827"/>
              </a:xfrm>
              <a:custGeom>
                <a:avLst/>
                <a:gdLst>
                  <a:gd name="T0" fmla="*/ 2147483647 w 426"/>
                  <a:gd name="T1" fmla="*/ 2147483647 h 180"/>
                  <a:gd name="T2" fmla="*/ 2147483647 w 426"/>
                  <a:gd name="T3" fmla="*/ 2147483647 h 180"/>
                  <a:gd name="T4" fmla="*/ 2147483647 w 426"/>
                  <a:gd name="T5" fmla="*/ 2147483647 h 180"/>
                  <a:gd name="T6" fmla="*/ 2147483647 w 426"/>
                  <a:gd name="T7" fmla="*/ 2147483647 h 180"/>
                  <a:gd name="T8" fmla="*/ 2147483647 w 426"/>
                  <a:gd name="T9" fmla="*/ 2147483647 h 180"/>
                  <a:gd name="T10" fmla="*/ 2147483647 w 426"/>
                  <a:gd name="T11" fmla="*/ 2147483647 h 180"/>
                  <a:gd name="T12" fmla="*/ 2147483647 w 426"/>
                  <a:gd name="T13" fmla="*/ 2147483647 h 180"/>
                  <a:gd name="T14" fmla="*/ 2147483647 w 426"/>
                  <a:gd name="T15" fmla="*/ 2147483647 h 180"/>
                  <a:gd name="T16" fmla="*/ 2147483647 w 426"/>
                  <a:gd name="T17" fmla="*/ 2147483647 h 180"/>
                  <a:gd name="T18" fmla="*/ 2147483647 w 426"/>
                  <a:gd name="T19" fmla="*/ 2147483647 h 180"/>
                  <a:gd name="T20" fmla="*/ 2147483647 w 426"/>
                  <a:gd name="T21" fmla="*/ 2147483647 h 180"/>
                  <a:gd name="T22" fmla="*/ 2147483647 w 426"/>
                  <a:gd name="T23" fmla="*/ 2147483647 h 180"/>
                  <a:gd name="T24" fmla="*/ 2147483647 w 426"/>
                  <a:gd name="T25" fmla="*/ 2147483647 h 180"/>
                  <a:gd name="T26" fmla="*/ 2147483647 w 426"/>
                  <a:gd name="T27" fmla="*/ 2147483647 h 180"/>
                  <a:gd name="T28" fmla="*/ 2147483647 w 426"/>
                  <a:gd name="T29" fmla="*/ 2147483647 h 180"/>
                  <a:gd name="T30" fmla="*/ 2147483647 w 426"/>
                  <a:gd name="T31" fmla="*/ 2147483647 h 180"/>
                  <a:gd name="T32" fmla="*/ 2147483647 w 426"/>
                  <a:gd name="T33" fmla="*/ 2147483647 h 180"/>
                  <a:gd name="T34" fmla="*/ 2147483647 w 426"/>
                  <a:gd name="T35" fmla="*/ 2147483647 h 180"/>
                  <a:gd name="T36" fmla="*/ 2147483647 w 426"/>
                  <a:gd name="T37" fmla="*/ 2147483647 h 180"/>
                  <a:gd name="T38" fmla="*/ 2147483647 w 426"/>
                  <a:gd name="T39" fmla="*/ 2147483647 h 180"/>
                  <a:gd name="T40" fmla="*/ 2147483647 w 426"/>
                  <a:gd name="T41" fmla="*/ 2147483647 h 180"/>
                  <a:gd name="T42" fmla="*/ 2147483647 w 426"/>
                  <a:gd name="T43" fmla="*/ 2147483647 h 180"/>
                  <a:gd name="T44" fmla="*/ 2147483647 w 426"/>
                  <a:gd name="T45" fmla="*/ 2147483647 h 180"/>
                  <a:gd name="T46" fmla="*/ 2147483647 w 426"/>
                  <a:gd name="T47" fmla="*/ 2147483647 h 180"/>
                  <a:gd name="T48" fmla="*/ 2147483647 w 426"/>
                  <a:gd name="T49" fmla="*/ 2147483647 h 180"/>
                  <a:gd name="T50" fmla="*/ 2147483647 w 426"/>
                  <a:gd name="T51" fmla="*/ 2147483647 h 180"/>
                  <a:gd name="T52" fmla="*/ 2147483647 w 426"/>
                  <a:gd name="T53" fmla="*/ 2147483647 h 180"/>
                  <a:gd name="T54" fmla="*/ 2147483647 w 426"/>
                  <a:gd name="T55" fmla="*/ 2147483647 h 180"/>
                  <a:gd name="T56" fmla="*/ 2147483647 w 426"/>
                  <a:gd name="T57" fmla="*/ 2147483647 h 180"/>
                  <a:gd name="T58" fmla="*/ 2147483647 w 426"/>
                  <a:gd name="T59" fmla="*/ 2147483647 h 180"/>
                  <a:gd name="T60" fmla="*/ 2147483647 w 426"/>
                  <a:gd name="T61" fmla="*/ 0 h 180"/>
                  <a:gd name="T62" fmla="*/ 2147483647 w 426"/>
                  <a:gd name="T63" fmla="*/ 2147483647 h 180"/>
                  <a:gd name="T64" fmla="*/ 2147483647 w 426"/>
                  <a:gd name="T65" fmla="*/ 2147483647 h 180"/>
                  <a:gd name="T66" fmla="*/ 2147483647 w 426"/>
                  <a:gd name="T67" fmla="*/ 2147483647 h 180"/>
                  <a:gd name="T68" fmla="*/ 2147483647 w 426"/>
                  <a:gd name="T69" fmla="*/ 2147483647 h 180"/>
                  <a:gd name="T70" fmla="*/ 2147483647 w 426"/>
                  <a:gd name="T71" fmla="*/ 2147483647 h 180"/>
                  <a:gd name="T72" fmla="*/ 2147483647 w 426"/>
                  <a:gd name="T73" fmla="*/ 2147483647 h 180"/>
                  <a:gd name="T74" fmla="*/ 2147483647 w 426"/>
                  <a:gd name="T75" fmla="*/ 2147483647 h 180"/>
                  <a:gd name="T76" fmla="*/ 2147483647 w 426"/>
                  <a:gd name="T77" fmla="*/ 2147483647 h 180"/>
                  <a:gd name="T78" fmla="*/ 2147483647 w 426"/>
                  <a:gd name="T79" fmla="*/ 2147483647 h 180"/>
                  <a:gd name="T80" fmla="*/ 2147483647 w 426"/>
                  <a:gd name="T81" fmla="*/ 2147483647 h 180"/>
                  <a:gd name="T82" fmla="*/ 2147483647 w 426"/>
                  <a:gd name="T83" fmla="*/ 2147483647 h 180"/>
                  <a:gd name="T84" fmla="*/ 0 w 426"/>
                  <a:gd name="T85" fmla="*/ 2147483647 h 180"/>
                  <a:gd name="T86" fmla="*/ 2147483647 w 426"/>
                  <a:gd name="T87" fmla="*/ 2147483647 h 1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26"/>
                  <a:gd name="T133" fmla="*/ 0 h 180"/>
                  <a:gd name="T134" fmla="*/ 426 w 426"/>
                  <a:gd name="T135" fmla="*/ 180 h 1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26" h="180">
                    <a:moveTo>
                      <a:pt x="6" y="144"/>
                    </a:moveTo>
                    <a:lnTo>
                      <a:pt x="6" y="138"/>
                    </a:lnTo>
                    <a:lnTo>
                      <a:pt x="12" y="138"/>
                    </a:lnTo>
                    <a:lnTo>
                      <a:pt x="24" y="132"/>
                    </a:lnTo>
                    <a:lnTo>
                      <a:pt x="66" y="132"/>
                    </a:lnTo>
                    <a:lnTo>
                      <a:pt x="78" y="120"/>
                    </a:lnTo>
                    <a:lnTo>
                      <a:pt x="96" y="120"/>
                    </a:lnTo>
                    <a:lnTo>
                      <a:pt x="102" y="126"/>
                    </a:lnTo>
                    <a:lnTo>
                      <a:pt x="108" y="126"/>
                    </a:lnTo>
                    <a:lnTo>
                      <a:pt x="114" y="132"/>
                    </a:lnTo>
                    <a:lnTo>
                      <a:pt x="120" y="132"/>
                    </a:lnTo>
                    <a:lnTo>
                      <a:pt x="126" y="126"/>
                    </a:lnTo>
                    <a:lnTo>
                      <a:pt x="132" y="126"/>
                    </a:lnTo>
                    <a:lnTo>
                      <a:pt x="144" y="132"/>
                    </a:lnTo>
                    <a:lnTo>
                      <a:pt x="150" y="132"/>
                    </a:lnTo>
                    <a:lnTo>
                      <a:pt x="156" y="138"/>
                    </a:lnTo>
                    <a:lnTo>
                      <a:pt x="162" y="138"/>
                    </a:lnTo>
                    <a:lnTo>
                      <a:pt x="168" y="132"/>
                    </a:lnTo>
                    <a:lnTo>
                      <a:pt x="180" y="132"/>
                    </a:lnTo>
                    <a:lnTo>
                      <a:pt x="186" y="138"/>
                    </a:lnTo>
                    <a:lnTo>
                      <a:pt x="204" y="138"/>
                    </a:lnTo>
                    <a:lnTo>
                      <a:pt x="216" y="126"/>
                    </a:lnTo>
                    <a:lnTo>
                      <a:pt x="228" y="126"/>
                    </a:lnTo>
                    <a:lnTo>
                      <a:pt x="234" y="132"/>
                    </a:lnTo>
                    <a:lnTo>
                      <a:pt x="240" y="144"/>
                    </a:lnTo>
                    <a:lnTo>
                      <a:pt x="270" y="144"/>
                    </a:lnTo>
                    <a:lnTo>
                      <a:pt x="282" y="150"/>
                    </a:lnTo>
                    <a:lnTo>
                      <a:pt x="288" y="150"/>
                    </a:lnTo>
                    <a:lnTo>
                      <a:pt x="300" y="162"/>
                    </a:lnTo>
                    <a:lnTo>
                      <a:pt x="318" y="174"/>
                    </a:lnTo>
                    <a:lnTo>
                      <a:pt x="336" y="180"/>
                    </a:lnTo>
                    <a:lnTo>
                      <a:pt x="360" y="168"/>
                    </a:lnTo>
                    <a:lnTo>
                      <a:pt x="378" y="168"/>
                    </a:lnTo>
                    <a:lnTo>
                      <a:pt x="384" y="174"/>
                    </a:lnTo>
                    <a:lnTo>
                      <a:pt x="390" y="168"/>
                    </a:lnTo>
                    <a:lnTo>
                      <a:pt x="396" y="168"/>
                    </a:lnTo>
                    <a:lnTo>
                      <a:pt x="402" y="162"/>
                    </a:lnTo>
                    <a:lnTo>
                      <a:pt x="408" y="150"/>
                    </a:lnTo>
                    <a:lnTo>
                      <a:pt x="414" y="144"/>
                    </a:lnTo>
                    <a:lnTo>
                      <a:pt x="420" y="150"/>
                    </a:lnTo>
                    <a:lnTo>
                      <a:pt x="426" y="150"/>
                    </a:lnTo>
                    <a:lnTo>
                      <a:pt x="426" y="126"/>
                    </a:lnTo>
                    <a:lnTo>
                      <a:pt x="414" y="114"/>
                    </a:lnTo>
                    <a:lnTo>
                      <a:pt x="408" y="102"/>
                    </a:lnTo>
                    <a:lnTo>
                      <a:pt x="402" y="96"/>
                    </a:lnTo>
                    <a:lnTo>
                      <a:pt x="378" y="90"/>
                    </a:lnTo>
                    <a:lnTo>
                      <a:pt x="384" y="72"/>
                    </a:lnTo>
                    <a:lnTo>
                      <a:pt x="402" y="72"/>
                    </a:lnTo>
                    <a:lnTo>
                      <a:pt x="402" y="66"/>
                    </a:lnTo>
                    <a:lnTo>
                      <a:pt x="396" y="60"/>
                    </a:lnTo>
                    <a:lnTo>
                      <a:pt x="384" y="54"/>
                    </a:lnTo>
                    <a:lnTo>
                      <a:pt x="372" y="42"/>
                    </a:lnTo>
                    <a:lnTo>
                      <a:pt x="354" y="42"/>
                    </a:lnTo>
                    <a:lnTo>
                      <a:pt x="348" y="36"/>
                    </a:lnTo>
                    <a:lnTo>
                      <a:pt x="330" y="36"/>
                    </a:lnTo>
                    <a:lnTo>
                      <a:pt x="324" y="42"/>
                    </a:lnTo>
                    <a:lnTo>
                      <a:pt x="306" y="42"/>
                    </a:lnTo>
                    <a:lnTo>
                      <a:pt x="288" y="24"/>
                    </a:lnTo>
                    <a:lnTo>
                      <a:pt x="276" y="18"/>
                    </a:lnTo>
                    <a:lnTo>
                      <a:pt x="270" y="12"/>
                    </a:lnTo>
                    <a:lnTo>
                      <a:pt x="246" y="0"/>
                    </a:lnTo>
                    <a:lnTo>
                      <a:pt x="216" y="0"/>
                    </a:lnTo>
                    <a:lnTo>
                      <a:pt x="186" y="12"/>
                    </a:lnTo>
                    <a:lnTo>
                      <a:pt x="174" y="12"/>
                    </a:lnTo>
                    <a:lnTo>
                      <a:pt x="180" y="24"/>
                    </a:lnTo>
                    <a:lnTo>
                      <a:pt x="180" y="30"/>
                    </a:lnTo>
                    <a:lnTo>
                      <a:pt x="186" y="42"/>
                    </a:lnTo>
                    <a:lnTo>
                      <a:pt x="186" y="60"/>
                    </a:lnTo>
                    <a:lnTo>
                      <a:pt x="192" y="66"/>
                    </a:lnTo>
                    <a:lnTo>
                      <a:pt x="186" y="78"/>
                    </a:lnTo>
                    <a:lnTo>
                      <a:pt x="156" y="78"/>
                    </a:lnTo>
                    <a:lnTo>
                      <a:pt x="138" y="72"/>
                    </a:lnTo>
                    <a:lnTo>
                      <a:pt x="126" y="72"/>
                    </a:lnTo>
                    <a:lnTo>
                      <a:pt x="114" y="54"/>
                    </a:lnTo>
                    <a:lnTo>
                      <a:pt x="84" y="24"/>
                    </a:lnTo>
                    <a:lnTo>
                      <a:pt x="72" y="24"/>
                    </a:lnTo>
                    <a:lnTo>
                      <a:pt x="60" y="30"/>
                    </a:lnTo>
                    <a:lnTo>
                      <a:pt x="48" y="30"/>
                    </a:lnTo>
                    <a:lnTo>
                      <a:pt x="36" y="36"/>
                    </a:lnTo>
                    <a:lnTo>
                      <a:pt x="30" y="42"/>
                    </a:lnTo>
                    <a:lnTo>
                      <a:pt x="24" y="54"/>
                    </a:lnTo>
                    <a:lnTo>
                      <a:pt x="24" y="66"/>
                    </a:lnTo>
                    <a:lnTo>
                      <a:pt x="18" y="78"/>
                    </a:lnTo>
                    <a:lnTo>
                      <a:pt x="6" y="84"/>
                    </a:lnTo>
                    <a:lnTo>
                      <a:pt x="0" y="96"/>
                    </a:lnTo>
                    <a:lnTo>
                      <a:pt x="0" y="120"/>
                    </a:lnTo>
                    <a:lnTo>
                      <a:pt x="6" y="132"/>
                    </a:lnTo>
                    <a:lnTo>
                      <a:pt x="6" y="150"/>
                    </a:lnTo>
                    <a:lnTo>
                      <a:pt x="6" y="14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2" name="Kosovo" descr="© INSCALE GmbH, 05.05.2010&#10;http://www.presentationload.com/">
                <a:extLst>
                  <a:ext uri="{FF2B5EF4-FFF2-40B4-BE49-F238E27FC236}">
                    <a16:creationId xmlns:a16="http://schemas.microsoft.com/office/drawing/2014/main" id="{6DE93F0F-B17F-5B36-94BE-506ECB2D7901}"/>
                  </a:ext>
                </a:extLst>
              </p:cNvPr>
              <p:cNvSpPr>
                <a:spLocks noEditPoints="1"/>
              </p:cNvSpPr>
              <p:nvPr/>
            </p:nvSpPr>
            <p:spPr bwMode="gray">
              <a:xfrm>
                <a:off x="6173524" y="2375802"/>
                <a:ext cx="60776" cy="61228"/>
              </a:xfrm>
              <a:custGeom>
                <a:avLst/>
                <a:gdLst/>
                <a:ahLst/>
                <a:cxnLst>
                  <a:cxn ang="0">
                    <a:pos x="6" y="75"/>
                  </a:cxn>
                  <a:cxn ang="0">
                    <a:pos x="0" y="72"/>
                  </a:cxn>
                  <a:cxn ang="0">
                    <a:pos x="227" y="122"/>
                  </a:cxn>
                  <a:cxn ang="0">
                    <a:pos x="218" y="127"/>
                  </a:cxn>
                  <a:cxn ang="0">
                    <a:pos x="214" y="120"/>
                  </a:cxn>
                  <a:cxn ang="0">
                    <a:pos x="206" y="113"/>
                  </a:cxn>
                  <a:cxn ang="0">
                    <a:pos x="197" y="111"/>
                  </a:cxn>
                  <a:cxn ang="0">
                    <a:pos x="190" y="110"/>
                  </a:cxn>
                  <a:cxn ang="0">
                    <a:pos x="185" y="110"/>
                  </a:cxn>
                  <a:cxn ang="0">
                    <a:pos x="185" y="101"/>
                  </a:cxn>
                  <a:cxn ang="0">
                    <a:pos x="189" y="95"/>
                  </a:cxn>
                  <a:cxn ang="0">
                    <a:pos x="187" y="84"/>
                  </a:cxn>
                  <a:cxn ang="0">
                    <a:pos x="177" y="78"/>
                  </a:cxn>
                  <a:cxn ang="0">
                    <a:pos x="169" y="76"/>
                  </a:cxn>
                  <a:cxn ang="0">
                    <a:pos x="170" y="61"/>
                  </a:cxn>
                  <a:cxn ang="0">
                    <a:pos x="165" y="56"/>
                  </a:cxn>
                  <a:cxn ang="0">
                    <a:pos x="161" y="61"/>
                  </a:cxn>
                  <a:cxn ang="0">
                    <a:pos x="157" y="53"/>
                  </a:cxn>
                  <a:cxn ang="0">
                    <a:pos x="158" y="35"/>
                  </a:cxn>
                  <a:cxn ang="0">
                    <a:pos x="154" y="32"/>
                  </a:cxn>
                  <a:cxn ang="0">
                    <a:pos x="147" y="32"/>
                  </a:cxn>
                  <a:cxn ang="0">
                    <a:pos x="137" y="32"/>
                  </a:cxn>
                  <a:cxn ang="0">
                    <a:pos x="126" y="27"/>
                  </a:cxn>
                  <a:cxn ang="0">
                    <a:pos x="131" y="20"/>
                  </a:cxn>
                  <a:cxn ang="0">
                    <a:pos x="130" y="12"/>
                  </a:cxn>
                  <a:cxn ang="0">
                    <a:pos x="122" y="0"/>
                  </a:cxn>
                  <a:cxn ang="0">
                    <a:pos x="115" y="6"/>
                  </a:cxn>
                  <a:cxn ang="0">
                    <a:pos x="104" y="13"/>
                  </a:cxn>
                  <a:cxn ang="0">
                    <a:pos x="96" y="15"/>
                  </a:cxn>
                  <a:cxn ang="0">
                    <a:pos x="89" y="13"/>
                  </a:cxn>
                  <a:cxn ang="0">
                    <a:pos x="91" y="22"/>
                  </a:cxn>
                  <a:cxn ang="0">
                    <a:pos x="101" y="27"/>
                  </a:cxn>
                  <a:cxn ang="0">
                    <a:pos x="97" y="33"/>
                  </a:cxn>
                  <a:cxn ang="0">
                    <a:pos x="100" y="40"/>
                  </a:cxn>
                  <a:cxn ang="0">
                    <a:pos x="99" y="46"/>
                  </a:cxn>
                  <a:cxn ang="0">
                    <a:pos x="92" y="49"/>
                  </a:cxn>
                  <a:cxn ang="0">
                    <a:pos x="88" y="45"/>
                  </a:cxn>
                  <a:cxn ang="0">
                    <a:pos x="70" y="59"/>
                  </a:cxn>
                  <a:cxn ang="0">
                    <a:pos x="73" y="71"/>
                  </a:cxn>
                  <a:cxn ang="0">
                    <a:pos x="45" y="74"/>
                  </a:cxn>
                  <a:cxn ang="0">
                    <a:pos x="14" y="72"/>
                  </a:cxn>
                  <a:cxn ang="0">
                    <a:pos x="6" y="75"/>
                  </a:cxn>
                  <a:cxn ang="0">
                    <a:pos x="6" y="141"/>
                  </a:cxn>
                  <a:cxn ang="0">
                    <a:pos x="14" y="155"/>
                  </a:cxn>
                  <a:cxn ang="0">
                    <a:pos x="27" y="173"/>
                  </a:cxn>
                  <a:cxn ang="0">
                    <a:pos x="50" y="175"/>
                  </a:cxn>
                  <a:cxn ang="0">
                    <a:pos x="60" y="211"/>
                  </a:cxn>
                  <a:cxn ang="0">
                    <a:pos x="60" y="237"/>
                  </a:cxn>
                  <a:cxn ang="0">
                    <a:pos x="92" y="226"/>
                  </a:cxn>
                  <a:cxn ang="0">
                    <a:pos x="138" y="205"/>
                  </a:cxn>
                  <a:cxn ang="0">
                    <a:pos x="146" y="184"/>
                  </a:cxn>
                  <a:cxn ang="0">
                    <a:pos x="189" y="173"/>
                  </a:cxn>
                  <a:cxn ang="0">
                    <a:pos x="209" y="163"/>
                  </a:cxn>
                  <a:cxn ang="0">
                    <a:pos x="217" y="156"/>
                  </a:cxn>
                  <a:cxn ang="0">
                    <a:pos x="225" y="144"/>
                  </a:cxn>
                  <a:cxn ang="0">
                    <a:pos x="228" y="137"/>
                  </a:cxn>
                  <a:cxn ang="0">
                    <a:pos x="232" y="129"/>
                  </a:cxn>
                </a:cxnLst>
                <a:rect l="0" t="0" r="r" b="b"/>
                <a:pathLst>
                  <a:path w="232" h="237">
                    <a:moveTo>
                      <a:pt x="0" y="72"/>
                    </a:moveTo>
                    <a:cubicBezTo>
                      <a:pt x="1" y="72"/>
                      <a:pt x="2" y="73"/>
                      <a:pt x="6" y="75"/>
                    </a:cubicBezTo>
                    <a:cubicBezTo>
                      <a:pt x="6" y="66"/>
                      <a:pt x="6" y="66"/>
                      <a:pt x="6" y="66"/>
                    </a:cubicBezTo>
                    <a:lnTo>
                      <a:pt x="0" y="72"/>
                    </a:lnTo>
                    <a:close/>
                    <a:moveTo>
                      <a:pt x="231" y="124"/>
                    </a:moveTo>
                    <a:cubicBezTo>
                      <a:pt x="227" y="122"/>
                      <a:pt x="227" y="122"/>
                      <a:pt x="227" y="122"/>
                    </a:cubicBezTo>
                    <a:cubicBezTo>
                      <a:pt x="223" y="124"/>
                      <a:pt x="223" y="124"/>
                      <a:pt x="223" y="124"/>
                    </a:cubicBezTo>
                    <a:cubicBezTo>
                      <a:pt x="218" y="127"/>
                      <a:pt x="218" y="127"/>
                      <a:pt x="218" y="127"/>
                    </a:cubicBezTo>
                    <a:cubicBezTo>
                      <a:pt x="216" y="124"/>
                      <a:pt x="216" y="124"/>
                      <a:pt x="216" y="124"/>
                    </a:cubicBezTo>
                    <a:cubicBezTo>
                      <a:pt x="214" y="120"/>
                      <a:pt x="214" y="120"/>
                      <a:pt x="214" y="120"/>
                    </a:cubicBezTo>
                    <a:cubicBezTo>
                      <a:pt x="210" y="117"/>
                      <a:pt x="210" y="117"/>
                      <a:pt x="210" y="117"/>
                    </a:cubicBezTo>
                    <a:cubicBezTo>
                      <a:pt x="206" y="113"/>
                      <a:pt x="206" y="113"/>
                      <a:pt x="206" y="113"/>
                    </a:cubicBezTo>
                    <a:cubicBezTo>
                      <a:pt x="202" y="113"/>
                      <a:pt x="202" y="113"/>
                      <a:pt x="202" y="113"/>
                    </a:cubicBezTo>
                    <a:cubicBezTo>
                      <a:pt x="197" y="111"/>
                      <a:pt x="197" y="111"/>
                      <a:pt x="197" y="111"/>
                    </a:cubicBezTo>
                    <a:cubicBezTo>
                      <a:pt x="195" y="113"/>
                      <a:pt x="195" y="113"/>
                      <a:pt x="195" y="113"/>
                    </a:cubicBezTo>
                    <a:cubicBezTo>
                      <a:pt x="190" y="110"/>
                      <a:pt x="190" y="110"/>
                      <a:pt x="190" y="110"/>
                    </a:cubicBezTo>
                    <a:cubicBezTo>
                      <a:pt x="186" y="111"/>
                      <a:pt x="186" y="111"/>
                      <a:pt x="186" y="111"/>
                    </a:cubicBezTo>
                    <a:cubicBezTo>
                      <a:pt x="185" y="110"/>
                      <a:pt x="185" y="110"/>
                      <a:pt x="185" y="110"/>
                    </a:cubicBezTo>
                    <a:cubicBezTo>
                      <a:pt x="187" y="106"/>
                      <a:pt x="187" y="106"/>
                      <a:pt x="187" y="106"/>
                    </a:cubicBezTo>
                    <a:cubicBezTo>
                      <a:pt x="185" y="101"/>
                      <a:pt x="185" y="101"/>
                      <a:pt x="185" y="101"/>
                    </a:cubicBezTo>
                    <a:cubicBezTo>
                      <a:pt x="189" y="100"/>
                      <a:pt x="189" y="100"/>
                      <a:pt x="189" y="100"/>
                    </a:cubicBezTo>
                    <a:cubicBezTo>
                      <a:pt x="189" y="95"/>
                      <a:pt x="189" y="95"/>
                      <a:pt x="189" y="95"/>
                    </a:cubicBezTo>
                    <a:cubicBezTo>
                      <a:pt x="191" y="85"/>
                      <a:pt x="191" y="85"/>
                      <a:pt x="191" y="85"/>
                    </a:cubicBezTo>
                    <a:cubicBezTo>
                      <a:pt x="187" y="84"/>
                      <a:pt x="187" y="84"/>
                      <a:pt x="187" y="84"/>
                    </a:cubicBezTo>
                    <a:cubicBezTo>
                      <a:pt x="182" y="80"/>
                      <a:pt x="182" y="80"/>
                      <a:pt x="182" y="80"/>
                    </a:cubicBezTo>
                    <a:cubicBezTo>
                      <a:pt x="177" y="78"/>
                      <a:pt x="177" y="78"/>
                      <a:pt x="177" y="78"/>
                    </a:cubicBezTo>
                    <a:cubicBezTo>
                      <a:pt x="172" y="78"/>
                      <a:pt x="172" y="78"/>
                      <a:pt x="172" y="78"/>
                    </a:cubicBezTo>
                    <a:cubicBezTo>
                      <a:pt x="169" y="76"/>
                      <a:pt x="169" y="76"/>
                      <a:pt x="169" y="76"/>
                    </a:cubicBezTo>
                    <a:cubicBezTo>
                      <a:pt x="169" y="71"/>
                      <a:pt x="169" y="71"/>
                      <a:pt x="169" y="71"/>
                    </a:cubicBezTo>
                    <a:cubicBezTo>
                      <a:pt x="170" y="61"/>
                      <a:pt x="170" y="61"/>
                      <a:pt x="170" y="61"/>
                    </a:cubicBezTo>
                    <a:cubicBezTo>
                      <a:pt x="167" y="57"/>
                      <a:pt x="167" y="57"/>
                      <a:pt x="167" y="57"/>
                    </a:cubicBezTo>
                    <a:cubicBezTo>
                      <a:pt x="165" y="56"/>
                      <a:pt x="165" y="56"/>
                      <a:pt x="165" y="56"/>
                    </a:cubicBezTo>
                    <a:cubicBezTo>
                      <a:pt x="163" y="59"/>
                      <a:pt x="163" y="59"/>
                      <a:pt x="163" y="59"/>
                    </a:cubicBezTo>
                    <a:cubicBezTo>
                      <a:pt x="161" y="61"/>
                      <a:pt x="161" y="61"/>
                      <a:pt x="161" y="61"/>
                    </a:cubicBezTo>
                    <a:cubicBezTo>
                      <a:pt x="158" y="60"/>
                      <a:pt x="158" y="60"/>
                      <a:pt x="158" y="60"/>
                    </a:cubicBezTo>
                    <a:cubicBezTo>
                      <a:pt x="157" y="53"/>
                      <a:pt x="157" y="53"/>
                      <a:pt x="157" y="53"/>
                    </a:cubicBezTo>
                    <a:cubicBezTo>
                      <a:pt x="159" y="36"/>
                      <a:pt x="159" y="36"/>
                      <a:pt x="159" y="36"/>
                    </a:cubicBezTo>
                    <a:cubicBezTo>
                      <a:pt x="158" y="35"/>
                      <a:pt x="158" y="35"/>
                      <a:pt x="158" y="35"/>
                    </a:cubicBezTo>
                    <a:cubicBezTo>
                      <a:pt x="151" y="36"/>
                      <a:pt x="151" y="36"/>
                      <a:pt x="151" y="36"/>
                    </a:cubicBezTo>
                    <a:cubicBezTo>
                      <a:pt x="154" y="32"/>
                      <a:pt x="154" y="32"/>
                      <a:pt x="154" y="32"/>
                    </a:cubicBezTo>
                    <a:cubicBezTo>
                      <a:pt x="152" y="29"/>
                      <a:pt x="152" y="29"/>
                      <a:pt x="152" y="29"/>
                    </a:cubicBezTo>
                    <a:cubicBezTo>
                      <a:pt x="147" y="32"/>
                      <a:pt x="147" y="32"/>
                      <a:pt x="147" y="32"/>
                    </a:cubicBezTo>
                    <a:cubicBezTo>
                      <a:pt x="142" y="30"/>
                      <a:pt x="142" y="30"/>
                      <a:pt x="142" y="30"/>
                    </a:cubicBezTo>
                    <a:cubicBezTo>
                      <a:pt x="137" y="32"/>
                      <a:pt x="137" y="32"/>
                      <a:pt x="137" y="32"/>
                    </a:cubicBezTo>
                    <a:cubicBezTo>
                      <a:pt x="132" y="28"/>
                      <a:pt x="132" y="28"/>
                      <a:pt x="132" y="28"/>
                    </a:cubicBezTo>
                    <a:cubicBezTo>
                      <a:pt x="126" y="27"/>
                      <a:pt x="126" y="27"/>
                      <a:pt x="126" y="27"/>
                    </a:cubicBezTo>
                    <a:cubicBezTo>
                      <a:pt x="125" y="24"/>
                      <a:pt x="125" y="24"/>
                      <a:pt x="125" y="24"/>
                    </a:cubicBezTo>
                    <a:cubicBezTo>
                      <a:pt x="131" y="20"/>
                      <a:pt x="131" y="20"/>
                      <a:pt x="131" y="20"/>
                    </a:cubicBezTo>
                    <a:cubicBezTo>
                      <a:pt x="131" y="17"/>
                      <a:pt x="131" y="17"/>
                      <a:pt x="131" y="17"/>
                    </a:cubicBezTo>
                    <a:cubicBezTo>
                      <a:pt x="130" y="12"/>
                      <a:pt x="130" y="12"/>
                      <a:pt x="130" y="12"/>
                    </a:cubicBezTo>
                    <a:cubicBezTo>
                      <a:pt x="126" y="5"/>
                      <a:pt x="126" y="5"/>
                      <a:pt x="126" y="5"/>
                    </a:cubicBezTo>
                    <a:cubicBezTo>
                      <a:pt x="122" y="0"/>
                      <a:pt x="122" y="0"/>
                      <a:pt x="122" y="0"/>
                    </a:cubicBezTo>
                    <a:cubicBezTo>
                      <a:pt x="116" y="2"/>
                      <a:pt x="116" y="2"/>
                      <a:pt x="116" y="2"/>
                    </a:cubicBezTo>
                    <a:cubicBezTo>
                      <a:pt x="115" y="6"/>
                      <a:pt x="115" y="6"/>
                      <a:pt x="115" y="6"/>
                    </a:cubicBezTo>
                    <a:cubicBezTo>
                      <a:pt x="112" y="8"/>
                      <a:pt x="112" y="8"/>
                      <a:pt x="112" y="8"/>
                    </a:cubicBezTo>
                    <a:cubicBezTo>
                      <a:pt x="104" y="13"/>
                      <a:pt x="104" y="13"/>
                      <a:pt x="104" y="13"/>
                    </a:cubicBezTo>
                    <a:cubicBezTo>
                      <a:pt x="100" y="16"/>
                      <a:pt x="100" y="16"/>
                      <a:pt x="100" y="16"/>
                    </a:cubicBezTo>
                    <a:cubicBezTo>
                      <a:pt x="96" y="15"/>
                      <a:pt x="96" y="15"/>
                      <a:pt x="96" y="15"/>
                    </a:cubicBezTo>
                    <a:cubicBezTo>
                      <a:pt x="92" y="17"/>
                      <a:pt x="92" y="17"/>
                      <a:pt x="92" y="17"/>
                    </a:cubicBezTo>
                    <a:cubicBezTo>
                      <a:pt x="89" y="13"/>
                      <a:pt x="89" y="13"/>
                      <a:pt x="89" y="13"/>
                    </a:cubicBezTo>
                    <a:cubicBezTo>
                      <a:pt x="88" y="16"/>
                      <a:pt x="88" y="16"/>
                      <a:pt x="88" y="16"/>
                    </a:cubicBezTo>
                    <a:cubicBezTo>
                      <a:pt x="91" y="22"/>
                      <a:pt x="91" y="22"/>
                      <a:pt x="91" y="22"/>
                    </a:cubicBezTo>
                    <a:cubicBezTo>
                      <a:pt x="99" y="24"/>
                      <a:pt x="99" y="24"/>
                      <a:pt x="99" y="24"/>
                    </a:cubicBezTo>
                    <a:cubicBezTo>
                      <a:pt x="101" y="27"/>
                      <a:pt x="101" y="27"/>
                      <a:pt x="101" y="27"/>
                    </a:cubicBezTo>
                    <a:cubicBezTo>
                      <a:pt x="97" y="30"/>
                      <a:pt x="97" y="30"/>
                      <a:pt x="97" y="30"/>
                    </a:cubicBezTo>
                    <a:cubicBezTo>
                      <a:pt x="97" y="33"/>
                      <a:pt x="97" y="33"/>
                      <a:pt x="97" y="33"/>
                    </a:cubicBezTo>
                    <a:cubicBezTo>
                      <a:pt x="101" y="35"/>
                      <a:pt x="101" y="35"/>
                      <a:pt x="101" y="35"/>
                    </a:cubicBezTo>
                    <a:cubicBezTo>
                      <a:pt x="100" y="40"/>
                      <a:pt x="100" y="40"/>
                      <a:pt x="100" y="40"/>
                    </a:cubicBezTo>
                    <a:cubicBezTo>
                      <a:pt x="97" y="42"/>
                      <a:pt x="97" y="42"/>
                      <a:pt x="97" y="42"/>
                    </a:cubicBezTo>
                    <a:cubicBezTo>
                      <a:pt x="99" y="46"/>
                      <a:pt x="99" y="46"/>
                      <a:pt x="99" y="46"/>
                    </a:cubicBezTo>
                    <a:cubicBezTo>
                      <a:pt x="96" y="47"/>
                      <a:pt x="96" y="47"/>
                      <a:pt x="96" y="47"/>
                    </a:cubicBezTo>
                    <a:cubicBezTo>
                      <a:pt x="92" y="49"/>
                      <a:pt x="92" y="49"/>
                      <a:pt x="92" y="49"/>
                    </a:cubicBezTo>
                    <a:cubicBezTo>
                      <a:pt x="91" y="44"/>
                      <a:pt x="91" y="44"/>
                      <a:pt x="91" y="44"/>
                    </a:cubicBezTo>
                    <a:cubicBezTo>
                      <a:pt x="88" y="45"/>
                      <a:pt x="88" y="45"/>
                      <a:pt x="88" y="45"/>
                    </a:cubicBezTo>
                    <a:cubicBezTo>
                      <a:pt x="78" y="53"/>
                      <a:pt x="78" y="53"/>
                      <a:pt x="78" y="53"/>
                    </a:cubicBezTo>
                    <a:cubicBezTo>
                      <a:pt x="70" y="59"/>
                      <a:pt x="70" y="59"/>
                      <a:pt x="70" y="59"/>
                    </a:cubicBezTo>
                    <a:cubicBezTo>
                      <a:pt x="72" y="65"/>
                      <a:pt x="72" y="65"/>
                      <a:pt x="72" y="65"/>
                    </a:cubicBezTo>
                    <a:cubicBezTo>
                      <a:pt x="73" y="71"/>
                      <a:pt x="73" y="71"/>
                      <a:pt x="73" y="71"/>
                    </a:cubicBezTo>
                    <a:cubicBezTo>
                      <a:pt x="63" y="74"/>
                      <a:pt x="63" y="74"/>
                      <a:pt x="63" y="74"/>
                    </a:cubicBezTo>
                    <a:cubicBezTo>
                      <a:pt x="45" y="74"/>
                      <a:pt x="45" y="74"/>
                      <a:pt x="45" y="74"/>
                    </a:cubicBezTo>
                    <a:cubicBezTo>
                      <a:pt x="32" y="75"/>
                      <a:pt x="32" y="75"/>
                      <a:pt x="32" y="75"/>
                    </a:cubicBezTo>
                    <a:cubicBezTo>
                      <a:pt x="14" y="72"/>
                      <a:pt x="14" y="72"/>
                      <a:pt x="14" y="72"/>
                    </a:cubicBezTo>
                    <a:cubicBezTo>
                      <a:pt x="9" y="77"/>
                      <a:pt x="9" y="77"/>
                      <a:pt x="9" y="77"/>
                    </a:cubicBezTo>
                    <a:cubicBezTo>
                      <a:pt x="8" y="76"/>
                      <a:pt x="7" y="76"/>
                      <a:pt x="6" y="75"/>
                    </a:cubicBezTo>
                    <a:cubicBezTo>
                      <a:pt x="6" y="116"/>
                      <a:pt x="6" y="116"/>
                      <a:pt x="6" y="116"/>
                    </a:cubicBezTo>
                    <a:cubicBezTo>
                      <a:pt x="6" y="141"/>
                      <a:pt x="6" y="141"/>
                      <a:pt x="6" y="141"/>
                    </a:cubicBezTo>
                    <a:cubicBezTo>
                      <a:pt x="14" y="153"/>
                      <a:pt x="14" y="153"/>
                      <a:pt x="14" y="153"/>
                    </a:cubicBezTo>
                    <a:cubicBezTo>
                      <a:pt x="14" y="154"/>
                      <a:pt x="14" y="155"/>
                      <a:pt x="14" y="155"/>
                    </a:cubicBezTo>
                    <a:cubicBezTo>
                      <a:pt x="14" y="155"/>
                      <a:pt x="15" y="155"/>
                      <a:pt x="16" y="156"/>
                    </a:cubicBezTo>
                    <a:cubicBezTo>
                      <a:pt x="27" y="173"/>
                      <a:pt x="27" y="173"/>
                      <a:pt x="27" y="173"/>
                    </a:cubicBezTo>
                    <a:cubicBezTo>
                      <a:pt x="48" y="173"/>
                      <a:pt x="48" y="173"/>
                      <a:pt x="48" y="173"/>
                    </a:cubicBezTo>
                    <a:cubicBezTo>
                      <a:pt x="48" y="173"/>
                      <a:pt x="49" y="174"/>
                      <a:pt x="50" y="175"/>
                    </a:cubicBezTo>
                    <a:cubicBezTo>
                      <a:pt x="59" y="201"/>
                      <a:pt x="59" y="201"/>
                      <a:pt x="59" y="201"/>
                    </a:cubicBezTo>
                    <a:cubicBezTo>
                      <a:pt x="59" y="205"/>
                      <a:pt x="60" y="208"/>
                      <a:pt x="60" y="211"/>
                    </a:cubicBezTo>
                    <a:cubicBezTo>
                      <a:pt x="60" y="229"/>
                      <a:pt x="60" y="229"/>
                      <a:pt x="60" y="229"/>
                    </a:cubicBezTo>
                    <a:cubicBezTo>
                      <a:pt x="60" y="237"/>
                      <a:pt x="60" y="237"/>
                      <a:pt x="60" y="237"/>
                    </a:cubicBezTo>
                    <a:cubicBezTo>
                      <a:pt x="76" y="232"/>
                      <a:pt x="76" y="232"/>
                      <a:pt x="76" y="232"/>
                    </a:cubicBezTo>
                    <a:cubicBezTo>
                      <a:pt x="92" y="226"/>
                      <a:pt x="92" y="226"/>
                      <a:pt x="92" y="226"/>
                    </a:cubicBezTo>
                    <a:cubicBezTo>
                      <a:pt x="103" y="205"/>
                      <a:pt x="103" y="205"/>
                      <a:pt x="103" y="205"/>
                    </a:cubicBezTo>
                    <a:cubicBezTo>
                      <a:pt x="138" y="205"/>
                      <a:pt x="138" y="205"/>
                      <a:pt x="138" y="205"/>
                    </a:cubicBezTo>
                    <a:cubicBezTo>
                      <a:pt x="146" y="205"/>
                      <a:pt x="146" y="205"/>
                      <a:pt x="146" y="205"/>
                    </a:cubicBezTo>
                    <a:cubicBezTo>
                      <a:pt x="146" y="184"/>
                      <a:pt x="146" y="184"/>
                      <a:pt x="146" y="184"/>
                    </a:cubicBezTo>
                    <a:cubicBezTo>
                      <a:pt x="178" y="184"/>
                      <a:pt x="178" y="184"/>
                      <a:pt x="178" y="184"/>
                    </a:cubicBezTo>
                    <a:cubicBezTo>
                      <a:pt x="189" y="173"/>
                      <a:pt x="189" y="173"/>
                      <a:pt x="189" y="173"/>
                    </a:cubicBezTo>
                    <a:cubicBezTo>
                      <a:pt x="210" y="170"/>
                      <a:pt x="210" y="170"/>
                      <a:pt x="210" y="170"/>
                    </a:cubicBezTo>
                    <a:cubicBezTo>
                      <a:pt x="209" y="163"/>
                      <a:pt x="209" y="163"/>
                      <a:pt x="209" y="163"/>
                    </a:cubicBezTo>
                    <a:cubicBezTo>
                      <a:pt x="213" y="159"/>
                      <a:pt x="213" y="159"/>
                      <a:pt x="213" y="159"/>
                    </a:cubicBezTo>
                    <a:cubicBezTo>
                      <a:pt x="217" y="156"/>
                      <a:pt x="217" y="156"/>
                      <a:pt x="217" y="156"/>
                    </a:cubicBezTo>
                    <a:cubicBezTo>
                      <a:pt x="219" y="147"/>
                      <a:pt x="219" y="147"/>
                      <a:pt x="219" y="147"/>
                    </a:cubicBezTo>
                    <a:cubicBezTo>
                      <a:pt x="225" y="144"/>
                      <a:pt x="225" y="144"/>
                      <a:pt x="225" y="144"/>
                    </a:cubicBezTo>
                    <a:cubicBezTo>
                      <a:pt x="225" y="141"/>
                      <a:pt x="225" y="141"/>
                      <a:pt x="225" y="141"/>
                    </a:cubicBezTo>
                    <a:cubicBezTo>
                      <a:pt x="228" y="137"/>
                      <a:pt x="228" y="137"/>
                      <a:pt x="228" y="137"/>
                    </a:cubicBezTo>
                    <a:cubicBezTo>
                      <a:pt x="229" y="133"/>
                      <a:pt x="229" y="133"/>
                      <a:pt x="229" y="133"/>
                    </a:cubicBezTo>
                    <a:cubicBezTo>
                      <a:pt x="232" y="129"/>
                      <a:pt x="232" y="129"/>
                      <a:pt x="232" y="129"/>
                    </a:cubicBezTo>
                    <a:cubicBezTo>
                      <a:pt x="231" y="124"/>
                      <a:pt x="231" y="124"/>
                      <a:pt x="231" y="124"/>
                    </a:cubicBez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3" name="Italy" descr="© INSCALE GmbH, 05.05.2010&#10;http://www.presentationload.com/">
                <a:extLst>
                  <a:ext uri="{FF2B5EF4-FFF2-40B4-BE49-F238E27FC236}">
                    <a16:creationId xmlns:a16="http://schemas.microsoft.com/office/drawing/2014/main" id="{64C69DB6-C00A-F157-35E5-42BE06C8C48E}"/>
                  </a:ext>
                </a:extLst>
              </p:cNvPr>
              <p:cNvSpPr>
                <a:spLocks noEditPoints="1"/>
              </p:cNvSpPr>
              <p:nvPr/>
            </p:nvSpPr>
            <p:spPr bwMode="gray">
              <a:xfrm>
                <a:off x="5762519" y="2243402"/>
                <a:ext cx="366971" cy="390943"/>
              </a:xfrm>
              <a:custGeom>
                <a:avLst/>
                <a:gdLst>
                  <a:gd name="T0" fmla="*/ 2147483647 w 780"/>
                  <a:gd name="T1" fmla="*/ 2147483647 h 828"/>
                  <a:gd name="T2" fmla="*/ 2147483647 w 780"/>
                  <a:gd name="T3" fmla="*/ 2147483647 h 828"/>
                  <a:gd name="T4" fmla="*/ 2147483647 w 780"/>
                  <a:gd name="T5" fmla="*/ 2147483647 h 828"/>
                  <a:gd name="T6" fmla="*/ 2147483647 w 780"/>
                  <a:gd name="T7" fmla="*/ 2147483647 h 828"/>
                  <a:gd name="T8" fmla="*/ 2147483647 w 780"/>
                  <a:gd name="T9" fmla="*/ 2147483647 h 828"/>
                  <a:gd name="T10" fmla="*/ 2147483647 w 780"/>
                  <a:gd name="T11" fmla="*/ 2147483647 h 828"/>
                  <a:gd name="T12" fmla="*/ 2147483647 w 780"/>
                  <a:gd name="T13" fmla="*/ 2147483647 h 828"/>
                  <a:gd name="T14" fmla="*/ 2147483647 w 780"/>
                  <a:gd name="T15" fmla="*/ 2147483647 h 828"/>
                  <a:gd name="T16" fmla="*/ 2147483647 w 780"/>
                  <a:gd name="T17" fmla="*/ 2147483647 h 828"/>
                  <a:gd name="T18" fmla="*/ 2147483647 w 780"/>
                  <a:gd name="T19" fmla="*/ 2147483647 h 828"/>
                  <a:gd name="T20" fmla="*/ 2147483647 w 780"/>
                  <a:gd name="T21" fmla="*/ 2147483647 h 828"/>
                  <a:gd name="T22" fmla="*/ 2147483647 w 780"/>
                  <a:gd name="T23" fmla="*/ 2147483647 h 828"/>
                  <a:gd name="T24" fmla="*/ 2147483647 w 780"/>
                  <a:gd name="T25" fmla="*/ 2147483647 h 828"/>
                  <a:gd name="T26" fmla="*/ 2147483647 w 780"/>
                  <a:gd name="T27" fmla="*/ 2147483647 h 828"/>
                  <a:gd name="T28" fmla="*/ 2147483647 w 780"/>
                  <a:gd name="T29" fmla="*/ 2147483647 h 828"/>
                  <a:gd name="T30" fmla="*/ 2147483647 w 780"/>
                  <a:gd name="T31" fmla="*/ 2147483647 h 828"/>
                  <a:gd name="T32" fmla="*/ 2147483647 w 780"/>
                  <a:gd name="T33" fmla="*/ 2147483647 h 828"/>
                  <a:gd name="T34" fmla="*/ 2147483647 w 780"/>
                  <a:gd name="T35" fmla="*/ 2147483647 h 828"/>
                  <a:gd name="T36" fmla="*/ 2147483647 w 780"/>
                  <a:gd name="T37" fmla="*/ 2147483647 h 828"/>
                  <a:gd name="T38" fmla="*/ 2147483647 w 780"/>
                  <a:gd name="T39" fmla="*/ 2147483647 h 828"/>
                  <a:gd name="T40" fmla="*/ 2147483647 w 780"/>
                  <a:gd name="T41" fmla="*/ 2147483647 h 828"/>
                  <a:gd name="T42" fmla="*/ 2147483647 w 780"/>
                  <a:gd name="T43" fmla="*/ 2147483647 h 828"/>
                  <a:gd name="T44" fmla="*/ 2147483647 w 780"/>
                  <a:gd name="T45" fmla="*/ 2147483647 h 828"/>
                  <a:gd name="T46" fmla="*/ 2147483647 w 780"/>
                  <a:gd name="T47" fmla="*/ 2147483647 h 828"/>
                  <a:gd name="T48" fmla="*/ 2147483647 w 780"/>
                  <a:gd name="T49" fmla="*/ 2147483647 h 828"/>
                  <a:gd name="T50" fmla="*/ 2147483647 w 780"/>
                  <a:gd name="T51" fmla="*/ 2147483647 h 828"/>
                  <a:gd name="T52" fmla="*/ 2147483647 w 780"/>
                  <a:gd name="T53" fmla="*/ 2147483647 h 828"/>
                  <a:gd name="T54" fmla="*/ 2147483647 w 780"/>
                  <a:gd name="T55" fmla="*/ 2147483647 h 828"/>
                  <a:gd name="T56" fmla="*/ 2147483647 w 780"/>
                  <a:gd name="T57" fmla="*/ 2147483647 h 828"/>
                  <a:gd name="T58" fmla="*/ 2147483647 w 780"/>
                  <a:gd name="T59" fmla="*/ 2147483647 h 828"/>
                  <a:gd name="T60" fmla="*/ 2147483647 w 780"/>
                  <a:gd name="T61" fmla="*/ 2147483647 h 828"/>
                  <a:gd name="T62" fmla="*/ 2147483647 w 780"/>
                  <a:gd name="T63" fmla="*/ 2147483647 h 828"/>
                  <a:gd name="T64" fmla="*/ 2147483647 w 780"/>
                  <a:gd name="T65" fmla="*/ 2147483647 h 828"/>
                  <a:gd name="T66" fmla="*/ 2147483647 w 780"/>
                  <a:gd name="T67" fmla="*/ 2147483647 h 828"/>
                  <a:gd name="T68" fmla="*/ 2147483647 w 780"/>
                  <a:gd name="T69" fmla="*/ 2147483647 h 828"/>
                  <a:gd name="T70" fmla="*/ 2147483647 w 780"/>
                  <a:gd name="T71" fmla="*/ 2147483647 h 828"/>
                  <a:gd name="T72" fmla="*/ 2147483647 w 780"/>
                  <a:gd name="T73" fmla="*/ 2147483647 h 828"/>
                  <a:gd name="T74" fmla="*/ 2147483647 w 780"/>
                  <a:gd name="T75" fmla="*/ 2147483647 h 828"/>
                  <a:gd name="T76" fmla="*/ 2147483647 w 780"/>
                  <a:gd name="T77" fmla="*/ 2147483647 h 828"/>
                  <a:gd name="T78" fmla="*/ 2147483647 w 780"/>
                  <a:gd name="T79" fmla="*/ 2147483647 h 828"/>
                  <a:gd name="T80" fmla="*/ 2147483647 w 780"/>
                  <a:gd name="T81" fmla="*/ 2147483647 h 828"/>
                  <a:gd name="T82" fmla="*/ 2147483647 w 780"/>
                  <a:gd name="T83" fmla="*/ 2147483647 h 828"/>
                  <a:gd name="T84" fmla="*/ 2147483647 w 780"/>
                  <a:gd name="T85" fmla="*/ 2147483647 h 828"/>
                  <a:gd name="T86" fmla="*/ 2147483647 w 780"/>
                  <a:gd name="T87" fmla="*/ 2147483647 h 828"/>
                  <a:gd name="T88" fmla="*/ 2147483647 w 780"/>
                  <a:gd name="T89" fmla="*/ 2147483647 h 828"/>
                  <a:gd name="T90" fmla="*/ 2147483647 w 780"/>
                  <a:gd name="T91" fmla="*/ 2147483647 h 828"/>
                  <a:gd name="T92" fmla="*/ 2147483647 w 780"/>
                  <a:gd name="T93" fmla="*/ 2147483647 h 828"/>
                  <a:gd name="T94" fmla="*/ 2147483647 w 780"/>
                  <a:gd name="T95" fmla="*/ 2147483647 h 828"/>
                  <a:gd name="T96" fmla="*/ 2147483647 w 780"/>
                  <a:gd name="T97" fmla="*/ 2147483647 h 828"/>
                  <a:gd name="T98" fmla="*/ 2147483647 w 780"/>
                  <a:gd name="T99" fmla="*/ 2147483647 h 828"/>
                  <a:gd name="T100" fmla="*/ 2147483647 w 780"/>
                  <a:gd name="T101" fmla="*/ 2147483647 h 828"/>
                  <a:gd name="T102" fmla="*/ 2147483647 w 780"/>
                  <a:gd name="T103" fmla="*/ 2147483647 h 828"/>
                  <a:gd name="T104" fmla="*/ 2147483647 w 780"/>
                  <a:gd name="T105" fmla="*/ 2147483647 h 828"/>
                  <a:gd name="T106" fmla="*/ 2147483647 w 780"/>
                  <a:gd name="T107" fmla="*/ 2147483647 h 828"/>
                  <a:gd name="T108" fmla="*/ 2147483647 w 780"/>
                  <a:gd name="T109" fmla="*/ 2147483647 h 828"/>
                  <a:gd name="T110" fmla="*/ 2147483647 w 780"/>
                  <a:gd name="T111" fmla="*/ 2147483647 h 828"/>
                  <a:gd name="T112" fmla="*/ 2147483647 w 780"/>
                  <a:gd name="T113" fmla="*/ 2147483647 h 82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80"/>
                  <a:gd name="T172" fmla="*/ 0 h 828"/>
                  <a:gd name="T173" fmla="*/ 780 w 780"/>
                  <a:gd name="T174" fmla="*/ 828 h 82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80" h="828">
                    <a:moveTo>
                      <a:pt x="570" y="720"/>
                    </a:moveTo>
                    <a:lnTo>
                      <a:pt x="558" y="714"/>
                    </a:lnTo>
                    <a:lnTo>
                      <a:pt x="552" y="708"/>
                    </a:lnTo>
                    <a:lnTo>
                      <a:pt x="540" y="708"/>
                    </a:lnTo>
                    <a:lnTo>
                      <a:pt x="534" y="714"/>
                    </a:lnTo>
                    <a:lnTo>
                      <a:pt x="522" y="720"/>
                    </a:lnTo>
                    <a:lnTo>
                      <a:pt x="516" y="726"/>
                    </a:lnTo>
                    <a:lnTo>
                      <a:pt x="468" y="726"/>
                    </a:lnTo>
                    <a:lnTo>
                      <a:pt x="456" y="720"/>
                    </a:lnTo>
                    <a:lnTo>
                      <a:pt x="444" y="708"/>
                    </a:lnTo>
                    <a:lnTo>
                      <a:pt x="438" y="708"/>
                    </a:lnTo>
                    <a:lnTo>
                      <a:pt x="420" y="726"/>
                    </a:lnTo>
                    <a:lnTo>
                      <a:pt x="402" y="714"/>
                    </a:lnTo>
                    <a:lnTo>
                      <a:pt x="396" y="714"/>
                    </a:lnTo>
                    <a:lnTo>
                      <a:pt x="384" y="726"/>
                    </a:lnTo>
                    <a:lnTo>
                      <a:pt x="384" y="738"/>
                    </a:lnTo>
                    <a:lnTo>
                      <a:pt x="396" y="750"/>
                    </a:lnTo>
                    <a:lnTo>
                      <a:pt x="420" y="762"/>
                    </a:lnTo>
                    <a:lnTo>
                      <a:pt x="426" y="762"/>
                    </a:lnTo>
                    <a:lnTo>
                      <a:pt x="444" y="780"/>
                    </a:lnTo>
                    <a:lnTo>
                      <a:pt x="444" y="786"/>
                    </a:lnTo>
                    <a:lnTo>
                      <a:pt x="456" y="786"/>
                    </a:lnTo>
                    <a:lnTo>
                      <a:pt x="468" y="798"/>
                    </a:lnTo>
                    <a:lnTo>
                      <a:pt x="480" y="804"/>
                    </a:lnTo>
                    <a:lnTo>
                      <a:pt x="498" y="798"/>
                    </a:lnTo>
                    <a:lnTo>
                      <a:pt x="504" y="804"/>
                    </a:lnTo>
                    <a:lnTo>
                      <a:pt x="516" y="810"/>
                    </a:lnTo>
                    <a:lnTo>
                      <a:pt x="522" y="822"/>
                    </a:lnTo>
                    <a:lnTo>
                      <a:pt x="534" y="828"/>
                    </a:lnTo>
                    <a:lnTo>
                      <a:pt x="558" y="828"/>
                    </a:lnTo>
                    <a:lnTo>
                      <a:pt x="570" y="816"/>
                    </a:lnTo>
                    <a:lnTo>
                      <a:pt x="570" y="792"/>
                    </a:lnTo>
                    <a:lnTo>
                      <a:pt x="564" y="780"/>
                    </a:lnTo>
                    <a:lnTo>
                      <a:pt x="564" y="768"/>
                    </a:lnTo>
                    <a:lnTo>
                      <a:pt x="570" y="750"/>
                    </a:lnTo>
                    <a:lnTo>
                      <a:pt x="576" y="738"/>
                    </a:lnTo>
                    <a:lnTo>
                      <a:pt x="582" y="732"/>
                    </a:lnTo>
                    <a:lnTo>
                      <a:pt x="582" y="714"/>
                    </a:lnTo>
                    <a:lnTo>
                      <a:pt x="576" y="702"/>
                    </a:lnTo>
                    <a:lnTo>
                      <a:pt x="570" y="720"/>
                    </a:lnTo>
                    <a:close/>
                    <a:moveTo>
                      <a:pt x="180" y="468"/>
                    </a:moveTo>
                    <a:lnTo>
                      <a:pt x="156" y="480"/>
                    </a:lnTo>
                    <a:lnTo>
                      <a:pt x="150" y="486"/>
                    </a:lnTo>
                    <a:lnTo>
                      <a:pt x="138" y="492"/>
                    </a:lnTo>
                    <a:lnTo>
                      <a:pt x="132" y="498"/>
                    </a:lnTo>
                    <a:lnTo>
                      <a:pt x="126" y="498"/>
                    </a:lnTo>
                    <a:lnTo>
                      <a:pt x="114" y="492"/>
                    </a:lnTo>
                    <a:lnTo>
                      <a:pt x="102" y="480"/>
                    </a:lnTo>
                    <a:lnTo>
                      <a:pt x="96" y="498"/>
                    </a:lnTo>
                    <a:lnTo>
                      <a:pt x="102" y="504"/>
                    </a:lnTo>
                    <a:lnTo>
                      <a:pt x="114" y="510"/>
                    </a:lnTo>
                    <a:lnTo>
                      <a:pt x="120" y="522"/>
                    </a:lnTo>
                    <a:lnTo>
                      <a:pt x="120" y="540"/>
                    </a:lnTo>
                    <a:lnTo>
                      <a:pt x="114" y="558"/>
                    </a:lnTo>
                    <a:lnTo>
                      <a:pt x="114" y="570"/>
                    </a:lnTo>
                    <a:lnTo>
                      <a:pt x="126" y="582"/>
                    </a:lnTo>
                    <a:lnTo>
                      <a:pt x="114" y="588"/>
                    </a:lnTo>
                    <a:lnTo>
                      <a:pt x="120" y="636"/>
                    </a:lnTo>
                    <a:lnTo>
                      <a:pt x="108" y="636"/>
                    </a:lnTo>
                    <a:lnTo>
                      <a:pt x="126" y="654"/>
                    </a:lnTo>
                    <a:lnTo>
                      <a:pt x="138" y="654"/>
                    </a:lnTo>
                    <a:lnTo>
                      <a:pt x="144" y="642"/>
                    </a:lnTo>
                    <a:lnTo>
                      <a:pt x="156" y="630"/>
                    </a:lnTo>
                    <a:lnTo>
                      <a:pt x="156" y="618"/>
                    </a:lnTo>
                    <a:lnTo>
                      <a:pt x="168" y="630"/>
                    </a:lnTo>
                    <a:lnTo>
                      <a:pt x="180" y="636"/>
                    </a:lnTo>
                    <a:lnTo>
                      <a:pt x="186" y="636"/>
                    </a:lnTo>
                    <a:lnTo>
                      <a:pt x="192" y="630"/>
                    </a:lnTo>
                    <a:lnTo>
                      <a:pt x="198" y="618"/>
                    </a:lnTo>
                    <a:lnTo>
                      <a:pt x="198" y="594"/>
                    </a:lnTo>
                    <a:lnTo>
                      <a:pt x="204" y="582"/>
                    </a:lnTo>
                    <a:lnTo>
                      <a:pt x="204" y="558"/>
                    </a:lnTo>
                    <a:lnTo>
                      <a:pt x="198" y="552"/>
                    </a:lnTo>
                    <a:lnTo>
                      <a:pt x="192" y="552"/>
                    </a:lnTo>
                    <a:lnTo>
                      <a:pt x="192" y="546"/>
                    </a:lnTo>
                    <a:lnTo>
                      <a:pt x="198" y="540"/>
                    </a:lnTo>
                    <a:lnTo>
                      <a:pt x="204" y="540"/>
                    </a:lnTo>
                    <a:lnTo>
                      <a:pt x="210" y="534"/>
                    </a:lnTo>
                    <a:lnTo>
                      <a:pt x="210" y="522"/>
                    </a:lnTo>
                    <a:lnTo>
                      <a:pt x="204" y="510"/>
                    </a:lnTo>
                    <a:lnTo>
                      <a:pt x="204" y="492"/>
                    </a:lnTo>
                    <a:lnTo>
                      <a:pt x="198" y="480"/>
                    </a:lnTo>
                    <a:lnTo>
                      <a:pt x="186" y="474"/>
                    </a:lnTo>
                    <a:lnTo>
                      <a:pt x="180" y="468"/>
                    </a:lnTo>
                    <a:close/>
                    <a:moveTo>
                      <a:pt x="774" y="546"/>
                    </a:moveTo>
                    <a:lnTo>
                      <a:pt x="768" y="534"/>
                    </a:lnTo>
                    <a:lnTo>
                      <a:pt x="756" y="528"/>
                    </a:lnTo>
                    <a:lnTo>
                      <a:pt x="738" y="510"/>
                    </a:lnTo>
                    <a:lnTo>
                      <a:pt x="678" y="480"/>
                    </a:lnTo>
                    <a:lnTo>
                      <a:pt x="672" y="480"/>
                    </a:lnTo>
                    <a:lnTo>
                      <a:pt x="660" y="474"/>
                    </a:lnTo>
                    <a:lnTo>
                      <a:pt x="648" y="474"/>
                    </a:lnTo>
                    <a:lnTo>
                      <a:pt x="630" y="468"/>
                    </a:lnTo>
                    <a:lnTo>
                      <a:pt x="606" y="456"/>
                    </a:lnTo>
                    <a:lnTo>
                      <a:pt x="606" y="450"/>
                    </a:lnTo>
                    <a:lnTo>
                      <a:pt x="612" y="438"/>
                    </a:lnTo>
                    <a:lnTo>
                      <a:pt x="624" y="426"/>
                    </a:lnTo>
                    <a:lnTo>
                      <a:pt x="624" y="420"/>
                    </a:lnTo>
                    <a:lnTo>
                      <a:pt x="618" y="414"/>
                    </a:lnTo>
                    <a:lnTo>
                      <a:pt x="612" y="414"/>
                    </a:lnTo>
                    <a:lnTo>
                      <a:pt x="594" y="408"/>
                    </a:lnTo>
                    <a:lnTo>
                      <a:pt x="552" y="408"/>
                    </a:lnTo>
                    <a:lnTo>
                      <a:pt x="540" y="402"/>
                    </a:lnTo>
                    <a:lnTo>
                      <a:pt x="534" y="396"/>
                    </a:lnTo>
                    <a:lnTo>
                      <a:pt x="516" y="384"/>
                    </a:lnTo>
                    <a:lnTo>
                      <a:pt x="492" y="360"/>
                    </a:lnTo>
                    <a:lnTo>
                      <a:pt x="480" y="342"/>
                    </a:lnTo>
                    <a:lnTo>
                      <a:pt x="474" y="336"/>
                    </a:lnTo>
                    <a:lnTo>
                      <a:pt x="468" y="324"/>
                    </a:lnTo>
                    <a:lnTo>
                      <a:pt x="468" y="312"/>
                    </a:lnTo>
                    <a:lnTo>
                      <a:pt x="450" y="276"/>
                    </a:lnTo>
                    <a:lnTo>
                      <a:pt x="438" y="270"/>
                    </a:lnTo>
                    <a:lnTo>
                      <a:pt x="432" y="264"/>
                    </a:lnTo>
                    <a:lnTo>
                      <a:pt x="420" y="258"/>
                    </a:lnTo>
                    <a:lnTo>
                      <a:pt x="414" y="252"/>
                    </a:lnTo>
                    <a:lnTo>
                      <a:pt x="378" y="222"/>
                    </a:lnTo>
                    <a:lnTo>
                      <a:pt x="372" y="210"/>
                    </a:lnTo>
                    <a:lnTo>
                      <a:pt x="360" y="198"/>
                    </a:lnTo>
                    <a:lnTo>
                      <a:pt x="360" y="186"/>
                    </a:lnTo>
                    <a:lnTo>
                      <a:pt x="366" y="180"/>
                    </a:lnTo>
                    <a:lnTo>
                      <a:pt x="384" y="180"/>
                    </a:lnTo>
                    <a:lnTo>
                      <a:pt x="384" y="174"/>
                    </a:lnTo>
                    <a:lnTo>
                      <a:pt x="372" y="162"/>
                    </a:lnTo>
                    <a:lnTo>
                      <a:pt x="366" y="150"/>
                    </a:lnTo>
                    <a:lnTo>
                      <a:pt x="366" y="138"/>
                    </a:lnTo>
                    <a:lnTo>
                      <a:pt x="402" y="120"/>
                    </a:lnTo>
                    <a:lnTo>
                      <a:pt x="408" y="114"/>
                    </a:lnTo>
                    <a:lnTo>
                      <a:pt x="414" y="114"/>
                    </a:lnTo>
                    <a:lnTo>
                      <a:pt x="438" y="108"/>
                    </a:lnTo>
                    <a:lnTo>
                      <a:pt x="444" y="72"/>
                    </a:lnTo>
                    <a:lnTo>
                      <a:pt x="432" y="66"/>
                    </a:lnTo>
                    <a:lnTo>
                      <a:pt x="438" y="60"/>
                    </a:lnTo>
                    <a:lnTo>
                      <a:pt x="438" y="42"/>
                    </a:lnTo>
                    <a:lnTo>
                      <a:pt x="384" y="42"/>
                    </a:lnTo>
                    <a:lnTo>
                      <a:pt x="378" y="24"/>
                    </a:lnTo>
                    <a:lnTo>
                      <a:pt x="366" y="24"/>
                    </a:lnTo>
                    <a:lnTo>
                      <a:pt x="366" y="6"/>
                    </a:lnTo>
                    <a:lnTo>
                      <a:pt x="360" y="0"/>
                    </a:lnTo>
                    <a:lnTo>
                      <a:pt x="342" y="0"/>
                    </a:lnTo>
                    <a:lnTo>
                      <a:pt x="336" y="6"/>
                    </a:lnTo>
                    <a:lnTo>
                      <a:pt x="336" y="12"/>
                    </a:lnTo>
                    <a:lnTo>
                      <a:pt x="294" y="12"/>
                    </a:lnTo>
                    <a:lnTo>
                      <a:pt x="282" y="30"/>
                    </a:lnTo>
                    <a:lnTo>
                      <a:pt x="270" y="24"/>
                    </a:lnTo>
                    <a:lnTo>
                      <a:pt x="252" y="24"/>
                    </a:lnTo>
                    <a:lnTo>
                      <a:pt x="246" y="42"/>
                    </a:lnTo>
                    <a:lnTo>
                      <a:pt x="222" y="42"/>
                    </a:lnTo>
                    <a:lnTo>
                      <a:pt x="222" y="48"/>
                    </a:lnTo>
                    <a:lnTo>
                      <a:pt x="234" y="60"/>
                    </a:lnTo>
                    <a:lnTo>
                      <a:pt x="228" y="72"/>
                    </a:lnTo>
                    <a:lnTo>
                      <a:pt x="210" y="60"/>
                    </a:lnTo>
                    <a:lnTo>
                      <a:pt x="192" y="66"/>
                    </a:lnTo>
                    <a:lnTo>
                      <a:pt x="180" y="48"/>
                    </a:lnTo>
                    <a:lnTo>
                      <a:pt x="174" y="72"/>
                    </a:lnTo>
                    <a:lnTo>
                      <a:pt x="162" y="84"/>
                    </a:lnTo>
                    <a:lnTo>
                      <a:pt x="162" y="102"/>
                    </a:lnTo>
                    <a:lnTo>
                      <a:pt x="138" y="78"/>
                    </a:lnTo>
                    <a:lnTo>
                      <a:pt x="132" y="78"/>
                    </a:lnTo>
                    <a:lnTo>
                      <a:pt x="132" y="72"/>
                    </a:lnTo>
                    <a:lnTo>
                      <a:pt x="126" y="66"/>
                    </a:lnTo>
                    <a:lnTo>
                      <a:pt x="126" y="60"/>
                    </a:lnTo>
                    <a:lnTo>
                      <a:pt x="120" y="54"/>
                    </a:lnTo>
                    <a:lnTo>
                      <a:pt x="108" y="54"/>
                    </a:lnTo>
                    <a:lnTo>
                      <a:pt x="102" y="60"/>
                    </a:lnTo>
                    <a:lnTo>
                      <a:pt x="102" y="78"/>
                    </a:lnTo>
                    <a:lnTo>
                      <a:pt x="84" y="96"/>
                    </a:lnTo>
                    <a:lnTo>
                      <a:pt x="78" y="96"/>
                    </a:lnTo>
                    <a:lnTo>
                      <a:pt x="66" y="84"/>
                    </a:lnTo>
                    <a:lnTo>
                      <a:pt x="54" y="84"/>
                    </a:lnTo>
                    <a:lnTo>
                      <a:pt x="42" y="96"/>
                    </a:lnTo>
                    <a:lnTo>
                      <a:pt x="30" y="96"/>
                    </a:lnTo>
                    <a:lnTo>
                      <a:pt x="30" y="102"/>
                    </a:lnTo>
                    <a:lnTo>
                      <a:pt x="24" y="102"/>
                    </a:lnTo>
                    <a:lnTo>
                      <a:pt x="18" y="108"/>
                    </a:lnTo>
                    <a:lnTo>
                      <a:pt x="42" y="132"/>
                    </a:lnTo>
                    <a:lnTo>
                      <a:pt x="42" y="138"/>
                    </a:lnTo>
                    <a:lnTo>
                      <a:pt x="24" y="156"/>
                    </a:lnTo>
                    <a:lnTo>
                      <a:pt x="0" y="156"/>
                    </a:lnTo>
                    <a:lnTo>
                      <a:pt x="12" y="174"/>
                    </a:lnTo>
                    <a:lnTo>
                      <a:pt x="24" y="174"/>
                    </a:lnTo>
                    <a:lnTo>
                      <a:pt x="30" y="180"/>
                    </a:lnTo>
                    <a:lnTo>
                      <a:pt x="30" y="192"/>
                    </a:lnTo>
                    <a:lnTo>
                      <a:pt x="24" y="198"/>
                    </a:lnTo>
                    <a:lnTo>
                      <a:pt x="24" y="204"/>
                    </a:lnTo>
                    <a:lnTo>
                      <a:pt x="18" y="210"/>
                    </a:lnTo>
                    <a:lnTo>
                      <a:pt x="18" y="216"/>
                    </a:lnTo>
                    <a:lnTo>
                      <a:pt x="24" y="222"/>
                    </a:lnTo>
                    <a:lnTo>
                      <a:pt x="36" y="228"/>
                    </a:lnTo>
                    <a:lnTo>
                      <a:pt x="42" y="228"/>
                    </a:lnTo>
                    <a:lnTo>
                      <a:pt x="42" y="234"/>
                    </a:lnTo>
                    <a:lnTo>
                      <a:pt x="66" y="234"/>
                    </a:lnTo>
                    <a:lnTo>
                      <a:pt x="72" y="240"/>
                    </a:lnTo>
                    <a:lnTo>
                      <a:pt x="72" y="246"/>
                    </a:lnTo>
                    <a:lnTo>
                      <a:pt x="54" y="264"/>
                    </a:lnTo>
                    <a:lnTo>
                      <a:pt x="54" y="270"/>
                    </a:lnTo>
                    <a:lnTo>
                      <a:pt x="66" y="270"/>
                    </a:lnTo>
                    <a:lnTo>
                      <a:pt x="90" y="258"/>
                    </a:lnTo>
                    <a:lnTo>
                      <a:pt x="120" y="228"/>
                    </a:lnTo>
                    <a:lnTo>
                      <a:pt x="144" y="216"/>
                    </a:lnTo>
                    <a:lnTo>
                      <a:pt x="156" y="216"/>
                    </a:lnTo>
                    <a:lnTo>
                      <a:pt x="168" y="222"/>
                    </a:lnTo>
                    <a:lnTo>
                      <a:pt x="204" y="234"/>
                    </a:lnTo>
                    <a:lnTo>
                      <a:pt x="216" y="240"/>
                    </a:lnTo>
                    <a:lnTo>
                      <a:pt x="228" y="252"/>
                    </a:lnTo>
                    <a:lnTo>
                      <a:pt x="234" y="264"/>
                    </a:lnTo>
                    <a:lnTo>
                      <a:pt x="234" y="276"/>
                    </a:lnTo>
                    <a:lnTo>
                      <a:pt x="240" y="282"/>
                    </a:lnTo>
                    <a:lnTo>
                      <a:pt x="240" y="288"/>
                    </a:lnTo>
                    <a:lnTo>
                      <a:pt x="252" y="300"/>
                    </a:lnTo>
                    <a:lnTo>
                      <a:pt x="252" y="306"/>
                    </a:lnTo>
                    <a:lnTo>
                      <a:pt x="246" y="318"/>
                    </a:lnTo>
                    <a:lnTo>
                      <a:pt x="246" y="324"/>
                    </a:lnTo>
                    <a:lnTo>
                      <a:pt x="258" y="336"/>
                    </a:lnTo>
                    <a:lnTo>
                      <a:pt x="282" y="348"/>
                    </a:lnTo>
                    <a:lnTo>
                      <a:pt x="288" y="354"/>
                    </a:lnTo>
                    <a:lnTo>
                      <a:pt x="294" y="354"/>
                    </a:lnTo>
                    <a:lnTo>
                      <a:pt x="300" y="372"/>
                    </a:lnTo>
                    <a:lnTo>
                      <a:pt x="330" y="372"/>
                    </a:lnTo>
                    <a:lnTo>
                      <a:pt x="348" y="390"/>
                    </a:lnTo>
                    <a:lnTo>
                      <a:pt x="354" y="402"/>
                    </a:lnTo>
                    <a:lnTo>
                      <a:pt x="366" y="414"/>
                    </a:lnTo>
                    <a:lnTo>
                      <a:pt x="378" y="420"/>
                    </a:lnTo>
                    <a:lnTo>
                      <a:pt x="384" y="432"/>
                    </a:lnTo>
                    <a:lnTo>
                      <a:pt x="420" y="468"/>
                    </a:lnTo>
                    <a:lnTo>
                      <a:pt x="456" y="468"/>
                    </a:lnTo>
                    <a:lnTo>
                      <a:pt x="462" y="474"/>
                    </a:lnTo>
                    <a:lnTo>
                      <a:pt x="468" y="486"/>
                    </a:lnTo>
                    <a:lnTo>
                      <a:pt x="492" y="498"/>
                    </a:lnTo>
                    <a:lnTo>
                      <a:pt x="510" y="504"/>
                    </a:lnTo>
                    <a:lnTo>
                      <a:pt x="528" y="504"/>
                    </a:lnTo>
                    <a:lnTo>
                      <a:pt x="540" y="510"/>
                    </a:lnTo>
                    <a:lnTo>
                      <a:pt x="546" y="510"/>
                    </a:lnTo>
                    <a:lnTo>
                      <a:pt x="552" y="522"/>
                    </a:lnTo>
                    <a:lnTo>
                      <a:pt x="552" y="534"/>
                    </a:lnTo>
                    <a:lnTo>
                      <a:pt x="564" y="558"/>
                    </a:lnTo>
                    <a:lnTo>
                      <a:pt x="570" y="564"/>
                    </a:lnTo>
                    <a:lnTo>
                      <a:pt x="582" y="564"/>
                    </a:lnTo>
                    <a:lnTo>
                      <a:pt x="594" y="558"/>
                    </a:lnTo>
                    <a:lnTo>
                      <a:pt x="600" y="558"/>
                    </a:lnTo>
                    <a:lnTo>
                      <a:pt x="600" y="570"/>
                    </a:lnTo>
                    <a:lnTo>
                      <a:pt x="606" y="582"/>
                    </a:lnTo>
                    <a:lnTo>
                      <a:pt x="606" y="606"/>
                    </a:lnTo>
                    <a:lnTo>
                      <a:pt x="612" y="618"/>
                    </a:lnTo>
                    <a:lnTo>
                      <a:pt x="630" y="636"/>
                    </a:lnTo>
                    <a:lnTo>
                      <a:pt x="630" y="666"/>
                    </a:lnTo>
                    <a:lnTo>
                      <a:pt x="612" y="666"/>
                    </a:lnTo>
                    <a:lnTo>
                      <a:pt x="612" y="690"/>
                    </a:lnTo>
                    <a:lnTo>
                      <a:pt x="606" y="696"/>
                    </a:lnTo>
                    <a:lnTo>
                      <a:pt x="600" y="708"/>
                    </a:lnTo>
                    <a:lnTo>
                      <a:pt x="594" y="714"/>
                    </a:lnTo>
                    <a:lnTo>
                      <a:pt x="594" y="732"/>
                    </a:lnTo>
                    <a:lnTo>
                      <a:pt x="606" y="732"/>
                    </a:lnTo>
                    <a:lnTo>
                      <a:pt x="618" y="726"/>
                    </a:lnTo>
                    <a:lnTo>
                      <a:pt x="624" y="726"/>
                    </a:lnTo>
                    <a:lnTo>
                      <a:pt x="636" y="702"/>
                    </a:lnTo>
                    <a:lnTo>
                      <a:pt x="654" y="696"/>
                    </a:lnTo>
                    <a:lnTo>
                      <a:pt x="654" y="666"/>
                    </a:lnTo>
                    <a:lnTo>
                      <a:pt x="666" y="654"/>
                    </a:lnTo>
                    <a:lnTo>
                      <a:pt x="678" y="654"/>
                    </a:lnTo>
                    <a:lnTo>
                      <a:pt x="684" y="648"/>
                    </a:lnTo>
                    <a:lnTo>
                      <a:pt x="696" y="648"/>
                    </a:lnTo>
                    <a:lnTo>
                      <a:pt x="696" y="636"/>
                    </a:lnTo>
                    <a:lnTo>
                      <a:pt x="690" y="630"/>
                    </a:lnTo>
                    <a:lnTo>
                      <a:pt x="690" y="618"/>
                    </a:lnTo>
                    <a:lnTo>
                      <a:pt x="678" y="606"/>
                    </a:lnTo>
                    <a:lnTo>
                      <a:pt x="666" y="606"/>
                    </a:lnTo>
                    <a:lnTo>
                      <a:pt x="648" y="588"/>
                    </a:lnTo>
                    <a:lnTo>
                      <a:pt x="654" y="582"/>
                    </a:lnTo>
                    <a:lnTo>
                      <a:pt x="660" y="570"/>
                    </a:lnTo>
                    <a:lnTo>
                      <a:pt x="666" y="552"/>
                    </a:lnTo>
                    <a:lnTo>
                      <a:pt x="672" y="540"/>
                    </a:lnTo>
                    <a:lnTo>
                      <a:pt x="684" y="528"/>
                    </a:lnTo>
                    <a:lnTo>
                      <a:pt x="690" y="534"/>
                    </a:lnTo>
                    <a:lnTo>
                      <a:pt x="702" y="534"/>
                    </a:lnTo>
                    <a:lnTo>
                      <a:pt x="708" y="540"/>
                    </a:lnTo>
                    <a:lnTo>
                      <a:pt x="738" y="540"/>
                    </a:lnTo>
                    <a:lnTo>
                      <a:pt x="738" y="552"/>
                    </a:lnTo>
                    <a:lnTo>
                      <a:pt x="744" y="558"/>
                    </a:lnTo>
                    <a:lnTo>
                      <a:pt x="744" y="564"/>
                    </a:lnTo>
                    <a:lnTo>
                      <a:pt x="750" y="576"/>
                    </a:lnTo>
                    <a:lnTo>
                      <a:pt x="762" y="576"/>
                    </a:lnTo>
                    <a:lnTo>
                      <a:pt x="774" y="570"/>
                    </a:lnTo>
                    <a:lnTo>
                      <a:pt x="780" y="564"/>
                    </a:lnTo>
                    <a:lnTo>
                      <a:pt x="780" y="558"/>
                    </a:lnTo>
                    <a:lnTo>
                      <a:pt x="774" y="54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4" name="Ireland" descr="© INSCALE GmbH, 05.05.2010&#10;http://www.presentationload.com/">
                <a:extLst>
                  <a:ext uri="{FF2B5EF4-FFF2-40B4-BE49-F238E27FC236}">
                    <a16:creationId xmlns:a16="http://schemas.microsoft.com/office/drawing/2014/main" id="{BABB40AF-6D11-4F23-8EA0-2016D15884ED}"/>
                  </a:ext>
                </a:extLst>
              </p:cNvPr>
              <p:cNvSpPr>
                <a:spLocks/>
              </p:cNvSpPr>
              <p:nvPr/>
            </p:nvSpPr>
            <p:spPr bwMode="gray">
              <a:xfrm>
                <a:off x="5281215" y="1944663"/>
                <a:ext cx="132773" cy="140149"/>
              </a:xfrm>
              <a:custGeom>
                <a:avLst/>
                <a:gdLst>
                  <a:gd name="T0" fmla="*/ 2147483647 w 282"/>
                  <a:gd name="T1" fmla="*/ 2147483647 h 300"/>
                  <a:gd name="T2" fmla="*/ 2147483647 w 282"/>
                  <a:gd name="T3" fmla="*/ 2147483647 h 300"/>
                  <a:gd name="T4" fmla="*/ 2147483647 w 282"/>
                  <a:gd name="T5" fmla="*/ 2147483647 h 300"/>
                  <a:gd name="T6" fmla="*/ 2147483647 w 282"/>
                  <a:gd name="T7" fmla="*/ 2147483647 h 300"/>
                  <a:gd name="T8" fmla="*/ 2147483647 w 282"/>
                  <a:gd name="T9" fmla="*/ 2147483647 h 300"/>
                  <a:gd name="T10" fmla="*/ 2147483647 w 282"/>
                  <a:gd name="T11" fmla="*/ 2147483647 h 300"/>
                  <a:gd name="T12" fmla="*/ 2147483647 w 282"/>
                  <a:gd name="T13" fmla="*/ 2147483647 h 300"/>
                  <a:gd name="T14" fmla="*/ 2147483647 w 282"/>
                  <a:gd name="T15" fmla="*/ 2147483647 h 300"/>
                  <a:gd name="T16" fmla="*/ 2147483647 w 282"/>
                  <a:gd name="T17" fmla="*/ 2147483647 h 300"/>
                  <a:gd name="T18" fmla="*/ 2147483647 w 282"/>
                  <a:gd name="T19" fmla="*/ 2147483647 h 300"/>
                  <a:gd name="T20" fmla="*/ 2147483647 w 282"/>
                  <a:gd name="T21" fmla="*/ 2147483647 h 300"/>
                  <a:gd name="T22" fmla="*/ 2147483647 w 282"/>
                  <a:gd name="T23" fmla="*/ 2147483647 h 300"/>
                  <a:gd name="T24" fmla="*/ 2147483647 w 282"/>
                  <a:gd name="T25" fmla="*/ 0 h 300"/>
                  <a:gd name="T26" fmla="*/ 2147483647 w 282"/>
                  <a:gd name="T27" fmla="*/ 2147483647 h 300"/>
                  <a:gd name="T28" fmla="*/ 2147483647 w 282"/>
                  <a:gd name="T29" fmla="*/ 2147483647 h 300"/>
                  <a:gd name="T30" fmla="*/ 2147483647 w 282"/>
                  <a:gd name="T31" fmla="*/ 2147483647 h 300"/>
                  <a:gd name="T32" fmla="*/ 2147483647 w 282"/>
                  <a:gd name="T33" fmla="*/ 2147483647 h 300"/>
                  <a:gd name="T34" fmla="*/ 2147483647 w 282"/>
                  <a:gd name="T35" fmla="*/ 2147483647 h 300"/>
                  <a:gd name="T36" fmla="*/ 2147483647 w 282"/>
                  <a:gd name="T37" fmla="*/ 2147483647 h 300"/>
                  <a:gd name="T38" fmla="*/ 2147483647 w 282"/>
                  <a:gd name="T39" fmla="*/ 2147483647 h 300"/>
                  <a:gd name="T40" fmla="*/ 2147483647 w 282"/>
                  <a:gd name="T41" fmla="*/ 2147483647 h 300"/>
                  <a:gd name="T42" fmla="*/ 2147483647 w 282"/>
                  <a:gd name="T43" fmla="*/ 2147483647 h 300"/>
                  <a:gd name="T44" fmla="*/ 2147483647 w 282"/>
                  <a:gd name="T45" fmla="*/ 2147483647 h 300"/>
                  <a:gd name="T46" fmla="*/ 2147483647 w 282"/>
                  <a:gd name="T47" fmla="*/ 2147483647 h 300"/>
                  <a:gd name="T48" fmla="*/ 2147483647 w 282"/>
                  <a:gd name="T49" fmla="*/ 2147483647 h 300"/>
                  <a:gd name="T50" fmla="*/ 2147483647 w 282"/>
                  <a:gd name="T51" fmla="*/ 2147483647 h 300"/>
                  <a:gd name="T52" fmla="*/ 2147483647 w 282"/>
                  <a:gd name="T53" fmla="*/ 2147483647 h 300"/>
                  <a:gd name="T54" fmla="*/ 2147483647 w 282"/>
                  <a:gd name="T55" fmla="*/ 2147483647 h 300"/>
                  <a:gd name="T56" fmla="*/ 2147483647 w 282"/>
                  <a:gd name="T57" fmla="*/ 2147483647 h 300"/>
                  <a:gd name="T58" fmla="*/ 2147483647 w 282"/>
                  <a:gd name="T59" fmla="*/ 2147483647 h 300"/>
                  <a:gd name="T60" fmla="*/ 2147483647 w 282"/>
                  <a:gd name="T61" fmla="*/ 2147483647 h 300"/>
                  <a:gd name="T62" fmla="*/ 2147483647 w 282"/>
                  <a:gd name="T63" fmla="*/ 2147483647 h 300"/>
                  <a:gd name="T64" fmla="*/ 2147483647 w 282"/>
                  <a:gd name="T65" fmla="*/ 2147483647 h 300"/>
                  <a:gd name="T66" fmla="*/ 2147483647 w 282"/>
                  <a:gd name="T67" fmla="*/ 2147483647 h 300"/>
                  <a:gd name="T68" fmla="*/ 2147483647 w 282"/>
                  <a:gd name="T69" fmla="*/ 2147483647 h 300"/>
                  <a:gd name="T70" fmla="*/ 2147483647 w 282"/>
                  <a:gd name="T71" fmla="*/ 2147483647 h 300"/>
                  <a:gd name="T72" fmla="*/ 2147483647 w 282"/>
                  <a:gd name="T73" fmla="*/ 2147483647 h 300"/>
                  <a:gd name="T74" fmla="*/ 2147483647 w 282"/>
                  <a:gd name="T75" fmla="*/ 2147483647 h 300"/>
                  <a:gd name="T76" fmla="*/ 2147483647 w 282"/>
                  <a:gd name="T77" fmla="*/ 2147483647 h 300"/>
                  <a:gd name="T78" fmla="*/ 2147483647 w 282"/>
                  <a:gd name="T79" fmla="*/ 2147483647 h 300"/>
                  <a:gd name="T80" fmla="*/ 0 w 282"/>
                  <a:gd name="T81" fmla="*/ 2147483647 h 300"/>
                  <a:gd name="T82" fmla="*/ 2147483647 w 282"/>
                  <a:gd name="T83" fmla="*/ 2147483647 h 300"/>
                  <a:gd name="T84" fmla="*/ 2147483647 w 282"/>
                  <a:gd name="T85" fmla="*/ 2147483647 h 300"/>
                  <a:gd name="T86" fmla="*/ 2147483647 w 282"/>
                  <a:gd name="T87" fmla="*/ 2147483647 h 300"/>
                  <a:gd name="T88" fmla="*/ 2147483647 w 282"/>
                  <a:gd name="T89" fmla="*/ 2147483647 h 300"/>
                  <a:gd name="T90" fmla="*/ 2147483647 w 282"/>
                  <a:gd name="T91" fmla="*/ 2147483647 h 300"/>
                  <a:gd name="T92" fmla="*/ 2147483647 w 282"/>
                  <a:gd name="T93" fmla="*/ 2147483647 h 300"/>
                  <a:gd name="T94" fmla="*/ 2147483647 w 282"/>
                  <a:gd name="T95" fmla="*/ 2147483647 h 300"/>
                  <a:gd name="T96" fmla="*/ 2147483647 w 282"/>
                  <a:gd name="T97" fmla="*/ 2147483647 h 300"/>
                  <a:gd name="T98" fmla="*/ 2147483647 w 282"/>
                  <a:gd name="T99" fmla="*/ 2147483647 h 300"/>
                  <a:gd name="T100" fmla="*/ 2147483647 w 282"/>
                  <a:gd name="T101" fmla="*/ 2147483647 h 300"/>
                  <a:gd name="T102" fmla="*/ 2147483647 w 282"/>
                  <a:gd name="T103" fmla="*/ 2147483647 h 300"/>
                  <a:gd name="T104" fmla="*/ 2147483647 w 282"/>
                  <a:gd name="T105" fmla="*/ 2147483647 h 300"/>
                  <a:gd name="T106" fmla="*/ 2147483647 w 282"/>
                  <a:gd name="T107" fmla="*/ 2147483647 h 300"/>
                  <a:gd name="T108" fmla="*/ 2147483647 w 282"/>
                  <a:gd name="T109" fmla="*/ 2147483647 h 300"/>
                  <a:gd name="T110" fmla="*/ 2147483647 w 282"/>
                  <a:gd name="T111" fmla="*/ 2147483647 h 3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82"/>
                  <a:gd name="T169" fmla="*/ 0 h 300"/>
                  <a:gd name="T170" fmla="*/ 282 w 282"/>
                  <a:gd name="T171" fmla="*/ 300 h 3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82" h="300">
                    <a:moveTo>
                      <a:pt x="276" y="156"/>
                    </a:moveTo>
                    <a:lnTo>
                      <a:pt x="276" y="144"/>
                    </a:lnTo>
                    <a:lnTo>
                      <a:pt x="270" y="132"/>
                    </a:lnTo>
                    <a:lnTo>
                      <a:pt x="264" y="126"/>
                    </a:lnTo>
                    <a:lnTo>
                      <a:pt x="264" y="114"/>
                    </a:lnTo>
                    <a:lnTo>
                      <a:pt x="258" y="108"/>
                    </a:lnTo>
                    <a:lnTo>
                      <a:pt x="258" y="102"/>
                    </a:lnTo>
                    <a:lnTo>
                      <a:pt x="276" y="102"/>
                    </a:lnTo>
                    <a:lnTo>
                      <a:pt x="282" y="96"/>
                    </a:lnTo>
                    <a:lnTo>
                      <a:pt x="246" y="90"/>
                    </a:lnTo>
                    <a:lnTo>
                      <a:pt x="228" y="66"/>
                    </a:lnTo>
                    <a:lnTo>
                      <a:pt x="204" y="90"/>
                    </a:lnTo>
                    <a:lnTo>
                      <a:pt x="192" y="90"/>
                    </a:lnTo>
                    <a:lnTo>
                      <a:pt x="168" y="78"/>
                    </a:lnTo>
                    <a:lnTo>
                      <a:pt x="162" y="72"/>
                    </a:lnTo>
                    <a:lnTo>
                      <a:pt x="174" y="60"/>
                    </a:lnTo>
                    <a:lnTo>
                      <a:pt x="180" y="60"/>
                    </a:lnTo>
                    <a:lnTo>
                      <a:pt x="186" y="54"/>
                    </a:lnTo>
                    <a:lnTo>
                      <a:pt x="192" y="54"/>
                    </a:lnTo>
                    <a:lnTo>
                      <a:pt x="192" y="42"/>
                    </a:lnTo>
                    <a:lnTo>
                      <a:pt x="234" y="18"/>
                    </a:lnTo>
                    <a:lnTo>
                      <a:pt x="240" y="12"/>
                    </a:lnTo>
                    <a:lnTo>
                      <a:pt x="240" y="6"/>
                    </a:lnTo>
                    <a:lnTo>
                      <a:pt x="234" y="6"/>
                    </a:lnTo>
                    <a:lnTo>
                      <a:pt x="228" y="0"/>
                    </a:lnTo>
                    <a:lnTo>
                      <a:pt x="222" y="0"/>
                    </a:lnTo>
                    <a:lnTo>
                      <a:pt x="210" y="6"/>
                    </a:lnTo>
                    <a:lnTo>
                      <a:pt x="204" y="18"/>
                    </a:lnTo>
                    <a:lnTo>
                      <a:pt x="198" y="6"/>
                    </a:lnTo>
                    <a:lnTo>
                      <a:pt x="174" y="6"/>
                    </a:lnTo>
                    <a:lnTo>
                      <a:pt x="162" y="12"/>
                    </a:lnTo>
                    <a:lnTo>
                      <a:pt x="156" y="12"/>
                    </a:lnTo>
                    <a:lnTo>
                      <a:pt x="150" y="18"/>
                    </a:lnTo>
                    <a:lnTo>
                      <a:pt x="150" y="30"/>
                    </a:lnTo>
                    <a:lnTo>
                      <a:pt x="144" y="36"/>
                    </a:lnTo>
                    <a:lnTo>
                      <a:pt x="144" y="42"/>
                    </a:lnTo>
                    <a:lnTo>
                      <a:pt x="126" y="42"/>
                    </a:lnTo>
                    <a:lnTo>
                      <a:pt x="120" y="48"/>
                    </a:lnTo>
                    <a:lnTo>
                      <a:pt x="120" y="54"/>
                    </a:lnTo>
                    <a:lnTo>
                      <a:pt x="138" y="54"/>
                    </a:lnTo>
                    <a:lnTo>
                      <a:pt x="144" y="60"/>
                    </a:lnTo>
                    <a:lnTo>
                      <a:pt x="150" y="60"/>
                    </a:lnTo>
                    <a:lnTo>
                      <a:pt x="150" y="66"/>
                    </a:lnTo>
                    <a:lnTo>
                      <a:pt x="144" y="72"/>
                    </a:lnTo>
                    <a:lnTo>
                      <a:pt x="132" y="72"/>
                    </a:lnTo>
                    <a:lnTo>
                      <a:pt x="132" y="78"/>
                    </a:lnTo>
                    <a:lnTo>
                      <a:pt x="126" y="84"/>
                    </a:lnTo>
                    <a:lnTo>
                      <a:pt x="102" y="84"/>
                    </a:lnTo>
                    <a:lnTo>
                      <a:pt x="102" y="90"/>
                    </a:lnTo>
                    <a:lnTo>
                      <a:pt x="90" y="78"/>
                    </a:lnTo>
                    <a:lnTo>
                      <a:pt x="42" y="78"/>
                    </a:lnTo>
                    <a:lnTo>
                      <a:pt x="42" y="102"/>
                    </a:lnTo>
                    <a:lnTo>
                      <a:pt x="54" y="102"/>
                    </a:lnTo>
                    <a:lnTo>
                      <a:pt x="54" y="108"/>
                    </a:lnTo>
                    <a:lnTo>
                      <a:pt x="60" y="114"/>
                    </a:lnTo>
                    <a:lnTo>
                      <a:pt x="42" y="126"/>
                    </a:lnTo>
                    <a:lnTo>
                      <a:pt x="36" y="126"/>
                    </a:lnTo>
                    <a:lnTo>
                      <a:pt x="30" y="132"/>
                    </a:lnTo>
                    <a:lnTo>
                      <a:pt x="30" y="138"/>
                    </a:lnTo>
                    <a:lnTo>
                      <a:pt x="42" y="150"/>
                    </a:lnTo>
                    <a:lnTo>
                      <a:pt x="54" y="156"/>
                    </a:lnTo>
                    <a:lnTo>
                      <a:pt x="60" y="162"/>
                    </a:lnTo>
                    <a:lnTo>
                      <a:pt x="72" y="162"/>
                    </a:lnTo>
                    <a:lnTo>
                      <a:pt x="78" y="156"/>
                    </a:lnTo>
                    <a:lnTo>
                      <a:pt x="96" y="156"/>
                    </a:lnTo>
                    <a:lnTo>
                      <a:pt x="96" y="168"/>
                    </a:lnTo>
                    <a:lnTo>
                      <a:pt x="90" y="174"/>
                    </a:lnTo>
                    <a:lnTo>
                      <a:pt x="72" y="174"/>
                    </a:lnTo>
                    <a:lnTo>
                      <a:pt x="72" y="192"/>
                    </a:lnTo>
                    <a:lnTo>
                      <a:pt x="54" y="192"/>
                    </a:lnTo>
                    <a:lnTo>
                      <a:pt x="48" y="198"/>
                    </a:lnTo>
                    <a:lnTo>
                      <a:pt x="48" y="210"/>
                    </a:lnTo>
                    <a:lnTo>
                      <a:pt x="42" y="222"/>
                    </a:lnTo>
                    <a:lnTo>
                      <a:pt x="42" y="234"/>
                    </a:lnTo>
                    <a:lnTo>
                      <a:pt x="18" y="234"/>
                    </a:lnTo>
                    <a:lnTo>
                      <a:pt x="12" y="240"/>
                    </a:lnTo>
                    <a:lnTo>
                      <a:pt x="6" y="240"/>
                    </a:lnTo>
                    <a:lnTo>
                      <a:pt x="6" y="246"/>
                    </a:lnTo>
                    <a:lnTo>
                      <a:pt x="12" y="246"/>
                    </a:lnTo>
                    <a:lnTo>
                      <a:pt x="18" y="252"/>
                    </a:lnTo>
                    <a:lnTo>
                      <a:pt x="6" y="252"/>
                    </a:lnTo>
                    <a:lnTo>
                      <a:pt x="0" y="258"/>
                    </a:lnTo>
                    <a:lnTo>
                      <a:pt x="0" y="270"/>
                    </a:lnTo>
                    <a:lnTo>
                      <a:pt x="42" y="270"/>
                    </a:lnTo>
                    <a:lnTo>
                      <a:pt x="24" y="288"/>
                    </a:lnTo>
                    <a:lnTo>
                      <a:pt x="30" y="282"/>
                    </a:lnTo>
                    <a:lnTo>
                      <a:pt x="48" y="282"/>
                    </a:lnTo>
                    <a:lnTo>
                      <a:pt x="48" y="288"/>
                    </a:lnTo>
                    <a:lnTo>
                      <a:pt x="42" y="288"/>
                    </a:lnTo>
                    <a:lnTo>
                      <a:pt x="36" y="294"/>
                    </a:lnTo>
                    <a:lnTo>
                      <a:pt x="30" y="294"/>
                    </a:lnTo>
                    <a:lnTo>
                      <a:pt x="36" y="300"/>
                    </a:lnTo>
                    <a:lnTo>
                      <a:pt x="60" y="300"/>
                    </a:lnTo>
                    <a:lnTo>
                      <a:pt x="96" y="288"/>
                    </a:lnTo>
                    <a:lnTo>
                      <a:pt x="108" y="282"/>
                    </a:lnTo>
                    <a:lnTo>
                      <a:pt x="120" y="270"/>
                    </a:lnTo>
                    <a:lnTo>
                      <a:pt x="120" y="264"/>
                    </a:lnTo>
                    <a:lnTo>
                      <a:pt x="132" y="270"/>
                    </a:lnTo>
                    <a:lnTo>
                      <a:pt x="138" y="270"/>
                    </a:lnTo>
                    <a:lnTo>
                      <a:pt x="150" y="264"/>
                    </a:lnTo>
                    <a:lnTo>
                      <a:pt x="162" y="252"/>
                    </a:lnTo>
                    <a:lnTo>
                      <a:pt x="180" y="246"/>
                    </a:lnTo>
                    <a:lnTo>
                      <a:pt x="204" y="246"/>
                    </a:lnTo>
                    <a:lnTo>
                      <a:pt x="210" y="240"/>
                    </a:lnTo>
                    <a:lnTo>
                      <a:pt x="252" y="240"/>
                    </a:lnTo>
                    <a:lnTo>
                      <a:pt x="246" y="222"/>
                    </a:lnTo>
                    <a:lnTo>
                      <a:pt x="264" y="222"/>
                    </a:lnTo>
                    <a:lnTo>
                      <a:pt x="264" y="198"/>
                    </a:lnTo>
                    <a:lnTo>
                      <a:pt x="270" y="192"/>
                    </a:lnTo>
                    <a:lnTo>
                      <a:pt x="270" y="180"/>
                    </a:lnTo>
                    <a:lnTo>
                      <a:pt x="276" y="168"/>
                    </a:lnTo>
                    <a:lnTo>
                      <a:pt x="276" y="15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5" name="Hungary" descr="© INSCALE GmbH, 05.05.2010&#10;http://www.presentationload.com/">
                <a:extLst>
                  <a:ext uri="{FF2B5EF4-FFF2-40B4-BE49-F238E27FC236}">
                    <a16:creationId xmlns:a16="http://schemas.microsoft.com/office/drawing/2014/main" id="{C5A18F92-1885-A0BB-DFD6-1C1AA6CADBEA}"/>
                  </a:ext>
                </a:extLst>
              </p:cNvPr>
              <p:cNvSpPr>
                <a:spLocks/>
              </p:cNvSpPr>
              <p:nvPr/>
            </p:nvSpPr>
            <p:spPr bwMode="gray">
              <a:xfrm>
                <a:off x="6050195" y="2189924"/>
                <a:ext cx="201004" cy="105113"/>
              </a:xfrm>
              <a:custGeom>
                <a:avLst/>
                <a:gdLst>
                  <a:gd name="T0" fmla="*/ 2147483647 w 426"/>
                  <a:gd name="T1" fmla="*/ 2147483647 h 222"/>
                  <a:gd name="T2" fmla="*/ 2147483647 w 426"/>
                  <a:gd name="T3" fmla="*/ 2147483647 h 222"/>
                  <a:gd name="T4" fmla="*/ 2147483647 w 426"/>
                  <a:gd name="T5" fmla="*/ 2147483647 h 222"/>
                  <a:gd name="T6" fmla="*/ 0 w 426"/>
                  <a:gd name="T7" fmla="*/ 2147483647 h 222"/>
                  <a:gd name="T8" fmla="*/ 2147483647 w 426"/>
                  <a:gd name="T9" fmla="*/ 2147483647 h 222"/>
                  <a:gd name="T10" fmla="*/ 2147483647 w 426"/>
                  <a:gd name="T11" fmla="*/ 2147483647 h 222"/>
                  <a:gd name="T12" fmla="*/ 2147483647 w 426"/>
                  <a:gd name="T13" fmla="*/ 2147483647 h 222"/>
                  <a:gd name="T14" fmla="*/ 2147483647 w 426"/>
                  <a:gd name="T15" fmla="*/ 2147483647 h 222"/>
                  <a:gd name="T16" fmla="*/ 2147483647 w 426"/>
                  <a:gd name="T17" fmla="*/ 2147483647 h 222"/>
                  <a:gd name="T18" fmla="*/ 2147483647 w 426"/>
                  <a:gd name="T19" fmla="*/ 2147483647 h 222"/>
                  <a:gd name="T20" fmla="*/ 2147483647 w 426"/>
                  <a:gd name="T21" fmla="*/ 2147483647 h 222"/>
                  <a:gd name="T22" fmla="*/ 2147483647 w 426"/>
                  <a:gd name="T23" fmla="*/ 2147483647 h 222"/>
                  <a:gd name="T24" fmla="*/ 2147483647 w 426"/>
                  <a:gd name="T25" fmla="*/ 2147483647 h 222"/>
                  <a:gd name="T26" fmla="*/ 2147483647 w 426"/>
                  <a:gd name="T27" fmla="*/ 2147483647 h 222"/>
                  <a:gd name="T28" fmla="*/ 2147483647 w 426"/>
                  <a:gd name="T29" fmla="*/ 2147483647 h 222"/>
                  <a:gd name="T30" fmla="*/ 2147483647 w 426"/>
                  <a:gd name="T31" fmla="*/ 2147483647 h 222"/>
                  <a:gd name="T32" fmla="*/ 2147483647 w 426"/>
                  <a:gd name="T33" fmla="*/ 2147483647 h 222"/>
                  <a:gd name="T34" fmla="*/ 2147483647 w 426"/>
                  <a:gd name="T35" fmla="*/ 2147483647 h 222"/>
                  <a:gd name="T36" fmla="*/ 2147483647 w 426"/>
                  <a:gd name="T37" fmla="*/ 2147483647 h 222"/>
                  <a:gd name="T38" fmla="*/ 2147483647 w 426"/>
                  <a:gd name="T39" fmla="*/ 2147483647 h 222"/>
                  <a:gd name="T40" fmla="*/ 2147483647 w 426"/>
                  <a:gd name="T41" fmla="*/ 2147483647 h 222"/>
                  <a:gd name="T42" fmla="*/ 2147483647 w 426"/>
                  <a:gd name="T43" fmla="*/ 2147483647 h 222"/>
                  <a:gd name="T44" fmla="*/ 2147483647 w 426"/>
                  <a:gd name="T45" fmla="*/ 2147483647 h 222"/>
                  <a:gd name="T46" fmla="*/ 2147483647 w 426"/>
                  <a:gd name="T47" fmla="*/ 2147483647 h 222"/>
                  <a:gd name="T48" fmla="*/ 2147483647 w 426"/>
                  <a:gd name="T49" fmla="*/ 0 h 222"/>
                  <a:gd name="T50" fmla="*/ 2147483647 w 426"/>
                  <a:gd name="T51" fmla="*/ 2147483647 h 222"/>
                  <a:gd name="T52" fmla="*/ 2147483647 w 426"/>
                  <a:gd name="T53" fmla="*/ 0 h 222"/>
                  <a:gd name="T54" fmla="*/ 2147483647 w 426"/>
                  <a:gd name="T55" fmla="*/ 2147483647 h 222"/>
                  <a:gd name="T56" fmla="*/ 2147483647 w 426"/>
                  <a:gd name="T57" fmla="*/ 2147483647 h 222"/>
                  <a:gd name="T58" fmla="*/ 2147483647 w 426"/>
                  <a:gd name="T59" fmla="*/ 2147483647 h 222"/>
                  <a:gd name="T60" fmla="*/ 2147483647 w 426"/>
                  <a:gd name="T61" fmla="*/ 2147483647 h 222"/>
                  <a:gd name="T62" fmla="*/ 2147483647 w 426"/>
                  <a:gd name="T63" fmla="*/ 2147483647 h 222"/>
                  <a:gd name="T64" fmla="*/ 2147483647 w 426"/>
                  <a:gd name="T65" fmla="*/ 2147483647 h 222"/>
                  <a:gd name="T66" fmla="*/ 2147483647 w 426"/>
                  <a:gd name="T67" fmla="*/ 2147483647 h 222"/>
                  <a:gd name="T68" fmla="*/ 2147483647 w 426"/>
                  <a:gd name="T69" fmla="*/ 2147483647 h 222"/>
                  <a:gd name="T70" fmla="*/ 2147483647 w 426"/>
                  <a:gd name="T71" fmla="*/ 2147483647 h 2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6"/>
                  <a:gd name="T109" fmla="*/ 0 h 222"/>
                  <a:gd name="T110" fmla="*/ 426 w 426"/>
                  <a:gd name="T111" fmla="*/ 222 h 2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6" h="222">
                    <a:moveTo>
                      <a:pt x="42" y="66"/>
                    </a:moveTo>
                    <a:lnTo>
                      <a:pt x="24" y="66"/>
                    </a:lnTo>
                    <a:lnTo>
                      <a:pt x="18" y="78"/>
                    </a:lnTo>
                    <a:lnTo>
                      <a:pt x="30" y="78"/>
                    </a:lnTo>
                    <a:lnTo>
                      <a:pt x="18" y="96"/>
                    </a:lnTo>
                    <a:lnTo>
                      <a:pt x="18" y="120"/>
                    </a:lnTo>
                    <a:lnTo>
                      <a:pt x="0" y="120"/>
                    </a:lnTo>
                    <a:lnTo>
                      <a:pt x="0" y="126"/>
                    </a:lnTo>
                    <a:lnTo>
                      <a:pt x="6" y="132"/>
                    </a:lnTo>
                    <a:lnTo>
                      <a:pt x="12" y="150"/>
                    </a:lnTo>
                    <a:lnTo>
                      <a:pt x="30" y="162"/>
                    </a:lnTo>
                    <a:lnTo>
                      <a:pt x="42" y="168"/>
                    </a:lnTo>
                    <a:lnTo>
                      <a:pt x="48" y="174"/>
                    </a:lnTo>
                    <a:lnTo>
                      <a:pt x="48" y="180"/>
                    </a:lnTo>
                    <a:lnTo>
                      <a:pt x="60" y="192"/>
                    </a:lnTo>
                    <a:lnTo>
                      <a:pt x="72" y="198"/>
                    </a:lnTo>
                    <a:lnTo>
                      <a:pt x="78" y="204"/>
                    </a:lnTo>
                    <a:lnTo>
                      <a:pt x="90" y="210"/>
                    </a:lnTo>
                    <a:lnTo>
                      <a:pt x="108" y="210"/>
                    </a:lnTo>
                    <a:lnTo>
                      <a:pt x="114" y="222"/>
                    </a:lnTo>
                    <a:lnTo>
                      <a:pt x="156" y="216"/>
                    </a:lnTo>
                    <a:lnTo>
                      <a:pt x="168" y="210"/>
                    </a:lnTo>
                    <a:lnTo>
                      <a:pt x="174" y="204"/>
                    </a:lnTo>
                    <a:lnTo>
                      <a:pt x="198" y="204"/>
                    </a:lnTo>
                    <a:lnTo>
                      <a:pt x="216" y="186"/>
                    </a:lnTo>
                    <a:lnTo>
                      <a:pt x="240" y="186"/>
                    </a:lnTo>
                    <a:lnTo>
                      <a:pt x="258" y="198"/>
                    </a:lnTo>
                    <a:lnTo>
                      <a:pt x="288" y="192"/>
                    </a:lnTo>
                    <a:lnTo>
                      <a:pt x="288" y="174"/>
                    </a:lnTo>
                    <a:lnTo>
                      <a:pt x="306" y="180"/>
                    </a:lnTo>
                    <a:lnTo>
                      <a:pt x="312" y="174"/>
                    </a:lnTo>
                    <a:lnTo>
                      <a:pt x="324" y="168"/>
                    </a:lnTo>
                    <a:lnTo>
                      <a:pt x="330" y="162"/>
                    </a:lnTo>
                    <a:lnTo>
                      <a:pt x="330" y="144"/>
                    </a:lnTo>
                    <a:lnTo>
                      <a:pt x="336" y="138"/>
                    </a:lnTo>
                    <a:lnTo>
                      <a:pt x="348" y="132"/>
                    </a:lnTo>
                    <a:lnTo>
                      <a:pt x="366" y="114"/>
                    </a:lnTo>
                    <a:lnTo>
                      <a:pt x="366" y="72"/>
                    </a:lnTo>
                    <a:lnTo>
                      <a:pt x="378" y="60"/>
                    </a:lnTo>
                    <a:lnTo>
                      <a:pt x="408" y="60"/>
                    </a:lnTo>
                    <a:lnTo>
                      <a:pt x="426" y="42"/>
                    </a:lnTo>
                    <a:lnTo>
                      <a:pt x="420" y="36"/>
                    </a:lnTo>
                    <a:lnTo>
                      <a:pt x="408" y="36"/>
                    </a:lnTo>
                    <a:lnTo>
                      <a:pt x="402" y="30"/>
                    </a:lnTo>
                    <a:lnTo>
                      <a:pt x="396" y="30"/>
                    </a:lnTo>
                    <a:lnTo>
                      <a:pt x="372" y="6"/>
                    </a:lnTo>
                    <a:lnTo>
                      <a:pt x="348" y="6"/>
                    </a:lnTo>
                    <a:lnTo>
                      <a:pt x="336" y="12"/>
                    </a:lnTo>
                    <a:lnTo>
                      <a:pt x="324" y="12"/>
                    </a:lnTo>
                    <a:lnTo>
                      <a:pt x="324" y="0"/>
                    </a:lnTo>
                    <a:lnTo>
                      <a:pt x="312" y="0"/>
                    </a:lnTo>
                    <a:lnTo>
                      <a:pt x="312" y="18"/>
                    </a:lnTo>
                    <a:lnTo>
                      <a:pt x="294" y="12"/>
                    </a:lnTo>
                    <a:lnTo>
                      <a:pt x="294" y="0"/>
                    </a:lnTo>
                    <a:lnTo>
                      <a:pt x="270" y="0"/>
                    </a:lnTo>
                    <a:lnTo>
                      <a:pt x="264" y="12"/>
                    </a:lnTo>
                    <a:lnTo>
                      <a:pt x="252" y="24"/>
                    </a:lnTo>
                    <a:lnTo>
                      <a:pt x="246" y="24"/>
                    </a:lnTo>
                    <a:lnTo>
                      <a:pt x="234" y="30"/>
                    </a:lnTo>
                    <a:lnTo>
                      <a:pt x="210" y="30"/>
                    </a:lnTo>
                    <a:lnTo>
                      <a:pt x="204" y="42"/>
                    </a:lnTo>
                    <a:lnTo>
                      <a:pt x="168" y="36"/>
                    </a:lnTo>
                    <a:lnTo>
                      <a:pt x="156" y="60"/>
                    </a:lnTo>
                    <a:lnTo>
                      <a:pt x="144" y="60"/>
                    </a:lnTo>
                    <a:lnTo>
                      <a:pt x="126" y="66"/>
                    </a:lnTo>
                    <a:lnTo>
                      <a:pt x="84" y="66"/>
                    </a:lnTo>
                    <a:lnTo>
                      <a:pt x="78" y="60"/>
                    </a:lnTo>
                    <a:lnTo>
                      <a:pt x="72" y="48"/>
                    </a:lnTo>
                    <a:lnTo>
                      <a:pt x="66" y="42"/>
                    </a:lnTo>
                    <a:lnTo>
                      <a:pt x="54" y="60"/>
                    </a:lnTo>
                    <a:lnTo>
                      <a:pt x="42" y="54"/>
                    </a:lnTo>
                    <a:lnTo>
                      <a:pt x="42" y="6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6" name="Greece" descr="© INSCALE GmbH, 05.05.2010&#10;http://www.presentationload.com/">
                <a:extLst>
                  <a:ext uri="{FF2B5EF4-FFF2-40B4-BE49-F238E27FC236}">
                    <a16:creationId xmlns:a16="http://schemas.microsoft.com/office/drawing/2014/main" id="{505D2729-5913-26BE-AF6E-8EE2F89922A7}"/>
                  </a:ext>
                </a:extLst>
              </p:cNvPr>
              <p:cNvSpPr>
                <a:spLocks noEditPoints="1"/>
              </p:cNvSpPr>
              <p:nvPr/>
            </p:nvSpPr>
            <p:spPr bwMode="gray">
              <a:xfrm>
                <a:off x="6186654" y="2444406"/>
                <a:ext cx="250793" cy="260015"/>
              </a:xfrm>
              <a:custGeom>
                <a:avLst/>
                <a:gdLst>
                  <a:gd name="T0" fmla="*/ 0 w 534"/>
                  <a:gd name="T1" fmla="*/ 2147483647 h 552"/>
                  <a:gd name="T2" fmla="*/ 2147483647 w 534"/>
                  <a:gd name="T3" fmla="*/ 2147483647 h 552"/>
                  <a:gd name="T4" fmla="*/ 2147483647 w 534"/>
                  <a:gd name="T5" fmla="*/ 2147483647 h 552"/>
                  <a:gd name="T6" fmla="*/ 2147483647 w 534"/>
                  <a:gd name="T7" fmla="*/ 2147483647 h 552"/>
                  <a:gd name="T8" fmla="*/ 2147483647 w 534"/>
                  <a:gd name="T9" fmla="*/ 2147483647 h 552"/>
                  <a:gd name="T10" fmla="*/ 2147483647 w 534"/>
                  <a:gd name="T11" fmla="*/ 2147483647 h 552"/>
                  <a:gd name="T12" fmla="*/ 2147483647 w 534"/>
                  <a:gd name="T13" fmla="*/ 2147483647 h 552"/>
                  <a:gd name="T14" fmla="*/ 2147483647 w 534"/>
                  <a:gd name="T15" fmla="*/ 2147483647 h 552"/>
                  <a:gd name="T16" fmla="*/ 2147483647 w 534"/>
                  <a:gd name="T17" fmla="*/ 2147483647 h 552"/>
                  <a:gd name="T18" fmla="*/ 2147483647 w 534"/>
                  <a:gd name="T19" fmla="*/ 2147483647 h 552"/>
                  <a:gd name="T20" fmla="*/ 2147483647 w 534"/>
                  <a:gd name="T21" fmla="*/ 2147483647 h 552"/>
                  <a:gd name="T22" fmla="*/ 2147483647 w 534"/>
                  <a:gd name="T23" fmla="*/ 2147483647 h 552"/>
                  <a:gd name="T24" fmla="*/ 2147483647 w 534"/>
                  <a:gd name="T25" fmla="*/ 2147483647 h 552"/>
                  <a:gd name="T26" fmla="*/ 2147483647 w 534"/>
                  <a:gd name="T27" fmla="*/ 2147483647 h 552"/>
                  <a:gd name="T28" fmla="*/ 2147483647 w 534"/>
                  <a:gd name="T29" fmla="*/ 2147483647 h 552"/>
                  <a:gd name="T30" fmla="*/ 2147483647 w 534"/>
                  <a:gd name="T31" fmla="*/ 2147483647 h 552"/>
                  <a:gd name="T32" fmla="*/ 2147483647 w 534"/>
                  <a:gd name="T33" fmla="*/ 2147483647 h 552"/>
                  <a:gd name="T34" fmla="*/ 2147483647 w 534"/>
                  <a:gd name="T35" fmla="*/ 2147483647 h 552"/>
                  <a:gd name="T36" fmla="*/ 2147483647 w 534"/>
                  <a:gd name="T37" fmla="*/ 2147483647 h 552"/>
                  <a:gd name="T38" fmla="*/ 2147483647 w 534"/>
                  <a:gd name="T39" fmla="*/ 2147483647 h 552"/>
                  <a:gd name="T40" fmla="*/ 2147483647 w 534"/>
                  <a:gd name="T41" fmla="*/ 2147483647 h 552"/>
                  <a:gd name="T42" fmla="*/ 2147483647 w 534"/>
                  <a:gd name="T43" fmla="*/ 2147483647 h 552"/>
                  <a:gd name="T44" fmla="*/ 2147483647 w 534"/>
                  <a:gd name="T45" fmla="*/ 2147483647 h 552"/>
                  <a:gd name="T46" fmla="*/ 2147483647 w 534"/>
                  <a:gd name="T47" fmla="*/ 2147483647 h 552"/>
                  <a:gd name="T48" fmla="*/ 2147483647 w 534"/>
                  <a:gd name="T49" fmla="*/ 2147483647 h 552"/>
                  <a:gd name="T50" fmla="*/ 2147483647 w 534"/>
                  <a:gd name="T51" fmla="*/ 2147483647 h 552"/>
                  <a:gd name="T52" fmla="*/ 2147483647 w 534"/>
                  <a:gd name="T53" fmla="*/ 2147483647 h 552"/>
                  <a:gd name="T54" fmla="*/ 2147483647 w 534"/>
                  <a:gd name="T55" fmla="*/ 2147483647 h 552"/>
                  <a:gd name="T56" fmla="*/ 2147483647 w 534"/>
                  <a:gd name="T57" fmla="*/ 2147483647 h 552"/>
                  <a:gd name="T58" fmla="*/ 2147483647 w 534"/>
                  <a:gd name="T59" fmla="*/ 2147483647 h 552"/>
                  <a:gd name="T60" fmla="*/ 2147483647 w 534"/>
                  <a:gd name="T61" fmla="*/ 2147483647 h 552"/>
                  <a:gd name="T62" fmla="*/ 2147483647 w 534"/>
                  <a:gd name="T63" fmla="*/ 2147483647 h 552"/>
                  <a:gd name="T64" fmla="*/ 2147483647 w 534"/>
                  <a:gd name="T65" fmla="*/ 2147483647 h 552"/>
                  <a:gd name="T66" fmla="*/ 2147483647 w 534"/>
                  <a:gd name="T67" fmla="*/ 2147483647 h 552"/>
                  <a:gd name="T68" fmla="*/ 2147483647 w 534"/>
                  <a:gd name="T69" fmla="*/ 2147483647 h 552"/>
                  <a:gd name="T70" fmla="*/ 2147483647 w 534"/>
                  <a:gd name="T71" fmla="*/ 2147483647 h 552"/>
                  <a:gd name="T72" fmla="*/ 2147483647 w 534"/>
                  <a:gd name="T73" fmla="*/ 2147483647 h 552"/>
                  <a:gd name="T74" fmla="*/ 2147483647 w 534"/>
                  <a:gd name="T75" fmla="*/ 2147483647 h 552"/>
                  <a:gd name="T76" fmla="*/ 2147483647 w 534"/>
                  <a:gd name="T77" fmla="*/ 2147483647 h 552"/>
                  <a:gd name="T78" fmla="*/ 2147483647 w 534"/>
                  <a:gd name="T79" fmla="*/ 2147483647 h 552"/>
                  <a:gd name="T80" fmla="*/ 2147483647 w 534"/>
                  <a:gd name="T81" fmla="*/ 2147483647 h 552"/>
                  <a:gd name="T82" fmla="*/ 2147483647 w 534"/>
                  <a:gd name="T83" fmla="*/ 2147483647 h 552"/>
                  <a:gd name="T84" fmla="*/ 2147483647 w 534"/>
                  <a:gd name="T85" fmla="*/ 2147483647 h 552"/>
                  <a:gd name="T86" fmla="*/ 2147483647 w 534"/>
                  <a:gd name="T87" fmla="*/ 2147483647 h 552"/>
                  <a:gd name="T88" fmla="*/ 2147483647 w 534"/>
                  <a:gd name="T89" fmla="*/ 2147483647 h 552"/>
                  <a:gd name="T90" fmla="*/ 2147483647 w 534"/>
                  <a:gd name="T91" fmla="*/ 2147483647 h 552"/>
                  <a:gd name="T92" fmla="*/ 2147483647 w 534"/>
                  <a:gd name="T93" fmla="*/ 2147483647 h 552"/>
                  <a:gd name="T94" fmla="*/ 2147483647 w 534"/>
                  <a:gd name="T95" fmla="*/ 2147483647 h 552"/>
                  <a:gd name="T96" fmla="*/ 2147483647 w 534"/>
                  <a:gd name="T97" fmla="*/ 2147483647 h 552"/>
                  <a:gd name="T98" fmla="*/ 2147483647 w 534"/>
                  <a:gd name="T99" fmla="*/ 2147483647 h 552"/>
                  <a:gd name="T100" fmla="*/ 2147483647 w 534"/>
                  <a:gd name="T101" fmla="*/ 2147483647 h 552"/>
                  <a:gd name="T102" fmla="*/ 2147483647 w 534"/>
                  <a:gd name="T103" fmla="*/ 2147483647 h 552"/>
                  <a:gd name="T104" fmla="*/ 2147483647 w 534"/>
                  <a:gd name="T105" fmla="*/ 2147483647 h 552"/>
                  <a:gd name="T106" fmla="*/ 2147483647 w 534"/>
                  <a:gd name="T107" fmla="*/ 2147483647 h 5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34"/>
                  <a:gd name="T163" fmla="*/ 0 h 552"/>
                  <a:gd name="T164" fmla="*/ 534 w 534"/>
                  <a:gd name="T165" fmla="*/ 552 h 55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34" h="552">
                    <a:moveTo>
                      <a:pt x="240" y="108"/>
                    </a:moveTo>
                    <a:lnTo>
                      <a:pt x="270" y="126"/>
                    </a:lnTo>
                    <a:lnTo>
                      <a:pt x="282" y="120"/>
                    </a:lnTo>
                    <a:lnTo>
                      <a:pt x="240" y="108"/>
                    </a:lnTo>
                    <a:close/>
                    <a:moveTo>
                      <a:pt x="24" y="258"/>
                    </a:moveTo>
                    <a:lnTo>
                      <a:pt x="0" y="282"/>
                    </a:lnTo>
                    <a:lnTo>
                      <a:pt x="42" y="294"/>
                    </a:lnTo>
                    <a:lnTo>
                      <a:pt x="24" y="258"/>
                    </a:lnTo>
                    <a:close/>
                    <a:moveTo>
                      <a:pt x="312" y="414"/>
                    </a:moveTo>
                    <a:lnTo>
                      <a:pt x="312" y="420"/>
                    </a:lnTo>
                    <a:lnTo>
                      <a:pt x="324" y="420"/>
                    </a:lnTo>
                    <a:lnTo>
                      <a:pt x="324" y="414"/>
                    </a:lnTo>
                    <a:lnTo>
                      <a:pt x="318" y="408"/>
                    </a:lnTo>
                    <a:lnTo>
                      <a:pt x="312" y="408"/>
                    </a:lnTo>
                    <a:lnTo>
                      <a:pt x="312" y="414"/>
                    </a:lnTo>
                    <a:close/>
                    <a:moveTo>
                      <a:pt x="306" y="390"/>
                    </a:moveTo>
                    <a:lnTo>
                      <a:pt x="300" y="378"/>
                    </a:lnTo>
                    <a:lnTo>
                      <a:pt x="294" y="390"/>
                    </a:lnTo>
                    <a:lnTo>
                      <a:pt x="306" y="390"/>
                    </a:lnTo>
                    <a:close/>
                    <a:moveTo>
                      <a:pt x="294" y="294"/>
                    </a:moveTo>
                    <a:lnTo>
                      <a:pt x="318" y="336"/>
                    </a:lnTo>
                    <a:lnTo>
                      <a:pt x="330" y="318"/>
                    </a:lnTo>
                    <a:lnTo>
                      <a:pt x="294" y="294"/>
                    </a:lnTo>
                    <a:close/>
                    <a:moveTo>
                      <a:pt x="108" y="264"/>
                    </a:moveTo>
                    <a:lnTo>
                      <a:pt x="138" y="264"/>
                    </a:lnTo>
                    <a:lnTo>
                      <a:pt x="144" y="270"/>
                    </a:lnTo>
                    <a:lnTo>
                      <a:pt x="156" y="270"/>
                    </a:lnTo>
                    <a:lnTo>
                      <a:pt x="180" y="282"/>
                    </a:lnTo>
                    <a:lnTo>
                      <a:pt x="192" y="282"/>
                    </a:lnTo>
                    <a:lnTo>
                      <a:pt x="198" y="288"/>
                    </a:lnTo>
                    <a:lnTo>
                      <a:pt x="204" y="288"/>
                    </a:lnTo>
                    <a:lnTo>
                      <a:pt x="216" y="300"/>
                    </a:lnTo>
                    <a:lnTo>
                      <a:pt x="228" y="306"/>
                    </a:lnTo>
                    <a:lnTo>
                      <a:pt x="234" y="312"/>
                    </a:lnTo>
                    <a:lnTo>
                      <a:pt x="246" y="312"/>
                    </a:lnTo>
                    <a:lnTo>
                      <a:pt x="252" y="306"/>
                    </a:lnTo>
                    <a:lnTo>
                      <a:pt x="252" y="288"/>
                    </a:lnTo>
                    <a:lnTo>
                      <a:pt x="228" y="264"/>
                    </a:lnTo>
                    <a:lnTo>
                      <a:pt x="216" y="258"/>
                    </a:lnTo>
                    <a:lnTo>
                      <a:pt x="210" y="252"/>
                    </a:lnTo>
                    <a:lnTo>
                      <a:pt x="204" y="252"/>
                    </a:lnTo>
                    <a:lnTo>
                      <a:pt x="198" y="246"/>
                    </a:lnTo>
                    <a:lnTo>
                      <a:pt x="186" y="246"/>
                    </a:lnTo>
                    <a:lnTo>
                      <a:pt x="174" y="234"/>
                    </a:lnTo>
                    <a:lnTo>
                      <a:pt x="168" y="234"/>
                    </a:lnTo>
                    <a:lnTo>
                      <a:pt x="174" y="228"/>
                    </a:lnTo>
                    <a:lnTo>
                      <a:pt x="192" y="228"/>
                    </a:lnTo>
                    <a:lnTo>
                      <a:pt x="198" y="240"/>
                    </a:lnTo>
                    <a:lnTo>
                      <a:pt x="222" y="252"/>
                    </a:lnTo>
                    <a:lnTo>
                      <a:pt x="234" y="264"/>
                    </a:lnTo>
                    <a:lnTo>
                      <a:pt x="258" y="264"/>
                    </a:lnTo>
                    <a:lnTo>
                      <a:pt x="270" y="252"/>
                    </a:lnTo>
                    <a:lnTo>
                      <a:pt x="258" y="240"/>
                    </a:lnTo>
                    <a:lnTo>
                      <a:pt x="246" y="240"/>
                    </a:lnTo>
                    <a:lnTo>
                      <a:pt x="234" y="234"/>
                    </a:lnTo>
                    <a:lnTo>
                      <a:pt x="222" y="234"/>
                    </a:lnTo>
                    <a:lnTo>
                      <a:pt x="210" y="228"/>
                    </a:lnTo>
                    <a:lnTo>
                      <a:pt x="204" y="216"/>
                    </a:lnTo>
                    <a:lnTo>
                      <a:pt x="198" y="210"/>
                    </a:lnTo>
                    <a:lnTo>
                      <a:pt x="198" y="204"/>
                    </a:lnTo>
                    <a:lnTo>
                      <a:pt x="192" y="192"/>
                    </a:lnTo>
                    <a:lnTo>
                      <a:pt x="186" y="186"/>
                    </a:lnTo>
                    <a:lnTo>
                      <a:pt x="174" y="162"/>
                    </a:lnTo>
                    <a:lnTo>
                      <a:pt x="168" y="156"/>
                    </a:lnTo>
                    <a:lnTo>
                      <a:pt x="162" y="144"/>
                    </a:lnTo>
                    <a:lnTo>
                      <a:pt x="150" y="132"/>
                    </a:lnTo>
                    <a:lnTo>
                      <a:pt x="150" y="120"/>
                    </a:lnTo>
                    <a:lnTo>
                      <a:pt x="144" y="114"/>
                    </a:lnTo>
                    <a:lnTo>
                      <a:pt x="144" y="102"/>
                    </a:lnTo>
                    <a:lnTo>
                      <a:pt x="150" y="96"/>
                    </a:lnTo>
                    <a:lnTo>
                      <a:pt x="156" y="96"/>
                    </a:lnTo>
                    <a:lnTo>
                      <a:pt x="162" y="102"/>
                    </a:lnTo>
                    <a:lnTo>
                      <a:pt x="162" y="108"/>
                    </a:lnTo>
                    <a:lnTo>
                      <a:pt x="168" y="114"/>
                    </a:lnTo>
                    <a:lnTo>
                      <a:pt x="180" y="114"/>
                    </a:lnTo>
                    <a:lnTo>
                      <a:pt x="180" y="120"/>
                    </a:lnTo>
                    <a:lnTo>
                      <a:pt x="186" y="120"/>
                    </a:lnTo>
                    <a:lnTo>
                      <a:pt x="198" y="132"/>
                    </a:lnTo>
                    <a:lnTo>
                      <a:pt x="198" y="144"/>
                    </a:lnTo>
                    <a:lnTo>
                      <a:pt x="204" y="144"/>
                    </a:lnTo>
                    <a:lnTo>
                      <a:pt x="210" y="138"/>
                    </a:lnTo>
                    <a:lnTo>
                      <a:pt x="216" y="138"/>
                    </a:lnTo>
                    <a:lnTo>
                      <a:pt x="204" y="120"/>
                    </a:lnTo>
                    <a:lnTo>
                      <a:pt x="210" y="120"/>
                    </a:lnTo>
                    <a:lnTo>
                      <a:pt x="234" y="132"/>
                    </a:lnTo>
                    <a:lnTo>
                      <a:pt x="222" y="114"/>
                    </a:lnTo>
                    <a:lnTo>
                      <a:pt x="228" y="108"/>
                    </a:lnTo>
                    <a:lnTo>
                      <a:pt x="228" y="84"/>
                    </a:lnTo>
                    <a:lnTo>
                      <a:pt x="240" y="72"/>
                    </a:lnTo>
                    <a:lnTo>
                      <a:pt x="270" y="72"/>
                    </a:lnTo>
                    <a:lnTo>
                      <a:pt x="276" y="78"/>
                    </a:lnTo>
                    <a:lnTo>
                      <a:pt x="276" y="90"/>
                    </a:lnTo>
                    <a:lnTo>
                      <a:pt x="288" y="90"/>
                    </a:lnTo>
                    <a:lnTo>
                      <a:pt x="294" y="84"/>
                    </a:lnTo>
                    <a:lnTo>
                      <a:pt x="300" y="72"/>
                    </a:lnTo>
                    <a:lnTo>
                      <a:pt x="306" y="66"/>
                    </a:lnTo>
                    <a:lnTo>
                      <a:pt x="342" y="66"/>
                    </a:lnTo>
                    <a:lnTo>
                      <a:pt x="360" y="72"/>
                    </a:lnTo>
                    <a:lnTo>
                      <a:pt x="372" y="72"/>
                    </a:lnTo>
                    <a:lnTo>
                      <a:pt x="378" y="78"/>
                    </a:lnTo>
                    <a:lnTo>
                      <a:pt x="384" y="78"/>
                    </a:lnTo>
                    <a:lnTo>
                      <a:pt x="384" y="72"/>
                    </a:lnTo>
                    <a:lnTo>
                      <a:pt x="390" y="60"/>
                    </a:lnTo>
                    <a:lnTo>
                      <a:pt x="390" y="48"/>
                    </a:lnTo>
                    <a:lnTo>
                      <a:pt x="384" y="42"/>
                    </a:lnTo>
                    <a:lnTo>
                      <a:pt x="384" y="36"/>
                    </a:lnTo>
                    <a:lnTo>
                      <a:pt x="390" y="30"/>
                    </a:lnTo>
                    <a:lnTo>
                      <a:pt x="408" y="30"/>
                    </a:lnTo>
                    <a:lnTo>
                      <a:pt x="408" y="18"/>
                    </a:lnTo>
                    <a:lnTo>
                      <a:pt x="402" y="12"/>
                    </a:lnTo>
                    <a:lnTo>
                      <a:pt x="402" y="6"/>
                    </a:lnTo>
                    <a:lnTo>
                      <a:pt x="390" y="6"/>
                    </a:lnTo>
                    <a:lnTo>
                      <a:pt x="384" y="0"/>
                    </a:lnTo>
                    <a:lnTo>
                      <a:pt x="366" y="6"/>
                    </a:lnTo>
                    <a:lnTo>
                      <a:pt x="372" y="12"/>
                    </a:lnTo>
                    <a:lnTo>
                      <a:pt x="372" y="30"/>
                    </a:lnTo>
                    <a:lnTo>
                      <a:pt x="366" y="36"/>
                    </a:lnTo>
                    <a:lnTo>
                      <a:pt x="348" y="36"/>
                    </a:lnTo>
                    <a:lnTo>
                      <a:pt x="336" y="24"/>
                    </a:lnTo>
                    <a:lnTo>
                      <a:pt x="324" y="36"/>
                    </a:lnTo>
                    <a:lnTo>
                      <a:pt x="312" y="36"/>
                    </a:lnTo>
                    <a:lnTo>
                      <a:pt x="300" y="24"/>
                    </a:lnTo>
                    <a:lnTo>
                      <a:pt x="294" y="30"/>
                    </a:lnTo>
                    <a:lnTo>
                      <a:pt x="282" y="30"/>
                    </a:lnTo>
                    <a:lnTo>
                      <a:pt x="264" y="12"/>
                    </a:lnTo>
                    <a:lnTo>
                      <a:pt x="264" y="6"/>
                    </a:lnTo>
                    <a:lnTo>
                      <a:pt x="234" y="12"/>
                    </a:lnTo>
                    <a:lnTo>
                      <a:pt x="228" y="30"/>
                    </a:lnTo>
                    <a:lnTo>
                      <a:pt x="204" y="24"/>
                    </a:lnTo>
                    <a:lnTo>
                      <a:pt x="198" y="30"/>
                    </a:lnTo>
                    <a:lnTo>
                      <a:pt x="186" y="36"/>
                    </a:lnTo>
                    <a:lnTo>
                      <a:pt x="174" y="36"/>
                    </a:lnTo>
                    <a:lnTo>
                      <a:pt x="168" y="30"/>
                    </a:lnTo>
                    <a:lnTo>
                      <a:pt x="162" y="30"/>
                    </a:lnTo>
                    <a:lnTo>
                      <a:pt x="150" y="36"/>
                    </a:lnTo>
                    <a:lnTo>
                      <a:pt x="138" y="48"/>
                    </a:lnTo>
                    <a:lnTo>
                      <a:pt x="126" y="54"/>
                    </a:lnTo>
                    <a:lnTo>
                      <a:pt x="102" y="54"/>
                    </a:lnTo>
                    <a:lnTo>
                      <a:pt x="102" y="60"/>
                    </a:lnTo>
                    <a:lnTo>
                      <a:pt x="96" y="72"/>
                    </a:lnTo>
                    <a:lnTo>
                      <a:pt x="72" y="72"/>
                    </a:lnTo>
                    <a:lnTo>
                      <a:pt x="66" y="66"/>
                    </a:lnTo>
                    <a:lnTo>
                      <a:pt x="60" y="66"/>
                    </a:lnTo>
                    <a:lnTo>
                      <a:pt x="48" y="72"/>
                    </a:lnTo>
                    <a:lnTo>
                      <a:pt x="54" y="84"/>
                    </a:lnTo>
                    <a:lnTo>
                      <a:pt x="54" y="90"/>
                    </a:lnTo>
                    <a:lnTo>
                      <a:pt x="42" y="102"/>
                    </a:lnTo>
                    <a:lnTo>
                      <a:pt x="24" y="102"/>
                    </a:lnTo>
                    <a:lnTo>
                      <a:pt x="24" y="126"/>
                    </a:lnTo>
                    <a:lnTo>
                      <a:pt x="12" y="132"/>
                    </a:lnTo>
                    <a:lnTo>
                      <a:pt x="0" y="132"/>
                    </a:lnTo>
                    <a:lnTo>
                      <a:pt x="0" y="198"/>
                    </a:lnTo>
                    <a:lnTo>
                      <a:pt x="6" y="204"/>
                    </a:lnTo>
                    <a:lnTo>
                      <a:pt x="18" y="210"/>
                    </a:lnTo>
                    <a:lnTo>
                      <a:pt x="24" y="216"/>
                    </a:lnTo>
                    <a:lnTo>
                      <a:pt x="30" y="228"/>
                    </a:lnTo>
                    <a:lnTo>
                      <a:pt x="36" y="234"/>
                    </a:lnTo>
                    <a:lnTo>
                      <a:pt x="42" y="246"/>
                    </a:lnTo>
                    <a:lnTo>
                      <a:pt x="54" y="258"/>
                    </a:lnTo>
                    <a:lnTo>
                      <a:pt x="60" y="270"/>
                    </a:lnTo>
                    <a:lnTo>
                      <a:pt x="84" y="270"/>
                    </a:lnTo>
                    <a:lnTo>
                      <a:pt x="96" y="264"/>
                    </a:lnTo>
                    <a:lnTo>
                      <a:pt x="108" y="264"/>
                    </a:lnTo>
                    <a:close/>
                    <a:moveTo>
                      <a:pt x="396" y="252"/>
                    </a:moveTo>
                    <a:lnTo>
                      <a:pt x="372" y="252"/>
                    </a:lnTo>
                    <a:lnTo>
                      <a:pt x="372" y="270"/>
                    </a:lnTo>
                    <a:lnTo>
                      <a:pt x="384" y="294"/>
                    </a:lnTo>
                    <a:lnTo>
                      <a:pt x="396" y="252"/>
                    </a:lnTo>
                    <a:close/>
                    <a:moveTo>
                      <a:pt x="24" y="312"/>
                    </a:moveTo>
                    <a:lnTo>
                      <a:pt x="18" y="318"/>
                    </a:lnTo>
                    <a:lnTo>
                      <a:pt x="24" y="324"/>
                    </a:lnTo>
                    <a:lnTo>
                      <a:pt x="30" y="324"/>
                    </a:lnTo>
                    <a:lnTo>
                      <a:pt x="36" y="330"/>
                    </a:lnTo>
                    <a:lnTo>
                      <a:pt x="42" y="324"/>
                    </a:lnTo>
                    <a:lnTo>
                      <a:pt x="42" y="318"/>
                    </a:lnTo>
                    <a:lnTo>
                      <a:pt x="30" y="306"/>
                    </a:lnTo>
                    <a:lnTo>
                      <a:pt x="24" y="312"/>
                    </a:lnTo>
                    <a:close/>
                    <a:moveTo>
                      <a:pt x="378" y="390"/>
                    </a:moveTo>
                    <a:lnTo>
                      <a:pt x="378" y="408"/>
                    </a:lnTo>
                    <a:lnTo>
                      <a:pt x="390" y="390"/>
                    </a:lnTo>
                    <a:lnTo>
                      <a:pt x="378" y="390"/>
                    </a:lnTo>
                    <a:close/>
                    <a:moveTo>
                      <a:pt x="408" y="330"/>
                    </a:moveTo>
                    <a:lnTo>
                      <a:pt x="396" y="330"/>
                    </a:lnTo>
                    <a:lnTo>
                      <a:pt x="384" y="336"/>
                    </a:lnTo>
                    <a:lnTo>
                      <a:pt x="384" y="342"/>
                    </a:lnTo>
                    <a:lnTo>
                      <a:pt x="396" y="342"/>
                    </a:lnTo>
                    <a:lnTo>
                      <a:pt x="402" y="336"/>
                    </a:lnTo>
                    <a:lnTo>
                      <a:pt x="408" y="336"/>
                    </a:lnTo>
                    <a:lnTo>
                      <a:pt x="408" y="330"/>
                    </a:lnTo>
                    <a:close/>
                    <a:moveTo>
                      <a:pt x="396" y="192"/>
                    </a:moveTo>
                    <a:lnTo>
                      <a:pt x="372" y="198"/>
                    </a:lnTo>
                    <a:lnTo>
                      <a:pt x="372" y="210"/>
                    </a:lnTo>
                    <a:lnTo>
                      <a:pt x="390" y="210"/>
                    </a:lnTo>
                    <a:lnTo>
                      <a:pt x="396" y="216"/>
                    </a:lnTo>
                    <a:lnTo>
                      <a:pt x="396" y="222"/>
                    </a:lnTo>
                    <a:lnTo>
                      <a:pt x="414" y="222"/>
                    </a:lnTo>
                    <a:lnTo>
                      <a:pt x="414" y="210"/>
                    </a:lnTo>
                    <a:lnTo>
                      <a:pt x="396" y="192"/>
                    </a:lnTo>
                    <a:close/>
                    <a:moveTo>
                      <a:pt x="342" y="372"/>
                    </a:moveTo>
                    <a:lnTo>
                      <a:pt x="342" y="378"/>
                    </a:lnTo>
                    <a:lnTo>
                      <a:pt x="348" y="384"/>
                    </a:lnTo>
                    <a:lnTo>
                      <a:pt x="360" y="384"/>
                    </a:lnTo>
                    <a:lnTo>
                      <a:pt x="366" y="378"/>
                    </a:lnTo>
                    <a:lnTo>
                      <a:pt x="366" y="372"/>
                    </a:lnTo>
                    <a:lnTo>
                      <a:pt x="360" y="366"/>
                    </a:lnTo>
                    <a:lnTo>
                      <a:pt x="342" y="366"/>
                    </a:lnTo>
                    <a:lnTo>
                      <a:pt x="342" y="372"/>
                    </a:lnTo>
                    <a:close/>
                    <a:moveTo>
                      <a:pt x="444" y="312"/>
                    </a:moveTo>
                    <a:lnTo>
                      <a:pt x="432" y="312"/>
                    </a:lnTo>
                    <a:lnTo>
                      <a:pt x="432" y="330"/>
                    </a:lnTo>
                    <a:lnTo>
                      <a:pt x="444" y="336"/>
                    </a:lnTo>
                    <a:lnTo>
                      <a:pt x="450" y="330"/>
                    </a:lnTo>
                    <a:lnTo>
                      <a:pt x="450" y="318"/>
                    </a:lnTo>
                    <a:lnTo>
                      <a:pt x="444" y="312"/>
                    </a:lnTo>
                    <a:close/>
                    <a:moveTo>
                      <a:pt x="444" y="372"/>
                    </a:moveTo>
                    <a:lnTo>
                      <a:pt x="456" y="354"/>
                    </a:lnTo>
                    <a:lnTo>
                      <a:pt x="438" y="354"/>
                    </a:lnTo>
                    <a:lnTo>
                      <a:pt x="444" y="372"/>
                    </a:lnTo>
                    <a:close/>
                    <a:moveTo>
                      <a:pt x="276" y="222"/>
                    </a:moveTo>
                    <a:lnTo>
                      <a:pt x="276" y="240"/>
                    </a:lnTo>
                    <a:lnTo>
                      <a:pt x="288" y="240"/>
                    </a:lnTo>
                    <a:lnTo>
                      <a:pt x="276" y="222"/>
                    </a:lnTo>
                    <a:close/>
                    <a:moveTo>
                      <a:pt x="534" y="420"/>
                    </a:moveTo>
                    <a:lnTo>
                      <a:pt x="522" y="420"/>
                    </a:lnTo>
                    <a:lnTo>
                      <a:pt x="516" y="426"/>
                    </a:lnTo>
                    <a:lnTo>
                      <a:pt x="510" y="438"/>
                    </a:lnTo>
                    <a:lnTo>
                      <a:pt x="510" y="468"/>
                    </a:lnTo>
                    <a:lnTo>
                      <a:pt x="516" y="468"/>
                    </a:lnTo>
                    <a:lnTo>
                      <a:pt x="522" y="456"/>
                    </a:lnTo>
                    <a:lnTo>
                      <a:pt x="528" y="450"/>
                    </a:lnTo>
                    <a:lnTo>
                      <a:pt x="534" y="438"/>
                    </a:lnTo>
                    <a:lnTo>
                      <a:pt x="534" y="420"/>
                    </a:lnTo>
                    <a:close/>
                    <a:moveTo>
                      <a:pt x="462" y="384"/>
                    </a:moveTo>
                    <a:lnTo>
                      <a:pt x="456" y="408"/>
                    </a:lnTo>
                    <a:lnTo>
                      <a:pt x="498" y="378"/>
                    </a:lnTo>
                    <a:lnTo>
                      <a:pt x="486" y="372"/>
                    </a:lnTo>
                    <a:lnTo>
                      <a:pt x="462" y="384"/>
                    </a:lnTo>
                    <a:close/>
                    <a:moveTo>
                      <a:pt x="462" y="510"/>
                    </a:moveTo>
                    <a:lnTo>
                      <a:pt x="480" y="510"/>
                    </a:lnTo>
                    <a:lnTo>
                      <a:pt x="468" y="468"/>
                    </a:lnTo>
                    <a:lnTo>
                      <a:pt x="462" y="510"/>
                    </a:lnTo>
                    <a:close/>
                    <a:moveTo>
                      <a:pt x="276" y="330"/>
                    </a:moveTo>
                    <a:lnTo>
                      <a:pt x="270" y="336"/>
                    </a:lnTo>
                    <a:lnTo>
                      <a:pt x="270" y="348"/>
                    </a:lnTo>
                    <a:lnTo>
                      <a:pt x="276" y="348"/>
                    </a:lnTo>
                    <a:lnTo>
                      <a:pt x="288" y="336"/>
                    </a:lnTo>
                    <a:lnTo>
                      <a:pt x="282" y="330"/>
                    </a:lnTo>
                    <a:lnTo>
                      <a:pt x="276" y="330"/>
                    </a:lnTo>
                    <a:close/>
                    <a:moveTo>
                      <a:pt x="186" y="432"/>
                    </a:moveTo>
                    <a:lnTo>
                      <a:pt x="180" y="438"/>
                    </a:lnTo>
                    <a:lnTo>
                      <a:pt x="180" y="450"/>
                    </a:lnTo>
                    <a:lnTo>
                      <a:pt x="186" y="456"/>
                    </a:lnTo>
                    <a:lnTo>
                      <a:pt x="198" y="444"/>
                    </a:lnTo>
                    <a:lnTo>
                      <a:pt x="198" y="438"/>
                    </a:lnTo>
                    <a:lnTo>
                      <a:pt x="192" y="432"/>
                    </a:lnTo>
                    <a:lnTo>
                      <a:pt x="186" y="432"/>
                    </a:lnTo>
                    <a:close/>
                    <a:moveTo>
                      <a:pt x="384" y="528"/>
                    </a:moveTo>
                    <a:lnTo>
                      <a:pt x="378" y="528"/>
                    </a:lnTo>
                    <a:lnTo>
                      <a:pt x="378" y="516"/>
                    </a:lnTo>
                    <a:lnTo>
                      <a:pt x="372" y="510"/>
                    </a:lnTo>
                    <a:lnTo>
                      <a:pt x="342" y="510"/>
                    </a:lnTo>
                    <a:lnTo>
                      <a:pt x="306" y="504"/>
                    </a:lnTo>
                    <a:lnTo>
                      <a:pt x="276" y="504"/>
                    </a:lnTo>
                    <a:lnTo>
                      <a:pt x="246" y="486"/>
                    </a:lnTo>
                    <a:lnTo>
                      <a:pt x="228" y="504"/>
                    </a:lnTo>
                    <a:lnTo>
                      <a:pt x="234" y="510"/>
                    </a:lnTo>
                    <a:lnTo>
                      <a:pt x="246" y="516"/>
                    </a:lnTo>
                    <a:lnTo>
                      <a:pt x="252" y="522"/>
                    </a:lnTo>
                    <a:lnTo>
                      <a:pt x="258" y="516"/>
                    </a:lnTo>
                    <a:lnTo>
                      <a:pt x="264" y="528"/>
                    </a:lnTo>
                    <a:lnTo>
                      <a:pt x="300" y="528"/>
                    </a:lnTo>
                    <a:lnTo>
                      <a:pt x="312" y="552"/>
                    </a:lnTo>
                    <a:lnTo>
                      <a:pt x="354" y="546"/>
                    </a:lnTo>
                    <a:lnTo>
                      <a:pt x="354" y="540"/>
                    </a:lnTo>
                    <a:lnTo>
                      <a:pt x="402" y="540"/>
                    </a:lnTo>
                    <a:lnTo>
                      <a:pt x="414" y="528"/>
                    </a:lnTo>
                    <a:lnTo>
                      <a:pt x="414" y="522"/>
                    </a:lnTo>
                    <a:lnTo>
                      <a:pt x="408" y="516"/>
                    </a:lnTo>
                    <a:lnTo>
                      <a:pt x="402" y="516"/>
                    </a:lnTo>
                    <a:lnTo>
                      <a:pt x="396" y="522"/>
                    </a:lnTo>
                    <a:lnTo>
                      <a:pt x="390" y="522"/>
                    </a:lnTo>
                    <a:lnTo>
                      <a:pt x="384" y="528"/>
                    </a:lnTo>
                    <a:close/>
                    <a:moveTo>
                      <a:pt x="420" y="408"/>
                    </a:moveTo>
                    <a:lnTo>
                      <a:pt x="408" y="408"/>
                    </a:lnTo>
                    <a:lnTo>
                      <a:pt x="408" y="420"/>
                    </a:lnTo>
                    <a:lnTo>
                      <a:pt x="420" y="420"/>
                    </a:lnTo>
                    <a:lnTo>
                      <a:pt x="426" y="414"/>
                    </a:lnTo>
                    <a:lnTo>
                      <a:pt x="420" y="408"/>
                    </a:lnTo>
                    <a:close/>
                    <a:moveTo>
                      <a:pt x="114" y="276"/>
                    </a:moveTo>
                    <a:lnTo>
                      <a:pt x="90" y="288"/>
                    </a:lnTo>
                    <a:lnTo>
                      <a:pt x="84" y="288"/>
                    </a:lnTo>
                    <a:lnTo>
                      <a:pt x="66" y="312"/>
                    </a:lnTo>
                    <a:lnTo>
                      <a:pt x="96" y="336"/>
                    </a:lnTo>
                    <a:lnTo>
                      <a:pt x="96" y="348"/>
                    </a:lnTo>
                    <a:lnTo>
                      <a:pt x="90" y="366"/>
                    </a:lnTo>
                    <a:lnTo>
                      <a:pt x="90" y="384"/>
                    </a:lnTo>
                    <a:lnTo>
                      <a:pt x="96" y="390"/>
                    </a:lnTo>
                    <a:lnTo>
                      <a:pt x="108" y="396"/>
                    </a:lnTo>
                    <a:lnTo>
                      <a:pt x="114" y="396"/>
                    </a:lnTo>
                    <a:lnTo>
                      <a:pt x="114" y="390"/>
                    </a:lnTo>
                    <a:lnTo>
                      <a:pt x="126" y="378"/>
                    </a:lnTo>
                    <a:lnTo>
                      <a:pt x="132" y="378"/>
                    </a:lnTo>
                    <a:lnTo>
                      <a:pt x="156" y="420"/>
                    </a:lnTo>
                    <a:lnTo>
                      <a:pt x="162" y="390"/>
                    </a:lnTo>
                    <a:lnTo>
                      <a:pt x="180" y="414"/>
                    </a:lnTo>
                    <a:lnTo>
                      <a:pt x="204" y="420"/>
                    </a:lnTo>
                    <a:lnTo>
                      <a:pt x="186" y="402"/>
                    </a:lnTo>
                    <a:lnTo>
                      <a:pt x="192" y="396"/>
                    </a:lnTo>
                    <a:lnTo>
                      <a:pt x="192" y="372"/>
                    </a:lnTo>
                    <a:lnTo>
                      <a:pt x="186" y="366"/>
                    </a:lnTo>
                    <a:lnTo>
                      <a:pt x="180" y="354"/>
                    </a:lnTo>
                    <a:lnTo>
                      <a:pt x="174" y="348"/>
                    </a:lnTo>
                    <a:lnTo>
                      <a:pt x="168" y="336"/>
                    </a:lnTo>
                    <a:lnTo>
                      <a:pt x="168" y="330"/>
                    </a:lnTo>
                    <a:lnTo>
                      <a:pt x="186" y="330"/>
                    </a:lnTo>
                    <a:lnTo>
                      <a:pt x="198" y="336"/>
                    </a:lnTo>
                    <a:lnTo>
                      <a:pt x="210" y="348"/>
                    </a:lnTo>
                    <a:lnTo>
                      <a:pt x="222" y="342"/>
                    </a:lnTo>
                    <a:lnTo>
                      <a:pt x="210" y="336"/>
                    </a:lnTo>
                    <a:lnTo>
                      <a:pt x="204" y="324"/>
                    </a:lnTo>
                    <a:lnTo>
                      <a:pt x="192" y="318"/>
                    </a:lnTo>
                    <a:lnTo>
                      <a:pt x="186" y="312"/>
                    </a:lnTo>
                    <a:lnTo>
                      <a:pt x="174" y="306"/>
                    </a:lnTo>
                    <a:lnTo>
                      <a:pt x="156" y="294"/>
                    </a:lnTo>
                    <a:lnTo>
                      <a:pt x="138" y="288"/>
                    </a:lnTo>
                    <a:lnTo>
                      <a:pt x="126" y="282"/>
                    </a:lnTo>
                    <a:lnTo>
                      <a:pt x="120" y="276"/>
                    </a:lnTo>
                    <a:lnTo>
                      <a:pt x="114" y="27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7" name="Germany" descr="© INSCALE GmbH, 05.05.2010&#10;http://www.presentationload.com/">
                <a:extLst>
                  <a:ext uri="{FF2B5EF4-FFF2-40B4-BE49-F238E27FC236}">
                    <a16:creationId xmlns:a16="http://schemas.microsoft.com/office/drawing/2014/main" id="{FC0C0E15-AFDA-849E-B24A-35DD7C4949DF}"/>
                  </a:ext>
                </a:extLst>
              </p:cNvPr>
              <p:cNvSpPr>
                <a:spLocks/>
              </p:cNvSpPr>
              <p:nvPr/>
            </p:nvSpPr>
            <p:spPr bwMode="gray">
              <a:xfrm>
                <a:off x="5747766" y="1957571"/>
                <a:ext cx="265547" cy="278455"/>
              </a:xfrm>
              <a:custGeom>
                <a:avLst/>
                <a:gdLst>
                  <a:gd name="T0" fmla="*/ 2147483647 w 564"/>
                  <a:gd name="T1" fmla="*/ 2147483647 h 588"/>
                  <a:gd name="T2" fmla="*/ 2147483647 w 564"/>
                  <a:gd name="T3" fmla="*/ 2147483647 h 588"/>
                  <a:gd name="T4" fmla="*/ 2147483647 w 564"/>
                  <a:gd name="T5" fmla="*/ 2147483647 h 588"/>
                  <a:gd name="T6" fmla="*/ 2147483647 w 564"/>
                  <a:gd name="T7" fmla="*/ 2147483647 h 588"/>
                  <a:gd name="T8" fmla="*/ 2147483647 w 564"/>
                  <a:gd name="T9" fmla="*/ 2147483647 h 588"/>
                  <a:gd name="T10" fmla="*/ 2147483647 w 564"/>
                  <a:gd name="T11" fmla="*/ 2147483647 h 588"/>
                  <a:gd name="T12" fmla="*/ 2147483647 w 564"/>
                  <a:gd name="T13" fmla="*/ 2147483647 h 588"/>
                  <a:gd name="T14" fmla="*/ 2147483647 w 564"/>
                  <a:gd name="T15" fmla="*/ 2147483647 h 588"/>
                  <a:gd name="T16" fmla="*/ 2147483647 w 564"/>
                  <a:gd name="T17" fmla="*/ 2147483647 h 588"/>
                  <a:gd name="T18" fmla="*/ 2147483647 w 564"/>
                  <a:gd name="T19" fmla="*/ 2147483647 h 588"/>
                  <a:gd name="T20" fmla="*/ 2147483647 w 564"/>
                  <a:gd name="T21" fmla="*/ 2147483647 h 588"/>
                  <a:gd name="T22" fmla="*/ 2147483647 w 564"/>
                  <a:gd name="T23" fmla="*/ 2147483647 h 588"/>
                  <a:gd name="T24" fmla="*/ 2147483647 w 564"/>
                  <a:gd name="T25" fmla="*/ 2147483647 h 588"/>
                  <a:gd name="T26" fmla="*/ 2147483647 w 564"/>
                  <a:gd name="T27" fmla="*/ 2147483647 h 588"/>
                  <a:gd name="T28" fmla="*/ 2147483647 w 564"/>
                  <a:gd name="T29" fmla="*/ 2147483647 h 588"/>
                  <a:gd name="T30" fmla="*/ 2147483647 w 564"/>
                  <a:gd name="T31" fmla="*/ 2147483647 h 588"/>
                  <a:gd name="T32" fmla="*/ 2147483647 w 564"/>
                  <a:gd name="T33" fmla="*/ 2147483647 h 588"/>
                  <a:gd name="T34" fmla="*/ 2147483647 w 564"/>
                  <a:gd name="T35" fmla="*/ 2147483647 h 588"/>
                  <a:gd name="T36" fmla="*/ 2147483647 w 564"/>
                  <a:gd name="T37" fmla="*/ 2147483647 h 588"/>
                  <a:gd name="T38" fmla="*/ 2147483647 w 564"/>
                  <a:gd name="T39" fmla="*/ 2147483647 h 588"/>
                  <a:gd name="T40" fmla="*/ 2147483647 w 564"/>
                  <a:gd name="T41" fmla="*/ 2147483647 h 588"/>
                  <a:gd name="T42" fmla="*/ 2147483647 w 564"/>
                  <a:gd name="T43" fmla="*/ 2147483647 h 588"/>
                  <a:gd name="T44" fmla="*/ 2147483647 w 564"/>
                  <a:gd name="T45" fmla="*/ 2147483647 h 588"/>
                  <a:gd name="T46" fmla="*/ 2147483647 w 564"/>
                  <a:gd name="T47" fmla="*/ 2147483647 h 588"/>
                  <a:gd name="T48" fmla="*/ 2147483647 w 564"/>
                  <a:gd name="T49" fmla="*/ 2147483647 h 588"/>
                  <a:gd name="T50" fmla="*/ 2147483647 w 564"/>
                  <a:gd name="T51" fmla="*/ 2147483647 h 588"/>
                  <a:gd name="T52" fmla="*/ 2147483647 w 564"/>
                  <a:gd name="T53" fmla="*/ 2147483647 h 588"/>
                  <a:gd name="T54" fmla="*/ 2147483647 w 564"/>
                  <a:gd name="T55" fmla="*/ 2147483647 h 588"/>
                  <a:gd name="T56" fmla="*/ 2147483647 w 564"/>
                  <a:gd name="T57" fmla="*/ 2147483647 h 588"/>
                  <a:gd name="T58" fmla="*/ 2147483647 w 564"/>
                  <a:gd name="T59" fmla="*/ 2147483647 h 588"/>
                  <a:gd name="T60" fmla="*/ 2147483647 w 564"/>
                  <a:gd name="T61" fmla="*/ 2147483647 h 588"/>
                  <a:gd name="T62" fmla="*/ 2147483647 w 564"/>
                  <a:gd name="T63" fmla="*/ 2147483647 h 588"/>
                  <a:gd name="T64" fmla="*/ 2147483647 w 564"/>
                  <a:gd name="T65" fmla="*/ 2147483647 h 588"/>
                  <a:gd name="T66" fmla="*/ 2147483647 w 564"/>
                  <a:gd name="T67" fmla="*/ 2147483647 h 588"/>
                  <a:gd name="T68" fmla="*/ 2147483647 w 564"/>
                  <a:gd name="T69" fmla="*/ 2147483647 h 588"/>
                  <a:gd name="T70" fmla="*/ 2147483647 w 564"/>
                  <a:gd name="T71" fmla="*/ 2147483647 h 588"/>
                  <a:gd name="T72" fmla="*/ 2147483647 w 564"/>
                  <a:gd name="T73" fmla="*/ 2147483647 h 588"/>
                  <a:gd name="T74" fmla="*/ 2147483647 w 564"/>
                  <a:gd name="T75" fmla="*/ 2147483647 h 588"/>
                  <a:gd name="T76" fmla="*/ 2147483647 w 564"/>
                  <a:gd name="T77" fmla="*/ 2147483647 h 588"/>
                  <a:gd name="T78" fmla="*/ 2147483647 w 564"/>
                  <a:gd name="T79" fmla="*/ 2147483647 h 588"/>
                  <a:gd name="T80" fmla="*/ 2147483647 w 564"/>
                  <a:gd name="T81" fmla="*/ 2147483647 h 588"/>
                  <a:gd name="T82" fmla="*/ 2147483647 w 564"/>
                  <a:gd name="T83" fmla="*/ 0 h 588"/>
                  <a:gd name="T84" fmla="*/ 2147483647 w 564"/>
                  <a:gd name="T85" fmla="*/ 2147483647 h 588"/>
                  <a:gd name="T86" fmla="*/ 2147483647 w 564"/>
                  <a:gd name="T87" fmla="*/ 2147483647 h 588"/>
                  <a:gd name="T88" fmla="*/ 2147483647 w 564"/>
                  <a:gd name="T89" fmla="*/ 2147483647 h 588"/>
                  <a:gd name="T90" fmla="*/ 2147483647 w 564"/>
                  <a:gd name="T91" fmla="*/ 2147483647 h 588"/>
                  <a:gd name="T92" fmla="*/ 2147483647 w 564"/>
                  <a:gd name="T93" fmla="*/ 2147483647 h 588"/>
                  <a:gd name="T94" fmla="*/ 2147483647 w 564"/>
                  <a:gd name="T95" fmla="*/ 2147483647 h 588"/>
                  <a:gd name="T96" fmla="*/ 2147483647 w 564"/>
                  <a:gd name="T97" fmla="*/ 2147483647 h 588"/>
                  <a:gd name="T98" fmla="*/ 2147483647 w 564"/>
                  <a:gd name="T99" fmla="*/ 2147483647 h 588"/>
                  <a:gd name="T100" fmla="*/ 2147483647 w 564"/>
                  <a:gd name="T101" fmla="*/ 2147483647 h 588"/>
                  <a:gd name="T102" fmla="*/ 2147483647 w 564"/>
                  <a:gd name="T103" fmla="*/ 2147483647 h 588"/>
                  <a:gd name="T104" fmla="*/ 0 w 564"/>
                  <a:gd name="T105" fmla="*/ 2147483647 h 588"/>
                  <a:gd name="T106" fmla="*/ 2147483647 w 564"/>
                  <a:gd name="T107" fmla="*/ 2147483647 h 588"/>
                  <a:gd name="T108" fmla="*/ 2147483647 w 564"/>
                  <a:gd name="T109" fmla="*/ 2147483647 h 588"/>
                  <a:gd name="T110" fmla="*/ 2147483647 w 564"/>
                  <a:gd name="T111" fmla="*/ 2147483647 h 58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4"/>
                  <a:gd name="T169" fmla="*/ 0 h 588"/>
                  <a:gd name="T170" fmla="*/ 564 w 564"/>
                  <a:gd name="T171" fmla="*/ 588 h 58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4" h="588">
                    <a:moveTo>
                      <a:pt x="30" y="414"/>
                    </a:moveTo>
                    <a:lnTo>
                      <a:pt x="30" y="420"/>
                    </a:lnTo>
                    <a:lnTo>
                      <a:pt x="36" y="420"/>
                    </a:lnTo>
                    <a:lnTo>
                      <a:pt x="36" y="444"/>
                    </a:lnTo>
                    <a:lnTo>
                      <a:pt x="60" y="444"/>
                    </a:lnTo>
                    <a:lnTo>
                      <a:pt x="60" y="450"/>
                    </a:lnTo>
                    <a:lnTo>
                      <a:pt x="72" y="450"/>
                    </a:lnTo>
                    <a:lnTo>
                      <a:pt x="84" y="444"/>
                    </a:lnTo>
                    <a:lnTo>
                      <a:pt x="96" y="444"/>
                    </a:lnTo>
                    <a:lnTo>
                      <a:pt x="96" y="450"/>
                    </a:lnTo>
                    <a:lnTo>
                      <a:pt x="120" y="450"/>
                    </a:lnTo>
                    <a:lnTo>
                      <a:pt x="138" y="456"/>
                    </a:lnTo>
                    <a:lnTo>
                      <a:pt x="132" y="468"/>
                    </a:lnTo>
                    <a:lnTo>
                      <a:pt x="114" y="486"/>
                    </a:lnTo>
                    <a:lnTo>
                      <a:pt x="114" y="498"/>
                    </a:lnTo>
                    <a:lnTo>
                      <a:pt x="108" y="510"/>
                    </a:lnTo>
                    <a:lnTo>
                      <a:pt x="102" y="516"/>
                    </a:lnTo>
                    <a:lnTo>
                      <a:pt x="96" y="528"/>
                    </a:lnTo>
                    <a:lnTo>
                      <a:pt x="96" y="570"/>
                    </a:lnTo>
                    <a:lnTo>
                      <a:pt x="132" y="570"/>
                    </a:lnTo>
                    <a:lnTo>
                      <a:pt x="150" y="564"/>
                    </a:lnTo>
                    <a:lnTo>
                      <a:pt x="156" y="570"/>
                    </a:lnTo>
                    <a:lnTo>
                      <a:pt x="150" y="564"/>
                    </a:lnTo>
                    <a:lnTo>
                      <a:pt x="150" y="552"/>
                    </a:lnTo>
                    <a:lnTo>
                      <a:pt x="156" y="546"/>
                    </a:lnTo>
                    <a:lnTo>
                      <a:pt x="162" y="546"/>
                    </a:lnTo>
                    <a:lnTo>
                      <a:pt x="174" y="552"/>
                    </a:lnTo>
                    <a:lnTo>
                      <a:pt x="180" y="558"/>
                    </a:lnTo>
                    <a:lnTo>
                      <a:pt x="192" y="558"/>
                    </a:lnTo>
                    <a:lnTo>
                      <a:pt x="210" y="564"/>
                    </a:lnTo>
                    <a:lnTo>
                      <a:pt x="216" y="576"/>
                    </a:lnTo>
                    <a:lnTo>
                      <a:pt x="252" y="576"/>
                    </a:lnTo>
                    <a:lnTo>
                      <a:pt x="258" y="582"/>
                    </a:lnTo>
                    <a:lnTo>
                      <a:pt x="258" y="588"/>
                    </a:lnTo>
                    <a:lnTo>
                      <a:pt x="270" y="588"/>
                    </a:lnTo>
                    <a:lnTo>
                      <a:pt x="276" y="582"/>
                    </a:lnTo>
                    <a:lnTo>
                      <a:pt x="276" y="570"/>
                    </a:lnTo>
                    <a:lnTo>
                      <a:pt x="294" y="570"/>
                    </a:lnTo>
                    <a:lnTo>
                      <a:pt x="312" y="588"/>
                    </a:lnTo>
                    <a:lnTo>
                      <a:pt x="330" y="588"/>
                    </a:lnTo>
                    <a:lnTo>
                      <a:pt x="336" y="582"/>
                    </a:lnTo>
                    <a:lnTo>
                      <a:pt x="354" y="570"/>
                    </a:lnTo>
                    <a:lnTo>
                      <a:pt x="372" y="570"/>
                    </a:lnTo>
                    <a:lnTo>
                      <a:pt x="390" y="558"/>
                    </a:lnTo>
                    <a:lnTo>
                      <a:pt x="402" y="564"/>
                    </a:lnTo>
                    <a:lnTo>
                      <a:pt x="420" y="570"/>
                    </a:lnTo>
                    <a:lnTo>
                      <a:pt x="432" y="582"/>
                    </a:lnTo>
                    <a:lnTo>
                      <a:pt x="438" y="582"/>
                    </a:lnTo>
                    <a:lnTo>
                      <a:pt x="438" y="540"/>
                    </a:lnTo>
                    <a:lnTo>
                      <a:pt x="426" y="540"/>
                    </a:lnTo>
                    <a:lnTo>
                      <a:pt x="426" y="534"/>
                    </a:lnTo>
                    <a:lnTo>
                      <a:pt x="432" y="528"/>
                    </a:lnTo>
                    <a:lnTo>
                      <a:pt x="432" y="522"/>
                    </a:lnTo>
                    <a:lnTo>
                      <a:pt x="438" y="516"/>
                    </a:lnTo>
                    <a:lnTo>
                      <a:pt x="456" y="516"/>
                    </a:lnTo>
                    <a:lnTo>
                      <a:pt x="462" y="522"/>
                    </a:lnTo>
                    <a:lnTo>
                      <a:pt x="468" y="522"/>
                    </a:lnTo>
                    <a:lnTo>
                      <a:pt x="468" y="504"/>
                    </a:lnTo>
                    <a:lnTo>
                      <a:pt x="462" y="492"/>
                    </a:lnTo>
                    <a:lnTo>
                      <a:pt x="480" y="492"/>
                    </a:lnTo>
                    <a:lnTo>
                      <a:pt x="486" y="474"/>
                    </a:lnTo>
                    <a:lnTo>
                      <a:pt x="486" y="462"/>
                    </a:lnTo>
                    <a:lnTo>
                      <a:pt x="480" y="462"/>
                    </a:lnTo>
                    <a:lnTo>
                      <a:pt x="474" y="456"/>
                    </a:lnTo>
                    <a:lnTo>
                      <a:pt x="462" y="456"/>
                    </a:lnTo>
                    <a:lnTo>
                      <a:pt x="456" y="444"/>
                    </a:lnTo>
                    <a:lnTo>
                      <a:pt x="450" y="444"/>
                    </a:lnTo>
                    <a:lnTo>
                      <a:pt x="444" y="432"/>
                    </a:lnTo>
                    <a:lnTo>
                      <a:pt x="432" y="432"/>
                    </a:lnTo>
                    <a:lnTo>
                      <a:pt x="420" y="426"/>
                    </a:lnTo>
                    <a:lnTo>
                      <a:pt x="420" y="420"/>
                    </a:lnTo>
                    <a:lnTo>
                      <a:pt x="414" y="420"/>
                    </a:lnTo>
                    <a:lnTo>
                      <a:pt x="408" y="408"/>
                    </a:lnTo>
                    <a:lnTo>
                      <a:pt x="396" y="396"/>
                    </a:lnTo>
                    <a:lnTo>
                      <a:pt x="396" y="390"/>
                    </a:lnTo>
                    <a:lnTo>
                      <a:pt x="402" y="390"/>
                    </a:lnTo>
                    <a:lnTo>
                      <a:pt x="408" y="384"/>
                    </a:lnTo>
                    <a:lnTo>
                      <a:pt x="396" y="372"/>
                    </a:lnTo>
                    <a:lnTo>
                      <a:pt x="390" y="372"/>
                    </a:lnTo>
                    <a:lnTo>
                      <a:pt x="384" y="366"/>
                    </a:lnTo>
                    <a:lnTo>
                      <a:pt x="384" y="354"/>
                    </a:lnTo>
                    <a:lnTo>
                      <a:pt x="390" y="354"/>
                    </a:lnTo>
                    <a:lnTo>
                      <a:pt x="390" y="360"/>
                    </a:lnTo>
                    <a:lnTo>
                      <a:pt x="402" y="360"/>
                    </a:lnTo>
                    <a:lnTo>
                      <a:pt x="402" y="354"/>
                    </a:lnTo>
                    <a:lnTo>
                      <a:pt x="414" y="354"/>
                    </a:lnTo>
                    <a:lnTo>
                      <a:pt x="414" y="348"/>
                    </a:lnTo>
                    <a:lnTo>
                      <a:pt x="420" y="342"/>
                    </a:lnTo>
                    <a:lnTo>
                      <a:pt x="426" y="342"/>
                    </a:lnTo>
                    <a:lnTo>
                      <a:pt x="438" y="348"/>
                    </a:lnTo>
                    <a:lnTo>
                      <a:pt x="450" y="336"/>
                    </a:lnTo>
                    <a:lnTo>
                      <a:pt x="468" y="330"/>
                    </a:lnTo>
                    <a:lnTo>
                      <a:pt x="468" y="324"/>
                    </a:lnTo>
                    <a:lnTo>
                      <a:pt x="492" y="324"/>
                    </a:lnTo>
                    <a:lnTo>
                      <a:pt x="492" y="318"/>
                    </a:lnTo>
                    <a:lnTo>
                      <a:pt x="510" y="318"/>
                    </a:lnTo>
                    <a:lnTo>
                      <a:pt x="510" y="312"/>
                    </a:lnTo>
                    <a:lnTo>
                      <a:pt x="516" y="306"/>
                    </a:lnTo>
                    <a:lnTo>
                      <a:pt x="522" y="306"/>
                    </a:lnTo>
                    <a:lnTo>
                      <a:pt x="528" y="300"/>
                    </a:lnTo>
                    <a:lnTo>
                      <a:pt x="540" y="312"/>
                    </a:lnTo>
                    <a:lnTo>
                      <a:pt x="552" y="312"/>
                    </a:lnTo>
                    <a:lnTo>
                      <a:pt x="558" y="300"/>
                    </a:lnTo>
                    <a:lnTo>
                      <a:pt x="558" y="294"/>
                    </a:lnTo>
                    <a:lnTo>
                      <a:pt x="564" y="288"/>
                    </a:lnTo>
                    <a:lnTo>
                      <a:pt x="564" y="282"/>
                    </a:lnTo>
                    <a:lnTo>
                      <a:pt x="552" y="282"/>
                    </a:lnTo>
                    <a:lnTo>
                      <a:pt x="558" y="276"/>
                    </a:lnTo>
                    <a:lnTo>
                      <a:pt x="558" y="264"/>
                    </a:lnTo>
                    <a:lnTo>
                      <a:pt x="552" y="264"/>
                    </a:lnTo>
                    <a:lnTo>
                      <a:pt x="546" y="270"/>
                    </a:lnTo>
                    <a:lnTo>
                      <a:pt x="546" y="252"/>
                    </a:lnTo>
                    <a:lnTo>
                      <a:pt x="540" y="246"/>
                    </a:lnTo>
                    <a:lnTo>
                      <a:pt x="534" y="246"/>
                    </a:lnTo>
                    <a:lnTo>
                      <a:pt x="528" y="240"/>
                    </a:lnTo>
                    <a:lnTo>
                      <a:pt x="528" y="234"/>
                    </a:lnTo>
                    <a:lnTo>
                      <a:pt x="540" y="228"/>
                    </a:lnTo>
                    <a:lnTo>
                      <a:pt x="546" y="222"/>
                    </a:lnTo>
                    <a:lnTo>
                      <a:pt x="540" y="216"/>
                    </a:lnTo>
                    <a:lnTo>
                      <a:pt x="534" y="216"/>
                    </a:lnTo>
                    <a:lnTo>
                      <a:pt x="540" y="210"/>
                    </a:lnTo>
                    <a:lnTo>
                      <a:pt x="540" y="204"/>
                    </a:lnTo>
                    <a:lnTo>
                      <a:pt x="528" y="204"/>
                    </a:lnTo>
                    <a:lnTo>
                      <a:pt x="528" y="192"/>
                    </a:lnTo>
                    <a:lnTo>
                      <a:pt x="534" y="192"/>
                    </a:lnTo>
                    <a:lnTo>
                      <a:pt x="534" y="174"/>
                    </a:lnTo>
                    <a:lnTo>
                      <a:pt x="522" y="174"/>
                    </a:lnTo>
                    <a:lnTo>
                      <a:pt x="516" y="168"/>
                    </a:lnTo>
                    <a:lnTo>
                      <a:pt x="510" y="168"/>
                    </a:lnTo>
                    <a:lnTo>
                      <a:pt x="504" y="162"/>
                    </a:lnTo>
                    <a:lnTo>
                      <a:pt x="504" y="150"/>
                    </a:lnTo>
                    <a:lnTo>
                      <a:pt x="510" y="150"/>
                    </a:lnTo>
                    <a:lnTo>
                      <a:pt x="522" y="138"/>
                    </a:lnTo>
                    <a:lnTo>
                      <a:pt x="522" y="120"/>
                    </a:lnTo>
                    <a:lnTo>
                      <a:pt x="516" y="114"/>
                    </a:lnTo>
                    <a:lnTo>
                      <a:pt x="510" y="114"/>
                    </a:lnTo>
                    <a:lnTo>
                      <a:pt x="510" y="96"/>
                    </a:lnTo>
                    <a:lnTo>
                      <a:pt x="504" y="90"/>
                    </a:lnTo>
                    <a:lnTo>
                      <a:pt x="486" y="84"/>
                    </a:lnTo>
                    <a:lnTo>
                      <a:pt x="486" y="78"/>
                    </a:lnTo>
                    <a:lnTo>
                      <a:pt x="480" y="66"/>
                    </a:lnTo>
                    <a:lnTo>
                      <a:pt x="474" y="60"/>
                    </a:lnTo>
                    <a:lnTo>
                      <a:pt x="456" y="60"/>
                    </a:lnTo>
                    <a:lnTo>
                      <a:pt x="450" y="54"/>
                    </a:lnTo>
                    <a:lnTo>
                      <a:pt x="444" y="54"/>
                    </a:lnTo>
                    <a:lnTo>
                      <a:pt x="438" y="48"/>
                    </a:lnTo>
                    <a:lnTo>
                      <a:pt x="426" y="48"/>
                    </a:lnTo>
                    <a:lnTo>
                      <a:pt x="420" y="42"/>
                    </a:lnTo>
                    <a:lnTo>
                      <a:pt x="396" y="42"/>
                    </a:lnTo>
                    <a:lnTo>
                      <a:pt x="384" y="54"/>
                    </a:lnTo>
                    <a:lnTo>
                      <a:pt x="342" y="54"/>
                    </a:lnTo>
                    <a:lnTo>
                      <a:pt x="342" y="72"/>
                    </a:lnTo>
                    <a:lnTo>
                      <a:pt x="300" y="72"/>
                    </a:lnTo>
                    <a:lnTo>
                      <a:pt x="300" y="60"/>
                    </a:lnTo>
                    <a:lnTo>
                      <a:pt x="312" y="48"/>
                    </a:lnTo>
                    <a:lnTo>
                      <a:pt x="312" y="42"/>
                    </a:lnTo>
                    <a:lnTo>
                      <a:pt x="318" y="30"/>
                    </a:lnTo>
                    <a:lnTo>
                      <a:pt x="294" y="42"/>
                    </a:lnTo>
                    <a:lnTo>
                      <a:pt x="252" y="36"/>
                    </a:lnTo>
                    <a:lnTo>
                      <a:pt x="246" y="30"/>
                    </a:lnTo>
                    <a:lnTo>
                      <a:pt x="246" y="18"/>
                    </a:lnTo>
                    <a:lnTo>
                      <a:pt x="240" y="6"/>
                    </a:lnTo>
                    <a:lnTo>
                      <a:pt x="234" y="6"/>
                    </a:lnTo>
                    <a:lnTo>
                      <a:pt x="234" y="12"/>
                    </a:lnTo>
                    <a:lnTo>
                      <a:pt x="228" y="6"/>
                    </a:lnTo>
                    <a:lnTo>
                      <a:pt x="204" y="6"/>
                    </a:lnTo>
                    <a:lnTo>
                      <a:pt x="198" y="0"/>
                    </a:lnTo>
                    <a:lnTo>
                      <a:pt x="168" y="0"/>
                    </a:lnTo>
                    <a:lnTo>
                      <a:pt x="192" y="36"/>
                    </a:lnTo>
                    <a:lnTo>
                      <a:pt x="180" y="48"/>
                    </a:lnTo>
                    <a:lnTo>
                      <a:pt x="198" y="72"/>
                    </a:lnTo>
                    <a:lnTo>
                      <a:pt x="216" y="90"/>
                    </a:lnTo>
                    <a:lnTo>
                      <a:pt x="186" y="78"/>
                    </a:lnTo>
                    <a:lnTo>
                      <a:pt x="162" y="84"/>
                    </a:lnTo>
                    <a:lnTo>
                      <a:pt x="162" y="108"/>
                    </a:lnTo>
                    <a:lnTo>
                      <a:pt x="132" y="108"/>
                    </a:lnTo>
                    <a:lnTo>
                      <a:pt x="126" y="96"/>
                    </a:lnTo>
                    <a:lnTo>
                      <a:pt x="84" y="96"/>
                    </a:lnTo>
                    <a:lnTo>
                      <a:pt x="84" y="126"/>
                    </a:lnTo>
                    <a:lnTo>
                      <a:pt x="90" y="126"/>
                    </a:lnTo>
                    <a:lnTo>
                      <a:pt x="84" y="132"/>
                    </a:lnTo>
                    <a:lnTo>
                      <a:pt x="90" y="144"/>
                    </a:lnTo>
                    <a:lnTo>
                      <a:pt x="78" y="150"/>
                    </a:lnTo>
                    <a:lnTo>
                      <a:pt x="72" y="150"/>
                    </a:lnTo>
                    <a:lnTo>
                      <a:pt x="72" y="168"/>
                    </a:lnTo>
                    <a:lnTo>
                      <a:pt x="78" y="174"/>
                    </a:lnTo>
                    <a:lnTo>
                      <a:pt x="66" y="174"/>
                    </a:lnTo>
                    <a:lnTo>
                      <a:pt x="54" y="180"/>
                    </a:lnTo>
                    <a:lnTo>
                      <a:pt x="48" y="180"/>
                    </a:lnTo>
                    <a:lnTo>
                      <a:pt x="48" y="186"/>
                    </a:lnTo>
                    <a:lnTo>
                      <a:pt x="54" y="192"/>
                    </a:lnTo>
                    <a:lnTo>
                      <a:pt x="60" y="192"/>
                    </a:lnTo>
                    <a:lnTo>
                      <a:pt x="72" y="204"/>
                    </a:lnTo>
                    <a:lnTo>
                      <a:pt x="72" y="210"/>
                    </a:lnTo>
                    <a:lnTo>
                      <a:pt x="66" y="210"/>
                    </a:lnTo>
                    <a:lnTo>
                      <a:pt x="60" y="216"/>
                    </a:lnTo>
                    <a:lnTo>
                      <a:pt x="54" y="228"/>
                    </a:lnTo>
                    <a:lnTo>
                      <a:pt x="48" y="228"/>
                    </a:lnTo>
                    <a:lnTo>
                      <a:pt x="42" y="234"/>
                    </a:lnTo>
                    <a:lnTo>
                      <a:pt x="42" y="240"/>
                    </a:lnTo>
                    <a:lnTo>
                      <a:pt x="18" y="240"/>
                    </a:lnTo>
                    <a:lnTo>
                      <a:pt x="12" y="234"/>
                    </a:lnTo>
                    <a:lnTo>
                      <a:pt x="6" y="234"/>
                    </a:lnTo>
                    <a:lnTo>
                      <a:pt x="12" y="258"/>
                    </a:lnTo>
                    <a:lnTo>
                      <a:pt x="12" y="264"/>
                    </a:lnTo>
                    <a:lnTo>
                      <a:pt x="18" y="270"/>
                    </a:lnTo>
                    <a:lnTo>
                      <a:pt x="18" y="276"/>
                    </a:lnTo>
                    <a:lnTo>
                      <a:pt x="6" y="282"/>
                    </a:lnTo>
                    <a:lnTo>
                      <a:pt x="0" y="288"/>
                    </a:lnTo>
                    <a:lnTo>
                      <a:pt x="6" y="294"/>
                    </a:lnTo>
                    <a:lnTo>
                      <a:pt x="6" y="306"/>
                    </a:lnTo>
                    <a:lnTo>
                      <a:pt x="0" y="312"/>
                    </a:lnTo>
                    <a:lnTo>
                      <a:pt x="0" y="324"/>
                    </a:lnTo>
                    <a:lnTo>
                      <a:pt x="12" y="324"/>
                    </a:lnTo>
                    <a:lnTo>
                      <a:pt x="24" y="336"/>
                    </a:lnTo>
                    <a:lnTo>
                      <a:pt x="24" y="354"/>
                    </a:lnTo>
                    <a:lnTo>
                      <a:pt x="30" y="360"/>
                    </a:lnTo>
                    <a:lnTo>
                      <a:pt x="18" y="360"/>
                    </a:lnTo>
                    <a:lnTo>
                      <a:pt x="12" y="366"/>
                    </a:lnTo>
                    <a:lnTo>
                      <a:pt x="12" y="384"/>
                    </a:lnTo>
                    <a:lnTo>
                      <a:pt x="18" y="390"/>
                    </a:lnTo>
                    <a:lnTo>
                      <a:pt x="24" y="390"/>
                    </a:lnTo>
                    <a:lnTo>
                      <a:pt x="36" y="396"/>
                    </a:lnTo>
                    <a:lnTo>
                      <a:pt x="36" y="408"/>
                    </a:lnTo>
                    <a:lnTo>
                      <a:pt x="30" y="41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8" name="France" descr="© INSCALE GmbH, 05.05.2010&#10;http://www.presentationload.com/">
                <a:extLst>
                  <a:ext uri="{FF2B5EF4-FFF2-40B4-BE49-F238E27FC236}">
                    <a16:creationId xmlns:a16="http://schemas.microsoft.com/office/drawing/2014/main" id="{79184AF1-1E7D-BFAA-AF32-75C124C256A0}"/>
                  </a:ext>
                </a:extLst>
              </p:cNvPr>
              <p:cNvSpPr>
                <a:spLocks noEditPoints="1"/>
              </p:cNvSpPr>
              <p:nvPr/>
            </p:nvSpPr>
            <p:spPr bwMode="gray">
              <a:xfrm>
                <a:off x="5425053" y="2092188"/>
                <a:ext cx="429670" cy="370660"/>
              </a:xfrm>
              <a:custGeom>
                <a:avLst/>
                <a:gdLst>
                  <a:gd name="T0" fmla="*/ 2147483647 w 230"/>
                  <a:gd name="T1" fmla="*/ 2147483647 h 198"/>
                  <a:gd name="T2" fmla="*/ 2147483647 w 230"/>
                  <a:gd name="T3" fmla="*/ 2147483647 h 198"/>
                  <a:gd name="T4" fmla="*/ 2147483647 w 230"/>
                  <a:gd name="T5" fmla="*/ 2147483647 h 198"/>
                  <a:gd name="T6" fmla="*/ 2147483647 w 230"/>
                  <a:gd name="T7" fmla="*/ 2147483647 h 198"/>
                  <a:gd name="T8" fmla="*/ 2147483647 w 230"/>
                  <a:gd name="T9" fmla="*/ 2147483647 h 198"/>
                  <a:gd name="T10" fmla="*/ 2147483647 w 230"/>
                  <a:gd name="T11" fmla="*/ 2147483647 h 198"/>
                  <a:gd name="T12" fmla="*/ 2147483647 w 230"/>
                  <a:gd name="T13" fmla="*/ 2147483647 h 198"/>
                  <a:gd name="T14" fmla="*/ 2147483647 w 230"/>
                  <a:gd name="T15" fmla="*/ 2147483647 h 198"/>
                  <a:gd name="T16" fmla="*/ 2147483647 w 230"/>
                  <a:gd name="T17" fmla="*/ 2147483647 h 198"/>
                  <a:gd name="T18" fmla="*/ 2147483647 w 230"/>
                  <a:gd name="T19" fmla="*/ 2147483647 h 198"/>
                  <a:gd name="T20" fmla="*/ 2147483647 w 230"/>
                  <a:gd name="T21" fmla="*/ 2147483647 h 198"/>
                  <a:gd name="T22" fmla="*/ 2147483647 w 230"/>
                  <a:gd name="T23" fmla="*/ 2147483647 h 198"/>
                  <a:gd name="T24" fmla="*/ 2147483647 w 230"/>
                  <a:gd name="T25" fmla="*/ 2147483647 h 198"/>
                  <a:gd name="T26" fmla="*/ 2147483647 w 230"/>
                  <a:gd name="T27" fmla="*/ 2147483647 h 198"/>
                  <a:gd name="T28" fmla="*/ 2147483647 w 230"/>
                  <a:gd name="T29" fmla="*/ 2147483647 h 198"/>
                  <a:gd name="T30" fmla="*/ 2147483647 w 230"/>
                  <a:gd name="T31" fmla="*/ 2147483647 h 198"/>
                  <a:gd name="T32" fmla="*/ 2147483647 w 230"/>
                  <a:gd name="T33" fmla="*/ 2147483647 h 198"/>
                  <a:gd name="T34" fmla="*/ 2147483647 w 230"/>
                  <a:gd name="T35" fmla="*/ 2147483647 h 198"/>
                  <a:gd name="T36" fmla="*/ 2147483647 w 230"/>
                  <a:gd name="T37" fmla="*/ 2147483647 h 198"/>
                  <a:gd name="T38" fmla="*/ 2147483647 w 230"/>
                  <a:gd name="T39" fmla="*/ 2147483647 h 198"/>
                  <a:gd name="T40" fmla="*/ 2147483647 w 230"/>
                  <a:gd name="T41" fmla="*/ 2147483647 h 198"/>
                  <a:gd name="T42" fmla="*/ 2147483647 w 230"/>
                  <a:gd name="T43" fmla="*/ 2147483647 h 198"/>
                  <a:gd name="T44" fmla="*/ 2147483647 w 230"/>
                  <a:gd name="T45" fmla="*/ 2147483647 h 198"/>
                  <a:gd name="T46" fmla="*/ 2147483647 w 230"/>
                  <a:gd name="T47" fmla="*/ 2147483647 h 198"/>
                  <a:gd name="T48" fmla="*/ 2147483647 w 230"/>
                  <a:gd name="T49" fmla="*/ 2147483647 h 198"/>
                  <a:gd name="T50" fmla="*/ 2147483647 w 230"/>
                  <a:gd name="T51" fmla="*/ 2147483647 h 198"/>
                  <a:gd name="T52" fmla="*/ 2147483647 w 230"/>
                  <a:gd name="T53" fmla="*/ 2147483647 h 198"/>
                  <a:gd name="T54" fmla="*/ 2147483647 w 230"/>
                  <a:gd name="T55" fmla="*/ 2147483647 h 198"/>
                  <a:gd name="T56" fmla="*/ 2147483647 w 230"/>
                  <a:gd name="T57" fmla="*/ 2147483647 h 198"/>
                  <a:gd name="T58" fmla="*/ 2147483647 w 230"/>
                  <a:gd name="T59" fmla="*/ 2147483647 h 198"/>
                  <a:gd name="T60" fmla="*/ 2147483647 w 230"/>
                  <a:gd name="T61" fmla="*/ 2147483647 h 198"/>
                  <a:gd name="T62" fmla="*/ 2147483647 w 230"/>
                  <a:gd name="T63" fmla="*/ 2147483647 h 198"/>
                  <a:gd name="T64" fmla="*/ 2147483647 w 230"/>
                  <a:gd name="T65" fmla="*/ 2147483647 h 198"/>
                  <a:gd name="T66" fmla="*/ 2147483647 w 230"/>
                  <a:gd name="T67" fmla="*/ 2147483647 h 198"/>
                  <a:gd name="T68" fmla="*/ 2147483647 w 230"/>
                  <a:gd name="T69" fmla="*/ 2147483647 h 198"/>
                  <a:gd name="T70" fmla="*/ 2147483647 w 230"/>
                  <a:gd name="T71" fmla="*/ 2147483647 h 198"/>
                  <a:gd name="T72" fmla="*/ 2147483647 w 230"/>
                  <a:gd name="T73" fmla="*/ 2147483647 h 198"/>
                  <a:gd name="T74" fmla="*/ 2147483647 w 230"/>
                  <a:gd name="T75" fmla="*/ 2147483647 h 198"/>
                  <a:gd name="T76" fmla="*/ 2147483647 w 230"/>
                  <a:gd name="T77" fmla="*/ 2147483647 h 198"/>
                  <a:gd name="T78" fmla="*/ 2147483647 w 230"/>
                  <a:gd name="T79" fmla="*/ 2147483647 h 198"/>
                  <a:gd name="T80" fmla="*/ 2147483647 w 230"/>
                  <a:gd name="T81" fmla="*/ 2147483647 h 198"/>
                  <a:gd name="T82" fmla="*/ 2147483647 w 230"/>
                  <a:gd name="T83" fmla="*/ 2147483647 h 198"/>
                  <a:gd name="T84" fmla="*/ 2147483647 w 230"/>
                  <a:gd name="T85" fmla="*/ 2147483647 h 198"/>
                  <a:gd name="T86" fmla="*/ 2147483647 w 230"/>
                  <a:gd name="T87" fmla="*/ 2147483647 h 198"/>
                  <a:gd name="T88" fmla="*/ 2147483647 w 230"/>
                  <a:gd name="T89" fmla="*/ 2147483647 h 198"/>
                  <a:gd name="T90" fmla="*/ 2147483647 w 230"/>
                  <a:gd name="T91" fmla="*/ 2147483647 h 198"/>
                  <a:gd name="T92" fmla="*/ 2147483647 w 230"/>
                  <a:gd name="T93" fmla="*/ 2147483647 h 198"/>
                  <a:gd name="T94" fmla="*/ 2147483647 w 230"/>
                  <a:gd name="T95" fmla="*/ 2147483647 h 198"/>
                  <a:gd name="T96" fmla="*/ 2147483647 w 230"/>
                  <a:gd name="T97" fmla="*/ 2147483647 h 198"/>
                  <a:gd name="T98" fmla="*/ 2147483647 w 230"/>
                  <a:gd name="T99" fmla="*/ 2147483647 h 198"/>
                  <a:gd name="T100" fmla="*/ 2147483647 w 230"/>
                  <a:gd name="T101" fmla="*/ 2147483647 h 198"/>
                  <a:gd name="T102" fmla="*/ 2147483647 w 230"/>
                  <a:gd name="T103" fmla="*/ 2147483647 h 198"/>
                  <a:gd name="T104" fmla="*/ 2147483647 w 230"/>
                  <a:gd name="T105" fmla="*/ 2147483647 h 198"/>
                  <a:gd name="T106" fmla="*/ 2147483647 w 230"/>
                  <a:gd name="T107" fmla="*/ 2147483647 h 198"/>
                  <a:gd name="T108" fmla="*/ 2147483647 w 230"/>
                  <a:gd name="T109" fmla="*/ 2147483647 h 198"/>
                  <a:gd name="T110" fmla="*/ 2147483647 w 230"/>
                  <a:gd name="T111" fmla="*/ 2147483647 h 198"/>
                  <a:gd name="T112" fmla="*/ 2147483647 w 230"/>
                  <a:gd name="T113" fmla="*/ 2147483647 h 198"/>
                  <a:gd name="T114" fmla="*/ 2147483647 w 230"/>
                  <a:gd name="T115" fmla="*/ 2147483647 h 198"/>
                  <a:gd name="T116" fmla="*/ 2147483647 w 230"/>
                  <a:gd name="T117" fmla="*/ 2147483647 h 198"/>
                  <a:gd name="T118" fmla="*/ 2147483647 w 230"/>
                  <a:gd name="T119" fmla="*/ 2147483647 h 198"/>
                  <a:gd name="T120" fmla="*/ 2147483647 w 230"/>
                  <a:gd name="T121" fmla="*/ 2147483647 h 19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0"/>
                  <a:gd name="T184" fmla="*/ 0 h 198"/>
                  <a:gd name="T185" fmla="*/ 230 w 230"/>
                  <a:gd name="T186" fmla="*/ 198 h 19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0" h="198">
                    <a:moveTo>
                      <a:pt x="230" y="172"/>
                    </a:moveTo>
                    <a:lnTo>
                      <a:pt x="230" y="172"/>
                    </a:lnTo>
                    <a:lnTo>
                      <a:pt x="230" y="166"/>
                    </a:lnTo>
                    <a:lnTo>
                      <a:pt x="228" y="166"/>
                    </a:lnTo>
                    <a:lnTo>
                      <a:pt x="224" y="168"/>
                    </a:lnTo>
                    <a:lnTo>
                      <a:pt x="224" y="170"/>
                    </a:lnTo>
                    <a:lnTo>
                      <a:pt x="220" y="172"/>
                    </a:lnTo>
                    <a:lnTo>
                      <a:pt x="218" y="174"/>
                    </a:lnTo>
                    <a:lnTo>
                      <a:pt x="216" y="178"/>
                    </a:lnTo>
                    <a:lnTo>
                      <a:pt x="216" y="182"/>
                    </a:lnTo>
                    <a:lnTo>
                      <a:pt x="218" y="186"/>
                    </a:lnTo>
                    <a:lnTo>
                      <a:pt x="218" y="190"/>
                    </a:lnTo>
                    <a:lnTo>
                      <a:pt x="218" y="192"/>
                    </a:lnTo>
                    <a:lnTo>
                      <a:pt x="218" y="194"/>
                    </a:lnTo>
                    <a:lnTo>
                      <a:pt x="222" y="196"/>
                    </a:lnTo>
                    <a:lnTo>
                      <a:pt x="224" y="198"/>
                    </a:lnTo>
                    <a:lnTo>
                      <a:pt x="230" y="192"/>
                    </a:lnTo>
                    <a:lnTo>
                      <a:pt x="230" y="186"/>
                    </a:lnTo>
                    <a:lnTo>
                      <a:pt x="228" y="186"/>
                    </a:lnTo>
                    <a:lnTo>
                      <a:pt x="230" y="184"/>
                    </a:lnTo>
                    <a:lnTo>
                      <a:pt x="230" y="172"/>
                    </a:lnTo>
                    <a:close/>
                    <a:moveTo>
                      <a:pt x="198" y="40"/>
                    </a:moveTo>
                    <a:lnTo>
                      <a:pt x="198" y="40"/>
                    </a:lnTo>
                    <a:lnTo>
                      <a:pt x="196" y="40"/>
                    </a:lnTo>
                    <a:lnTo>
                      <a:pt x="192" y="40"/>
                    </a:lnTo>
                    <a:lnTo>
                      <a:pt x="190" y="40"/>
                    </a:lnTo>
                    <a:lnTo>
                      <a:pt x="184" y="40"/>
                    </a:lnTo>
                    <a:lnTo>
                      <a:pt x="184" y="34"/>
                    </a:lnTo>
                    <a:lnTo>
                      <a:pt x="182" y="34"/>
                    </a:lnTo>
                    <a:lnTo>
                      <a:pt x="182" y="32"/>
                    </a:lnTo>
                    <a:lnTo>
                      <a:pt x="178" y="30"/>
                    </a:lnTo>
                    <a:lnTo>
                      <a:pt x="174" y="34"/>
                    </a:lnTo>
                    <a:lnTo>
                      <a:pt x="172" y="32"/>
                    </a:lnTo>
                    <a:lnTo>
                      <a:pt x="166" y="32"/>
                    </a:lnTo>
                    <a:lnTo>
                      <a:pt x="164" y="28"/>
                    </a:lnTo>
                    <a:lnTo>
                      <a:pt x="162" y="28"/>
                    </a:lnTo>
                    <a:lnTo>
                      <a:pt x="158" y="28"/>
                    </a:lnTo>
                    <a:lnTo>
                      <a:pt x="156" y="28"/>
                    </a:lnTo>
                    <a:lnTo>
                      <a:pt x="156" y="22"/>
                    </a:lnTo>
                    <a:lnTo>
                      <a:pt x="152" y="24"/>
                    </a:lnTo>
                    <a:lnTo>
                      <a:pt x="146" y="24"/>
                    </a:lnTo>
                    <a:lnTo>
                      <a:pt x="146" y="18"/>
                    </a:lnTo>
                    <a:lnTo>
                      <a:pt x="144" y="16"/>
                    </a:lnTo>
                    <a:lnTo>
                      <a:pt x="142" y="14"/>
                    </a:lnTo>
                    <a:lnTo>
                      <a:pt x="136" y="14"/>
                    </a:lnTo>
                    <a:lnTo>
                      <a:pt x="132" y="12"/>
                    </a:lnTo>
                    <a:lnTo>
                      <a:pt x="126" y="10"/>
                    </a:lnTo>
                    <a:lnTo>
                      <a:pt x="126" y="6"/>
                    </a:lnTo>
                    <a:lnTo>
                      <a:pt x="126" y="0"/>
                    </a:lnTo>
                    <a:lnTo>
                      <a:pt x="118" y="0"/>
                    </a:lnTo>
                    <a:lnTo>
                      <a:pt x="114" y="2"/>
                    </a:lnTo>
                    <a:lnTo>
                      <a:pt x="112" y="2"/>
                    </a:lnTo>
                    <a:lnTo>
                      <a:pt x="110" y="4"/>
                    </a:lnTo>
                    <a:lnTo>
                      <a:pt x="104" y="4"/>
                    </a:lnTo>
                    <a:lnTo>
                      <a:pt x="104" y="6"/>
                    </a:lnTo>
                    <a:lnTo>
                      <a:pt x="104" y="8"/>
                    </a:lnTo>
                    <a:lnTo>
                      <a:pt x="104" y="12"/>
                    </a:lnTo>
                    <a:lnTo>
                      <a:pt x="106" y="14"/>
                    </a:lnTo>
                    <a:lnTo>
                      <a:pt x="106" y="20"/>
                    </a:lnTo>
                    <a:lnTo>
                      <a:pt x="104" y="22"/>
                    </a:lnTo>
                    <a:lnTo>
                      <a:pt x="98" y="24"/>
                    </a:lnTo>
                    <a:lnTo>
                      <a:pt x="92" y="24"/>
                    </a:lnTo>
                    <a:lnTo>
                      <a:pt x="82" y="32"/>
                    </a:lnTo>
                    <a:lnTo>
                      <a:pt x="86" y="34"/>
                    </a:lnTo>
                    <a:lnTo>
                      <a:pt x="84" y="34"/>
                    </a:lnTo>
                    <a:lnTo>
                      <a:pt x="82" y="34"/>
                    </a:lnTo>
                    <a:lnTo>
                      <a:pt x="76" y="38"/>
                    </a:lnTo>
                    <a:lnTo>
                      <a:pt x="68" y="38"/>
                    </a:lnTo>
                    <a:lnTo>
                      <a:pt x="66" y="36"/>
                    </a:lnTo>
                    <a:lnTo>
                      <a:pt x="60" y="30"/>
                    </a:lnTo>
                    <a:lnTo>
                      <a:pt x="58" y="30"/>
                    </a:lnTo>
                    <a:lnTo>
                      <a:pt x="56" y="28"/>
                    </a:lnTo>
                    <a:lnTo>
                      <a:pt x="52" y="28"/>
                    </a:lnTo>
                    <a:lnTo>
                      <a:pt x="52" y="30"/>
                    </a:lnTo>
                    <a:lnTo>
                      <a:pt x="52" y="34"/>
                    </a:lnTo>
                    <a:lnTo>
                      <a:pt x="54" y="34"/>
                    </a:lnTo>
                    <a:lnTo>
                      <a:pt x="56" y="38"/>
                    </a:lnTo>
                    <a:lnTo>
                      <a:pt x="58" y="40"/>
                    </a:lnTo>
                    <a:lnTo>
                      <a:pt x="58" y="46"/>
                    </a:lnTo>
                    <a:lnTo>
                      <a:pt x="56" y="48"/>
                    </a:lnTo>
                    <a:lnTo>
                      <a:pt x="54" y="48"/>
                    </a:lnTo>
                    <a:lnTo>
                      <a:pt x="48" y="48"/>
                    </a:lnTo>
                    <a:lnTo>
                      <a:pt x="38" y="48"/>
                    </a:lnTo>
                    <a:lnTo>
                      <a:pt x="38" y="54"/>
                    </a:lnTo>
                    <a:lnTo>
                      <a:pt x="36" y="52"/>
                    </a:lnTo>
                    <a:lnTo>
                      <a:pt x="34" y="48"/>
                    </a:lnTo>
                    <a:lnTo>
                      <a:pt x="32" y="48"/>
                    </a:lnTo>
                    <a:lnTo>
                      <a:pt x="30" y="46"/>
                    </a:lnTo>
                    <a:lnTo>
                      <a:pt x="26" y="46"/>
                    </a:lnTo>
                    <a:lnTo>
                      <a:pt x="24" y="48"/>
                    </a:lnTo>
                    <a:lnTo>
                      <a:pt x="22" y="48"/>
                    </a:lnTo>
                    <a:lnTo>
                      <a:pt x="20" y="48"/>
                    </a:lnTo>
                    <a:lnTo>
                      <a:pt x="16" y="48"/>
                    </a:lnTo>
                    <a:lnTo>
                      <a:pt x="12" y="50"/>
                    </a:lnTo>
                    <a:lnTo>
                      <a:pt x="8" y="50"/>
                    </a:lnTo>
                    <a:lnTo>
                      <a:pt x="6" y="52"/>
                    </a:lnTo>
                    <a:lnTo>
                      <a:pt x="4" y="54"/>
                    </a:lnTo>
                    <a:lnTo>
                      <a:pt x="6" y="56"/>
                    </a:lnTo>
                    <a:lnTo>
                      <a:pt x="8" y="56"/>
                    </a:lnTo>
                    <a:lnTo>
                      <a:pt x="10" y="58"/>
                    </a:lnTo>
                    <a:lnTo>
                      <a:pt x="10" y="60"/>
                    </a:lnTo>
                    <a:lnTo>
                      <a:pt x="6" y="60"/>
                    </a:lnTo>
                    <a:lnTo>
                      <a:pt x="2" y="60"/>
                    </a:lnTo>
                    <a:lnTo>
                      <a:pt x="0" y="60"/>
                    </a:lnTo>
                    <a:lnTo>
                      <a:pt x="0" y="62"/>
                    </a:lnTo>
                    <a:lnTo>
                      <a:pt x="6" y="66"/>
                    </a:lnTo>
                    <a:lnTo>
                      <a:pt x="12" y="66"/>
                    </a:lnTo>
                    <a:lnTo>
                      <a:pt x="12" y="64"/>
                    </a:lnTo>
                    <a:lnTo>
                      <a:pt x="26" y="72"/>
                    </a:lnTo>
                    <a:lnTo>
                      <a:pt x="32" y="72"/>
                    </a:lnTo>
                    <a:lnTo>
                      <a:pt x="38" y="76"/>
                    </a:lnTo>
                    <a:lnTo>
                      <a:pt x="48" y="76"/>
                    </a:lnTo>
                    <a:lnTo>
                      <a:pt x="40" y="80"/>
                    </a:lnTo>
                    <a:lnTo>
                      <a:pt x="42" y="84"/>
                    </a:lnTo>
                    <a:lnTo>
                      <a:pt x="44" y="86"/>
                    </a:lnTo>
                    <a:lnTo>
                      <a:pt x="46" y="92"/>
                    </a:lnTo>
                    <a:lnTo>
                      <a:pt x="52" y="96"/>
                    </a:lnTo>
                    <a:lnTo>
                      <a:pt x="58" y="96"/>
                    </a:lnTo>
                    <a:lnTo>
                      <a:pt x="58" y="106"/>
                    </a:lnTo>
                    <a:lnTo>
                      <a:pt x="62" y="114"/>
                    </a:lnTo>
                    <a:lnTo>
                      <a:pt x="66" y="124"/>
                    </a:lnTo>
                    <a:lnTo>
                      <a:pt x="58" y="114"/>
                    </a:lnTo>
                    <a:lnTo>
                      <a:pt x="58" y="118"/>
                    </a:lnTo>
                    <a:lnTo>
                      <a:pt x="56" y="120"/>
                    </a:lnTo>
                    <a:lnTo>
                      <a:pt x="56" y="132"/>
                    </a:lnTo>
                    <a:lnTo>
                      <a:pt x="54" y="134"/>
                    </a:lnTo>
                    <a:lnTo>
                      <a:pt x="52" y="144"/>
                    </a:lnTo>
                    <a:lnTo>
                      <a:pt x="52" y="146"/>
                    </a:lnTo>
                    <a:lnTo>
                      <a:pt x="50" y="150"/>
                    </a:lnTo>
                    <a:lnTo>
                      <a:pt x="50" y="152"/>
                    </a:lnTo>
                    <a:lnTo>
                      <a:pt x="48" y="152"/>
                    </a:lnTo>
                    <a:lnTo>
                      <a:pt x="48" y="154"/>
                    </a:lnTo>
                    <a:lnTo>
                      <a:pt x="46" y="156"/>
                    </a:lnTo>
                    <a:lnTo>
                      <a:pt x="44" y="158"/>
                    </a:lnTo>
                    <a:lnTo>
                      <a:pt x="46" y="160"/>
                    </a:lnTo>
                    <a:lnTo>
                      <a:pt x="46" y="158"/>
                    </a:lnTo>
                    <a:lnTo>
                      <a:pt x="48" y="158"/>
                    </a:lnTo>
                    <a:lnTo>
                      <a:pt x="52" y="160"/>
                    </a:lnTo>
                    <a:lnTo>
                      <a:pt x="52" y="162"/>
                    </a:lnTo>
                    <a:lnTo>
                      <a:pt x="50" y="164"/>
                    </a:lnTo>
                    <a:lnTo>
                      <a:pt x="60" y="164"/>
                    </a:lnTo>
                    <a:lnTo>
                      <a:pt x="64" y="168"/>
                    </a:lnTo>
                    <a:lnTo>
                      <a:pt x="66" y="166"/>
                    </a:lnTo>
                    <a:lnTo>
                      <a:pt x="68" y="166"/>
                    </a:lnTo>
                    <a:lnTo>
                      <a:pt x="72" y="170"/>
                    </a:lnTo>
                    <a:lnTo>
                      <a:pt x="78" y="170"/>
                    </a:lnTo>
                    <a:lnTo>
                      <a:pt x="78" y="172"/>
                    </a:lnTo>
                    <a:lnTo>
                      <a:pt x="84" y="172"/>
                    </a:lnTo>
                    <a:lnTo>
                      <a:pt x="84" y="168"/>
                    </a:lnTo>
                    <a:lnTo>
                      <a:pt x="86" y="166"/>
                    </a:lnTo>
                    <a:lnTo>
                      <a:pt x="90" y="166"/>
                    </a:lnTo>
                    <a:lnTo>
                      <a:pt x="92" y="168"/>
                    </a:lnTo>
                    <a:lnTo>
                      <a:pt x="92" y="170"/>
                    </a:lnTo>
                    <a:lnTo>
                      <a:pt x="96" y="170"/>
                    </a:lnTo>
                    <a:lnTo>
                      <a:pt x="96" y="172"/>
                    </a:lnTo>
                    <a:lnTo>
                      <a:pt x="104" y="172"/>
                    </a:lnTo>
                    <a:lnTo>
                      <a:pt x="104" y="174"/>
                    </a:lnTo>
                    <a:lnTo>
                      <a:pt x="104" y="176"/>
                    </a:lnTo>
                    <a:lnTo>
                      <a:pt x="112" y="176"/>
                    </a:lnTo>
                    <a:lnTo>
                      <a:pt x="112" y="178"/>
                    </a:lnTo>
                    <a:lnTo>
                      <a:pt x="118" y="178"/>
                    </a:lnTo>
                    <a:lnTo>
                      <a:pt x="118" y="176"/>
                    </a:lnTo>
                    <a:lnTo>
                      <a:pt x="118" y="174"/>
                    </a:lnTo>
                    <a:lnTo>
                      <a:pt x="122" y="174"/>
                    </a:lnTo>
                    <a:lnTo>
                      <a:pt x="122" y="170"/>
                    </a:lnTo>
                    <a:lnTo>
                      <a:pt x="126" y="164"/>
                    </a:lnTo>
                    <a:lnTo>
                      <a:pt x="130" y="160"/>
                    </a:lnTo>
                    <a:lnTo>
                      <a:pt x="132" y="158"/>
                    </a:lnTo>
                    <a:lnTo>
                      <a:pt x="134" y="156"/>
                    </a:lnTo>
                    <a:lnTo>
                      <a:pt x="138" y="154"/>
                    </a:lnTo>
                    <a:lnTo>
                      <a:pt x="140" y="152"/>
                    </a:lnTo>
                    <a:lnTo>
                      <a:pt x="144" y="152"/>
                    </a:lnTo>
                    <a:lnTo>
                      <a:pt x="146" y="154"/>
                    </a:lnTo>
                    <a:lnTo>
                      <a:pt x="150" y="154"/>
                    </a:lnTo>
                    <a:lnTo>
                      <a:pt x="152" y="156"/>
                    </a:lnTo>
                    <a:lnTo>
                      <a:pt x="162" y="156"/>
                    </a:lnTo>
                    <a:lnTo>
                      <a:pt x="166" y="160"/>
                    </a:lnTo>
                    <a:lnTo>
                      <a:pt x="166" y="162"/>
                    </a:lnTo>
                    <a:lnTo>
                      <a:pt x="170" y="162"/>
                    </a:lnTo>
                    <a:lnTo>
                      <a:pt x="172" y="164"/>
                    </a:lnTo>
                    <a:lnTo>
                      <a:pt x="178" y="164"/>
                    </a:lnTo>
                    <a:lnTo>
                      <a:pt x="182" y="162"/>
                    </a:lnTo>
                    <a:lnTo>
                      <a:pt x="184" y="160"/>
                    </a:lnTo>
                    <a:lnTo>
                      <a:pt x="186" y="154"/>
                    </a:lnTo>
                    <a:lnTo>
                      <a:pt x="192" y="150"/>
                    </a:lnTo>
                    <a:lnTo>
                      <a:pt x="196" y="150"/>
                    </a:lnTo>
                    <a:lnTo>
                      <a:pt x="196" y="148"/>
                    </a:lnTo>
                    <a:lnTo>
                      <a:pt x="200" y="144"/>
                    </a:lnTo>
                    <a:lnTo>
                      <a:pt x="200" y="142"/>
                    </a:lnTo>
                    <a:lnTo>
                      <a:pt x="198" y="140"/>
                    </a:lnTo>
                    <a:lnTo>
                      <a:pt x="192" y="140"/>
                    </a:lnTo>
                    <a:lnTo>
                      <a:pt x="188" y="138"/>
                    </a:lnTo>
                    <a:lnTo>
                      <a:pt x="186" y="136"/>
                    </a:lnTo>
                    <a:lnTo>
                      <a:pt x="186" y="134"/>
                    </a:lnTo>
                    <a:lnTo>
                      <a:pt x="188" y="132"/>
                    </a:lnTo>
                    <a:lnTo>
                      <a:pt x="190" y="130"/>
                    </a:lnTo>
                    <a:lnTo>
                      <a:pt x="190" y="126"/>
                    </a:lnTo>
                    <a:lnTo>
                      <a:pt x="188" y="126"/>
                    </a:lnTo>
                    <a:lnTo>
                      <a:pt x="184" y="126"/>
                    </a:lnTo>
                    <a:lnTo>
                      <a:pt x="182" y="120"/>
                    </a:lnTo>
                    <a:lnTo>
                      <a:pt x="188" y="120"/>
                    </a:lnTo>
                    <a:lnTo>
                      <a:pt x="192" y="116"/>
                    </a:lnTo>
                    <a:lnTo>
                      <a:pt x="192" y="114"/>
                    </a:lnTo>
                    <a:lnTo>
                      <a:pt x="186" y="108"/>
                    </a:lnTo>
                    <a:lnTo>
                      <a:pt x="188" y="106"/>
                    </a:lnTo>
                    <a:lnTo>
                      <a:pt x="190" y="106"/>
                    </a:lnTo>
                    <a:lnTo>
                      <a:pt x="190" y="104"/>
                    </a:lnTo>
                    <a:lnTo>
                      <a:pt x="186" y="100"/>
                    </a:lnTo>
                    <a:lnTo>
                      <a:pt x="188" y="94"/>
                    </a:lnTo>
                    <a:lnTo>
                      <a:pt x="186" y="94"/>
                    </a:lnTo>
                    <a:lnTo>
                      <a:pt x="182" y="94"/>
                    </a:lnTo>
                    <a:lnTo>
                      <a:pt x="176" y="100"/>
                    </a:lnTo>
                    <a:lnTo>
                      <a:pt x="174" y="100"/>
                    </a:lnTo>
                    <a:lnTo>
                      <a:pt x="174" y="98"/>
                    </a:lnTo>
                    <a:lnTo>
                      <a:pt x="176" y="96"/>
                    </a:lnTo>
                    <a:lnTo>
                      <a:pt x="174" y="94"/>
                    </a:lnTo>
                    <a:lnTo>
                      <a:pt x="178" y="92"/>
                    </a:lnTo>
                    <a:lnTo>
                      <a:pt x="178" y="88"/>
                    </a:lnTo>
                    <a:lnTo>
                      <a:pt x="182" y="86"/>
                    </a:lnTo>
                    <a:lnTo>
                      <a:pt x="182" y="82"/>
                    </a:lnTo>
                    <a:lnTo>
                      <a:pt x="186" y="82"/>
                    </a:lnTo>
                    <a:lnTo>
                      <a:pt x="188" y="80"/>
                    </a:lnTo>
                    <a:lnTo>
                      <a:pt x="190" y="78"/>
                    </a:lnTo>
                    <a:lnTo>
                      <a:pt x="192" y="76"/>
                    </a:lnTo>
                    <a:lnTo>
                      <a:pt x="192" y="74"/>
                    </a:lnTo>
                    <a:lnTo>
                      <a:pt x="198" y="76"/>
                    </a:lnTo>
                    <a:lnTo>
                      <a:pt x="198" y="72"/>
                    </a:lnTo>
                    <a:lnTo>
                      <a:pt x="198" y="60"/>
                    </a:lnTo>
                    <a:lnTo>
                      <a:pt x="200" y="58"/>
                    </a:lnTo>
                    <a:lnTo>
                      <a:pt x="202" y="56"/>
                    </a:lnTo>
                    <a:lnTo>
                      <a:pt x="204" y="54"/>
                    </a:lnTo>
                    <a:lnTo>
                      <a:pt x="204" y="50"/>
                    </a:lnTo>
                    <a:lnTo>
                      <a:pt x="208" y="46"/>
                    </a:lnTo>
                    <a:lnTo>
                      <a:pt x="210" y="42"/>
                    </a:lnTo>
                    <a:lnTo>
                      <a:pt x="204" y="40"/>
                    </a:lnTo>
                    <a:lnTo>
                      <a:pt x="198" y="4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9" name="Finland" descr="© INSCALE GmbH, 05.05.2010&#10;http://www.presentationload.com/">
                <a:extLst>
                  <a:ext uri="{FF2B5EF4-FFF2-40B4-BE49-F238E27FC236}">
                    <a16:creationId xmlns:a16="http://schemas.microsoft.com/office/drawing/2014/main" id="{7CB2D8E6-D8FE-ECE7-003E-9DDE165E5CF8}"/>
                  </a:ext>
                </a:extLst>
              </p:cNvPr>
              <p:cNvSpPr>
                <a:spLocks/>
              </p:cNvSpPr>
              <p:nvPr/>
            </p:nvSpPr>
            <p:spPr bwMode="gray">
              <a:xfrm>
                <a:off x="6129488" y="1443075"/>
                <a:ext cx="296897" cy="337466"/>
              </a:xfrm>
              <a:custGeom>
                <a:avLst/>
                <a:gdLst>
                  <a:gd name="T0" fmla="*/ 2147483647 w 630"/>
                  <a:gd name="T1" fmla="*/ 2147483647 h 714"/>
                  <a:gd name="T2" fmla="*/ 2147483647 w 630"/>
                  <a:gd name="T3" fmla="*/ 2147483647 h 714"/>
                  <a:gd name="T4" fmla="*/ 2147483647 w 630"/>
                  <a:gd name="T5" fmla="*/ 2147483647 h 714"/>
                  <a:gd name="T6" fmla="*/ 2147483647 w 630"/>
                  <a:gd name="T7" fmla="*/ 2147483647 h 714"/>
                  <a:gd name="T8" fmla="*/ 2147483647 w 630"/>
                  <a:gd name="T9" fmla="*/ 2147483647 h 714"/>
                  <a:gd name="T10" fmla="*/ 2147483647 w 630"/>
                  <a:gd name="T11" fmla="*/ 2147483647 h 714"/>
                  <a:gd name="T12" fmla="*/ 2147483647 w 630"/>
                  <a:gd name="T13" fmla="*/ 2147483647 h 714"/>
                  <a:gd name="T14" fmla="*/ 2147483647 w 630"/>
                  <a:gd name="T15" fmla="*/ 2147483647 h 714"/>
                  <a:gd name="T16" fmla="*/ 2147483647 w 630"/>
                  <a:gd name="T17" fmla="*/ 2147483647 h 714"/>
                  <a:gd name="T18" fmla="*/ 2147483647 w 630"/>
                  <a:gd name="T19" fmla="*/ 2147483647 h 714"/>
                  <a:gd name="T20" fmla="*/ 2147483647 w 630"/>
                  <a:gd name="T21" fmla="*/ 2147483647 h 714"/>
                  <a:gd name="T22" fmla="*/ 2147483647 w 630"/>
                  <a:gd name="T23" fmla="*/ 2147483647 h 714"/>
                  <a:gd name="T24" fmla="*/ 2147483647 w 630"/>
                  <a:gd name="T25" fmla="*/ 2147483647 h 714"/>
                  <a:gd name="T26" fmla="*/ 2147483647 w 630"/>
                  <a:gd name="T27" fmla="*/ 2147483647 h 714"/>
                  <a:gd name="T28" fmla="*/ 2147483647 w 630"/>
                  <a:gd name="T29" fmla="*/ 2147483647 h 714"/>
                  <a:gd name="T30" fmla="*/ 2147483647 w 630"/>
                  <a:gd name="T31" fmla="*/ 2147483647 h 714"/>
                  <a:gd name="T32" fmla="*/ 2147483647 w 630"/>
                  <a:gd name="T33" fmla="*/ 2147483647 h 714"/>
                  <a:gd name="T34" fmla="*/ 2147483647 w 630"/>
                  <a:gd name="T35" fmla="*/ 2147483647 h 714"/>
                  <a:gd name="T36" fmla="*/ 2147483647 w 630"/>
                  <a:gd name="T37" fmla="*/ 2147483647 h 714"/>
                  <a:gd name="T38" fmla="*/ 2147483647 w 630"/>
                  <a:gd name="T39" fmla="*/ 2147483647 h 714"/>
                  <a:gd name="T40" fmla="*/ 2147483647 w 630"/>
                  <a:gd name="T41" fmla="*/ 2147483647 h 714"/>
                  <a:gd name="T42" fmla="*/ 2147483647 w 630"/>
                  <a:gd name="T43" fmla="*/ 2147483647 h 714"/>
                  <a:gd name="T44" fmla="*/ 2147483647 w 630"/>
                  <a:gd name="T45" fmla="*/ 2147483647 h 714"/>
                  <a:gd name="T46" fmla="*/ 2147483647 w 630"/>
                  <a:gd name="T47" fmla="*/ 2147483647 h 714"/>
                  <a:gd name="T48" fmla="*/ 2147483647 w 630"/>
                  <a:gd name="T49" fmla="*/ 2147483647 h 714"/>
                  <a:gd name="T50" fmla="*/ 2147483647 w 630"/>
                  <a:gd name="T51" fmla="*/ 2147483647 h 714"/>
                  <a:gd name="T52" fmla="*/ 2147483647 w 630"/>
                  <a:gd name="T53" fmla="*/ 2147483647 h 714"/>
                  <a:gd name="T54" fmla="*/ 2147483647 w 630"/>
                  <a:gd name="T55" fmla="*/ 2147483647 h 714"/>
                  <a:gd name="T56" fmla="*/ 2147483647 w 630"/>
                  <a:gd name="T57" fmla="*/ 2147483647 h 714"/>
                  <a:gd name="T58" fmla="*/ 2147483647 w 630"/>
                  <a:gd name="T59" fmla="*/ 2147483647 h 714"/>
                  <a:gd name="T60" fmla="*/ 2147483647 w 630"/>
                  <a:gd name="T61" fmla="*/ 2147483647 h 714"/>
                  <a:gd name="T62" fmla="*/ 2147483647 w 630"/>
                  <a:gd name="T63" fmla="*/ 2147483647 h 714"/>
                  <a:gd name="T64" fmla="*/ 2147483647 w 630"/>
                  <a:gd name="T65" fmla="*/ 2147483647 h 714"/>
                  <a:gd name="T66" fmla="*/ 2147483647 w 630"/>
                  <a:gd name="T67" fmla="*/ 2147483647 h 714"/>
                  <a:gd name="T68" fmla="*/ 2147483647 w 630"/>
                  <a:gd name="T69" fmla="*/ 2147483647 h 714"/>
                  <a:gd name="T70" fmla="*/ 2147483647 w 630"/>
                  <a:gd name="T71" fmla="*/ 2147483647 h 714"/>
                  <a:gd name="T72" fmla="*/ 2147483647 w 630"/>
                  <a:gd name="T73" fmla="*/ 2147483647 h 714"/>
                  <a:gd name="T74" fmla="*/ 2147483647 w 630"/>
                  <a:gd name="T75" fmla="*/ 2147483647 h 714"/>
                  <a:gd name="T76" fmla="*/ 2147483647 w 630"/>
                  <a:gd name="T77" fmla="*/ 2147483647 h 714"/>
                  <a:gd name="T78" fmla="*/ 2147483647 w 630"/>
                  <a:gd name="T79" fmla="*/ 2147483647 h 714"/>
                  <a:gd name="T80" fmla="*/ 2147483647 w 630"/>
                  <a:gd name="T81" fmla="*/ 2147483647 h 714"/>
                  <a:gd name="T82" fmla="*/ 2147483647 w 630"/>
                  <a:gd name="T83" fmla="*/ 2147483647 h 714"/>
                  <a:gd name="T84" fmla="*/ 2147483647 w 630"/>
                  <a:gd name="T85" fmla="*/ 2147483647 h 714"/>
                  <a:gd name="T86" fmla="*/ 2147483647 w 630"/>
                  <a:gd name="T87" fmla="*/ 2147483647 h 714"/>
                  <a:gd name="T88" fmla="*/ 2147483647 w 630"/>
                  <a:gd name="T89" fmla="*/ 2147483647 h 714"/>
                  <a:gd name="T90" fmla="*/ 2147483647 w 630"/>
                  <a:gd name="T91" fmla="*/ 2147483647 h 714"/>
                  <a:gd name="T92" fmla="*/ 2147483647 w 630"/>
                  <a:gd name="T93" fmla="*/ 2147483647 h 714"/>
                  <a:gd name="T94" fmla="*/ 2147483647 w 630"/>
                  <a:gd name="T95" fmla="*/ 2147483647 h 714"/>
                  <a:gd name="T96" fmla="*/ 2147483647 w 630"/>
                  <a:gd name="T97" fmla="*/ 2147483647 h 714"/>
                  <a:gd name="T98" fmla="*/ 2147483647 w 630"/>
                  <a:gd name="T99" fmla="*/ 2147483647 h 714"/>
                  <a:gd name="T100" fmla="*/ 2147483647 w 630"/>
                  <a:gd name="T101" fmla="*/ 2147483647 h 714"/>
                  <a:gd name="T102" fmla="*/ 2147483647 w 630"/>
                  <a:gd name="T103" fmla="*/ 2147483647 h 714"/>
                  <a:gd name="T104" fmla="*/ 2147483647 w 630"/>
                  <a:gd name="T105" fmla="*/ 2147483647 h 714"/>
                  <a:gd name="T106" fmla="*/ 2147483647 w 630"/>
                  <a:gd name="T107" fmla="*/ 0 h 714"/>
                  <a:gd name="T108" fmla="*/ 2147483647 w 630"/>
                  <a:gd name="T109" fmla="*/ 2147483647 h 714"/>
                  <a:gd name="T110" fmla="*/ 2147483647 w 630"/>
                  <a:gd name="T111" fmla="*/ 2147483647 h 714"/>
                  <a:gd name="T112" fmla="*/ 2147483647 w 630"/>
                  <a:gd name="T113" fmla="*/ 2147483647 h 714"/>
                  <a:gd name="T114" fmla="*/ 2147483647 w 630"/>
                  <a:gd name="T115" fmla="*/ 2147483647 h 714"/>
                  <a:gd name="T116" fmla="*/ 2147483647 w 630"/>
                  <a:gd name="T117" fmla="*/ 2147483647 h 7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30"/>
                  <a:gd name="T178" fmla="*/ 0 h 714"/>
                  <a:gd name="T179" fmla="*/ 630 w 630"/>
                  <a:gd name="T180" fmla="*/ 714 h 7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30" h="714">
                    <a:moveTo>
                      <a:pt x="162" y="84"/>
                    </a:moveTo>
                    <a:lnTo>
                      <a:pt x="156" y="90"/>
                    </a:lnTo>
                    <a:lnTo>
                      <a:pt x="144" y="96"/>
                    </a:lnTo>
                    <a:lnTo>
                      <a:pt x="132" y="96"/>
                    </a:lnTo>
                    <a:lnTo>
                      <a:pt x="126" y="90"/>
                    </a:lnTo>
                    <a:lnTo>
                      <a:pt x="108" y="90"/>
                    </a:lnTo>
                    <a:lnTo>
                      <a:pt x="96" y="84"/>
                    </a:lnTo>
                    <a:lnTo>
                      <a:pt x="84" y="84"/>
                    </a:lnTo>
                    <a:lnTo>
                      <a:pt x="72" y="72"/>
                    </a:lnTo>
                    <a:lnTo>
                      <a:pt x="60" y="66"/>
                    </a:lnTo>
                    <a:lnTo>
                      <a:pt x="54" y="54"/>
                    </a:lnTo>
                    <a:lnTo>
                      <a:pt x="48" y="48"/>
                    </a:lnTo>
                    <a:lnTo>
                      <a:pt x="30" y="48"/>
                    </a:lnTo>
                    <a:lnTo>
                      <a:pt x="24" y="54"/>
                    </a:lnTo>
                    <a:lnTo>
                      <a:pt x="24" y="66"/>
                    </a:lnTo>
                    <a:lnTo>
                      <a:pt x="6" y="60"/>
                    </a:lnTo>
                    <a:lnTo>
                      <a:pt x="0" y="66"/>
                    </a:lnTo>
                    <a:lnTo>
                      <a:pt x="6" y="72"/>
                    </a:lnTo>
                    <a:lnTo>
                      <a:pt x="18" y="78"/>
                    </a:lnTo>
                    <a:lnTo>
                      <a:pt x="24" y="84"/>
                    </a:lnTo>
                    <a:lnTo>
                      <a:pt x="36" y="90"/>
                    </a:lnTo>
                    <a:lnTo>
                      <a:pt x="48" y="90"/>
                    </a:lnTo>
                    <a:lnTo>
                      <a:pt x="54" y="96"/>
                    </a:lnTo>
                    <a:lnTo>
                      <a:pt x="60" y="96"/>
                    </a:lnTo>
                    <a:lnTo>
                      <a:pt x="72" y="108"/>
                    </a:lnTo>
                    <a:lnTo>
                      <a:pt x="108" y="108"/>
                    </a:lnTo>
                    <a:lnTo>
                      <a:pt x="138" y="126"/>
                    </a:lnTo>
                    <a:lnTo>
                      <a:pt x="150" y="126"/>
                    </a:lnTo>
                    <a:lnTo>
                      <a:pt x="156" y="132"/>
                    </a:lnTo>
                    <a:lnTo>
                      <a:pt x="162" y="132"/>
                    </a:lnTo>
                    <a:lnTo>
                      <a:pt x="162" y="156"/>
                    </a:lnTo>
                    <a:lnTo>
                      <a:pt x="156" y="162"/>
                    </a:lnTo>
                    <a:lnTo>
                      <a:pt x="156" y="168"/>
                    </a:lnTo>
                    <a:lnTo>
                      <a:pt x="168" y="174"/>
                    </a:lnTo>
                    <a:lnTo>
                      <a:pt x="162" y="198"/>
                    </a:lnTo>
                    <a:lnTo>
                      <a:pt x="186" y="210"/>
                    </a:lnTo>
                    <a:lnTo>
                      <a:pt x="180" y="222"/>
                    </a:lnTo>
                    <a:lnTo>
                      <a:pt x="174" y="228"/>
                    </a:lnTo>
                    <a:lnTo>
                      <a:pt x="168" y="240"/>
                    </a:lnTo>
                    <a:lnTo>
                      <a:pt x="168" y="246"/>
                    </a:lnTo>
                    <a:lnTo>
                      <a:pt x="180" y="258"/>
                    </a:lnTo>
                    <a:lnTo>
                      <a:pt x="192" y="264"/>
                    </a:lnTo>
                    <a:lnTo>
                      <a:pt x="198" y="270"/>
                    </a:lnTo>
                    <a:lnTo>
                      <a:pt x="210" y="306"/>
                    </a:lnTo>
                    <a:lnTo>
                      <a:pt x="222" y="294"/>
                    </a:lnTo>
                    <a:lnTo>
                      <a:pt x="228" y="294"/>
                    </a:lnTo>
                    <a:lnTo>
                      <a:pt x="234" y="300"/>
                    </a:lnTo>
                    <a:lnTo>
                      <a:pt x="246" y="300"/>
                    </a:lnTo>
                    <a:lnTo>
                      <a:pt x="270" y="324"/>
                    </a:lnTo>
                    <a:lnTo>
                      <a:pt x="270" y="336"/>
                    </a:lnTo>
                    <a:lnTo>
                      <a:pt x="276" y="348"/>
                    </a:lnTo>
                    <a:lnTo>
                      <a:pt x="276" y="354"/>
                    </a:lnTo>
                    <a:lnTo>
                      <a:pt x="264" y="348"/>
                    </a:lnTo>
                    <a:lnTo>
                      <a:pt x="246" y="348"/>
                    </a:lnTo>
                    <a:lnTo>
                      <a:pt x="240" y="354"/>
                    </a:lnTo>
                    <a:lnTo>
                      <a:pt x="234" y="366"/>
                    </a:lnTo>
                    <a:lnTo>
                      <a:pt x="228" y="372"/>
                    </a:lnTo>
                    <a:lnTo>
                      <a:pt x="222" y="384"/>
                    </a:lnTo>
                    <a:lnTo>
                      <a:pt x="216" y="390"/>
                    </a:lnTo>
                    <a:lnTo>
                      <a:pt x="180" y="420"/>
                    </a:lnTo>
                    <a:lnTo>
                      <a:pt x="144" y="432"/>
                    </a:lnTo>
                    <a:lnTo>
                      <a:pt x="138" y="438"/>
                    </a:lnTo>
                    <a:lnTo>
                      <a:pt x="126" y="444"/>
                    </a:lnTo>
                    <a:lnTo>
                      <a:pt x="120" y="456"/>
                    </a:lnTo>
                    <a:lnTo>
                      <a:pt x="120" y="462"/>
                    </a:lnTo>
                    <a:lnTo>
                      <a:pt x="108" y="474"/>
                    </a:lnTo>
                    <a:lnTo>
                      <a:pt x="90" y="474"/>
                    </a:lnTo>
                    <a:lnTo>
                      <a:pt x="66" y="504"/>
                    </a:lnTo>
                    <a:lnTo>
                      <a:pt x="66" y="534"/>
                    </a:lnTo>
                    <a:lnTo>
                      <a:pt x="72" y="540"/>
                    </a:lnTo>
                    <a:lnTo>
                      <a:pt x="72" y="570"/>
                    </a:lnTo>
                    <a:lnTo>
                      <a:pt x="96" y="588"/>
                    </a:lnTo>
                    <a:lnTo>
                      <a:pt x="96" y="594"/>
                    </a:lnTo>
                    <a:lnTo>
                      <a:pt x="90" y="600"/>
                    </a:lnTo>
                    <a:lnTo>
                      <a:pt x="90" y="612"/>
                    </a:lnTo>
                    <a:lnTo>
                      <a:pt x="84" y="630"/>
                    </a:lnTo>
                    <a:lnTo>
                      <a:pt x="84" y="648"/>
                    </a:lnTo>
                    <a:lnTo>
                      <a:pt x="90" y="654"/>
                    </a:lnTo>
                    <a:lnTo>
                      <a:pt x="96" y="666"/>
                    </a:lnTo>
                    <a:lnTo>
                      <a:pt x="108" y="678"/>
                    </a:lnTo>
                    <a:lnTo>
                      <a:pt x="132" y="690"/>
                    </a:lnTo>
                    <a:lnTo>
                      <a:pt x="174" y="690"/>
                    </a:lnTo>
                    <a:lnTo>
                      <a:pt x="174" y="696"/>
                    </a:lnTo>
                    <a:lnTo>
                      <a:pt x="168" y="702"/>
                    </a:lnTo>
                    <a:lnTo>
                      <a:pt x="168" y="708"/>
                    </a:lnTo>
                    <a:lnTo>
                      <a:pt x="174" y="714"/>
                    </a:lnTo>
                    <a:lnTo>
                      <a:pt x="240" y="714"/>
                    </a:lnTo>
                    <a:lnTo>
                      <a:pt x="252" y="708"/>
                    </a:lnTo>
                    <a:lnTo>
                      <a:pt x="270" y="708"/>
                    </a:lnTo>
                    <a:lnTo>
                      <a:pt x="300" y="696"/>
                    </a:lnTo>
                    <a:lnTo>
                      <a:pt x="336" y="696"/>
                    </a:lnTo>
                    <a:lnTo>
                      <a:pt x="384" y="672"/>
                    </a:lnTo>
                    <a:lnTo>
                      <a:pt x="462" y="672"/>
                    </a:lnTo>
                    <a:lnTo>
                      <a:pt x="456" y="660"/>
                    </a:lnTo>
                    <a:lnTo>
                      <a:pt x="516" y="630"/>
                    </a:lnTo>
                    <a:lnTo>
                      <a:pt x="576" y="570"/>
                    </a:lnTo>
                    <a:lnTo>
                      <a:pt x="582" y="570"/>
                    </a:lnTo>
                    <a:lnTo>
                      <a:pt x="618" y="534"/>
                    </a:lnTo>
                    <a:lnTo>
                      <a:pt x="624" y="522"/>
                    </a:lnTo>
                    <a:lnTo>
                      <a:pt x="630" y="516"/>
                    </a:lnTo>
                    <a:lnTo>
                      <a:pt x="630" y="504"/>
                    </a:lnTo>
                    <a:lnTo>
                      <a:pt x="624" y="492"/>
                    </a:lnTo>
                    <a:lnTo>
                      <a:pt x="618" y="486"/>
                    </a:lnTo>
                    <a:lnTo>
                      <a:pt x="612" y="474"/>
                    </a:lnTo>
                    <a:lnTo>
                      <a:pt x="540" y="438"/>
                    </a:lnTo>
                    <a:lnTo>
                      <a:pt x="546" y="438"/>
                    </a:lnTo>
                    <a:lnTo>
                      <a:pt x="570" y="414"/>
                    </a:lnTo>
                    <a:lnTo>
                      <a:pt x="570" y="408"/>
                    </a:lnTo>
                    <a:lnTo>
                      <a:pt x="564" y="402"/>
                    </a:lnTo>
                    <a:lnTo>
                      <a:pt x="552" y="396"/>
                    </a:lnTo>
                    <a:lnTo>
                      <a:pt x="528" y="390"/>
                    </a:lnTo>
                    <a:lnTo>
                      <a:pt x="534" y="378"/>
                    </a:lnTo>
                    <a:lnTo>
                      <a:pt x="540" y="372"/>
                    </a:lnTo>
                    <a:lnTo>
                      <a:pt x="540" y="366"/>
                    </a:lnTo>
                    <a:lnTo>
                      <a:pt x="534" y="360"/>
                    </a:lnTo>
                    <a:lnTo>
                      <a:pt x="528" y="360"/>
                    </a:lnTo>
                    <a:lnTo>
                      <a:pt x="522" y="354"/>
                    </a:lnTo>
                    <a:lnTo>
                      <a:pt x="510" y="354"/>
                    </a:lnTo>
                    <a:lnTo>
                      <a:pt x="510" y="342"/>
                    </a:lnTo>
                    <a:lnTo>
                      <a:pt x="498" y="330"/>
                    </a:lnTo>
                    <a:lnTo>
                      <a:pt x="504" y="300"/>
                    </a:lnTo>
                    <a:lnTo>
                      <a:pt x="510" y="300"/>
                    </a:lnTo>
                    <a:lnTo>
                      <a:pt x="522" y="306"/>
                    </a:lnTo>
                    <a:lnTo>
                      <a:pt x="534" y="306"/>
                    </a:lnTo>
                    <a:lnTo>
                      <a:pt x="540" y="300"/>
                    </a:lnTo>
                    <a:lnTo>
                      <a:pt x="540" y="294"/>
                    </a:lnTo>
                    <a:lnTo>
                      <a:pt x="534" y="288"/>
                    </a:lnTo>
                    <a:lnTo>
                      <a:pt x="522" y="282"/>
                    </a:lnTo>
                    <a:lnTo>
                      <a:pt x="498" y="258"/>
                    </a:lnTo>
                    <a:lnTo>
                      <a:pt x="486" y="252"/>
                    </a:lnTo>
                    <a:lnTo>
                      <a:pt x="480" y="240"/>
                    </a:lnTo>
                    <a:lnTo>
                      <a:pt x="468" y="234"/>
                    </a:lnTo>
                    <a:lnTo>
                      <a:pt x="450" y="216"/>
                    </a:lnTo>
                    <a:lnTo>
                      <a:pt x="456" y="210"/>
                    </a:lnTo>
                    <a:lnTo>
                      <a:pt x="468" y="204"/>
                    </a:lnTo>
                    <a:lnTo>
                      <a:pt x="474" y="204"/>
                    </a:lnTo>
                    <a:lnTo>
                      <a:pt x="474" y="192"/>
                    </a:lnTo>
                    <a:lnTo>
                      <a:pt x="480" y="192"/>
                    </a:lnTo>
                    <a:lnTo>
                      <a:pt x="492" y="186"/>
                    </a:lnTo>
                    <a:lnTo>
                      <a:pt x="498" y="186"/>
                    </a:lnTo>
                    <a:lnTo>
                      <a:pt x="498" y="174"/>
                    </a:lnTo>
                    <a:lnTo>
                      <a:pt x="450" y="126"/>
                    </a:lnTo>
                    <a:lnTo>
                      <a:pt x="432" y="126"/>
                    </a:lnTo>
                    <a:lnTo>
                      <a:pt x="426" y="132"/>
                    </a:lnTo>
                    <a:lnTo>
                      <a:pt x="420" y="132"/>
                    </a:lnTo>
                    <a:lnTo>
                      <a:pt x="414" y="126"/>
                    </a:lnTo>
                    <a:lnTo>
                      <a:pt x="414" y="120"/>
                    </a:lnTo>
                    <a:lnTo>
                      <a:pt x="408" y="108"/>
                    </a:lnTo>
                    <a:lnTo>
                      <a:pt x="408" y="96"/>
                    </a:lnTo>
                    <a:lnTo>
                      <a:pt x="426" y="96"/>
                    </a:lnTo>
                    <a:lnTo>
                      <a:pt x="426" y="90"/>
                    </a:lnTo>
                    <a:lnTo>
                      <a:pt x="414" y="78"/>
                    </a:lnTo>
                    <a:lnTo>
                      <a:pt x="420" y="54"/>
                    </a:lnTo>
                    <a:lnTo>
                      <a:pt x="426" y="54"/>
                    </a:lnTo>
                    <a:lnTo>
                      <a:pt x="426" y="60"/>
                    </a:lnTo>
                    <a:lnTo>
                      <a:pt x="432" y="60"/>
                    </a:lnTo>
                    <a:lnTo>
                      <a:pt x="432" y="42"/>
                    </a:lnTo>
                    <a:lnTo>
                      <a:pt x="426" y="30"/>
                    </a:lnTo>
                    <a:lnTo>
                      <a:pt x="414" y="18"/>
                    </a:lnTo>
                    <a:lnTo>
                      <a:pt x="408" y="18"/>
                    </a:lnTo>
                    <a:lnTo>
                      <a:pt x="372" y="12"/>
                    </a:lnTo>
                    <a:lnTo>
                      <a:pt x="372" y="0"/>
                    </a:lnTo>
                    <a:lnTo>
                      <a:pt x="336" y="0"/>
                    </a:lnTo>
                    <a:lnTo>
                      <a:pt x="324" y="6"/>
                    </a:lnTo>
                    <a:lnTo>
                      <a:pt x="294" y="6"/>
                    </a:lnTo>
                    <a:lnTo>
                      <a:pt x="282" y="12"/>
                    </a:lnTo>
                    <a:lnTo>
                      <a:pt x="276" y="12"/>
                    </a:lnTo>
                    <a:lnTo>
                      <a:pt x="264" y="18"/>
                    </a:lnTo>
                    <a:lnTo>
                      <a:pt x="264" y="30"/>
                    </a:lnTo>
                    <a:lnTo>
                      <a:pt x="258" y="36"/>
                    </a:lnTo>
                    <a:lnTo>
                      <a:pt x="258" y="72"/>
                    </a:lnTo>
                    <a:lnTo>
                      <a:pt x="234" y="72"/>
                    </a:lnTo>
                    <a:lnTo>
                      <a:pt x="234" y="78"/>
                    </a:lnTo>
                    <a:lnTo>
                      <a:pt x="228" y="84"/>
                    </a:lnTo>
                    <a:lnTo>
                      <a:pt x="228" y="96"/>
                    </a:lnTo>
                    <a:lnTo>
                      <a:pt x="210" y="96"/>
                    </a:lnTo>
                    <a:lnTo>
                      <a:pt x="204" y="90"/>
                    </a:lnTo>
                    <a:lnTo>
                      <a:pt x="192" y="84"/>
                    </a:lnTo>
                    <a:lnTo>
                      <a:pt x="162" y="8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0" name="Estonia" descr="© INSCALE GmbH, 05.05.2010&#10;http://www.presentationload.com/">
                <a:extLst>
                  <a:ext uri="{FF2B5EF4-FFF2-40B4-BE49-F238E27FC236}">
                    <a16:creationId xmlns:a16="http://schemas.microsoft.com/office/drawing/2014/main" id="{5717053B-02EE-C532-AE01-A64E4717B706}"/>
                  </a:ext>
                </a:extLst>
              </p:cNvPr>
              <p:cNvSpPr>
                <a:spLocks noEditPoints="1"/>
              </p:cNvSpPr>
              <p:nvPr/>
            </p:nvSpPr>
            <p:spPr bwMode="gray">
              <a:xfrm>
                <a:off x="6188498" y="1791606"/>
                <a:ext cx="164123" cy="73763"/>
              </a:xfrm>
              <a:custGeom>
                <a:avLst/>
                <a:gdLst>
                  <a:gd name="T0" fmla="*/ 2147483647 w 348"/>
                  <a:gd name="T1" fmla="*/ 2147483647 h 156"/>
                  <a:gd name="T2" fmla="*/ 2147483647 w 348"/>
                  <a:gd name="T3" fmla="*/ 2147483647 h 156"/>
                  <a:gd name="T4" fmla="*/ 2147483647 w 348"/>
                  <a:gd name="T5" fmla="*/ 2147483647 h 156"/>
                  <a:gd name="T6" fmla="*/ 2147483647 w 348"/>
                  <a:gd name="T7" fmla="*/ 2147483647 h 156"/>
                  <a:gd name="T8" fmla="*/ 2147483647 w 348"/>
                  <a:gd name="T9" fmla="*/ 2147483647 h 156"/>
                  <a:gd name="T10" fmla="*/ 2147483647 w 348"/>
                  <a:gd name="T11" fmla="*/ 2147483647 h 156"/>
                  <a:gd name="T12" fmla="*/ 2147483647 w 348"/>
                  <a:gd name="T13" fmla="*/ 2147483647 h 156"/>
                  <a:gd name="T14" fmla="*/ 2147483647 w 348"/>
                  <a:gd name="T15" fmla="*/ 0 h 156"/>
                  <a:gd name="T16" fmla="*/ 2147483647 w 348"/>
                  <a:gd name="T17" fmla="*/ 2147483647 h 156"/>
                  <a:gd name="T18" fmla="*/ 2147483647 w 348"/>
                  <a:gd name="T19" fmla="*/ 2147483647 h 156"/>
                  <a:gd name="T20" fmla="*/ 2147483647 w 348"/>
                  <a:gd name="T21" fmla="*/ 2147483647 h 156"/>
                  <a:gd name="T22" fmla="*/ 2147483647 w 348"/>
                  <a:gd name="T23" fmla="*/ 2147483647 h 156"/>
                  <a:gd name="T24" fmla="*/ 2147483647 w 348"/>
                  <a:gd name="T25" fmla="*/ 2147483647 h 156"/>
                  <a:gd name="T26" fmla="*/ 2147483647 w 348"/>
                  <a:gd name="T27" fmla="*/ 2147483647 h 156"/>
                  <a:gd name="T28" fmla="*/ 2147483647 w 348"/>
                  <a:gd name="T29" fmla="*/ 2147483647 h 156"/>
                  <a:gd name="T30" fmla="*/ 2147483647 w 348"/>
                  <a:gd name="T31" fmla="*/ 2147483647 h 156"/>
                  <a:gd name="T32" fmla="*/ 2147483647 w 348"/>
                  <a:gd name="T33" fmla="*/ 2147483647 h 156"/>
                  <a:gd name="T34" fmla="*/ 2147483647 w 348"/>
                  <a:gd name="T35" fmla="*/ 2147483647 h 156"/>
                  <a:gd name="T36" fmla="*/ 2147483647 w 348"/>
                  <a:gd name="T37" fmla="*/ 2147483647 h 156"/>
                  <a:gd name="T38" fmla="*/ 2147483647 w 348"/>
                  <a:gd name="T39" fmla="*/ 2147483647 h 156"/>
                  <a:gd name="T40" fmla="*/ 2147483647 w 348"/>
                  <a:gd name="T41" fmla="*/ 2147483647 h 156"/>
                  <a:gd name="T42" fmla="*/ 2147483647 w 348"/>
                  <a:gd name="T43" fmla="*/ 2147483647 h 156"/>
                  <a:gd name="T44" fmla="*/ 2147483647 w 348"/>
                  <a:gd name="T45" fmla="*/ 2147483647 h 156"/>
                  <a:gd name="T46" fmla="*/ 2147483647 w 348"/>
                  <a:gd name="T47" fmla="*/ 2147483647 h 156"/>
                  <a:gd name="T48" fmla="*/ 0 w 348"/>
                  <a:gd name="T49" fmla="*/ 2147483647 h 156"/>
                  <a:gd name="T50" fmla="*/ 2147483647 w 348"/>
                  <a:gd name="T51" fmla="*/ 2147483647 h 156"/>
                  <a:gd name="T52" fmla="*/ 2147483647 w 348"/>
                  <a:gd name="T53" fmla="*/ 2147483647 h 156"/>
                  <a:gd name="T54" fmla="*/ 2147483647 w 348"/>
                  <a:gd name="T55" fmla="*/ 2147483647 h 156"/>
                  <a:gd name="T56" fmla="*/ 2147483647 w 348"/>
                  <a:gd name="T57" fmla="*/ 2147483647 h 156"/>
                  <a:gd name="T58" fmla="*/ 2147483647 w 348"/>
                  <a:gd name="T59" fmla="*/ 2147483647 h 156"/>
                  <a:gd name="T60" fmla="*/ 2147483647 w 348"/>
                  <a:gd name="T61" fmla="*/ 2147483647 h 156"/>
                  <a:gd name="T62" fmla="*/ 2147483647 w 348"/>
                  <a:gd name="T63" fmla="*/ 2147483647 h 156"/>
                  <a:gd name="T64" fmla="*/ 2147483647 w 348"/>
                  <a:gd name="T65" fmla="*/ 2147483647 h 156"/>
                  <a:gd name="T66" fmla="*/ 2147483647 w 348"/>
                  <a:gd name="T67" fmla="*/ 2147483647 h 156"/>
                  <a:gd name="T68" fmla="*/ 2147483647 w 348"/>
                  <a:gd name="T69" fmla="*/ 2147483647 h 156"/>
                  <a:gd name="T70" fmla="*/ 2147483647 w 348"/>
                  <a:gd name="T71" fmla="*/ 2147483647 h 1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48"/>
                  <a:gd name="T109" fmla="*/ 0 h 156"/>
                  <a:gd name="T110" fmla="*/ 348 w 348"/>
                  <a:gd name="T111" fmla="*/ 156 h 15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48" h="156">
                    <a:moveTo>
                      <a:pt x="336" y="114"/>
                    </a:moveTo>
                    <a:lnTo>
                      <a:pt x="324" y="108"/>
                    </a:lnTo>
                    <a:lnTo>
                      <a:pt x="336" y="84"/>
                    </a:lnTo>
                    <a:lnTo>
                      <a:pt x="318" y="78"/>
                    </a:lnTo>
                    <a:lnTo>
                      <a:pt x="318" y="60"/>
                    </a:lnTo>
                    <a:lnTo>
                      <a:pt x="330" y="48"/>
                    </a:lnTo>
                    <a:lnTo>
                      <a:pt x="336" y="48"/>
                    </a:lnTo>
                    <a:lnTo>
                      <a:pt x="342" y="42"/>
                    </a:lnTo>
                    <a:lnTo>
                      <a:pt x="336" y="30"/>
                    </a:lnTo>
                    <a:lnTo>
                      <a:pt x="342" y="18"/>
                    </a:lnTo>
                    <a:lnTo>
                      <a:pt x="330" y="12"/>
                    </a:lnTo>
                    <a:lnTo>
                      <a:pt x="312" y="12"/>
                    </a:lnTo>
                    <a:lnTo>
                      <a:pt x="294" y="6"/>
                    </a:lnTo>
                    <a:lnTo>
                      <a:pt x="276" y="6"/>
                    </a:lnTo>
                    <a:lnTo>
                      <a:pt x="264" y="0"/>
                    </a:lnTo>
                    <a:lnTo>
                      <a:pt x="204" y="0"/>
                    </a:lnTo>
                    <a:lnTo>
                      <a:pt x="192" y="6"/>
                    </a:lnTo>
                    <a:lnTo>
                      <a:pt x="156" y="6"/>
                    </a:lnTo>
                    <a:lnTo>
                      <a:pt x="150" y="12"/>
                    </a:lnTo>
                    <a:lnTo>
                      <a:pt x="126" y="24"/>
                    </a:lnTo>
                    <a:lnTo>
                      <a:pt x="108" y="30"/>
                    </a:lnTo>
                    <a:lnTo>
                      <a:pt x="96" y="36"/>
                    </a:lnTo>
                    <a:lnTo>
                      <a:pt x="90" y="36"/>
                    </a:lnTo>
                    <a:lnTo>
                      <a:pt x="84" y="42"/>
                    </a:lnTo>
                    <a:lnTo>
                      <a:pt x="84" y="48"/>
                    </a:lnTo>
                    <a:lnTo>
                      <a:pt x="90" y="60"/>
                    </a:lnTo>
                    <a:lnTo>
                      <a:pt x="90" y="72"/>
                    </a:lnTo>
                    <a:lnTo>
                      <a:pt x="96" y="78"/>
                    </a:lnTo>
                    <a:lnTo>
                      <a:pt x="96" y="84"/>
                    </a:lnTo>
                    <a:lnTo>
                      <a:pt x="150" y="90"/>
                    </a:lnTo>
                    <a:lnTo>
                      <a:pt x="138" y="126"/>
                    </a:lnTo>
                    <a:lnTo>
                      <a:pt x="150" y="126"/>
                    </a:lnTo>
                    <a:lnTo>
                      <a:pt x="180" y="114"/>
                    </a:lnTo>
                    <a:lnTo>
                      <a:pt x="210" y="114"/>
                    </a:lnTo>
                    <a:lnTo>
                      <a:pt x="234" y="126"/>
                    </a:lnTo>
                    <a:lnTo>
                      <a:pt x="240" y="132"/>
                    </a:lnTo>
                    <a:lnTo>
                      <a:pt x="252" y="138"/>
                    </a:lnTo>
                    <a:lnTo>
                      <a:pt x="270" y="156"/>
                    </a:lnTo>
                    <a:lnTo>
                      <a:pt x="288" y="156"/>
                    </a:lnTo>
                    <a:lnTo>
                      <a:pt x="294" y="150"/>
                    </a:lnTo>
                    <a:lnTo>
                      <a:pt x="312" y="150"/>
                    </a:lnTo>
                    <a:lnTo>
                      <a:pt x="318" y="156"/>
                    </a:lnTo>
                    <a:lnTo>
                      <a:pt x="330" y="156"/>
                    </a:lnTo>
                    <a:lnTo>
                      <a:pt x="330" y="144"/>
                    </a:lnTo>
                    <a:lnTo>
                      <a:pt x="348" y="132"/>
                    </a:lnTo>
                    <a:lnTo>
                      <a:pt x="336" y="114"/>
                    </a:lnTo>
                    <a:close/>
                    <a:moveTo>
                      <a:pt x="36" y="78"/>
                    </a:moveTo>
                    <a:lnTo>
                      <a:pt x="6" y="78"/>
                    </a:lnTo>
                    <a:lnTo>
                      <a:pt x="0" y="84"/>
                    </a:lnTo>
                    <a:lnTo>
                      <a:pt x="0" y="102"/>
                    </a:lnTo>
                    <a:lnTo>
                      <a:pt x="6" y="108"/>
                    </a:lnTo>
                    <a:lnTo>
                      <a:pt x="18" y="132"/>
                    </a:lnTo>
                    <a:lnTo>
                      <a:pt x="24" y="126"/>
                    </a:lnTo>
                    <a:lnTo>
                      <a:pt x="30" y="114"/>
                    </a:lnTo>
                    <a:lnTo>
                      <a:pt x="42" y="108"/>
                    </a:lnTo>
                    <a:lnTo>
                      <a:pt x="54" y="108"/>
                    </a:lnTo>
                    <a:lnTo>
                      <a:pt x="60" y="102"/>
                    </a:lnTo>
                    <a:lnTo>
                      <a:pt x="72" y="96"/>
                    </a:lnTo>
                    <a:lnTo>
                      <a:pt x="78" y="90"/>
                    </a:lnTo>
                    <a:lnTo>
                      <a:pt x="72" y="72"/>
                    </a:lnTo>
                    <a:lnTo>
                      <a:pt x="36" y="78"/>
                    </a:lnTo>
                    <a:close/>
                    <a:moveTo>
                      <a:pt x="36" y="66"/>
                    </a:moveTo>
                    <a:lnTo>
                      <a:pt x="48" y="66"/>
                    </a:lnTo>
                    <a:lnTo>
                      <a:pt x="54" y="54"/>
                    </a:lnTo>
                    <a:lnTo>
                      <a:pt x="60" y="48"/>
                    </a:lnTo>
                    <a:lnTo>
                      <a:pt x="60" y="42"/>
                    </a:lnTo>
                    <a:lnTo>
                      <a:pt x="54" y="36"/>
                    </a:lnTo>
                    <a:lnTo>
                      <a:pt x="48" y="36"/>
                    </a:lnTo>
                    <a:lnTo>
                      <a:pt x="36" y="42"/>
                    </a:lnTo>
                    <a:lnTo>
                      <a:pt x="30" y="48"/>
                    </a:lnTo>
                    <a:lnTo>
                      <a:pt x="24" y="60"/>
                    </a:lnTo>
                    <a:lnTo>
                      <a:pt x="30" y="66"/>
                    </a:lnTo>
                    <a:lnTo>
                      <a:pt x="36" y="6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1" name="Denmark" descr="© INSCALE GmbH, 05.05.2010&#10;http://www.presentationload.com/">
                <a:extLst>
                  <a:ext uri="{FF2B5EF4-FFF2-40B4-BE49-F238E27FC236}">
                    <a16:creationId xmlns:a16="http://schemas.microsoft.com/office/drawing/2014/main" id="{0BB10D12-14EB-4C9A-D8C6-C858633D082B}"/>
                  </a:ext>
                </a:extLst>
              </p:cNvPr>
              <p:cNvSpPr>
                <a:spLocks noEditPoints="1"/>
              </p:cNvSpPr>
              <p:nvPr/>
            </p:nvSpPr>
            <p:spPr bwMode="gray">
              <a:xfrm>
                <a:off x="5812309" y="1861680"/>
                <a:ext cx="130930" cy="110643"/>
              </a:xfrm>
              <a:custGeom>
                <a:avLst/>
                <a:gdLst>
                  <a:gd name="T0" fmla="*/ 2147483647 w 71"/>
                  <a:gd name="T1" fmla="*/ 2147483647 h 60"/>
                  <a:gd name="T2" fmla="*/ 2147483647 w 71"/>
                  <a:gd name="T3" fmla="*/ 2147483647 h 60"/>
                  <a:gd name="T4" fmla="*/ 2147483647 w 71"/>
                  <a:gd name="T5" fmla="*/ 2147483647 h 60"/>
                  <a:gd name="T6" fmla="*/ 2147483647 w 71"/>
                  <a:gd name="T7" fmla="*/ 2147483647 h 60"/>
                  <a:gd name="T8" fmla="*/ 2147483647 w 71"/>
                  <a:gd name="T9" fmla="*/ 2147483647 h 60"/>
                  <a:gd name="T10" fmla="*/ 2147483647 w 71"/>
                  <a:gd name="T11" fmla="*/ 2147483647 h 60"/>
                  <a:gd name="T12" fmla="*/ 2147483647 w 71"/>
                  <a:gd name="T13" fmla="*/ 2147483647 h 60"/>
                  <a:gd name="T14" fmla="*/ 2147483647 w 71"/>
                  <a:gd name="T15" fmla="*/ 2147483647 h 60"/>
                  <a:gd name="T16" fmla="*/ 2147483647 w 71"/>
                  <a:gd name="T17" fmla="*/ 2147483647 h 60"/>
                  <a:gd name="T18" fmla="*/ 2147483647 w 71"/>
                  <a:gd name="T19" fmla="*/ 2147483647 h 60"/>
                  <a:gd name="T20" fmla="*/ 2147483647 w 71"/>
                  <a:gd name="T21" fmla="*/ 2147483647 h 60"/>
                  <a:gd name="T22" fmla="*/ 2147483647 w 71"/>
                  <a:gd name="T23" fmla="*/ 2147483647 h 60"/>
                  <a:gd name="T24" fmla="*/ 2147483647 w 71"/>
                  <a:gd name="T25" fmla="*/ 2147483647 h 60"/>
                  <a:gd name="T26" fmla="*/ 2147483647 w 71"/>
                  <a:gd name="T27" fmla="*/ 2147483647 h 60"/>
                  <a:gd name="T28" fmla="*/ 2147483647 w 71"/>
                  <a:gd name="T29" fmla="*/ 2147483647 h 60"/>
                  <a:gd name="T30" fmla="*/ 2147483647 w 71"/>
                  <a:gd name="T31" fmla="*/ 2147483647 h 60"/>
                  <a:gd name="T32" fmla="*/ 2147483647 w 71"/>
                  <a:gd name="T33" fmla="*/ 2147483647 h 60"/>
                  <a:gd name="T34" fmla="*/ 2147483647 w 71"/>
                  <a:gd name="T35" fmla="*/ 2147483647 h 60"/>
                  <a:gd name="T36" fmla="*/ 2147483647 w 71"/>
                  <a:gd name="T37" fmla="*/ 2147483647 h 60"/>
                  <a:gd name="T38" fmla="*/ 2147483647 w 71"/>
                  <a:gd name="T39" fmla="*/ 2147483647 h 60"/>
                  <a:gd name="T40" fmla="*/ 2147483647 w 71"/>
                  <a:gd name="T41" fmla="*/ 2147483647 h 60"/>
                  <a:gd name="T42" fmla="*/ 2147483647 w 71"/>
                  <a:gd name="T43" fmla="*/ 2147483647 h 60"/>
                  <a:gd name="T44" fmla="*/ 2147483647 w 71"/>
                  <a:gd name="T45" fmla="*/ 2147483647 h 60"/>
                  <a:gd name="T46" fmla="*/ 2147483647 w 71"/>
                  <a:gd name="T47" fmla="*/ 2147483647 h 60"/>
                  <a:gd name="T48" fmla="*/ 2147483647 w 71"/>
                  <a:gd name="T49" fmla="*/ 2147483647 h 60"/>
                  <a:gd name="T50" fmla="*/ 2147483647 w 71"/>
                  <a:gd name="T51" fmla="*/ 2147483647 h 60"/>
                  <a:gd name="T52" fmla="*/ 2147483647 w 71"/>
                  <a:gd name="T53" fmla="*/ 2147483647 h 60"/>
                  <a:gd name="T54" fmla="*/ 2147483647 w 71"/>
                  <a:gd name="T55" fmla="*/ 2147483647 h 60"/>
                  <a:gd name="T56" fmla="*/ 2147483647 w 71"/>
                  <a:gd name="T57" fmla="*/ 2147483647 h 60"/>
                  <a:gd name="T58" fmla="*/ 2147483647 w 71"/>
                  <a:gd name="T59" fmla="*/ 2147483647 h 60"/>
                  <a:gd name="T60" fmla="*/ 2147483647 w 71"/>
                  <a:gd name="T61" fmla="*/ 2147483647 h 60"/>
                  <a:gd name="T62" fmla="*/ 2147483647 w 71"/>
                  <a:gd name="T63" fmla="*/ 0 h 60"/>
                  <a:gd name="T64" fmla="*/ 2147483647 w 71"/>
                  <a:gd name="T65" fmla="*/ 2147483647 h 60"/>
                  <a:gd name="T66" fmla="*/ 2147483647 w 71"/>
                  <a:gd name="T67" fmla="*/ 2147483647 h 60"/>
                  <a:gd name="T68" fmla="*/ 2147483647 w 71"/>
                  <a:gd name="T69" fmla="*/ 2147483647 h 60"/>
                  <a:gd name="T70" fmla="*/ 2147483647 w 71"/>
                  <a:gd name="T71" fmla="*/ 2147483647 h 60"/>
                  <a:gd name="T72" fmla="*/ 2147483647 w 71"/>
                  <a:gd name="T73" fmla="*/ 2147483647 h 60"/>
                  <a:gd name="T74" fmla="*/ 2147483647 w 71"/>
                  <a:gd name="T75" fmla="*/ 2147483647 h 60"/>
                  <a:gd name="T76" fmla="*/ 2147483647 w 71"/>
                  <a:gd name="T77" fmla="*/ 2147483647 h 60"/>
                  <a:gd name="T78" fmla="*/ 2147483647 w 71"/>
                  <a:gd name="T79" fmla="*/ 2147483647 h 60"/>
                  <a:gd name="T80" fmla="*/ 2147483647 w 71"/>
                  <a:gd name="T81" fmla="*/ 2147483647 h 60"/>
                  <a:gd name="T82" fmla="*/ 0 w 71"/>
                  <a:gd name="T83" fmla="*/ 2147483647 h 60"/>
                  <a:gd name="T84" fmla="*/ 0 w 71"/>
                  <a:gd name="T85" fmla="*/ 2147483647 h 60"/>
                  <a:gd name="T86" fmla="*/ 2147483647 w 71"/>
                  <a:gd name="T87" fmla="*/ 2147483647 h 60"/>
                  <a:gd name="T88" fmla="*/ 2147483647 w 71"/>
                  <a:gd name="T89" fmla="*/ 2147483647 h 60"/>
                  <a:gd name="T90" fmla="*/ 2147483647 w 71"/>
                  <a:gd name="T91" fmla="*/ 2147483647 h 60"/>
                  <a:gd name="T92" fmla="*/ 2147483647 w 71"/>
                  <a:gd name="T93" fmla="*/ 2147483647 h 60"/>
                  <a:gd name="T94" fmla="*/ 2147483647 w 71"/>
                  <a:gd name="T95" fmla="*/ 2147483647 h 60"/>
                  <a:gd name="T96" fmla="*/ 2147483647 w 71"/>
                  <a:gd name="T97" fmla="*/ 2147483647 h 60"/>
                  <a:gd name="T98" fmla="*/ 2147483647 w 71"/>
                  <a:gd name="T99" fmla="*/ 2147483647 h 60"/>
                  <a:gd name="T100" fmla="*/ 2147483647 w 71"/>
                  <a:gd name="T101" fmla="*/ 2147483647 h 60"/>
                  <a:gd name="T102" fmla="*/ 2147483647 w 71"/>
                  <a:gd name="T103" fmla="*/ 2147483647 h 60"/>
                  <a:gd name="T104" fmla="*/ 2147483647 w 71"/>
                  <a:gd name="T105" fmla="*/ 2147483647 h 60"/>
                  <a:gd name="T106" fmla="*/ 2147483647 w 71"/>
                  <a:gd name="T107" fmla="*/ 2147483647 h 60"/>
                  <a:gd name="T108" fmla="*/ 2147483647 w 71"/>
                  <a:gd name="T109" fmla="*/ 2147483647 h 60"/>
                  <a:gd name="T110" fmla="*/ 2147483647 w 71"/>
                  <a:gd name="T111" fmla="*/ 2147483647 h 60"/>
                  <a:gd name="T112" fmla="*/ 2147483647 w 71"/>
                  <a:gd name="T113" fmla="*/ 2147483647 h 60"/>
                  <a:gd name="T114" fmla="*/ 2147483647 w 71"/>
                  <a:gd name="T115" fmla="*/ 2147483647 h 60"/>
                  <a:gd name="T116" fmla="*/ 2147483647 w 71"/>
                  <a:gd name="T117" fmla="*/ 2147483647 h 60"/>
                  <a:gd name="T118" fmla="*/ 2147483647 w 71"/>
                  <a:gd name="T119" fmla="*/ 2147483647 h 60"/>
                  <a:gd name="T120" fmla="*/ 2147483647 w 71"/>
                  <a:gd name="T121" fmla="*/ 2147483647 h 6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
                  <a:gd name="T184" fmla="*/ 0 h 60"/>
                  <a:gd name="T185" fmla="*/ 71 w 71"/>
                  <a:gd name="T186" fmla="*/ 60 h 6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 h="60">
                    <a:moveTo>
                      <a:pt x="62" y="48"/>
                    </a:moveTo>
                    <a:lnTo>
                      <a:pt x="67" y="46"/>
                    </a:lnTo>
                    <a:lnTo>
                      <a:pt x="69" y="46"/>
                    </a:lnTo>
                    <a:lnTo>
                      <a:pt x="69" y="43"/>
                    </a:lnTo>
                    <a:lnTo>
                      <a:pt x="67" y="43"/>
                    </a:lnTo>
                    <a:lnTo>
                      <a:pt x="62" y="41"/>
                    </a:lnTo>
                    <a:lnTo>
                      <a:pt x="62" y="38"/>
                    </a:lnTo>
                    <a:lnTo>
                      <a:pt x="64" y="38"/>
                    </a:lnTo>
                    <a:lnTo>
                      <a:pt x="64" y="36"/>
                    </a:lnTo>
                    <a:lnTo>
                      <a:pt x="67" y="34"/>
                    </a:lnTo>
                    <a:lnTo>
                      <a:pt x="67" y="29"/>
                    </a:lnTo>
                    <a:lnTo>
                      <a:pt x="64" y="29"/>
                    </a:lnTo>
                    <a:lnTo>
                      <a:pt x="62" y="29"/>
                    </a:lnTo>
                    <a:lnTo>
                      <a:pt x="60" y="31"/>
                    </a:lnTo>
                    <a:lnTo>
                      <a:pt x="60" y="34"/>
                    </a:lnTo>
                    <a:lnTo>
                      <a:pt x="57" y="36"/>
                    </a:lnTo>
                    <a:lnTo>
                      <a:pt x="57" y="34"/>
                    </a:lnTo>
                    <a:lnTo>
                      <a:pt x="55" y="31"/>
                    </a:lnTo>
                    <a:lnTo>
                      <a:pt x="52" y="34"/>
                    </a:lnTo>
                    <a:lnTo>
                      <a:pt x="45" y="38"/>
                    </a:lnTo>
                    <a:lnTo>
                      <a:pt x="48" y="38"/>
                    </a:lnTo>
                    <a:lnTo>
                      <a:pt x="50" y="41"/>
                    </a:lnTo>
                    <a:lnTo>
                      <a:pt x="50" y="43"/>
                    </a:lnTo>
                    <a:lnTo>
                      <a:pt x="50" y="46"/>
                    </a:lnTo>
                    <a:lnTo>
                      <a:pt x="50" y="48"/>
                    </a:lnTo>
                    <a:lnTo>
                      <a:pt x="48" y="48"/>
                    </a:lnTo>
                    <a:lnTo>
                      <a:pt x="50" y="48"/>
                    </a:lnTo>
                    <a:lnTo>
                      <a:pt x="50" y="50"/>
                    </a:lnTo>
                    <a:lnTo>
                      <a:pt x="55" y="50"/>
                    </a:lnTo>
                    <a:lnTo>
                      <a:pt x="55" y="48"/>
                    </a:lnTo>
                    <a:lnTo>
                      <a:pt x="57" y="48"/>
                    </a:lnTo>
                    <a:lnTo>
                      <a:pt x="57" y="50"/>
                    </a:lnTo>
                    <a:lnTo>
                      <a:pt x="60" y="53"/>
                    </a:lnTo>
                    <a:lnTo>
                      <a:pt x="60" y="55"/>
                    </a:lnTo>
                    <a:lnTo>
                      <a:pt x="62" y="55"/>
                    </a:lnTo>
                    <a:lnTo>
                      <a:pt x="62" y="53"/>
                    </a:lnTo>
                    <a:lnTo>
                      <a:pt x="62" y="48"/>
                    </a:lnTo>
                    <a:close/>
                    <a:moveTo>
                      <a:pt x="71" y="53"/>
                    </a:moveTo>
                    <a:lnTo>
                      <a:pt x="62" y="55"/>
                    </a:lnTo>
                    <a:lnTo>
                      <a:pt x="60" y="58"/>
                    </a:lnTo>
                    <a:lnTo>
                      <a:pt x="57" y="58"/>
                    </a:lnTo>
                    <a:lnTo>
                      <a:pt x="57" y="55"/>
                    </a:lnTo>
                    <a:lnTo>
                      <a:pt x="55" y="55"/>
                    </a:lnTo>
                    <a:lnTo>
                      <a:pt x="50" y="53"/>
                    </a:lnTo>
                    <a:lnTo>
                      <a:pt x="45" y="53"/>
                    </a:lnTo>
                    <a:lnTo>
                      <a:pt x="45" y="58"/>
                    </a:lnTo>
                    <a:lnTo>
                      <a:pt x="50" y="58"/>
                    </a:lnTo>
                    <a:lnTo>
                      <a:pt x="52" y="58"/>
                    </a:lnTo>
                    <a:lnTo>
                      <a:pt x="55" y="60"/>
                    </a:lnTo>
                    <a:lnTo>
                      <a:pt x="57" y="60"/>
                    </a:lnTo>
                    <a:lnTo>
                      <a:pt x="60" y="60"/>
                    </a:lnTo>
                    <a:lnTo>
                      <a:pt x="62" y="60"/>
                    </a:lnTo>
                    <a:lnTo>
                      <a:pt x="69" y="58"/>
                    </a:lnTo>
                    <a:lnTo>
                      <a:pt x="71" y="58"/>
                    </a:lnTo>
                    <a:lnTo>
                      <a:pt x="71" y="53"/>
                    </a:lnTo>
                    <a:close/>
                    <a:moveTo>
                      <a:pt x="31" y="12"/>
                    </a:moveTo>
                    <a:lnTo>
                      <a:pt x="36" y="7"/>
                    </a:lnTo>
                    <a:lnTo>
                      <a:pt x="36" y="3"/>
                    </a:lnTo>
                    <a:lnTo>
                      <a:pt x="36" y="0"/>
                    </a:lnTo>
                    <a:lnTo>
                      <a:pt x="26" y="0"/>
                    </a:lnTo>
                    <a:lnTo>
                      <a:pt x="26" y="3"/>
                    </a:lnTo>
                    <a:lnTo>
                      <a:pt x="21" y="7"/>
                    </a:lnTo>
                    <a:lnTo>
                      <a:pt x="21" y="10"/>
                    </a:lnTo>
                    <a:lnTo>
                      <a:pt x="19" y="10"/>
                    </a:lnTo>
                    <a:lnTo>
                      <a:pt x="19" y="19"/>
                    </a:lnTo>
                    <a:lnTo>
                      <a:pt x="14" y="14"/>
                    </a:lnTo>
                    <a:lnTo>
                      <a:pt x="12" y="7"/>
                    </a:lnTo>
                    <a:lnTo>
                      <a:pt x="7" y="10"/>
                    </a:lnTo>
                    <a:lnTo>
                      <a:pt x="5" y="10"/>
                    </a:lnTo>
                    <a:lnTo>
                      <a:pt x="5" y="12"/>
                    </a:lnTo>
                    <a:lnTo>
                      <a:pt x="5" y="14"/>
                    </a:lnTo>
                    <a:lnTo>
                      <a:pt x="7" y="14"/>
                    </a:lnTo>
                    <a:lnTo>
                      <a:pt x="12" y="19"/>
                    </a:lnTo>
                    <a:lnTo>
                      <a:pt x="12" y="22"/>
                    </a:lnTo>
                    <a:lnTo>
                      <a:pt x="5" y="19"/>
                    </a:lnTo>
                    <a:lnTo>
                      <a:pt x="2" y="24"/>
                    </a:lnTo>
                    <a:lnTo>
                      <a:pt x="0" y="24"/>
                    </a:lnTo>
                    <a:lnTo>
                      <a:pt x="0" y="29"/>
                    </a:lnTo>
                    <a:lnTo>
                      <a:pt x="0" y="31"/>
                    </a:lnTo>
                    <a:lnTo>
                      <a:pt x="5" y="34"/>
                    </a:lnTo>
                    <a:lnTo>
                      <a:pt x="7" y="34"/>
                    </a:lnTo>
                    <a:lnTo>
                      <a:pt x="2" y="38"/>
                    </a:lnTo>
                    <a:lnTo>
                      <a:pt x="2" y="41"/>
                    </a:lnTo>
                    <a:lnTo>
                      <a:pt x="5" y="43"/>
                    </a:lnTo>
                    <a:lnTo>
                      <a:pt x="7" y="43"/>
                    </a:lnTo>
                    <a:lnTo>
                      <a:pt x="7" y="48"/>
                    </a:lnTo>
                    <a:lnTo>
                      <a:pt x="5" y="53"/>
                    </a:lnTo>
                    <a:lnTo>
                      <a:pt x="7" y="53"/>
                    </a:lnTo>
                    <a:lnTo>
                      <a:pt x="17" y="53"/>
                    </a:lnTo>
                    <a:lnTo>
                      <a:pt x="17" y="55"/>
                    </a:lnTo>
                    <a:lnTo>
                      <a:pt x="24" y="55"/>
                    </a:lnTo>
                    <a:lnTo>
                      <a:pt x="26" y="58"/>
                    </a:lnTo>
                    <a:lnTo>
                      <a:pt x="26" y="55"/>
                    </a:lnTo>
                    <a:lnTo>
                      <a:pt x="24" y="53"/>
                    </a:lnTo>
                    <a:lnTo>
                      <a:pt x="24" y="48"/>
                    </a:lnTo>
                    <a:lnTo>
                      <a:pt x="26" y="43"/>
                    </a:lnTo>
                    <a:lnTo>
                      <a:pt x="24" y="41"/>
                    </a:lnTo>
                    <a:lnTo>
                      <a:pt x="24" y="38"/>
                    </a:lnTo>
                    <a:lnTo>
                      <a:pt x="21" y="38"/>
                    </a:lnTo>
                    <a:lnTo>
                      <a:pt x="24" y="38"/>
                    </a:lnTo>
                    <a:lnTo>
                      <a:pt x="31" y="34"/>
                    </a:lnTo>
                    <a:lnTo>
                      <a:pt x="33" y="26"/>
                    </a:lnTo>
                    <a:lnTo>
                      <a:pt x="38" y="26"/>
                    </a:lnTo>
                    <a:lnTo>
                      <a:pt x="41" y="19"/>
                    </a:lnTo>
                    <a:lnTo>
                      <a:pt x="31" y="19"/>
                    </a:lnTo>
                    <a:lnTo>
                      <a:pt x="31" y="12"/>
                    </a:lnTo>
                    <a:close/>
                    <a:moveTo>
                      <a:pt x="29" y="38"/>
                    </a:moveTo>
                    <a:lnTo>
                      <a:pt x="31" y="48"/>
                    </a:lnTo>
                    <a:lnTo>
                      <a:pt x="36" y="53"/>
                    </a:lnTo>
                    <a:lnTo>
                      <a:pt x="38" y="46"/>
                    </a:lnTo>
                    <a:lnTo>
                      <a:pt x="33" y="41"/>
                    </a:lnTo>
                    <a:lnTo>
                      <a:pt x="29" y="3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2" name="Czech Republic" descr="© INSCALE GmbH, 05.05.2010&#10;http://www.presentationload.com/">
                <a:extLst>
                  <a:ext uri="{FF2B5EF4-FFF2-40B4-BE49-F238E27FC236}">
                    <a16:creationId xmlns:a16="http://schemas.microsoft.com/office/drawing/2014/main" id="{FBBB7970-DE40-0C98-5E55-04B8BD5E621B}"/>
                  </a:ext>
                </a:extLst>
              </p:cNvPr>
              <p:cNvSpPr>
                <a:spLocks/>
              </p:cNvSpPr>
              <p:nvPr/>
            </p:nvSpPr>
            <p:spPr bwMode="gray">
              <a:xfrm>
                <a:off x="5928485" y="2099565"/>
                <a:ext cx="199159" cy="90360"/>
              </a:xfrm>
              <a:custGeom>
                <a:avLst/>
                <a:gdLst>
                  <a:gd name="T0" fmla="*/ 2147483647 w 420"/>
                  <a:gd name="T1" fmla="*/ 2147483647 h 192"/>
                  <a:gd name="T2" fmla="*/ 2147483647 w 420"/>
                  <a:gd name="T3" fmla="*/ 2147483647 h 192"/>
                  <a:gd name="T4" fmla="*/ 2147483647 w 420"/>
                  <a:gd name="T5" fmla="*/ 2147483647 h 192"/>
                  <a:gd name="T6" fmla="*/ 2147483647 w 420"/>
                  <a:gd name="T7" fmla="*/ 2147483647 h 192"/>
                  <a:gd name="T8" fmla="*/ 2147483647 w 420"/>
                  <a:gd name="T9" fmla="*/ 2147483647 h 192"/>
                  <a:gd name="T10" fmla="*/ 2147483647 w 420"/>
                  <a:gd name="T11" fmla="*/ 2147483647 h 192"/>
                  <a:gd name="T12" fmla="*/ 2147483647 w 420"/>
                  <a:gd name="T13" fmla="*/ 2147483647 h 192"/>
                  <a:gd name="T14" fmla="*/ 2147483647 w 420"/>
                  <a:gd name="T15" fmla="*/ 2147483647 h 192"/>
                  <a:gd name="T16" fmla="*/ 2147483647 w 420"/>
                  <a:gd name="T17" fmla="*/ 2147483647 h 192"/>
                  <a:gd name="T18" fmla="*/ 2147483647 w 420"/>
                  <a:gd name="T19" fmla="*/ 2147483647 h 192"/>
                  <a:gd name="T20" fmla="*/ 2147483647 w 420"/>
                  <a:gd name="T21" fmla="*/ 2147483647 h 192"/>
                  <a:gd name="T22" fmla="*/ 2147483647 w 420"/>
                  <a:gd name="T23" fmla="*/ 2147483647 h 192"/>
                  <a:gd name="T24" fmla="*/ 2147483647 w 420"/>
                  <a:gd name="T25" fmla="*/ 2147483647 h 192"/>
                  <a:gd name="T26" fmla="*/ 2147483647 w 420"/>
                  <a:gd name="T27" fmla="*/ 2147483647 h 192"/>
                  <a:gd name="T28" fmla="*/ 2147483647 w 420"/>
                  <a:gd name="T29" fmla="*/ 0 h 192"/>
                  <a:gd name="T30" fmla="*/ 2147483647 w 420"/>
                  <a:gd name="T31" fmla="*/ 2147483647 h 192"/>
                  <a:gd name="T32" fmla="*/ 2147483647 w 420"/>
                  <a:gd name="T33" fmla="*/ 0 h 192"/>
                  <a:gd name="T34" fmla="*/ 2147483647 w 420"/>
                  <a:gd name="T35" fmla="*/ 2147483647 h 192"/>
                  <a:gd name="T36" fmla="*/ 2147483647 w 420"/>
                  <a:gd name="T37" fmla="*/ 2147483647 h 192"/>
                  <a:gd name="T38" fmla="*/ 2147483647 w 420"/>
                  <a:gd name="T39" fmla="*/ 2147483647 h 192"/>
                  <a:gd name="T40" fmla="*/ 2147483647 w 420"/>
                  <a:gd name="T41" fmla="*/ 2147483647 h 192"/>
                  <a:gd name="T42" fmla="*/ 2147483647 w 420"/>
                  <a:gd name="T43" fmla="*/ 2147483647 h 192"/>
                  <a:gd name="T44" fmla="*/ 2147483647 w 420"/>
                  <a:gd name="T45" fmla="*/ 2147483647 h 192"/>
                  <a:gd name="T46" fmla="*/ 2147483647 w 420"/>
                  <a:gd name="T47" fmla="*/ 2147483647 h 192"/>
                  <a:gd name="T48" fmla="*/ 2147483647 w 420"/>
                  <a:gd name="T49" fmla="*/ 2147483647 h 192"/>
                  <a:gd name="T50" fmla="*/ 2147483647 w 420"/>
                  <a:gd name="T51" fmla="*/ 2147483647 h 192"/>
                  <a:gd name="T52" fmla="*/ 0 w 420"/>
                  <a:gd name="T53" fmla="*/ 2147483647 h 192"/>
                  <a:gd name="T54" fmla="*/ 2147483647 w 420"/>
                  <a:gd name="T55" fmla="*/ 2147483647 h 192"/>
                  <a:gd name="T56" fmla="*/ 2147483647 w 420"/>
                  <a:gd name="T57" fmla="*/ 2147483647 h 192"/>
                  <a:gd name="T58" fmla="*/ 2147483647 w 420"/>
                  <a:gd name="T59" fmla="*/ 2147483647 h 192"/>
                  <a:gd name="T60" fmla="*/ 2147483647 w 420"/>
                  <a:gd name="T61" fmla="*/ 2147483647 h 192"/>
                  <a:gd name="T62" fmla="*/ 2147483647 w 420"/>
                  <a:gd name="T63" fmla="*/ 2147483647 h 192"/>
                  <a:gd name="T64" fmla="*/ 2147483647 w 420"/>
                  <a:gd name="T65" fmla="*/ 2147483647 h 192"/>
                  <a:gd name="T66" fmla="*/ 2147483647 w 420"/>
                  <a:gd name="T67" fmla="*/ 2147483647 h 192"/>
                  <a:gd name="T68" fmla="*/ 2147483647 w 420"/>
                  <a:gd name="T69" fmla="*/ 2147483647 h 192"/>
                  <a:gd name="T70" fmla="*/ 2147483647 w 420"/>
                  <a:gd name="T71" fmla="*/ 2147483647 h 192"/>
                  <a:gd name="T72" fmla="*/ 2147483647 w 420"/>
                  <a:gd name="T73" fmla="*/ 2147483647 h 192"/>
                  <a:gd name="T74" fmla="*/ 2147483647 w 420"/>
                  <a:gd name="T75" fmla="*/ 2147483647 h 192"/>
                  <a:gd name="T76" fmla="*/ 2147483647 w 420"/>
                  <a:gd name="T77" fmla="*/ 2147483647 h 192"/>
                  <a:gd name="T78" fmla="*/ 2147483647 w 420"/>
                  <a:gd name="T79" fmla="*/ 2147483647 h 192"/>
                  <a:gd name="T80" fmla="*/ 2147483647 w 420"/>
                  <a:gd name="T81" fmla="*/ 2147483647 h 192"/>
                  <a:gd name="T82" fmla="*/ 2147483647 w 420"/>
                  <a:gd name="T83" fmla="*/ 2147483647 h 192"/>
                  <a:gd name="T84" fmla="*/ 2147483647 w 420"/>
                  <a:gd name="T85" fmla="*/ 2147483647 h 192"/>
                  <a:gd name="T86" fmla="*/ 2147483647 w 420"/>
                  <a:gd name="T87" fmla="*/ 2147483647 h 192"/>
                  <a:gd name="T88" fmla="*/ 2147483647 w 420"/>
                  <a:gd name="T89" fmla="*/ 2147483647 h 192"/>
                  <a:gd name="T90" fmla="*/ 2147483647 w 420"/>
                  <a:gd name="T91" fmla="*/ 2147483647 h 192"/>
                  <a:gd name="T92" fmla="*/ 2147483647 w 420"/>
                  <a:gd name="T93" fmla="*/ 2147483647 h 192"/>
                  <a:gd name="T94" fmla="*/ 2147483647 w 420"/>
                  <a:gd name="T95" fmla="*/ 2147483647 h 192"/>
                  <a:gd name="T96" fmla="*/ 2147483647 w 420"/>
                  <a:gd name="T97" fmla="*/ 2147483647 h 192"/>
                  <a:gd name="T98" fmla="*/ 2147483647 w 420"/>
                  <a:gd name="T99" fmla="*/ 2147483647 h 192"/>
                  <a:gd name="T100" fmla="*/ 2147483647 w 420"/>
                  <a:gd name="T101" fmla="*/ 2147483647 h 192"/>
                  <a:gd name="T102" fmla="*/ 2147483647 w 420"/>
                  <a:gd name="T103" fmla="*/ 2147483647 h 192"/>
                  <a:gd name="T104" fmla="*/ 2147483647 w 420"/>
                  <a:gd name="T105" fmla="*/ 2147483647 h 1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20"/>
                  <a:gd name="T160" fmla="*/ 0 h 192"/>
                  <a:gd name="T161" fmla="*/ 420 w 420"/>
                  <a:gd name="T162" fmla="*/ 192 h 1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20" h="192">
                    <a:moveTo>
                      <a:pt x="408" y="108"/>
                    </a:moveTo>
                    <a:lnTo>
                      <a:pt x="402" y="96"/>
                    </a:lnTo>
                    <a:lnTo>
                      <a:pt x="402" y="90"/>
                    </a:lnTo>
                    <a:lnTo>
                      <a:pt x="390" y="84"/>
                    </a:lnTo>
                    <a:lnTo>
                      <a:pt x="372" y="84"/>
                    </a:lnTo>
                    <a:lnTo>
                      <a:pt x="372" y="78"/>
                    </a:lnTo>
                    <a:lnTo>
                      <a:pt x="366" y="72"/>
                    </a:lnTo>
                    <a:lnTo>
                      <a:pt x="360" y="84"/>
                    </a:lnTo>
                    <a:lnTo>
                      <a:pt x="354" y="78"/>
                    </a:lnTo>
                    <a:lnTo>
                      <a:pt x="348" y="66"/>
                    </a:lnTo>
                    <a:lnTo>
                      <a:pt x="342" y="60"/>
                    </a:lnTo>
                    <a:lnTo>
                      <a:pt x="324" y="60"/>
                    </a:lnTo>
                    <a:lnTo>
                      <a:pt x="330" y="54"/>
                    </a:lnTo>
                    <a:lnTo>
                      <a:pt x="312" y="54"/>
                    </a:lnTo>
                    <a:lnTo>
                      <a:pt x="300" y="60"/>
                    </a:lnTo>
                    <a:lnTo>
                      <a:pt x="294" y="60"/>
                    </a:lnTo>
                    <a:lnTo>
                      <a:pt x="294" y="66"/>
                    </a:lnTo>
                    <a:lnTo>
                      <a:pt x="276" y="66"/>
                    </a:lnTo>
                    <a:lnTo>
                      <a:pt x="270" y="60"/>
                    </a:lnTo>
                    <a:lnTo>
                      <a:pt x="264" y="60"/>
                    </a:lnTo>
                    <a:lnTo>
                      <a:pt x="264" y="48"/>
                    </a:lnTo>
                    <a:lnTo>
                      <a:pt x="252" y="42"/>
                    </a:lnTo>
                    <a:lnTo>
                      <a:pt x="264" y="36"/>
                    </a:lnTo>
                    <a:lnTo>
                      <a:pt x="258" y="30"/>
                    </a:lnTo>
                    <a:lnTo>
                      <a:pt x="234" y="30"/>
                    </a:lnTo>
                    <a:lnTo>
                      <a:pt x="234" y="24"/>
                    </a:lnTo>
                    <a:lnTo>
                      <a:pt x="228" y="24"/>
                    </a:lnTo>
                    <a:lnTo>
                      <a:pt x="216" y="18"/>
                    </a:lnTo>
                    <a:lnTo>
                      <a:pt x="198" y="18"/>
                    </a:lnTo>
                    <a:lnTo>
                      <a:pt x="192" y="0"/>
                    </a:lnTo>
                    <a:lnTo>
                      <a:pt x="174" y="0"/>
                    </a:lnTo>
                    <a:lnTo>
                      <a:pt x="162" y="12"/>
                    </a:lnTo>
                    <a:lnTo>
                      <a:pt x="156" y="12"/>
                    </a:lnTo>
                    <a:lnTo>
                      <a:pt x="144" y="0"/>
                    </a:lnTo>
                    <a:lnTo>
                      <a:pt x="138" y="6"/>
                    </a:lnTo>
                    <a:lnTo>
                      <a:pt x="132" y="6"/>
                    </a:lnTo>
                    <a:lnTo>
                      <a:pt x="126" y="12"/>
                    </a:lnTo>
                    <a:lnTo>
                      <a:pt x="126" y="18"/>
                    </a:lnTo>
                    <a:lnTo>
                      <a:pt x="108" y="18"/>
                    </a:lnTo>
                    <a:lnTo>
                      <a:pt x="108" y="24"/>
                    </a:lnTo>
                    <a:lnTo>
                      <a:pt x="84" y="24"/>
                    </a:lnTo>
                    <a:lnTo>
                      <a:pt x="84" y="30"/>
                    </a:lnTo>
                    <a:lnTo>
                      <a:pt x="66" y="36"/>
                    </a:lnTo>
                    <a:lnTo>
                      <a:pt x="54" y="48"/>
                    </a:lnTo>
                    <a:lnTo>
                      <a:pt x="42" y="42"/>
                    </a:lnTo>
                    <a:lnTo>
                      <a:pt x="36" y="42"/>
                    </a:lnTo>
                    <a:lnTo>
                      <a:pt x="30" y="48"/>
                    </a:lnTo>
                    <a:lnTo>
                      <a:pt x="30" y="54"/>
                    </a:lnTo>
                    <a:lnTo>
                      <a:pt x="18" y="54"/>
                    </a:lnTo>
                    <a:lnTo>
                      <a:pt x="18" y="60"/>
                    </a:lnTo>
                    <a:lnTo>
                      <a:pt x="6" y="60"/>
                    </a:lnTo>
                    <a:lnTo>
                      <a:pt x="6" y="54"/>
                    </a:lnTo>
                    <a:lnTo>
                      <a:pt x="0" y="54"/>
                    </a:lnTo>
                    <a:lnTo>
                      <a:pt x="0" y="66"/>
                    </a:lnTo>
                    <a:lnTo>
                      <a:pt x="6" y="72"/>
                    </a:lnTo>
                    <a:lnTo>
                      <a:pt x="12" y="72"/>
                    </a:lnTo>
                    <a:lnTo>
                      <a:pt x="24" y="84"/>
                    </a:lnTo>
                    <a:lnTo>
                      <a:pt x="18" y="90"/>
                    </a:lnTo>
                    <a:lnTo>
                      <a:pt x="12" y="90"/>
                    </a:lnTo>
                    <a:lnTo>
                      <a:pt x="12" y="96"/>
                    </a:lnTo>
                    <a:lnTo>
                      <a:pt x="24" y="108"/>
                    </a:lnTo>
                    <a:lnTo>
                      <a:pt x="30" y="120"/>
                    </a:lnTo>
                    <a:lnTo>
                      <a:pt x="36" y="120"/>
                    </a:lnTo>
                    <a:lnTo>
                      <a:pt x="36" y="126"/>
                    </a:lnTo>
                    <a:lnTo>
                      <a:pt x="48" y="132"/>
                    </a:lnTo>
                    <a:lnTo>
                      <a:pt x="60" y="132"/>
                    </a:lnTo>
                    <a:lnTo>
                      <a:pt x="66" y="144"/>
                    </a:lnTo>
                    <a:lnTo>
                      <a:pt x="72" y="144"/>
                    </a:lnTo>
                    <a:lnTo>
                      <a:pt x="78" y="156"/>
                    </a:lnTo>
                    <a:lnTo>
                      <a:pt x="90" y="156"/>
                    </a:lnTo>
                    <a:lnTo>
                      <a:pt x="96" y="162"/>
                    </a:lnTo>
                    <a:lnTo>
                      <a:pt x="102" y="162"/>
                    </a:lnTo>
                    <a:lnTo>
                      <a:pt x="102" y="174"/>
                    </a:lnTo>
                    <a:lnTo>
                      <a:pt x="120" y="192"/>
                    </a:lnTo>
                    <a:lnTo>
                      <a:pt x="132" y="192"/>
                    </a:lnTo>
                    <a:lnTo>
                      <a:pt x="144" y="186"/>
                    </a:lnTo>
                    <a:lnTo>
                      <a:pt x="150" y="186"/>
                    </a:lnTo>
                    <a:lnTo>
                      <a:pt x="162" y="192"/>
                    </a:lnTo>
                    <a:lnTo>
                      <a:pt x="162" y="174"/>
                    </a:lnTo>
                    <a:lnTo>
                      <a:pt x="168" y="174"/>
                    </a:lnTo>
                    <a:lnTo>
                      <a:pt x="174" y="162"/>
                    </a:lnTo>
                    <a:lnTo>
                      <a:pt x="180" y="156"/>
                    </a:lnTo>
                    <a:lnTo>
                      <a:pt x="198" y="156"/>
                    </a:lnTo>
                    <a:lnTo>
                      <a:pt x="210" y="162"/>
                    </a:lnTo>
                    <a:lnTo>
                      <a:pt x="222" y="174"/>
                    </a:lnTo>
                    <a:lnTo>
                      <a:pt x="234" y="168"/>
                    </a:lnTo>
                    <a:lnTo>
                      <a:pt x="246" y="180"/>
                    </a:lnTo>
                    <a:lnTo>
                      <a:pt x="258" y="174"/>
                    </a:lnTo>
                    <a:lnTo>
                      <a:pt x="264" y="168"/>
                    </a:lnTo>
                    <a:lnTo>
                      <a:pt x="276" y="168"/>
                    </a:lnTo>
                    <a:lnTo>
                      <a:pt x="282" y="174"/>
                    </a:lnTo>
                    <a:lnTo>
                      <a:pt x="288" y="174"/>
                    </a:lnTo>
                    <a:lnTo>
                      <a:pt x="300" y="180"/>
                    </a:lnTo>
                    <a:lnTo>
                      <a:pt x="306" y="174"/>
                    </a:lnTo>
                    <a:lnTo>
                      <a:pt x="324" y="174"/>
                    </a:lnTo>
                    <a:lnTo>
                      <a:pt x="330" y="168"/>
                    </a:lnTo>
                    <a:lnTo>
                      <a:pt x="330" y="174"/>
                    </a:lnTo>
                    <a:lnTo>
                      <a:pt x="348" y="174"/>
                    </a:lnTo>
                    <a:lnTo>
                      <a:pt x="360" y="168"/>
                    </a:lnTo>
                    <a:lnTo>
                      <a:pt x="366" y="162"/>
                    </a:lnTo>
                    <a:lnTo>
                      <a:pt x="378" y="156"/>
                    </a:lnTo>
                    <a:lnTo>
                      <a:pt x="378" y="132"/>
                    </a:lnTo>
                    <a:lnTo>
                      <a:pt x="402" y="126"/>
                    </a:lnTo>
                    <a:lnTo>
                      <a:pt x="420" y="114"/>
                    </a:lnTo>
                    <a:lnTo>
                      <a:pt x="414" y="108"/>
                    </a:lnTo>
                    <a:lnTo>
                      <a:pt x="408" y="10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3" name="Croatia" descr="© INSCALE GmbH, 05.05.2010&#10;http://www.presentationload.com/">
                <a:extLst>
                  <a:ext uri="{FF2B5EF4-FFF2-40B4-BE49-F238E27FC236}">
                    <a16:creationId xmlns:a16="http://schemas.microsoft.com/office/drawing/2014/main" id="{52DE847B-D68D-50D3-F643-7EFFA15F99A8}"/>
                  </a:ext>
                </a:extLst>
              </p:cNvPr>
              <p:cNvSpPr>
                <a:spLocks/>
              </p:cNvSpPr>
              <p:nvPr/>
            </p:nvSpPr>
            <p:spPr bwMode="gray">
              <a:xfrm>
                <a:off x="5976432" y="2267375"/>
                <a:ext cx="173343" cy="129084"/>
              </a:xfrm>
              <a:custGeom>
                <a:avLst/>
                <a:gdLst>
                  <a:gd name="T0" fmla="*/ 2147483647 w 366"/>
                  <a:gd name="T1" fmla="*/ 2147483647 h 276"/>
                  <a:gd name="T2" fmla="*/ 2147483647 w 366"/>
                  <a:gd name="T3" fmla="*/ 2147483647 h 276"/>
                  <a:gd name="T4" fmla="*/ 2147483647 w 366"/>
                  <a:gd name="T5" fmla="*/ 2147483647 h 276"/>
                  <a:gd name="T6" fmla="*/ 2147483647 w 366"/>
                  <a:gd name="T7" fmla="*/ 2147483647 h 276"/>
                  <a:gd name="T8" fmla="*/ 2147483647 w 366"/>
                  <a:gd name="T9" fmla="*/ 2147483647 h 276"/>
                  <a:gd name="T10" fmla="*/ 2147483647 w 366"/>
                  <a:gd name="T11" fmla="*/ 2147483647 h 276"/>
                  <a:gd name="T12" fmla="*/ 2147483647 w 366"/>
                  <a:gd name="T13" fmla="*/ 2147483647 h 276"/>
                  <a:gd name="T14" fmla="*/ 2147483647 w 366"/>
                  <a:gd name="T15" fmla="*/ 2147483647 h 276"/>
                  <a:gd name="T16" fmla="*/ 2147483647 w 366"/>
                  <a:gd name="T17" fmla="*/ 2147483647 h 276"/>
                  <a:gd name="T18" fmla="*/ 2147483647 w 366"/>
                  <a:gd name="T19" fmla="*/ 2147483647 h 276"/>
                  <a:gd name="T20" fmla="*/ 2147483647 w 366"/>
                  <a:gd name="T21" fmla="*/ 2147483647 h 276"/>
                  <a:gd name="T22" fmla="*/ 2147483647 w 366"/>
                  <a:gd name="T23" fmla="*/ 0 h 276"/>
                  <a:gd name="T24" fmla="*/ 2147483647 w 366"/>
                  <a:gd name="T25" fmla="*/ 2147483647 h 276"/>
                  <a:gd name="T26" fmla="*/ 2147483647 w 366"/>
                  <a:gd name="T27" fmla="*/ 2147483647 h 276"/>
                  <a:gd name="T28" fmla="*/ 2147483647 w 366"/>
                  <a:gd name="T29" fmla="*/ 2147483647 h 276"/>
                  <a:gd name="T30" fmla="*/ 2147483647 w 366"/>
                  <a:gd name="T31" fmla="*/ 2147483647 h 276"/>
                  <a:gd name="T32" fmla="*/ 2147483647 w 366"/>
                  <a:gd name="T33" fmla="*/ 2147483647 h 276"/>
                  <a:gd name="T34" fmla="*/ 2147483647 w 366"/>
                  <a:gd name="T35" fmla="*/ 2147483647 h 276"/>
                  <a:gd name="T36" fmla="*/ 2147483647 w 366"/>
                  <a:gd name="T37" fmla="*/ 2147483647 h 276"/>
                  <a:gd name="T38" fmla="*/ 2147483647 w 366"/>
                  <a:gd name="T39" fmla="*/ 2147483647 h 276"/>
                  <a:gd name="T40" fmla="*/ 0 w 366"/>
                  <a:gd name="T41" fmla="*/ 2147483647 h 276"/>
                  <a:gd name="T42" fmla="*/ 2147483647 w 366"/>
                  <a:gd name="T43" fmla="*/ 2147483647 h 276"/>
                  <a:gd name="T44" fmla="*/ 2147483647 w 366"/>
                  <a:gd name="T45" fmla="*/ 2147483647 h 276"/>
                  <a:gd name="T46" fmla="*/ 2147483647 w 366"/>
                  <a:gd name="T47" fmla="*/ 2147483647 h 276"/>
                  <a:gd name="T48" fmla="*/ 2147483647 w 366"/>
                  <a:gd name="T49" fmla="*/ 2147483647 h 276"/>
                  <a:gd name="T50" fmla="*/ 2147483647 w 366"/>
                  <a:gd name="T51" fmla="*/ 2147483647 h 276"/>
                  <a:gd name="T52" fmla="*/ 2147483647 w 366"/>
                  <a:gd name="T53" fmla="*/ 2147483647 h 276"/>
                  <a:gd name="T54" fmla="*/ 2147483647 w 366"/>
                  <a:gd name="T55" fmla="*/ 2147483647 h 276"/>
                  <a:gd name="T56" fmla="*/ 2147483647 w 366"/>
                  <a:gd name="T57" fmla="*/ 2147483647 h 276"/>
                  <a:gd name="T58" fmla="*/ 2147483647 w 366"/>
                  <a:gd name="T59" fmla="*/ 2147483647 h 276"/>
                  <a:gd name="T60" fmla="*/ 2147483647 w 366"/>
                  <a:gd name="T61" fmla="*/ 2147483647 h 276"/>
                  <a:gd name="T62" fmla="*/ 2147483647 w 366"/>
                  <a:gd name="T63" fmla="*/ 2147483647 h 276"/>
                  <a:gd name="T64" fmla="*/ 2147483647 w 366"/>
                  <a:gd name="T65" fmla="*/ 2147483647 h 276"/>
                  <a:gd name="T66" fmla="*/ 2147483647 w 366"/>
                  <a:gd name="T67" fmla="*/ 2147483647 h 276"/>
                  <a:gd name="T68" fmla="*/ 2147483647 w 366"/>
                  <a:gd name="T69" fmla="*/ 2147483647 h 276"/>
                  <a:gd name="T70" fmla="*/ 2147483647 w 366"/>
                  <a:gd name="T71" fmla="*/ 2147483647 h 276"/>
                  <a:gd name="T72" fmla="*/ 2147483647 w 366"/>
                  <a:gd name="T73" fmla="*/ 2147483647 h 276"/>
                  <a:gd name="T74" fmla="*/ 2147483647 w 366"/>
                  <a:gd name="T75" fmla="*/ 2147483647 h 276"/>
                  <a:gd name="T76" fmla="*/ 2147483647 w 366"/>
                  <a:gd name="T77" fmla="*/ 2147483647 h 276"/>
                  <a:gd name="T78" fmla="*/ 2147483647 w 366"/>
                  <a:gd name="T79" fmla="*/ 2147483647 h 276"/>
                  <a:gd name="T80" fmla="*/ 2147483647 w 366"/>
                  <a:gd name="T81" fmla="*/ 2147483647 h 276"/>
                  <a:gd name="T82" fmla="*/ 2147483647 w 366"/>
                  <a:gd name="T83" fmla="*/ 2147483647 h 276"/>
                  <a:gd name="T84" fmla="*/ 2147483647 w 366"/>
                  <a:gd name="T85" fmla="*/ 2147483647 h 276"/>
                  <a:gd name="T86" fmla="*/ 2147483647 w 366"/>
                  <a:gd name="T87" fmla="*/ 2147483647 h 276"/>
                  <a:gd name="T88" fmla="*/ 2147483647 w 366"/>
                  <a:gd name="T89" fmla="*/ 2147483647 h 276"/>
                  <a:gd name="T90" fmla="*/ 2147483647 w 366"/>
                  <a:gd name="T91" fmla="*/ 2147483647 h 27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6"/>
                  <a:gd name="T139" fmla="*/ 0 h 276"/>
                  <a:gd name="T140" fmla="*/ 366 w 366"/>
                  <a:gd name="T141" fmla="*/ 276 h 27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6" h="276">
                    <a:moveTo>
                      <a:pt x="342" y="126"/>
                    </a:moveTo>
                    <a:lnTo>
                      <a:pt x="342" y="114"/>
                    </a:lnTo>
                    <a:lnTo>
                      <a:pt x="348" y="114"/>
                    </a:lnTo>
                    <a:lnTo>
                      <a:pt x="354" y="108"/>
                    </a:lnTo>
                    <a:lnTo>
                      <a:pt x="360" y="108"/>
                    </a:lnTo>
                    <a:lnTo>
                      <a:pt x="366" y="102"/>
                    </a:lnTo>
                    <a:lnTo>
                      <a:pt x="360" y="102"/>
                    </a:lnTo>
                    <a:lnTo>
                      <a:pt x="348" y="96"/>
                    </a:lnTo>
                    <a:lnTo>
                      <a:pt x="336" y="96"/>
                    </a:lnTo>
                    <a:lnTo>
                      <a:pt x="342" y="78"/>
                    </a:lnTo>
                    <a:lnTo>
                      <a:pt x="336" y="78"/>
                    </a:lnTo>
                    <a:lnTo>
                      <a:pt x="330" y="48"/>
                    </a:lnTo>
                    <a:lnTo>
                      <a:pt x="324" y="48"/>
                    </a:lnTo>
                    <a:lnTo>
                      <a:pt x="312" y="54"/>
                    </a:lnTo>
                    <a:lnTo>
                      <a:pt x="270" y="60"/>
                    </a:lnTo>
                    <a:lnTo>
                      <a:pt x="264" y="48"/>
                    </a:lnTo>
                    <a:lnTo>
                      <a:pt x="246" y="48"/>
                    </a:lnTo>
                    <a:lnTo>
                      <a:pt x="234" y="42"/>
                    </a:lnTo>
                    <a:lnTo>
                      <a:pt x="228" y="36"/>
                    </a:lnTo>
                    <a:lnTo>
                      <a:pt x="216" y="30"/>
                    </a:lnTo>
                    <a:lnTo>
                      <a:pt x="204" y="18"/>
                    </a:lnTo>
                    <a:lnTo>
                      <a:pt x="204" y="12"/>
                    </a:lnTo>
                    <a:lnTo>
                      <a:pt x="198" y="6"/>
                    </a:lnTo>
                    <a:lnTo>
                      <a:pt x="186" y="0"/>
                    </a:lnTo>
                    <a:lnTo>
                      <a:pt x="162" y="0"/>
                    </a:lnTo>
                    <a:lnTo>
                      <a:pt x="162" y="12"/>
                    </a:lnTo>
                    <a:lnTo>
                      <a:pt x="150" y="18"/>
                    </a:lnTo>
                    <a:lnTo>
                      <a:pt x="120" y="18"/>
                    </a:lnTo>
                    <a:lnTo>
                      <a:pt x="120" y="30"/>
                    </a:lnTo>
                    <a:lnTo>
                      <a:pt x="126" y="36"/>
                    </a:lnTo>
                    <a:lnTo>
                      <a:pt x="126" y="42"/>
                    </a:lnTo>
                    <a:lnTo>
                      <a:pt x="114" y="54"/>
                    </a:lnTo>
                    <a:lnTo>
                      <a:pt x="102" y="60"/>
                    </a:lnTo>
                    <a:lnTo>
                      <a:pt x="102" y="78"/>
                    </a:lnTo>
                    <a:lnTo>
                      <a:pt x="60" y="78"/>
                    </a:lnTo>
                    <a:lnTo>
                      <a:pt x="54" y="72"/>
                    </a:lnTo>
                    <a:lnTo>
                      <a:pt x="54" y="66"/>
                    </a:lnTo>
                    <a:lnTo>
                      <a:pt x="48" y="78"/>
                    </a:lnTo>
                    <a:lnTo>
                      <a:pt x="30" y="78"/>
                    </a:lnTo>
                    <a:lnTo>
                      <a:pt x="18" y="72"/>
                    </a:lnTo>
                    <a:lnTo>
                      <a:pt x="18" y="84"/>
                    </a:lnTo>
                    <a:lnTo>
                      <a:pt x="0" y="84"/>
                    </a:lnTo>
                    <a:lnTo>
                      <a:pt x="0" y="132"/>
                    </a:lnTo>
                    <a:lnTo>
                      <a:pt x="6" y="132"/>
                    </a:lnTo>
                    <a:lnTo>
                      <a:pt x="12" y="120"/>
                    </a:lnTo>
                    <a:lnTo>
                      <a:pt x="24" y="114"/>
                    </a:lnTo>
                    <a:lnTo>
                      <a:pt x="30" y="102"/>
                    </a:lnTo>
                    <a:lnTo>
                      <a:pt x="42" y="102"/>
                    </a:lnTo>
                    <a:lnTo>
                      <a:pt x="48" y="114"/>
                    </a:lnTo>
                    <a:lnTo>
                      <a:pt x="48" y="132"/>
                    </a:lnTo>
                    <a:lnTo>
                      <a:pt x="78" y="126"/>
                    </a:lnTo>
                    <a:lnTo>
                      <a:pt x="78" y="132"/>
                    </a:lnTo>
                    <a:lnTo>
                      <a:pt x="72" y="144"/>
                    </a:lnTo>
                    <a:lnTo>
                      <a:pt x="72" y="150"/>
                    </a:lnTo>
                    <a:lnTo>
                      <a:pt x="84" y="162"/>
                    </a:lnTo>
                    <a:lnTo>
                      <a:pt x="96" y="168"/>
                    </a:lnTo>
                    <a:lnTo>
                      <a:pt x="96" y="180"/>
                    </a:lnTo>
                    <a:lnTo>
                      <a:pt x="144" y="216"/>
                    </a:lnTo>
                    <a:lnTo>
                      <a:pt x="144" y="240"/>
                    </a:lnTo>
                    <a:lnTo>
                      <a:pt x="198" y="240"/>
                    </a:lnTo>
                    <a:lnTo>
                      <a:pt x="210" y="246"/>
                    </a:lnTo>
                    <a:lnTo>
                      <a:pt x="216" y="252"/>
                    </a:lnTo>
                    <a:lnTo>
                      <a:pt x="216" y="276"/>
                    </a:lnTo>
                    <a:lnTo>
                      <a:pt x="246" y="276"/>
                    </a:lnTo>
                    <a:lnTo>
                      <a:pt x="252" y="270"/>
                    </a:lnTo>
                    <a:lnTo>
                      <a:pt x="252" y="264"/>
                    </a:lnTo>
                    <a:lnTo>
                      <a:pt x="246" y="252"/>
                    </a:lnTo>
                    <a:lnTo>
                      <a:pt x="234" y="246"/>
                    </a:lnTo>
                    <a:lnTo>
                      <a:pt x="216" y="234"/>
                    </a:lnTo>
                    <a:lnTo>
                      <a:pt x="204" y="228"/>
                    </a:lnTo>
                    <a:lnTo>
                      <a:pt x="192" y="216"/>
                    </a:lnTo>
                    <a:lnTo>
                      <a:pt x="180" y="186"/>
                    </a:lnTo>
                    <a:lnTo>
                      <a:pt x="162" y="180"/>
                    </a:lnTo>
                    <a:lnTo>
                      <a:pt x="162" y="162"/>
                    </a:lnTo>
                    <a:lnTo>
                      <a:pt x="156" y="156"/>
                    </a:lnTo>
                    <a:lnTo>
                      <a:pt x="150" y="156"/>
                    </a:lnTo>
                    <a:lnTo>
                      <a:pt x="150" y="144"/>
                    </a:lnTo>
                    <a:lnTo>
                      <a:pt x="132" y="138"/>
                    </a:lnTo>
                    <a:lnTo>
                      <a:pt x="120" y="126"/>
                    </a:lnTo>
                    <a:lnTo>
                      <a:pt x="138" y="120"/>
                    </a:lnTo>
                    <a:lnTo>
                      <a:pt x="138" y="96"/>
                    </a:lnTo>
                    <a:lnTo>
                      <a:pt x="144" y="96"/>
                    </a:lnTo>
                    <a:lnTo>
                      <a:pt x="150" y="102"/>
                    </a:lnTo>
                    <a:lnTo>
                      <a:pt x="162" y="108"/>
                    </a:lnTo>
                    <a:lnTo>
                      <a:pt x="186" y="102"/>
                    </a:lnTo>
                    <a:lnTo>
                      <a:pt x="210" y="102"/>
                    </a:lnTo>
                    <a:lnTo>
                      <a:pt x="228" y="108"/>
                    </a:lnTo>
                    <a:lnTo>
                      <a:pt x="240" y="102"/>
                    </a:lnTo>
                    <a:lnTo>
                      <a:pt x="252" y="102"/>
                    </a:lnTo>
                    <a:lnTo>
                      <a:pt x="258" y="108"/>
                    </a:lnTo>
                    <a:lnTo>
                      <a:pt x="312" y="108"/>
                    </a:lnTo>
                    <a:lnTo>
                      <a:pt x="324" y="126"/>
                    </a:lnTo>
                    <a:lnTo>
                      <a:pt x="342" y="12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4" name="Bulgaria" descr="© INSCALE GmbH, 05.05.2010&#10;http://www.presentationload.com/">
                <a:extLst>
                  <a:ext uri="{FF2B5EF4-FFF2-40B4-BE49-F238E27FC236}">
                    <a16:creationId xmlns:a16="http://schemas.microsoft.com/office/drawing/2014/main" id="{1332D512-F19D-530B-4C8C-09597166ED8B}"/>
                  </a:ext>
                </a:extLst>
              </p:cNvPr>
              <p:cNvSpPr>
                <a:spLocks/>
              </p:cNvSpPr>
              <p:nvPr/>
            </p:nvSpPr>
            <p:spPr bwMode="gray">
              <a:xfrm>
                <a:off x="6243821" y="2354047"/>
                <a:ext cx="186252" cy="106956"/>
              </a:xfrm>
              <a:custGeom>
                <a:avLst/>
                <a:gdLst>
                  <a:gd name="T0" fmla="*/ 2147483647 w 396"/>
                  <a:gd name="T1" fmla="*/ 2147483647 h 228"/>
                  <a:gd name="T2" fmla="*/ 2147483647 w 396"/>
                  <a:gd name="T3" fmla="*/ 2147483647 h 228"/>
                  <a:gd name="T4" fmla="*/ 2147483647 w 396"/>
                  <a:gd name="T5" fmla="*/ 2147483647 h 228"/>
                  <a:gd name="T6" fmla="*/ 2147483647 w 396"/>
                  <a:gd name="T7" fmla="*/ 2147483647 h 228"/>
                  <a:gd name="T8" fmla="*/ 2147483647 w 396"/>
                  <a:gd name="T9" fmla="*/ 2147483647 h 228"/>
                  <a:gd name="T10" fmla="*/ 2147483647 w 396"/>
                  <a:gd name="T11" fmla="*/ 2147483647 h 228"/>
                  <a:gd name="T12" fmla="*/ 2147483647 w 396"/>
                  <a:gd name="T13" fmla="*/ 2147483647 h 228"/>
                  <a:gd name="T14" fmla="*/ 2147483647 w 396"/>
                  <a:gd name="T15" fmla="*/ 0 h 228"/>
                  <a:gd name="T16" fmla="*/ 2147483647 w 396"/>
                  <a:gd name="T17" fmla="*/ 2147483647 h 228"/>
                  <a:gd name="T18" fmla="*/ 2147483647 w 396"/>
                  <a:gd name="T19" fmla="*/ 2147483647 h 228"/>
                  <a:gd name="T20" fmla="*/ 2147483647 w 396"/>
                  <a:gd name="T21" fmla="*/ 2147483647 h 228"/>
                  <a:gd name="T22" fmla="*/ 2147483647 w 396"/>
                  <a:gd name="T23" fmla="*/ 2147483647 h 228"/>
                  <a:gd name="T24" fmla="*/ 2147483647 w 396"/>
                  <a:gd name="T25" fmla="*/ 2147483647 h 228"/>
                  <a:gd name="T26" fmla="*/ 2147483647 w 396"/>
                  <a:gd name="T27" fmla="*/ 2147483647 h 228"/>
                  <a:gd name="T28" fmla="*/ 2147483647 w 396"/>
                  <a:gd name="T29" fmla="*/ 2147483647 h 228"/>
                  <a:gd name="T30" fmla="*/ 2147483647 w 396"/>
                  <a:gd name="T31" fmla="*/ 2147483647 h 228"/>
                  <a:gd name="T32" fmla="*/ 2147483647 w 396"/>
                  <a:gd name="T33" fmla="*/ 2147483647 h 228"/>
                  <a:gd name="T34" fmla="*/ 2147483647 w 396"/>
                  <a:gd name="T35" fmla="*/ 2147483647 h 228"/>
                  <a:gd name="T36" fmla="*/ 2147483647 w 396"/>
                  <a:gd name="T37" fmla="*/ 2147483647 h 228"/>
                  <a:gd name="T38" fmla="*/ 2147483647 w 396"/>
                  <a:gd name="T39" fmla="*/ 2147483647 h 228"/>
                  <a:gd name="T40" fmla="*/ 2147483647 w 396"/>
                  <a:gd name="T41" fmla="*/ 2147483647 h 228"/>
                  <a:gd name="T42" fmla="*/ 2147483647 w 396"/>
                  <a:gd name="T43" fmla="*/ 0 h 228"/>
                  <a:gd name="T44" fmla="*/ 0 w 396"/>
                  <a:gd name="T45" fmla="*/ 2147483647 h 228"/>
                  <a:gd name="T46" fmla="*/ 2147483647 w 396"/>
                  <a:gd name="T47" fmla="*/ 2147483647 h 228"/>
                  <a:gd name="T48" fmla="*/ 2147483647 w 396"/>
                  <a:gd name="T49" fmla="*/ 2147483647 h 228"/>
                  <a:gd name="T50" fmla="*/ 2147483647 w 396"/>
                  <a:gd name="T51" fmla="*/ 2147483647 h 228"/>
                  <a:gd name="T52" fmla="*/ 2147483647 w 396"/>
                  <a:gd name="T53" fmla="*/ 2147483647 h 228"/>
                  <a:gd name="T54" fmla="*/ 2147483647 w 396"/>
                  <a:gd name="T55" fmla="*/ 2147483647 h 228"/>
                  <a:gd name="T56" fmla="*/ 0 w 396"/>
                  <a:gd name="T57" fmla="*/ 2147483647 h 228"/>
                  <a:gd name="T58" fmla="*/ 2147483647 w 396"/>
                  <a:gd name="T59" fmla="*/ 2147483647 h 228"/>
                  <a:gd name="T60" fmla="*/ 2147483647 w 396"/>
                  <a:gd name="T61" fmla="*/ 2147483647 h 228"/>
                  <a:gd name="T62" fmla="*/ 2147483647 w 396"/>
                  <a:gd name="T63" fmla="*/ 2147483647 h 228"/>
                  <a:gd name="T64" fmla="*/ 2147483647 w 396"/>
                  <a:gd name="T65" fmla="*/ 2147483647 h 228"/>
                  <a:gd name="T66" fmla="*/ 2147483647 w 396"/>
                  <a:gd name="T67" fmla="*/ 2147483647 h 228"/>
                  <a:gd name="T68" fmla="*/ 2147483647 w 396"/>
                  <a:gd name="T69" fmla="*/ 2147483647 h 228"/>
                  <a:gd name="T70" fmla="*/ 2147483647 w 396"/>
                  <a:gd name="T71" fmla="*/ 2147483647 h 228"/>
                  <a:gd name="T72" fmla="*/ 2147483647 w 396"/>
                  <a:gd name="T73" fmla="*/ 2147483647 h 228"/>
                  <a:gd name="T74" fmla="*/ 2147483647 w 396"/>
                  <a:gd name="T75" fmla="*/ 2147483647 h 228"/>
                  <a:gd name="T76" fmla="*/ 2147483647 w 396"/>
                  <a:gd name="T77" fmla="*/ 2147483647 h 228"/>
                  <a:gd name="T78" fmla="*/ 2147483647 w 396"/>
                  <a:gd name="T79" fmla="*/ 2147483647 h 228"/>
                  <a:gd name="T80" fmla="*/ 2147483647 w 396"/>
                  <a:gd name="T81" fmla="*/ 2147483647 h 228"/>
                  <a:gd name="T82" fmla="*/ 2147483647 w 396"/>
                  <a:gd name="T83" fmla="*/ 2147483647 h 228"/>
                  <a:gd name="T84" fmla="*/ 2147483647 w 396"/>
                  <a:gd name="T85" fmla="*/ 2147483647 h 228"/>
                  <a:gd name="T86" fmla="*/ 2147483647 w 396"/>
                  <a:gd name="T87" fmla="*/ 2147483647 h 228"/>
                  <a:gd name="T88" fmla="*/ 2147483647 w 396"/>
                  <a:gd name="T89" fmla="*/ 2147483647 h 228"/>
                  <a:gd name="T90" fmla="*/ 2147483647 w 396"/>
                  <a:gd name="T91" fmla="*/ 2147483647 h 228"/>
                  <a:gd name="T92" fmla="*/ 2147483647 w 396"/>
                  <a:gd name="T93" fmla="*/ 2147483647 h 22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228"/>
                  <a:gd name="T143" fmla="*/ 396 w 396"/>
                  <a:gd name="T144" fmla="*/ 228 h 22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228">
                    <a:moveTo>
                      <a:pt x="372" y="168"/>
                    </a:moveTo>
                    <a:lnTo>
                      <a:pt x="336" y="126"/>
                    </a:lnTo>
                    <a:lnTo>
                      <a:pt x="354" y="108"/>
                    </a:lnTo>
                    <a:lnTo>
                      <a:pt x="354" y="78"/>
                    </a:lnTo>
                    <a:lnTo>
                      <a:pt x="360" y="72"/>
                    </a:lnTo>
                    <a:lnTo>
                      <a:pt x="372" y="66"/>
                    </a:lnTo>
                    <a:lnTo>
                      <a:pt x="396" y="66"/>
                    </a:lnTo>
                    <a:lnTo>
                      <a:pt x="396" y="48"/>
                    </a:lnTo>
                    <a:lnTo>
                      <a:pt x="390" y="36"/>
                    </a:lnTo>
                    <a:lnTo>
                      <a:pt x="372" y="36"/>
                    </a:lnTo>
                    <a:lnTo>
                      <a:pt x="348" y="12"/>
                    </a:lnTo>
                    <a:lnTo>
                      <a:pt x="324" y="12"/>
                    </a:lnTo>
                    <a:lnTo>
                      <a:pt x="312" y="6"/>
                    </a:lnTo>
                    <a:lnTo>
                      <a:pt x="300" y="6"/>
                    </a:lnTo>
                    <a:lnTo>
                      <a:pt x="288" y="0"/>
                    </a:lnTo>
                    <a:lnTo>
                      <a:pt x="282" y="0"/>
                    </a:lnTo>
                    <a:lnTo>
                      <a:pt x="282" y="12"/>
                    </a:lnTo>
                    <a:lnTo>
                      <a:pt x="252" y="6"/>
                    </a:lnTo>
                    <a:lnTo>
                      <a:pt x="252" y="12"/>
                    </a:lnTo>
                    <a:lnTo>
                      <a:pt x="246" y="12"/>
                    </a:lnTo>
                    <a:lnTo>
                      <a:pt x="234" y="18"/>
                    </a:lnTo>
                    <a:lnTo>
                      <a:pt x="228" y="18"/>
                    </a:lnTo>
                    <a:lnTo>
                      <a:pt x="222" y="24"/>
                    </a:lnTo>
                    <a:lnTo>
                      <a:pt x="222" y="36"/>
                    </a:lnTo>
                    <a:lnTo>
                      <a:pt x="216" y="42"/>
                    </a:lnTo>
                    <a:lnTo>
                      <a:pt x="198" y="42"/>
                    </a:lnTo>
                    <a:lnTo>
                      <a:pt x="186" y="36"/>
                    </a:lnTo>
                    <a:lnTo>
                      <a:pt x="180" y="30"/>
                    </a:lnTo>
                    <a:lnTo>
                      <a:pt x="156" y="30"/>
                    </a:lnTo>
                    <a:lnTo>
                      <a:pt x="138" y="24"/>
                    </a:lnTo>
                    <a:lnTo>
                      <a:pt x="138" y="30"/>
                    </a:lnTo>
                    <a:lnTo>
                      <a:pt x="132" y="36"/>
                    </a:lnTo>
                    <a:lnTo>
                      <a:pt x="108" y="36"/>
                    </a:lnTo>
                    <a:lnTo>
                      <a:pt x="102" y="30"/>
                    </a:lnTo>
                    <a:lnTo>
                      <a:pt x="90" y="30"/>
                    </a:lnTo>
                    <a:lnTo>
                      <a:pt x="66" y="18"/>
                    </a:lnTo>
                    <a:lnTo>
                      <a:pt x="54" y="30"/>
                    </a:lnTo>
                    <a:lnTo>
                      <a:pt x="36" y="30"/>
                    </a:lnTo>
                    <a:lnTo>
                      <a:pt x="30" y="24"/>
                    </a:lnTo>
                    <a:lnTo>
                      <a:pt x="36" y="18"/>
                    </a:lnTo>
                    <a:lnTo>
                      <a:pt x="36" y="12"/>
                    </a:lnTo>
                    <a:lnTo>
                      <a:pt x="42" y="6"/>
                    </a:lnTo>
                    <a:lnTo>
                      <a:pt x="36" y="0"/>
                    </a:lnTo>
                    <a:lnTo>
                      <a:pt x="12" y="0"/>
                    </a:lnTo>
                    <a:lnTo>
                      <a:pt x="12" y="12"/>
                    </a:lnTo>
                    <a:lnTo>
                      <a:pt x="0" y="24"/>
                    </a:lnTo>
                    <a:lnTo>
                      <a:pt x="0" y="42"/>
                    </a:lnTo>
                    <a:lnTo>
                      <a:pt x="18" y="48"/>
                    </a:lnTo>
                    <a:lnTo>
                      <a:pt x="12" y="60"/>
                    </a:lnTo>
                    <a:lnTo>
                      <a:pt x="30" y="66"/>
                    </a:lnTo>
                    <a:lnTo>
                      <a:pt x="36" y="72"/>
                    </a:lnTo>
                    <a:lnTo>
                      <a:pt x="36" y="96"/>
                    </a:lnTo>
                    <a:lnTo>
                      <a:pt x="30" y="102"/>
                    </a:lnTo>
                    <a:lnTo>
                      <a:pt x="6" y="102"/>
                    </a:lnTo>
                    <a:lnTo>
                      <a:pt x="6" y="108"/>
                    </a:lnTo>
                    <a:lnTo>
                      <a:pt x="12" y="114"/>
                    </a:lnTo>
                    <a:lnTo>
                      <a:pt x="12" y="138"/>
                    </a:lnTo>
                    <a:lnTo>
                      <a:pt x="0" y="138"/>
                    </a:lnTo>
                    <a:lnTo>
                      <a:pt x="12" y="156"/>
                    </a:lnTo>
                    <a:lnTo>
                      <a:pt x="18" y="156"/>
                    </a:lnTo>
                    <a:lnTo>
                      <a:pt x="18" y="168"/>
                    </a:lnTo>
                    <a:lnTo>
                      <a:pt x="36" y="180"/>
                    </a:lnTo>
                    <a:lnTo>
                      <a:pt x="42" y="186"/>
                    </a:lnTo>
                    <a:lnTo>
                      <a:pt x="48" y="198"/>
                    </a:lnTo>
                    <a:lnTo>
                      <a:pt x="48" y="210"/>
                    </a:lnTo>
                    <a:lnTo>
                      <a:pt x="42" y="222"/>
                    </a:lnTo>
                    <a:lnTo>
                      <a:pt x="48" y="222"/>
                    </a:lnTo>
                    <a:lnTo>
                      <a:pt x="54" y="228"/>
                    </a:lnTo>
                    <a:lnTo>
                      <a:pt x="66" y="228"/>
                    </a:lnTo>
                    <a:lnTo>
                      <a:pt x="78" y="222"/>
                    </a:lnTo>
                    <a:lnTo>
                      <a:pt x="84" y="216"/>
                    </a:lnTo>
                    <a:lnTo>
                      <a:pt x="108" y="222"/>
                    </a:lnTo>
                    <a:lnTo>
                      <a:pt x="114" y="204"/>
                    </a:lnTo>
                    <a:lnTo>
                      <a:pt x="144" y="198"/>
                    </a:lnTo>
                    <a:lnTo>
                      <a:pt x="144" y="204"/>
                    </a:lnTo>
                    <a:lnTo>
                      <a:pt x="162" y="222"/>
                    </a:lnTo>
                    <a:lnTo>
                      <a:pt x="174" y="222"/>
                    </a:lnTo>
                    <a:lnTo>
                      <a:pt x="180" y="216"/>
                    </a:lnTo>
                    <a:lnTo>
                      <a:pt x="192" y="228"/>
                    </a:lnTo>
                    <a:lnTo>
                      <a:pt x="204" y="228"/>
                    </a:lnTo>
                    <a:lnTo>
                      <a:pt x="216" y="216"/>
                    </a:lnTo>
                    <a:lnTo>
                      <a:pt x="228" y="228"/>
                    </a:lnTo>
                    <a:lnTo>
                      <a:pt x="246" y="228"/>
                    </a:lnTo>
                    <a:lnTo>
                      <a:pt x="252" y="222"/>
                    </a:lnTo>
                    <a:lnTo>
                      <a:pt x="252" y="204"/>
                    </a:lnTo>
                    <a:lnTo>
                      <a:pt x="246" y="198"/>
                    </a:lnTo>
                    <a:lnTo>
                      <a:pt x="264" y="192"/>
                    </a:lnTo>
                    <a:lnTo>
                      <a:pt x="282" y="168"/>
                    </a:lnTo>
                    <a:lnTo>
                      <a:pt x="312" y="174"/>
                    </a:lnTo>
                    <a:lnTo>
                      <a:pt x="324" y="156"/>
                    </a:lnTo>
                    <a:lnTo>
                      <a:pt x="336" y="174"/>
                    </a:lnTo>
                    <a:lnTo>
                      <a:pt x="348" y="174"/>
                    </a:lnTo>
                    <a:lnTo>
                      <a:pt x="360" y="180"/>
                    </a:lnTo>
                    <a:lnTo>
                      <a:pt x="372" y="180"/>
                    </a:lnTo>
                    <a:lnTo>
                      <a:pt x="372" y="16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5" name="Bosnia and Herzegovina" descr="© INSCALE GmbH, 05.05.2010&#10;http://www.presentationload.com/">
                <a:extLst>
                  <a:ext uri="{FF2B5EF4-FFF2-40B4-BE49-F238E27FC236}">
                    <a16:creationId xmlns:a16="http://schemas.microsoft.com/office/drawing/2014/main" id="{8119D2AE-5CA0-7AC0-47DE-79DC507A00EF}"/>
                  </a:ext>
                </a:extLst>
              </p:cNvPr>
              <p:cNvSpPr>
                <a:spLocks/>
              </p:cNvSpPr>
              <p:nvPr/>
            </p:nvSpPr>
            <p:spPr bwMode="gray">
              <a:xfrm>
                <a:off x="6033598" y="2311633"/>
                <a:ext cx="125396" cy="110643"/>
              </a:xfrm>
              <a:custGeom>
                <a:avLst/>
                <a:gdLst>
                  <a:gd name="T0" fmla="*/ 2147483647 w 264"/>
                  <a:gd name="T1" fmla="*/ 2147483647 h 234"/>
                  <a:gd name="T2" fmla="*/ 2147483647 w 264"/>
                  <a:gd name="T3" fmla="*/ 2147483647 h 234"/>
                  <a:gd name="T4" fmla="*/ 2147483647 w 264"/>
                  <a:gd name="T5" fmla="*/ 2147483647 h 234"/>
                  <a:gd name="T6" fmla="*/ 2147483647 w 264"/>
                  <a:gd name="T7" fmla="*/ 2147483647 h 234"/>
                  <a:gd name="T8" fmla="*/ 2147483647 w 264"/>
                  <a:gd name="T9" fmla="*/ 2147483647 h 234"/>
                  <a:gd name="T10" fmla="*/ 2147483647 w 264"/>
                  <a:gd name="T11" fmla="*/ 2147483647 h 234"/>
                  <a:gd name="T12" fmla="*/ 2147483647 w 264"/>
                  <a:gd name="T13" fmla="*/ 2147483647 h 234"/>
                  <a:gd name="T14" fmla="*/ 2147483647 w 264"/>
                  <a:gd name="T15" fmla="*/ 2147483647 h 234"/>
                  <a:gd name="T16" fmla="*/ 2147483647 w 264"/>
                  <a:gd name="T17" fmla="*/ 2147483647 h 234"/>
                  <a:gd name="T18" fmla="*/ 2147483647 w 264"/>
                  <a:gd name="T19" fmla="*/ 2147483647 h 234"/>
                  <a:gd name="T20" fmla="*/ 2147483647 w 264"/>
                  <a:gd name="T21" fmla="*/ 2147483647 h 234"/>
                  <a:gd name="T22" fmla="*/ 2147483647 w 264"/>
                  <a:gd name="T23" fmla="*/ 2147483647 h 234"/>
                  <a:gd name="T24" fmla="*/ 2147483647 w 264"/>
                  <a:gd name="T25" fmla="*/ 2147483647 h 234"/>
                  <a:gd name="T26" fmla="*/ 2147483647 w 264"/>
                  <a:gd name="T27" fmla="*/ 2147483647 h 234"/>
                  <a:gd name="T28" fmla="*/ 2147483647 w 264"/>
                  <a:gd name="T29" fmla="*/ 2147483647 h 234"/>
                  <a:gd name="T30" fmla="*/ 2147483647 w 264"/>
                  <a:gd name="T31" fmla="*/ 2147483647 h 234"/>
                  <a:gd name="T32" fmla="*/ 2147483647 w 264"/>
                  <a:gd name="T33" fmla="*/ 2147483647 h 234"/>
                  <a:gd name="T34" fmla="*/ 2147483647 w 264"/>
                  <a:gd name="T35" fmla="*/ 2147483647 h 234"/>
                  <a:gd name="T36" fmla="*/ 2147483647 w 264"/>
                  <a:gd name="T37" fmla="*/ 2147483647 h 234"/>
                  <a:gd name="T38" fmla="*/ 2147483647 w 264"/>
                  <a:gd name="T39" fmla="*/ 0 h 234"/>
                  <a:gd name="T40" fmla="*/ 2147483647 w 264"/>
                  <a:gd name="T41" fmla="*/ 0 h 234"/>
                  <a:gd name="T42" fmla="*/ 2147483647 w 264"/>
                  <a:gd name="T43" fmla="*/ 2147483647 h 234"/>
                  <a:gd name="T44" fmla="*/ 0 w 264"/>
                  <a:gd name="T45" fmla="*/ 2147483647 h 234"/>
                  <a:gd name="T46" fmla="*/ 2147483647 w 264"/>
                  <a:gd name="T47" fmla="*/ 2147483647 h 234"/>
                  <a:gd name="T48" fmla="*/ 2147483647 w 264"/>
                  <a:gd name="T49" fmla="*/ 2147483647 h 234"/>
                  <a:gd name="T50" fmla="*/ 2147483647 w 264"/>
                  <a:gd name="T51" fmla="*/ 2147483647 h 234"/>
                  <a:gd name="T52" fmla="*/ 2147483647 w 264"/>
                  <a:gd name="T53" fmla="*/ 2147483647 h 234"/>
                  <a:gd name="T54" fmla="*/ 2147483647 w 264"/>
                  <a:gd name="T55" fmla="*/ 2147483647 h 234"/>
                  <a:gd name="T56" fmla="*/ 2147483647 w 264"/>
                  <a:gd name="T57" fmla="*/ 2147483647 h 234"/>
                  <a:gd name="T58" fmla="*/ 2147483647 w 264"/>
                  <a:gd name="T59" fmla="*/ 2147483647 h 234"/>
                  <a:gd name="T60" fmla="*/ 2147483647 w 264"/>
                  <a:gd name="T61" fmla="*/ 2147483647 h 234"/>
                  <a:gd name="T62" fmla="*/ 2147483647 w 264"/>
                  <a:gd name="T63" fmla="*/ 2147483647 h 234"/>
                  <a:gd name="T64" fmla="*/ 2147483647 w 264"/>
                  <a:gd name="T65" fmla="*/ 2147483647 h 234"/>
                  <a:gd name="T66" fmla="*/ 2147483647 w 264"/>
                  <a:gd name="T67" fmla="*/ 2147483647 h 234"/>
                  <a:gd name="T68" fmla="*/ 2147483647 w 264"/>
                  <a:gd name="T69" fmla="*/ 2147483647 h 234"/>
                  <a:gd name="T70" fmla="*/ 2147483647 w 264"/>
                  <a:gd name="T71" fmla="*/ 2147483647 h 234"/>
                  <a:gd name="T72" fmla="*/ 2147483647 w 264"/>
                  <a:gd name="T73" fmla="*/ 2147483647 h 234"/>
                  <a:gd name="T74" fmla="*/ 2147483647 w 264"/>
                  <a:gd name="T75" fmla="*/ 2147483647 h 234"/>
                  <a:gd name="T76" fmla="*/ 2147483647 w 264"/>
                  <a:gd name="T77" fmla="*/ 2147483647 h 234"/>
                  <a:gd name="T78" fmla="*/ 2147483647 w 264"/>
                  <a:gd name="T79" fmla="*/ 2147483647 h 234"/>
                  <a:gd name="T80" fmla="*/ 2147483647 w 264"/>
                  <a:gd name="T81" fmla="*/ 2147483647 h 234"/>
                  <a:gd name="T82" fmla="*/ 2147483647 w 264"/>
                  <a:gd name="T83" fmla="*/ 2147483647 h 234"/>
                  <a:gd name="T84" fmla="*/ 2147483647 w 264"/>
                  <a:gd name="T85" fmla="*/ 2147483647 h 234"/>
                  <a:gd name="T86" fmla="*/ 2147483647 w 264"/>
                  <a:gd name="T87" fmla="*/ 2147483647 h 234"/>
                  <a:gd name="T88" fmla="*/ 2147483647 w 264"/>
                  <a:gd name="T89" fmla="*/ 2147483647 h 234"/>
                  <a:gd name="T90" fmla="*/ 2147483647 w 264"/>
                  <a:gd name="T91" fmla="*/ 2147483647 h 234"/>
                  <a:gd name="T92" fmla="*/ 2147483647 w 264"/>
                  <a:gd name="T93" fmla="*/ 2147483647 h 234"/>
                  <a:gd name="T94" fmla="*/ 2147483647 w 264"/>
                  <a:gd name="T95" fmla="*/ 2147483647 h 234"/>
                  <a:gd name="T96" fmla="*/ 2147483647 w 264"/>
                  <a:gd name="T97" fmla="*/ 2147483647 h 234"/>
                  <a:gd name="T98" fmla="*/ 2147483647 w 264"/>
                  <a:gd name="T99" fmla="*/ 2147483647 h 234"/>
                  <a:gd name="T100" fmla="*/ 2147483647 w 264"/>
                  <a:gd name="T101" fmla="*/ 2147483647 h 234"/>
                  <a:gd name="T102" fmla="*/ 2147483647 w 264"/>
                  <a:gd name="T103" fmla="*/ 2147483647 h 234"/>
                  <a:gd name="T104" fmla="*/ 2147483647 w 264"/>
                  <a:gd name="T105" fmla="*/ 2147483647 h 234"/>
                  <a:gd name="T106" fmla="*/ 2147483647 w 264"/>
                  <a:gd name="T107" fmla="*/ 2147483647 h 234"/>
                  <a:gd name="T108" fmla="*/ 2147483647 w 264"/>
                  <a:gd name="T109" fmla="*/ 2147483647 h 234"/>
                  <a:gd name="T110" fmla="*/ 2147483647 w 264"/>
                  <a:gd name="T111" fmla="*/ 2147483647 h 234"/>
                  <a:gd name="T112" fmla="*/ 2147483647 w 264"/>
                  <a:gd name="T113" fmla="*/ 2147483647 h 234"/>
                  <a:gd name="T114" fmla="*/ 2147483647 w 264"/>
                  <a:gd name="T115" fmla="*/ 2147483647 h 234"/>
                  <a:gd name="T116" fmla="*/ 2147483647 w 264"/>
                  <a:gd name="T117" fmla="*/ 2147483647 h 234"/>
                  <a:gd name="T118" fmla="*/ 2147483647 w 264"/>
                  <a:gd name="T119" fmla="*/ 2147483647 h 234"/>
                  <a:gd name="T120" fmla="*/ 2147483647 w 264"/>
                  <a:gd name="T121" fmla="*/ 2147483647 h 234"/>
                  <a:gd name="T122" fmla="*/ 2147483647 w 264"/>
                  <a:gd name="T123" fmla="*/ 2147483647 h 234"/>
                  <a:gd name="T124" fmla="*/ 2147483647 w 264"/>
                  <a:gd name="T125" fmla="*/ 2147483647 h 23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4"/>
                  <a:gd name="T190" fmla="*/ 0 h 234"/>
                  <a:gd name="T191" fmla="*/ 264 w 264"/>
                  <a:gd name="T192" fmla="*/ 234 h 23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4" h="234">
                    <a:moveTo>
                      <a:pt x="246" y="78"/>
                    </a:moveTo>
                    <a:lnTo>
                      <a:pt x="228" y="78"/>
                    </a:lnTo>
                    <a:lnTo>
                      <a:pt x="228" y="60"/>
                    </a:lnTo>
                    <a:lnTo>
                      <a:pt x="246" y="42"/>
                    </a:lnTo>
                    <a:lnTo>
                      <a:pt x="246" y="30"/>
                    </a:lnTo>
                    <a:lnTo>
                      <a:pt x="234" y="30"/>
                    </a:lnTo>
                    <a:lnTo>
                      <a:pt x="222" y="36"/>
                    </a:lnTo>
                    <a:lnTo>
                      <a:pt x="216" y="36"/>
                    </a:lnTo>
                    <a:lnTo>
                      <a:pt x="216" y="30"/>
                    </a:lnTo>
                    <a:lnTo>
                      <a:pt x="204" y="30"/>
                    </a:lnTo>
                    <a:lnTo>
                      <a:pt x="192" y="12"/>
                    </a:lnTo>
                    <a:lnTo>
                      <a:pt x="138" y="12"/>
                    </a:lnTo>
                    <a:lnTo>
                      <a:pt x="132" y="6"/>
                    </a:lnTo>
                    <a:lnTo>
                      <a:pt x="120" y="6"/>
                    </a:lnTo>
                    <a:lnTo>
                      <a:pt x="108" y="12"/>
                    </a:lnTo>
                    <a:lnTo>
                      <a:pt x="90" y="6"/>
                    </a:lnTo>
                    <a:lnTo>
                      <a:pt x="66" y="6"/>
                    </a:lnTo>
                    <a:lnTo>
                      <a:pt x="42" y="12"/>
                    </a:lnTo>
                    <a:lnTo>
                      <a:pt x="30" y="6"/>
                    </a:lnTo>
                    <a:lnTo>
                      <a:pt x="24" y="0"/>
                    </a:lnTo>
                    <a:lnTo>
                      <a:pt x="18" y="0"/>
                    </a:lnTo>
                    <a:lnTo>
                      <a:pt x="18" y="24"/>
                    </a:lnTo>
                    <a:lnTo>
                      <a:pt x="0" y="30"/>
                    </a:lnTo>
                    <a:lnTo>
                      <a:pt x="12" y="42"/>
                    </a:lnTo>
                    <a:lnTo>
                      <a:pt x="30" y="48"/>
                    </a:lnTo>
                    <a:lnTo>
                      <a:pt x="30" y="60"/>
                    </a:lnTo>
                    <a:lnTo>
                      <a:pt x="36" y="60"/>
                    </a:lnTo>
                    <a:lnTo>
                      <a:pt x="42" y="66"/>
                    </a:lnTo>
                    <a:lnTo>
                      <a:pt x="42" y="84"/>
                    </a:lnTo>
                    <a:lnTo>
                      <a:pt x="60" y="90"/>
                    </a:lnTo>
                    <a:lnTo>
                      <a:pt x="72" y="120"/>
                    </a:lnTo>
                    <a:lnTo>
                      <a:pt x="84" y="132"/>
                    </a:lnTo>
                    <a:lnTo>
                      <a:pt x="96" y="138"/>
                    </a:lnTo>
                    <a:lnTo>
                      <a:pt x="114" y="150"/>
                    </a:lnTo>
                    <a:lnTo>
                      <a:pt x="126" y="156"/>
                    </a:lnTo>
                    <a:lnTo>
                      <a:pt x="132" y="168"/>
                    </a:lnTo>
                    <a:lnTo>
                      <a:pt x="132" y="174"/>
                    </a:lnTo>
                    <a:lnTo>
                      <a:pt x="126" y="180"/>
                    </a:lnTo>
                    <a:lnTo>
                      <a:pt x="138" y="180"/>
                    </a:lnTo>
                    <a:lnTo>
                      <a:pt x="156" y="198"/>
                    </a:lnTo>
                    <a:lnTo>
                      <a:pt x="162" y="210"/>
                    </a:lnTo>
                    <a:lnTo>
                      <a:pt x="174" y="216"/>
                    </a:lnTo>
                    <a:lnTo>
                      <a:pt x="192" y="234"/>
                    </a:lnTo>
                    <a:lnTo>
                      <a:pt x="210" y="204"/>
                    </a:lnTo>
                    <a:lnTo>
                      <a:pt x="198" y="198"/>
                    </a:lnTo>
                    <a:lnTo>
                      <a:pt x="192" y="198"/>
                    </a:lnTo>
                    <a:lnTo>
                      <a:pt x="186" y="192"/>
                    </a:lnTo>
                    <a:lnTo>
                      <a:pt x="186" y="186"/>
                    </a:lnTo>
                    <a:lnTo>
                      <a:pt x="192" y="180"/>
                    </a:lnTo>
                    <a:lnTo>
                      <a:pt x="198" y="180"/>
                    </a:lnTo>
                    <a:lnTo>
                      <a:pt x="204" y="168"/>
                    </a:lnTo>
                    <a:lnTo>
                      <a:pt x="204" y="162"/>
                    </a:lnTo>
                    <a:lnTo>
                      <a:pt x="210" y="156"/>
                    </a:lnTo>
                    <a:lnTo>
                      <a:pt x="228" y="156"/>
                    </a:lnTo>
                    <a:lnTo>
                      <a:pt x="228" y="132"/>
                    </a:lnTo>
                    <a:lnTo>
                      <a:pt x="258" y="132"/>
                    </a:lnTo>
                    <a:lnTo>
                      <a:pt x="258" y="126"/>
                    </a:lnTo>
                    <a:lnTo>
                      <a:pt x="252" y="114"/>
                    </a:lnTo>
                    <a:lnTo>
                      <a:pt x="240" y="102"/>
                    </a:lnTo>
                    <a:lnTo>
                      <a:pt x="264" y="96"/>
                    </a:lnTo>
                    <a:lnTo>
                      <a:pt x="258" y="84"/>
                    </a:lnTo>
                    <a:lnTo>
                      <a:pt x="252" y="78"/>
                    </a:lnTo>
                    <a:lnTo>
                      <a:pt x="246" y="7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6" name="Belgium" descr="© INSCALE GmbH, 05.05.2010&#10;http://www.presentationload.com/">
                <a:extLst>
                  <a:ext uri="{FF2B5EF4-FFF2-40B4-BE49-F238E27FC236}">
                    <a16:creationId xmlns:a16="http://schemas.microsoft.com/office/drawing/2014/main" id="{08B89A14-B788-42E0-B5AB-7DDEFEF014A4}"/>
                  </a:ext>
                </a:extLst>
              </p:cNvPr>
              <p:cNvSpPr>
                <a:spLocks/>
              </p:cNvSpPr>
              <p:nvPr/>
            </p:nvSpPr>
            <p:spPr bwMode="gray">
              <a:xfrm>
                <a:off x="5657407" y="2084813"/>
                <a:ext cx="105113" cy="71919"/>
              </a:xfrm>
              <a:custGeom>
                <a:avLst/>
                <a:gdLst>
                  <a:gd name="T0" fmla="*/ 0 w 222"/>
                  <a:gd name="T1" fmla="*/ 2147483647 h 150"/>
                  <a:gd name="T2" fmla="*/ 2147483647 w 222"/>
                  <a:gd name="T3" fmla="*/ 2147483647 h 150"/>
                  <a:gd name="T4" fmla="*/ 2147483647 w 222"/>
                  <a:gd name="T5" fmla="*/ 2147483647 h 150"/>
                  <a:gd name="T6" fmla="*/ 2147483647 w 222"/>
                  <a:gd name="T7" fmla="*/ 2147483647 h 150"/>
                  <a:gd name="T8" fmla="*/ 2147483647 w 222"/>
                  <a:gd name="T9" fmla="*/ 2147483647 h 150"/>
                  <a:gd name="T10" fmla="*/ 2147483647 w 222"/>
                  <a:gd name="T11" fmla="*/ 2147483647 h 150"/>
                  <a:gd name="T12" fmla="*/ 2147483647 w 222"/>
                  <a:gd name="T13" fmla="*/ 2147483647 h 150"/>
                  <a:gd name="T14" fmla="*/ 2147483647 w 222"/>
                  <a:gd name="T15" fmla="*/ 2147483647 h 150"/>
                  <a:gd name="T16" fmla="*/ 2147483647 w 222"/>
                  <a:gd name="T17" fmla="*/ 2147483647 h 150"/>
                  <a:gd name="T18" fmla="*/ 2147483647 w 222"/>
                  <a:gd name="T19" fmla="*/ 2147483647 h 150"/>
                  <a:gd name="T20" fmla="*/ 2147483647 w 222"/>
                  <a:gd name="T21" fmla="*/ 2147483647 h 150"/>
                  <a:gd name="T22" fmla="*/ 2147483647 w 222"/>
                  <a:gd name="T23" fmla="*/ 2147483647 h 150"/>
                  <a:gd name="T24" fmla="*/ 2147483647 w 222"/>
                  <a:gd name="T25" fmla="*/ 2147483647 h 150"/>
                  <a:gd name="T26" fmla="*/ 2147483647 w 222"/>
                  <a:gd name="T27" fmla="*/ 2147483647 h 150"/>
                  <a:gd name="T28" fmla="*/ 2147483647 w 222"/>
                  <a:gd name="T29" fmla="*/ 2147483647 h 150"/>
                  <a:gd name="T30" fmla="*/ 2147483647 w 222"/>
                  <a:gd name="T31" fmla="*/ 2147483647 h 150"/>
                  <a:gd name="T32" fmla="*/ 2147483647 w 222"/>
                  <a:gd name="T33" fmla="*/ 2147483647 h 150"/>
                  <a:gd name="T34" fmla="*/ 2147483647 w 222"/>
                  <a:gd name="T35" fmla="*/ 2147483647 h 150"/>
                  <a:gd name="T36" fmla="*/ 2147483647 w 222"/>
                  <a:gd name="T37" fmla="*/ 2147483647 h 150"/>
                  <a:gd name="T38" fmla="*/ 2147483647 w 222"/>
                  <a:gd name="T39" fmla="*/ 2147483647 h 150"/>
                  <a:gd name="T40" fmla="*/ 2147483647 w 222"/>
                  <a:gd name="T41" fmla="*/ 2147483647 h 150"/>
                  <a:gd name="T42" fmla="*/ 2147483647 w 222"/>
                  <a:gd name="T43" fmla="*/ 2147483647 h 150"/>
                  <a:gd name="T44" fmla="*/ 2147483647 w 222"/>
                  <a:gd name="T45" fmla="*/ 2147483647 h 150"/>
                  <a:gd name="T46" fmla="*/ 2147483647 w 222"/>
                  <a:gd name="T47" fmla="*/ 2147483647 h 150"/>
                  <a:gd name="T48" fmla="*/ 2147483647 w 222"/>
                  <a:gd name="T49" fmla="*/ 2147483647 h 150"/>
                  <a:gd name="T50" fmla="*/ 2147483647 w 222"/>
                  <a:gd name="T51" fmla="*/ 2147483647 h 150"/>
                  <a:gd name="T52" fmla="*/ 2147483647 w 222"/>
                  <a:gd name="T53" fmla="*/ 2147483647 h 150"/>
                  <a:gd name="T54" fmla="*/ 2147483647 w 222"/>
                  <a:gd name="T55" fmla="*/ 2147483647 h 150"/>
                  <a:gd name="T56" fmla="*/ 2147483647 w 222"/>
                  <a:gd name="T57" fmla="*/ 2147483647 h 150"/>
                  <a:gd name="T58" fmla="*/ 2147483647 w 222"/>
                  <a:gd name="T59" fmla="*/ 2147483647 h 150"/>
                  <a:gd name="T60" fmla="*/ 2147483647 w 222"/>
                  <a:gd name="T61" fmla="*/ 2147483647 h 150"/>
                  <a:gd name="T62" fmla="*/ 2147483647 w 222"/>
                  <a:gd name="T63" fmla="*/ 2147483647 h 150"/>
                  <a:gd name="T64" fmla="*/ 2147483647 w 222"/>
                  <a:gd name="T65" fmla="*/ 2147483647 h 150"/>
                  <a:gd name="T66" fmla="*/ 2147483647 w 222"/>
                  <a:gd name="T67" fmla="*/ 2147483647 h 150"/>
                  <a:gd name="T68" fmla="*/ 2147483647 w 222"/>
                  <a:gd name="T69" fmla="*/ 2147483647 h 150"/>
                  <a:gd name="T70" fmla="*/ 2147483647 w 222"/>
                  <a:gd name="T71" fmla="*/ 2147483647 h 150"/>
                  <a:gd name="T72" fmla="*/ 2147483647 w 222"/>
                  <a:gd name="T73" fmla="*/ 2147483647 h 150"/>
                  <a:gd name="T74" fmla="*/ 2147483647 w 222"/>
                  <a:gd name="T75" fmla="*/ 2147483647 h 150"/>
                  <a:gd name="T76" fmla="*/ 2147483647 w 222"/>
                  <a:gd name="T77" fmla="*/ 2147483647 h 150"/>
                  <a:gd name="T78" fmla="*/ 2147483647 w 222"/>
                  <a:gd name="T79" fmla="*/ 2147483647 h 150"/>
                  <a:gd name="T80" fmla="*/ 2147483647 w 222"/>
                  <a:gd name="T81" fmla="*/ 0 h 150"/>
                  <a:gd name="T82" fmla="*/ 2147483647 w 222"/>
                  <a:gd name="T83" fmla="*/ 0 h 150"/>
                  <a:gd name="T84" fmla="*/ 2147483647 w 222"/>
                  <a:gd name="T85" fmla="*/ 2147483647 h 150"/>
                  <a:gd name="T86" fmla="*/ 2147483647 w 222"/>
                  <a:gd name="T87" fmla="*/ 0 h 150"/>
                  <a:gd name="T88" fmla="*/ 2147483647 w 222"/>
                  <a:gd name="T89" fmla="*/ 2147483647 h 150"/>
                  <a:gd name="T90" fmla="*/ 2147483647 w 222"/>
                  <a:gd name="T91" fmla="*/ 2147483647 h 150"/>
                  <a:gd name="T92" fmla="*/ 2147483647 w 222"/>
                  <a:gd name="T93" fmla="*/ 2147483647 h 150"/>
                  <a:gd name="T94" fmla="*/ 2147483647 w 222"/>
                  <a:gd name="T95" fmla="*/ 2147483647 h 150"/>
                  <a:gd name="T96" fmla="*/ 2147483647 w 222"/>
                  <a:gd name="T97" fmla="*/ 2147483647 h 150"/>
                  <a:gd name="T98" fmla="*/ 2147483647 w 222"/>
                  <a:gd name="T99" fmla="*/ 2147483647 h 150"/>
                  <a:gd name="T100" fmla="*/ 2147483647 w 222"/>
                  <a:gd name="T101" fmla="*/ 2147483647 h 150"/>
                  <a:gd name="T102" fmla="*/ 0 w 222"/>
                  <a:gd name="T103" fmla="*/ 2147483647 h 150"/>
                  <a:gd name="T104" fmla="*/ 0 w 222"/>
                  <a:gd name="T105" fmla="*/ 2147483647 h 1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22"/>
                  <a:gd name="T160" fmla="*/ 0 h 150"/>
                  <a:gd name="T161" fmla="*/ 222 w 222"/>
                  <a:gd name="T162" fmla="*/ 150 h 1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22" h="150">
                    <a:moveTo>
                      <a:pt x="0" y="42"/>
                    </a:moveTo>
                    <a:lnTo>
                      <a:pt x="6" y="60"/>
                    </a:lnTo>
                    <a:lnTo>
                      <a:pt x="30" y="66"/>
                    </a:lnTo>
                    <a:lnTo>
                      <a:pt x="42" y="78"/>
                    </a:lnTo>
                    <a:lnTo>
                      <a:pt x="66" y="78"/>
                    </a:lnTo>
                    <a:lnTo>
                      <a:pt x="78" y="84"/>
                    </a:lnTo>
                    <a:lnTo>
                      <a:pt x="84" y="90"/>
                    </a:lnTo>
                    <a:lnTo>
                      <a:pt x="84" y="114"/>
                    </a:lnTo>
                    <a:lnTo>
                      <a:pt x="108" y="114"/>
                    </a:lnTo>
                    <a:lnTo>
                      <a:pt x="120" y="102"/>
                    </a:lnTo>
                    <a:lnTo>
                      <a:pt x="120" y="126"/>
                    </a:lnTo>
                    <a:lnTo>
                      <a:pt x="132" y="126"/>
                    </a:lnTo>
                    <a:lnTo>
                      <a:pt x="144" y="132"/>
                    </a:lnTo>
                    <a:lnTo>
                      <a:pt x="150" y="132"/>
                    </a:lnTo>
                    <a:lnTo>
                      <a:pt x="162" y="144"/>
                    </a:lnTo>
                    <a:lnTo>
                      <a:pt x="180" y="144"/>
                    </a:lnTo>
                    <a:lnTo>
                      <a:pt x="192" y="150"/>
                    </a:lnTo>
                    <a:lnTo>
                      <a:pt x="192" y="144"/>
                    </a:lnTo>
                    <a:lnTo>
                      <a:pt x="186" y="132"/>
                    </a:lnTo>
                    <a:lnTo>
                      <a:pt x="174" y="120"/>
                    </a:lnTo>
                    <a:lnTo>
                      <a:pt x="174" y="114"/>
                    </a:lnTo>
                    <a:lnTo>
                      <a:pt x="180" y="114"/>
                    </a:lnTo>
                    <a:lnTo>
                      <a:pt x="192" y="108"/>
                    </a:lnTo>
                    <a:lnTo>
                      <a:pt x="198" y="102"/>
                    </a:lnTo>
                    <a:lnTo>
                      <a:pt x="204" y="102"/>
                    </a:lnTo>
                    <a:lnTo>
                      <a:pt x="204" y="96"/>
                    </a:lnTo>
                    <a:lnTo>
                      <a:pt x="210" y="90"/>
                    </a:lnTo>
                    <a:lnTo>
                      <a:pt x="222" y="90"/>
                    </a:lnTo>
                    <a:lnTo>
                      <a:pt x="216" y="84"/>
                    </a:lnTo>
                    <a:lnTo>
                      <a:pt x="216" y="66"/>
                    </a:lnTo>
                    <a:lnTo>
                      <a:pt x="204" y="54"/>
                    </a:lnTo>
                    <a:lnTo>
                      <a:pt x="180" y="54"/>
                    </a:lnTo>
                    <a:lnTo>
                      <a:pt x="180" y="42"/>
                    </a:lnTo>
                    <a:lnTo>
                      <a:pt x="186" y="36"/>
                    </a:lnTo>
                    <a:lnTo>
                      <a:pt x="186" y="18"/>
                    </a:lnTo>
                    <a:lnTo>
                      <a:pt x="180" y="12"/>
                    </a:lnTo>
                    <a:lnTo>
                      <a:pt x="174" y="12"/>
                    </a:lnTo>
                    <a:lnTo>
                      <a:pt x="162" y="18"/>
                    </a:lnTo>
                    <a:lnTo>
                      <a:pt x="150" y="18"/>
                    </a:lnTo>
                    <a:lnTo>
                      <a:pt x="144" y="12"/>
                    </a:lnTo>
                    <a:lnTo>
                      <a:pt x="144" y="0"/>
                    </a:lnTo>
                    <a:lnTo>
                      <a:pt x="108" y="0"/>
                    </a:lnTo>
                    <a:lnTo>
                      <a:pt x="108" y="6"/>
                    </a:lnTo>
                    <a:lnTo>
                      <a:pt x="96" y="0"/>
                    </a:lnTo>
                    <a:lnTo>
                      <a:pt x="96" y="12"/>
                    </a:lnTo>
                    <a:lnTo>
                      <a:pt x="78" y="6"/>
                    </a:lnTo>
                    <a:lnTo>
                      <a:pt x="72" y="18"/>
                    </a:lnTo>
                    <a:lnTo>
                      <a:pt x="66" y="12"/>
                    </a:lnTo>
                    <a:lnTo>
                      <a:pt x="42" y="12"/>
                    </a:lnTo>
                    <a:lnTo>
                      <a:pt x="36" y="6"/>
                    </a:lnTo>
                    <a:lnTo>
                      <a:pt x="24" y="6"/>
                    </a:lnTo>
                    <a:lnTo>
                      <a:pt x="0" y="24"/>
                    </a:lnTo>
                    <a:lnTo>
                      <a:pt x="0"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7" name="Belarus" descr="© INSCALE GmbH, 05.05.2010&#10;http://www.presentationload.com/">
                <a:extLst>
                  <a:ext uri="{FF2B5EF4-FFF2-40B4-BE49-F238E27FC236}">
                    <a16:creationId xmlns:a16="http://schemas.microsoft.com/office/drawing/2014/main" id="{91EE8FC2-AFC6-4D83-1DC0-2671BB7FCBEE}"/>
                  </a:ext>
                </a:extLst>
              </p:cNvPr>
              <p:cNvSpPr>
                <a:spLocks/>
              </p:cNvSpPr>
              <p:nvPr/>
            </p:nvSpPr>
            <p:spPr bwMode="gray">
              <a:xfrm>
                <a:off x="6245667" y="1913313"/>
                <a:ext cx="269235" cy="175187"/>
              </a:xfrm>
              <a:custGeom>
                <a:avLst/>
                <a:gdLst>
                  <a:gd name="T0" fmla="*/ 2147483647 w 570"/>
                  <a:gd name="T1" fmla="*/ 2147483647 h 372"/>
                  <a:gd name="T2" fmla="*/ 2147483647 w 570"/>
                  <a:gd name="T3" fmla="*/ 2147483647 h 372"/>
                  <a:gd name="T4" fmla="*/ 2147483647 w 570"/>
                  <a:gd name="T5" fmla="*/ 2147483647 h 372"/>
                  <a:gd name="T6" fmla="*/ 2147483647 w 570"/>
                  <a:gd name="T7" fmla="*/ 2147483647 h 372"/>
                  <a:gd name="T8" fmla="*/ 2147483647 w 570"/>
                  <a:gd name="T9" fmla="*/ 2147483647 h 372"/>
                  <a:gd name="T10" fmla="*/ 2147483647 w 570"/>
                  <a:gd name="T11" fmla="*/ 2147483647 h 372"/>
                  <a:gd name="T12" fmla="*/ 2147483647 w 570"/>
                  <a:gd name="T13" fmla="*/ 2147483647 h 372"/>
                  <a:gd name="T14" fmla="*/ 2147483647 w 570"/>
                  <a:gd name="T15" fmla="*/ 2147483647 h 372"/>
                  <a:gd name="T16" fmla="*/ 2147483647 w 570"/>
                  <a:gd name="T17" fmla="*/ 2147483647 h 372"/>
                  <a:gd name="T18" fmla="*/ 2147483647 w 570"/>
                  <a:gd name="T19" fmla="*/ 2147483647 h 372"/>
                  <a:gd name="T20" fmla="*/ 2147483647 w 570"/>
                  <a:gd name="T21" fmla="*/ 2147483647 h 372"/>
                  <a:gd name="T22" fmla="*/ 2147483647 w 570"/>
                  <a:gd name="T23" fmla="*/ 2147483647 h 372"/>
                  <a:gd name="T24" fmla="*/ 2147483647 w 570"/>
                  <a:gd name="T25" fmla="*/ 2147483647 h 372"/>
                  <a:gd name="T26" fmla="*/ 2147483647 w 570"/>
                  <a:gd name="T27" fmla="*/ 2147483647 h 372"/>
                  <a:gd name="T28" fmla="*/ 2147483647 w 570"/>
                  <a:gd name="T29" fmla="*/ 2147483647 h 372"/>
                  <a:gd name="T30" fmla="*/ 2147483647 w 570"/>
                  <a:gd name="T31" fmla="*/ 2147483647 h 372"/>
                  <a:gd name="T32" fmla="*/ 2147483647 w 570"/>
                  <a:gd name="T33" fmla="*/ 2147483647 h 372"/>
                  <a:gd name="T34" fmla="*/ 2147483647 w 570"/>
                  <a:gd name="T35" fmla="*/ 2147483647 h 372"/>
                  <a:gd name="T36" fmla="*/ 2147483647 w 570"/>
                  <a:gd name="T37" fmla="*/ 2147483647 h 372"/>
                  <a:gd name="T38" fmla="*/ 2147483647 w 570"/>
                  <a:gd name="T39" fmla="*/ 2147483647 h 372"/>
                  <a:gd name="T40" fmla="*/ 2147483647 w 570"/>
                  <a:gd name="T41" fmla="*/ 2147483647 h 372"/>
                  <a:gd name="T42" fmla="*/ 2147483647 w 570"/>
                  <a:gd name="T43" fmla="*/ 2147483647 h 372"/>
                  <a:gd name="T44" fmla="*/ 2147483647 w 570"/>
                  <a:gd name="T45" fmla="*/ 2147483647 h 372"/>
                  <a:gd name="T46" fmla="*/ 2147483647 w 570"/>
                  <a:gd name="T47" fmla="*/ 2147483647 h 372"/>
                  <a:gd name="T48" fmla="*/ 2147483647 w 570"/>
                  <a:gd name="T49" fmla="*/ 2147483647 h 372"/>
                  <a:gd name="T50" fmla="*/ 2147483647 w 570"/>
                  <a:gd name="T51" fmla="*/ 2147483647 h 372"/>
                  <a:gd name="T52" fmla="*/ 2147483647 w 570"/>
                  <a:gd name="T53" fmla="*/ 2147483647 h 372"/>
                  <a:gd name="T54" fmla="*/ 2147483647 w 570"/>
                  <a:gd name="T55" fmla="*/ 2147483647 h 372"/>
                  <a:gd name="T56" fmla="*/ 2147483647 w 570"/>
                  <a:gd name="T57" fmla="*/ 0 h 372"/>
                  <a:gd name="T58" fmla="*/ 2147483647 w 570"/>
                  <a:gd name="T59" fmla="*/ 2147483647 h 372"/>
                  <a:gd name="T60" fmla="*/ 2147483647 w 570"/>
                  <a:gd name="T61" fmla="*/ 2147483647 h 372"/>
                  <a:gd name="T62" fmla="*/ 2147483647 w 570"/>
                  <a:gd name="T63" fmla="*/ 2147483647 h 372"/>
                  <a:gd name="T64" fmla="*/ 2147483647 w 570"/>
                  <a:gd name="T65" fmla="*/ 2147483647 h 372"/>
                  <a:gd name="T66" fmla="*/ 2147483647 w 570"/>
                  <a:gd name="T67" fmla="*/ 2147483647 h 372"/>
                  <a:gd name="T68" fmla="*/ 2147483647 w 570"/>
                  <a:gd name="T69" fmla="*/ 2147483647 h 372"/>
                  <a:gd name="T70" fmla="*/ 2147483647 w 570"/>
                  <a:gd name="T71" fmla="*/ 2147483647 h 372"/>
                  <a:gd name="T72" fmla="*/ 2147483647 w 570"/>
                  <a:gd name="T73" fmla="*/ 2147483647 h 372"/>
                  <a:gd name="T74" fmla="*/ 2147483647 w 570"/>
                  <a:gd name="T75" fmla="*/ 2147483647 h 372"/>
                  <a:gd name="T76" fmla="*/ 2147483647 w 570"/>
                  <a:gd name="T77" fmla="*/ 2147483647 h 372"/>
                  <a:gd name="T78" fmla="*/ 2147483647 w 570"/>
                  <a:gd name="T79" fmla="*/ 2147483647 h 372"/>
                  <a:gd name="T80" fmla="*/ 2147483647 w 570"/>
                  <a:gd name="T81" fmla="*/ 2147483647 h 372"/>
                  <a:gd name="T82" fmla="*/ 2147483647 w 570"/>
                  <a:gd name="T83" fmla="*/ 2147483647 h 372"/>
                  <a:gd name="T84" fmla="*/ 2147483647 w 570"/>
                  <a:gd name="T85" fmla="*/ 2147483647 h 372"/>
                  <a:gd name="T86" fmla="*/ 2147483647 w 570"/>
                  <a:gd name="T87" fmla="*/ 2147483647 h 372"/>
                  <a:gd name="T88" fmla="*/ 2147483647 w 570"/>
                  <a:gd name="T89" fmla="*/ 2147483647 h 372"/>
                  <a:gd name="T90" fmla="*/ 2147483647 w 570"/>
                  <a:gd name="T91" fmla="*/ 2147483647 h 372"/>
                  <a:gd name="T92" fmla="*/ 2147483647 w 570"/>
                  <a:gd name="T93" fmla="*/ 2147483647 h 372"/>
                  <a:gd name="T94" fmla="*/ 2147483647 w 570"/>
                  <a:gd name="T95" fmla="*/ 2147483647 h 372"/>
                  <a:gd name="T96" fmla="*/ 2147483647 w 570"/>
                  <a:gd name="T97" fmla="*/ 2147483647 h 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0"/>
                  <a:gd name="T148" fmla="*/ 0 h 372"/>
                  <a:gd name="T149" fmla="*/ 570 w 570"/>
                  <a:gd name="T150" fmla="*/ 372 h 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0" h="372">
                    <a:moveTo>
                      <a:pt x="24" y="312"/>
                    </a:moveTo>
                    <a:lnTo>
                      <a:pt x="24" y="342"/>
                    </a:lnTo>
                    <a:lnTo>
                      <a:pt x="30" y="354"/>
                    </a:lnTo>
                    <a:lnTo>
                      <a:pt x="36" y="360"/>
                    </a:lnTo>
                    <a:lnTo>
                      <a:pt x="48" y="360"/>
                    </a:lnTo>
                    <a:lnTo>
                      <a:pt x="60" y="354"/>
                    </a:lnTo>
                    <a:lnTo>
                      <a:pt x="72" y="342"/>
                    </a:lnTo>
                    <a:lnTo>
                      <a:pt x="72" y="336"/>
                    </a:lnTo>
                    <a:lnTo>
                      <a:pt x="108" y="336"/>
                    </a:lnTo>
                    <a:lnTo>
                      <a:pt x="120" y="330"/>
                    </a:lnTo>
                    <a:lnTo>
                      <a:pt x="126" y="324"/>
                    </a:lnTo>
                    <a:lnTo>
                      <a:pt x="174" y="324"/>
                    </a:lnTo>
                    <a:lnTo>
                      <a:pt x="174" y="330"/>
                    </a:lnTo>
                    <a:lnTo>
                      <a:pt x="180" y="336"/>
                    </a:lnTo>
                    <a:lnTo>
                      <a:pt x="216" y="336"/>
                    </a:lnTo>
                    <a:lnTo>
                      <a:pt x="240" y="342"/>
                    </a:lnTo>
                    <a:lnTo>
                      <a:pt x="258" y="354"/>
                    </a:lnTo>
                    <a:lnTo>
                      <a:pt x="264" y="348"/>
                    </a:lnTo>
                    <a:lnTo>
                      <a:pt x="282" y="360"/>
                    </a:lnTo>
                    <a:lnTo>
                      <a:pt x="294" y="348"/>
                    </a:lnTo>
                    <a:lnTo>
                      <a:pt x="300" y="360"/>
                    </a:lnTo>
                    <a:lnTo>
                      <a:pt x="318" y="354"/>
                    </a:lnTo>
                    <a:lnTo>
                      <a:pt x="324" y="360"/>
                    </a:lnTo>
                    <a:lnTo>
                      <a:pt x="336" y="354"/>
                    </a:lnTo>
                    <a:lnTo>
                      <a:pt x="348" y="366"/>
                    </a:lnTo>
                    <a:lnTo>
                      <a:pt x="348" y="360"/>
                    </a:lnTo>
                    <a:lnTo>
                      <a:pt x="354" y="354"/>
                    </a:lnTo>
                    <a:lnTo>
                      <a:pt x="372" y="354"/>
                    </a:lnTo>
                    <a:lnTo>
                      <a:pt x="378" y="360"/>
                    </a:lnTo>
                    <a:lnTo>
                      <a:pt x="378" y="372"/>
                    </a:lnTo>
                    <a:lnTo>
                      <a:pt x="384" y="372"/>
                    </a:lnTo>
                    <a:lnTo>
                      <a:pt x="396" y="366"/>
                    </a:lnTo>
                    <a:lnTo>
                      <a:pt x="420" y="366"/>
                    </a:lnTo>
                    <a:lnTo>
                      <a:pt x="426" y="372"/>
                    </a:lnTo>
                    <a:lnTo>
                      <a:pt x="444" y="372"/>
                    </a:lnTo>
                    <a:lnTo>
                      <a:pt x="450" y="366"/>
                    </a:lnTo>
                    <a:lnTo>
                      <a:pt x="450" y="354"/>
                    </a:lnTo>
                    <a:lnTo>
                      <a:pt x="444" y="348"/>
                    </a:lnTo>
                    <a:lnTo>
                      <a:pt x="450" y="336"/>
                    </a:lnTo>
                    <a:lnTo>
                      <a:pt x="456" y="330"/>
                    </a:lnTo>
                    <a:lnTo>
                      <a:pt x="468" y="324"/>
                    </a:lnTo>
                    <a:lnTo>
                      <a:pt x="474" y="312"/>
                    </a:lnTo>
                    <a:lnTo>
                      <a:pt x="498" y="312"/>
                    </a:lnTo>
                    <a:lnTo>
                      <a:pt x="516" y="318"/>
                    </a:lnTo>
                    <a:lnTo>
                      <a:pt x="516" y="300"/>
                    </a:lnTo>
                    <a:lnTo>
                      <a:pt x="510" y="288"/>
                    </a:lnTo>
                    <a:lnTo>
                      <a:pt x="504" y="282"/>
                    </a:lnTo>
                    <a:lnTo>
                      <a:pt x="504" y="264"/>
                    </a:lnTo>
                    <a:lnTo>
                      <a:pt x="480" y="240"/>
                    </a:lnTo>
                    <a:lnTo>
                      <a:pt x="480" y="234"/>
                    </a:lnTo>
                    <a:lnTo>
                      <a:pt x="486" y="228"/>
                    </a:lnTo>
                    <a:lnTo>
                      <a:pt x="510" y="228"/>
                    </a:lnTo>
                    <a:lnTo>
                      <a:pt x="510" y="234"/>
                    </a:lnTo>
                    <a:lnTo>
                      <a:pt x="516" y="234"/>
                    </a:lnTo>
                    <a:lnTo>
                      <a:pt x="522" y="240"/>
                    </a:lnTo>
                    <a:lnTo>
                      <a:pt x="528" y="240"/>
                    </a:lnTo>
                    <a:lnTo>
                      <a:pt x="552" y="228"/>
                    </a:lnTo>
                    <a:lnTo>
                      <a:pt x="558" y="216"/>
                    </a:lnTo>
                    <a:lnTo>
                      <a:pt x="570" y="210"/>
                    </a:lnTo>
                    <a:lnTo>
                      <a:pt x="546" y="198"/>
                    </a:lnTo>
                    <a:lnTo>
                      <a:pt x="552" y="192"/>
                    </a:lnTo>
                    <a:lnTo>
                      <a:pt x="552" y="186"/>
                    </a:lnTo>
                    <a:lnTo>
                      <a:pt x="546" y="186"/>
                    </a:lnTo>
                    <a:lnTo>
                      <a:pt x="540" y="180"/>
                    </a:lnTo>
                    <a:lnTo>
                      <a:pt x="504" y="180"/>
                    </a:lnTo>
                    <a:lnTo>
                      <a:pt x="504" y="156"/>
                    </a:lnTo>
                    <a:lnTo>
                      <a:pt x="474" y="144"/>
                    </a:lnTo>
                    <a:lnTo>
                      <a:pt x="474" y="132"/>
                    </a:lnTo>
                    <a:lnTo>
                      <a:pt x="456" y="114"/>
                    </a:lnTo>
                    <a:lnTo>
                      <a:pt x="444" y="108"/>
                    </a:lnTo>
                    <a:lnTo>
                      <a:pt x="438" y="102"/>
                    </a:lnTo>
                    <a:lnTo>
                      <a:pt x="444" y="84"/>
                    </a:lnTo>
                    <a:lnTo>
                      <a:pt x="432" y="66"/>
                    </a:lnTo>
                    <a:lnTo>
                      <a:pt x="438" y="60"/>
                    </a:lnTo>
                    <a:lnTo>
                      <a:pt x="438" y="48"/>
                    </a:lnTo>
                    <a:lnTo>
                      <a:pt x="432" y="42"/>
                    </a:lnTo>
                    <a:lnTo>
                      <a:pt x="396" y="24"/>
                    </a:lnTo>
                    <a:lnTo>
                      <a:pt x="390" y="18"/>
                    </a:lnTo>
                    <a:lnTo>
                      <a:pt x="384" y="18"/>
                    </a:lnTo>
                    <a:lnTo>
                      <a:pt x="354" y="36"/>
                    </a:lnTo>
                    <a:lnTo>
                      <a:pt x="348" y="18"/>
                    </a:lnTo>
                    <a:lnTo>
                      <a:pt x="312" y="12"/>
                    </a:lnTo>
                    <a:lnTo>
                      <a:pt x="300" y="18"/>
                    </a:lnTo>
                    <a:lnTo>
                      <a:pt x="300" y="12"/>
                    </a:lnTo>
                    <a:lnTo>
                      <a:pt x="294" y="6"/>
                    </a:lnTo>
                    <a:lnTo>
                      <a:pt x="276" y="6"/>
                    </a:lnTo>
                    <a:lnTo>
                      <a:pt x="270" y="0"/>
                    </a:lnTo>
                    <a:lnTo>
                      <a:pt x="258" y="0"/>
                    </a:lnTo>
                    <a:lnTo>
                      <a:pt x="252" y="6"/>
                    </a:lnTo>
                    <a:lnTo>
                      <a:pt x="246" y="18"/>
                    </a:lnTo>
                    <a:lnTo>
                      <a:pt x="240" y="24"/>
                    </a:lnTo>
                    <a:lnTo>
                      <a:pt x="234" y="24"/>
                    </a:lnTo>
                    <a:lnTo>
                      <a:pt x="228" y="30"/>
                    </a:lnTo>
                    <a:lnTo>
                      <a:pt x="222" y="24"/>
                    </a:lnTo>
                    <a:lnTo>
                      <a:pt x="198" y="24"/>
                    </a:lnTo>
                    <a:lnTo>
                      <a:pt x="192" y="30"/>
                    </a:lnTo>
                    <a:lnTo>
                      <a:pt x="180" y="36"/>
                    </a:lnTo>
                    <a:lnTo>
                      <a:pt x="174" y="42"/>
                    </a:lnTo>
                    <a:lnTo>
                      <a:pt x="174" y="54"/>
                    </a:lnTo>
                    <a:lnTo>
                      <a:pt x="192" y="72"/>
                    </a:lnTo>
                    <a:lnTo>
                      <a:pt x="186" y="78"/>
                    </a:lnTo>
                    <a:lnTo>
                      <a:pt x="168" y="78"/>
                    </a:lnTo>
                    <a:lnTo>
                      <a:pt x="162" y="72"/>
                    </a:lnTo>
                    <a:lnTo>
                      <a:pt x="156" y="72"/>
                    </a:lnTo>
                    <a:lnTo>
                      <a:pt x="162" y="90"/>
                    </a:lnTo>
                    <a:lnTo>
                      <a:pt x="144" y="90"/>
                    </a:lnTo>
                    <a:lnTo>
                      <a:pt x="138" y="96"/>
                    </a:lnTo>
                    <a:lnTo>
                      <a:pt x="138" y="102"/>
                    </a:lnTo>
                    <a:lnTo>
                      <a:pt x="144" y="114"/>
                    </a:lnTo>
                    <a:lnTo>
                      <a:pt x="144" y="120"/>
                    </a:lnTo>
                    <a:lnTo>
                      <a:pt x="132" y="120"/>
                    </a:lnTo>
                    <a:lnTo>
                      <a:pt x="132" y="126"/>
                    </a:lnTo>
                    <a:lnTo>
                      <a:pt x="138" y="132"/>
                    </a:lnTo>
                    <a:lnTo>
                      <a:pt x="138" y="144"/>
                    </a:lnTo>
                    <a:lnTo>
                      <a:pt x="144" y="150"/>
                    </a:lnTo>
                    <a:lnTo>
                      <a:pt x="144" y="156"/>
                    </a:lnTo>
                    <a:lnTo>
                      <a:pt x="132" y="156"/>
                    </a:lnTo>
                    <a:lnTo>
                      <a:pt x="138" y="150"/>
                    </a:lnTo>
                    <a:lnTo>
                      <a:pt x="138" y="144"/>
                    </a:lnTo>
                    <a:lnTo>
                      <a:pt x="120" y="144"/>
                    </a:lnTo>
                    <a:lnTo>
                      <a:pt x="108" y="150"/>
                    </a:lnTo>
                    <a:lnTo>
                      <a:pt x="102" y="156"/>
                    </a:lnTo>
                    <a:lnTo>
                      <a:pt x="96" y="168"/>
                    </a:lnTo>
                    <a:lnTo>
                      <a:pt x="84" y="156"/>
                    </a:lnTo>
                    <a:lnTo>
                      <a:pt x="84" y="174"/>
                    </a:lnTo>
                    <a:lnTo>
                      <a:pt x="54" y="174"/>
                    </a:lnTo>
                    <a:lnTo>
                      <a:pt x="54" y="168"/>
                    </a:lnTo>
                    <a:lnTo>
                      <a:pt x="48" y="162"/>
                    </a:lnTo>
                    <a:lnTo>
                      <a:pt x="42" y="162"/>
                    </a:lnTo>
                    <a:lnTo>
                      <a:pt x="30" y="168"/>
                    </a:lnTo>
                    <a:lnTo>
                      <a:pt x="18" y="168"/>
                    </a:lnTo>
                    <a:lnTo>
                      <a:pt x="12" y="174"/>
                    </a:lnTo>
                    <a:lnTo>
                      <a:pt x="6" y="174"/>
                    </a:lnTo>
                    <a:lnTo>
                      <a:pt x="12" y="186"/>
                    </a:lnTo>
                    <a:lnTo>
                      <a:pt x="18" y="192"/>
                    </a:lnTo>
                    <a:lnTo>
                      <a:pt x="18" y="204"/>
                    </a:lnTo>
                    <a:lnTo>
                      <a:pt x="24" y="210"/>
                    </a:lnTo>
                    <a:lnTo>
                      <a:pt x="36" y="234"/>
                    </a:lnTo>
                    <a:lnTo>
                      <a:pt x="42" y="240"/>
                    </a:lnTo>
                    <a:lnTo>
                      <a:pt x="42" y="246"/>
                    </a:lnTo>
                    <a:lnTo>
                      <a:pt x="36" y="252"/>
                    </a:lnTo>
                    <a:lnTo>
                      <a:pt x="36" y="264"/>
                    </a:lnTo>
                    <a:lnTo>
                      <a:pt x="12" y="270"/>
                    </a:lnTo>
                    <a:lnTo>
                      <a:pt x="12" y="288"/>
                    </a:lnTo>
                    <a:lnTo>
                      <a:pt x="0" y="288"/>
                    </a:lnTo>
                    <a:lnTo>
                      <a:pt x="0" y="294"/>
                    </a:lnTo>
                    <a:lnTo>
                      <a:pt x="6" y="300"/>
                    </a:lnTo>
                    <a:lnTo>
                      <a:pt x="12" y="300"/>
                    </a:lnTo>
                    <a:lnTo>
                      <a:pt x="24" y="31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8" name="Austria" descr="© INSCALE GmbH, 05.05.2010&#10;http://www.presentationload.com/">
                <a:extLst>
                  <a:ext uri="{FF2B5EF4-FFF2-40B4-BE49-F238E27FC236}">
                    <a16:creationId xmlns:a16="http://schemas.microsoft.com/office/drawing/2014/main" id="{B619F14D-38A5-85AF-789F-D55BD6C79F75}"/>
                  </a:ext>
                </a:extLst>
              </p:cNvPr>
              <p:cNvSpPr>
                <a:spLocks/>
              </p:cNvSpPr>
              <p:nvPr/>
            </p:nvSpPr>
            <p:spPr bwMode="gray">
              <a:xfrm>
                <a:off x="5854724" y="2173328"/>
                <a:ext cx="215756" cy="95891"/>
              </a:xfrm>
              <a:custGeom>
                <a:avLst/>
                <a:gdLst>
                  <a:gd name="T0" fmla="*/ 2147483647 w 456"/>
                  <a:gd name="T1" fmla="*/ 2147483647 h 204"/>
                  <a:gd name="T2" fmla="*/ 2147483647 w 456"/>
                  <a:gd name="T3" fmla="*/ 2147483647 h 204"/>
                  <a:gd name="T4" fmla="*/ 2147483647 w 456"/>
                  <a:gd name="T5" fmla="*/ 2147483647 h 204"/>
                  <a:gd name="T6" fmla="*/ 2147483647 w 456"/>
                  <a:gd name="T7" fmla="*/ 2147483647 h 204"/>
                  <a:gd name="T8" fmla="*/ 2147483647 w 456"/>
                  <a:gd name="T9" fmla="*/ 2147483647 h 204"/>
                  <a:gd name="T10" fmla="*/ 2147483647 w 456"/>
                  <a:gd name="T11" fmla="*/ 2147483647 h 204"/>
                  <a:gd name="T12" fmla="*/ 2147483647 w 456"/>
                  <a:gd name="T13" fmla="*/ 2147483647 h 204"/>
                  <a:gd name="T14" fmla="*/ 2147483647 w 456"/>
                  <a:gd name="T15" fmla="*/ 0 h 204"/>
                  <a:gd name="T16" fmla="*/ 2147483647 w 456"/>
                  <a:gd name="T17" fmla="*/ 2147483647 h 204"/>
                  <a:gd name="T18" fmla="*/ 2147483647 w 456"/>
                  <a:gd name="T19" fmla="*/ 2147483647 h 204"/>
                  <a:gd name="T20" fmla="*/ 2147483647 w 456"/>
                  <a:gd name="T21" fmla="*/ 2147483647 h 204"/>
                  <a:gd name="T22" fmla="*/ 2147483647 w 456"/>
                  <a:gd name="T23" fmla="*/ 2147483647 h 204"/>
                  <a:gd name="T24" fmla="*/ 2147483647 w 456"/>
                  <a:gd name="T25" fmla="*/ 2147483647 h 204"/>
                  <a:gd name="T26" fmla="*/ 2147483647 w 456"/>
                  <a:gd name="T27" fmla="*/ 2147483647 h 204"/>
                  <a:gd name="T28" fmla="*/ 2147483647 w 456"/>
                  <a:gd name="T29" fmla="*/ 2147483647 h 204"/>
                  <a:gd name="T30" fmla="*/ 2147483647 w 456"/>
                  <a:gd name="T31" fmla="*/ 2147483647 h 204"/>
                  <a:gd name="T32" fmla="*/ 2147483647 w 456"/>
                  <a:gd name="T33" fmla="*/ 2147483647 h 204"/>
                  <a:gd name="T34" fmla="*/ 2147483647 w 456"/>
                  <a:gd name="T35" fmla="*/ 2147483647 h 204"/>
                  <a:gd name="T36" fmla="*/ 2147483647 w 456"/>
                  <a:gd name="T37" fmla="*/ 2147483647 h 204"/>
                  <a:gd name="T38" fmla="*/ 2147483647 w 456"/>
                  <a:gd name="T39" fmla="*/ 2147483647 h 204"/>
                  <a:gd name="T40" fmla="*/ 2147483647 w 456"/>
                  <a:gd name="T41" fmla="*/ 2147483647 h 204"/>
                  <a:gd name="T42" fmla="*/ 2147483647 w 456"/>
                  <a:gd name="T43" fmla="*/ 2147483647 h 204"/>
                  <a:gd name="T44" fmla="*/ 2147483647 w 456"/>
                  <a:gd name="T45" fmla="*/ 2147483647 h 204"/>
                  <a:gd name="T46" fmla="*/ 2147483647 w 456"/>
                  <a:gd name="T47" fmla="*/ 2147483647 h 204"/>
                  <a:gd name="T48" fmla="*/ 2147483647 w 456"/>
                  <a:gd name="T49" fmla="*/ 2147483647 h 204"/>
                  <a:gd name="T50" fmla="*/ 2147483647 w 456"/>
                  <a:gd name="T51" fmla="*/ 2147483647 h 204"/>
                  <a:gd name="T52" fmla="*/ 2147483647 w 456"/>
                  <a:gd name="T53" fmla="*/ 2147483647 h 204"/>
                  <a:gd name="T54" fmla="*/ 0 w 456"/>
                  <a:gd name="T55" fmla="*/ 2147483647 h 204"/>
                  <a:gd name="T56" fmla="*/ 2147483647 w 456"/>
                  <a:gd name="T57" fmla="*/ 2147483647 h 204"/>
                  <a:gd name="T58" fmla="*/ 2147483647 w 456"/>
                  <a:gd name="T59" fmla="*/ 2147483647 h 204"/>
                  <a:gd name="T60" fmla="*/ 2147483647 w 456"/>
                  <a:gd name="T61" fmla="*/ 2147483647 h 204"/>
                  <a:gd name="T62" fmla="*/ 2147483647 w 456"/>
                  <a:gd name="T63" fmla="*/ 2147483647 h 204"/>
                  <a:gd name="T64" fmla="*/ 2147483647 w 456"/>
                  <a:gd name="T65" fmla="*/ 2147483647 h 204"/>
                  <a:gd name="T66" fmla="*/ 2147483647 w 456"/>
                  <a:gd name="T67" fmla="*/ 2147483647 h 204"/>
                  <a:gd name="T68" fmla="*/ 2147483647 w 456"/>
                  <a:gd name="T69" fmla="*/ 2147483647 h 204"/>
                  <a:gd name="T70" fmla="*/ 2147483647 w 456"/>
                  <a:gd name="T71" fmla="*/ 2147483647 h 204"/>
                  <a:gd name="T72" fmla="*/ 2147483647 w 456"/>
                  <a:gd name="T73" fmla="*/ 2147483647 h 204"/>
                  <a:gd name="T74" fmla="*/ 2147483647 w 456"/>
                  <a:gd name="T75" fmla="*/ 2147483647 h 204"/>
                  <a:gd name="T76" fmla="*/ 2147483647 w 456"/>
                  <a:gd name="T77" fmla="*/ 2147483647 h 204"/>
                  <a:gd name="T78" fmla="*/ 2147483647 w 456"/>
                  <a:gd name="T79" fmla="*/ 2147483647 h 204"/>
                  <a:gd name="T80" fmla="*/ 2147483647 w 456"/>
                  <a:gd name="T81" fmla="*/ 2147483647 h 204"/>
                  <a:gd name="T82" fmla="*/ 2147483647 w 456"/>
                  <a:gd name="T83" fmla="*/ 2147483647 h 204"/>
                  <a:gd name="T84" fmla="*/ 2147483647 w 456"/>
                  <a:gd name="T85" fmla="*/ 2147483647 h 204"/>
                  <a:gd name="T86" fmla="*/ 2147483647 w 456"/>
                  <a:gd name="T87" fmla="*/ 2147483647 h 204"/>
                  <a:gd name="T88" fmla="*/ 2147483647 w 456"/>
                  <a:gd name="T89" fmla="*/ 2147483647 h 204"/>
                  <a:gd name="T90" fmla="*/ 2147483647 w 456"/>
                  <a:gd name="T91" fmla="*/ 214748364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6"/>
                  <a:gd name="T139" fmla="*/ 0 h 204"/>
                  <a:gd name="T140" fmla="*/ 456 w 456"/>
                  <a:gd name="T141" fmla="*/ 204 h 20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6" h="204">
                    <a:moveTo>
                      <a:pt x="456" y="102"/>
                    </a:moveTo>
                    <a:lnTo>
                      <a:pt x="456" y="60"/>
                    </a:lnTo>
                    <a:lnTo>
                      <a:pt x="450" y="60"/>
                    </a:lnTo>
                    <a:lnTo>
                      <a:pt x="450" y="48"/>
                    </a:lnTo>
                    <a:lnTo>
                      <a:pt x="456" y="24"/>
                    </a:lnTo>
                    <a:lnTo>
                      <a:pt x="444" y="18"/>
                    </a:lnTo>
                    <a:lnTo>
                      <a:pt x="438" y="18"/>
                    </a:lnTo>
                    <a:lnTo>
                      <a:pt x="432" y="12"/>
                    </a:lnTo>
                    <a:lnTo>
                      <a:pt x="420" y="12"/>
                    </a:lnTo>
                    <a:lnTo>
                      <a:pt x="414" y="18"/>
                    </a:lnTo>
                    <a:lnTo>
                      <a:pt x="402" y="24"/>
                    </a:lnTo>
                    <a:lnTo>
                      <a:pt x="390" y="12"/>
                    </a:lnTo>
                    <a:lnTo>
                      <a:pt x="378" y="18"/>
                    </a:lnTo>
                    <a:lnTo>
                      <a:pt x="366" y="6"/>
                    </a:lnTo>
                    <a:lnTo>
                      <a:pt x="354" y="0"/>
                    </a:lnTo>
                    <a:lnTo>
                      <a:pt x="336" y="0"/>
                    </a:lnTo>
                    <a:lnTo>
                      <a:pt x="330" y="6"/>
                    </a:lnTo>
                    <a:lnTo>
                      <a:pt x="324" y="18"/>
                    </a:lnTo>
                    <a:lnTo>
                      <a:pt x="318" y="18"/>
                    </a:lnTo>
                    <a:lnTo>
                      <a:pt x="318" y="36"/>
                    </a:lnTo>
                    <a:lnTo>
                      <a:pt x="306" y="30"/>
                    </a:lnTo>
                    <a:lnTo>
                      <a:pt x="300" y="30"/>
                    </a:lnTo>
                    <a:lnTo>
                      <a:pt x="288" y="36"/>
                    </a:lnTo>
                    <a:lnTo>
                      <a:pt x="276" y="36"/>
                    </a:lnTo>
                    <a:lnTo>
                      <a:pt x="258" y="18"/>
                    </a:lnTo>
                    <a:lnTo>
                      <a:pt x="252" y="36"/>
                    </a:lnTo>
                    <a:lnTo>
                      <a:pt x="234" y="36"/>
                    </a:lnTo>
                    <a:lnTo>
                      <a:pt x="240" y="48"/>
                    </a:lnTo>
                    <a:lnTo>
                      <a:pt x="240" y="66"/>
                    </a:lnTo>
                    <a:lnTo>
                      <a:pt x="234" y="66"/>
                    </a:lnTo>
                    <a:lnTo>
                      <a:pt x="228" y="60"/>
                    </a:lnTo>
                    <a:lnTo>
                      <a:pt x="210" y="60"/>
                    </a:lnTo>
                    <a:lnTo>
                      <a:pt x="204" y="66"/>
                    </a:lnTo>
                    <a:lnTo>
                      <a:pt x="204" y="72"/>
                    </a:lnTo>
                    <a:lnTo>
                      <a:pt x="198" y="78"/>
                    </a:lnTo>
                    <a:lnTo>
                      <a:pt x="198" y="84"/>
                    </a:lnTo>
                    <a:lnTo>
                      <a:pt x="210" y="84"/>
                    </a:lnTo>
                    <a:lnTo>
                      <a:pt x="210" y="126"/>
                    </a:lnTo>
                    <a:lnTo>
                      <a:pt x="204" y="126"/>
                    </a:lnTo>
                    <a:lnTo>
                      <a:pt x="192" y="114"/>
                    </a:lnTo>
                    <a:lnTo>
                      <a:pt x="174" y="108"/>
                    </a:lnTo>
                    <a:lnTo>
                      <a:pt x="162" y="102"/>
                    </a:lnTo>
                    <a:lnTo>
                      <a:pt x="144" y="114"/>
                    </a:lnTo>
                    <a:lnTo>
                      <a:pt x="126" y="114"/>
                    </a:lnTo>
                    <a:lnTo>
                      <a:pt x="108" y="126"/>
                    </a:lnTo>
                    <a:lnTo>
                      <a:pt x="102" y="132"/>
                    </a:lnTo>
                    <a:lnTo>
                      <a:pt x="84" y="132"/>
                    </a:lnTo>
                    <a:lnTo>
                      <a:pt x="66" y="114"/>
                    </a:lnTo>
                    <a:lnTo>
                      <a:pt x="48" y="114"/>
                    </a:lnTo>
                    <a:lnTo>
                      <a:pt x="48" y="126"/>
                    </a:lnTo>
                    <a:lnTo>
                      <a:pt x="42" y="132"/>
                    </a:lnTo>
                    <a:lnTo>
                      <a:pt x="30" y="132"/>
                    </a:lnTo>
                    <a:lnTo>
                      <a:pt x="30" y="126"/>
                    </a:lnTo>
                    <a:lnTo>
                      <a:pt x="24" y="120"/>
                    </a:lnTo>
                    <a:lnTo>
                      <a:pt x="0" y="120"/>
                    </a:lnTo>
                    <a:lnTo>
                      <a:pt x="0" y="156"/>
                    </a:lnTo>
                    <a:lnTo>
                      <a:pt x="18" y="156"/>
                    </a:lnTo>
                    <a:lnTo>
                      <a:pt x="18" y="174"/>
                    </a:lnTo>
                    <a:lnTo>
                      <a:pt x="24" y="174"/>
                    </a:lnTo>
                    <a:lnTo>
                      <a:pt x="42" y="156"/>
                    </a:lnTo>
                    <a:lnTo>
                      <a:pt x="48" y="156"/>
                    </a:lnTo>
                    <a:lnTo>
                      <a:pt x="60" y="168"/>
                    </a:lnTo>
                    <a:lnTo>
                      <a:pt x="60" y="174"/>
                    </a:lnTo>
                    <a:lnTo>
                      <a:pt x="72" y="174"/>
                    </a:lnTo>
                    <a:lnTo>
                      <a:pt x="84" y="180"/>
                    </a:lnTo>
                    <a:lnTo>
                      <a:pt x="96" y="162"/>
                    </a:lnTo>
                    <a:lnTo>
                      <a:pt x="138" y="162"/>
                    </a:lnTo>
                    <a:lnTo>
                      <a:pt x="138" y="156"/>
                    </a:lnTo>
                    <a:lnTo>
                      <a:pt x="144" y="150"/>
                    </a:lnTo>
                    <a:lnTo>
                      <a:pt x="162" y="150"/>
                    </a:lnTo>
                    <a:lnTo>
                      <a:pt x="168" y="156"/>
                    </a:lnTo>
                    <a:lnTo>
                      <a:pt x="168" y="174"/>
                    </a:lnTo>
                    <a:lnTo>
                      <a:pt x="180" y="174"/>
                    </a:lnTo>
                    <a:lnTo>
                      <a:pt x="186" y="192"/>
                    </a:lnTo>
                    <a:lnTo>
                      <a:pt x="240" y="192"/>
                    </a:lnTo>
                    <a:lnTo>
                      <a:pt x="240" y="204"/>
                    </a:lnTo>
                    <a:lnTo>
                      <a:pt x="258" y="204"/>
                    </a:lnTo>
                    <a:lnTo>
                      <a:pt x="264" y="198"/>
                    </a:lnTo>
                    <a:lnTo>
                      <a:pt x="282" y="198"/>
                    </a:lnTo>
                    <a:lnTo>
                      <a:pt x="288" y="204"/>
                    </a:lnTo>
                    <a:lnTo>
                      <a:pt x="318" y="204"/>
                    </a:lnTo>
                    <a:lnTo>
                      <a:pt x="318" y="192"/>
                    </a:lnTo>
                    <a:lnTo>
                      <a:pt x="366" y="192"/>
                    </a:lnTo>
                    <a:lnTo>
                      <a:pt x="378" y="186"/>
                    </a:lnTo>
                    <a:lnTo>
                      <a:pt x="402" y="192"/>
                    </a:lnTo>
                    <a:lnTo>
                      <a:pt x="414" y="156"/>
                    </a:lnTo>
                    <a:lnTo>
                      <a:pt x="432" y="156"/>
                    </a:lnTo>
                    <a:lnTo>
                      <a:pt x="432" y="132"/>
                    </a:lnTo>
                    <a:lnTo>
                      <a:pt x="444" y="114"/>
                    </a:lnTo>
                    <a:lnTo>
                      <a:pt x="432" y="114"/>
                    </a:lnTo>
                    <a:lnTo>
                      <a:pt x="438" y="102"/>
                    </a:lnTo>
                    <a:lnTo>
                      <a:pt x="456" y="10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9" name="Andorra" descr="© INSCALE GmbH, 05.05.2010&#10;http://www.presentationload.com/">
                <a:extLst>
                  <a:ext uri="{FF2B5EF4-FFF2-40B4-BE49-F238E27FC236}">
                    <a16:creationId xmlns:a16="http://schemas.microsoft.com/office/drawing/2014/main" id="{6CBAFD17-7481-DBD4-1957-CF0A0A479992}"/>
                  </a:ext>
                </a:extLst>
              </p:cNvPr>
              <p:cNvSpPr>
                <a:spLocks/>
              </p:cNvSpPr>
              <p:nvPr/>
            </p:nvSpPr>
            <p:spPr bwMode="gray">
              <a:xfrm>
                <a:off x="5603931" y="2411214"/>
                <a:ext cx="14753" cy="7376"/>
              </a:xfrm>
              <a:custGeom>
                <a:avLst/>
                <a:gdLst>
                  <a:gd name="T0" fmla="*/ 2147483647 w 30"/>
                  <a:gd name="T1" fmla="*/ 2147483647 h 18"/>
                  <a:gd name="T2" fmla="*/ 2147483647 w 30"/>
                  <a:gd name="T3" fmla="*/ 2147483647 h 18"/>
                  <a:gd name="T4" fmla="*/ 2147483647 w 30"/>
                  <a:gd name="T5" fmla="*/ 2147483647 h 18"/>
                  <a:gd name="T6" fmla="*/ 2147483647 w 30"/>
                  <a:gd name="T7" fmla="*/ 0 h 18"/>
                  <a:gd name="T8" fmla="*/ 0 w 30"/>
                  <a:gd name="T9" fmla="*/ 0 h 18"/>
                  <a:gd name="T10" fmla="*/ 2147483647 w 30"/>
                  <a:gd name="T11" fmla="*/ 2147483647 h 18"/>
                  <a:gd name="T12" fmla="*/ 0 60000 65536"/>
                  <a:gd name="T13" fmla="*/ 0 60000 65536"/>
                  <a:gd name="T14" fmla="*/ 0 60000 65536"/>
                  <a:gd name="T15" fmla="*/ 0 60000 65536"/>
                  <a:gd name="T16" fmla="*/ 0 60000 65536"/>
                  <a:gd name="T17" fmla="*/ 0 60000 65536"/>
                  <a:gd name="T18" fmla="*/ 0 w 30"/>
                  <a:gd name="T19" fmla="*/ 0 h 18"/>
                  <a:gd name="T20" fmla="*/ 30 w 3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30" h="18">
                    <a:moveTo>
                      <a:pt x="6" y="18"/>
                    </a:moveTo>
                    <a:lnTo>
                      <a:pt x="18" y="12"/>
                    </a:lnTo>
                    <a:lnTo>
                      <a:pt x="30" y="12"/>
                    </a:lnTo>
                    <a:lnTo>
                      <a:pt x="30" y="0"/>
                    </a:lnTo>
                    <a:lnTo>
                      <a:pt x="0" y="0"/>
                    </a:lnTo>
                    <a:lnTo>
                      <a:pt x="6" y="1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10" name="Albania" descr="© INSCALE GmbH, 05.05.2010&#10;http://www.presentationload.com/">
                <a:extLst>
                  <a:ext uri="{FF2B5EF4-FFF2-40B4-BE49-F238E27FC236}">
                    <a16:creationId xmlns:a16="http://schemas.microsoft.com/office/drawing/2014/main" id="{D8D811CC-F42E-B5B6-A784-AA6D201BF2CD}"/>
                  </a:ext>
                </a:extLst>
              </p:cNvPr>
              <p:cNvSpPr>
                <a:spLocks/>
              </p:cNvSpPr>
              <p:nvPr/>
            </p:nvSpPr>
            <p:spPr bwMode="gray">
              <a:xfrm>
                <a:off x="6140557" y="2411211"/>
                <a:ext cx="68231" cy="116177"/>
              </a:xfrm>
              <a:custGeom>
                <a:avLst/>
                <a:gdLst>
                  <a:gd name="T0" fmla="*/ 2147483647 w 144"/>
                  <a:gd name="T1" fmla="*/ 2147483647 h 246"/>
                  <a:gd name="T2" fmla="*/ 2147483647 w 144"/>
                  <a:gd name="T3" fmla="*/ 2147483647 h 246"/>
                  <a:gd name="T4" fmla="*/ 2147483647 w 144"/>
                  <a:gd name="T5" fmla="*/ 2147483647 h 246"/>
                  <a:gd name="T6" fmla="*/ 2147483647 w 144"/>
                  <a:gd name="T7" fmla="*/ 2147483647 h 246"/>
                  <a:gd name="T8" fmla="*/ 2147483647 w 144"/>
                  <a:gd name="T9" fmla="*/ 2147483647 h 246"/>
                  <a:gd name="T10" fmla="*/ 2147483647 w 144"/>
                  <a:gd name="T11" fmla="*/ 2147483647 h 246"/>
                  <a:gd name="T12" fmla="*/ 2147483647 w 144"/>
                  <a:gd name="T13" fmla="*/ 2147483647 h 246"/>
                  <a:gd name="T14" fmla="*/ 2147483647 w 144"/>
                  <a:gd name="T15" fmla="*/ 2147483647 h 246"/>
                  <a:gd name="T16" fmla="*/ 2147483647 w 144"/>
                  <a:gd name="T17" fmla="*/ 2147483647 h 246"/>
                  <a:gd name="T18" fmla="*/ 2147483647 w 144"/>
                  <a:gd name="T19" fmla="*/ 2147483647 h 246"/>
                  <a:gd name="T20" fmla="*/ 2147483647 w 144"/>
                  <a:gd name="T21" fmla="*/ 2147483647 h 246"/>
                  <a:gd name="T22" fmla="*/ 2147483647 w 144"/>
                  <a:gd name="T23" fmla="*/ 2147483647 h 246"/>
                  <a:gd name="T24" fmla="*/ 2147483647 w 144"/>
                  <a:gd name="T25" fmla="*/ 2147483647 h 246"/>
                  <a:gd name="T26" fmla="*/ 2147483647 w 144"/>
                  <a:gd name="T27" fmla="*/ 2147483647 h 246"/>
                  <a:gd name="T28" fmla="*/ 2147483647 w 144"/>
                  <a:gd name="T29" fmla="*/ 2147483647 h 246"/>
                  <a:gd name="T30" fmla="*/ 2147483647 w 144"/>
                  <a:gd name="T31" fmla="*/ 2147483647 h 246"/>
                  <a:gd name="T32" fmla="*/ 2147483647 w 144"/>
                  <a:gd name="T33" fmla="*/ 2147483647 h 246"/>
                  <a:gd name="T34" fmla="*/ 2147483647 w 144"/>
                  <a:gd name="T35" fmla="*/ 2147483647 h 246"/>
                  <a:gd name="T36" fmla="*/ 2147483647 w 144"/>
                  <a:gd name="T37" fmla="*/ 2147483647 h 246"/>
                  <a:gd name="T38" fmla="*/ 2147483647 w 144"/>
                  <a:gd name="T39" fmla="*/ 0 h 246"/>
                  <a:gd name="T40" fmla="*/ 2147483647 w 144"/>
                  <a:gd name="T41" fmla="*/ 2147483647 h 246"/>
                  <a:gd name="T42" fmla="*/ 2147483647 w 144"/>
                  <a:gd name="T43" fmla="*/ 2147483647 h 246"/>
                  <a:gd name="T44" fmla="*/ 0 w 144"/>
                  <a:gd name="T45" fmla="*/ 2147483647 h 246"/>
                  <a:gd name="T46" fmla="*/ 2147483647 w 144"/>
                  <a:gd name="T47" fmla="*/ 2147483647 h 246"/>
                  <a:gd name="T48" fmla="*/ 2147483647 w 144"/>
                  <a:gd name="T49" fmla="*/ 2147483647 h 246"/>
                  <a:gd name="T50" fmla="*/ 2147483647 w 144"/>
                  <a:gd name="T51" fmla="*/ 2147483647 h 246"/>
                  <a:gd name="T52" fmla="*/ 2147483647 w 144"/>
                  <a:gd name="T53" fmla="*/ 2147483647 h 246"/>
                  <a:gd name="T54" fmla="*/ 2147483647 w 144"/>
                  <a:gd name="T55" fmla="*/ 2147483647 h 246"/>
                  <a:gd name="T56" fmla="*/ 2147483647 w 144"/>
                  <a:gd name="T57" fmla="*/ 2147483647 h 246"/>
                  <a:gd name="T58" fmla="*/ 2147483647 w 144"/>
                  <a:gd name="T59" fmla="*/ 2147483647 h 246"/>
                  <a:gd name="T60" fmla="*/ 2147483647 w 144"/>
                  <a:gd name="T61" fmla="*/ 2147483647 h 246"/>
                  <a:gd name="T62" fmla="*/ 2147483647 w 144"/>
                  <a:gd name="T63" fmla="*/ 2147483647 h 246"/>
                  <a:gd name="T64" fmla="*/ 2147483647 w 144"/>
                  <a:gd name="T65" fmla="*/ 2147483647 h 246"/>
                  <a:gd name="T66" fmla="*/ 2147483647 w 144"/>
                  <a:gd name="T67" fmla="*/ 2147483647 h 246"/>
                  <a:gd name="T68" fmla="*/ 2147483647 w 144"/>
                  <a:gd name="T69" fmla="*/ 2147483647 h 246"/>
                  <a:gd name="T70" fmla="*/ 2147483647 w 144"/>
                  <a:gd name="T71" fmla="*/ 2147483647 h 246"/>
                  <a:gd name="T72" fmla="*/ 2147483647 w 144"/>
                  <a:gd name="T73" fmla="*/ 2147483647 h 246"/>
                  <a:gd name="T74" fmla="*/ 2147483647 w 144"/>
                  <a:gd name="T75" fmla="*/ 2147483647 h 246"/>
                  <a:gd name="T76" fmla="*/ 2147483647 w 144"/>
                  <a:gd name="T77" fmla="*/ 2147483647 h 246"/>
                  <a:gd name="T78" fmla="*/ 2147483647 w 144"/>
                  <a:gd name="T79" fmla="*/ 2147483647 h 246"/>
                  <a:gd name="T80" fmla="*/ 2147483647 w 144"/>
                  <a:gd name="T81" fmla="*/ 2147483647 h 246"/>
                  <a:gd name="T82" fmla="*/ 2147483647 w 144"/>
                  <a:gd name="T83" fmla="*/ 2147483647 h 246"/>
                  <a:gd name="T84" fmla="*/ 2147483647 w 144"/>
                  <a:gd name="T85" fmla="*/ 2147483647 h 246"/>
                  <a:gd name="T86" fmla="*/ 2147483647 w 144"/>
                  <a:gd name="T87" fmla="*/ 2147483647 h 246"/>
                  <a:gd name="T88" fmla="*/ 2147483647 w 144"/>
                  <a:gd name="T89" fmla="*/ 2147483647 h 2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4"/>
                  <a:gd name="T136" fmla="*/ 0 h 246"/>
                  <a:gd name="T137" fmla="*/ 144 w 144"/>
                  <a:gd name="T138" fmla="*/ 246 h 2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4" h="246">
                    <a:moveTo>
                      <a:pt x="96" y="210"/>
                    </a:moveTo>
                    <a:lnTo>
                      <a:pt x="96" y="204"/>
                    </a:lnTo>
                    <a:lnTo>
                      <a:pt x="108" y="204"/>
                    </a:lnTo>
                    <a:lnTo>
                      <a:pt x="120" y="198"/>
                    </a:lnTo>
                    <a:lnTo>
                      <a:pt x="120" y="174"/>
                    </a:lnTo>
                    <a:lnTo>
                      <a:pt x="138" y="174"/>
                    </a:lnTo>
                    <a:lnTo>
                      <a:pt x="144" y="168"/>
                    </a:lnTo>
                    <a:lnTo>
                      <a:pt x="144" y="138"/>
                    </a:lnTo>
                    <a:lnTo>
                      <a:pt x="120" y="144"/>
                    </a:lnTo>
                    <a:lnTo>
                      <a:pt x="120" y="126"/>
                    </a:lnTo>
                    <a:lnTo>
                      <a:pt x="114" y="126"/>
                    </a:lnTo>
                    <a:lnTo>
                      <a:pt x="108" y="120"/>
                    </a:lnTo>
                    <a:lnTo>
                      <a:pt x="108" y="96"/>
                    </a:lnTo>
                    <a:lnTo>
                      <a:pt x="102" y="84"/>
                    </a:lnTo>
                    <a:lnTo>
                      <a:pt x="102" y="42"/>
                    </a:lnTo>
                    <a:lnTo>
                      <a:pt x="96" y="24"/>
                    </a:lnTo>
                    <a:lnTo>
                      <a:pt x="84" y="24"/>
                    </a:lnTo>
                    <a:lnTo>
                      <a:pt x="72" y="6"/>
                    </a:lnTo>
                    <a:lnTo>
                      <a:pt x="66" y="12"/>
                    </a:lnTo>
                    <a:lnTo>
                      <a:pt x="36" y="0"/>
                    </a:lnTo>
                    <a:lnTo>
                      <a:pt x="36" y="18"/>
                    </a:lnTo>
                    <a:lnTo>
                      <a:pt x="24" y="24"/>
                    </a:lnTo>
                    <a:lnTo>
                      <a:pt x="0" y="24"/>
                    </a:lnTo>
                    <a:lnTo>
                      <a:pt x="18" y="36"/>
                    </a:lnTo>
                    <a:lnTo>
                      <a:pt x="24" y="30"/>
                    </a:lnTo>
                    <a:lnTo>
                      <a:pt x="30" y="48"/>
                    </a:lnTo>
                    <a:lnTo>
                      <a:pt x="18" y="60"/>
                    </a:lnTo>
                    <a:lnTo>
                      <a:pt x="24" y="66"/>
                    </a:lnTo>
                    <a:lnTo>
                      <a:pt x="48" y="66"/>
                    </a:lnTo>
                    <a:lnTo>
                      <a:pt x="48" y="84"/>
                    </a:lnTo>
                    <a:lnTo>
                      <a:pt x="42" y="96"/>
                    </a:lnTo>
                    <a:lnTo>
                      <a:pt x="42" y="114"/>
                    </a:lnTo>
                    <a:lnTo>
                      <a:pt x="36" y="132"/>
                    </a:lnTo>
                    <a:lnTo>
                      <a:pt x="36" y="156"/>
                    </a:lnTo>
                    <a:lnTo>
                      <a:pt x="24" y="180"/>
                    </a:lnTo>
                    <a:lnTo>
                      <a:pt x="24" y="186"/>
                    </a:lnTo>
                    <a:lnTo>
                      <a:pt x="42" y="204"/>
                    </a:lnTo>
                    <a:lnTo>
                      <a:pt x="54" y="210"/>
                    </a:lnTo>
                    <a:lnTo>
                      <a:pt x="60" y="216"/>
                    </a:lnTo>
                    <a:lnTo>
                      <a:pt x="60" y="234"/>
                    </a:lnTo>
                    <a:lnTo>
                      <a:pt x="66" y="240"/>
                    </a:lnTo>
                    <a:lnTo>
                      <a:pt x="84" y="240"/>
                    </a:lnTo>
                    <a:lnTo>
                      <a:pt x="90" y="246"/>
                    </a:lnTo>
                    <a:lnTo>
                      <a:pt x="96" y="246"/>
                    </a:lnTo>
                    <a:lnTo>
                      <a:pt x="96" y="21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grpSp>
        <p:grpSp>
          <p:nvGrpSpPr>
            <p:cNvPr id="8" name="Group 7">
              <a:extLst>
                <a:ext uri="{FF2B5EF4-FFF2-40B4-BE49-F238E27FC236}">
                  <a16:creationId xmlns:a16="http://schemas.microsoft.com/office/drawing/2014/main" id="{B5AF4DAA-8468-2456-BF07-B009E85194C6}"/>
                </a:ext>
              </a:extLst>
            </p:cNvPr>
            <p:cNvGrpSpPr>
              <a:grpSpLocks noChangeAspect="1"/>
            </p:cNvGrpSpPr>
            <p:nvPr/>
          </p:nvGrpSpPr>
          <p:grpSpPr>
            <a:xfrm rot="540755">
              <a:off x="7153522" y="970387"/>
              <a:ext cx="6054392" cy="6346596"/>
              <a:chOff x="5260932" y="1140566"/>
              <a:chExt cx="1491853" cy="1563855"/>
            </a:xfrm>
            <a:solidFill>
              <a:schemeClr val="bg1"/>
            </a:solidFill>
          </p:grpSpPr>
          <p:sp>
            <p:nvSpPr>
              <p:cNvPr id="10" name="United Kingdom" descr="© INSCALE GmbH, 05.05.2010&#10;http://www.presentationload.com/">
                <a:extLst>
                  <a:ext uri="{FF2B5EF4-FFF2-40B4-BE49-F238E27FC236}">
                    <a16:creationId xmlns:a16="http://schemas.microsoft.com/office/drawing/2014/main" id="{D4109FA6-17CE-C1B6-EB56-5C033B9E5A3F}"/>
                  </a:ext>
                </a:extLst>
              </p:cNvPr>
              <p:cNvSpPr>
                <a:spLocks noEditPoints="1"/>
              </p:cNvSpPr>
              <p:nvPr/>
            </p:nvSpPr>
            <p:spPr bwMode="gray">
              <a:xfrm>
                <a:off x="5356823" y="1751034"/>
                <a:ext cx="272922" cy="389101"/>
              </a:xfrm>
              <a:custGeom>
                <a:avLst/>
                <a:gdLst>
                  <a:gd name="T0" fmla="*/ 2147483647 w 576"/>
                  <a:gd name="T1" fmla="*/ 2147483647 h 822"/>
                  <a:gd name="T2" fmla="*/ 2147483647 w 576"/>
                  <a:gd name="T3" fmla="*/ 2147483647 h 822"/>
                  <a:gd name="T4" fmla="*/ 2147483647 w 576"/>
                  <a:gd name="T5" fmla="*/ 2147483647 h 822"/>
                  <a:gd name="T6" fmla="*/ 2147483647 w 576"/>
                  <a:gd name="T7" fmla="*/ 2147483647 h 822"/>
                  <a:gd name="T8" fmla="*/ 2147483647 w 576"/>
                  <a:gd name="T9" fmla="*/ 2147483647 h 822"/>
                  <a:gd name="T10" fmla="*/ 2147483647 w 576"/>
                  <a:gd name="T11" fmla="*/ 2147483647 h 822"/>
                  <a:gd name="T12" fmla="*/ 2147483647 w 576"/>
                  <a:gd name="T13" fmla="*/ 2147483647 h 822"/>
                  <a:gd name="T14" fmla="*/ 2147483647 w 576"/>
                  <a:gd name="T15" fmla="*/ 0 h 822"/>
                  <a:gd name="T16" fmla="*/ 2147483647 w 576"/>
                  <a:gd name="T17" fmla="*/ 0 h 822"/>
                  <a:gd name="T18" fmla="*/ 2147483647 w 576"/>
                  <a:gd name="T19" fmla="*/ 2147483647 h 822"/>
                  <a:gd name="T20" fmla="*/ 2147483647 w 576"/>
                  <a:gd name="T21" fmla="*/ 2147483647 h 822"/>
                  <a:gd name="T22" fmla="*/ 2147483647 w 576"/>
                  <a:gd name="T23" fmla="*/ 2147483647 h 822"/>
                  <a:gd name="T24" fmla="*/ 2147483647 w 576"/>
                  <a:gd name="T25" fmla="*/ 2147483647 h 822"/>
                  <a:gd name="T26" fmla="*/ 2147483647 w 576"/>
                  <a:gd name="T27" fmla="*/ 2147483647 h 822"/>
                  <a:gd name="T28" fmla="*/ 2147483647 w 576"/>
                  <a:gd name="T29" fmla="*/ 2147483647 h 822"/>
                  <a:gd name="T30" fmla="*/ 2147483647 w 576"/>
                  <a:gd name="T31" fmla="*/ 2147483647 h 822"/>
                  <a:gd name="T32" fmla="*/ 2147483647 w 576"/>
                  <a:gd name="T33" fmla="*/ 2147483647 h 822"/>
                  <a:gd name="T34" fmla="*/ 2147483647 w 576"/>
                  <a:gd name="T35" fmla="*/ 2147483647 h 822"/>
                  <a:gd name="T36" fmla="*/ 2147483647 w 576"/>
                  <a:gd name="T37" fmla="*/ 2147483647 h 822"/>
                  <a:gd name="T38" fmla="*/ 2147483647 w 576"/>
                  <a:gd name="T39" fmla="*/ 2147483647 h 822"/>
                  <a:gd name="T40" fmla="*/ 2147483647 w 576"/>
                  <a:gd name="T41" fmla="*/ 2147483647 h 822"/>
                  <a:gd name="T42" fmla="*/ 2147483647 w 576"/>
                  <a:gd name="T43" fmla="*/ 2147483647 h 822"/>
                  <a:gd name="T44" fmla="*/ 2147483647 w 576"/>
                  <a:gd name="T45" fmla="*/ 2147483647 h 822"/>
                  <a:gd name="T46" fmla="*/ 2147483647 w 576"/>
                  <a:gd name="T47" fmla="*/ 2147483647 h 822"/>
                  <a:gd name="T48" fmla="*/ 2147483647 w 576"/>
                  <a:gd name="T49" fmla="*/ 2147483647 h 822"/>
                  <a:gd name="T50" fmla="*/ 2147483647 w 576"/>
                  <a:gd name="T51" fmla="*/ 2147483647 h 822"/>
                  <a:gd name="T52" fmla="*/ 2147483647 w 576"/>
                  <a:gd name="T53" fmla="*/ 2147483647 h 822"/>
                  <a:gd name="T54" fmla="*/ 2147483647 w 576"/>
                  <a:gd name="T55" fmla="*/ 2147483647 h 822"/>
                  <a:gd name="T56" fmla="*/ 2147483647 w 576"/>
                  <a:gd name="T57" fmla="*/ 2147483647 h 822"/>
                  <a:gd name="T58" fmla="*/ 2147483647 w 576"/>
                  <a:gd name="T59" fmla="*/ 2147483647 h 822"/>
                  <a:gd name="T60" fmla="*/ 2147483647 w 576"/>
                  <a:gd name="T61" fmla="*/ 2147483647 h 822"/>
                  <a:gd name="T62" fmla="*/ 2147483647 w 576"/>
                  <a:gd name="T63" fmla="*/ 2147483647 h 822"/>
                  <a:gd name="T64" fmla="*/ 2147483647 w 576"/>
                  <a:gd name="T65" fmla="*/ 2147483647 h 822"/>
                  <a:gd name="T66" fmla="*/ 2147483647 w 576"/>
                  <a:gd name="T67" fmla="*/ 2147483647 h 822"/>
                  <a:gd name="T68" fmla="*/ 2147483647 w 576"/>
                  <a:gd name="T69" fmla="*/ 2147483647 h 822"/>
                  <a:gd name="T70" fmla="*/ 2147483647 w 576"/>
                  <a:gd name="T71" fmla="*/ 2147483647 h 822"/>
                  <a:gd name="T72" fmla="*/ 2147483647 w 576"/>
                  <a:gd name="T73" fmla="*/ 2147483647 h 822"/>
                  <a:gd name="T74" fmla="*/ 2147483647 w 576"/>
                  <a:gd name="T75" fmla="*/ 2147483647 h 822"/>
                  <a:gd name="T76" fmla="*/ 2147483647 w 576"/>
                  <a:gd name="T77" fmla="*/ 2147483647 h 822"/>
                  <a:gd name="T78" fmla="*/ 2147483647 w 576"/>
                  <a:gd name="T79" fmla="*/ 2147483647 h 822"/>
                  <a:gd name="T80" fmla="*/ 2147483647 w 576"/>
                  <a:gd name="T81" fmla="*/ 2147483647 h 822"/>
                  <a:gd name="T82" fmla="*/ 2147483647 w 576"/>
                  <a:gd name="T83" fmla="*/ 2147483647 h 822"/>
                  <a:gd name="T84" fmla="*/ 2147483647 w 576"/>
                  <a:gd name="T85" fmla="*/ 2147483647 h 822"/>
                  <a:gd name="T86" fmla="*/ 2147483647 w 576"/>
                  <a:gd name="T87" fmla="*/ 2147483647 h 822"/>
                  <a:gd name="T88" fmla="*/ 2147483647 w 576"/>
                  <a:gd name="T89" fmla="*/ 2147483647 h 822"/>
                  <a:gd name="T90" fmla="*/ 2147483647 w 576"/>
                  <a:gd name="T91" fmla="*/ 2147483647 h 822"/>
                  <a:gd name="T92" fmla="*/ 2147483647 w 576"/>
                  <a:gd name="T93" fmla="*/ 2147483647 h 822"/>
                  <a:gd name="T94" fmla="*/ 2147483647 w 576"/>
                  <a:gd name="T95" fmla="*/ 2147483647 h 822"/>
                  <a:gd name="T96" fmla="*/ 2147483647 w 576"/>
                  <a:gd name="T97" fmla="*/ 2147483647 h 822"/>
                  <a:gd name="T98" fmla="*/ 2147483647 w 576"/>
                  <a:gd name="T99" fmla="*/ 2147483647 h 822"/>
                  <a:gd name="T100" fmla="*/ 2147483647 w 576"/>
                  <a:gd name="T101" fmla="*/ 2147483647 h 822"/>
                  <a:gd name="T102" fmla="*/ 2147483647 w 576"/>
                  <a:gd name="T103" fmla="*/ 2147483647 h 822"/>
                  <a:gd name="T104" fmla="*/ 2147483647 w 576"/>
                  <a:gd name="T105" fmla="*/ 2147483647 h 822"/>
                  <a:gd name="T106" fmla="*/ 2147483647 w 576"/>
                  <a:gd name="T107" fmla="*/ 2147483647 h 822"/>
                  <a:gd name="T108" fmla="*/ 2147483647 w 576"/>
                  <a:gd name="T109" fmla="*/ 2147483647 h 822"/>
                  <a:gd name="T110" fmla="*/ 2147483647 w 576"/>
                  <a:gd name="T111" fmla="*/ 2147483647 h 822"/>
                  <a:gd name="T112" fmla="*/ 2147483647 w 576"/>
                  <a:gd name="T113" fmla="*/ 2147483647 h 822"/>
                  <a:gd name="T114" fmla="*/ 2147483647 w 576"/>
                  <a:gd name="T115" fmla="*/ 2147483647 h 822"/>
                  <a:gd name="T116" fmla="*/ 2147483647 w 576"/>
                  <a:gd name="T117" fmla="*/ 2147483647 h 822"/>
                  <a:gd name="T118" fmla="*/ 2147483647 w 576"/>
                  <a:gd name="T119" fmla="*/ 2147483647 h 822"/>
                  <a:gd name="T120" fmla="*/ 2147483647 w 576"/>
                  <a:gd name="T121" fmla="*/ 2147483647 h 822"/>
                  <a:gd name="T122" fmla="*/ 2147483647 w 576"/>
                  <a:gd name="T123" fmla="*/ 2147483647 h 8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6"/>
                  <a:gd name="T187" fmla="*/ 0 h 822"/>
                  <a:gd name="T188" fmla="*/ 576 w 576"/>
                  <a:gd name="T189" fmla="*/ 822 h 8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6" h="822">
                    <a:moveTo>
                      <a:pt x="162" y="378"/>
                    </a:moveTo>
                    <a:lnTo>
                      <a:pt x="156" y="378"/>
                    </a:lnTo>
                    <a:lnTo>
                      <a:pt x="150" y="384"/>
                    </a:lnTo>
                    <a:lnTo>
                      <a:pt x="150" y="396"/>
                    </a:lnTo>
                    <a:lnTo>
                      <a:pt x="144" y="414"/>
                    </a:lnTo>
                    <a:lnTo>
                      <a:pt x="156" y="402"/>
                    </a:lnTo>
                    <a:lnTo>
                      <a:pt x="162" y="390"/>
                    </a:lnTo>
                    <a:lnTo>
                      <a:pt x="162" y="378"/>
                    </a:lnTo>
                    <a:close/>
                    <a:moveTo>
                      <a:pt x="132" y="312"/>
                    </a:moveTo>
                    <a:lnTo>
                      <a:pt x="126" y="312"/>
                    </a:lnTo>
                    <a:lnTo>
                      <a:pt x="126" y="336"/>
                    </a:lnTo>
                    <a:lnTo>
                      <a:pt x="132" y="336"/>
                    </a:lnTo>
                    <a:lnTo>
                      <a:pt x="138" y="330"/>
                    </a:lnTo>
                    <a:lnTo>
                      <a:pt x="150" y="330"/>
                    </a:lnTo>
                    <a:lnTo>
                      <a:pt x="144" y="318"/>
                    </a:lnTo>
                    <a:lnTo>
                      <a:pt x="138" y="312"/>
                    </a:lnTo>
                    <a:lnTo>
                      <a:pt x="132" y="312"/>
                    </a:lnTo>
                    <a:close/>
                    <a:moveTo>
                      <a:pt x="114" y="390"/>
                    </a:moveTo>
                    <a:lnTo>
                      <a:pt x="126" y="390"/>
                    </a:lnTo>
                    <a:lnTo>
                      <a:pt x="138" y="384"/>
                    </a:lnTo>
                    <a:lnTo>
                      <a:pt x="138" y="372"/>
                    </a:lnTo>
                    <a:lnTo>
                      <a:pt x="132" y="366"/>
                    </a:lnTo>
                    <a:lnTo>
                      <a:pt x="120" y="366"/>
                    </a:lnTo>
                    <a:lnTo>
                      <a:pt x="114" y="372"/>
                    </a:lnTo>
                    <a:lnTo>
                      <a:pt x="108" y="384"/>
                    </a:lnTo>
                    <a:lnTo>
                      <a:pt x="108" y="390"/>
                    </a:lnTo>
                    <a:lnTo>
                      <a:pt x="114" y="390"/>
                    </a:lnTo>
                    <a:close/>
                    <a:moveTo>
                      <a:pt x="330" y="120"/>
                    </a:moveTo>
                    <a:lnTo>
                      <a:pt x="324" y="120"/>
                    </a:lnTo>
                    <a:lnTo>
                      <a:pt x="318" y="126"/>
                    </a:lnTo>
                    <a:lnTo>
                      <a:pt x="318" y="138"/>
                    </a:lnTo>
                    <a:lnTo>
                      <a:pt x="330" y="138"/>
                    </a:lnTo>
                    <a:lnTo>
                      <a:pt x="336" y="126"/>
                    </a:lnTo>
                    <a:lnTo>
                      <a:pt x="330" y="120"/>
                    </a:lnTo>
                    <a:close/>
                    <a:moveTo>
                      <a:pt x="138" y="258"/>
                    </a:moveTo>
                    <a:lnTo>
                      <a:pt x="138" y="234"/>
                    </a:lnTo>
                    <a:lnTo>
                      <a:pt x="126" y="234"/>
                    </a:lnTo>
                    <a:lnTo>
                      <a:pt x="120" y="240"/>
                    </a:lnTo>
                    <a:lnTo>
                      <a:pt x="120" y="246"/>
                    </a:lnTo>
                    <a:lnTo>
                      <a:pt x="126" y="252"/>
                    </a:lnTo>
                    <a:lnTo>
                      <a:pt x="108" y="252"/>
                    </a:lnTo>
                    <a:lnTo>
                      <a:pt x="108" y="258"/>
                    </a:lnTo>
                    <a:lnTo>
                      <a:pt x="114" y="264"/>
                    </a:lnTo>
                    <a:lnTo>
                      <a:pt x="120" y="264"/>
                    </a:lnTo>
                    <a:lnTo>
                      <a:pt x="126" y="270"/>
                    </a:lnTo>
                    <a:lnTo>
                      <a:pt x="150" y="270"/>
                    </a:lnTo>
                    <a:lnTo>
                      <a:pt x="138" y="258"/>
                    </a:lnTo>
                    <a:close/>
                    <a:moveTo>
                      <a:pt x="474" y="0"/>
                    </a:moveTo>
                    <a:lnTo>
                      <a:pt x="468" y="0"/>
                    </a:lnTo>
                    <a:lnTo>
                      <a:pt x="456" y="12"/>
                    </a:lnTo>
                    <a:lnTo>
                      <a:pt x="474" y="12"/>
                    </a:lnTo>
                    <a:lnTo>
                      <a:pt x="474" y="6"/>
                    </a:lnTo>
                    <a:lnTo>
                      <a:pt x="480" y="0"/>
                    </a:lnTo>
                    <a:lnTo>
                      <a:pt x="474" y="0"/>
                    </a:lnTo>
                    <a:close/>
                    <a:moveTo>
                      <a:pt x="432" y="48"/>
                    </a:moveTo>
                    <a:lnTo>
                      <a:pt x="432" y="66"/>
                    </a:lnTo>
                    <a:lnTo>
                      <a:pt x="438" y="66"/>
                    </a:lnTo>
                    <a:lnTo>
                      <a:pt x="444" y="60"/>
                    </a:lnTo>
                    <a:lnTo>
                      <a:pt x="450" y="48"/>
                    </a:lnTo>
                    <a:lnTo>
                      <a:pt x="450" y="24"/>
                    </a:lnTo>
                    <a:lnTo>
                      <a:pt x="438" y="12"/>
                    </a:lnTo>
                    <a:lnTo>
                      <a:pt x="432" y="24"/>
                    </a:lnTo>
                    <a:lnTo>
                      <a:pt x="426" y="30"/>
                    </a:lnTo>
                    <a:lnTo>
                      <a:pt x="420" y="30"/>
                    </a:lnTo>
                    <a:lnTo>
                      <a:pt x="420" y="42"/>
                    </a:lnTo>
                    <a:lnTo>
                      <a:pt x="426" y="42"/>
                    </a:lnTo>
                    <a:lnTo>
                      <a:pt x="432" y="48"/>
                    </a:lnTo>
                    <a:close/>
                    <a:moveTo>
                      <a:pt x="342" y="138"/>
                    </a:moveTo>
                    <a:lnTo>
                      <a:pt x="342" y="150"/>
                    </a:lnTo>
                    <a:lnTo>
                      <a:pt x="354" y="138"/>
                    </a:lnTo>
                    <a:lnTo>
                      <a:pt x="342" y="138"/>
                    </a:lnTo>
                    <a:close/>
                    <a:moveTo>
                      <a:pt x="192" y="402"/>
                    </a:moveTo>
                    <a:lnTo>
                      <a:pt x="192" y="390"/>
                    </a:lnTo>
                    <a:lnTo>
                      <a:pt x="186" y="384"/>
                    </a:lnTo>
                    <a:lnTo>
                      <a:pt x="186" y="378"/>
                    </a:lnTo>
                    <a:lnTo>
                      <a:pt x="174" y="390"/>
                    </a:lnTo>
                    <a:lnTo>
                      <a:pt x="174" y="396"/>
                    </a:lnTo>
                    <a:lnTo>
                      <a:pt x="180" y="402"/>
                    </a:lnTo>
                    <a:lnTo>
                      <a:pt x="192" y="402"/>
                    </a:lnTo>
                    <a:close/>
                    <a:moveTo>
                      <a:pt x="504" y="588"/>
                    </a:moveTo>
                    <a:lnTo>
                      <a:pt x="498" y="594"/>
                    </a:lnTo>
                    <a:lnTo>
                      <a:pt x="498" y="600"/>
                    </a:lnTo>
                    <a:lnTo>
                      <a:pt x="480" y="600"/>
                    </a:lnTo>
                    <a:lnTo>
                      <a:pt x="480" y="588"/>
                    </a:lnTo>
                    <a:lnTo>
                      <a:pt x="486" y="576"/>
                    </a:lnTo>
                    <a:lnTo>
                      <a:pt x="498" y="564"/>
                    </a:lnTo>
                    <a:lnTo>
                      <a:pt x="492" y="558"/>
                    </a:lnTo>
                    <a:lnTo>
                      <a:pt x="456" y="540"/>
                    </a:lnTo>
                    <a:lnTo>
                      <a:pt x="450" y="540"/>
                    </a:lnTo>
                    <a:lnTo>
                      <a:pt x="444" y="534"/>
                    </a:lnTo>
                    <a:lnTo>
                      <a:pt x="450" y="534"/>
                    </a:lnTo>
                    <a:lnTo>
                      <a:pt x="456" y="528"/>
                    </a:lnTo>
                    <a:lnTo>
                      <a:pt x="480" y="528"/>
                    </a:lnTo>
                    <a:lnTo>
                      <a:pt x="468" y="516"/>
                    </a:lnTo>
                    <a:lnTo>
                      <a:pt x="468" y="510"/>
                    </a:lnTo>
                    <a:lnTo>
                      <a:pt x="456" y="498"/>
                    </a:lnTo>
                    <a:lnTo>
                      <a:pt x="450" y="486"/>
                    </a:lnTo>
                    <a:lnTo>
                      <a:pt x="432" y="468"/>
                    </a:lnTo>
                    <a:lnTo>
                      <a:pt x="420" y="468"/>
                    </a:lnTo>
                    <a:lnTo>
                      <a:pt x="414" y="456"/>
                    </a:lnTo>
                    <a:lnTo>
                      <a:pt x="402" y="450"/>
                    </a:lnTo>
                    <a:lnTo>
                      <a:pt x="390" y="438"/>
                    </a:lnTo>
                    <a:lnTo>
                      <a:pt x="390" y="414"/>
                    </a:lnTo>
                    <a:lnTo>
                      <a:pt x="396" y="402"/>
                    </a:lnTo>
                    <a:lnTo>
                      <a:pt x="396" y="390"/>
                    </a:lnTo>
                    <a:lnTo>
                      <a:pt x="384" y="390"/>
                    </a:lnTo>
                    <a:lnTo>
                      <a:pt x="378" y="384"/>
                    </a:lnTo>
                    <a:lnTo>
                      <a:pt x="372" y="372"/>
                    </a:lnTo>
                    <a:lnTo>
                      <a:pt x="360" y="360"/>
                    </a:lnTo>
                    <a:lnTo>
                      <a:pt x="342" y="354"/>
                    </a:lnTo>
                    <a:lnTo>
                      <a:pt x="324" y="354"/>
                    </a:lnTo>
                    <a:lnTo>
                      <a:pt x="306" y="360"/>
                    </a:lnTo>
                    <a:lnTo>
                      <a:pt x="294" y="366"/>
                    </a:lnTo>
                    <a:lnTo>
                      <a:pt x="288" y="366"/>
                    </a:lnTo>
                    <a:lnTo>
                      <a:pt x="270" y="348"/>
                    </a:lnTo>
                    <a:lnTo>
                      <a:pt x="282" y="348"/>
                    </a:lnTo>
                    <a:lnTo>
                      <a:pt x="294" y="354"/>
                    </a:lnTo>
                    <a:lnTo>
                      <a:pt x="306" y="354"/>
                    </a:lnTo>
                    <a:lnTo>
                      <a:pt x="330" y="342"/>
                    </a:lnTo>
                    <a:lnTo>
                      <a:pt x="336" y="336"/>
                    </a:lnTo>
                    <a:lnTo>
                      <a:pt x="330" y="336"/>
                    </a:lnTo>
                    <a:lnTo>
                      <a:pt x="324" y="330"/>
                    </a:lnTo>
                    <a:lnTo>
                      <a:pt x="306" y="330"/>
                    </a:lnTo>
                    <a:lnTo>
                      <a:pt x="330" y="324"/>
                    </a:lnTo>
                    <a:lnTo>
                      <a:pt x="336" y="318"/>
                    </a:lnTo>
                    <a:lnTo>
                      <a:pt x="348" y="312"/>
                    </a:lnTo>
                    <a:lnTo>
                      <a:pt x="360" y="300"/>
                    </a:lnTo>
                    <a:lnTo>
                      <a:pt x="360" y="288"/>
                    </a:lnTo>
                    <a:lnTo>
                      <a:pt x="366" y="276"/>
                    </a:lnTo>
                    <a:lnTo>
                      <a:pt x="372" y="270"/>
                    </a:lnTo>
                    <a:lnTo>
                      <a:pt x="378" y="258"/>
                    </a:lnTo>
                    <a:lnTo>
                      <a:pt x="384" y="252"/>
                    </a:lnTo>
                    <a:lnTo>
                      <a:pt x="396" y="246"/>
                    </a:lnTo>
                    <a:lnTo>
                      <a:pt x="402" y="246"/>
                    </a:lnTo>
                    <a:lnTo>
                      <a:pt x="402" y="240"/>
                    </a:lnTo>
                    <a:lnTo>
                      <a:pt x="396" y="234"/>
                    </a:lnTo>
                    <a:lnTo>
                      <a:pt x="318" y="234"/>
                    </a:lnTo>
                    <a:lnTo>
                      <a:pt x="318" y="228"/>
                    </a:lnTo>
                    <a:lnTo>
                      <a:pt x="288" y="228"/>
                    </a:lnTo>
                    <a:lnTo>
                      <a:pt x="276" y="234"/>
                    </a:lnTo>
                    <a:lnTo>
                      <a:pt x="264" y="234"/>
                    </a:lnTo>
                    <a:lnTo>
                      <a:pt x="258" y="240"/>
                    </a:lnTo>
                    <a:lnTo>
                      <a:pt x="252" y="240"/>
                    </a:lnTo>
                    <a:lnTo>
                      <a:pt x="264" y="228"/>
                    </a:lnTo>
                    <a:lnTo>
                      <a:pt x="252" y="216"/>
                    </a:lnTo>
                    <a:lnTo>
                      <a:pt x="270" y="210"/>
                    </a:lnTo>
                    <a:lnTo>
                      <a:pt x="300" y="192"/>
                    </a:lnTo>
                    <a:lnTo>
                      <a:pt x="312" y="186"/>
                    </a:lnTo>
                    <a:lnTo>
                      <a:pt x="324" y="162"/>
                    </a:lnTo>
                    <a:lnTo>
                      <a:pt x="318" y="156"/>
                    </a:lnTo>
                    <a:lnTo>
                      <a:pt x="288" y="156"/>
                    </a:lnTo>
                    <a:lnTo>
                      <a:pt x="276" y="162"/>
                    </a:lnTo>
                    <a:lnTo>
                      <a:pt x="258" y="168"/>
                    </a:lnTo>
                    <a:lnTo>
                      <a:pt x="240" y="168"/>
                    </a:lnTo>
                    <a:lnTo>
                      <a:pt x="228" y="162"/>
                    </a:lnTo>
                    <a:lnTo>
                      <a:pt x="216" y="162"/>
                    </a:lnTo>
                    <a:lnTo>
                      <a:pt x="210" y="168"/>
                    </a:lnTo>
                    <a:lnTo>
                      <a:pt x="210" y="174"/>
                    </a:lnTo>
                    <a:lnTo>
                      <a:pt x="216" y="180"/>
                    </a:lnTo>
                    <a:lnTo>
                      <a:pt x="204" y="180"/>
                    </a:lnTo>
                    <a:lnTo>
                      <a:pt x="192" y="192"/>
                    </a:lnTo>
                    <a:lnTo>
                      <a:pt x="192" y="210"/>
                    </a:lnTo>
                    <a:lnTo>
                      <a:pt x="198" y="216"/>
                    </a:lnTo>
                    <a:lnTo>
                      <a:pt x="156" y="222"/>
                    </a:lnTo>
                    <a:lnTo>
                      <a:pt x="156" y="234"/>
                    </a:lnTo>
                    <a:lnTo>
                      <a:pt x="168" y="240"/>
                    </a:lnTo>
                    <a:lnTo>
                      <a:pt x="180" y="264"/>
                    </a:lnTo>
                    <a:lnTo>
                      <a:pt x="162" y="282"/>
                    </a:lnTo>
                    <a:lnTo>
                      <a:pt x="162" y="294"/>
                    </a:lnTo>
                    <a:lnTo>
                      <a:pt x="144" y="300"/>
                    </a:lnTo>
                    <a:lnTo>
                      <a:pt x="156" y="312"/>
                    </a:lnTo>
                    <a:lnTo>
                      <a:pt x="168" y="312"/>
                    </a:lnTo>
                    <a:lnTo>
                      <a:pt x="180" y="306"/>
                    </a:lnTo>
                    <a:lnTo>
                      <a:pt x="186" y="300"/>
                    </a:lnTo>
                    <a:lnTo>
                      <a:pt x="186" y="318"/>
                    </a:lnTo>
                    <a:lnTo>
                      <a:pt x="180" y="318"/>
                    </a:lnTo>
                    <a:lnTo>
                      <a:pt x="168" y="330"/>
                    </a:lnTo>
                    <a:lnTo>
                      <a:pt x="156" y="336"/>
                    </a:lnTo>
                    <a:lnTo>
                      <a:pt x="156" y="360"/>
                    </a:lnTo>
                    <a:lnTo>
                      <a:pt x="162" y="372"/>
                    </a:lnTo>
                    <a:lnTo>
                      <a:pt x="168" y="366"/>
                    </a:lnTo>
                    <a:lnTo>
                      <a:pt x="198" y="366"/>
                    </a:lnTo>
                    <a:lnTo>
                      <a:pt x="210" y="360"/>
                    </a:lnTo>
                    <a:lnTo>
                      <a:pt x="216" y="354"/>
                    </a:lnTo>
                    <a:lnTo>
                      <a:pt x="198" y="372"/>
                    </a:lnTo>
                    <a:lnTo>
                      <a:pt x="210" y="402"/>
                    </a:lnTo>
                    <a:lnTo>
                      <a:pt x="204" y="408"/>
                    </a:lnTo>
                    <a:lnTo>
                      <a:pt x="198" y="420"/>
                    </a:lnTo>
                    <a:lnTo>
                      <a:pt x="186" y="426"/>
                    </a:lnTo>
                    <a:lnTo>
                      <a:pt x="180" y="438"/>
                    </a:lnTo>
                    <a:lnTo>
                      <a:pt x="180" y="450"/>
                    </a:lnTo>
                    <a:lnTo>
                      <a:pt x="186" y="456"/>
                    </a:lnTo>
                    <a:lnTo>
                      <a:pt x="204" y="456"/>
                    </a:lnTo>
                    <a:lnTo>
                      <a:pt x="216" y="450"/>
                    </a:lnTo>
                    <a:lnTo>
                      <a:pt x="240" y="450"/>
                    </a:lnTo>
                    <a:lnTo>
                      <a:pt x="252" y="444"/>
                    </a:lnTo>
                    <a:lnTo>
                      <a:pt x="258" y="438"/>
                    </a:lnTo>
                    <a:lnTo>
                      <a:pt x="270" y="432"/>
                    </a:lnTo>
                    <a:lnTo>
                      <a:pt x="300" y="438"/>
                    </a:lnTo>
                    <a:lnTo>
                      <a:pt x="288" y="444"/>
                    </a:lnTo>
                    <a:lnTo>
                      <a:pt x="264" y="468"/>
                    </a:lnTo>
                    <a:lnTo>
                      <a:pt x="264" y="474"/>
                    </a:lnTo>
                    <a:lnTo>
                      <a:pt x="282" y="492"/>
                    </a:lnTo>
                    <a:lnTo>
                      <a:pt x="294" y="492"/>
                    </a:lnTo>
                    <a:lnTo>
                      <a:pt x="300" y="498"/>
                    </a:lnTo>
                    <a:lnTo>
                      <a:pt x="306" y="498"/>
                    </a:lnTo>
                    <a:lnTo>
                      <a:pt x="312" y="516"/>
                    </a:lnTo>
                    <a:lnTo>
                      <a:pt x="294" y="534"/>
                    </a:lnTo>
                    <a:lnTo>
                      <a:pt x="294" y="564"/>
                    </a:lnTo>
                    <a:lnTo>
                      <a:pt x="222" y="564"/>
                    </a:lnTo>
                    <a:lnTo>
                      <a:pt x="216" y="558"/>
                    </a:lnTo>
                    <a:lnTo>
                      <a:pt x="198" y="558"/>
                    </a:lnTo>
                    <a:lnTo>
                      <a:pt x="192" y="564"/>
                    </a:lnTo>
                    <a:lnTo>
                      <a:pt x="210" y="582"/>
                    </a:lnTo>
                    <a:lnTo>
                      <a:pt x="186" y="600"/>
                    </a:lnTo>
                    <a:lnTo>
                      <a:pt x="228" y="594"/>
                    </a:lnTo>
                    <a:lnTo>
                      <a:pt x="228" y="618"/>
                    </a:lnTo>
                    <a:lnTo>
                      <a:pt x="216" y="642"/>
                    </a:lnTo>
                    <a:lnTo>
                      <a:pt x="210" y="648"/>
                    </a:lnTo>
                    <a:lnTo>
                      <a:pt x="198" y="654"/>
                    </a:lnTo>
                    <a:lnTo>
                      <a:pt x="180" y="660"/>
                    </a:lnTo>
                    <a:lnTo>
                      <a:pt x="168" y="666"/>
                    </a:lnTo>
                    <a:lnTo>
                      <a:pt x="162" y="666"/>
                    </a:lnTo>
                    <a:lnTo>
                      <a:pt x="162" y="690"/>
                    </a:lnTo>
                    <a:lnTo>
                      <a:pt x="168" y="696"/>
                    </a:lnTo>
                    <a:lnTo>
                      <a:pt x="174" y="696"/>
                    </a:lnTo>
                    <a:lnTo>
                      <a:pt x="180" y="690"/>
                    </a:lnTo>
                    <a:lnTo>
                      <a:pt x="192" y="684"/>
                    </a:lnTo>
                    <a:lnTo>
                      <a:pt x="198" y="678"/>
                    </a:lnTo>
                    <a:lnTo>
                      <a:pt x="204" y="684"/>
                    </a:lnTo>
                    <a:lnTo>
                      <a:pt x="204" y="690"/>
                    </a:lnTo>
                    <a:lnTo>
                      <a:pt x="210" y="696"/>
                    </a:lnTo>
                    <a:lnTo>
                      <a:pt x="234" y="696"/>
                    </a:lnTo>
                    <a:lnTo>
                      <a:pt x="240" y="702"/>
                    </a:lnTo>
                    <a:lnTo>
                      <a:pt x="252" y="708"/>
                    </a:lnTo>
                    <a:lnTo>
                      <a:pt x="258" y="708"/>
                    </a:lnTo>
                    <a:lnTo>
                      <a:pt x="276" y="702"/>
                    </a:lnTo>
                    <a:lnTo>
                      <a:pt x="288" y="696"/>
                    </a:lnTo>
                    <a:lnTo>
                      <a:pt x="294" y="690"/>
                    </a:lnTo>
                    <a:lnTo>
                      <a:pt x="318" y="690"/>
                    </a:lnTo>
                    <a:lnTo>
                      <a:pt x="312" y="696"/>
                    </a:lnTo>
                    <a:lnTo>
                      <a:pt x="300" y="702"/>
                    </a:lnTo>
                    <a:lnTo>
                      <a:pt x="294" y="714"/>
                    </a:lnTo>
                    <a:lnTo>
                      <a:pt x="282" y="720"/>
                    </a:lnTo>
                    <a:lnTo>
                      <a:pt x="276" y="726"/>
                    </a:lnTo>
                    <a:lnTo>
                      <a:pt x="210" y="726"/>
                    </a:lnTo>
                    <a:lnTo>
                      <a:pt x="210" y="738"/>
                    </a:lnTo>
                    <a:lnTo>
                      <a:pt x="198" y="738"/>
                    </a:lnTo>
                    <a:lnTo>
                      <a:pt x="186" y="744"/>
                    </a:lnTo>
                    <a:lnTo>
                      <a:pt x="180" y="750"/>
                    </a:lnTo>
                    <a:lnTo>
                      <a:pt x="180" y="768"/>
                    </a:lnTo>
                    <a:lnTo>
                      <a:pt x="174" y="774"/>
                    </a:lnTo>
                    <a:lnTo>
                      <a:pt x="144" y="774"/>
                    </a:lnTo>
                    <a:lnTo>
                      <a:pt x="144" y="780"/>
                    </a:lnTo>
                    <a:lnTo>
                      <a:pt x="138" y="786"/>
                    </a:lnTo>
                    <a:lnTo>
                      <a:pt x="138" y="792"/>
                    </a:lnTo>
                    <a:lnTo>
                      <a:pt x="126" y="804"/>
                    </a:lnTo>
                    <a:lnTo>
                      <a:pt x="114" y="810"/>
                    </a:lnTo>
                    <a:lnTo>
                      <a:pt x="108" y="810"/>
                    </a:lnTo>
                    <a:lnTo>
                      <a:pt x="108" y="816"/>
                    </a:lnTo>
                    <a:lnTo>
                      <a:pt x="114" y="816"/>
                    </a:lnTo>
                    <a:lnTo>
                      <a:pt x="120" y="822"/>
                    </a:lnTo>
                    <a:lnTo>
                      <a:pt x="150" y="822"/>
                    </a:lnTo>
                    <a:lnTo>
                      <a:pt x="156" y="810"/>
                    </a:lnTo>
                    <a:lnTo>
                      <a:pt x="174" y="792"/>
                    </a:lnTo>
                    <a:lnTo>
                      <a:pt x="210" y="792"/>
                    </a:lnTo>
                    <a:lnTo>
                      <a:pt x="216" y="798"/>
                    </a:lnTo>
                    <a:lnTo>
                      <a:pt x="228" y="804"/>
                    </a:lnTo>
                    <a:lnTo>
                      <a:pt x="240" y="804"/>
                    </a:lnTo>
                    <a:lnTo>
                      <a:pt x="246" y="792"/>
                    </a:lnTo>
                    <a:lnTo>
                      <a:pt x="252" y="786"/>
                    </a:lnTo>
                    <a:lnTo>
                      <a:pt x="258" y="774"/>
                    </a:lnTo>
                    <a:lnTo>
                      <a:pt x="270" y="762"/>
                    </a:lnTo>
                    <a:lnTo>
                      <a:pt x="288" y="762"/>
                    </a:lnTo>
                    <a:lnTo>
                      <a:pt x="300" y="774"/>
                    </a:lnTo>
                    <a:lnTo>
                      <a:pt x="330" y="774"/>
                    </a:lnTo>
                    <a:lnTo>
                      <a:pt x="354" y="762"/>
                    </a:lnTo>
                    <a:lnTo>
                      <a:pt x="360" y="762"/>
                    </a:lnTo>
                    <a:lnTo>
                      <a:pt x="366" y="768"/>
                    </a:lnTo>
                    <a:lnTo>
                      <a:pt x="378" y="768"/>
                    </a:lnTo>
                    <a:lnTo>
                      <a:pt x="390" y="774"/>
                    </a:lnTo>
                    <a:lnTo>
                      <a:pt x="396" y="774"/>
                    </a:lnTo>
                    <a:lnTo>
                      <a:pt x="396" y="768"/>
                    </a:lnTo>
                    <a:lnTo>
                      <a:pt x="390" y="762"/>
                    </a:lnTo>
                    <a:lnTo>
                      <a:pt x="390" y="750"/>
                    </a:lnTo>
                    <a:lnTo>
                      <a:pt x="396" y="750"/>
                    </a:lnTo>
                    <a:lnTo>
                      <a:pt x="408" y="756"/>
                    </a:lnTo>
                    <a:lnTo>
                      <a:pt x="414" y="762"/>
                    </a:lnTo>
                    <a:lnTo>
                      <a:pt x="426" y="756"/>
                    </a:lnTo>
                    <a:lnTo>
                      <a:pt x="498" y="756"/>
                    </a:lnTo>
                    <a:lnTo>
                      <a:pt x="522" y="750"/>
                    </a:lnTo>
                    <a:lnTo>
                      <a:pt x="534" y="744"/>
                    </a:lnTo>
                    <a:lnTo>
                      <a:pt x="540" y="732"/>
                    </a:lnTo>
                    <a:lnTo>
                      <a:pt x="546" y="726"/>
                    </a:lnTo>
                    <a:lnTo>
                      <a:pt x="552" y="714"/>
                    </a:lnTo>
                    <a:lnTo>
                      <a:pt x="498" y="708"/>
                    </a:lnTo>
                    <a:lnTo>
                      <a:pt x="522" y="702"/>
                    </a:lnTo>
                    <a:lnTo>
                      <a:pt x="516" y="684"/>
                    </a:lnTo>
                    <a:lnTo>
                      <a:pt x="528" y="672"/>
                    </a:lnTo>
                    <a:lnTo>
                      <a:pt x="540" y="666"/>
                    </a:lnTo>
                    <a:lnTo>
                      <a:pt x="546" y="666"/>
                    </a:lnTo>
                    <a:lnTo>
                      <a:pt x="558" y="660"/>
                    </a:lnTo>
                    <a:lnTo>
                      <a:pt x="564" y="654"/>
                    </a:lnTo>
                    <a:lnTo>
                      <a:pt x="576" y="618"/>
                    </a:lnTo>
                    <a:lnTo>
                      <a:pt x="570" y="606"/>
                    </a:lnTo>
                    <a:lnTo>
                      <a:pt x="564" y="600"/>
                    </a:lnTo>
                    <a:lnTo>
                      <a:pt x="552" y="594"/>
                    </a:lnTo>
                    <a:lnTo>
                      <a:pt x="540" y="594"/>
                    </a:lnTo>
                    <a:lnTo>
                      <a:pt x="528" y="588"/>
                    </a:lnTo>
                    <a:lnTo>
                      <a:pt x="504" y="588"/>
                    </a:lnTo>
                    <a:close/>
                    <a:moveTo>
                      <a:pt x="222" y="486"/>
                    </a:moveTo>
                    <a:lnTo>
                      <a:pt x="216" y="480"/>
                    </a:lnTo>
                    <a:lnTo>
                      <a:pt x="204" y="480"/>
                    </a:lnTo>
                    <a:lnTo>
                      <a:pt x="204" y="486"/>
                    </a:lnTo>
                    <a:lnTo>
                      <a:pt x="198" y="498"/>
                    </a:lnTo>
                    <a:lnTo>
                      <a:pt x="192" y="504"/>
                    </a:lnTo>
                    <a:lnTo>
                      <a:pt x="210" y="504"/>
                    </a:lnTo>
                    <a:lnTo>
                      <a:pt x="222" y="492"/>
                    </a:lnTo>
                    <a:lnTo>
                      <a:pt x="222" y="486"/>
                    </a:lnTo>
                    <a:close/>
                    <a:moveTo>
                      <a:pt x="126" y="504"/>
                    </a:moveTo>
                    <a:lnTo>
                      <a:pt x="132" y="498"/>
                    </a:lnTo>
                    <a:lnTo>
                      <a:pt x="132" y="492"/>
                    </a:lnTo>
                    <a:lnTo>
                      <a:pt x="144" y="492"/>
                    </a:lnTo>
                    <a:lnTo>
                      <a:pt x="150" y="480"/>
                    </a:lnTo>
                    <a:lnTo>
                      <a:pt x="156" y="474"/>
                    </a:lnTo>
                    <a:lnTo>
                      <a:pt x="156" y="462"/>
                    </a:lnTo>
                    <a:lnTo>
                      <a:pt x="138" y="444"/>
                    </a:lnTo>
                    <a:lnTo>
                      <a:pt x="138" y="432"/>
                    </a:lnTo>
                    <a:lnTo>
                      <a:pt x="132" y="438"/>
                    </a:lnTo>
                    <a:lnTo>
                      <a:pt x="126" y="426"/>
                    </a:lnTo>
                    <a:lnTo>
                      <a:pt x="120" y="420"/>
                    </a:lnTo>
                    <a:lnTo>
                      <a:pt x="78" y="420"/>
                    </a:lnTo>
                    <a:lnTo>
                      <a:pt x="72" y="426"/>
                    </a:lnTo>
                    <a:lnTo>
                      <a:pt x="30" y="450"/>
                    </a:lnTo>
                    <a:lnTo>
                      <a:pt x="30" y="462"/>
                    </a:lnTo>
                    <a:lnTo>
                      <a:pt x="24" y="462"/>
                    </a:lnTo>
                    <a:lnTo>
                      <a:pt x="18" y="468"/>
                    </a:lnTo>
                    <a:lnTo>
                      <a:pt x="12" y="468"/>
                    </a:lnTo>
                    <a:lnTo>
                      <a:pt x="0" y="480"/>
                    </a:lnTo>
                    <a:lnTo>
                      <a:pt x="6" y="486"/>
                    </a:lnTo>
                    <a:lnTo>
                      <a:pt x="30" y="498"/>
                    </a:lnTo>
                    <a:lnTo>
                      <a:pt x="42" y="498"/>
                    </a:lnTo>
                    <a:lnTo>
                      <a:pt x="66" y="474"/>
                    </a:lnTo>
                    <a:lnTo>
                      <a:pt x="84" y="498"/>
                    </a:lnTo>
                    <a:lnTo>
                      <a:pt x="120" y="504"/>
                    </a:lnTo>
                    <a:lnTo>
                      <a:pt x="126" y="504"/>
                    </a:lnTo>
                    <a:close/>
                    <a:moveTo>
                      <a:pt x="78" y="228"/>
                    </a:moveTo>
                    <a:lnTo>
                      <a:pt x="72" y="228"/>
                    </a:lnTo>
                    <a:lnTo>
                      <a:pt x="66" y="234"/>
                    </a:lnTo>
                    <a:lnTo>
                      <a:pt x="66" y="240"/>
                    </a:lnTo>
                    <a:lnTo>
                      <a:pt x="84" y="240"/>
                    </a:lnTo>
                    <a:lnTo>
                      <a:pt x="84" y="228"/>
                    </a:lnTo>
                    <a:lnTo>
                      <a:pt x="78" y="228"/>
                    </a:lnTo>
                    <a:close/>
                    <a:moveTo>
                      <a:pt x="108" y="210"/>
                    </a:moveTo>
                    <a:lnTo>
                      <a:pt x="126" y="210"/>
                    </a:lnTo>
                    <a:lnTo>
                      <a:pt x="132" y="204"/>
                    </a:lnTo>
                    <a:lnTo>
                      <a:pt x="132" y="198"/>
                    </a:lnTo>
                    <a:lnTo>
                      <a:pt x="138" y="186"/>
                    </a:lnTo>
                    <a:lnTo>
                      <a:pt x="150" y="174"/>
                    </a:lnTo>
                    <a:lnTo>
                      <a:pt x="150" y="168"/>
                    </a:lnTo>
                    <a:lnTo>
                      <a:pt x="138" y="174"/>
                    </a:lnTo>
                    <a:lnTo>
                      <a:pt x="132" y="174"/>
                    </a:lnTo>
                    <a:lnTo>
                      <a:pt x="114" y="192"/>
                    </a:lnTo>
                    <a:lnTo>
                      <a:pt x="108" y="186"/>
                    </a:lnTo>
                    <a:lnTo>
                      <a:pt x="96" y="186"/>
                    </a:lnTo>
                    <a:lnTo>
                      <a:pt x="90" y="192"/>
                    </a:lnTo>
                    <a:lnTo>
                      <a:pt x="90" y="210"/>
                    </a:lnTo>
                    <a:lnTo>
                      <a:pt x="96" y="216"/>
                    </a:lnTo>
                    <a:lnTo>
                      <a:pt x="96" y="228"/>
                    </a:lnTo>
                    <a:lnTo>
                      <a:pt x="108" y="210"/>
                    </a:lnTo>
                    <a:close/>
                    <a:moveTo>
                      <a:pt x="72" y="252"/>
                    </a:moveTo>
                    <a:lnTo>
                      <a:pt x="60" y="282"/>
                    </a:lnTo>
                    <a:lnTo>
                      <a:pt x="78" y="258"/>
                    </a:lnTo>
                    <a:lnTo>
                      <a:pt x="72" y="25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2" name="Ukraine" descr="© INSCALE GmbH, 05.05.2010&#10;http://www.presentationload.com/">
                <a:extLst>
                  <a:ext uri="{FF2B5EF4-FFF2-40B4-BE49-F238E27FC236}">
                    <a16:creationId xmlns:a16="http://schemas.microsoft.com/office/drawing/2014/main" id="{055E4279-5CA8-644E-3F98-029ABC9D2DA6}"/>
                  </a:ext>
                </a:extLst>
              </p:cNvPr>
              <p:cNvSpPr>
                <a:spLocks/>
              </p:cNvSpPr>
              <p:nvPr/>
            </p:nvSpPr>
            <p:spPr bwMode="gray">
              <a:xfrm>
                <a:off x="6225380" y="2051619"/>
                <a:ext cx="527405" cy="295052"/>
              </a:xfrm>
              <a:custGeom>
                <a:avLst/>
                <a:gdLst>
                  <a:gd name="T0" fmla="*/ 2147483647 w 1116"/>
                  <a:gd name="T1" fmla="*/ 2147483647 h 624"/>
                  <a:gd name="T2" fmla="*/ 2147483647 w 1116"/>
                  <a:gd name="T3" fmla="*/ 2147483647 h 624"/>
                  <a:gd name="T4" fmla="*/ 2147483647 w 1116"/>
                  <a:gd name="T5" fmla="*/ 2147483647 h 624"/>
                  <a:gd name="T6" fmla="*/ 2147483647 w 1116"/>
                  <a:gd name="T7" fmla="*/ 2147483647 h 624"/>
                  <a:gd name="T8" fmla="*/ 2147483647 w 1116"/>
                  <a:gd name="T9" fmla="*/ 2147483647 h 624"/>
                  <a:gd name="T10" fmla="*/ 2147483647 w 1116"/>
                  <a:gd name="T11" fmla="*/ 2147483647 h 624"/>
                  <a:gd name="T12" fmla="*/ 2147483647 w 1116"/>
                  <a:gd name="T13" fmla="*/ 2147483647 h 624"/>
                  <a:gd name="T14" fmla="*/ 2147483647 w 1116"/>
                  <a:gd name="T15" fmla="*/ 2147483647 h 624"/>
                  <a:gd name="T16" fmla="*/ 2147483647 w 1116"/>
                  <a:gd name="T17" fmla="*/ 2147483647 h 624"/>
                  <a:gd name="T18" fmla="*/ 2147483647 w 1116"/>
                  <a:gd name="T19" fmla="*/ 2147483647 h 624"/>
                  <a:gd name="T20" fmla="*/ 2147483647 w 1116"/>
                  <a:gd name="T21" fmla="*/ 2147483647 h 624"/>
                  <a:gd name="T22" fmla="*/ 2147483647 w 1116"/>
                  <a:gd name="T23" fmla="*/ 2147483647 h 624"/>
                  <a:gd name="T24" fmla="*/ 2147483647 w 1116"/>
                  <a:gd name="T25" fmla="*/ 2147483647 h 624"/>
                  <a:gd name="T26" fmla="*/ 2147483647 w 1116"/>
                  <a:gd name="T27" fmla="*/ 2147483647 h 624"/>
                  <a:gd name="T28" fmla="*/ 2147483647 w 1116"/>
                  <a:gd name="T29" fmla="*/ 2147483647 h 624"/>
                  <a:gd name="T30" fmla="*/ 2147483647 w 1116"/>
                  <a:gd name="T31" fmla="*/ 2147483647 h 624"/>
                  <a:gd name="T32" fmla="*/ 2147483647 w 1116"/>
                  <a:gd name="T33" fmla="*/ 2147483647 h 624"/>
                  <a:gd name="T34" fmla="*/ 2147483647 w 1116"/>
                  <a:gd name="T35" fmla="*/ 2147483647 h 624"/>
                  <a:gd name="T36" fmla="*/ 2147483647 w 1116"/>
                  <a:gd name="T37" fmla="*/ 2147483647 h 624"/>
                  <a:gd name="T38" fmla="*/ 2147483647 w 1116"/>
                  <a:gd name="T39" fmla="*/ 2147483647 h 624"/>
                  <a:gd name="T40" fmla="*/ 2147483647 w 1116"/>
                  <a:gd name="T41" fmla="*/ 2147483647 h 624"/>
                  <a:gd name="T42" fmla="*/ 2147483647 w 1116"/>
                  <a:gd name="T43" fmla="*/ 2147483647 h 624"/>
                  <a:gd name="T44" fmla="*/ 2147483647 w 1116"/>
                  <a:gd name="T45" fmla="*/ 2147483647 h 624"/>
                  <a:gd name="T46" fmla="*/ 2147483647 w 1116"/>
                  <a:gd name="T47" fmla="*/ 2147483647 h 624"/>
                  <a:gd name="T48" fmla="*/ 2147483647 w 1116"/>
                  <a:gd name="T49" fmla="*/ 2147483647 h 624"/>
                  <a:gd name="T50" fmla="*/ 2147483647 w 1116"/>
                  <a:gd name="T51" fmla="*/ 2147483647 h 624"/>
                  <a:gd name="T52" fmla="*/ 2147483647 w 1116"/>
                  <a:gd name="T53" fmla="*/ 2147483647 h 624"/>
                  <a:gd name="T54" fmla="*/ 2147483647 w 1116"/>
                  <a:gd name="T55" fmla="*/ 2147483647 h 624"/>
                  <a:gd name="T56" fmla="*/ 2147483647 w 1116"/>
                  <a:gd name="T57" fmla="*/ 2147483647 h 624"/>
                  <a:gd name="T58" fmla="*/ 2147483647 w 1116"/>
                  <a:gd name="T59" fmla="*/ 2147483647 h 624"/>
                  <a:gd name="T60" fmla="*/ 2147483647 w 1116"/>
                  <a:gd name="T61" fmla="*/ 2147483647 h 624"/>
                  <a:gd name="T62" fmla="*/ 2147483647 w 1116"/>
                  <a:gd name="T63" fmla="*/ 2147483647 h 624"/>
                  <a:gd name="T64" fmla="*/ 2147483647 w 1116"/>
                  <a:gd name="T65" fmla="*/ 2147483647 h 624"/>
                  <a:gd name="T66" fmla="*/ 2147483647 w 1116"/>
                  <a:gd name="T67" fmla="*/ 2147483647 h 624"/>
                  <a:gd name="T68" fmla="*/ 2147483647 w 1116"/>
                  <a:gd name="T69" fmla="*/ 2147483647 h 624"/>
                  <a:gd name="T70" fmla="*/ 2147483647 w 1116"/>
                  <a:gd name="T71" fmla="*/ 2147483647 h 624"/>
                  <a:gd name="T72" fmla="*/ 2147483647 w 1116"/>
                  <a:gd name="T73" fmla="*/ 2147483647 h 624"/>
                  <a:gd name="T74" fmla="*/ 2147483647 w 1116"/>
                  <a:gd name="T75" fmla="*/ 2147483647 h 624"/>
                  <a:gd name="T76" fmla="*/ 2147483647 w 1116"/>
                  <a:gd name="T77" fmla="*/ 2147483647 h 624"/>
                  <a:gd name="T78" fmla="*/ 2147483647 w 1116"/>
                  <a:gd name="T79" fmla="*/ 2147483647 h 624"/>
                  <a:gd name="T80" fmla="*/ 2147483647 w 1116"/>
                  <a:gd name="T81" fmla="*/ 2147483647 h 624"/>
                  <a:gd name="T82" fmla="*/ 2147483647 w 1116"/>
                  <a:gd name="T83" fmla="*/ 2147483647 h 624"/>
                  <a:gd name="T84" fmla="*/ 2147483647 w 1116"/>
                  <a:gd name="T85" fmla="*/ 2147483647 h 624"/>
                  <a:gd name="T86" fmla="*/ 2147483647 w 1116"/>
                  <a:gd name="T87" fmla="*/ 2147483647 h 624"/>
                  <a:gd name="T88" fmla="*/ 2147483647 w 1116"/>
                  <a:gd name="T89" fmla="*/ 0 h 624"/>
                  <a:gd name="T90" fmla="*/ 2147483647 w 1116"/>
                  <a:gd name="T91" fmla="*/ 2147483647 h 624"/>
                  <a:gd name="T92" fmla="*/ 2147483647 w 1116"/>
                  <a:gd name="T93" fmla="*/ 2147483647 h 624"/>
                  <a:gd name="T94" fmla="*/ 2147483647 w 1116"/>
                  <a:gd name="T95" fmla="*/ 2147483647 h 624"/>
                  <a:gd name="T96" fmla="*/ 2147483647 w 1116"/>
                  <a:gd name="T97" fmla="*/ 2147483647 h 624"/>
                  <a:gd name="T98" fmla="*/ 2147483647 w 1116"/>
                  <a:gd name="T99" fmla="*/ 2147483647 h 624"/>
                  <a:gd name="T100" fmla="*/ 2147483647 w 1116"/>
                  <a:gd name="T101" fmla="*/ 2147483647 h 624"/>
                  <a:gd name="T102" fmla="*/ 2147483647 w 1116"/>
                  <a:gd name="T103" fmla="*/ 2147483647 h 624"/>
                  <a:gd name="T104" fmla="*/ 2147483647 w 1116"/>
                  <a:gd name="T105" fmla="*/ 2147483647 h 624"/>
                  <a:gd name="T106" fmla="*/ 2147483647 w 1116"/>
                  <a:gd name="T107" fmla="*/ 2147483647 h 624"/>
                  <a:gd name="T108" fmla="*/ 2147483647 w 1116"/>
                  <a:gd name="T109" fmla="*/ 2147483647 h 624"/>
                  <a:gd name="T110" fmla="*/ 2147483647 w 1116"/>
                  <a:gd name="T111" fmla="*/ 2147483647 h 624"/>
                  <a:gd name="T112" fmla="*/ 2147483647 w 1116"/>
                  <a:gd name="T113" fmla="*/ 2147483647 h 624"/>
                  <a:gd name="T114" fmla="*/ 2147483647 w 1116"/>
                  <a:gd name="T115" fmla="*/ 2147483647 h 624"/>
                  <a:gd name="T116" fmla="*/ 2147483647 w 1116"/>
                  <a:gd name="T117" fmla="*/ 2147483647 h 6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16"/>
                  <a:gd name="T178" fmla="*/ 0 h 624"/>
                  <a:gd name="T179" fmla="*/ 1116 w 1116"/>
                  <a:gd name="T180" fmla="*/ 624 h 6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16" h="624">
                    <a:moveTo>
                      <a:pt x="24" y="324"/>
                    </a:moveTo>
                    <a:lnTo>
                      <a:pt x="30" y="324"/>
                    </a:lnTo>
                    <a:lnTo>
                      <a:pt x="36" y="330"/>
                    </a:lnTo>
                    <a:lnTo>
                      <a:pt x="48" y="330"/>
                    </a:lnTo>
                    <a:lnTo>
                      <a:pt x="54" y="336"/>
                    </a:lnTo>
                    <a:lnTo>
                      <a:pt x="78" y="336"/>
                    </a:lnTo>
                    <a:lnTo>
                      <a:pt x="84" y="342"/>
                    </a:lnTo>
                    <a:lnTo>
                      <a:pt x="108" y="342"/>
                    </a:lnTo>
                    <a:lnTo>
                      <a:pt x="114" y="348"/>
                    </a:lnTo>
                    <a:lnTo>
                      <a:pt x="126" y="342"/>
                    </a:lnTo>
                    <a:lnTo>
                      <a:pt x="132" y="342"/>
                    </a:lnTo>
                    <a:lnTo>
                      <a:pt x="144" y="336"/>
                    </a:lnTo>
                    <a:lnTo>
                      <a:pt x="150" y="336"/>
                    </a:lnTo>
                    <a:lnTo>
                      <a:pt x="174" y="360"/>
                    </a:lnTo>
                    <a:lnTo>
                      <a:pt x="186" y="360"/>
                    </a:lnTo>
                    <a:lnTo>
                      <a:pt x="198" y="348"/>
                    </a:lnTo>
                    <a:lnTo>
                      <a:pt x="198" y="342"/>
                    </a:lnTo>
                    <a:lnTo>
                      <a:pt x="222" y="348"/>
                    </a:lnTo>
                    <a:lnTo>
                      <a:pt x="228" y="336"/>
                    </a:lnTo>
                    <a:lnTo>
                      <a:pt x="234" y="342"/>
                    </a:lnTo>
                    <a:lnTo>
                      <a:pt x="252" y="342"/>
                    </a:lnTo>
                    <a:lnTo>
                      <a:pt x="258" y="336"/>
                    </a:lnTo>
                    <a:lnTo>
                      <a:pt x="258" y="330"/>
                    </a:lnTo>
                    <a:lnTo>
                      <a:pt x="270" y="318"/>
                    </a:lnTo>
                    <a:lnTo>
                      <a:pt x="282" y="318"/>
                    </a:lnTo>
                    <a:lnTo>
                      <a:pt x="288" y="306"/>
                    </a:lnTo>
                    <a:lnTo>
                      <a:pt x="294" y="306"/>
                    </a:lnTo>
                    <a:lnTo>
                      <a:pt x="306" y="312"/>
                    </a:lnTo>
                    <a:lnTo>
                      <a:pt x="318" y="312"/>
                    </a:lnTo>
                    <a:lnTo>
                      <a:pt x="318" y="306"/>
                    </a:lnTo>
                    <a:lnTo>
                      <a:pt x="324" y="306"/>
                    </a:lnTo>
                    <a:lnTo>
                      <a:pt x="336" y="300"/>
                    </a:lnTo>
                    <a:lnTo>
                      <a:pt x="342" y="300"/>
                    </a:lnTo>
                    <a:lnTo>
                      <a:pt x="354" y="312"/>
                    </a:lnTo>
                    <a:lnTo>
                      <a:pt x="360" y="312"/>
                    </a:lnTo>
                    <a:lnTo>
                      <a:pt x="360" y="318"/>
                    </a:lnTo>
                    <a:lnTo>
                      <a:pt x="402" y="318"/>
                    </a:lnTo>
                    <a:lnTo>
                      <a:pt x="408" y="324"/>
                    </a:lnTo>
                    <a:lnTo>
                      <a:pt x="408" y="336"/>
                    </a:lnTo>
                    <a:lnTo>
                      <a:pt x="426" y="336"/>
                    </a:lnTo>
                    <a:lnTo>
                      <a:pt x="438" y="342"/>
                    </a:lnTo>
                    <a:lnTo>
                      <a:pt x="444" y="348"/>
                    </a:lnTo>
                    <a:lnTo>
                      <a:pt x="450" y="360"/>
                    </a:lnTo>
                    <a:lnTo>
                      <a:pt x="444" y="366"/>
                    </a:lnTo>
                    <a:lnTo>
                      <a:pt x="444" y="390"/>
                    </a:lnTo>
                    <a:lnTo>
                      <a:pt x="456" y="384"/>
                    </a:lnTo>
                    <a:lnTo>
                      <a:pt x="462" y="384"/>
                    </a:lnTo>
                    <a:lnTo>
                      <a:pt x="468" y="390"/>
                    </a:lnTo>
                    <a:lnTo>
                      <a:pt x="462" y="396"/>
                    </a:lnTo>
                    <a:lnTo>
                      <a:pt x="462" y="414"/>
                    </a:lnTo>
                    <a:lnTo>
                      <a:pt x="474" y="414"/>
                    </a:lnTo>
                    <a:lnTo>
                      <a:pt x="480" y="420"/>
                    </a:lnTo>
                    <a:lnTo>
                      <a:pt x="492" y="420"/>
                    </a:lnTo>
                    <a:lnTo>
                      <a:pt x="498" y="426"/>
                    </a:lnTo>
                    <a:lnTo>
                      <a:pt x="498" y="456"/>
                    </a:lnTo>
                    <a:lnTo>
                      <a:pt x="492" y="456"/>
                    </a:lnTo>
                    <a:lnTo>
                      <a:pt x="480" y="462"/>
                    </a:lnTo>
                    <a:lnTo>
                      <a:pt x="462" y="462"/>
                    </a:lnTo>
                    <a:lnTo>
                      <a:pt x="456" y="456"/>
                    </a:lnTo>
                    <a:lnTo>
                      <a:pt x="438" y="456"/>
                    </a:lnTo>
                    <a:lnTo>
                      <a:pt x="432" y="462"/>
                    </a:lnTo>
                    <a:lnTo>
                      <a:pt x="432" y="468"/>
                    </a:lnTo>
                    <a:lnTo>
                      <a:pt x="438" y="468"/>
                    </a:lnTo>
                    <a:lnTo>
                      <a:pt x="450" y="474"/>
                    </a:lnTo>
                    <a:lnTo>
                      <a:pt x="456" y="480"/>
                    </a:lnTo>
                    <a:lnTo>
                      <a:pt x="438" y="492"/>
                    </a:lnTo>
                    <a:lnTo>
                      <a:pt x="432" y="498"/>
                    </a:lnTo>
                    <a:lnTo>
                      <a:pt x="420" y="504"/>
                    </a:lnTo>
                    <a:lnTo>
                      <a:pt x="414" y="504"/>
                    </a:lnTo>
                    <a:lnTo>
                      <a:pt x="414" y="516"/>
                    </a:lnTo>
                    <a:lnTo>
                      <a:pt x="420" y="522"/>
                    </a:lnTo>
                    <a:lnTo>
                      <a:pt x="420" y="534"/>
                    </a:lnTo>
                    <a:lnTo>
                      <a:pt x="396" y="540"/>
                    </a:lnTo>
                    <a:lnTo>
                      <a:pt x="390" y="528"/>
                    </a:lnTo>
                    <a:lnTo>
                      <a:pt x="390" y="516"/>
                    </a:lnTo>
                    <a:lnTo>
                      <a:pt x="390" y="528"/>
                    </a:lnTo>
                    <a:lnTo>
                      <a:pt x="396" y="540"/>
                    </a:lnTo>
                    <a:lnTo>
                      <a:pt x="396" y="546"/>
                    </a:lnTo>
                    <a:lnTo>
                      <a:pt x="408" y="552"/>
                    </a:lnTo>
                    <a:lnTo>
                      <a:pt x="438" y="552"/>
                    </a:lnTo>
                    <a:lnTo>
                      <a:pt x="444" y="546"/>
                    </a:lnTo>
                    <a:lnTo>
                      <a:pt x="450" y="546"/>
                    </a:lnTo>
                    <a:lnTo>
                      <a:pt x="456" y="540"/>
                    </a:lnTo>
                    <a:lnTo>
                      <a:pt x="474" y="540"/>
                    </a:lnTo>
                    <a:lnTo>
                      <a:pt x="480" y="534"/>
                    </a:lnTo>
                    <a:lnTo>
                      <a:pt x="486" y="534"/>
                    </a:lnTo>
                    <a:lnTo>
                      <a:pt x="480" y="528"/>
                    </a:lnTo>
                    <a:lnTo>
                      <a:pt x="486" y="528"/>
                    </a:lnTo>
                    <a:lnTo>
                      <a:pt x="492" y="522"/>
                    </a:lnTo>
                    <a:lnTo>
                      <a:pt x="510" y="516"/>
                    </a:lnTo>
                    <a:lnTo>
                      <a:pt x="522" y="510"/>
                    </a:lnTo>
                    <a:lnTo>
                      <a:pt x="528" y="504"/>
                    </a:lnTo>
                    <a:lnTo>
                      <a:pt x="534" y="492"/>
                    </a:lnTo>
                    <a:lnTo>
                      <a:pt x="540" y="486"/>
                    </a:lnTo>
                    <a:lnTo>
                      <a:pt x="546" y="474"/>
                    </a:lnTo>
                    <a:lnTo>
                      <a:pt x="552" y="468"/>
                    </a:lnTo>
                    <a:lnTo>
                      <a:pt x="552" y="462"/>
                    </a:lnTo>
                    <a:lnTo>
                      <a:pt x="582" y="450"/>
                    </a:lnTo>
                    <a:lnTo>
                      <a:pt x="600" y="438"/>
                    </a:lnTo>
                    <a:lnTo>
                      <a:pt x="612" y="444"/>
                    </a:lnTo>
                    <a:lnTo>
                      <a:pt x="624" y="444"/>
                    </a:lnTo>
                    <a:lnTo>
                      <a:pt x="636" y="450"/>
                    </a:lnTo>
                    <a:lnTo>
                      <a:pt x="654" y="450"/>
                    </a:lnTo>
                    <a:lnTo>
                      <a:pt x="666" y="438"/>
                    </a:lnTo>
                    <a:lnTo>
                      <a:pt x="648" y="462"/>
                    </a:lnTo>
                    <a:lnTo>
                      <a:pt x="624" y="462"/>
                    </a:lnTo>
                    <a:lnTo>
                      <a:pt x="630" y="468"/>
                    </a:lnTo>
                    <a:lnTo>
                      <a:pt x="642" y="474"/>
                    </a:lnTo>
                    <a:lnTo>
                      <a:pt x="654" y="486"/>
                    </a:lnTo>
                    <a:lnTo>
                      <a:pt x="726" y="486"/>
                    </a:lnTo>
                    <a:lnTo>
                      <a:pt x="738" y="504"/>
                    </a:lnTo>
                    <a:lnTo>
                      <a:pt x="726" y="510"/>
                    </a:lnTo>
                    <a:lnTo>
                      <a:pt x="720" y="516"/>
                    </a:lnTo>
                    <a:lnTo>
                      <a:pt x="684" y="534"/>
                    </a:lnTo>
                    <a:lnTo>
                      <a:pt x="678" y="540"/>
                    </a:lnTo>
                    <a:lnTo>
                      <a:pt x="678" y="546"/>
                    </a:lnTo>
                    <a:lnTo>
                      <a:pt x="684" y="546"/>
                    </a:lnTo>
                    <a:lnTo>
                      <a:pt x="690" y="552"/>
                    </a:lnTo>
                    <a:lnTo>
                      <a:pt x="720" y="552"/>
                    </a:lnTo>
                    <a:lnTo>
                      <a:pt x="732" y="558"/>
                    </a:lnTo>
                    <a:lnTo>
                      <a:pt x="744" y="570"/>
                    </a:lnTo>
                    <a:lnTo>
                      <a:pt x="744" y="594"/>
                    </a:lnTo>
                    <a:lnTo>
                      <a:pt x="738" y="606"/>
                    </a:lnTo>
                    <a:lnTo>
                      <a:pt x="738" y="618"/>
                    </a:lnTo>
                    <a:lnTo>
                      <a:pt x="756" y="618"/>
                    </a:lnTo>
                    <a:lnTo>
                      <a:pt x="768" y="624"/>
                    </a:lnTo>
                    <a:lnTo>
                      <a:pt x="780" y="624"/>
                    </a:lnTo>
                    <a:lnTo>
                      <a:pt x="780" y="618"/>
                    </a:lnTo>
                    <a:lnTo>
                      <a:pt x="792" y="606"/>
                    </a:lnTo>
                    <a:lnTo>
                      <a:pt x="804" y="600"/>
                    </a:lnTo>
                    <a:lnTo>
                      <a:pt x="810" y="594"/>
                    </a:lnTo>
                    <a:lnTo>
                      <a:pt x="840" y="594"/>
                    </a:lnTo>
                    <a:lnTo>
                      <a:pt x="858" y="576"/>
                    </a:lnTo>
                    <a:lnTo>
                      <a:pt x="858" y="570"/>
                    </a:lnTo>
                    <a:lnTo>
                      <a:pt x="864" y="564"/>
                    </a:lnTo>
                    <a:lnTo>
                      <a:pt x="870" y="564"/>
                    </a:lnTo>
                    <a:lnTo>
                      <a:pt x="882" y="576"/>
                    </a:lnTo>
                    <a:lnTo>
                      <a:pt x="918" y="570"/>
                    </a:lnTo>
                    <a:lnTo>
                      <a:pt x="918" y="552"/>
                    </a:lnTo>
                    <a:lnTo>
                      <a:pt x="930" y="540"/>
                    </a:lnTo>
                    <a:lnTo>
                      <a:pt x="900" y="540"/>
                    </a:lnTo>
                    <a:lnTo>
                      <a:pt x="894" y="546"/>
                    </a:lnTo>
                    <a:lnTo>
                      <a:pt x="882" y="552"/>
                    </a:lnTo>
                    <a:lnTo>
                      <a:pt x="852" y="552"/>
                    </a:lnTo>
                    <a:lnTo>
                      <a:pt x="846" y="546"/>
                    </a:lnTo>
                    <a:lnTo>
                      <a:pt x="834" y="540"/>
                    </a:lnTo>
                    <a:lnTo>
                      <a:pt x="828" y="534"/>
                    </a:lnTo>
                    <a:lnTo>
                      <a:pt x="828" y="522"/>
                    </a:lnTo>
                    <a:lnTo>
                      <a:pt x="822" y="516"/>
                    </a:lnTo>
                    <a:lnTo>
                      <a:pt x="810" y="516"/>
                    </a:lnTo>
                    <a:lnTo>
                      <a:pt x="786" y="498"/>
                    </a:lnTo>
                    <a:lnTo>
                      <a:pt x="750" y="492"/>
                    </a:lnTo>
                    <a:lnTo>
                      <a:pt x="744" y="480"/>
                    </a:lnTo>
                    <a:lnTo>
                      <a:pt x="810" y="480"/>
                    </a:lnTo>
                    <a:lnTo>
                      <a:pt x="822" y="474"/>
                    </a:lnTo>
                    <a:lnTo>
                      <a:pt x="834" y="462"/>
                    </a:lnTo>
                    <a:lnTo>
                      <a:pt x="846" y="468"/>
                    </a:lnTo>
                    <a:lnTo>
                      <a:pt x="852" y="462"/>
                    </a:lnTo>
                    <a:lnTo>
                      <a:pt x="864" y="456"/>
                    </a:lnTo>
                    <a:lnTo>
                      <a:pt x="870" y="450"/>
                    </a:lnTo>
                    <a:lnTo>
                      <a:pt x="882" y="444"/>
                    </a:lnTo>
                    <a:lnTo>
                      <a:pt x="906" y="444"/>
                    </a:lnTo>
                    <a:lnTo>
                      <a:pt x="918" y="438"/>
                    </a:lnTo>
                    <a:lnTo>
                      <a:pt x="930" y="438"/>
                    </a:lnTo>
                    <a:lnTo>
                      <a:pt x="978" y="408"/>
                    </a:lnTo>
                    <a:lnTo>
                      <a:pt x="1014" y="408"/>
                    </a:lnTo>
                    <a:lnTo>
                      <a:pt x="1014" y="372"/>
                    </a:lnTo>
                    <a:lnTo>
                      <a:pt x="1032" y="372"/>
                    </a:lnTo>
                    <a:lnTo>
                      <a:pt x="1038" y="366"/>
                    </a:lnTo>
                    <a:lnTo>
                      <a:pt x="1038" y="360"/>
                    </a:lnTo>
                    <a:lnTo>
                      <a:pt x="1050" y="348"/>
                    </a:lnTo>
                    <a:lnTo>
                      <a:pt x="1080" y="348"/>
                    </a:lnTo>
                    <a:lnTo>
                      <a:pt x="1092" y="342"/>
                    </a:lnTo>
                    <a:lnTo>
                      <a:pt x="1104" y="342"/>
                    </a:lnTo>
                    <a:lnTo>
                      <a:pt x="1116" y="330"/>
                    </a:lnTo>
                    <a:lnTo>
                      <a:pt x="1116" y="324"/>
                    </a:lnTo>
                    <a:lnTo>
                      <a:pt x="1110" y="312"/>
                    </a:lnTo>
                    <a:lnTo>
                      <a:pt x="1110" y="300"/>
                    </a:lnTo>
                    <a:lnTo>
                      <a:pt x="1098" y="294"/>
                    </a:lnTo>
                    <a:lnTo>
                      <a:pt x="1086" y="282"/>
                    </a:lnTo>
                    <a:lnTo>
                      <a:pt x="1092" y="276"/>
                    </a:lnTo>
                    <a:lnTo>
                      <a:pt x="1110" y="276"/>
                    </a:lnTo>
                    <a:lnTo>
                      <a:pt x="1116" y="270"/>
                    </a:lnTo>
                    <a:lnTo>
                      <a:pt x="1110" y="264"/>
                    </a:lnTo>
                    <a:lnTo>
                      <a:pt x="1104" y="264"/>
                    </a:lnTo>
                    <a:lnTo>
                      <a:pt x="1098" y="258"/>
                    </a:lnTo>
                    <a:lnTo>
                      <a:pt x="1092" y="258"/>
                    </a:lnTo>
                    <a:lnTo>
                      <a:pt x="1110" y="246"/>
                    </a:lnTo>
                    <a:lnTo>
                      <a:pt x="1110" y="222"/>
                    </a:lnTo>
                    <a:lnTo>
                      <a:pt x="1104" y="216"/>
                    </a:lnTo>
                    <a:lnTo>
                      <a:pt x="1080" y="216"/>
                    </a:lnTo>
                    <a:lnTo>
                      <a:pt x="1062" y="204"/>
                    </a:lnTo>
                    <a:lnTo>
                      <a:pt x="1056" y="198"/>
                    </a:lnTo>
                    <a:lnTo>
                      <a:pt x="1056" y="192"/>
                    </a:lnTo>
                    <a:lnTo>
                      <a:pt x="1014" y="192"/>
                    </a:lnTo>
                    <a:lnTo>
                      <a:pt x="1002" y="186"/>
                    </a:lnTo>
                    <a:lnTo>
                      <a:pt x="996" y="180"/>
                    </a:lnTo>
                    <a:lnTo>
                      <a:pt x="978" y="180"/>
                    </a:lnTo>
                    <a:lnTo>
                      <a:pt x="966" y="186"/>
                    </a:lnTo>
                    <a:lnTo>
                      <a:pt x="942" y="162"/>
                    </a:lnTo>
                    <a:lnTo>
                      <a:pt x="936" y="150"/>
                    </a:lnTo>
                    <a:lnTo>
                      <a:pt x="924" y="150"/>
                    </a:lnTo>
                    <a:lnTo>
                      <a:pt x="918" y="156"/>
                    </a:lnTo>
                    <a:lnTo>
                      <a:pt x="918" y="162"/>
                    </a:lnTo>
                    <a:lnTo>
                      <a:pt x="912" y="156"/>
                    </a:lnTo>
                    <a:lnTo>
                      <a:pt x="864" y="156"/>
                    </a:lnTo>
                    <a:lnTo>
                      <a:pt x="858" y="150"/>
                    </a:lnTo>
                    <a:lnTo>
                      <a:pt x="846" y="150"/>
                    </a:lnTo>
                    <a:lnTo>
                      <a:pt x="840" y="144"/>
                    </a:lnTo>
                    <a:lnTo>
                      <a:pt x="816" y="150"/>
                    </a:lnTo>
                    <a:lnTo>
                      <a:pt x="810" y="150"/>
                    </a:lnTo>
                    <a:lnTo>
                      <a:pt x="798" y="102"/>
                    </a:lnTo>
                    <a:lnTo>
                      <a:pt x="756" y="84"/>
                    </a:lnTo>
                    <a:lnTo>
                      <a:pt x="720" y="84"/>
                    </a:lnTo>
                    <a:lnTo>
                      <a:pt x="720" y="66"/>
                    </a:lnTo>
                    <a:lnTo>
                      <a:pt x="714" y="48"/>
                    </a:lnTo>
                    <a:lnTo>
                      <a:pt x="720" y="48"/>
                    </a:lnTo>
                    <a:lnTo>
                      <a:pt x="726" y="42"/>
                    </a:lnTo>
                    <a:lnTo>
                      <a:pt x="726" y="30"/>
                    </a:lnTo>
                    <a:lnTo>
                      <a:pt x="720" y="30"/>
                    </a:lnTo>
                    <a:lnTo>
                      <a:pt x="708" y="24"/>
                    </a:lnTo>
                    <a:lnTo>
                      <a:pt x="702" y="18"/>
                    </a:lnTo>
                    <a:lnTo>
                      <a:pt x="696" y="18"/>
                    </a:lnTo>
                    <a:lnTo>
                      <a:pt x="690" y="0"/>
                    </a:lnTo>
                    <a:lnTo>
                      <a:pt x="642" y="0"/>
                    </a:lnTo>
                    <a:lnTo>
                      <a:pt x="630" y="6"/>
                    </a:lnTo>
                    <a:lnTo>
                      <a:pt x="600" y="6"/>
                    </a:lnTo>
                    <a:lnTo>
                      <a:pt x="600" y="18"/>
                    </a:lnTo>
                    <a:lnTo>
                      <a:pt x="594" y="24"/>
                    </a:lnTo>
                    <a:lnTo>
                      <a:pt x="558" y="24"/>
                    </a:lnTo>
                    <a:lnTo>
                      <a:pt x="546" y="18"/>
                    </a:lnTo>
                    <a:lnTo>
                      <a:pt x="516" y="18"/>
                    </a:lnTo>
                    <a:lnTo>
                      <a:pt x="510" y="30"/>
                    </a:lnTo>
                    <a:lnTo>
                      <a:pt x="498" y="36"/>
                    </a:lnTo>
                    <a:lnTo>
                      <a:pt x="492" y="42"/>
                    </a:lnTo>
                    <a:lnTo>
                      <a:pt x="486" y="54"/>
                    </a:lnTo>
                    <a:lnTo>
                      <a:pt x="492" y="60"/>
                    </a:lnTo>
                    <a:lnTo>
                      <a:pt x="492" y="72"/>
                    </a:lnTo>
                    <a:lnTo>
                      <a:pt x="486" y="78"/>
                    </a:lnTo>
                    <a:lnTo>
                      <a:pt x="468" y="78"/>
                    </a:lnTo>
                    <a:lnTo>
                      <a:pt x="462" y="72"/>
                    </a:lnTo>
                    <a:lnTo>
                      <a:pt x="438" y="72"/>
                    </a:lnTo>
                    <a:lnTo>
                      <a:pt x="426" y="78"/>
                    </a:lnTo>
                    <a:lnTo>
                      <a:pt x="420" y="78"/>
                    </a:lnTo>
                    <a:lnTo>
                      <a:pt x="420" y="66"/>
                    </a:lnTo>
                    <a:lnTo>
                      <a:pt x="414" y="60"/>
                    </a:lnTo>
                    <a:lnTo>
                      <a:pt x="396" y="60"/>
                    </a:lnTo>
                    <a:lnTo>
                      <a:pt x="390" y="66"/>
                    </a:lnTo>
                    <a:lnTo>
                      <a:pt x="390" y="72"/>
                    </a:lnTo>
                    <a:lnTo>
                      <a:pt x="378" y="60"/>
                    </a:lnTo>
                    <a:lnTo>
                      <a:pt x="366" y="66"/>
                    </a:lnTo>
                    <a:lnTo>
                      <a:pt x="360" y="60"/>
                    </a:lnTo>
                    <a:lnTo>
                      <a:pt x="342" y="66"/>
                    </a:lnTo>
                    <a:lnTo>
                      <a:pt x="336" y="54"/>
                    </a:lnTo>
                    <a:lnTo>
                      <a:pt x="324" y="66"/>
                    </a:lnTo>
                    <a:lnTo>
                      <a:pt x="306" y="54"/>
                    </a:lnTo>
                    <a:lnTo>
                      <a:pt x="300" y="60"/>
                    </a:lnTo>
                    <a:lnTo>
                      <a:pt x="282" y="48"/>
                    </a:lnTo>
                    <a:lnTo>
                      <a:pt x="258" y="42"/>
                    </a:lnTo>
                    <a:lnTo>
                      <a:pt x="222" y="42"/>
                    </a:lnTo>
                    <a:lnTo>
                      <a:pt x="216" y="36"/>
                    </a:lnTo>
                    <a:lnTo>
                      <a:pt x="216" y="30"/>
                    </a:lnTo>
                    <a:lnTo>
                      <a:pt x="168" y="30"/>
                    </a:lnTo>
                    <a:lnTo>
                      <a:pt x="162" y="36"/>
                    </a:lnTo>
                    <a:lnTo>
                      <a:pt x="150" y="42"/>
                    </a:lnTo>
                    <a:lnTo>
                      <a:pt x="114" y="42"/>
                    </a:lnTo>
                    <a:lnTo>
                      <a:pt x="114" y="48"/>
                    </a:lnTo>
                    <a:lnTo>
                      <a:pt x="96" y="66"/>
                    </a:lnTo>
                    <a:lnTo>
                      <a:pt x="78" y="66"/>
                    </a:lnTo>
                    <a:lnTo>
                      <a:pt x="66" y="60"/>
                    </a:lnTo>
                    <a:lnTo>
                      <a:pt x="72" y="78"/>
                    </a:lnTo>
                    <a:lnTo>
                      <a:pt x="90" y="96"/>
                    </a:lnTo>
                    <a:lnTo>
                      <a:pt x="90" y="102"/>
                    </a:lnTo>
                    <a:lnTo>
                      <a:pt x="102" y="108"/>
                    </a:lnTo>
                    <a:lnTo>
                      <a:pt x="108" y="114"/>
                    </a:lnTo>
                    <a:lnTo>
                      <a:pt x="102" y="126"/>
                    </a:lnTo>
                    <a:lnTo>
                      <a:pt x="108" y="132"/>
                    </a:lnTo>
                    <a:lnTo>
                      <a:pt x="108" y="138"/>
                    </a:lnTo>
                    <a:lnTo>
                      <a:pt x="114" y="144"/>
                    </a:lnTo>
                    <a:lnTo>
                      <a:pt x="108" y="150"/>
                    </a:lnTo>
                    <a:lnTo>
                      <a:pt x="102" y="150"/>
                    </a:lnTo>
                    <a:lnTo>
                      <a:pt x="96" y="156"/>
                    </a:lnTo>
                    <a:lnTo>
                      <a:pt x="84" y="156"/>
                    </a:lnTo>
                    <a:lnTo>
                      <a:pt x="30" y="204"/>
                    </a:lnTo>
                    <a:lnTo>
                      <a:pt x="30" y="246"/>
                    </a:lnTo>
                    <a:lnTo>
                      <a:pt x="42" y="258"/>
                    </a:lnTo>
                    <a:lnTo>
                      <a:pt x="18" y="258"/>
                    </a:lnTo>
                    <a:lnTo>
                      <a:pt x="18" y="270"/>
                    </a:lnTo>
                    <a:lnTo>
                      <a:pt x="12" y="276"/>
                    </a:lnTo>
                    <a:lnTo>
                      <a:pt x="12" y="282"/>
                    </a:lnTo>
                    <a:lnTo>
                      <a:pt x="6" y="288"/>
                    </a:lnTo>
                    <a:lnTo>
                      <a:pt x="0" y="288"/>
                    </a:lnTo>
                    <a:lnTo>
                      <a:pt x="0" y="306"/>
                    </a:lnTo>
                    <a:lnTo>
                      <a:pt x="6" y="306"/>
                    </a:lnTo>
                    <a:lnTo>
                      <a:pt x="24" y="32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6" name="Switzerland" descr="© INSCALE GmbH, 05.05.2010&#10;http://www.presentationload.com/">
                <a:extLst>
                  <a:ext uri="{FF2B5EF4-FFF2-40B4-BE49-F238E27FC236}">
                    <a16:creationId xmlns:a16="http://schemas.microsoft.com/office/drawing/2014/main" id="{4ECFA380-B7C7-532C-CE01-86DBEA5A4C7A}"/>
                  </a:ext>
                </a:extLst>
              </p:cNvPr>
              <p:cNvSpPr>
                <a:spLocks/>
              </p:cNvSpPr>
              <p:nvPr/>
            </p:nvSpPr>
            <p:spPr bwMode="gray">
              <a:xfrm>
                <a:off x="5747766" y="2215741"/>
                <a:ext cx="136462" cy="75608"/>
              </a:xfrm>
              <a:custGeom>
                <a:avLst/>
                <a:gdLst>
                  <a:gd name="T0" fmla="*/ 2147483647 w 288"/>
                  <a:gd name="T1" fmla="*/ 2147483647 h 162"/>
                  <a:gd name="T2" fmla="*/ 2147483647 w 288"/>
                  <a:gd name="T3" fmla="*/ 2147483647 h 162"/>
                  <a:gd name="T4" fmla="*/ 2147483647 w 288"/>
                  <a:gd name="T5" fmla="*/ 2147483647 h 162"/>
                  <a:gd name="T6" fmla="*/ 2147483647 w 288"/>
                  <a:gd name="T7" fmla="*/ 2147483647 h 162"/>
                  <a:gd name="T8" fmla="*/ 2147483647 w 288"/>
                  <a:gd name="T9" fmla="*/ 2147483647 h 162"/>
                  <a:gd name="T10" fmla="*/ 2147483647 w 288"/>
                  <a:gd name="T11" fmla="*/ 2147483647 h 162"/>
                  <a:gd name="T12" fmla="*/ 2147483647 w 288"/>
                  <a:gd name="T13" fmla="*/ 2147483647 h 162"/>
                  <a:gd name="T14" fmla="*/ 0 w 288"/>
                  <a:gd name="T15" fmla="*/ 2147483647 h 162"/>
                  <a:gd name="T16" fmla="*/ 2147483647 w 288"/>
                  <a:gd name="T17" fmla="*/ 2147483647 h 162"/>
                  <a:gd name="T18" fmla="*/ 2147483647 w 288"/>
                  <a:gd name="T19" fmla="*/ 2147483647 h 162"/>
                  <a:gd name="T20" fmla="*/ 2147483647 w 288"/>
                  <a:gd name="T21" fmla="*/ 2147483647 h 162"/>
                  <a:gd name="T22" fmla="*/ 2147483647 w 288"/>
                  <a:gd name="T23" fmla="*/ 2147483647 h 162"/>
                  <a:gd name="T24" fmla="*/ 2147483647 w 288"/>
                  <a:gd name="T25" fmla="*/ 2147483647 h 162"/>
                  <a:gd name="T26" fmla="*/ 2147483647 w 288"/>
                  <a:gd name="T27" fmla="*/ 2147483647 h 162"/>
                  <a:gd name="T28" fmla="*/ 2147483647 w 288"/>
                  <a:gd name="T29" fmla="*/ 2147483647 h 162"/>
                  <a:gd name="T30" fmla="*/ 2147483647 w 288"/>
                  <a:gd name="T31" fmla="*/ 2147483647 h 162"/>
                  <a:gd name="T32" fmla="*/ 2147483647 w 288"/>
                  <a:gd name="T33" fmla="*/ 2147483647 h 162"/>
                  <a:gd name="T34" fmla="*/ 2147483647 w 288"/>
                  <a:gd name="T35" fmla="*/ 2147483647 h 162"/>
                  <a:gd name="T36" fmla="*/ 2147483647 w 288"/>
                  <a:gd name="T37" fmla="*/ 2147483647 h 162"/>
                  <a:gd name="T38" fmla="*/ 2147483647 w 288"/>
                  <a:gd name="T39" fmla="*/ 2147483647 h 162"/>
                  <a:gd name="T40" fmla="*/ 2147483647 w 288"/>
                  <a:gd name="T41" fmla="*/ 2147483647 h 162"/>
                  <a:gd name="T42" fmla="*/ 2147483647 w 288"/>
                  <a:gd name="T43" fmla="*/ 2147483647 h 162"/>
                  <a:gd name="T44" fmla="*/ 2147483647 w 288"/>
                  <a:gd name="T45" fmla="*/ 2147483647 h 162"/>
                  <a:gd name="T46" fmla="*/ 2147483647 w 288"/>
                  <a:gd name="T47" fmla="*/ 2147483647 h 162"/>
                  <a:gd name="T48" fmla="*/ 2147483647 w 288"/>
                  <a:gd name="T49" fmla="*/ 2147483647 h 162"/>
                  <a:gd name="T50" fmla="*/ 2147483647 w 288"/>
                  <a:gd name="T51" fmla="*/ 2147483647 h 162"/>
                  <a:gd name="T52" fmla="*/ 2147483647 w 288"/>
                  <a:gd name="T53" fmla="*/ 2147483647 h 162"/>
                  <a:gd name="T54" fmla="*/ 2147483647 w 288"/>
                  <a:gd name="T55" fmla="*/ 2147483647 h 162"/>
                  <a:gd name="T56" fmla="*/ 2147483647 w 288"/>
                  <a:gd name="T57" fmla="*/ 2147483647 h 162"/>
                  <a:gd name="T58" fmla="*/ 2147483647 w 288"/>
                  <a:gd name="T59" fmla="*/ 2147483647 h 162"/>
                  <a:gd name="T60" fmla="*/ 2147483647 w 288"/>
                  <a:gd name="T61" fmla="*/ 2147483647 h 162"/>
                  <a:gd name="T62" fmla="*/ 2147483647 w 288"/>
                  <a:gd name="T63" fmla="*/ 2147483647 h 162"/>
                  <a:gd name="T64" fmla="*/ 2147483647 w 288"/>
                  <a:gd name="T65" fmla="*/ 2147483647 h 162"/>
                  <a:gd name="T66" fmla="*/ 2147483647 w 288"/>
                  <a:gd name="T67" fmla="*/ 0 h 162"/>
                  <a:gd name="T68" fmla="*/ 2147483647 w 288"/>
                  <a:gd name="T69" fmla="*/ 2147483647 h 162"/>
                  <a:gd name="T70" fmla="*/ 2147483647 w 288"/>
                  <a:gd name="T71" fmla="*/ 2147483647 h 162"/>
                  <a:gd name="T72" fmla="*/ 2147483647 w 288"/>
                  <a:gd name="T73" fmla="*/ 2147483647 h 16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88"/>
                  <a:gd name="T112" fmla="*/ 0 h 162"/>
                  <a:gd name="T113" fmla="*/ 288 w 288"/>
                  <a:gd name="T114" fmla="*/ 162 h 16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88" h="162">
                    <a:moveTo>
                      <a:pt x="132" y="24"/>
                    </a:moveTo>
                    <a:lnTo>
                      <a:pt x="96" y="24"/>
                    </a:lnTo>
                    <a:lnTo>
                      <a:pt x="90" y="42"/>
                    </a:lnTo>
                    <a:lnTo>
                      <a:pt x="72" y="30"/>
                    </a:lnTo>
                    <a:lnTo>
                      <a:pt x="66" y="42"/>
                    </a:lnTo>
                    <a:lnTo>
                      <a:pt x="60" y="48"/>
                    </a:lnTo>
                    <a:lnTo>
                      <a:pt x="54" y="60"/>
                    </a:lnTo>
                    <a:lnTo>
                      <a:pt x="48" y="66"/>
                    </a:lnTo>
                    <a:lnTo>
                      <a:pt x="30" y="66"/>
                    </a:lnTo>
                    <a:lnTo>
                      <a:pt x="30" y="78"/>
                    </a:lnTo>
                    <a:lnTo>
                      <a:pt x="18" y="90"/>
                    </a:lnTo>
                    <a:lnTo>
                      <a:pt x="12" y="102"/>
                    </a:lnTo>
                    <a:lnTo>
                      <a:pt x="0" y="108"/>
                    </a:lnTo>
                    <a:lnTo>
                      <a:pt x="6" y="120"/>
                    </a:lnTo>
                    <a:lnTo>
                      <a:pt x="0" y="126"/>
                    </a:lnTo>
                    <a:lnTo>
                      <a:pt x="0" y="132"/>
                    </a:lnTo>
                    <a:lnTo>
                      <a:pt x="6" y="132"/>
                    </a:lnTo>
                    <a:lnTo>
                      <a:pt x="30" y="108"/>
                    </a:lnTo>
                    <a:lnTo>
                      <a:pt x="48" y="108"/>
                    </a:lnTo>
                    <a:lnTo>
                      <a:pt x="54" y="114"/>
                    </a:lnTo>
                    <a:lnTo>
                      <a:pt x="48" y="138"/>
                    </a:lnTo>
                    <a:lnTo>
                      <a:pt x="60" y="150"/>
                    </a:lnTo>
                    <a:lnTo>
                      <a:pt x="60" y="156"/>
                    </a:lnTo>
                    <a:lnTo>
                      <a:pt x="72" y="156"/>
                    </a:lnTo>
                    <a:lnTo>
                      <a:pt x="84" y="144"/>
                    </a:lnTo>
                    <a:lnTo>
                      <a:pt x="96" y="144"/>
                    </a:lnTo>
                    <a:lnTo>
                      <a:pt x="108" y="156"/>
                    </a:lnTo>
                    <a:lnTo>
                      <a:pt x="114" y="156"/>
                    </a:lnTo>
                    <a:lnTo>
                      <a:pt x="132" y="138"/>
                    </a:lnTo>
                    <a:lnTo>
                      <a:pt x="132" y="120"/>
                    </a:lnTo>
                    <a:lnTo>
                      <a:pt x="138" y="114"/>
                    </a:lnTo>
                    <a:lnTo>
                      <a:pt x="150" y="114"/>
                    </a:lnTo>
                    <a:lnTo>
                      <a:pt x="156" y="120"/>
                    </a:lnTo>
                    <a:lnTo>
                      <a:pt x="156" y="126"/>
                    </a:lnTo>
                    <a:lnTo>
                      <a:pt x="162" y="132"/>
                    </a:lnTo>
                    <a:lnTo>
                      <a:pt x="162" y="138"/>
                    </a:lnTo>
                    <a:lnTo>
                      <a:pt x="168" y="138"/>
                    </a:lnTo>
                    <a:lnTo>
                      <a:pt x="192" y="162"/>
                    </a:lnTo>
                    <a:lnTo>
                      <a:pt x="192" y="144"/>
                    </a:lnTo>
                    <a:lnTo>
                      <a:pt x="204" y="132"/>
                    </a:lnTo>
                    <a:lnTo>
                      <a:pt x="210" y="108"/>
                    </a:lnTo>
                    <a:lnTo>
                      <a:pt x="222" y="126"/>
                    </a:lnTo>
                    <a:lnTo>
                      <a:pt x="240" y="120"/>
                    </a:lnTo>
                    <a:lnTo>
                      <a:pt x="258" y="132"/>
                    </a:lnTo>
                    <a:lnTo>
                      <a:pt x="264" y="120"/>
                    </a:lnTo>
                    <a:lnTo>
                      <a:pt x="252" y="108"/>
                    </a:lnTo>
                    <a:lnTo>
                      <a:pt x="252" y="102"/>
                    </a:lnTo>
                    <a:lnTo>
                      <a:pt x="276" y="102"/>
                    </a:lnTo>
                    <a:lnTo>
                      <a:pt x="282" y="84"/>
                    </a:lnTo>
                    <a:lnTo>
                      <a:pt x="288" y="84"/>
                    </a:lnTo>
                    <a:lnTo>
                      <a:pt x="288" y="78"/>
                    </a:lnTo>
                    <a:lnTo>
                      <a:pt x="276" y="66"/>
                    </a:lnTo>
                    <a:lnTo>
                      <a:pt x="270" y="66"/>
                    </a:lnTo>
                    <a:lnTo>
                      <a:pt x="252" y="84"/>
                    </a:lnTo>
                    <a:lnTo>
                      <a:pt x="246" y="84"/>
                    </a:lnTo>
                    <a:lnTo>
                      <a:pt x="246" y="66"/>
                    </a:lnTo>
                    <a:lnTo>
                      <a:pt x="210" y="66"/>
                    </a:lnTo>
                    <a:lnTo>
                      <a:pt x="210" y="60"/>
                    </a:lnTo>
                    <a:lnTo>
                      <a:pt x="216" y="48"/>
                    </a:lnTo>
                    <a:lnTo>
                      <a:pt x="222" y="42"/>
                    </a:lnTo>
                    <a:lnTo>
                      <a:pt x="228" y="42"/>
                    </a:lnTo>
                    <a:lnTo>
                      <a:pt x="228" y="30"/>
                    </a:lnTo>
                    <a:lnTo>
                      <a:pt x="216" y="30"/>
                    </a:lnTo>
                    <a:lnTo>
                      <a:pt x="210" y="18"/>
                    </a:lnTo>
                    <a:lnTo>
                      <a:pt x="192" y="12"/>
                    </a:lnTo>
                    <a:lnTo>
                      <a:pt x="180" y="12"/>
                    </a:lnTo>
                    <a:lnTo>
                      <a:pt x="174" y="6"/>
                    </a:lnTo>
                    <a:lnTo>
                      <a:pt x="162" y="0"/>
                    </a:lnTo>
                    <a:lnTo>
                      <a:pt x="156" y="0"/>
                    </a:lnTo>
                    <a:lnTo>
                      <a:pt x="150" y="6"/>
                    </a:lnTo>
                    <a:lnTo>
                      <a:pt x="150" y="18"/>
                    </a:lnTo>
                    <a:lnTo>
                      <a:pt x="156" y="24"/>
                    </a:lnTo>
                    <a:lnTo>
                      <a:pt x="150" y="18"/>
                    </a:lnTo>
                    <a:lnTo>
                      <a:pt x="132" y="2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7" name="Sweden" descr="© INSCALE GmbH, 05.05.2010&#10;http://www.presentationload.com/">
                <a:extLst>
                  <a:ext uri="{FF2B5EF4-FFF2-40B4-BE49-F238E27FC236}">
                    <a16:creationId xmlns:a16="http://schemas.microsoft.com/office/drawing/2014/main" id="{A5561A58-2F2B-A81B-60D0-5FD585C0FADD}"/>
                  </a:ext>
                </a:extLst>
              </p:cNvPr>
              <p:cNvSpPr>
                <a:spLocks noEditPoints="1"/>
              </p:cNvSpPr>
              <p:nvPr/>
            </p:nvSpPr>
            <p:spPr bwMode="gray">
              <a:xfrm>
                <a:off x="5902669" y="1474424"/>
                <a:ext cx="326402" cy="466551"/>
              </a:xfrm>
              <a:custGeom>
                <a:avLst/>
                <a:gdLst>
                  <a:gd name="T0" fmla="*/ 2147483647 w 690"/>
                  <a:gd name="T1" fmla="*/ 2147483647 h 990"/>
                  <a:gd name="T2" fmla="*/ 2147483647 w 690"/>
                  <a:gd name="T3" fmla="*/ 2147483647 h 990"/>
                  <a:gd name="T4" fmla="*/ 2147483647 w 690"/>
                  <a:gd name="T5" fmla="*/ 2147483647 h 990"/>
                  <a:gd name="T6" fmla="*/ 2147483647 w 690"/>
                  <a:gd name="T7" fmla="*/ 2147483647 h 990"/>
                  <a:gd name="T8" fmla="*/ 2147483647 w 690"/>
                  <a:gd name="T9" fmla="*/ 2147483647 h 990"/>
                  <a:gd name="T10" fmla="*/ 2147483647 w 690"/>
                  <a:gd name="T11" fmla="*/ 2147483647 h 990"/>
                  <a:gd name="T12" fmla="*/ 2147483647 w 690"/>
                  <a:gd name="T13" fmla="*/ 2147483647 h 990"/>
                  <a:gd name="T14" fmla="*/ 2147483647 w 690"/>
                  <a:gd name="T15" fmla="*/ 2147483647 h 990"/>
                  <a:gd name="T16" fmla="*/ 2147483647 w 690"/>
                  <a:gd name="T17" fmla="*/ 2147483647 h 990"/>
                  <a:gd name="T18" fmla="*/ 2147483647 w 690"/>
                  <a:gd name="T19" fmla="*/ 2147483647 h 990"/>
                  <a:gd name="T20" fmla="*/ 2147483647 w 690"/>
                  <a:gd name="T21" fmla="*/ 2147483647 h 990"/>
                  <a:gd name="T22" fmla="*/ 2147483647 w 690"/>
                  <a:gd name="T23" fmla="*/ 2147483647 h 990"/>
                  <a:gd name="T24" fmla="*/ 2147483647 w 690"/>
                  <a:gd name="T25" fmla="*/ 2147483647 h 990"/>
                  <a:gd name="T26" fmla="*/ 2147483647 w 690"/>
                  <a:gd name="T27" fmla="*/ 2147483647 h 990"/>
                  <a:gd name="T28" fmla="*/ 2147483647 w 690"/>
                  <a:gd name="T29" fmla="*/ 2147483647 h 990"/>
                  <a:gd name="T30" fmla="*/ 2147483647 w 690"/>
                  <a:gd name="T31" fmla="*/ 2147483647 h 990"/>
                  <a:gd name="T32" fmla="*/ 2147483647 w 690"/>
                  <a:gd name="T33" fmla="*/ 2147483647 h 990"/>
                  <a:gd name="T34" fmla="*/ 2147483647 w 690"/>
                  <a:gd name="T35" fmla="*/ 2147483647 h 990"/>
                  <a:gd name="T36" fmla="*/ 2147483647 w 690"/>
                  <a:gd name="T37" fmla="*/ 2147483647 h 990"/>
                  <a:gd name="T38" fmla="*/ 2147483647 w 690"/>
                  <a:gd name="T39" fmla="*/ 2147483647 h 990"/>
                  <a:gd name="T40" fmla="*/ 2147483647 w 690"/>
                  <a:gd name="T41" fmla="*/ 2147483647 h 990"/>
                  <a:gd name="T42" fmla="*/ 2147483647 w 690"/>
                  <a:gd name="T43" fmla="*/ 2147483647 h 990"/>
                  <a:gd name="T44" fmla="*/ 2147483647 w 690"/>
                  <a:gd name="T45" fmla="*/ 2147483647 h 990"/>
                  <a:gd name="T46" fmla="*/ 0 w 690"/>
                  <a:gd name="T47" fmla="*/ 2147483647 h 990"/>
                  <a:gd name="T48" fmla="*/ 2147483647 w 690"/>
                  <a:gd name="T49" fmla="*/ 2147483647 h 990"/>
                  <a:gd name="T50" fmla="*/ 2147483647 w 690"/>
                  <a:gd name="T51" fmla="*/ 2147483647 h 990"/>
                  <a:gd name="T52" fmla="*/ 2147483647 w 690"/>
                  <a:gd name="T53" fmla="*/ 2147483647 h 990"/>
                  <a:gd name="T54" fmla="*/ 2147483647 w 690"/>
                  <a:gd name="T55" fmla="*/ 2147483647 h 990"/>
                  <a:gd name="T56" fmla="*/ 2147483647 w 690"/>
                  <a:gd name="T57" fmla="*/ 2147483647 h 990"/>
                  <a:gd name="T58" fmla="*/ 2147483647 w 690"/>
                  <a:gd name="T59" fmla="*/ 2147483647 h 990"/>
                  <a:gd name="T60" fmla="*/ 2147483647 w 690"/>
                  <a:gd name="T61" fmla="*/ 2147483647 h 990"/>
                  <a:gd name="T62" fmla="*/ 2147483647 w 690"/>
                  <a:gd name="T63" fmla="*/ 2147483647 h 990"/>
                  <a:gd name="T64" fmla="*/ 2147483647 w 690"/>
                  <a:gd name="T65" fmla="*/ 2147483647 h 990"/>
                  <a:gd name="T66" fmla="*/ 2147483647 w 690"/>
                  <a:gd name="T67" fmla="*/ 2147483647 h 990"/>
                  <a:gd name="T68" fmla="*/ 2147483647 w 690"/>
                  <a:gd name="T69" fmla="*/ 2147483647 h 990"/>
                  <a:gd name="T70" fmla="*/ 2147483647 w 690"/>
                  <a:gd name="T71" fmla="*/ 2147483647 h 990"/>
                  <a:gd name="T72" fmla="*/ 2147483647 w 690"/>
                  <a:gd name="T73" fmla="*/ 2147483647 h 990"/>
                  <a:gd name="T74" fmla="*/ 2147483647 w 690"/>
                  <a:gd name="T75" fmla="*/ 2147483647 h 990"/>
                  <a:gd name="T76" fmla="*/ 2147483647 w 690"/>
                  <a:gd name="T77" fmla="*/ 2147483647 h 990"/>
                  <a:gd name="T78" fmla="*/ 2147483647 w 690"/>
                  <a:gd name="T79" fmla="*/ 2147483647 h 990"/>
                  <a:gd name="T80" fmla="*/ 2147483647 w 690"/>
                  <a:gd name="T81" fmla="*/ 2147483647 h 990"/>
                  <a:gd name="T82" fmla="*/ 2147483647 w 690"/>
                  <a:gd name="T83" fmla="*/ 2147483647 h 990"/>
                  <a:gd name="T84" fmla="*/ 2147483647 w 690"/>
                  <a:gd name="T85" fmla="*/ 2147483647 h 990"/>
                  <a:gd name="T86" fmla="*/ 2147483647 w 690"/>
                  <a:gd name="T87" fmla="*/ 2147483647 h 990"/>
                  <a:gd name="T88" fmla="*/ 2147483647 w 690"/>
                  <a:gd name="T89" fmla="*/ 2147483647 h 990"/>
                  <a:gd name="T90" fmla="*/ 2147483647 w 690"/>
                  <a:gd name="T91" fmla="*/ 2147483647 h 990"/>
                  <a:gd name="T92" fmla="*/ 2147483647 w 690"/>
                  <a:gd name="T93" fmla="*/ 2147483647 h 990"/>
                  <a:gd name="T94" fmla="*/ 2147483647 w 690"/>
                  <a:gd name="T95" fmla="*/ 2147483647 h 990"/>
                  <a:gd name="T96" fmla="*/ 2147483647 w 690"/>
                  <a:gd name="T97" fmla="*/ 2147483647 h 990"/>
                  <a:gd name="T98" fmla="*/ 2147483647 w 690"/>
                  <a:gd name="T99" fmla="*/ 2147483647 h 990"/>
                  <a:gd name="T100" fmla="*/ 2147483647 w 690"/>
                  <a:gd name="T101" fmla="*/ 2147483647 h 9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0"/>
                  <a:gd name="T154" fmla="*/ 0 h 990"/>
                  <a:gd name="T155" fmla="*/ 690 w 690"/>
                  <a:gd name="T156" fmla="*/ 990 h 9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0" h="990">
                    <a:moveTo>
                      <a:pt x="678" y="204"/>
                    </a:moveTo>
                    <a:lnTo>
                      <a:pt x="672" y="198"/>
                    </a:lnTo>
                    <a:lnTo>
                      <a:pt x="660" y="192"/>
                    </a:lnTo>
                    <a:lnTo>
                      <a:pt x="648" y="180"/>
                    </a:lnTo>
                    <a:lnTo>
                      <a:pt x="648" y="174"/>
                    </a:lnTo>
                    <a:lnTo>
                      <a:pt x="654" y="162"/>
                    </a:lnTo>
                    <a:lnTo>
                      <a:pt x="660" y="156"/>
                    </a:lnTo>
                    <a:lnTo>
                      <a:pt x="666" y="144"/>
                    </a:lnTo>
                    <a:lnTo>
                      <a:pt x="642" y="132"/>
                    </a:lnTo>
                    <a:lnTo>
                      <a:pt x="648" y="108"/>
                    </a:lnTo>
                    <a:lnTo>
                      <a:pt x="636" y="102"/>
                    </a:lnTo>
                    <a:lnTo>
                      <a:pt x="636" y="96"/>
                    </a:lnTo>
                    <a:lnTo>
                      <a:pt x="642" y="90"/>
                    </a:lnTo>
                    <a:lnTo>
                      <a:pt x="642" y="66"/>
                    </a:lnTo>
                    <a:lnTo>
                      <a:pt x="636" y="66"/>
                    </a:lnTo>
                    <a:lnTo>
                      <a:pt x="630" y="60"/>
                    </a:lnTo>
                    <a:lnTo>
                      <a:pt x="618" y="60"/>
                    </a:lnTo>
                    <a:lnTo>
                      <a:pt x="588" y="42"/>
                    </a:lnTo>
                    <a:lnTo>
                      <a:pt x="552" y="42"/>
                    </a:lnTo>
                    <a:lnTo>
                      <a:pt x="540" y="30"/>
                    </a:lnTo>
                    <a:lnTo>
                      <a:pt x="534" y="30"/>
                    </a:lnTo>
                    <a:lnTo>
                      <a:pt x="528" y="24"/>
                    </a:lnTo>
                    <a:lnTo>
                      <a:pt x="516" y="24"/>
                    </a:lnTo>
                    <a:lnTo>
                      <a:pt x="504" y="18"/>
                    </a:lnTo>
                    <a:lnTo>
                      <a:pt x="498" y="12"/>
                    </a:lnTo>
                    <a:lnTo>
                      <a:pt x="486" y="6"/>
                    </a:lnTo>
                    <a:lnTo>
                      <a:pt x="456" y="0"/>
                    </a:lnTo>
                    <a:lnTo>
                      <a:pt x="456" y="24"/>
                    </a:lnTo>
                    <a:lnTo>
                      <a:pt x="444" y="24"/>
                    </a:lnTo>
                    <a:lnTo>
                      <a:pt x="444" y="30"/>
                    </a:lnTo>
                    <a:lnTo>
                      <a:pt x="456" y="42"/>
                    </a:lnTo>
                    <a:lnTo>
                      <a:pt x="462" y="42"/>
                    </a:lnTo>
                    <a:lnTo>
                      <a:pt x="456" y="48"/>
                    </a:lnTo>
                    <a:lnTo>
                      <a:pt x="444" y="48"/>
                    </a:lnTo>
                    <a:lnTo>
                      <a:pt x="438" y="42"/>
                    </a:lnTo>
                    <a:lnTo>
                      <a:pt x="414" y="42"/>
                    </a:lnTo>
                    <a:lnTo>
                      <a:pt x="390" y="36"/>
                    </a:lnTo>
                    <a:lnTo>
                      <a:pt x="366" y="42"/>
                    </a:lnTo>
                    <a:lnTo>
                      <a:pt x="366" y="30"/>
                    </a:lnTo>
                    <a:lnTo>
                      <a:pt x="360" y="24"/>
                    </a:lnTo>
                    <a:lnTo>
                      <a:pt x="348" y="36"/>
                    </a:lnTo>
                    <a:lnTo>
                      <a:pt x="348" y="66"/>
                    </a:lnTo>
                    <a:lnTo>
                      <a:pt x="342" y="72"/>
                    </a:lnTo>
                    <a:lnTo>
                      <a:pt x="324" y="72"/>
                    </a:lnTo>
                    <a:lnTo>
                      <a:pt x="282" y="78"/>
                    </a:lnTo>
                    <a:lnTo>
                      <a:pt x="264" y="96"/>
                    </a:lnTo>
                    <a:lnTo>
                      <a:pt x="252" y="102"/>
                    </a:lnTo>
                    <a:lnTo>
                      <a:pt x="246" y="102"/>
                    </a:lnTo>
                    <a:lnTo>
                      <a:pt x="246" y="114"/>
                    </a:lnTo>
                    <a:lnTo>
                      <a:pt x="258" y="120"/>
                    </a:lnTo>
                    <a:lnTo>
                      <a:pt x="264" y="126"/>
                    </a:lnTo>
                    <a:lnTo>
                      <a:pt x="258" y="144"/>
                    </a:lnTo>
                    <a:lnTo>
                      <a:pt x="252" y="144"/>
                    </a:lnTo>
                    <a:lnTo>
                      <a:pt x="240" y="150"/>
                    </a:lnTo>
                    <a:lnTo>
                      <a:pt x="234" y="156"/>
                    </a:lnTo>
                    <a:lnTo>
                      <a:pt x="234" y="162"/>
                    </a:lnTo>
                    <a:lnTo>
                      <a:pt x="228" y="168"/>
                    </a:lnTo>
                    <a:lnTo>
                      <a:pt x="210" y="168"/>
                    </a:lnTo>
                    <a:lnTo>
                      <a:pt x="216" y="174"/>
                    </a:lnTo>
                    <a:lnTo>
                      <a:pt x="216" y="180"/>
                    </a:lnTo>
                    <a:lnTo>
                      <a:pt x="222" y="186"/>
                    </a:lnTo>
                    <a:lnTo>
                      <a:pt x="222" y="192"/>
                    </a:lnTo>
                    <a:lnTo>
                      <a:pt x="216" y="192"/>
                    </a:lnTo>
                    <a:lnTo>
                      <a:pt x="210" y="198"/>
                    </a:lnTo>
                    <a:lnTo>
                      <a:pt x="204" y="198"/>
                    </a:lnTo>
                    <a:lnTo>
                      <a:pt x="192" y="204"/>
                    </a:lnTo>
                    <a:lnTo>
                      <a:pt x="174" y="192"/>
                    </a:lnTo>
                    <a:lnTo>
                      <a:pt x="174" y="228"/>
                    </a:lnTo>
                    <a:lnTo>
                      <a:pt x="168" y="270"/>
                    </a:lnTo>
                    <a:lnTo>
                      <a:pt x="138" y="300"/>
                    </a:lnTo>
                    <a:lnTo>
                      <a:pt x="132" y="300"/>
                    </a:lnTo>
                    <a:lnTo>
                      <a:pt x="120" y="306"/>
                    </a:lnTo>
                    <a:lnTo>
                      <a:pt x="132" y="312"/>
                    </a:lnTo>
                    <a:lnTo>
                      <a:pt x="150" y="330"/>
                    </a:lnTo>
                    <a:lnTo>
                      <a:pt x="150" y="336"/>
                    </a:lnTo>
                    <a:lnTo>
                      <a:pt x="144" y="342"/>
                    </a:lnTo>
                    <a:lnTo>
                      <a:pt x="102" y="342"/>
                    </a:lnTo>
                    <a:lnTo>
                      <a:pt x="90" y="348"/>
                    </a:lnTo>
                    <a:lnTo>
                      <a:pt x="84" y="354"/>
                    </a:lnTo>
                    <a:lnTo>
                      <a:pt x="72" y="360"/>
                    </a:lnTo>
                    <a:lnTo>
                      <a:pt x="30" y="402"/>
                    </a:lnTo>
                    <a:lnTo>
                      <a:pt x="36" y="408"/>
                    </a:lnTo>
                    <a:lnTo>
                      <a:pt x="42" y="408"/>
                    </a:lnTo>
                    <a:lnTo>
                      <a:pt x="48" y="414"/>
                    </a:lnTo>
                    <a:lnTo>
                      <a:pt x="48" y="420"/>
                    </a:lnTo>
                    <a:lnTo>
                      <a:pt x="42" y="426"/>
                    </a:lnTo>
                    <a:lnTo>
                      <a:pt x="36" y="426"/>
                    </a:lnTo>
                    <a:lnTo>
                      <a:pt x="30" y="432"/>
                    </a:lnTo>
                    <a:lnTo>
                      <a:pt x="30" y="444"/>
                    </a:lnTo>
                    <a:lnTo>
                      <a:pt x="54" y="468"/>
                    </a:lnTo>
                    <a:lnTo>
                      <a:pt x="54" y="480"/>
                    </a:lnTo>
                    <a:lnTo>
                      <a:pt x="48" y="492"/>
                    </a:lnTo>
                    <a:lnTo>
                      <a:pt x="48" y="510"/>
                    </a:lnTo>
                    <a:lnTo>
                      <a:pt x="60" y="522"/>
                    </a:lnTo>
                    <a:lnTo>
                      <a:pt x="66" y="522"/>
                    </a:lnTo>
                    <a:lnTo>
                      <a:pt x="84" y="540"/>
                    </a:lnTo>
                    <a:lnTo>
                      <a:pt x="84" y="552"/>
                    </a:lnTo>
                    <a:lnTo>
                      <a:pt x="72" y="564"/>
                    </a:lnTo>
                    <a:lnTo>
                      <a:pt x="48" y="570"/>
                    </a:lnTo>
                    <a:lnTo>
                      <a:pt x="54" y="576"/>
                    </a:lnTo>
                    <a:lnTo>
                      <a:pt x="60" y="588"/>
                    </a:lnTo>
                    <a:lnTo>
                      <a:pt x="60" y="594"/>
                    </a:lnTo>
                    <a:lnTo>
                      <a:pt x="66" y="600"/>
                    </a:lnTo>
                    <a:lnTo>
                      <a:pt x="66" y="606"/>
                    </a:lnTo>
                    <a:lnTo>
                      <a:pt x="72" y="618"/>
                    </a:lnTo>
                    <a:lnTo>
                      <a:pt x="66" y="618"/>
                    </a:lnTo>
                    <a:lnTo>
                      <a:pt x="66" y="642"/>
                    </a:lnTo>
                    <a:lnTo>
                      <a:pt x="60" y="648"/>
                    </a:lnTo>
                    <a:lnTo>
                      <a:pt x="24" y="648"/>
                    </a:lnTo>
                    <a:lnTo>
                      <a:pt x="30" y="660"/>
                    </a:lnTo>
                    <a:lnTo>
                      <a:pt x="30" y="666"/>
                    </a:lnTo>
                    <a:lnTo>
                      <a:pt x="24" y="666"/>
                    </a:lnTo>
                    <a:lnTo>
                      <a:pt x="18" y="672"/>
                    </a:lnTo>
                    <a:lnTo>
                      <a:pt x="18" y="678"/>
                    </a:lnTo>
                    <a:lnTo>
                      <a:pt x="30" y="690"/>
                    </a:lnTo>
                    <a:lnTo>
                      <a:pt x="30" y="708"/>
                    </a:lnTo>
                    <a:lnTo>
                      <a:pt x="24" y="714"/>
                    </a:lnTo>
                    <a:lnTo>
                      <a:pt x="18" y="726"/>
                    </a:lnTo>
                    <a:lnTo>
                      <a:pt x="0" y="708"/>
                    </a:lnTo>
                    <a:lnTo>
                      <a:pt x="0" y="768"/>
                    </a:lnTo>
                    <a:lnTo>
                      <a:pt x="6" y="762"/>
                    </a:lnTo>
                    <a:lnTo>
                      <a:pt x="24" y="762"/>
                    </a:lnTo>
                    <a:lnTo>
                      <a:pt x="36" y="774"/>
                    </a:lnTo>
                    <a:lnTo>
                      <a:pt x="36" y="780"/>
                    </a:lnTo>
                    <a:lnTo>
                      <a:pt x="30" y="780"/>
                    </a:lnTo>
                    <a:lnTo>
                      <a:pt x="30" y="774"/>
                    </a:lnTo>
                    <a:lnTo>
                      <a:pt x="24" y="774"/>
                    </a:lnTo>
                    <a:lnTo>
                      <a:pt x="24" y="834"/>
                    </a:lnTo>
                    <a:lnTo>
                      <a:pt x="30" y="840"/>
                    </a:lnTo>
                    <a:lnTo>
                      <a:pt x="36" y="840"/>
                    </a:lnTo>
                    <a:lnTo>
                      <a:pt x="48" y="846"/>
                    </a:lnTo>
                    <a:lnTo>
                      <a:pt x="54" y="858"/>
                    </a:lnTo>
                    <a:lnTo>
                      <a:pt x="60" y="864"/>
                    </a:lnTo>
                    <a:lnTo>
                      <a:pt x="66" y="876"/>
                    </a:lnTo>
                    <a:lnTo>
                      <a:pt x="90" y="900"/>
                    </a:lnTo>
                    <a:lnTo>
                      <a:pt x="96" y="900"/>
                    </a:lnTo>
                    <a:lnTo>
                      <a:pt x="96" y="912"/>
                    </a:lnTo>
                    <a:lnTo>
                      <a:pt x="78" y="912"/>
                    </a:lnTo>
                    <a:lnTo>
                      <a:pt x="78" y="942"/>
                    </a:lnTo>
                    <a:lnTo>
                      <a:pt x="90" y="954"/>
                    </a:lnTo>
                    <a:lnTo>
                      <a:pt x="102" y="960"/>
                    </a:lnTo>
                    <a:lnTo>
                      <a:pt x="96" y="966"/>
                    </a:lnTo>
                    <a:lnTo>
                      <a:pt x="96" y="984"/>
                    </a:lnTo>
                    <a:lnTo>
                      <a:pt x="102" y="984"/>
                    </a:lnTo>
                    <a:lnTo>
                      <a:pt x="108" y="990"/>
                    </a:lnTo>
                    <a:lnTo>
                      <a:pt x="174" y="990"/>
                    </a:lnTo>
                    <a:lnTo>
                      <a:pt x="180" y="984"/>
                    </a:lnTo>
                    <a:lnTo>
                      <a:pt x="180" y="948"/>
                    </a:lnTo>
                    <a:lnTo>
                      <a:pt x="198" y="942"/>
                    </a:lnTo>
                    <a:lnTo>
                      <a:pt x="198" y="924"/>
                    </a:lnTo>
                    <a:lnTo>
                      <a:pt x="264" y="930"/>
                    </a:lnTo>
                    <a:lnTo>
                      <a:pt x="276" y="936"/>
                    </a:lnTo>
                    <a:lnTo>
                      <a:pt x="300" y="876"/>
                    </a:lnTo>
                    <a:lnTo>
                      <a:pt x="300" y="864"/>
                    </a:lnTo>
                    <a:lnTo>
                      <a:pt x="306" y="852"/>
                    </a:lnTo>
                    <a:lnTo>
                      <a:pt x="306" y="816"/>
                    </a:lnTo>
                    <a:lnTo>
                      <a:pt x="300" y="810"/>
                    </a:lnTo>
                    <a:lnTo>
                      <a:pt x="294" y="798"/>
                    </a:lnTo>
                    <a:lnTo>
                      <a:pt x="312" y="798"/>
                    </a:lnTo>
                    <a:lnTo>
                      <a:pt x="324" y="786"/>
                    </a:lnTo>
                    <a:lnTo>
                      <a:pt x="324" y="780"/>
                    </a:lnTo>
                    <a:lnTo>
                      <a:pt x="306" y="762"/>
                    </a:lnTo>
                    <a:lnTo>
                      <a:pt x="294" y="762"/>
                    </a:lnTo>
                    <a:lnTo>
                      <a:pt x="312" y="756"/>
                    </a:lnTo>
                    <a:lnTo>
                      <a:pt x="300" y="750"/>
                    </a:lnTo>
                    <a:lnTo>
                      <a:pt x="324" y="750"/>
                    </a:lnTo>
                    <a:lnTo>
                      <a:pt x="336" y="744"/>
                    </a:lnTo>
                    <a:lnTo>
                      <a:pt x="348" y="744"/>
                    </a:lnTo>
                    <a:lnTo>
                      <a:pt x="354" y="738"/>
                    </a:lnTo>
                    <a:lnTo>
                      <a:pt x="360" y="726"/>
                    </a:lnTo>
                    <a:lnTo>
                      <a:pt x="360" y="714"/>
                    </a:lnTo>
                    <a:lnTo>
                      <a:pt x="366" y="708"/>
                    </a:lnTo>
                    <a:lnTo>
                      <a:pt x="384" y="726"/>
                    </a:lnTo>
                    <a:lnTo>
                      <a:pt x="390" y="726"/>
                    </a:lnTo>
                    <a:lnTo>
                      <a:pt x="396" y="720"/>
                    </a:lnTo>
                    <a:lnTo>
                      <a:pt x="408" y="696"/>
                    </a:lnTo>
                    <a:lnTo>
                      <a:pt x="402" y="690"/>
                    </a:lnTo>
                    <a:lnTo>
                      <a:pt x="402" y="684"/>
                    </a:lnTo>
                    <a:lnTo>
                      <a:pt x="414" y="684"/>
                    </a:lnTo>
                    <a:lnTo>
                      <a:pt x="420" y="678"/>
                    </a:lnTo>
                    <a:lnTo>
                      <a:pt x="432" y="672"/>
                    </a:lnTo>
                    <a:lnTo>
                      <a:pt x="432" y="660"/>
                    </a:lnTo>
                    <a:lnTo>
                      <a:pt x="420" y="636"/>
                    </a:lnTo>
                    <a:lnTo>
                      <a:pt x="408" y="630"/>
                    </a:lnTo>
                    <a:lnTo>
                      <a:pt x="408" y="618"/>
                    </a:lnTo>
                    <a:lnTo>
                      <a:pt x="372" y="600"/>
                    </a:lnTo>
                    <a:lnTo>
                      <a:pt x="360" y="606"/>
                    </a:lnTo>
                    <a:lnTo>
                      <a:pt x="354" y="606"/>
                    </a:lnTo>
                    <a:lnTo>
                      <a:pt x="342" y="600"/>
                    </a:lnTo>
                    <a:lnTo>
                      <a:pt x="330" y="576"/>
                    </a:lnTo>
                    <a:lnTo>
                      <a:pt x="330" y="558"/>
                    </a:lnTo>
                    <a:lnTo>
                      <a:pt x="324" y="546"/>
                    </a:lnTo>
                    <a:lnTo>
                      <a:pt x="324" y="528"/>
                    </a:lnTo>
                    <a:lnTo>
                      <a:pt x="336" y="516"/>
                    </a:lnTo>
                    <a:lnTo>
                      <a:pt x="342" y="504"/>
                    </a:lnTo>
                    <a:lnTo>
                      <a:pt x="342" y="486"/>
                    </a:lnTo>
                    <a:lnTo>
                      <a:pt x="336" y="474"/>
                    </a:lnTo>
                    <a:lnTo>
                      <a:pt x="330" y="468"/>
                    </a:lnTo>
                    <a:lnTo>
                      <a:pt x="330" y="462"/>
                    </a:lnTo>
                    <a:lnTo>
                      <a:pt x="348" y="462"/>
                    </a:lnTo>
                    <a:lnTo>
                      <a:pt x="354" y="456"/>
                    </a:lnTo>
                    <a:lnTo>
                      <a:pt x="354" y="438"/>
                    </a:lnTo>
                    <a:lnTo>
                      <a:pt x="348" y="426"/>
                    </a:lnTo>
                    <a:lnTo>
                      <a:pt x="354" y="432"/>
                    </a:lnTo>
                    <a:lnTo>
                      <a:pt x="378" y="432"/>
                    </a:lnTo>
                    <a:lnTo>
                      <a:pt x="384" y="426"/>
                    </a:lnTo>
                    <a:lnTo>
                      <a:pt x="396" y="420"/>
                    </a:lnTo>
                    <a:lnTo>
                      <a:pt x="408" y="408"/>
                    </a:lnTo>
                    <a:lnTo>
                      <a:pt x="438" y="414"/>
                    </a:lnTo>
                    <a:lnTo>
                      <a:pt x="450" y="390"/>
                    </a:lnTo>
                    <a:lnTo>
                      <a:pt x="480" y="390"/>
                    </a:lnTo>
                    <a:lnTo>
                      <a:pt x="498" y="384"/>
                    </a:lnTo>
                    <a:lnTo>
                      <a:pt x="510" y="378"/>
                    </a:lnTo>
                    <a:lnTo>
                      <a:pt x="522" y="354"/>
                    </a:lnTo>
                    <a:lnTo>
                      <a:pt x="540" y="336"/>
                    </a:lnTo>
                    <a:lnTo>
                      <a:pt x="546" y="324"/>
                    </a:lnTo>
                    <a:lnTo>
                      <a:pt x="528" y="300"/>
                    </a:lnTo>
                    <a:lnTo>
                      <a:pt x="558" y="264"/>
                    </a:lnTo>
                    <a:lnTo>
                      <a:pt x="540" y="246"/>
                    </a:lnTo>
                    <a:lnTo>
                      <a:pt x="576" y="234"/>
                    </a:lnTo>
                    <a:lnTo>
                      <a:pt x="594" y="216"/>
                    </a:lnTo>
                    <a:lnTo>
                      <a:pt x="672" y="222"/>
                    </a:lnTo>
                    <a:lnTo>
                      <a:pt x="684" y="240"/>
                    </a:lnTo>
                    <a:lnTo>
                      <a:pt x="690" y="240"/>
                    </a:lnTo>
                    <a:lnTo>
                      <a:pt x="678" y="204"/>
                    </a:lnTo>
                    <a:close/>
                    <a:moveTo>
                      <a:pt x="390" y="828"/>
                    </a:moveTo>
                    <a:lnTo>
                      <a:pt x="390" y="840"/>
                    </a:lnTo>
                    <a:lnTo>
                      <a:pt x="396" y="852"/>
                    </a:lnTo>
                    <a:lnTo>
                      <a:pt x="396" y="864"/>
                    </a:lnTo>
                    <a:lnTo>
                      <a:pt x="402" y="870"/>
                    </a:lnTo>
                    <a:lnTo>
                      <a:pt x="402" y="876"/>
                    </a:lnTo>
                    <a:lnTo>
                      <a:pt x="414" y="852"/>
                    </a:lnTo>
                    <a:lnTo>
                      <a:pt x="426" y="852"/>
                    </a:lnTo>
                    <a:lnTo>
                      <a:pt x="432" y="846"/>
                    </a:lnTo>
                    <a:lnTo>
                      <a:pt x="438" y="834"/>
                    </a:lnTo>
                    <a:lnTo>
                      <a:pt x="438" y="822"/>
                    </a:lnTo>
                    <a:lnTo>
                      <a:pt x="432" y="816"/>
                    </a:lnTo>
                    <a:lnTo>
                      <a:pt x="450" y="798"/>
                    </a:lnTo>
                    <a:lnTo>
                      <a:pt x="444" y="798"/>
                    </a:lnTo>
                    <a:lnTo>
                      <a:pt x="438" y="804"/>
                    </a:lnTo>
                    <a:lnTo>
                      <a:pt x="420" y="804"/>
                    </a:lnTo>
                    <a:lnTo>
                      <a:pt x="408" y="810"/>
                    </a:lnTo>
                    <a:lnTo>
                      <a:pt x="390" y="828"/>
                    </a:lnTo>
                    <a:close/>
                    <a:moveTo>
                      <a:pt x="300" y="900"/>
                    </a:moveTo>
                    <a:lnTo>
                      <a:pt x="300" y="912"/>
                    </a:lnTo>
                    <a:lnTo>
                      <a:pt x="294" y="924"/>
                    </a:lnTo>
                    <a:lnTo>
                      <a:pt x="300" y="918"/>
                    </a:lnTo>
                    <a:lnTo>
                      <a:pt x="312" y="912"/>
                    </a:lnTo>
                    <a:lnTo>
                      <a:pt x="318" y="900"/>
                    </a:lnTo>
                    <a:lnTo>
                      <a:pt x="318" y="894"/>
                    </a:lnTo>
                    <a:lnTo>
                      <a:pt x="324" y="888"/>
                    </a:lnTo>
                    <a:lnTo>
                      <a:pt x="324" y="882"/>
                    </a:lnTo>
                    <a:lnTo>
                      <a:pt x="342" y="858"/>
                    </a:lnTo>
                    <a:lnTo>
                      <a:pt x="336" y="840"/>
                    </a:lnTo>
                    <a:lnTo>
                      <a:pt x="330" y="852"/>
                    </a:lnTo>
                    <a:lnTo>
                      <a:pt x="312" y="870"/>
                    </a:lnTo>
                    <a:lnTo>
                      <a:pt x="300" y="894"/>
                    </a:lnTo>
                    <a:lnTo>
                      <a:pt x="300" y="90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8" name="Spain" descr="© INSCALE GmbH, 05.05.2010&#10;http://www.presentationload.com/">
                <a:extLst>
                  <a:ext uri="{FF2B5EF4-FFF2-40B4-BE49-F238E27FC236}">
                    <a16:creationId xmlns:a16="http://schemas.microsoft.com/office/drawing/2014/main" id="{A2D6ABD0-3F1A-69A3-017C-22913A5B691C}"/>
                  </a:ext>
                </a:extLst>
              </p:cNvPr>
              <p:cNvSpPr>
                <a:spLocks noEditPoints="1"/>
              </p:cNvSpPr>
              <p:nvPr/>
            </p:nvSpPr>
            <p:spPr bwMode="gray">
              <a:xfrm>
                <a:off x="5277527" y="2368800"/>
                <a:ext cx="413072" cy="291364"/>
              </a:xfrm>
              <a:custGeom>
                <a:avLst/>
                <a:gdLst>
                  <a:gd name="T0" fmla="*/ 2147483647 w 876"/>
                  <a:gd name="T1" fmla="*/ 2147483647 h 618"/>
                  <a:gd name="T2" fmla="*/ 2147483647 w 876"/>
                  <a:gd name="T3" fmla="*/ 2147483647 h 618"/>
                  <a:gd name="T4" fmla="*/ 2147483647 w 876"/>
                  <a:gd name="T5" fmla="*/ 2147483647 h 618"/>
                  <a:gd name="T6" fmla="*/ 2147483647 w 876"/>
                  <a:gd name="T7" fmla="*/ 2147483647 h 618"/>
                  <a:gd name="T8" fmla="*/ 2147483647 w 876"/>
                  <a:gd name="T9" fmla="*/ 2147483647 h 618"/>
                  <a:gd name="T10" fmla="*/ 2147483647 w 876"/>
                  <a:gd name="T11" fmla="*/ 2147483647 h 618"/>
                  <a:gd name="T12" fmla="*/ 2147483647 w 876"/>
                  <a:gd name="T13" fmla="*/ 2147483647 h 618"/>
                  <a:gd name="T14" fmla="*/ 2147483647 w 876"/>
                  <a:gd name="T15" fmla="*/ 2147483647 h 618"/>
                  <a:gd name="T16" fmla="*/ 2147483647 w 876"/>
                  <a:gd name="T17" fmla="*/ 2147483647 h 618"/>
                  <a:gd name="T18" fmla="*/ 2147483647 w 876"/>
                  <a:gd name="T19" fmla="*/ 2147483647 h 618"/>
                  <a:gd name="T20" fmla="*/ 2147483647 w 876"/>
                  <a:gd name="T21" fmla="*/ 2147483647 h 618"/>
                  <a:gd name="T22" fmla="*/ 2147483647 w 876"/>
                  <a:gd name="T23" fmla="*/ 2147483647 h 618"/>
                  <a:gd name="T24" fmla="*/ 2147483647 w 876"/>
                  <a:gd name="T25" fmla="*/ 2147483647 h 618"/>
                  <a:gd name="T26" fmla="*/ 2147483647 w 876"/>
                  <a:gd name="T27" fmla="*/ 2147483647 h 618"/>
                  <a:gd name="T28" fmla="*/ 2147483647 w 876"/>
                  <a:gd name="T29" fmla="*/ 2147483647 h 618"/>
                  <a:gd name="T30" fmla="*/ 2147483647 w 876"/>
                  <a:gd name="T31" fmla="*/ 2147483647 h 618"/>
                  <a:gd name="T32" fmla="*/ 2147483647 w 876"/>
                  <a:gd name="T33" fmla="*/ 2147483647 h 618"/>
                  <a:gd name="T34" fmla="*/ 2147483647 w 876"/>
                  <a:gd name="T35" fmla="*/ 2147483647 h 618"/>
                  <a:gd name="T36" fmla="*/ 2147483647 w 876"/>
                  <a:gd name="T37" fmla="*/ 2147483647 h 618"/>
                  <a:gd name="T38" fmla="*/ 2147483647 w 876"/>
                  <a:gd name="T39" fmla="*/ 2147483647 h 618"/>
                  <a:gd name="T40" fmla="*/ 2147483647 w 876"/>
                  <a:gd name="T41" fmla="*/ 0 h 618"/>
                  <a:gd name="T42" fmla="*/ 2147483647 w 876"/>
                  <a:gd name="T43" fmla="*/ 2147483647 h 618"/>
                  <a:gd name="T44" fmla="*/ 0 w 876"/>
                  <a:gd name="T45" fmla="*/ 2147483647 h 618"/>
                  <a:gd name="T46" fmla="*/ 2147483647 w 876"/>
                  <a:gd name="T47" fmla="*/ 2147483647 h 618"/>
                  <a:gd name="T48" fmla="*/ 2147483647 w 876"/>
                  <a:gd name="T49" fmla="*/ 2147483647 h 618"/>
                  <a:gd name="T50" fmla="*/ 2147483647 w 876"/>
                  <a:gd name="T51" fmla="*/ 2147483647 h 618"/>
                  <a:gd name="T52" fmla="*/ 2147483647 w 876"/>
                  <a:gd name="T53" fmla="*/ 2147483647 h 618"/>
                  <a:gd name="T54" fmla="*/ 2147483647 w 876"/>
                  <a:gd name="T55" fmla="*/ 2147483647 h 618"/>
                  <a:gd name="T56" fmla="*/ 2147483647 w 876"/>
                  <a:gd name="T57" fmla="*/ 2147483647 h 618"/>
                  <a:gd name="T58" fmla="*/ 2147483647 w 876"/>
                  <a:gd name="T59" fmla="*/ 2147483647 h 618"/>
                  <a:gd name="T60" fmla="*/ 2147483647 w 876"/>
                  <a:gd name="T61" fmla="*/ 2147483647 h 618"/>
                  <a:gd name="T62" fmla="*/ 2147483647 w 876"/>
                  <a:gd name="T63" fmla="*/ 2147483647 h 618"/>
                  <a:gd name="T64" fmla="*/ 2147483647 w 876"/>
                  <a:gd name="T65" fmla="*/ 2147483647 h 618"/>
                  <a:gd name="T66" fmla="*/ 2147483647 w 876"/>
                  <a:gd name="T67" fmla="*/ 2147483647 h 618"/>
                  <a:gd name="T68" fmla="*/ 2147483647 w 876"/>
                  <a:gd name="T69" fmla="*/ 2147483647 h 618"/>
                  <a:gd name="T70" fmla="*/ 2147483647 w 876"/>
                  <a:gd name="T71" fmla="*/ 2147483647 h 618"/>
                  <a:gd name="T72" fmla="*/ 2147483647 w 876"/>
                  <a:gd name="T73" fmla="*/ 2147483647 h 618"/>
                  <a:gd name="T74" fmla="*/ 2147483647 w 876"/>
                  <a:gd name="T75" fmla="*/ 2147483647 h 618"/>
                  <a:gd name="T76" fmla="*/ 2147483647 w 876"/>
                  <a:gd name="T77" fmla="*/ 2147483647 h 618"/>
                  <a:gd name="T78" fmla="*/ 2147483647 w 876"/>
                  <a:gd name="T79" fmla="*/ 2147483647 h 618"/>
                  <a:gd name="T80" fmla="*/ 2147483647 w 876"/>
                  <a:gd name="T81" fmla="*/ 2147483647 h 618"/>
                  <a:gd name="T82" fmla="*/ 2147483647 w 876"/>
                  <a:gd name="T83" fmla="*/ 2147483647 h 618"/>
                  <a:gd name="T84" fmla="*/ 2147483647 w 876"/>
                  <a:gd name="T85" fmla="*/ 2147483647 h 618"/>
                  <a:gd name="T86" fmla="*/ 2147483647 w 876"/>
                  <a:gd name="T87" fmla="*/ 2147483647 h 618"/>
                  <a:gd name="T88" fmla="*/ 2147483647 w 876"/>
                  <a:gd name="T89" fmla="*/ 2147483647 h 618"/>
                  <a:gd name="T90" fmla="*/ 2147483647 w 876"/>
                  <a:gd name="T91" fmla="*/ 2147483647 h 618"/>
                  <a:gd name="T92" fmla="*/ 2147483647 w 876"/>
                  <a:gd name="T93" fmla="*/ 2147483647 h 618"/>
                  <a:gd name="T94" fmla="*/ 2147483647 w 876"/>
                  <a:gd name="T95" fmla="*/ 2147483647 h 618"/>
                  <a:gd name="T96" fmla="*/ 2147483647 w 876"/>
                  <a:gd name="T97" fmla="*/ 2147483647 h 618"/>
                  <a:gd name="T98" fmla="*/ 2147483647 w 876"/>
                  <a:gd name="T99" fmla="*/ 2147483647 h 618"/>
                  <a:gd name="T100" fmla="*/ 2147483647 w 876"/>
                  <a:gd name="T101" fmla="*/ 2147483647 h 618"/>
                  <a:gd name="T102" fmla="*/ 2147483647 w 876"/>
                  <a:gd name="T103" fmla="*/ 2147483647 h 618"/>
                  <a:gd name="T104" fmla="*/ 2147483647 w 876"/>
                  <a:gd name="T105" fmla="*/ 2147483647 h 618"/>
                  <a:gd name="T106" fmla="*/ 2147483647 w 876"/>
                  <a:gd name="T107" fmla="*/ 2147483647 h 618"/>
                  <a:gd name="T108" fmla="*/ 2147483647 w 876"/>
                  <a:gd name="T109" fmla="*/ 2147483647 h 6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76"/>
                  <a:gd name="T166" fmla="*/ 0 h 618"/>
                  <a:gd name="T167" fmla="*/ 876 w 876"/>
                  <a:gd name="T168" fmla="*/ 618 h 6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76" h="618">
                    <a:moveTo>
                      <a:pt x="804" y="318"/>
                    </a:moveTo>
                    <a:lnTo>
                      <a:pt x="798" y="312"/>
                    </a:lnTo>
                    <a:lnTo>
                      <a:pt x="798" y="306"/>
                    </a:lnTo>
                    <a:lnTo>
                      <a:pt x="786" y="306"/>
                    </a:lnTo>
                    <a:lnTo>
                      <a:pt x="762" y="318"/>
                    </a:lnTo>
                    <a:lnTo>
                      <a:pt x="750" y="330"/>
                    </a:lnTo>
                    <a:lnTo>
                      <a:pt x="750" y="336"/>
                    </a:lnTo>
                    <a:lnTo>
                      <a:pt x="756" y="342"/>
                    </a:lnTo>
                    <a:lnTo>
                      <a:pt x="768" y="342"/>
                    </a:lnTo>
                    <a:lnTo>
                      <a:pt x="774" y="348"/>
                    </a:lnTo>
                    <a:lnTo>
                      <a:pt x="774" y="354"/>
                    </a:lnTo>
                    <a:lnTo>
                      <a:pt x="804" y="354"/>
                    </a:lnTo>
                    <a:lnTo>
                      <a:pt x="816" y="342"/>
                    </a:lnTo>
                    <a:lnTo>
                      <a:pt x="816" y="324"/>
                    </a:lnTo>
                    <a:lnTo>
                      <a:pt x="810" y="318"/>
                    </a:lnTo>
                    <a:lnTo>
                      <a:pt x="804" y="318"/>
                    </a:lnTo>
                    <a:close/>
                    <a:moveTo>
                      <a:pt x="672" y="390"/>
                    </a:moveTo>
                    <a:lnTo>
                      <a:pt x="678" y="396"/>
                    </a:lnTo>
                    <a:lnTo>
                      <a:pt x="684" y="396"/>
                    </a:lnTo>
                    <a:lnTo>
                      <a:pt x="690" y="390"/>
                    </a:lnTo>
                    <a:lnTo>
                      <a:pt x="690" y="372"/>
                    </a:lnTo>
                    <a:lnTo>
                      <a:pt x="684" y="372"/>
                    </a:lnTo>
                    <a:lnTo>
                      <a:pt x="672" y="384"/>
                    </a:lnTo>
                    <a:lnTo>
                      <a:pt x="672" y="390"/>
                    </a:lnTo>
                    <a:close/>
                    <a:moveTo>
                      <a:pt x="840" y="300"/>
                    </a:moveTo>
                    <a:lnTo>
                      <a:pt x="840" y="306"/>
                    </a:lnTo>
                    <a:lnTo>
                      <a:pt x="852" y="318"/>
                    </a:lnTo>
                    <a:lnTo>
                      <a:pt x="870" y="318"/>
                    </a:lnTo>
                    <a:lnTo>
                      <a:pt x="876" y="312"/>
                    </a:lnTo>
                    <a:lnTo>
                      <a:pt x="864" y="300"/>
                    </a:lnTo>
                    <a:lnTo>
                      <a:pt x="852" y="300"/>
                    </a:lnTo>
                    <a:lnTo>
                      <a:pt x="846" y="294"/>
                    </a:lnTo>
                    <a:lnTo>
                      <a:pt x="840" y="300"/>
                    </a:lnTo>
                    <a:close/>
                    <a:moveTo>
                      <a:pt x="804" y="150"/>
                    </a:moveTo>
                    <a:lnTo>
                      <a:pt x="798" y="138"/>
                    </a:lnTo>
                    <a:lnTo>
                      <a:pt x="798" y="132"/>
                    </a:lnTo>
                    <a:lnTo>
                      <a:pt x="810" y="120"/>
                    </a:lnTo>
                    <a:lnTo>
                      <a:pt x="798" y="114"/>
                    </a:lnTo>
                    <a:lnTo>
                      <a:pt x="792" y="108"/>
                    </a:lnTo>
                    <a:lnTo>
                      <a:pt x="792" y="102"/>
                    </a:lnTo>
                    <a:lnTo>
                      <a:pt x="780" y="102"/>
                    </a:lnTo>
                    <a:lnTo>
                      <a:pt x="780" y="108"/>
                    </a:lnTo>
                    <a:lnTo>
                      <a:pt x="774" y="114"/>
                    </a:lnTo>
                    <a:lnTo>
                      <a:pt x="756" y="114"/>
                    </a:lnTo>
                    <a:lnTo>
                      <a:pt x="750" y="108"/>
                    </a:lnTo>
                    <a:lnTo>
                      <a:pt x="726" y="108"/>
                    </a:lnTo>
                    <a:lnTo>
                      <a:pt x="726" y="102"/>
                    </a:lnTo>
                    <a:lnTo>
                      <a:pt x="708" y="102"/>
                    </a:lnTo>
                    <a:lnTo>
                      <a:pt x="696" y="108"/>
                    </a:lnTo>
                    <a:lnTo>
                      <a:pt x="690" y="84"/>
                    </a:lnTo>
                    <a:lnTo>
                      <a:pt x="672" y="84"/>
                    </a:lnTo>
                    <a:lnTo>
                      <a:pt x="672" y="78"/>
                    </a:lnTo>
                    <a:lnTo>
                      <a:pt x="666" y="72"/>
                    </a:lnTo>
                    <a:lnTo>
                      <a:pt x="648" y="72"/>
                    </a:lnTo>
                    <a:lnTo>
                      <a:pt x="642" y="78"/>
                    </a:lnTo>
                    <a:lnTo>
                      <a:pt x="642" y="90"/>
                    </a:lnTo>
                    <a:lnTo>
                      <a:pt x="624" y="96"/>
                    </a:lnTo>
                    <a:lnTo>
                      <a:pt x="624" y="84"/>
                    </a:lnTo>
                    <a:lnTo>
                      <a:pt x="594" y="84"/>
                    </a:lnTo>
                    <a:lnTo>
                      <a:pt x="582" y="72"/>
                    </a:lnTo>
                    <a:lnTo>
                      <a:pt x="570" y="72"/>
                    </a:lnTo>
                    <a:lnTo>
                      <a:pt x="564" y="78"/>
                    </a:lnTo>
                    <a:lnTo>
                      <a:pt x="546" y="60"/>
                    </a:lnTo>
                    <a:lnTo>
                      <a:pt x="510" y="60"/>
                    </a:lnTo>
                    <a:lnTo>
                      <a:pt x="516" y="54"/>
                    </a:lnTo>
                    <a:lnTo>
                      <a:pt x="516" y="48"/>
                    </a:lnTo>
                    <a:lnTo>
                      <a:pt x="504" y="36"/>
                    </a:lnTo>
                    <a:lnTo>
                      <a:pt x="498" y="36"/>
                    </a:lnTo>
                    <a:lnTo>
                      <a:pt x="492" y="42"/>
                    </a:lnTo>
                    <a:lnTo>
                      <a:pt x="486" y="36"/>
                    </a:lnTo>
                    <a:lnTo>
                      <a:pt x="450" y="36"/>
                    </a:lnTo>
                    <a:lnTo>
                      <a:pt x="390" y="24"/>
                    </a:lnTo>
                    <a:lnTo>
                      <a:pt x="378" y="24"/>
                    </a:lnTo>
                    <a:lnTo>
                      <a:pt x="348" y="36"/>
                    </a:lnTo>
                    <a:lnTo>
                      <a:pt x="294" y="30"/>
                    </a:lnTo>
                    <a:lnTo>
                      <a:pt x="258" y="12"/>
                    </a:lnTo>
                    <a:lnTo>
                      <a:pt x="234" y="12"/>
                    </a:lnTo>
                    <a:lnTo>
                      <a:pt x="216" y="18"/>
                    </a:lnTo>
                    <a:lnTo>
                      <a:pt x="162" y="18"/>
                    </a:lnTo>
                    <a:lnTo>
                      <a:pt x="150" y="12"/>
                    </a:lnTo>
                    <a:lnTo>
                      <a:pt x="138" y="12"/>
                    </a:lnTo>
                    <a:lnTo>
                      <a:pt x="126" y="6"/>
                    </a:lnTo>
                    <a:lnTo>
                      <a:pt x="120" y="0"/>
                    </a:lnTo>
                    <a:lnTo>
                      <a:pt x="108" y="0"/>
                    </a:lnTo>
                    <a:lnTo>
                      <a:pt x="96" y="6"/>
                    </a:lnTo>
                    <a:lnTo>
                      <a:pt x="72" y="30"/>
                    </a:lnTo>
                    <a:lnTo>
                      <a:pt x="60" y="30"/>
                    </a:lnTo>
                    <a:lnTo>
                      <a:pt x="48" y="36"/>
                    </a:lnTo>
                    <a:lnTo>
                      <a:pt x="30" y="36"/>
                    </a:lnTo>
                    <a:lnTo>
                      <a:pt x="6" y="48"/>
                    </a:lnTo>
                    <a:lnTo>
                      <a:pt x="0" y="60"/>
                    </a:lnTo>
                    <a:lnTo>
                      <a:pt x="0" y="72"/>
                    </a:lnTo>
                    <a:lnTo>
                      <a:pt x="6" y="78"/>
                    </a:lnTo>
                    <a:lnTo>
                      <a:pt x="12" y="90"/>
                    </a:lnTo>
                    <a:lnTo>
                      <a:pt x="24" y="96"/>
                    </a:lnTo>
                    <a:lnTo>
                      <a:pt x="30" y="102"/>
                    </a:lnTo>
                    <a:lnTo>
                      <a:pt x="18" y="138"/>
                    </a:lnTo>
                    <a:lnTo>
                      <a:pt x="24" y="144"/>
                    </a:lnTo>
                    <a:lnTo>
                      <a:pt x="24" y="150"/>
                    </a:lnTo>
                    <a:lnTo>
                      <a:pt x="30" y="144"/>
                    </a:lnTo>
                    <a:lnTo>
                      <a:pt x="54" y="132"/>
                    </a:lnTo>
                    <a:lnTo>
                      <a:pt x="78" y="132"/>
                    </a:lnTo>
                    <a:lnTo>
                      <a:pt x="78" y="138"/>
                    </a:lnTo>
                    <a:lnTo>
                      <a:pt x="66" y="150"/>
                    </a:lnTo>
                    <a:lnTo>
                      <a:pt x="60" y="150"/>
                    </a:lnTo>
                    <a:lnTo>
                      <a:pt x="60" y="156"/>
                    </a:lnTo>
                    <a:lnTo>
                      <a:pt x="72" y="156"/>
                    </a:lnTo>
                    <a:lnTo>
                      <a:pt x="78" y="150"/>
                    </a:lnTo>
                    <a:lnTo>
                      <a:pt x="96" y="150"/>
                    </a:lnTo>
                    <a:lnTo>
                      <a:pt x="102" y="156"/>
                    </a:lnTo>
                    <a:lnTo>
                      <a:pt x="114" y="156"/>
                    </a:lnTo>
                    <a:lnTo>
                      <a:pt x="120" y="150"/>
                    </a:lnTo>
                    <a:lnTo>
                      <a:pt x="120" y="144"/>
                    </a:lnTo>
                    <a:lnTo>
                      <a:pt x="174" y="144"/>
                    </a:lnTo>
                    <a:lnTo>
                      <a:pt x="174" y="162"/>
                    </a:lnTo>
                    <a:lnTo>
                      <a:pt x="180" y="162"/>
                    </a:lnTo>
                    <a:lnTo>
                      <a:pt x="192" y="168"/>
                    </a:lnTo>
                    <a:lnTo>
                      <a:pt x="192" y="174"/>
                    </a:lnTo>
                    <a:lnTo>
                      <a:pt x="168" y="198"/>
                    </a:lnTo>
                    <a:lnTo>
                      <a:pt x="144" y="210"/>
                    </a:lnTo>
                    <a:lnTo>
                      <a:pt x="138" y="216"/>
                    </a:lnTo>
                    <a:lnTo>
                      <a:pt x="138" y="222"/>
                    </a:lnTo>
                    <a:lnTo>
                      <a:pt x="144" y="222"/>
                    </a:lnTo>
                    <a:lnTo>
                      <a:pt x="150" y="228"/>
                    </a:lnTo>
                    <a:lnTo>
                      <a:pt x="150" y="240"/>
                    </a:lnTo>
                    <a:lnTo>
                      <a:pt x="144" y="258"/>
                    </a:lnTo>
                    <a:lnTo>
                      <a:pt x="144" y="276"/>
                    </a:lnTo>
                    <a:lnTo>
                      <a:pt x="138" y="276"/>
                    </a:lnTo>
                    <a:lnTo>
                      <a:pt x="132" y="282"/>
                    </a:lnTo>
                    <a:lnTo>
                      <a:pt x="132" y="294"/>
                    </a:lnTo>
                    <a:lnTo>
                      <a:pt x="138" y="300"/>
                    </a:lnTo>
                    <a:lnTo>
                      <a:pt x="138" y="312"/>
                    </a:lnTo>
                    <a:lnTo>
                      <a:pt x="126" y="324"/>
                    </a:lnTo>
                    <a:lnTo>
                      <a:pt x="90" y="324"/>
                    </a:lnTo>
                    <a:lnTo>
                      <a:pt x="114" y="348"/>
                    </a:lnTo>
                    <a:lnTo>
                      <a:pt x="114" y="360"/>
                    </a:lnTo>
                    <a:lnTo>
                      <a:pt x="120" y="366"/>
                    </a:lnTo>
                    <a:lnTo>
                      <a:pt x="132" y="372"/>
                    </a:lnTo>
                    <a:lnTo>
                      <a:pt x="132" y="378"/>
                    </a:lnTo>
                    <a:lnTo>
                      <a:pt x="120" y="390"/>
                    </a:lnTo>
                    <a:lnTo>
                      <a:pt x="108" y="396"/>
                    </a:lnTo>
                    <a:lnTo>
                      <a:pt x="96" y="408"/>
                    </a:lnTo>
                    <a:lnTo>
                      <a:pt x="96" y="414"/>
                    </a:lnTo>
                    <a:lnTo>
                      <a:pt x="102" y="420"/>
                    </a:lnTo>
                    <a:lnTo>
                      <a:pt x="102" y="426"/>
                    </a:lnTo>
                    <a:lnTo>
                      <a:pt x="108" y="438"/>
                    </a:lnTo>
                    <a:lnTo>
                      <a:pt x="114" y="444"/>
                    </a:lnTo>
                    <a:lnTo>
                      <a:pt x="126" y="444"/>
                    </a:lnTo>
                    <a:lnTo>
                      <a:pt x="126" y="450"/>
                    </a:lnTo>
                    <a:lnTo>
                      <a:pt x="114" y="462"/>
                    </a:lnTo>
                    <a:lnTo>
                      <a:pt x="102" y="462"/>
                    </a:lnTo>
                    <a:lnTo>
                      <a:pt x="96" y="474"/>
                    </a:lnTo>
                    <a:lnTo>
                      <a:pt x="90" y="480"/>
                    </a:lnTo>
                    <a:lnTo>
                      <a:pt x="90" y="528"/>
                    </a:lnTo>
                    <a:lnTo>
                      <a:pt x="120" y="528"/>
                    </a:lnTo>
                    <a:lnTo>
                      <a:pt x="144" y="546"/>
                    </a:lnTo>
                    <a:lnTo>
                      <a:pt x="162" y="546"/>
                    </a:lnTo>
                    <a:lnTo>
                      <a:pt x="156" y="576"/>
                    </a:lnTo>
                    <a:lnTo>
                      <a:pt x="162" y="576"/>
                    </a:lnTo>
                    <a:lnTo>
                      <a:pt x="162" y="594"/>
                    </a:lnTo>
                    <a:lnTo>
                      <a:pt x="168" y="606"/>
                    </a:lnTo>
                    <a:lnTo>
                      <a:pt x="174" y="612"/>
                    </a:lnTo>
                    <a:lnTo>
                      <a:pt x="192" y="612"/>
                    </a:lnTo>
                    <a:lnTo>
                      <a:pt x="198" y="618"/>
                    </a:lnTo>
                    <a:lnTo>
                      <a:pt x="204" y="618"/>
                    </a:lnTo>
                    <a:lnTo>
                      <a:pt x="210" y="612"/>
                    </a:lnTo>
                    <a:lnTo>
                      <a:pt x="222" y="606"/>
                    </a:lnTo>
                    <a:lnTo>
                      <a:pt x="240" y="588"/>
                    </a:lnTo>
                    <a:lnTo>
                      <a:pt x="252" y="582"/>
                    </a:lnTo>
                    <a:lnTo>
                      <a:pt x="264" y="582"/>
                    </a:lnTo>
                    <a:lnTo>
                      <a:pt x="294" y="564"/>
                    </a:lnTo>
                    <a:lnTo>
                      <a:pt x="360" y="564"/>
                    </a:lnTo>
                    <a:lnTo>
                      <a:pt x="366" y="558"/>
                    </a:lnTo>
                    <a:lnTo>
                      <a:pt x="378" y="558"/>
                    </a:lnTo>
                    <a:lnTo>
                      <a:pt x="390" y="570"/>
                    </a:lnTo>
                    <a:lnTo>
                      <a:pt x="396" y="570"/>
                    </a:lnTo>
                    <a:lnTo>
                      <a:pt x="408" y="564"/>
                    </a:lnTo>
                    <a:lnTo>
                      <a:pt x="420" y="564"/>
                    </a:lnTo>
                    <a:lnTo>
                      <a:pt x="426" y="558"/>
                    </a:lnTo>
                    <a:lnTo>
                      <a:pt x="432" y="558"/>
                    </a:lnTo>
                    <a:lnTo>
                      <a:pt x="432" y="570"/>
                    </a:lnTo>
                    <a:lnTo>
                      <a:pt x="438" y="570"/>
                    </a:lnTo>
                    <a:lnTo>
                      <a:pt x="450" y="558"/>
                    </a:lnTo>
                    <a:lnTo>
                      <a:pt x="462" y="534"/>
                    </a:lnTo>
                    <a:lnTo>
                      <a:pt x="462" y="522"/>
                    </a:lnTo>
                    <a:lnTo>
                      <a:pt x="498" y="492"/>
                    </a:lnTo>
                    <a:lnTo>
                      <a:pt x="528" y="492"/>
                    </a:lnTo>
                    <a:lnTo>
                      <a:pt x="534" y="474"/>
                    </a:lnTo>
                    <a:lnTo>
                      <a:pt x="534" y="468"/>
                    </a:lnTo>
                    <a:lnTo>
                      <a:pt x="540" y="462"/>
                    </a:lnTo>
                    <a:lnTo>
                      <a:pt x="540" y="450"/>
                    </a:lnTo>
                    <a:lnTo>
                      <a:pt x="546" y="444"/>
                    </a:lnTo>
                    <a:lnTo>
                      <a:pt x="552" y="432"/>
                    </a:lnTo>
                    <a:lnTo>
                      <a:pt x="552" y="426"/>
                    </a:lnTo>
                    <a:lnTo>
                      <a:pt x="570" y="426"/>
                    </a:lnTo>
                    <a:lnTo>
                      <a:pt x="594" y="414"/>
                    </a:lnTo>
                    <a:lnTo>
                      <a:pt x="600" y="408"/>
                    </a:lnTo>
                    <a:lnTo>
                      <a:pt x="594" y="396"/>
                    </a:lnTo>
                    <a:lnTo>
                      <a:pt x="588" y="390"/>
                    </a:lnTo>
                    <a:lnTo>
                      <a:pt x="582" y="378"/>
                    </a:lnTo>
                    <a:lnTo>
                      <a:pt x="576" y="372"/>
                    </a:lnTo>
                    <a:lnTo>
                      <a:pt x="570" y="372"/>
                    </a:lnTo>
                    <a:lnTo>
                      <a:pt x="570" y="336"/>
                    </a:lnTo>
                    <a:lnTo>
                      <a:pt x="582" y="312"/>
                    </a:lnTo>
                    <a:lnTo>
                      <a:pt x="594" y="306"/>
                    </a:lnTo>
                    <a:lnTo>
                      <a:pt x="600" y="294"/>
                    </a:lnTo>
                    <a:lnTo>
                      <a:pt x="612" y="282"/>
                    </a:lnTo>
                    <a:lnTo>
                      <a:pt x="618" y="270"/>
                    </a:lnTo>
                    <a:lnTo>
                      <a:pt x="630" y="258"/>
                    </a:lnTo>
                    <a:lnTo>
                      <a:pt x="642" y="258"/>
                    </a:lnTo>
                    <a:lnTo>
                      <a:pt x="654" y="246"/>
                    </a:lnTo>
                    <a:lnTo>
                      <a:pt x="654" y="240"/>
                    </a:lnTo>
                    <a:lnTo>
                      <a:pt x="648" y="240"/>
                    </a:lnTo>
                    <a:lnTo>
                      <a:pt x="648" y="228"/>
                    </a:lnTo>
                    <a:lnTo>
                      <a:pt x="654" y="222"/>
                    </a:lnTo>
                    <a:lnTo>
                      <a:pt x="726" y="198"/>
                    </a:lnTo>
                    <a:lnTo>
                      <a:pt x="750" y="186"/>
                    </a:lnTo>
                    <a:lnTo>
                      <a:pt x="756" y="174"/>
                    </a:lnTo>
                    <a:lnTo>
                      <a:pt x="768" y="168"/>
                    </a:lnTo>
                    <a:lnTo>
                      <a:pt x="774" y="168"/>
                    </a:lnTo>
                    <a:lnTo>
                      <a:pt x="786" y="156"/>
                    </a:lnTo>
                    <a:lnTo>
                      <a:pt x="798" y="156"/>
                    </a:lnTo>
                    <a:lnTo>
                      <a:pt x="804" y="15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9" name="Slovenia" descr="© INSCALE GmbH, 05.05.2010&#10;http://www.presentationload.com/">
                <a:extLst>
                  <a:ext uri="{FF2B5EF4-FFF2-40B4-BE49-F238E27FC236}">
                    <a16:creationId xmlns:a16="http://schemas.microsoft.com/office/drawing/2014/main" id="{240A560D-8F5C-8FE1-B009-D2D8BEF26601}"/>
                  </a:ext>
                </a:extLst>
              </p:cNvPr>
              <p:cNvSpPr>
                <a:spLocks/>
              </p:cNvSpPr>
              <p:nvPr/>
            </p:nvSpPr>
            <p:spPr bwMode="gray">
              <a:xfrm>
                <a:off x="5965365" y="2248934"/>
                <a:ext cx="99580" cy="57167"/>
              </a:xfrm>
              <a:custGeom>
                <a:avLst/>
                <a:gdLst>
                  <a:gd name="T0" fmla="*/ 2147483647 w 210"/>
                  <a:gd name="T1" fmla="*/ 2147483647 h 120"/>
                  <a:gd name="T2" fmla="*/ 2147483647 w 210"/>
                  <a:gd name="T3" fmla="*/ 2147483647 h 120"/>
                  <a:gd name="T4" fmla="*/ 2147483647 w 210"/>
                  <a:gd name="T5" fmla="*/ 2147483647 h 120"/>
                  <a:gd name="T6" fmla="*/ 2147483647 w 210"/>
                  <a:gd name="T7" fmla="*/ 2147483647 h 120"/>
                  <a:gd name="T8" fmla="*/ 2147483647 w 210"/>
                  <a:gd name="T9" fmla="*/ 2147483647 h 120"/>
                  <a:gd name="T10" fmla="*/ 2147483647 w 210"/>
                  <a:gd name="T11" fmla="*/ 2147483647 h 120"/>
                  <a:gd name="T12" fmla="*/ 2147483647 w 210"/>
                  <a:gd name="T13" fmla="*/ 2147483647 h 120"/>
                  <a:gd name="T14" fmla="*/ 2147483647 w 210"/>
                  <a:gd name="T15" fmla="*/ 2147483647 h 120"/>
                  <a:gd name="T16" fmla="*/ 2147483647 w 210"/>
                  <a:gd name="T17" fmla="*/ 2147483647 h 120"/>
                  <a:gd name="T18" fmla="*/ 2147483647 w 210"/>
                  <a:gd name="T19" fmla="*/ 2147483647 h 120"/>
                  <a:gd name="T20" fmla="*/ 2147483647 w 210"/>
                  <a:gd name="T21" fmla="*/ 2147483647 h 120"/>
                  <a:gd name="T22" fmla="*/ 2147483647 w 210"/>
                  <a:gd name="T23" fmla="*/ 2147483647 h 120"/>
                  <a:gd name="T24" fmla="*/ 2147483647 w 210"/>
                  <a:gd name="T25" fmla="*/ 2147483647 h 120"/>
                  <a:gd name="T26" fmla="*/ 2147483647 w 210"/>
                  <a:gd name="T27" fmla="*/ 2147483647 h 120"/>
                  <a:gd name="T28" fmla="*/ 2147483647 w 210"/>
                  <a:gd name="T29" fmla="*/ 2147483647 h 120"/>
                  <a:gd name="T30" fmla="*/ 2147483647 w 210"/>
                  <a:gd name="T31" fmla="*/ 2147483647 h 120"/>
                  <a:gd name="T32" fmla="*/ 2147483647 w 210"/>
                  <a:gd name="T33" fmla="*/ 2147483647 h 120"/>
                  <a:gd name="T34" fmla="*/ 2147483647 w 210"/>
                  <a:gd name="T35" fmla="*/ 2147483647 h 120"/>
                  <a:gd name="T36" fmla="*/ 2147483647 w 210"/>
                  <a:gd name="T37" fmla="*/ 2147483647 h 120"/>
                  <a:gd name="T38" fmla="*/ 2147483647 w 210"/>
                  <a:gd name="T39" fmla="*/ 2147483647 h 120"/>
                  <a:gd name="T40" fmla="*/ 2147483647 w 210"/>
                  <a:gd name="T41" fmla="*/ 2147483647 h 120"/>
                  <a:gd name="T42" fmla="*/ 2147483647 w 210"/>
                  <a:gd name="T43" fmla="*/ 0 h 120"/>
                  <a:gd name="T44" fmla="*/ 2147483647 w 210"/>
                  <a:gd name="T45" fmla="*/ 2147483647 h 120"/>
                  <a:gd name="T46" fmla="*/ 2147483647 w 210"/>
                  <a:gd name="T47" fmla="*/ 2147483647 h 120"/>
                  <a:gd name="T48" fmla="*/ 2147483647 w 210"/>
                  <a:gd name="T49" fmla="*/ 2147483647 h 120"/>
                  <a:gd name="T50" fmla="*/ 2147483647 w 210"/>
                  <a:gd name="T51" fmla="*/ 2147483647 h 120"/>
                  <a:gd name="T52" fmla="*/ 2147483647 w 210"/>
                  <a:gd name="T53" fmla="*/ 2147483647 h 120"/>
                  <a:gd name="T54" fmla="*/ 2147483647 w 210"/>
                  <a:gd name="T55" fmla="*/ 2147483647 h 120"/>
                  <a:gd name="T56" fmla="*/ 2147483647 w 210"/>
                  <a:gd name="T57" fmla="*/ 2147483647 h 120"/>
                  <a:gd name="T58" fmla="*/ 2147483647 w 210"/>
                  <a:gd name="T59" fmla="*/ 2147483647 h 120"/>
                  <a:gd name="T60" fmla="*/ 2147483647 w 210"/>
                  <a:gd name="T61" fmla="*/ 2147483647 h 120"/>
                  <a:gd name="T62" fmla="*/ 2147483647 w 210"/>
                  <a:gd name="T63" fmla="*/ 2147483647 h 120"/>
                  <a:gd name="T64" fmla="*/ 2147483647 w 210"/>
                  <a:gd name="T65" fmla="*/ 2147483647 h 120"/>
                  <a:gd name="T66" fmla="*/ 2147483647 w 210"/>
                  <a:gd name="T67" fmla="*/ 2147483647 h 120"/>
                  <a:gd name="T68" fmla="*/ 0 w 210"/>
                  <a:gd name="T69" fmla="*/ 2147483647 h 120"/>
                  <a:gd name="T70" fmla="*/ 2147483647 w 210"/>
                  <a:gd name="T71" fmla="*/ 2147483647 h 120"/>
                  <a:gd name="T72" fmla="*/ 2147483647 w 210"/>
                  <a:gd name="T73" fmla="*/ 2147483647 h 120"/>
                  <a:gd name="T74" fmla="*/ 2147483647 w 210"/>
                  <a:gd name="T75" fmla="*/ 2147483647 h 120"/>
                  <a:gd name="T76" fmla="*/ 2147483647 w 210"/>
                  <a:gd name="T77" fmla="*/ 2147483647 h 120"/>
                  <a:gd name="T78" fmla="*/ 2147483647 w 210"/>
                  <a:gd name="T79" fmla="*/ 2147483647 h 120"/>
                  <a:gd name="T80" fmla="*/ 2147483647 w 210"/>
                  <a:gd name="T81" fmla="*/ 2147483647 h 120"/>
                  <a:gd name="T82" fmla="*/ 2147483647 w 210"/>
                  <a:gd name="T83" fmla="*/ 2147483647 h 120"/>
                  <a:gd name="T84" fmla="*/ 2147483647 w 210"/>
                  <a:gd name="T85" fmla="*/ 2147483647 h 120"/>
                  <a:gd name="T86" fmla="*/ 2147483647 w 210"/>
                  <a:gd name="T87" fmla="*/ 2147483647 h 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0"/>
                  <a:gd name="T133" fmla="*/ 0 h 120"/>
                  <a:gd name="T134" fmla="*/ 210 w 210"/>
                  <a:gd name="T135" fmla="*/ 120 h 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0" h="120">
                    <a:moveTo>
                      <a:pt x="24" y="120"/>
                    </a:moveTo>
                    <a:lnTo>
                      <a:pt x="42" y="120"/>
                    </a:lnTo>
                    <a:lnTo>
                      <a:pt x="42" y="108"/>
                    </a:lnTo>
                    <a:lnTo>
                      <a:pt x="54" y="114"/>
                    </a:lnTo>
                    <a:lnTo>
                      <a:pt x="72" y="114"/>
                    </a:lnTo>
                    <a:lnTo>
                      <a:pt x="78" y="102"/>
                    </a:lnTo>
                    <a:lnTo>
                      <a:pt x="78" y="108"/>
                    </a:lnTo>
                    <a:lnTo>
                      <a:pt x="84" y="114"/>
                    </a:lnTo>
                    <a:lnTo>
                      <a:pt x="126" y="114"/>
                    </a:lnTo>
                    <a:lnTo>
                      <a:pt x="126" y="96"/>
                    </a:lnTo>
                    <a:lnTo>
                      <a:pt x="138" y="90"/>
                    </a:lnTo>
                    <a:lnTo>
                      <a:pt x="150" y="78"/>
                    </a:lnTo>
                    <a:lnTo>
                      <a:pt x="150" y="72"/>
                    </a:lnTo>
                    <a:lnTo>
                      <a:pt x="144" y="66"/>
                    </a:lnTo>
                    <a:lnTo>
                      <a:pt x="144" y="54"/>
                    </a:lnTo>
                    <a:lnTo>
                      <a:pt x="174" y="54"/>
                    </a:lnTo>
                    <a:lnTo>
                      <a:pt x="186" y="48"/>
                    </a:lnTo>
                    <a:lnTo>
                      <a:pt x="186" y="36"/>
                    </a:lnTo>
                    <a:lnTo>
                      <a:pt x="210" y="36"/>
                    </a:lnTo>
                    <a:lnTo>
                      <a:pt x="192" y="24"/>
                    </a:lnTo>
                    <a:lnTo>
                      <a:pt x="186" y="6"/>
                    </a:lnTo>
                    <a:lnTo>
                      <a:pt x="180" y="0"/>
                    </a:lnTo>
                    <a:lnTo>
                      <a:pt x="174" y="12"/>
                    </a:lnTo>
                    <a:lnTo>
                      <a:pt x="168" y="30"/>
                    </a:lnTo>
                    <a:lnTo>
                      <a:pt x="144" y="24"/>
                    </a:lnTo>
                    <a:lnTo>
                      <a:pt x="132" y="30"/>
                    </a:lnTo>
                    <a:lnTo>
                      <a:pt x="84" y="30"/>
                    </a:lnTo>
                    <a:lnTo>
                      <a:pt x="84" y="42"/>
                    </a:lnTo>
                    <a:lnTo>
                      <a:pt x="54" y="42"/>
                    </a:lnTo>
                    <a:lnTo>
                      <a:pt x="48" y="36"/>
                    </a:lnTo>
                    <a:lnTo>
                      <a:pt x="30" y="36"/>
                    </a:lnTo>
                    <a:lnTo>
                      <a:pt x="24" y="42"/>
                    </a:lnTo>
                    <a:lnTo>
                      <a:pt x="6" y="42"/>
                    </a:lnTo>
                    <a:lnTo>
                      <a:pt x="6" y="48"/>
                    </a:lnTo>
                    <a:lnTo>
                      <a:pt x="0" y="54"/>
                    </a:lnTo>
                    <a:lnTo>
                      <a:pt x="12" y="60"/>
                    </a:lnTo>
                    <a:lnTo>
                      <a:pt x="6" y="96"/>
                    </a:lnTo>
                    <a:lnTo>
                      <a:pt x="18" y="96"/>
                    </a:lnTo>
                    <a:lnTo>
                      <a:pt x="30" y="102"/>
                    </a:lnTo>
                    <a:lnTo>
                      <a:pt x="36" y="102"/>
                    </a:lnTo>
                    <a:lnTo>
                      <a:pt x="36" y="108"/>
                    </a:lnTo>
                    <a:lnTo>
                      <a:pt x="30" y="108"/>
                    </a:lnTo>
                    <a:lnTo>
                      <a:pt x="30" y="114"/>
                    </a:lnTo>
                    <a:lnTo>
                      <a:pt x="24" y="12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2" name="Slovakia" descr="© INSCALE GmbH, 05.05.2010&#10;http://www.presentationload.com/">
                <a:extLst>
                  <a:ext uri="{FF2B5EF4-FFF2-40B4-BE49-F238E27FC236}">
                    <a16:creationId xmlns:a16="http://schemas.microsoft.com/office/drawing/2014/main" id="{28A6471D-1168-AD35-635F-A9F3C6BDE3A7}"/>
                  </a:ext>
                </a:extLst>
              </p:cNvPr>
              <p:cNvSpPr>
                <a:spLocks/>
              </p:cNvSpPr>
              <p:nvPr/>
            </p:nvSpPr>
            <p:spPr bwMode="gray">
              <a:xfrm>
                <a:off x="6066789" y="2153042"/>
                <a:ext cx="167812" cy="68231"/>
              </a:xfrm>
              <a:custGeom>
                <a:avLst/>
                <a:gdLst>
                  <a:gd name="T0" fmla="*/ 2147483647 w 354"/>
                  <a:gd name="T1" fmla="*/ 2147483647 h 144"/>
                  <a:gd name="T2" fmla="*/ 2147483647 w 354"/>
                  <a:gd name="T3" fmla="*/ 2147483647 h 144"/>
                  <a:gd name="T4" fmla="*/ 2147483647 w 354"/>
                  <a:gd name="T5" fmla="*/ 2147483647 h 144"/>
                  <a:gd name="T6" fmla="*/ 2147483647 w 354"/>
                  <a:gd name="T7" fmla="*/ 2147483647 h 144"/>
                  <a:gd name="T8" fmla="*/ 2147483647 w 354"/>
                  <a:gd name="T9" fmla="*/ 2147483647 h 144"/>
                  <a:gd name="T10" fmla="*/ 2147483647 w 354"/>
                  <a:gd name="T11" fmla="*/ 2147483647 h 144"/>
                  <a:gd name="T12" fmla="*/ 2147483647 w 354"/>
                  <a:gd name="T13" fmla="*/ 2147483647 h 144"/>
                  <a:gd name="T14" fmla="*/ 2147483647 w 354"/>
                  <a:gd name="T15" fmla="*/ 0 h 144"/>
                  <a:gd name="T16" fmla="*/ 2147483647 w 354"/>
                  <a:gd name="T17" fmla="*/ 2147483647 h 144"/>
                  <a:gd name="T18" fmla="*/ 2147483647 w 354"/>
                  <a:gd name="T19" fmla="*/ 0 h 144"/>
                  <a:gd name="T20" fmla="*/ 2147483647 w 354"/>
                  <a:gd name="T21" fmla="*/ 2147483647 h 144"/>
                  <a:gd name="T22" fmla="*/ 2147483647 w 354"/>
                  <a:gd name="T23" fmla="*/ 2147483647 h 144"/>
                  <a:gd name="T24" fmla="*/ 2147483647 w 354"/>
                  <a:gd name="T25" fmla="*/ 2147483647 h 144"/>
                  <a:gd name="T26" fmla="*/ 2147483647 w 354"/>
                  <a:gd name="T27" fmla="*/ 2147483647 h 144"/>
                  <a:gd name="T28" fmla="*/ 2147483647 w 354"/>
                  <a:gd name="T29" fmla="*/ 2147483647 h 144"/>
                  <a:gd name="T30" fmla="*/ 0 w 354"/>
                  <a:gd name="T31" fmla="*/ 2147483647 h 144"/>
                  <a:gd name="T32" fmla="*/ 2147483647 w 354"/>
                  <a:gd name="T33" fmla="*/ 2147483647 h 144"/>
                  <a:gd name="T34" fmla="*/ 2147483647 w 354"/>
                  <a:gd name="T35" fmla="*/ 2147483647 h 144"/>
                  <a:gd name="T36" fmla="*/ 2147483647 w 354"/>
                  <a:gd name="T37" fmla="*/ 2147483647 h 144"/>
                  <a:gd name="T38" fmla="*/ 2147483647 w 354"/>
                  <a:gd name="T39" fmla="*/ 2147483647 h 144"/>
                  <a:gd name="T40" fmla="*/ 2147483647 w 354"/>
                  <a:gd name="T41" fmla="*/ 2147483647 h 144"/>
                  <a:gd name="T42" fmla="*/ 2147483647 w 354"/>
                  <a:gd name="T43" fmla="*/ 2147483647 h 144"/>
                  <a:gd name="T44" fmla="*/ 2147483647 w 354"/>
                  <a:gd name="T45" fmla="*/ 2147483647 h 144"/>
                  <a:gd name="T46" fmla="*/ 2147483647 w 354"/>
                  <a:gd name="T47" fmla="*/ 2147483647 h 144"/>
                  <a:gd name="T48" fmla="*/ 2147483647 w 354"/>
                  <a:gd name="T49" fmla="*/ 2147483647 h 144"/>
                  <a:gd name="T50" fmla="*/ 2147483647 w 354"/>
                  <a:gd name="T51" fmla="*/ 2147483647 h 144"/>
                  <a:gd name="T52" fmla="*/ 2147483647 w 354"/>
                  <a:gd name="T53" fmla="*/ 2147483647 h 144"/>
                  <a:gd name="T54" fmla="*/ 2147483647 w 354"/>
                  <a:gd name="T55" fmla="*/ 2147483647 h 144"/>
                  <a:gd name="T56" fmla="*/ 2147483647 w 354"/>
                  <a:gd name="T57" fmla="*/ 2147483647 h 144"/>
                  <a:gd name="T58" fmla="*/ 2147483647 w 354"/>
                  <a:gd name="T59" fmla="*/ 2147483647 h 144"/>
                  <a:gd name="T60" fmla="*/ 2147483647 w 354"/>
                  <a:gd name="T61" fmla="*/ 2147483647 h 144"/>
                  <a:gd name="T62" fmla="*/ 2147483647 w 354"/>
                  <a:gd name="T63" fmla="*/ 2147483647 h 144"/>
                  <a:gd name="T64" fmla="*/ 2147483647 w 354"/>
                  <a:gd name="T65" fmla="*/ 2147483647 h 144"/>
                  <a:gd name="T66" fmla="*/ 2147483647 w 354"/>
                  <a:gd name="T67" fmla="*/ 2147483647 h 144"/>
                  <a:gd name="T68" fmla="*/ 2147483647 w 354"/>
                  <a:gd name="T69" fmla="*/ 2147483647 h 14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4"/>
                  <a:gd name="T106" fmla="*/ 0 h 144"/>
                  <a:gd name="T107" fmla="*/ 354 w 354"/>
                  <a:gd name="T108" fmla="*/ 144 h 14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4" h="144">
                    <a:moveTo>
                      <a:pt x="348" y="30"/>
                    </a:moveTo>
                    <a:lnTo>
                      <a:pt x="324" y="30"/>
                    </a:lnTo>
                    <a:lnTo>
                      <a:pt x="300" y="6"/>
                    </a:lnTo>
                    <a:lnTo>
                      <a:pt x="276" y="6"/>
                    </a:lnTo>
                    <a:lnTo>
                      <a:pt x="270" y="12"/>
                    </a:lnTo>
                    <a:lnTo>
                      <a:pt x="258" y="18"/>
                    </a:lnTo>
                    <a:lnTo>
                      <a:pt x="246" y="18"/>
                    </a:lnTo>
                    <a:lnTo>
                      <a:pt x="240" y="12"/>
                    </a:lnTo>
                    <a:lnTo>
                      <a:pt x="210" y="12"/>
                    </a:lnTo>
                    <a:lnTo>
                      <a:pt x="210" y="18"/>
                    </a:lnTo>
                    <a:lnTo>
                      <a:pt x="204" y="24"/>
                    </a:lnTo>
                    <a:lnTo>
                      <a:pt x="192" y="24"/>
                    </a:lnTo>
                    <a:lnTo>
                      <a:pt x="186" y="18"/>
                    </a:lnTo>
                    <a:lnTo>
                      <a:pt x="186" y="12"/>
                    </a:lnTo>
                    <a:lnTo>
                      <a:pt x="180" y="12"/>
                    </a:lnTo>
                    <a:lnTo>
                      <a:pt x="168" y="0"/>
                    </a:lnTo>
                    <a:lnTo>
                      <a:pt x="156" y="0"/>
                    </a:lnTo>
                    <a:lnTo>
                      <a:pt x="144" y="12"/>
                    </a:lnTo>
                    <a:lnTo>
                      <a:pt x="138" y="12"/>
                    </a:lnTo>
                    <a:lnTo>
                      <a:pt x="126" y="0"/>
                    </a:lnTo>
                    <a:lnTo>
                      <a:pt x="108" y="12"/>
                    </a:lnTo>
                    <a:lnTo>
                      <a:pt x="84" y="18"/>
                    </a:lnTo>
                    <a:lnTo>
                      <a:pt x="84" y="42"/>
                    </a:lnTo>
                    <a:lnTo>
                      <a:pt x="72" y="48"/>
                    </a:lnTo>
                    <a:lnTo>
                      <a:pt x="66" y="54"/>
                    </a:lnTo>
                    <a:lnTo>
                      <a:pt x="54" y="60"/>
                    </a:lnTo>
                    <a:lnTo>
                      <a:pt x="36" y="60"/>
                    </a:lnTo>
                    <a:lnTo>
                      <a:pt x="36" y="54"/>
                    </a:lnTo>
                    <a:lnTo>
                      <a:pt x="30" y="60"/>
                    </a:lnTo>
                    <a:lnTo>
                      <a:pt x="12" y="60"/>
                    </a:lnTo>
                    <a:lnTo>
                      <a:pt x="6" y="66"/>
                    </a:lnTo>
                    <a:lnTo>
                      <a:pt x="0" y="90"/>
                    </a:lnTo>
                    <a:lnTo>
                      <a:pt x="0" y="102"/>
                    </a:lnTo>
                    <a:lnTo>
                      <a:pt x="6" y="102"/>
                    </a:lnTo>
                    <a:lnTo>
                      <a:pt x="6" y="114"/>
                    </a:lnTo>
                    <a:lnTo>
                      <a:pt x="12" y="114"/>
                    </a:lnTo>
                    <a:lnTo>
                      <a:pt x="12" y="126"/>
                    </a:lnTo>
                    <a:lnTo>
                      <a:pt x="6" y="132"/>
                    </a:lnTo>
                    <a:lnTo>
                      <a:pt x="18" y="138"/>
                    </a:lnTo>
                    <a:lnTo>
                      <a:pt x="30" y="120"/>
                    </a:lnTo>
                    <a:lnTo>
                      <a:pt x="36" y="126"/>
                    </a:lnTo>
                    <a:lnTo>
                      <a:pt x="42" y="138"/>
                    </a:lnTo>
                    <a:lnTo>
                      <a:pt x="48" y="144"/>
                    </a:lnTo>
                    <a:lnTo>
                      <a:pt x="90" y="144"/>
                    </a:lnTo>
                    <a:lnTo>
                      <a:pt x="108" y="138"/>
                    </a:lnTo>
                    <a:lnTo>
                      <a:pt x="120" y="138"/>
                    </a:lnTo>
                    <a:lnTo>
                      <a:pt x="132" y="114"/>
                    </a:lnTo>
                    <a:lnTo>
                      <a:pt x="168" y="120"/>
                    </a:lnTo>
                    <a:lnTo>
                      <a:pt x="174" y="108"/>
                    </a:lnTo>
                    <a:lnTo>
                      <a:pt x="198" y="108"/>
                    </a:lnTo>
                    <a:lnTo>
                      <a:pt x="210" y="102"/>
                    </a:lnTo>
                    <a:lnTo>
                      <a:pt x="216" y="102"/>
                    </a:lnTo>
                    <a:lnTo>
                      <a:pt x="228" y="90"/>
                    </a:lnTo>
                    <a:lnTo>
                      <a:pt x="234" y="78"/>
                    </a:lnTo>
                    <a:lnTo>
                      <a:pt x="258" y="78"/>
                    </a:lnTo>
                    <a:lnTo>
                      <a:pt x="258" y="90"/>
                    </a:lnTo>
                    <a:lnTo>
                      <a:pt x="276" y="96"/>
                    </a:lnTo>
                    <a:lnTo>
                      <a:pt x="276" y="78"/>
                    </a:lnTo>
                    <a:lnTo>
                      <a:pt x="288" y="78"/>
                    </a:lnTo>
                    <a:lnTo>
                      <a:pt x="288" y="90"/>
                    </a:lnTo>
                    <a:lnTo>
                      <a:pt x="300" y="90"/>
                    </a:lnTo>
                    <a:lnTo>
                      <a:pt x="312" y="84"/>
                    </a:lnTo>
                    <a:lnTo>
                      <a:pt x="336" y="84"/>
                    </a:lnTo>
                    <a:lnTo>
                      <a:pt x="336" y="90"/>
                    </a:lnTo>
                    <a:lnTo>
                      <a:pt x="336" y="72"/>
                    </a:lnTo>
                    <a:lnTo>
                      <a:pt x="342" y="72"/>
                    </a:lnTo>
                    <a:lnTo>
                      <a:pt x="348" y="66"/>
                    </a:lnTo>
                    <a:lnTo>
                      <a:pt x="348" y="60"/>
                    </a:lnTo>
                    <a:lnTo>
                      <a:pt x="354" y="54"/>
                    </a:lnTo>
                    <a:lnTo>
                      <a:pt x="354" y="30"/>
                    </a:lnTo>
                    <a:lnTo>
                      <a:pt x="348"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3" name="Serbia" descr="© INSCALE GmbH, 05.05.2010&#10;http://www.presentationload.com/">
                <a:extLst>
                  <a:ext uri="{FF2B5EF4-FFF2-40B4-BE49-F238E27FC236}">
                    <a16:creationId xmlns:a16="http://schemas.microsoft.com/office/drawing/2014/main" id="{8E7F4480-6E0E-44CF-D82D-A891DFC1584F}"/>
                  </a:ext>
                </a:extLst>
              </p:cNvPr>
              <p:cNvSpPr>
                <a:spLocks/>
              </p:cNvSpPr>
              <p:nvPr/>
            </p:nvSpPr>
            <p:spPr bwMode="gray">
              <a:xfrm>
                <a:off x="6131333" y="2278439"/>
                <a:ext cx="129085" cy="141528"/>
              </a:xfrm>
              <a:custGeom>
                <a:avLst/>
                <a:gdLst/>
                <a:ahLst/>
                <a:cxnLst>
                  <a:cxn ang="0">
                    <a:pos x="464" y="374"/>
                  </a:cxn>
                  <a:cxn ang="0">
                    <a:pos x="453" y="310"/>
                  </a:cxn>
                  <a:cxn ang="0">
                    <a:pos x="453" y="235"/>
                  </a:cxn>
                  <a:cxn ang="0">
                    <a:pos x="378" y="224"/>
                  </a:cxn>
                  <a:cxn ang="0">
                    <a:pos x="302" y="171"/>
                  </a:cxn>
                  <a:cxn ang="0">
                    <a:pos x="291" y="118"/>
                  </a:cxn>
                  <a:cxn ang="0">
                    <a:pos x="259" y="128"/>
                  </a:cxn>
                  <a:cxn ang="0">
                    <a:pos x="216" y="53"/>
                  </a:cxn>
                  <a:cxn ang="0">
                    <a:pos x="87" y="0"/>
                  </a:cxn>
                  <a:cxn ang="0">
                    <a:pos x="0" y="43"/>
                  </a:cxn>
                  <a:cxn ang="0">
                    <a:pos x="32" y="96"/>
                  </a:cxn>
                  <a:cxn ang="0">
                    <a:pos x="65" y="139"/>
                  </a:cxn>
                  <a:cxn ang="0">
                    <a:pos x="54" y="150"/>
                  </a:cxn>
                  <a:cxn ang="0">
                    <a:pos x="32" y="181"/>
                  </a:cxn>
                  <a:cxn ang="0">
                    <a:pos x="32" y="192"/>
                  </a:cxn>
                  <a:cxn ang="0">
                    <a:pos x="76" y="203"/>
                  </a:cxn>
                  <a:cxn ang="0">
                    <a:pos x="87" y="267"/>
                  </a:cxn>
                  <a:cxn ang="0">
                    <a:pos x="65" y="310"/>
                  </a:cxn>
                  <a:cxn ang="0">
                    <a:pos x="98" y="363"/>
                  </a:cxn>
                  <a:cxn ang="0">
                    <a:pos x="119" y="395"/>
                  </a:cxn>
                  <a:cxn ang="0">
                    <a:pos x="157" y="442"/>
                  </a:cxn>
                  <a:cxn ang="0">
                    <a:pos x="173" y="438"/>
                  </a:cxn>
                  <a:cxn ang="0">
                    <a:pos x="180" y="444"/>
                  </a:cxn>
                  <a:cxn ang="0">
                    <a:pos x="230" y="446"/>
                  </a:cxn>
                  <a:cxn ang="0">
                    <a:pos x="237" y="431"/>
                  </a:cxn>
                  <a:cxn ang="0">
                    <a:pos x="258" y="416"/>
                  </a:cxn>
                  <a:cxn ang="0">
                    <a:pos x="266" y="418"/>
                  </a:cxn>
                  <a:cxn ang="0">
                    <a:pos x="268" y="407"/>
                  </a:cxn>
                  <a:cxn ang="0">
                    <a:pos x="267" y="399"/>
                  </a:cxn>
                  <a:cxn ang="0">
                    <a:pos x="254" y="388"/>
                  </a:cxn>
                  <a:cxn ang="0">
                    <a:pos x="262" y="387"/>
                  </a:cxn>
                  <a:cxn ang="0">
                    <a:pos x="279" y="380"/>
                  </a:cxn>
                  <a:cxn ang="0">
                    <a:pos x="288" y="372"/>
                  </a:cxn>
                  <a:cxn ang="0">
                    <a:pos x="298" y="389"/>
                  </a:cxn>
                  <a:cxn ang="0">
                    <a:pos x="292" y="399"/>
                  </a:cxn>
                  <a:cxn ang="0">
                    <a:pos x="309" y="402"/>
                  </a:cxn>
                  <a:cxn ang="0">
                    <a:pos x="321" y="404"/>
                  </a:cxn>
                  <a:cxn ang="0">
                    <a:pos x="326" y="408"/>
                  </a:cxn>
                  <a:cxn ang="0">
                    <a:pos x="328" y="433"/>
                  </a:cxn>
                  <a:cxn ang="0">
                    <a:pos x="334" y="429"/>
                  </a:cxn>
                  <a:cxn ang="0">
                    <a:pos x="335" y="448"/>
                  </a:cxn>
                  <a:cxn ang="0">
                    <a:pos x="348" y="452"/>
                  </a:cxn>
                  <a:cxn ang="0">
                    <a:pos x="356" y="467"/>
                  </a:cxn>
                  <a:cxn ang="0">
                    <a:pos x="354" y="478"/>
                  </a:cxn>
                  <a:cxn ang="0">
                    <a:pos x="356" y="482"/>
                  </a:cxn>
                  <a:cxn ang="0">
                    <a:pos x="369" y="485"/>
                  </a:cxn>
                  <a:cxn ang="0">
                    <a:pos x="381" y="492"/>
                  </a:cxn>
                  <a:cxn ang="0">
                    <a:pos x="390" y="496"/>
                  </a:cxn>
                  <a:cxn ang="0">
                    <a:pos x="399" y="501"/>
                  </a:cxn>
                  <a:cxn ang="0">
                    <a:pos x="392" y="513"/>
                  </a:cxn>
                  <a:cxn ang="0">
                    <a:pos x="384" y="528"/>
                  </a:cxn>
                  <a:cxn ang="0">
                    <a:pos x="376" y="542"/>
                  </a:cxn>
                  <a:cxn ang="0">
                    <a:pos x="453" y="492"/>
                  </a:cxn>
                  <a:cxn ang="0">
                    <a:pos x="486" y="470"/>
                  </a:cxn>
                  <a:cxn ang="0">
                    <a:pos x="486" y="406"/>
                  </a:cxn>
                </a:cxnLst>
                <a:rect l="0" t="0" r="r" b="b"/>
                <a:pathLst>
                  <a:path w="496" h="542">
                    <a:moveTo>
                      <a:pt x="486" y="406"/>
                    </a:moveTo>
                    <a:cubicBezTo>
                      <a:pt x="453" y="395"/>
                      <a:pt x="453" y="395"/>
                      <a:pt x="453" y="395"/>
                    </a:cubicBezTo>
                    <a:cubicBezTo>
                      <a:pt x="464" y="374"/>
                      <a:pt x="464" y="374"/>
                      <a:pt x="464" y="374"/>
                    </a:cubicBezTo>
                    <a:cubicBezTo>
                      <a:pt x="432" y="363"/>
                      <a:pt x="432" y="363"/>
                      <a:pt x="432" y="363"/>
                    </a:cubicBezTo>
                    <a:cubicBezTo>
                      <a:pt x="432" y="331"/>
                      <a:pt x="432" y="331"/>
                      <a:pt x="432" y="331"/>
                    </a:cubicBezTo>
                    <a:cubicBezTo>
                      <a:pt x="453" y="310"/>
                      <a:pt x="453" y="310"/>
                      <a:pt x="453" y="310"/>
                    </a:cubicBezTo>
                    <a:cubicBezTo>
                      <a:pt x="453" y="267"/>
                      <a:pt x="453" y="267"/>
                      <a:pt x="453" y="267"/>
                    </a:cubicBezTo>
                    <a:cubicBezTo>
                      <a:pt x="442" y="256"/>
                      <a:pt x="442" y="256"/>
                      <a:pt x="442" y="256"/>
                    </a:cubicBezTo>
                    <a:cubicBezTo>
                      <a:pt x="453" y="235"/>
                      <a:pt x="453" y="235"/>
                      <a:pt x="453" y="235"/>
                    </a:cubicBezTo>
                    <a:cubicBezTo>
                      <a:pt x="464" y="224"/>
                      <a:pt x="464" y="224"/>
                      <a:pt x="464" y="224"/>
                    </a:cubicBezTo>
                    <a:cubicBezTo>
                      <a:pt x="421" y="213"/>
                      <a:pt x="421" y="213"/>
                      <a:pt x="421" y="213"/>
                    </a:cubicBezTo>
                    <a:cubicBezTo>
                      <a:pt x="378" y="224"/>
                      <a:pt x="378" y="224"/>
                      <a:pt x="378" y="224"/>
                    </a:cubicBezTo>
                    <a:cubicBezTo>
                      <a:pt x="367" y="213"/>
                      <a:pt x="367" y="213"/>
                      <a:pt x="367" y="213"/>
                    </a:cubicBezTo>
                    <a:cubicBezTo>
                      <a:pt x="324" y="203"/>
                      <a:pt x="324" y="203"/>
                      <a:pt x="324" y="203"/>
                    </a:cubicBezTo>
                    <a:cubicBezTo>
                      <a:pt x="302" y="171"/>
                      <a:pt x="302" y="171"/>
                      <a:pt x="302" y="171"/>
                    </a:cubicBezTo>
                    <a:cubicBezTo>
                      <a:pt x="313" y="160"/>
                      <a:pt x="313" y="160"/>
                      <a:pt x="313" y="160"/>
                    </a:cubicBezTo>
                    <a:cubicBezTo>
                      <a:pt x="313" y="128"/>
                      <a:pt x="313" y="128"/>
                      <a:pt x="313" y="128"/>
                    </a:cubicBezTo>
                    <a:cubicBezTo>
                      <a:pt x="291" y="118"/>
                      <a:pt x="291" y="118"/>
                      <a:pt x="291" y="118"/>
                    </a:cubicBezTo>
                    <a:cubicBezTo>
                      <a:pt x="280" y="118"/>
                      <a:pt x="280" y="118"/>
                      <a:pt x="280" y="118"/>
                    </a:cubicBezTo>
                    <a:cubicBezTo>
                      <a:pt x="270" y="128"/>
                      <a:pt x="270" y="128"/>
                      <a:pt x="270" y="128"/>
                    </a:cubicBezTo>
                    <a:cubicBezTo>
                      <a:pt x="259" y="128"/>
                      <a:pt x="259" y="128"/>
                      <a:pt x="259" y="128"/>
                    </a:cubicBezTo>
                    <a:cubicBezTo>
                      <a:pt x="249" y="118"/>
                      <a:pt x="249" y="118"/>
                      <a:pt x="249" y="118"/>
                    </a:cubicBezTo>
                    <a:cubicBezTo>
                      <a:pt x="227" y="53"/>
                      <a:pt x="227" y="53"/>
                      <a:pt x="227" y="53"/>
                    </a:cubicBezTo>
                    <a:cubicBezTo>
                      <a:pt x="216" y="53"/>
                      <a:pt x="216" y="53"/>
                      <a:pt x="216" y="53"/>
                    </a:cubicBezTo>
                    <a:cubicBezTo>
                      <a:pt x="173" y="21"/>
                      <a:pt x="173" y="21"/>
                      <a:pt x="173" y="21"/>
                    </a:cubicBezTo>
                    <a:cubicBezTo>
                      <a:pt x="129" y="0"/>
                      <a:pt x="129" y="0"/>
                      <a:pt x="129" y="0"/>
                    </a:cubicBezTo>
                    <a:cubicBezTo>
                      <a:pt x="87" y="0"/>
                      <a:pt x="87" y="0"/>
                      <a:pt x="87" y="0"/>
                    </a:cubicBezTo>
                    <a:cubicBezTo>
                      <a:pt x="54" y="32"/>
                      <a:pt x="54" y="32"/>
                      <a:pt x="54" y="32"/>
                    </a:cubicBezTo>
                    <a:cubicBezTo>
                      <a:pt x="11" y="32"/>
                      <a:pt x="11" y="32"/>
                      <a:pt x="11" y="32"/>
                    </a:cubicBezTo>
                    <a:cubicBezTo>
                      <a:pt x="0" y="43"/>
                      <a:pt x="0" y="43"/>
                      <a:pt x="0" y="43"/>
                    </a:cubicBezTo>
                    <a:cubicBezTo>
                      <a:pt x="11" y="43"/>
                      <a:pt x="11" y="43"/>
                      <a:pt x="11" y="43"/>
                    </a:cubicBezTo>
                    <a:cubicBezTo>
                      <a:pt x="22" y="96"/>
                      <a:pt x="22" y="96"/>
                      <a:pt x="22" y="96"/>
                    </a:cubicBezTo>
                    <a:cubicBezTo>
                      <a:pt x="32" y="96"/>
                      <a:pt x="32" y="96"/>
                      <a:pt x="32" y="96"/>
                    </a:cubicBezTo>
                    <a:cubicBezTo>
                      <a:pt x="22" y="128"/>
                      <a:pt x="22" y="128"/>
                      <a:pt x="22" y="128"/>
                    </a:cubicBezTo>
                    <a:cubicBezTo>
                      <a:pt x="43" y="128"/>
                      <a:pt x="43" y="128"/>
                      <a:pt x="43" y="128"/>
                    </a:cubicBezTo>
                    <a:cubicBezTo>
                      <a:pt x="65" y="139"/>
                      <a:pt x="65" y="139"/>
                      <a:pt x="65" y="139"/>
                    </a:cubicBezTo>
                    <a:cubicBezTo>
                      <a:pt x="76" y="139"/>
                      <a:pt x="76" y="139"/>
                      <a:pt x="76" y="139"/>
                    </a:cubicBezTo>
                    <a:cubicBezTo>
                      <a:pt x="65" y="150"/>
                      <a:pt x="65" y="150"/>
                      <a:pt x="65" y="150"/>
                    </a:cubicBezTo>
                    <a:cubicBezTo>
                      <a:pt x="54" y="150"/>
                      <a:pt x="54" y="150"/>
                      <a:pt x="54" y="150"/>
                    </a:cubicBezTo>
                    <a:cubicBezTo>
                      <a:pt x="43" y="160"/>
                      <a:pt x="43" y="160"/>
                      <a:pt x="43" y="160"/>
                    </a:cubicBezTo>
                    <a:cubicBezTo>
                      <a:pt x="32" y="160"/>
                      <a:pt x="32" y="160"/>
                      <a:pt x="32" y="160"/>
                    </a:cubicBezTo>
                    <a:cubicBezTo>
                      <a:pt x="32" y="181"/>
                      <a:pt x="32" y="181"/>
                      <a:pt x="32" y="181"/>
                    </a:cubicBezTo>
                    <a:cubicBezTo>
                      <a:pt x="22" y="181"/>
                      <a:pt x="22" y="181"/>
                      <a:pt x="22" y="181"/>
                    </a:cubicBezTo>
                    <a:cubicBezTo>
                      <a:pt x="22" y="192"/>
                      <a:pt x="22" y="192"/>
                      <a:pt x="22" y="192"/>
                    </a:cubicBezTo>
                    <a:cubicBezTo>
                      <a:pt x="32" y="192"/>
                      <a:pt x="32" y="192"/>
                      <a:pt x="32" y="192"/>
                    </a:cubicBezTo>
                    <a:cubicBezTo>
                      <a:pt x="54" y="181"/>
                      <a:pt x="54" y="181"/>
                      <a:pt x="54" y="181"/>
                    </a:cubicBezTo>
                    <a:cubicBezTo>
                      <a:pt x="76" y="181"/>
                      <a:pt x="76" y="181"/>
                      <a:pt x="76" y="181"/>
                    </a:cubicBezTo>
                    <a:cubicBezTo>
                      <a:pt x="76" y="203"/>
                      <a:pt x="76" y="203"/>
                      <a:pt x="76" y="203"/>
                    </a:cubicBezTo>
                    <a:cubicBezTo>
                      <a:pt x="43" y="235"/>
                      <a:pt x="43" y="235"/>
                      <a:pt x="43" y="235"/>
                    </a:cubicBezTo>
                    <a:cubicBezTo>
                      <a:pt x="43" y="267"/>
                      <a:pt x="43" y="267"/>
                      <a:pt x="43" y="267"/>
                    </a:cubicBezTo>
                    <a:cubicBezTo>
                      <a:pt x="87" y="267"/>
                      <a:pt x="87" y="267"/>
                      <a:pt x="87" y="267"/>
                    </a:cubicBezTo>
                    <a:cubicBezTo>
                      <a:pt x="98" y="278"/>
                      <a:pt x="98" y="278"/>
                      <a:pt x="98" y="278"/>
                    </a:cubicBezTo>
                    <a:cubicBezTo>
                      <a:pt x="108" y="299"/>
                      <a:pt x="108" y="299"/>
                      <a:pt x="108" y="299"/>
                    </a:cubicBezTo>
                    <a:cubicBezTo>
                      <a:pt x="65" y="310"/>
                      <a:pt x="65" y="310"/>
                      <a:pt x="65" y="310"/>
                    </a:cubicBezTo>
                    <a:cubicBezTo>
                      <a:pt x="87" y="331"/>
                      <a:pt x="87" y="331"/>
                      <a:pt x="87" y="331"/>
                    </a:cubicBezTo>
                    <a:cubicBezTo>
                      <a:pt x="98" y="353"/>
                      <a:pt x="98" y="353"/>
                      <a:pt x="98" y="353"/>
                    </a:cubicBezTo>
                    <a:cubicBezTo>
                      <a:pt x="98" y="363"/>
                      <a:pt x="98" y="363"/>
                      <a:pt x="98" y="363"/>
                    </a:cubicBezTo>
                    <a:cubicBezTo>
                      <a:pt x="87" y="363"/>
                      <a:pt x="87" y="363"/>
                      <a:pt x="87" y="363"/>
                    </a:cubicBezTo>
                    <a:cubicBezTo>
                      <a:pt x="87" y="374"/>
                      <a:pt x="87" y="374"/>
                      <a:pt x="87" y="374"/>
                    </a:cubicBezTo>
                    <a:cubicBezTo>
                      <a:pt x="119" y="395"/>
                      <a:pt x="119" y="395"/>
                      <a:pt x="119" y="395"/>
                    </a:cubicBezTo>
                    <a:cubicBezTo>
                      <a:pt x="140" y="417"/>
                      <a:pt x="140" y="417"/>
                      <a:pt x="140" y="417"/>
                    </a:cubicBezTo>
                    <a:cubicBezTo>
                      <a:pt x="157" y="442"/>
                      <a:pt x="157" y="442"/>
                      <a:pt x="157" y="442"/>
                    </a:cubicBezTo>
                    <a:cubicBezTo>
                      <a:pt x="157" y="442"/>
                      <a:pt x="157" y="442"/>
                      <a:pt x="157" y="442"/>
                    </a:cubicBezTo>
                    <a:cubicBezTo>
                      <a:pt x="159" y="442"/>
                      <a:pt x="161" y="443"/>
                      <a:pt x="166" y="444"/>
                    </a:cubicBezTo>
                    <a:cubicBezTo>
                      <a:pt x="166" y="444"/>
                      <a:pt x="166" y="444"/>
                      <a:pt x="167" y="444"/>
                    </a:cubicBezTo>
                    <a:cubicBezTo>
                      <a:pt x="173" y="438"/>
                      <a:pt x="173" y="438"/>
                      <a:pt x="173" y="438"/>
                    </a:cubicBezTo>
                    <a:cubicBezTo>
                      <a:pt x="173" y="447"/>
                      <a:pt x="173" y="447"/>
                      <a:pt x="173" y="447"/>
                    </a:cubicBezTo>
                    <a:cubicBezTo>
                      <a:pt x="174" y="448"/>
                      <a:pt x="175" y="448"/>
                      <a:pt x="176" y="449"/>
                    </a:cubicBezTo>
                    <a:cubicBezTo>
                      <a:pt x="176" y="449"/>
                      <a:pt x="176" y="449"/>
                      <a:pt x="180" y="444"/>
                    </a:cubicBezTo>
                    <a:cubicBezTo>
                      <a:pt x="180" y="444"/>
                      <a:pt x="180" y="444"/>
                      <a:pt x="199" y="447"/>
                    </a:cubicBezTo>
                    <a:cubicBezTo>
                      <a:pt x="199" y="447"/>
                      <a:pt x="199" y="447"/>
                      <a:pt x="212" y="446"/>
                    </a:cubicBezTo>
                    <a:cubicBezTo>
                      <a:pt x="212" y="446"/>
                      <a:pt x="212" y="446"/>
                      <a:pt x="230" y="446"/>
                    </a:cubicBezTo>
                    <a:cubicBezTo>
                      <a:pt x="230" y="446"/>
                      <a:pt x="230" y="446"/>
                      <a:pt x="240" y="443"/>
                    </a:cubicBezTo>
                    <a:cubicBezTo>
                      <a:pt x="240" y="443"/>
                      <a:pt x="240" y="443"/>
                      <a:pt x="239" y="437"/>
                    </a:cubicBezTo>
                    <a:cubicBezTo>
                      <a:pt x="239" y="437"/>
                      <a:pt x="239" y="437"/>
                      <a:pt x="237" y="431"/>
                    </a:cubicBezTo>
                    <a:cubicBezTo>
                      <a:pt x="237" y="431"/>
                      <a:pt x="237" y="431"/>
                      <a:pt x="245" y="425"/>
                    </a:cubicBezTo>
                    <a:cubicBezTo>
                      <a:pt x="245" y="425"/>
                      <a:pt x="245" y="425"/>
                      <a:pt x="255" y="417"/>
                    </a:cubicBezTo>
                    <a:cubicBezTo>
                      <a:pt x="255" y="417"/>
                      <a:pt x="255" y="417"/>
                      <a:pt x="258" y="416"/>
                    </a:cubicBezTo>
                    <a:cubicBezTo>
                      <a:pt x="258" y="416"/>
                      <a:pt x="258" y="416"/>
                      <a:pt x="258" y="421"/>
                    </a:cubicBezTo>
                    <a:cubicBezTo>
                      <a:pt x="258" y="421"/>
                      <a:pt x="258" y="421"/>
                      <a:pt x="262" y="419"/>
                    </a:cubicBezTo>
                    <a:cubicBezTo>
                      <a:pt x="262" y="419"/>
                      <a:pt x="262" y="419"/>
                      <a:pt x="266" y="418"/>
                    </a:cubicBezTo>
                    <a:cubicBezTo>
                      <a:pt x="266" y="418"/>
                      <a:pt x="266" y="418"/>
                      <a:pt x="263" y="414"/>
                    </a:cubicBezTo>
                    <a:cubicBezTo>
                      <a:pt x="263" y="414"/>
                      <a:pt x="263" y="414"/>
                      <a:pt x="267" y="412"/>
                    </a:cubicBezTo>
                    <a:cubicBezTo>
                      <a:pt x="267" y="412"/>
                      <a:pt x="267" y="412"/>
                      <a:pt x="268" y="407"/>
                    </a:cubicBezTo>
                    <a:cubicBezTo>
                      <a:pt x="268" y="407"/>
                      <a:pt x="268" y="407"/>
                      <a:pt x="264" y="405"/>
                    </a:cubicBezTo>
                    <a:cubicBezTo>
                      <a:pt x="264" y="405"/>
                      <a:pt x="264" y="405"/>
                      <a:pt x="264" y="402"/>
                    </a:cubicBezTo>
                    <a:cubicBezTo>
                      <a:pt x="264" y="402"/>
                      <a:pt x="264" y="402"/>
                      <a:pt x="267" y="399"/>
                    </a:cubicBezTo>
                    <a:cubicBezTo>
                      <a:pt x="267" y="399"/>
                      <a:pt x="267" y="399"/>
                      <a:pt x="266" y="396"/>
                    </a:cubicBezTo>
                    <a:cubicBezTo>
                      <a:pt x="266" y="396"/>
                      <a:pt x="266" y="396"/>
                      <a:pt x="258" y="394"/>
                    </a:cubicBezTo>
                    <a:cubicBezTo>
                      <a:pt x="258" y="394"/>
                      <a:pt x="258" y="394"/>
                      <a:pt x="254" y="388"/>
                    </a:cubicBezTo>
                    <a:cubicBezTo>
                      <a:pt x="254" y="388"/>
                      <a:pt x="254" y="388"/>
                      <a:pt x="256" y="385"/>
                    </a:cubicBezTo>
                    <a:cubicBezTo>
                      <a:pt x="256" y="385"/>
                      <a:pt x="256" y="385"/>
                      <a:pt x="259" y="389"/>
                    </a:cubicBezTo>
                    <a:cubicBezTo>
                      <a:pt x="259" y="389"/>
                      <a:pt x="259" y="389"/>
                      <a:pt x="262" y="387"/>
                    </a:cubicBezTo>
                    <a:cubicBezTo>
                      <a:pt x="262" y="387"/>
                      <a:pt x="262" y="387"/>
                      <a:pt x="267" y="388"/>
                    </a:cubicBezTo>
                    <a:cubicBezTo>
                      <a:pt x="267" y="388"/>
                      <a:pt x="267" y="388"/>
                      <a:pt x="271" y="385"/>
                    </a:cubicBezTo>
                    <a:cubicBezTo>
                      <a:pt x="271" y="385"/>
                      <a:pt x="271" y="385"/>
                      <a:pt x="279" y="380"/>
                    </a:cubicBezTo>
                    <a:cubicBezTo>
                      <a:pt x="279" y="380"/>
                      <a:pt x="279" y="380"/>
                      <a:pt x="282" y="378"/>
                    </a:cubicBezTo>
                    <a:cubicBezTo>
                      <a:pt x="282" y="378"/>
                      <a:pt x="282" y="378"/>
                      <a:pt x="283" y="374"/>
                    </a:cubicBezTo>
                    <a:cubicBezTo>
                      <a:pt x="283" y="374"/>
                      <a:pt x="283" y="374"/>
                      <a:pt x="288" y="372"/>
                    </a:cubicBezTo>
                    <a:cubicBezTo>
                      <a:pt x="288" y="372"/>
                      <a:pt x="288" y="372"/>
                      <a:pt x="293" y="377"/>
                    </a:cubicBezTo>
                    <a:cubicBezTo>
                      <a:pt x="293" y="377"/>
                      <a:pt x="293" y="377"/>
                      <a:pt x="297" y="384"/>
                    </a:cubicBezTo>
                    <a:cubicBezTo>
                      <a:pt x="297" y="384"/>
                      <a:pt x="297" y="384"/>
                      <a:pt x="298" y="389"/>
                    </a:cubicBezTo>
                    <a:cubicBezTo>
                      <a:pt x="298" y="389"/>
                      <a:pt x="298" y="389"/>
                      <a:pt x="298" y="392"/>
                    </a:cubicBezTo>
                    <a:cubicBezTo>
                      <a:pt x="298" y="392"/>
                      <a:pt x="298" y="392"/>
                      <a:pt x="291" y="396"/>
                    </a:cubicBezTo>
                    <a:cubicBezTo>
                      <a:pt x="291" y="396"/>
                      <a:pt x="291" y="396"/>
                      <a:pt x="292" y="399"/>
                    </a:cubicBezTo>
                    <a:cubicBezTo>
                      <a:pt x="292" y="399"/>
                      <a:pt x="292" y="399"/>
                      <a:pt x="299" y="400"/>
                    </a:cubicBezTo>
                    <a:cubicBezTo>
                      <a:pt x="299" y="400"/>
                      <a:pt x="299" y="400"/>
                      <a:pt x="303" y="404"/>
                    </a:cubicBezTo>
                    <a:cubicBezTo>
                      <a:pt x="303" y="404"/>
                      <a:pt x="303" y="404"/>
                      <a:pt x="309" y="402"/>
                    </a:cubicBezTo>
                    <a:cubicBezTo>
                      <a:pt x="309" y="402"/>
                      <a:pt x="309" y="402"/>
                      <a:pt x="314" y="404"/>
                    </a:cubicBezTo>
                    <a:cubicBezTo>
                      <a:pt x="314" y="404"/>
                      <a:pt x="314" y="404"/>
                      <a:pt x="319" y="401"/>
                    </a:cubicBezTo>
                    <a:cubicBezTo>
                      <a:pt x="319" y="401"/>
                      <a:pt x="319" y="401"/>
                      <a:pt x="321" y="404"/>
                    </a:cubicBezTo>
                    <a:cubicBezTo>
                      <a:pt x="321" y="404"/>
                      <a:pt x="321" y="404"/>
                      <a:pt x="318" y="408"/>
                    </a:cubicBezTo>
                    <a:cubicBezTo>
                      <a:pt x="318" y="408"/>
                      <a:pt x="318" y="408"/>
                      <a:pt x="324" y="407"/>
                    </a:cubicBezTo>
                    <a:cubicBezTo>
                      <a:pt x="324" y="407"/>
                      <a:pt x="324" y="407"/>
                      <a:pt x="326" y="408"/>
                    </a:cubicBezTo>
                    <a:cubicBezTo>
                      <a:pt x="326" y="408"/>
                      <a:pt x="326" y="408"/>
                      <a:pt x="324" y="425"/>
                    </a:cubicBezTo>
                    <a:cubicBezTo>
                      <a:pt x="324" y="425"/>
                      <a:pt x="324" y="425"/>
                      <a:pt x="324" y="432"/>
                    </a:cubicBezTo>
                    <a:cubicBezTo>
                      <a:pt x="324" y="432"/>
                      <a:pt x="324" y="432"/>
                      <a:pt x="328" y="433"/>
                    </a:cubicBezTo>
                    <a:cubicBezTo>
                      <a:pt x="328" y="433"/>
                      <a:pt x="328" y="433"/>
                      <a:pt x="330" y="431"/>
                    </a:cubicBezTo>
                    <a:cubicBezTo>
                      <a:pt x="330" y="431"/>
                      <a:pt x="330" y="431"/>
                      <a:pt x="331" y="428"/>
                    </a:cubicBezTo>
                    <a:cubicBezTo>
                      <a:pt x="331" y="428"/>
                      <a:pt x="331" y="428"/>
                      <a:pt x="334" y="429"/>
                    </a:cubicBezTo>
                    <a:cubicBezTo>
                      <a:pt x="334" y="429"/>
                      <a:pt x="334" y="429"/>
                      <a:pt x="336" y="433"/>
                    </a:cubicBezTo>
                    <a:cubicBezTo>
                      <a:pt x="336" y="433"/>
                      <a:pt x="336" y="433"/>
                      <a:pt x="336" y="443"/>
                    </a:cubicBezTo>
                    <a:cubicBezTo>
                      <a:pt x="336" y="443"/>
                      <a:pt x="336" y="443"/>
                      <a:pt x="335" y="448"/>
                    </a:cubicBezTo>
                    <a:cubicBezTo>
                      <a:pt x="335" y="448"/>
                      <a:pt x="335" y="448"/>
                      <a:pt x="339" y="450"/>
                    </a:cubicBezTo>
                    <a:cubicBezTo>
                      <a:pt x="339" y="450"/>
                      <a:pt x="339" y="450"/>
                      <a:pt x="344" y="450"/>
                    </a:cubicBezTo>
                    <a:cubicBezTo>
                      <a:pt x="344" y="450"/>
                      <a:pt x="344" y="450"/>
                      <a:pt x="348" y="452"/>
                    </a:cubicBezTo>
                    <a:cubicBezTo>
                      <a:pt x="348" y="452"/>
                      <a:pt x="348" y="452"/>
                      <a:pt x="353" y="456"/>
                    </a:cubicBezTo>
                    <a:cubicBezTo>
                      <a:pt x="353" y="456"/>
                      <a:pt x="353" y="456"/>
                      <a:pt x="357" y="457"/>
                    </a:cubicBezTo>
                    <a:cubicBezTo>
                      <a:pt x="357" y="457"/>
                      <a:pt x="357" y="457"/>
                      <a:pt x="356" y="467"/>
                    </a:cubicBezTo>
                    <a:cubicBezTo>
                      <a:pt x="356" y="467"/>
                      <a:pt x="356" y="467"/>
                      <a:pt x="356" y="472"/>
                    </a:cubicBezTo>
                    <a:cubicBezTo>
                      <a:pt x="356" y="472"/>
                      <a:pt x="356" y="472"/>
                      <a:pt x="352" y="473"/>
                    </a:cubicBezTo>
                    <a:cubicBezTo>
                      <a:pt x="352" y="473"/>
                      <a:pt x="352" y="473"/>
                      <a:pt x="354" y="478"/>
                    </a:cubicBezTo>
                    <a:cubicBezTo>
                      <a:pt x="354" y="478"/>
                      <a:pt x="354" y="478"/>
                      <a:pt x="351" y="482"/>
                    </a:cubicBezTo>
                    <a:cubicBezTo>
                      <a:pt x="351" y="482"/>
                      <a:pt x="351" y="482"/>
                      <a:pt x="353" y="483"/>
                    </a:cubicBezTo>
                    <a:cubicBezTo>
                      <a:pt x="353" y="483"/>
                      <a:pt x="353" y="483"/>
                      <a:pt x="356" y="482"/>
                    </a:cubicBezTo>
                    <a:cubicBezTo>
                      <a:pt x="356" y="482"/>
                      <a:pt x="356" y="482"/>
                      <a:pt x="361" y="485"/>
                    </a:cubicBezTo>
                    <a:cubicBezTo>
                      <a:pt x="361" y="485"/>
                      <a:pt x="361" y="485"/>
                      <a:pt x="364" y="483"/>
                    </a:cubicBezTo>
                    <a:cubicBezTo>
                      <a:pt x="364" y="483"/>
                      <a:pt x="364" y="483"/>
                      <a:pt x="369" y="485"/>
                    </a:cubicBezTo>
                    <a:cubicBezTo>
                      <a:pt x="369" y="485"/>
                      <a:pt x="369" y="485"/>
                      <a:pt x="372" y="485"/>
                    </a:cubicBezTo>
                    <a:cubicBezTo>
                      <a:pt x="372" y="485"/>
                      <a:pt x="372" y="485"/>
                      <a:pt x="377" y="489"/>
                    </a:cubicBezTo>
                    <a:cubicBezTo>
                      <a:pt x="377" y="489"/>
                      <a:pt x="377" y="489"/>
                      <a:pt x="381" y="492"/>
                    </a:cubicBezTo>
                    <a:cubicBezTo>
                      <a:pt x="381" y="492"/>
                      <a:pt x="381" y="492"/>
                      <a:pt x="383" y="496"/>
                    </a:cubicBezTo>
                    <a:cubicBezTo>
                      <a:pt x="383" y="496"/>
                      <a:pt x="383" y="496"/>
                      <a:pt x="385" y="499"/>
                    </a:cubicBezTo>
                    <a:cubicBezTo>
                      <a:pt x="385" y="499"/>
                      <a:pt x="385" y="499"/>
                      <a:pt x="390" y="496"/>
                    </a:cubicBezTo>
                    <a:cubicBezTo>
                      <a:pt x="390" y="496"/>
                      <a:pt x="390" y="496"/>
                      <a:pt x="394" y="494"/>
                    </a:cubicBezTo>
                    <a:cubicBezTo>
                      <a:pt x="394" y="494"/>
                      <a:pt x="394" y="494"/>
                      <a:pt x="398" y="496"/>
                    </a:cubicBezTo>
                    <a:cubicBezTo>
                      <a:pt x="398" y="496"/>
                      <a:pt x="398" y="496"/>
                      <a:pt x="399" y="501"/>
                    </a:cubicBezTo>
                    <a:cubicBezTo>
                      <a:pt x="399" y="501"/>
                      <a:pt x="399" y="501"/>
                      <a:pt x="395" y="505"/>
                    </a:cubicBezTo>
                    <a:cubicBezTo>
                      <a:pt x="395" y="505"/>
                      <a:pt x="395" y="505"/>
                      <a:pt x="395" y="509"/>
                    </a:cubicBezTo>
                    <a:cubicBezTo>
                      <a:pt x="395" y="509"/>
                      <a:pt x="395" y="509"/>
                      <a:pt x="392" y="513"/>
                    </a:cubicBezTo>
                    <a:cubicBezTo>
                      <a:pt x="392" y="513"/>
                      <a:pt x="392" y="513"/>
                      <a:pt x="392" y="516"/>
                    </a:cubicBezTo>
                    <a:cubicBezTo>
                      <a:pt x="392" y="516"/>
                      <a:pt x="392" y="516"/>
                      <a:pt x="386" y="519"/>
                    </a:cubicBezTo>
                    <a:cubicBezTo>
                      <a:pt x="386" y="519"/>
                      <a:pt x="386" y="519"/>
                      <a:pt x="384" y="528"/>
                    </a:cubicBezTo>
                    <a:cubicBezTo>
                      <a:pt x="384" y="528"/>
                      <a:pt x="384" y="528"/>
                      <a:pt x="379" y="531"/>
                    </a:cubicBezTo>
                    <a:cubicBezTo>
                      <a:pt x="379" y="531"/>
                      <a:pt x="379" y="531"/>
                      <a:pt x="376" y="535"/>
                    </a:cubicBezTo>
                    <a:cubicBezTo>
                      <a:pt x="376" y="535"/>
                      <a:pt x="376" y="535"/>
                      <a:pt x="376" y="542"/>
                    </a:cubicBezTo>
                    <a:cubicBezTo>
                      <a:pt x="432" y="535"/>
                      <a:pt x="432" y="535"/>
                      <a:pt x="432" y="535"/>
                    </a:cubicBezTo>
                    <a:cubicBezTo>
                      <a:pt x="453" y="535"/>
                      <a:pt x="453" y="535"/>
                      <a:pt x="453" y="535"/>
                    </a:cubicBezTo>
                    <a:cubicBezTo>
                      <a:pt x="453" y="492"/>
                      <a:pt x="453" y="492"/>
                      <a:pt x="453" y="492"/>
                    </a:cubicBezTo>
                    <a:cubicBezTo>
                      <a:pt x="442" y="481"/>
                      <a:pt x="442" y="481"/>
                      <a:pt x="442" y="481"/>
                    </a:cubicBezTo>
                    <a:cubicBezTo>
                      <a:pt x="442" y="470"/>
                      <a:pt x="442" y="470"/>
                      <a:pt x="442" y="470"/>
                    </a:cubicBezTo>
                    <a:cubicBezTo>
                      <a:pt x="486" y="470"/>
                      <a:pt x="486" y="470"/>
                      <a:pt x="486" y="470"/>
                    </a:cubicBezTo>
                    <a:cubicBezTo>
                      <a:pt x="496" y="460"/>
                      <a:pt x="496" y="460"/>
                      <a:pt x="496" y="460"/>
                    </a:cubicBezTo>
                    <a:cubicBezTo>
                      <a:pt x="496" y="417"/>
                      <a:pt x="496" y="417"/>
                      <a:pt x="496" y="417"/>
                    </a:cubicBezTo>
                    <a:lnTo>
                      <a:pt x="486" y="40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4" name="Romania" descr="© INSCALE GmbH, 05.05.2010&#10;http://www.presentationload.com/">
                <a:extLst>
                  <a:ext uri="{FF2B5EF4-FFF2-40B4-BE49-F238E27FC236}">
                    <a16:creationId xmlns:a16="http://schemas.microsoft.com/office/drawing/2014/main" id="{1AA4D55C-E0CC-E5E1-4E2C-ACE171F6C564}"/>
                  </a:ext>
                </a:extLst>
              </p:cNvPr>
              <p:cNvSpPr>
                <a:spLocks/>
              </p:cNvSpPr>
              <p:nvPr/>
            </p:nvSpPr>
            <p:spPr bwMode="gray">
              <a:xfrm>
                <a:off x="6171903" y="2200990"/>
                <a:ext cx="289520" cy="173342"/>
              </a:xfrm>
              <a:custGeom>
                <a:avLst/>
                <a:gdLst>
                  <a:gd name="T0" fmla="*/ 2147483647 w 612"/>
                  <a:gd name="T1" fmla="*/ 2147483647 h 366"/>
                  <a:gd name="T2" fmla="*/ 2147483647 w 612"/>
                  <a:gd name="T3" fmla="*/ 2147483647 h 366"/>
                  <a:gd name="T4" fmla="*/ 2147483647 w 612"/>
                  <a:gd name="T5" fmla="*/ 2147483647 h 366"/>
                  <a:gd name="T6" fmla="*/ 2147483647 w 612"/>
                  <a:gd name="T7" fmla="*/ 2147483647 h 366"/>
                  <a:gd name="T8" fmla="*/ 2147483647 w 612"/>
                  <a:gd name="T9" fmla="*/ 2147483647 h 366"/>
                  <a:gd name="T10" fmla="*/ 2147483647 w 612"/>
                  <a:gd name="T11" fmla="*/ 2147483647 h 366"/>
                  <a:gd name="T12" fmla="*/ 2147483647 w 612"/>
                  <a:gd name="T13" fmla="*/ 2147483647 h 366"/>
                  <a:gd name="T14" fmla="*/ 2147483647 w 612"/>
                  <a:gd name="T15" fmla="*/ 2147483647 h 366"/>
                  <a:gd name="T16" fmla="*/ 2147483647 w 612"/>
                  <a:gd name="T17" fmla="*/ 2147483647 h 366"/>
                  <a:gd name="T18" fmla="*/ 2147483647 w 612"/>
                  <a:gd name="T19" fmla="*/ 2147483647 h 366"/>
                  <a:gd name="T20" fmla="*/ 2147483647 w 612"/>
                  <a:gd name="T21" fmla="*/ 2147483647 h 366"/>
                  <a:gd name="T22" fmla="*/ 2147483647 w 612"/>
                  <a:gd name="T23" fmla="*/ 2147483647 h 366"/>
                  <a:gd name="T24" fmla="*/ 2147483647 w 612"/>
                  <a:gd name="T25" fmla="*/ 2147483647 h 366"/>
                  <a:gd name="T26" fmla="*/ 2147483647 w 612"/>
                  <a:gd name="T27" fmla="*/ 0 h 366"/>
                  <a:gd name="T28" fmla="*/ 2147483647 w 612"/>
                  <a:gd name="T29" fmla="*/ 2147483647 h 366"/>
                  <a:gd name="T30" fmla="*/ 2147483647 w 612"/>
                  <a:gd name="T31" fmla="*/ 2147483647 h 366"/>
                  <a:gd name="T32" fmla="*/ 2147483647 w 612"/>
                  <a:gd name="T33" fmla="*/ 2147483647 h 366"/>
                  <a:gd name="T34" fmla="*/ 2147483647 w 612"/>
                  <a:gd name="T35" fmla="*/ 2147483647 h 366"/>
                  <a:gd name="T36" fmla="*/ 2147483647 w 612"/>
                  <a:gd name="T37" fmla="*/ 2147483647 h 366"/>
                  <a:gd name="T38" fmla="*/ 2147483647 w 612"/>
                  <a:gd name="T39" fmla="*/ 2147483647 h 366"/>
                  <a:gd name="T40" fmla="*/ 2147483647 w 612"/>
                  <a:gd name="T41" fmla="*/ 2147483647 h 366"/>
                  <a:gd name="T42" fmla="*/ 2147483647 w 612"/>
                  <a:gd name="T43" fmla="*/ 2147483647 h 366"/>
                  <a:gd name="T44" fmla="*/ 2147483647 w 612"/>
                  <a:gd name="T45" fmla="*/ 2147483647 h 366"/>
                  <a:gd name="T46" fmla="*/ 2147483647 w 612"/>
                  <a:gd name="T47" fmla="*/ 2147483647 h 366"/>
                  <a:gd name="T48" fmla="*/ 0 w 612"/>
                  <a:gd name="T49" fmla="*/ 2147483647 h 366"/>
                  <a:gd name="T50" fmla="*/ 2147483647 w 612"/>
                  <a:gd name="T51" fmla="*/ 2147483647 h 366"/>
                  <a:gd name="T52" fmla="*/ 2147483647 w 612"/>
                  <a:gd name="T53" fmla="*/ 2147483647 h 366"/>
                  <a:gd name="T54" fmla="*/ 2147483647 w 612"/>
                  <a:gd name="T55" fmla="*/ 2147483647 h 366"/>
                  <a:gd name="T56" fmla="*/ 2147483647 w 612"/>
                  <a:gd name="T57" fmla="*/ 2147483647 h 366"/>
                  <a:gd name="T58" fmla="*/ 2147483647 w 612"/>
                  <a:gd name="T59" fmla="*/ 2147483647 h 366"/>
                  <a:gd name="T60" fmla="*/ 2147483647 w 612"/>
                  <a:gd name="T61" fmla="*/ 2147483647 h 366"/>
                  <a:gd name="T62" fmla="*/ 2147483647 w 612"/>
                  <a:gd name="T63" fmla="*/ 2147483647 h 366"/>
                  <a:gd name="T64" fmla="*/ 2147483647 w 612"/>
                  <a:gd name="T65" fmla="*/ 2147483647 h 366"/>
                  <a:gd name="T66" fmla="*/ 2147483647 w 612"/>
                  <a:gd name="T67" fmla="*/ 2147483647 h 366"/>
                  <a:gd name="T68" fmla="*/ 2147483647 w 612"/>
                  <a:gd name="T69" fmla="*/ 2147483647 h 366"/>
                  <a:gd name="T70" fmla="*/ 2147483647 w 612"/>
                  <a:gd name="T71" fmla="*/ 2147483647 h 366"/>
                  <a:gd name="T72" fmla="*/ 2147483647 w 612"/>
                  <a:gd name="T73" fmla="*/ 2147483647 h 366"/>
                  <a:gd name="T74" fmla="*/ 2147483647 w 612"/>
                  <a:gd name="T75" fmla="*/ 2147483647 h 366"/>
                  <a:gd name="T76" fmla="*/ 2147483647 w 612"/>
                  <a:gd name="T77" fmla="*/ 2147483647 h 366"/>
                  <a:gd name="T78" fmla="*/ 2147483647 w 612"/>
                  <a:gd name="T79" fmla="*/ 2147483647 h 366"/>
                  <a:gd name="T80" fmla="*/ 2147483647 w 612"/>
                  <a:gd name="T81" fmla="*/ 2147483647 h 366"/>
                  <a:gd name="T82" fmla="*/ 2147483647 w 612"/>
                  <a:gd name="T83" fmla="*/ 2147483647 h 366"/>
                  <a:gd name="T84" fmla="*/ 2147483647 w 612"/>
                  <a:gd name="T85" fmla="*/ 2147483647 h 3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12"/>
                  <a:gd name="T130" fmla="*/ 0 h 366"/>
                  <a:gd name="T131" fmla="*/ 612 w 612"/>
                  <a:gd name="T132" fmla="*/ 366 h 3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12" h="366">
                    <a:moveTo>
                      <a:pt x="516" y="354"/>
                    </a:moveTo>
                    <a:lnTo>
                      <a:pt x="522" y="360"/>
                    </a:lnTo>
                    <a:lnTo>
                      <a:pt x="540" y="360"/>
                    </a:lnTo>
                    <a:lnTo>
                      <a:pt x="540" y="318"/>
                    </a:lnTo>
                    <a:lnTo>
                      <a:pt x="546" y="312"/>
                    </a:lnTo>
                    <a:lnTo>
                      <a:pt x="558" y="294"/>
                    </a:lnTo>
                    <a:lnTo>
                      <a:pt x="564" y="282"/>
                    </a:lnTo>
                    <a:lnTo>
                      <a:pt x="570" y="276"/>
                    </a:lnTo>
                    <a:lnTo>
                      <a:pt x="606" y="276"/>
                    </a:lnTo>
                    <a:lnTo>
                      <a:pt x="612" y="270"/>
                    </a:lnTo>
                    <a:lnTo>
                      <a:pt x="612" y="258"/>
                    </a:lnTo>
                    <a:lnTo>
                      <a:pt x="600" y="222"/>
                    </a:lnTo>
                    <a:lnTo>
                      <a:pt x="600" y="216"/>
                    </a:lnTo>
                    <a:lnTo>
                      <a:pt x="594" y="216"/>
                    </a:lnTo>
                    <a:lnTo>
                      <a:pt x="588" y="222"/>
                    </a:lnTo>
                    <a:lnTo>
                      <a:pt x="570" y="222"/>
                    </a:lnTo>
                    <a:lnTo>
                      <a:pt x="564" y="228"/>
                    </a:lnTo>
                    <a:lnTo>
                      <a:pt x="558" y="228"/>
                    </a:lnTo>
                    <a:lnTo>
                      <a:pt x="552" y="234"/>
                    </a:lnTo>
                    <a:lnTo>
                      <a:pt x="522" y="234"/>
                    </a:lnTo>
                    <a:lnTo>
                      <a:pt x="510" y="222"/>
                    </a:lnTo>
                    <a:lnTo>
                      <a:pt x="510" y="198"/>
                    </a:lnTo>
                    <a:lnTo>
                      <a:pt x="504" y="192"/>
                    </a:lnTo>
                    <a:lnTo>
                      <a:pt x="498" y="180"/>
                    </a:lnTo>
                    <a:lnTo>
                      <a:pt x="498" y="168"/>
                    </a:lnTo>
                    <a:lnTo>
                      <a:pt x="504" y="162"/>
                    </a:lnTo>
                    <a:lnTo>
                      <a:pt x="504" y="150"/>
                    </a:lnTo>
                    <a:lnTo>
                      <a:pt x="510" y="144"/>
                    </a:lnTo>
                    <a:lnTo>
                      <a:pt x="504" y="144"/>
                    </a:lnTo>
                    <a:lnTo>
                      <a:pt x="504" y="102"/>
                    </a:lnTo>
                    <a:lnTo>
                      <a:pt x="498" y="96"/>
                    </a:lnTo>
                    <a:lnTo>
                      <a:pt x="480" y="96"/>
                    </a:lnTo>
                    <a:lnTo>
                      <a:pt x="474" y="78"/>
                    </a:lnTo>
                    <a:lnTo>
                      <a:pt x="462" y="78"/>
                    </a:lnTo>
                    <a:lnTo>
                      <a:pt x="456" y="54"/>
                    </a:lnTo>
                    <a:lnTo>
                      <a:pt x="432" y="42"/>
                    </a:lnTo>
                    <a:lnTo>
                      <a:pt x="432" y="30"/>
                    </a:lnTo>
                    <a:lnTo>
                      <a:pt x="426" y="24"/>
                    </a:lnTo>
                    <a:lnTo>
                      <a:pt x="420" y="12"/>
                    </a:lnTo>
                    <a:lnTo>
                      <a:pt x="414" y="6"/>
                    </a:lnTo>
                    <a:lnTo>
                      <a:pt x="396" y="0"/>
                    </a:lnTo>
                    <a:lnTo>
                      <a:pt x="384" y="0"/>
                    </a:lnTo>
                    <a:lnTo>
                      <a:pt x="378" y="6"/>
                    </a:lnTo>
                    <a:lnTo>
                      <a:pt x="378" y="12"/>
                    </a:lnTo>
                    <a:lnTo>
                      <a:pt x="366" y="24"/>
                    </a:lnTo>
                    <a:lnTo>
                      <a:pt x="348" y="24"/>
                    </a:lnTo>
                    <a:lnTo>
                      <a:pt x="342" y="18"/>
                    </a:lnTo>
                    <a:lnTo>
                      <a:pt x="336" y="30"/>
                    </a:lnTo>
                    <a:lnTo>
                      <a:pt x="312" y="24"/>
                    </a:lnTo>
                    <a:lnTo>
                      <a:pt x="312" y="30"/>
                    </a:lnTo>
                    <a:lnTo>
                      <a:pt x="300" y="42"/>
                    </a:lnTo>
                    <a:lnTo>
                      <a:pt x="288" y="42"/>
                    </a:lnTo>
                    <a:lnTo>
                      <a:pt x="264" y="18"/>
                    </a:lnTo>
                    <a:lnTo>
                      <a:pt x="258" y="18"/>
                    </a:lnTo>
                    <a:lnTo>
                      <a:pt x="246" y="24"/>
                    </a:lnTo>
                    <a:lnTo>
                      <a:pt x="240" y="24"/>
                    </a:lnTo>
                    <a:lnTo>
                      <a:pt x="228" y="30"/>
                    </a:lnTo>
                    <a:lnTo>
                      <a:pt x="222" y="24"/>
                    </a:lnTo>
                    <a:lnTo>
                      <a:pt x="198" y="24"/>
                    </a:lnTo>
                    <a:lnTo>
                      <a:pt x="192" y="18"/>
                    </a:lnTo>
                    <a:lnTo>
                      <a:pt x="168" y="18"/>
                    </a:lnTo>
                    <a:lnTo>
                      <a:pt x="150" y="36"/>
                    </a:lnTo>
                    <a:lnTo>
                      <a:pt x="120" y="36"/>
                    </a:lnTo>
                    <a:lnTo>
                      <a:pt x="108" y="48"/>
                    </a:lnTo>
                    <a:lnTo>
                      <a:pt x="108" y="90"/>
                    </a:lnTo>
                    <a:lnTo>
                      <a:pt x="90" y="108"/>
                    </a:lnTo>
                    <a:lnTo>
                      <a:pt x="78" y="114"/>
                    </a:lnTo>
                    <a:lnTo>
                      <a:pt x="72" y="120"/>
                    </a:lnTo>
                    <a:lnTo>
                      <a:pt x="72" y="138"/>
                    </a:lnTo>
                    <a:lnTo>
                      <a:pt x="66" y="144"/>
                    </a:lnTo>
                    <a:lnTo>
                      <a:pt x="54" y="150"/>
                    </a:lnTo>
                    <a:lnTo>
                      <a:pt x="48" y="156"/>
                    </a:lnTo>
                    <a:lnTo>
                      <a:pt x="30" y="150"/>
                    </a:lnTo>
                    <a:lnTo>
                      <a:pt x="30" y="168"/>
                    </a:lnTo>
                    <a:lnTo>
                      <a:pt x="0" y="174"/>
                    </a:lnTo>
                    <a:lnTo>
                      <a:pt x="6" y="174"/>
                    </a:lnTo>
                    <a:lnTo>
                      <a:pt x="30" y="192"/>
                    </a:lnTo>
                    <a:lnTo>
                      <a:pt x="36" y="192"/>
                    </a:lnTo>
                    <a:lnTo>
                      <a:pt x="48" y="228"/>
                    </a:lnTo>
                    <a:lnTo>
                      <a:pt x="54" y="234"/>
                    </a:lnTo>
                    <a:lnTo>
                      <a:pt x="60" y="234"/>
                    </a:lnTo>
                    <a:lnTo>
                      <a:pt x="66" y="228"/>
                    </a:lnTo>
                    <a:lnTo>
                      <a:pt x="72" y="228"/>
                    </a:lnTo>
                    <a:lnTo>
                      <a:pt x="84" y="234"/>
                    </a:lnTo>
                    <a:lnTo>
                      <a:pt x="84" y="252"/>
                    </a:lnTo>
                    <a:lnTo>
                      <a:pt x="78" y="258"/>
                    </a:lnTo>
                    <a:lnTo>
                      <a:pt x="90" y="276"/>
                    </a:lnTo>
                    <a:lnTo>
                      <a:pt x="114" y="282"/>
                    </a:lnTo>
                    <a:lnTo>
                      <a:pt x="120" y="288"/>
                    </a:lnTo>
                    <a:lnTo>
                      <a:pt x="144" y="282"/>
                    </a:lnTo>
                    <a:lnTo>
                      <a:pt x="168" y="288"/>
                    </a:lnTo>
                    <a:lnTo>
                      <a:pt x="162" y="294"/>
                    </a:lnTo>
                    <a:lnTo>
                      <a:pt x="156" y="306"/>
                    </a:lnTo>
                    <a:lnTo>
                      <a:pt x="162" y="312"/>
                    </a:lnTo>
                    <a:lnTo>
                      <a:pt x="162" y="324"/>
                    </a:lnTo>
                    <a:lnTo>
                      <a:pt x="186" y="324"/>
                    </a:lnTo>
                    <a:lnTo>
                      <a:pt x="192" y="330"/>
                    </a:lnTo>
                    <a:lnTo>
                      <a:pt x="186" y="336"/>
                    </a:lnTo>
                    <a:lnTo>
                      <a:pt x="186" y="342"/>
                    </a:lnTo>
                    <a:lnTo>
                      <a:pt x="180" y="348"/>
                    </a:lnTo>
                    <a:lnTo>
                      <a:pt x="186" y="354"/>
                    </a:lnTo>
                    <a:lnTo>
                      <a:pt x="204" y="354"/>
                    </a:lnTo>
                    <a:lnTo>
                      <a:pt x="216" y="342"/>
                    </a:lnTo>
                    <a:lnTo>
                      <a:pt x="240" y="354"/>
                    </a:lnTo>
                    <a:lnTo>
                      <a:pt x="252" y="354"/>
                    </a:lnTo>
                    <a:lnTo>
                      <a:pt x="258" y="360"/>
                    </a:lnTo>
                    <a:lnTo>
                      <a:pt x="282" y="360"/>
                    </a:lnTo>
                    <a:lnTo>
                      <a:pt x="288" y="354"/>
                    </a:lnTo>
                    <a:lnTo>
                      <a:pt x="288" y="348"/>
                    </a:lnTo>
                    <a:lnTo>
                      <a:pt x="306" y="354"/>
                    </a:lnTo>
                    <a:lnTo>
                      <a:pt x="330" y="354"/>
                    </a:lnTo>
                    <a:lnTo>
                      <a:pt x="336" y="360"/>
                    </a:lnTo>
                    <a:lnTo>
                      <a:pt x="348" y="366"/>
                    </a:lnTo>
                    <a:lnTo>
                      <a:pt x="366" y="366"/>
                    </a:lnTo>
                    <a:lnTo>
                      <a:pt x="372" y="360"/>
                    </a:lnTo>
                    <a:lnTo>
                      <a:pt x="372" y="348"/>
                    </a:lnTo>
                    <a:lnTo>
                      <a:pt x="378" y="342"/>
                    </a:lnTo>
                    <a:lnTo>
                      <a:pt x="384" y="342"/>
                    </a:lnTo>
                    <a:lnTo>
                      <a:pt x="396" y="336"/>
                    </a:lnTo>
                    <a:lnTo>
                      <a:pt x="402" y="336"/>
                    </a:lnTo>
                    <a:lnTo>
                      <a:pt x="402" y="330"/>
                    </a:lnTo>
                    <a:lnTo>
                      <a:pt x="432" y="336"/>
                    </a:lnTo>
                    <a:lnTo>
                      <a:pt x="432" y="324"/>
                    </a:lnTo>
                    <a:lnTo>
                      <a:pt x="438" y="324"/>
                    </a:lnTo>
                    <a:lnTo>
                      <a:pt x="450" y="330"/>
                    </a:lnTo>
                    <a:lnTo>
                      <a:pt x="462" y="330"/>
                    </a:lnTo>
                    <a:lnTo>
                      <a:pt x="474" y="336"/>
                    </a:lnTo>
                    <a:lnTo>
                      <a:pt x="498" y="336"/>
                    </a:lnTo>
                    <a:lnTo>
                      <a:pt x="516" y="35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5" name="Portugal" descr="© INSCALE GmbH, 05.05.2010&#10;http://www.presentationload.com/">
                <a:extLst>
                  <a:ext uri="{FF2B5EF4-FFF2-40B4-BE49-F238E27FC236}">
                    <a16:creationId xmlns:a16="http://schemas.microsoft.com/office/drawing/2014/main" id="{C9AF5552-9912-CBBE-196F-A76209B2D8BF}"/>
                  </a:ext>
                </a:extLst>
              </p:cNvPr>
              <p:cNvSpPr>
                <a:spLocks/>
              </p:cNvSpPr>
              <p:nvPr/>
            </p:nvSpPr>
            <p:spPr bwMode="gray">
              <a:xfrm>
                <a:off x="5260932" y="2431497"/>
                <a:ext cx="106957" cy="193629"/>
              </a:xfrm>
              <a:custGeom>
                <a:avLst/>
                <a:gdLst>
                  <a:gd name="T0" fmla="*/ 2147483647 w 228"/>
                  <a:gd name="T1" fmla="*/ 2147483647 h 414"/>
                  <a:gd name="T2" fmla="*/ 2147483647 w 228"/>
                  <a:gd name="T3" fmla="*/ 2147483647 h 414"/>
                  <a:gd name="T4" fmla="*/ 2147483647 w 228"/>
                  <a:gd name="T5" fmla="*/ 2147483647 h 414"/>
                  <a:gd name="T6" fmla="*/ 2147483647 w 228"/>
                  <a:gd name="T7" fmla="*/ 2147483647 h 414"/>
                  <a:gd name="T8" fmla="*/ 2147483647 w 228"/>
                  <a:gd name="T9" fmla="*/ 2147483647 h 414"/>
                  <a:gd name="T10" fmla="*/ 2147483647 w 228"/>
                  <a:gd name="T11" fmla="*/ 2147483647 h 414"/>
                  <a:gd name="T12" fmla="*/ 2147483647 w 228"/>
                  <a:gd name="T13" fmla="*/ 0 h 414"/>
                  <a:gd name="T14" fmla="*/ 2147483647 w 228"/>
                  <a:gd name="T15" fmla="*/ 2147483647 h 414"/>
                  <a:gd name="T16" fmla="*/ 2147483647 w 228"/>
                  <a:gd name="T17" fmla="*/ 2147483647 h 414"/>
                  <a:gd name="T18" fmla="*/ 2147483647 w 228"/>
                  <a:gd name="T19" fmla="*/ 2147483647 h 414"/>
                  <a:gd name="T20" fmla="*/ 2147483647 w 228"/>
                  <a:gd name="T21" fmla="*/ 2147483647 h 414"/>
                  <a:gd name="T22" fmla="*/ 2147483647 w 228"/>
                  <a:gd name="T23" fmla="*/ 2147483647 h 414"/>
                  <a:gd name="T24" fmla="*/ 2147483647 w 228"/>
                  <a:gd name="T25" fmla="*/ 2147483647 h 414"/>
                  <a:gd name="T26" fmla="*/ 0 w 228"/>
                  <a:gd name="T27" fmla="*/ 2147483647 h 414"/>
                  <a:gd name="T28" fmla="*/ 2147483647 w 228"/>
                  <a:gd name="T29" fmla="*/ 2147483647 h 414"/>
                  <a:gd name="T30" fmla="*/ 2147483647 w 228"/>
                  <a:gd name="T31" fmla="*/ 2147483647 h 414"/>
                  <a:gd name="T32" fmla="*/ 2147483647 w 228"/>
                  <a:gd name="T33" fmla="*/ 2147483647 h 414"/>
                  <a:gd name="T34" fmla="*/ 2147483647 w 228"/>
                  <a:gd name="T35" fmla="*/ 2147483647 h 414"/>
                  <a:gd name="T36" fmla="*/ 2147483647 w 228"/>
                  <a:gd name="T37" fmla="*/ 2147483647 h 414"/>
                  <a:gd name="T38" fmla="*/ 2147483647 w 228"/>
                  <a:gd name="T39" fmla="*/ 2147483647 h 414"/>
                  <a:gd name="T40" fmla="*/ 2147483647 w 228"/>
                  <a:gd name="T41" fmla="*/ 2147483647 h 414"/>
                  <a:gd name="T42" fmla="*/ 2147483647 w 228"/>
                  <a:gd name="T43" fmla="*/ 2147483647 h 414"/>
                  <a:gd name="T44" fmla="*/ 2147483647 w 228"/>
                  <a:gd name="T45" fmla="*/ 2147483647 h 414"/>
                  <a:gd name="T46" fmla="*/ 2147483647 w 228"/>
                  <a:gd name="T47" fmla="*/ 2147483647 h 414"/>
                  <a:gd name="T48" fmla="*/ 2147483647 w 228"/>
                  <a:gd name="T49" fmla="*/ 2147483647 h 414"/>
                  <a:gd name="T50" fmla="*/ 2147483647 w 228"/>
                  <a:gd name="T51" fmla="*/ 2147483647 h 414"/>
                  <a:gd name="T52" fmla="*/ 2147483647 w 228"/>
                  <a:gd name="T53" fmla="*/ 2147483647 h 414"/>
                  <a:gd name="T54" fmla="*/ 2147483647 w 228"/>
                  <a:gd name="T55" fmla="*/ 2147483647 h 414"/>
                  <a:gd name="T56" fmla="*/ 2147483647 w 228"/>
                  <a:gd name="T57" fmla="*/ 2147483647 h 414"/>
                  <a:gd name="T58" fmla="*/ 2147483647 w 228"/>
                  <a:gd name="T59" fmla="*/ 2147483647 h 414"/>
                  <a:gd name="T60" fmla="*/ 2147483647 w 228"/>
                  <a:gd name="T61" fmla="*/ 2147483647 h 414"/>
                  <a:gd name="T62" fmla="*/ 2147483647 w 228"/>
                  <a:gd name="T63" fmla="*/ 2147483647 h 414"/>
                  <a:gd name="T64" fmla="*/ 2147483647 w 228"/>
                  <a:gd name="T65" fmla="*/ 2147483647 h 414"/>
                  <a:gd name="T66" fmla="*/ 2147483647 w 228"/>
                  <a:gd name="T67" fmla="*/ 2147483647 h 414"/>
                  <a:gd name="T68" fmla="*/ 2147483647 w 228"/>
                  <a:gd name="T69" fmla="*/ 2147483647 h 414"/>
                  <a:gd name="T70" fmla="*/ 2147483647 w 228"/>
                  <a:gd name="T71" fmla="*/ 2147483647 h 414"/>
                  <a:gd name="T72" fmla="*/ 2147483647 w 228"/>
                  <a:gd name="T73" fmla="*/ 2147483647 h 414"/>
                  <a:gd name="T74" fmla="*/ 2147483647 w 228"/>
                  <a:gd name="T75" fmla="*/ 2147483647 h 414"/>
                  <a:gd name="T76" fmla="*/ 2147483647 w 228"/>
                  <a:gd name="T77" fmla="*/ 2147483647 h 414"/>
                  <a:gd name="T78" fmla="*/ 2147483647 w 228"/>
                  <a:gd name="T79" fmla="*/ 2147483647 h 414"/>
                  <a:gd name="T80" fmla="*/ 2147483647 w 228"/>
                  <a:gd name="T81" fmla="*/ 2147483647 h 414"/>
                  <a:gd name="T82" fmla="*/ 2147483647 w 228"/>
                  <a:gd name="T83" fmla="*/ 2147483647 h 4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8"/>
                  <a:gd name="T127" fmla="*/ 0 h 414"/>
                  <a:gd name="T128" fmla="*/ 228 w 228"/>
                  <a:gd name="T129" fmla="*/ 414 h 41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8" h="414">
                    <a:moveTo>
                      <a:pt x="210" y="30"/>
                    </a:moveTo>
                    <a:lnTo>
                      <a:pt x="210" y="12"/>
                    </a:lnTo>
                    <a:lnTo>
                      <a:pt x="156" y="12"/>
                    </a:lnTo>
                    <a:lnTo>
                      <a:pt x="156" y="18"/>
                    </a:lnTo>
                    <a:lnTo>
                      <a:pt x="150" y="24"/>
                    </a:lnTo>
                    <a:lnTo>
                      <a:pt x="138" y="24"/>
                    </a:lnTo>
                    <a:lnTo>
                      <a:pt x="132" y="18"/>
                    </a:lnTo>
                    <a:lnTo>
                      <a:pt x="114" y="18"/>
                    </a:lnTo>
                    <a:lnTo>
                      <a:pt x="108" y="24"/>
                    </a:lnTo>
                    <a:lnTo>
                      <a:pt x="96" y="24"/>
                    </a:lnTo>
                    <a:lnTo>
                      <a:pt x="96" y="18"/>
                    </a:lnTo>
                    <a:lnTo>
                      <a:pt x="102" y="18"/>
                    </a:lnTo>
                    <a:lnTo>
                      <a:pt x="114" y="6"/>
                    </a:lnTo>
                    <a:lnTo>
                      <a:pt x="114" y="0"/>
                    </a:lnTo>
                    <a:lnTo>
                      <a:pt x="90" y="0"/>
                    </a:lnTo>
                    <a:lnTo>
                      <a:pt x="66" y="12"/>
                    </a:lnTo>
                    <a:lnTo>
                      <a:pt x="60" y="18"/>
                    </a:lnTo>
                    <a:lnTo>
                      <a:pt x="60" y="36"/>
                    </a:lnTo>
                    <a:lnTo>
                      <a:pt x="66" y="60"/>
                    </a:lnTo>
                    <a:lnTo>
                      <a:pt x="66" y="78"/>
                    </a:lnTo>
                    <a:lnTo>
                      <a:pt x="60" y="108"/>
                    </a:lnTo>
                    <a:lnTo>
                      <a:pt x="48" y="138"/>
                    </a:lnTo>
                    <a:lnTo>
                      <a:pt x="30" y="174"/>
                    </a:lnTo>
                    <a:lnTo>
                      <a:pt x="12" y="222"/>
                    </a:lnTo>
                    <a:lnTo>
                      <a:pt x="6" y="234"/>
                    </a:lnTo>
                    <a:lnTo>
                      <a:pt x="6" y="240"/>
                    </a:lnTo>
                    <a:lnTo>
                      <a:pt x="0" y="252"/>
                    </a:lnTo>
                    <a:lnTo>
                      <a:pt x="0" y="264"/>
                    </a:lnTo>
                    <a:lnTo>
                      <a:pt x="18" y="282"/>
                    </a:lnTo>
                    <a:lnTo>
                      <a:pt x="30" y="288"/>
                    </a:lnTo>
                    <a:lnTo>
                      <a:pt x="42" y="342"/>
                    </a:lnTo>
                    <a:lnTo>
                      <a:pt x="42" y="348"/>
                    </a:lnTo>
                    <a:lnTo>
                      <a:pt x="36" y="354"/>
                    </a:lnTo>
                    <a:lnTo>
                      <a:pt x="36" y="366"/>
                    </a:lnTo>
                    <a:lnTo>
                      <a:pt x="30" y="384"/>
                    </a:lnTo>
                    <a:lnTo>
                      <a:pt x="24" y="396"/>
                    </a:lnTo>
                    <a:lnTo>
                      <a:pt x="24" y="408"/>
                    </a:lnTo>
                    <a:lnTo>
                      <a:pt x="48" y="408"/>
                    </a:lnTo>
                    <a:lnTo>
                      <a:pt x="60" y="402"/>
                    </a:lnTo>
                    <a:lnTo>
                      <a:pt x="72" y="402"/>
                    </a:lnTo>
                    <a:lnTo>
                      <a:pt x="84" y="414"/>
                    </a:lnTo>
                    <a:lnTo>
                      <a:pt x="96" y="414"/>
                    </a:lnTo>
                    <a:lnTo>
                      <a:pt x="108" y="408"/>
                    </a:lnTo>
                    <a:lnTo>
                      <a:pt x="114" y="402"/>
                    </a:lnTo>
                    <a:lnTo>
                      <a:pt x="120" y="402"/>
                    </a:lnTo>
                    <a:lnTo>
                      <a:pt x="126" y="396"/>
                    </a:lnTo>
                    <a:lnTo>
                      <a:pt x="126" y="348"/>
                    </a:lnTo>
                    <a:lnTo>
                      <a:pt x="132" y="342"/>
                    </a:lnTo>
                    <a:lnTo>
                      <a:pt x="138" y="330"/>
                    </a:lnTo>
                    <a:lnTo>
                      <a:pt x="150" y="330"/>
                    </a:lnTo>
                    <a:lnTo>
                      <a:pt x="162" y="318"/>
                    </a:lnTo>
                    <a:lnTo>
                      <a:pt x="162" y="312"/>
                    </a:lnTo>
                    <a:lnTo>
                      <a:pt x="150" y="312"/>
                    </a:lnTo>
                    <a:lnTo>
                      <a:pt x="144" y="306"/>
                    </a:lnTo>
                    <a:lnTo>
                      <a:pt x="138" y="294"/>
                    </a:lnTo>
                    <a:lnTo>
                      <a:pt x="138" y="288"/>
                    </a:lnTo>
                    <a:lnTo>
                      <a:pt x="132" y="282"/>
                    </a:lnTo>
                    <a:lnTo>
                      <a:pt x="132" y="276"/>
                    </a:lnTo>
                    <a:lnTo>
                      <a:pt x="144" y="264"/>
                    </a:lnTo>
                    <a:lnTo>
                      <a:pt x="156" y="258"/>
                    </a:lnTo>
                    <a:lnTo>
                      <a:pt x="168" y="246"/>
                    </a:lnTo>
                    <a:lnTo>
                      <a:pt x="168" y="240"/>
                    </a:lnTo>
                    <a:lnTo>
                      <a:pt x="156" y="234"/>
                    </a:lnTo>
                    <a:lnTo>
                      <a:pt x="150" y="228"/>
                    </a:lnTo>
                    <a:lnTo>
                      <a:pt x="150" y="216"/>
                    </a:lnTo>
                    <a:lnTo>
                      <a:pt x="126" y="192"/>
                    </a:lnTo>
                    <a:lnTo>
                      <a:pt x="162" y="192"/>
                    </a:lnTo>
                    <a:lnTo>
                      <a:pt x="174" y="180"/>
                    </a:lnTo>
                    <a:lnTo>
                      <a:pt x="174" y="168"/>
                    </a:lnTo>
                    <a:lnTo>
                      <a:pt x="168" y="162"/>
                    </a:lnTo>
                    <a:lnTo>
                      <a:pt x="168" y="150"/>
                    </a:lnTo>
                    <a:lnTo>
                      <a:pt x="174" y="144"/>
                    </a:lnTo>
                    <a:lnTo>
                      <a:pt x="180" y="144"/>
                    </a:lnTo>
                    <a:lnTo>
                      <a:pt x="180" y="126"/>
                    </a:lnTo>
                    <a:lnTo>
                      <a:pt x="186" y="108"/>
                    </a:lnTo>
                    <a:lnTo>
                      <a:pt x="186" y="96"/>
                    </a:lnTo>
                    <a:lnTo>
                      <a:pt x="180" y="90"/>
                    </a:lnTo>
                    <a:lnTo>
                      <a:pt x="174" y="90"/>
                    </a:lnTo>
                    <a:lnTo>
                      <a:pt x="174" y="84"/>
                    </a:lnTo>
                    <a:lnTo>
                      <a:pt x="180" y="78"/>
                    </a:lnTo>
                    <a:lnTo>
                      <a:pt x="204" y="66"/>
                    </a:lnTo>
                    <a:lnTo>
                      <a:pt x="228" y="42"/>
                    </a:lnTo>
                    <a:lnTo>
                      <a:pt x="228" y="36"/>
                    </a:lnTo>
                    <a:lnTo>
                      <a:pt x="216" y="30"/>
                    </a:lnTo>
                    <a:lnTo>
                      <a:pt x="210"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2" name="Poland" descr="© INSCALE GmbH, 05.05.2010&#10;http://www.presentationload.com/">
                <a:extLst>
                  <a:ext uri="{FF2B5EF4-FFF2-40B4-BE49-F238E27FC236}">
                    <a16:creationId xmlns:a16="http://schemas.microsoft.com/office/drawing/2014/main" id="{159D4D93-54E4-5EFB-3865-93E8EFBBF5E0}"/>
                  </a:ext>
                </a:extLst>
              </p:cNvPr>
              <p:cNvSpPr>
                <a:spLocks/>
              </p:cNvSpPr>
              <p:nvPr/>
            </p:nvSpPr>
            <p:spPr bwMode="gray">
              <a:xfrm>
                <a:off x="5985651" y="1961259"/>
                <a:ext cx="295052" cy="212069"/>
              </a:xfrm>
              <a:custGeom>
                <a:avLst/>
                <a:gdLst>
                  <a:gd name="T0" fmla="*/ 2147483647 w 624"/>
                  <a:gd name="T1" fmla="*/ 2147483647 h 450"/>
                  <a:gd name="T2" fmla="*/ 2147483647 w 624"/>
                  <a:gd name="T3" fmla="*/ 2147483647 h 450"/>
                  <a:gd name="T4" fmla="*/ 2147483647 w 624"/>
                  <a:gd name="T5" fmla="*/ 2147483647 h 450"/>
                  <a:gd name="T6" fmla="*/ 2147483647 w 624"/>
                  <a:gd name="T7" fmla="*/ 2147483647 h 450"/>
                  <a:gd name="T8" fmla="*/ 2147483647 w 624"/>
                  <a:gd name="T9" fmla="*/ 2147483647 h 450"/>
                  <a:gd name="T10" fmla="*/ 2147483647 w 624"/>
                  <a:gd name="T11" fmla="*/ 2147483647 h 450"/>
                  <a:gd name="T12" fmla="*/ 2147483647 w 624"/>
                  <a:gd name="T13" fmla="*/ 2147483647 h 450"/>
                  <a:gd name="T14" fmla="*/ 2147483647 w 624"/>
                  <a:gd name="T15" fmla="*/ 2147483647 h 450"/>
                  <a:gd name="T16" fmla="*/ 2147483647 w 624"/>
                  <a:gd name="T17" fmla="*/ 2147483647 h 450"/>
                  <a:gd name="T18" fmla="*/ 2147483647 w 624"/>
                  <a:gd name="T19" fmla="*/ 2147483647 h 450"/>
                  <a:gd name="T20" fmla="*/ 2147483647 w 624"/>
                  <a:gd name="T21" fmla="*/ 2147483647 h 450"/>
                  <a:gd name="T22" fmla="*/ 2147483647 w 624"/>
                  <a:gd name="T23" fmla="*/ 2147483647 h 450"/>
                  <a:gd name="T24" fmla="*/ 2147483647 w 624"/>
                  <a:gd name="T25" fmla="*/ 2147483647 h 450"/>
                  <a:gd name="T26" fmla="*/ 2147483647 w 624"/>
                  <a:gd name="T27" fmla="*/ 2147483647 h 450"/>
                  <a:gd name="T28" fmla="*/ 2147483647 w 624"/>
                  <a:gd name="T29" fmla="*/ 2147483647 h 450"/>
                  <a:gd name="T30" fmla="*/ 2147483647 w 624"/>
                  <a:gd name="T31" fmla="*/ 2147483647 h 450"/>
                  <a:gd name="T32" fmla="*/ 2147483647 w 624"/>
                  <a:gd name="T33" fmla="*/ 2147483647 h 450"/>
                  <a:gd name="T34" fmla="*/ 2147483647 w 624"/>
                  <a:gd name="T35" fmla="*/ 2147483647 h 450"/>
                  <a:gd name="T36" fmla="*/ 2147483647 w 624"/>
                  <a:gd name="T37" fmla="*/ 2147483647 h 450"/>
                  <a:gd name="T38" fmla="*/ 2147483647 w 624"/>
                  <a:gd name="T39" fmla="*/ 2147483647 h 450"/>
                  <a:gd name="T40" fmla="*/ 2147483647 w 624"/>
                  <a:gd name="T41" fmla="*/ 2147483647 h 450"/>
                  <a:gd name="T42" fmla="*/ 2147483647 w 624"/>
                  <a:gd name="T43" fmla="*/ 2147483647 h 450"/>
                  <a:gd name="T44" fmla="*/ 2147483647 w 624"/>
                  <a:gd name="T45" fmla="*/ 2147483647 h 450"/>
                  <a:gd name="T46" fmla="*/ 2147483647 w 624"/>
                  <a:gd name="T47" fmla="*/ 2147483647 h 450"/>
                  <a:gd name="T48" fmla="*/ 2147483647 w 624"/>
                  <a:gd name="T49" fmla="*/ 2147483647 h 450"/>
                  <a:gd name="T50" fmla="*/ 2147483647 w 624"/>
                  <a:gd name="T51" fmla="*/ 2147483647 h 450"/>
                  <a:gd name="T52" fmla="*/ 2147483647 w 624"/>
                  <a:gd name="T53" fmla="*/ 2147483647 h 450"/>
                  <a:gd name="T54" fmla="*/ 2147483647 w 624"/>
                  <a:gd name="T55" fmla="*/ 2147483647 h 450"/>
                  <a:gd name="T56" fmla="*/ 2147483647 w 624"/>
                  <a:gd name="T57" fmla="*/ 2147483647 h 450"/>
                  <a:gd name="T58" fmla="*/ 0 w 624"/>
                  <a:gd name="T59" fmla="*/ 2147483647 h 450"/>
                  <a:gd name="T60" fmla="*/ 2147483647 w 624"/>
                  <a:gd name="T61" fmla="*/ 2147483647 h 450"/>
                  <a:gd name="T62" fmla="*/ 2147483647 w 624"/>
                  <a:gd name="T63" fmla="*/ 2147483647 h 450"/>
                  <a:gd name="T64" fmla="*/ 2147483647 w 624"/>
                  <a:gd name="T65" fmla="*/ 2147483647 h 450"/>
                  <a:gd name="T66" fmla="*/ 2147483647 w 624"/>
                  <a:gd name="T67" fmla="*/ 2147483647 h 450"/>
                  <a:gd name="T68" fmla="*/ 2147483647 w 624"/>
                  <a:gd name="T69" fmla="*/ 2147483647 h 450"/>
                  <a:gd name="T70" fmla="*/ 2147483647 w 624"/>
                  <a:gd name="T71" fmla="*/ 2147483647 h 450"/>
                  <a:gd name="T72" fmla="*/ 2147483647 w 624"/>
                  <a:gd name="T73" fmla="*/ 2147483647 h 450"/>
                  <a:gd name="T74" fmla="*/ 2147483647 w 624"/>
                  <a:gd name="T75" fmla="*/ 2147483647 h 450"/>
                  <a:gd name="T76" fmla="*/ 2147483647 w 624"/>
                  <a:gd name="T77" fmla="*/ 2147483647 h 450"/>
                  <a:gd name="T78" fmla="*/ 2147483647 w 624"/>
                  <a:gd name="T79" fmla="*/ 2147483647 h 450"/>
                  <a:gd name="T80" fmla="*/ 2147483647 w 624"/>
                  <a:gd name="T81" fmla="*/ 2147483647 h 450"/>
                  <a:gd name="T82" fmla="*/ 2147483647 w 624"/>
                  <a:gd name="T83" fmla="*/ 2147483647 h 450"/>
                  <a:gd name="T84" fmla="*/ 2147483647 w 624"/>
                  <a:gd name="T85" fmla="*/ 2147483647 h 450"/>
                  <a:gd name="T86" fmla="*/ 2147483647 w 624"/>
                  <a:gd name="T87" fmla="*/ 2147483647 h 450"/>
                  <a:gd name="T88" fmla="*/ 2147483647 w 624"/>
                  <a:gd name="T89" fmla="*/ 2147483647 h 450"/>
                  <a:gd name="T90" fmla="*/ 2147483647 w 624"/>
                  <a:gd name="T91" fmla="*/ 2147483647 h 450"/>
                  <a:gd name="T92" fmla="*/ 2147483647 w 624"/>
                  <a:gd name="T93" fmla="*/ 2147483647 h 450"/>
                  <a:gd name="T94" fmla="*/ 2147483647 w 624"/>
                  <a:gd name="T95" fmla="*/ 2147483647 h 450"/>
                  <a:gd name="T96" fmla="*/ 2147483647 w 624"/>
                  <a:gd name="T97" fmla="*/ 2147483647 h 450"/>
                  <a:gd name="T98" fmla="*/ 2147483647 w 624"/>
                  <a:gd name="T99" fmla="*/ 2147483647 h 450"/>
                  <a:gd name="T100" fmla="*/ 2147483647 w 624"/>
                  <a:gd name="T101" fmla="*/ 2147483647 h 450"/>
                  <a:gd name="T102" fmla="*/ 2147483647 w 624"/>
                  <a:gd name="T103" fmla="*/ 2147483647 h 450"/>
                  <a:gd name="T104" fmla="*/ 2147483647 w 624"/>
                  <a:gd name="T105" fmla="*/ 2147483647 h 450"/>
                  <a:gd name="T106" fmla="*/ 2147483647 w 624"/>
                  <a:gd name="T107" fmla="*/ 2147483647 h 4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24"/>
                  <a:gd name="T163" fmla="*/ 0 h 450"/>
                  <a:gd name="T164" fmla="*/ 624 w 624"/>
                  <a:gd name="T165" fmla="*/ 450 h 4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24" h="450">
                    <a:moveTo>
                      <a:pt x="426" y="426"/>
                    </a:moveTo>
                    <a:lnTo>
                      <a:pt x="432" y="426"/>
                    </a:lnTo>
                    <a:lnTo>
                      <a:pt x="444" y="420"/>
                    </a:lnTo>
                    <a:lnTo>
                      <a:pt x="450" y="414"/>
                    </a:lnTo>
                    <a:lnTo>
                      <a:pt x="474" y="414"/>
                    </a:lnTo>
                    <a:lnTo>
                      <a:pt x="498" y="438"/>
                    </a:lnTo>
                    <a:lnTo>
                      <a:pt x="528" y="438"/>
                    </a:lnTo>
                    <a:lnTo>
                      <a:pt x="528" y="450"/>
                    </a:lnTo>
                    <a:lnTo>
                      <a:pt x="552" y="450"/>
                    </a:lnTo>
                    <a:lnTo>
                      <a:pt x="540" y="438"/>
                    </a:lnTo>
                    <a:lnTo>
                      <a:pt x="540" y="396"/>
                    </a:lnTo>
                    <a:lnTo>
                      <a:pt x="594" y="348"/>
                    </a:lnTo>
                    <a:lnTo>
                      <a:pt x="606" y="348"/>
                    </a:lnTo>
                    <a:lnTo>
                      <a:pt x="612" y="342"/>
                    </a:lnTo>
                    <a:lnTo>
                      <a:pt x="618" y="342"/>
                    </a:lnTo>
                    <a:lnTo>
                      <a:pt x="624" y="336"/>
                    </a:lnTo>
                    <a:lnTo>
                      <a:pt x="618" y="330"/>
                    </a:lnTo>
                    <a:lnTo>
                      <a:pt x="618" y="324"/>
                    </a:lnTo>
                    <a:lnTo>
                      <a:pt x="612" y="318"/>
                    </a:lnTo>
                    <a:lnTo>
                      <a:pt x="618" y="306"/>
                    </a:lnTo>
                    <a:lnTo>
                      <a:pt x="612" y="300"/>
                    </a:lnTo>
                    <a:lnTo>
                      <a:pt x="600" y="294"/>
                    </a:lnTo>
                    <a:lnTo>
                      <a:pt x="600" y="288"/>
                    </a:lnTo>
                    <a:lnTo>
                      <a:pt x="582" y="270"/>
                    </a:lnTo>
                    <a:lnTo>
                      <a:pt x="576" y="252"/>
                    </a:lnTo>
                    <a:lnTo>
                      <a:pt x="582" y="252"/>
                    </a:lnTo>
                    <a:lnTo>
                      <a:pt x="576" y="240"/>
                    </a:lnTo>
                    <a:lnTo>
                      <a:pt x="576" y="210"/>
                    </a:lnTo>
                    <a:lnTo>
                      <a:pt x="564" y="198"/>
                    </a:lnTo>
                    <a:lnTo>
                      <a:pt x="558" y="198"/>
                    </a:lnTo>
                    <a:lnTo>
                      <a:pt x="552" y="192"/>
                    </a:lnTo>
                    <a:lnTo>
                      <a:pt x="552" y="186"/>
                    </a:lnTo>
                    <a:lnTo>
                      <a:pt x="564" y="186"/>
                    </a:lnTo>
                    <a:lnTo>
                      <a:pt x="564" y="168"/>
                    </a:lnTo>
                    <a:lnTo>
                      <a:pt x="588" y="162"/>
                    </a:lnTo>
                    <a:lnTo>
                      <a:pt x="588" y="150"/>
                    </a:lnTo>
                    <a:lnTo>
                      <a:pt x="594" y="144"/>
                    </a:lnTo>
                    <a:lnTo>
                      <a:pt x="594" y="138"/>
                    </a:lnTo>
                    <a:lnTo>
                      <a:pt x="588" y="132"/>
                    </a:lnTo>
                    <a:lnTo>
                      <a:pt x="576" y="108"/>
                    </a:lnTo>
                    <a:lnTo>
                      <a:pt x="570" y="102"/>
                    </a:lnTo>
                    <a:lnTo>
                      <a:pt x="570" y="90"/>
                    </a:lnTo>
                    <a:lnTo>
                      <a:pt x="564" y="84"/>
                    </a:lnTo>
                    <a:lnTo>
                      <a:pt x="558" y="72"/>
                    </a:lnTo>
                    <a:lnTo>
                      <a:pt x="558" y="48"/>
                    </a:lnTo>
                    <a:lnTo>
                      <a:pt x="546" y="42"/>
                    </a:lnTo>
                    <a:lnTo>
                      <a:pt x="540" y="42"/>
                    </a:lnTo>
                    <a:lnTo>
                      <a:pt x="522" y="36"/>
                    </a:lnTo>
                    <a:lnTo>
                      <a:pt x="498" y="36"/>
                    </a:lnTo>
                    <a:lnTo>
                      <a:pt x="498" y="42"/>
                    </a:lnTo>
                    <a:lnTo>
                      <a:pt x="408" y="42"/>
                    </a:lnTo>
                    <a:lnTo>
                      <a:pt x="402" y="36"/>
                    </a:lnTo>
                    <a:lnTo>
                      <a:pt x="390" y="36"/>
                    </a:lnTo>
                    <a:lnTo>
                      <a:pt x="384" y="30"/>
                    </a:lnTo>
                    <a:lnTo>
                      <a:pt x="360" y="30"/>
                    </a:lnTo>
                    <a:lnTo>
                      <a:pt x="354" y="36"/>
                    </a:lnTo>
                    <a:lnTo>
                      <a:pt x="348" y="36"/>
                    </a:lnTo>
                    <a:lnTo>
                      <a:pt x="342" y="30"/>
                    </a:lnTo>
                    <a:lnTo>
                      <a:pt x="312" y="30"/>
                    </a:lnTo>
                    <a:lnTo>
                      <a:pt x="300" y="36"/>
                    </a:lnTo>
                    <a:lnTo>
                      <a:pt x="282" y="36"/>
                    </a:lnTo>
                    <a:lnTo>
                      <a:pt x="276" y="30"/>
                    </a:lnTo>
                    <a:lnTo>
                      <a:pt x="270" y="18"/>
                    </a:lnTo>
                    <a:lnTo>
                      <a:pt x="264" y="12"/>
                    </a:lnTo>
                    <a:lnTo>
                      <a:pt x="264" y="6"/>
                    </a:lnTo>
                    <a:lnTo>
                      <a:pt x="258" y="6"/>
                    </a:lnTo>
                    <a:lnTo>
                      <a:pt x="252" y="0"/>
                    </a:lnTo>
                    <a:lnTo>
                      <a:pt x="210" y="0"/>
                    </a:lnTo>
                    <a:lnTo>
                      <a:pt x="192" y="6"/>
                    </a:lnTo>
                    <a:lnTo>
                      <a:pt x="180" y="12"/>
                    </a:lnTo>
                    <a:lnTo>
                      <a:pt x="162" y="12"/>
                    </a:lnTo>
                    <a:lnTo>
                      <a:pt x="150" y="18"/>
                    </a:lnTo>
                    <a:lnTo>
                      <a:pt x="144" y="24"/>
                    </a:lnTo>
                    <a:lnTo>
                      <a:pt x="138" y="24"/>
                    </a:lnTo>
                    <a:lnTo>
                      <a:pt x="120" y="42"/>
                    </a:lnTo>
                    <a:lnTo>
                      <a:pt x="60" y="48"/>
                    </a:lnTo>
                    <a:lnTo>
                      <a:pt x="54" y="48"/>
                    </a:lnTo>
                    <a:lnTo>
                      <a:pt x="48" y="54"/>
                    </a:lnTo>
                    <a:lnTo>
                      <a:pt x="24" y="66"/>
                    </a:lnTo>
                    <a:lnTo>
                      <a:pt x="18" y="66"/>
                    </a:lnTo>
                    <a:lnTo>
                      <a:pt x="12" y="72"/>
                    </a:lnTo>
                    <a:lnTo>
                      <a:pt x="18" y="78"/>
                    </a:lnTo>
                    <a:lnTo>
                      <a:pt x="18" y="96"/>
                    </a:lnTo>
                    <a:lnTo>
                      <a:pt x="6" y="90"/>
                    </a:lnTo>
                    <a:lnTo>
                      <a:pt x="6" y="108"/>
                    </a:lnTo>
                    <a:lnTo>
                      <a:pt x="12" y="108"/>
                    </a:lnTo>
                    <a:lnTo>
                      <a:pt x="18" y="114"/>
                    </a:lnTo>
                    <a:lnTo>
                      <a:pt x="18" y="132"/>
                    </a:lnTo>
                    <a:lnTo>
                      <a:pt x="6" y="144"/>
                    </a:lnTo>
                    <a:lnTo>
                      <a:pt x="0" y="144"/>
                    </a:lnTo>
                    <a:lnTo>
                      <a:pt x="0" y="156"/>
                    </a:lnTo>
                    <a:lnTo>
                      <a:pt x="6" y="162"/>
                    </a:lnTo>
                    <a:lnTo>
                      <a:pt x="12" y="162"/>
                    </a:lnTo>
                    <a:lnTo>
                      <a:pt x="18" y="168"/>
                    </a:lnTo>
                    <a:lnTo>
                      <a:pt x="30" y="168"/>
                    </a:lnTo>
                    <a:lnTo>
                      <a:pt x="30" y="186"/>
                    </a:lnTo>
                    <a:lnTo>
                      <a:pt x="24" y="186"/>
                    </a:lnTo>
                    <a:lnTo>
                      <a:pt x="24" y="198"/>
                    </a:lnTo>
                    <a:lnTo>
                      <a:pt x="36" y="198"/>
                    </a:lnTo>
                    <a:lnTo>
                      <a:pt x="36" y="204"/>
                    </a:lnTo>
                    <a:lnTo>
                      <a:pt x="30" y="210"/>
                    </a:lnTo>
                    <a:lnTo>
                      <a:pt x="36" y="210"/>
                    </a:lnTo>
                    <a:lnTo>
                      <a:pt x="42" y="216"/>
                    </a:lnTo>
                    <a:lnTo>
                      <a:pt x="36" y="222"/>
                    </a:lnTo>
                    <a:lnTo>
                      <a:pt x="24" y="228"/>
                    </a:lnTo>
                    <a:lnTo>
                      <a:pt x="24" y="234"/>
                    </a:lnTo>
                    <a:lnTo>
                      <a:pt x="30" y="240"/>
                    </a:lnTo>
                    <a:lnTo>
                      <a:pt x="36" y="240"/>
                    </a:lnTo>
                    <a:lnTo>
                      <a:pt x="42" y="246"/>
                    </a:lnTo>
                    <a:lnTo>
                      <a:pt x="42" y="264"/>
                    </a:lnTo>
                    <a:lnTo>
                      <a:pt x="48" y="258"/>
                    </a:lnTo>
                    <a:lnTo>
                      <a:pt x="54" y="258"/>
                    </a:lnTo>
                    <a:lnTo>
                      <a:pt x="54" y="270"/>
                    </a:lnTo>
                    <a:lnTo>
                      <a:pt x="48" y="276"/>
                    </a:lnTo>
                    <a:lnTo>
                      <a:pt x="60" y="276"/>
                    </a:lnTo>
                    <a:lnTo>
                      <a:pt x="60" y="282"/>
                    </a:lnTo>
                    <a:lnTo>
                      <a:pt x="54" y="282"/>
                    </a:lnTo>
                    <a:lnTo>
                      <a:pt x="54" y="294"/>
                    </a:lnTo>
                    <a:lnTo>
                      <a:pt x="72" y="294"/>
                    </a:lnTo>
                    <a:lnTo>
                      <a:pt x="78" y="312"/>
                    </a:lnTo>
                    <a:lnTo>
                      <a:pt x="96" y="312"/>
                    </a:lnTo>
                    <a:lnTo>
                      <a:pt x="108" y="318"/>
                    </a:lnTo>
                    <a:lnTo>
                      <a:pt x="114" y="318"/>
                    </a:lnTo>
                    <a:lnTo>
                      <a:pt x="114" y="324"/>
                    </a:lnTo>
                    <a:lnTo>
                      <a:pt x="138" y="324"/>
                    </a:lnTo>
                    <a:lnTo>
                      <a:pt x="144" y="330"/>
                    </a:lnTo>
                    <a:lnTo>
                      <a:pt x="132" y="336"/>
                    </a:lnTo>
                    <a:lnTo>
                      <a:pt x="144" y="342"/>
                    </a:lnTo>
                    <a:lnTo>
                      <a:pt x="144" y="354"/>
                    </a:lnTo>
                    <a:lnTo>
                      <a:pt x="150" y="354"/>
                    </a:lnTo>
                    <a:lnTo>
                      <a:pt x="156" y="360"/>
                    </a:lnTo>
                    <a:lnTo>
                      <a:pt x="174" y="360"/>
                    </a:lnTo>
                    <a:lnTo>
                      <a:pt x="174" y="354"/>
                    </a:lnTo>
                    <a:lnTo>
                      <a:pt x="180" y="354"/>
                    </a:lnTo>
                    <a:lnTo>
                      <a:pt x="192" y="348"/>
                    </a:lnTo>
                    <a:lnTo>
                      <a:pt x="210" y="348"/>
                    </a:lnTo>
                    <a:lnTo>
                      <a:pt x="204" y="354"/>
                    </a:lnTo>
                    <a:lnTo>
                      <a:pt x="222" y="354"/>
                    </a:lnTo>
                    <a:lnTo>
                      <a:pt x="228" y="360"/>
                    </a:lnTo>
                    <a:lnTo>
                      <a:pt x="234" y="372"/>
                    </a:lnTo>
                    <a:lnTo>
                      <a:pt x="240" y="378"/>
                    </a:lnTo>
                    <a:lnTo>
                      <a:pt x="246" y="366"/>
                    </a:lnTo>
                    <a:lnTo>
                      <a:pt x="252" y="372"/>
                    </a:lnTo>
                    <a:lnTo>
                      <a:pt x="252" y="378"/>
                    </a:lnTo>
                    <a:lnTo>
                      <a:pt x="270" y="378"/>
                    </a:lnTo>
                    <a:lnTo>
                      <a:pt x="282" y="384"/>
                    </a:lnTo>
                    <a:lnTo>
                      <a:pt x="282" y="390"/>
                    </a:lnTo>
                    <a:lnTo>
                      <a:pt x="288" y="402"/>
                    </a:lnTo>
                    <a:lnTo>
                      <a:pt x="306" y="420"/>
                    </a:lnTo>
                    <a:lnTo>
                      <a:pt x="318" y="420"/>
                    </a:lnTo>
                    <a:lnTo>
                      <a:pt x="330" y="408"/>
                    </a:lnTo>
                    <a:lnTo>
                      <a:pt x="342" y="408"/>
                    </a:lnTo>
                    <a:lnTo>
                      <a:pt x="354" y="420"/>
                    </a:lnTo>
                    <a:lnTo>
                      <a:pt x="360" y="420"/>
                    </a:lnTo>
                    <a:lnTo>
                      <a:pt x="360" y="426"/>
                    </a:lnTo>
                    <a:lnTo>
                      <a:pt x="366" y="432"/>
                    </a:lnTo>
                    <a:lnTo>
                      <a:pt x="378" y="432"/>
                    </a:lnTo>
                    <a:lnTo>
                      <a:pt x="384" y="426"/>
                    </a:lnTo>
                    <a:lnTo>
                      <a:pt x="384" y="420"/>
                    </a:lnTo>
                    <a:lnTo>
                      <a:pt x="414" y="420"/>
                    </a:lnTo>
                    <a:lnTo>
                      <a:pt x="420" y="426"/>
                    </a:lnTo>
                    <a:lnTo>
                      <a:pt x="426" y="42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3" name="Norway" descr="© INSCALE GmbH, 05.05.2010&#10;http://www.presentationload.com/">
                <a:extLst>
                  <a:ext uri="{FF2B5EF4-FFF2-40B4-BE49-F238E27FC236}">
                    <a16:creationId xmlns:a16="http://schemas.microsoft.com/office/drawing/2014/main" id="{41E708E2-B65E-43D1-6A04-C9093B46C613}"/>
                  </a:ext>
                </a:extLst>
              </p:cNvPr>
              <p:cNvSpPr>
                <a:spLocks noEditPoints="1"/>
              </p:cNvSpPr>
              <p:nvPr/>
            </p:nvSpPr>
            <p:spPr bwMode="gray">
              <a:xfrm>
                <a:off x="5737324" y="1140566"/>
                <a:ext cx="641736" cy="706280"/>
              </a:xfrm>
              <a:custGeom>
                <a:avLst/>
                <a:gdLst>
                  <a:gd name="T0" fmla="*/ 2147483647 w 1362"/>
                  <a:gd name="T1" fmla="*/ 2147483647 h 1500"/>
                  <a:gd name="T2" fmla="*/ 2147483647 w 1362"/>
                  <a:gd name="T3" fmla="*/ 2147483647 h 1500"/>
                  <a:gd name="T4" fmla="*/ 2147483647 w 1362"/>
                  <a:gd name="T5" fmla="*/ 2147483647 h 1500"/>
                  <a:gd name="T6" fmla="*/ 2147483647 w 1362"/>
                  <a:gd name="T7" fmla="*/ 2147483647 h 1500"/>
                  <a:gd name="T8" fmla="*/ 2147483647 w 1362"/>
                  <a:gd name="T9" fmla="*/ 0 h 1500"/>
                  <a:gd name="T10" fmla="*/ 2147483647 w 1362"/>
                  <a:gd name="T11" fmla="*/ 2147483647 h 1500"/>
                  <a:gd name="T12" fmla="*/ 2147483647 w 1362"/>
                  <a:gd name="T13" fmla="*/ 2147483647 h 1500"/>
                  <a:gd name="T14" fmla="*/ 2147483647 w 1362"/>
                  <a:gd name="T15" fmla="*/ 2147483647 h 1500"/>
                  <a:gd name="T16" fmla="*/ 2147483647 w 1362"/>
                  <a:gd name="T17" fmla="*/ 2147483647 h 1500"/>
                  <a:gd name="T18" fmla="*/ 2147483647 w 1362"/>
                  <a:gd name="T19" fmla="*/ 2147483647 h 1500"/>
                  <a:gd name="T20" fmla="*/ 2147483647 w 1362"/>
                  <a:gd name="T21" fmla="*/ 2147483647 h 1500"/>
                  <a:gd name="T22" fmla="*/ 2147483647 w 1362"/>
                  <a:gd name="T23" fmla="*/ 2147483647 h 1500"/>
                  <a:gd name="T24" fmla="*/ 2147483647 w 1362"/>
                  <a:gd name="T25" fmla="*/ 2147483647 h 1500"/>
                  <a:gd name="T26" fmla="*/ 2147483647 w 1362"/>
                  <a:gd name="T27" fmla="*/ 2147483647 h 1500"/>
                  <a:gd name="T28" fmla="*/ 2147483647 w 1362"/>
                  <a:gd name="T29" fmla="*/ 2147483647 h 1500"/>
                  <a:gd name="T30" fmla="*/ 2147483647 w 1362"/>
                  <a:gd name="T31" fmla="*/ 2147483647 h 1500"/>
                  <a:gd name="T32" fmla="*/ 2147483647 w 1362"/>
                  <a:gd name="T33" fmla="*/ 2147483647 h 1500"/>
                  <a:gd name="T34" fmla="*/ 2147483647 w 1362"/>
                  <a:gd name="T35" fmla="*/ 2147483647 h 1500"/>
                  <a:gd name="T36" fmla="*/ 2147483647 w 1362"/>
                  <a:gd name="T37" fmla="*/ 2147483647 h 1500"/>
                  <a:gd name="T38" fmla="*/ 2147483647 w 1362"/>
                  <a:gd name="T39" fmla="*/ 2147483647 h 1500"/>
                  <a:gd name="T40" fmla="*/ 2147483647 w 1362"/>
                  <a:gd name="T41" fmla="*/ 2147483647 h 1500"/>
                  <a:gd name="T42" fmla="*/ 2147483647 w 1362"/>
                  <a:gd name="T43" fmla="*/ 2147483647 h 1500"/>
                  <a:gd name="T44" fmla="*/ 2147483647 w 1362"/>
                  <a:gd name="T45" fmla="*/ 2147483647 h 1500"/>
                  <a:gd name="T46" fmla="*/ 2147483647 w 1362"/>
                  <a:gd name="T47" fmla="*/ 2147483647 h 1500"/>
                  <a:gd name="T48" fmla="*/ 2147483647 w 1362"/>
                  <a:gd name="T49" fmla="*/ 2147483647 h 1500"/>
                  <a:gd name="T50" fmla="*/ 2147483647 w 1362"/>
                  <a:gd name="T51" fmla="*/ 2147483647 h 1500"/>
                  <a:gd name="T52" fmla="*/ 2147483647 w 1362"/>
                  <a:gd name="T53" fmla="*/ 2147483647 h 1500"/>
                  <a:gd name="T54" fmla="*/ 2147483647 w 1362"/>
                  <a:gd name="T55" fmla="*/ 2147483647 h 1500"/>
                  <a:gd name="T56" fmla="*/ 2147483647 w 1362"/>
                  <a:gd name="T57" fmla="*/ 2147483647 h 1500"/>
                  <a:gd name="T58" fmla="*/ 2147483647 w 1362"/>
                  <a:gd name="T59" fmla="*/ 2147483647 h 1500"/>
                  <a:gd name="T60" fmla="*/ 2147483647 w 1362"/>
                  <a:gd name="T61" fmla="*/ 2147483647 h 1500"/>
                  <a:gd name="T62" fmla="*/ 2147483647 w 1362"/>
                  <a:gd name="T63" fmla="*/ 2147483647 h 1500"/>
                  <a:gd name="T64" fmla="*/ 2147483647 w 1362"/>
                  <a:gd name="T65" fmla="*/ 2147483647 h 1500"/>
                  <a:gd name="T66" fmla="*/ 2147483647 w 1362"/>
                  <a:gd name="T67" fmla="*/ 2147483647 h 1500"/>
                  <a:gd name="T68" fmla="*/ 2147483647 w 1362"/>
                  <a:gd name="T69" fmla="*/ 2147483647 h 1500"/>
                  <a:gd name="T70" fmla="*/ 2147483647 w 1362"/>
                  <a:gd name="T71" fmla="*/ 2147483647 h 1500"/>
                  <a:gd name="T72" fmla="*/ 2147483647 w 1362"/>
                  <a:gd name="T73" fmla="*/ 2147483647 h 1500"/>
                  <a:gd name="T74" fmla="*/ 2147483647 w 1362"/>
                  <a:gd name="T75" fmla="*/ 2147483647 h 1500"/>
                  <a:gd name="T76" fmla="*/ 2147483647 w 1362"/>
                  <a:gd name="T77" fmla="*/ 2147483647 h 1500"/>
                  <a:gd name="T78" fmla="*/ 2147483647 w 1362"/>
                  <a:gd name="T79" fmla="*/ 2147483647 h 1500"/>
                  <a:gd name="T80" fmla="*/ 2147483647 w 1362"/>
                  <a:gd name="T81" fmla="*/ 2147483647 h 1500"/>
                  <a:gd name="T82" fmla="*/ 2147483647 w 1362"/>
                  <a:gd name="T83" fmla="*/ 2147483647 h 1500"/>
                  <a:gd name="T84" fmla="*/ 2147483647 w 1362"/>
                  <a:gd name="T85" fmla="*/ 2147483647 h 1500"/>
                  <a:gd name="T86" fmla="*/ 2147483647 w 1362"/>
                  <a:gd name="T87" fmla="*/ 2147483647 h 1500"/>
                  <a:gd name="T88" fmla="*/ 2147483647 w 1362"/>
                  <a:gd name="T89" fmla="*/ 2147483647 h 1500"/>
                  <a:gd name="T90" fmla="*/ 2147483647 w 1362"/>
                  <a:gd name="T91" fmla="*/ 2147483647 h 1500"/>
                  <a:gd name="T92" fmla="*/ 2147483647 w 1362"/>
                  <a:gd name="T93" fmla="*/ 2147483647 h 1500"/>
                  <a:gd name="T94" fmla="*/ 2147483647 w 1362"/>
                  <a:gd name="T95" fmla="*/ 2147483647 h 1500"/>
                  <a:gd name="T96" fmla="*/ 2147483647 w 1362"/>
                  <a:gd name="T97" fmla="*/ 2147483647 h 1500"/>
                  <a:gd name="T98" fmla="*/ 2147483647 w 1362"/>
                  <a:gd name="T99" fmla="*/ 2147483647 h 1500"/>
                  <a:gd name="T100" fmla="*/ 2147483647 w 1362"/>
                  <a:gd name="T101" fmla="*/ 2147483647 h 1500"/>
                  <a:gd name="T102" fmla="*/ 2147483647 w 1362"/>
                  <a:gd name="T103" fmla="*/ 2147483647 h 1500"/>
                  <a:gd name="T104" fmla="*/ 2147483647 w 1362"/>
                  <a:gd name="T105" fmla="*/ 2147483647 h 1500"/>
                  <a:gd name="T106" fmla="*/ 2147483647 w 1362"/>
                  <a:gd name="T107" fmla="*/ 2147483647 h 1500"/>
                  <a:gd name="T108" fmla="*/ 2147483647 w 1362"/>
                  <a:gd name="T109" fmla="*/ 2147483647 h 1500"/>
                  <a:gd name="T110" fmla="*/ 2147483647 w 1362"/>
                  <a:gd name="T111" fmla="*/ 2147483647 h 1500"/>
                  <a:gd name="T112" fmla="*/ 2147483647 w 1362"/>
                  <a:gd name="T113" fmla="*/ 2147483647 h 1500"/>
                  <a:gd name="T114" fmla="*/ 2147483647 w 1362"/>
                  <a:gd name="T115" fmla="*/ 2147483647 h 1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62"/>
                  <a:gd name="T175" fmla="*/ 0 h 1500"/>
                  <a:gd name="T176" fmla="*/ 1362 w 1362"/>
                  <a:gd name="T177" fmla="*/ 1500 h 1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62" h="1500">
                    <a:moveTo>
                      <a:pt x="324" y="120"/>
                    </a:moveTo>
                    <a:lnTo>
                      <a:pt x="336" y="126"/>
                    </a:lnTo>
                    <a:lnTo>
                      <a:pt x="354" y="132"/>
                    </a:lnTo>
                    <a:lnTo>
                      <a:pt x="378" y="132"/>
                    </a:lnTo>
                    <a:lnTo>
                      <a:pt x="294" y="90"/>
                    </a:lnTo>
                    <a:lnTo>
                      <a:pt x="294" y="102"/>
                    </a:lnTo>
                    <a:lnTo>
                      <a:pt x="306" y="108"/>
                    </a:lnTo>
                    <a:lnTo>
                      <a:pt x="312" y="114"/>
                    </a:lnTo>
                    <a:lnTo>
                      <a:pt x="324" y="120"/>
                    </a:lnTo>
                    <a:close/>
                    <a:moveTo>
                      <a:pt x="684" y="48"/>
                    </a:moveTo>
                    <a:lnTo>
                      <a:pt x="732" y="48"/>
                    </a:lnTo>
                    <a:lnTo>
                      <a:pt x="738" y="54"/>
                    </a:lnTo>
                    <a:lnTo>
                      <a:pt x="750" y="54"/>
                    </a:lnTo>
                    <a:lnTo>
                      <a:pt x="774" y="66"/>
                    </a:lnTo>
                    <a:lnTo>
                      <a:pt x="786" y="66"/>
                    </a:lnTo>
                    <a:lnTo>
                      <a:pt x="798" y="60"/>
                    </a:lnTo>
                    <a:lnTo>
                      <a:pt x="804" y="60"/>
                    </a:lnTo>
                    <a:lnTo>
                      <a:pt x="816" y="54"/>
                    </a:lnTo>
                    <a:lnTo>
                      <a:pt x="828" y="54"/>
                    </a:lnTo>
                    <a:lnTo>
                      <a:pt x="840" y="60"/>
                    </a:lnTo>
                    <a:lnTo>
                      <a:pt x="876" y="72"/>
                    </a:lnTo>
                    <a:lnTo>
                      <a:pt x="888" y="78"/>
                    </a:lnTo>
                    <a:lnTo>
                      <a:pt x="894" y="84"/>
                    </a:lnTo>
                    <a:lnTo>
                      <a:pt x="900" y="84"/>
                    </a:lnTo>
                    <a:lnTo>
                      <a:pt x="924" y="60"/>
                    </a:lnTo>
                    <a:lnTo>
                      <a:pt x="984" y="66"/>
                    </a:lnTo>
                    <a:lnTo>
                      <a:pt x="984" y="42"/>
                    </a:lnTo>
                    <a:lnTo>
                      <a:pt x="1014" y="42"/>
                    </a:lnTo>
                    <a:lnTo>
                      <a:pt x="1026" y="36"/>
                    </a:lnTo>
                    <a:lnTo>
                      <a:pt x="1032" y="24"/>
                    </a:lnTo>
                    <a:lnTo>
                      <a:pt x="1038" y="18"/>
                    </a:lnTo>
                    <a:lnTo>
                      <a:pt x="1032" y="12"/>
                    </a:lnTo>
                    <a:lnTo>
                      <a:pt x="1002" y="12"/>
                    </a:lnTo>
                    <a:lnTo>
                      <a:pt x="990" y="18"/>
                    </a:lnTo>
                    <a:lnTo>
                      <a:pt x="984" y="18"/>
                    </a:lnTo>
                    <a:lnTo>
                      <a:pt x="972" y="6"/>
                    </a:lnTo>
                    <a:lnTo>
                      <a:pt x="960" y="0"/>
                    </a:lnTo>
                    <a:lnTo>
                      <a:pt x="918" y="0"/>
                    </a:lnTo>
                    <a:lnTo>
                      <a:pt x="900" y="6"/>
                    </a:lnTo>
                    <a:lnTo>
                      <a:pt x="882" y="18"/>
                    </a:lnTo>
                    <a:lnTo>
                      <a:pt x="870" y="18"/>
                    </a:lnTo>
                    <a:lnTo>
                      <a:pt x="864" y="12"/>
                    </a:lnTo>
                    <a:lnTo>
                      <a:pt x="864" y="6"/>
                    </a:lnTo>
                    <a:lnTo>
                      <a:pt x="858" y="6"/>
                    </a:lnTo>
                    <a:lnTo>
                      <a:pt x="852" y="0"/>
                    </a:lnTo>
                    <a:lnTo>
                      <a:pt x="822" y="0"/>
                    </a:lnTo>
                    <a:lnTo>
                      <a:pt x="804" y="18"/>
                    </a:lnTo>
                    <a:lnTo>
                      <a:pt x="738" y="0"/>
                    </a:lnTo>
                    <a:lnTo>
                      <a:pt x="726" y="0"/>
                    </a:lnTo>
                    <a:lnTo>
                      <a:pt x="708" y="6"/>
                    </a:lnTo>
                    <a:lnTo>
                      <a:pt x="690" y="6"/>
                    </a:lnTo>
                    <a:lnTo>
                      <a:pt x="672" y="12"/>
                    </a:lnTo>
                    <a:lnTo>
                      <a:pt x="660" y="12"/>
                    </a:lnTo>
                    <a:lnTo>
                      <a:pt x="660" y="6"/>
                    </a:lnTo>
                    <a:lnTo>
                      <a:pt x="666" y="0"/>
                    </a:lnTo>
                    <a:lnTo>
                      <a:pt x="630" y="12"/>
                    </a:lnTo>
                    <a:lnTo>
                      <a:pt x="648" y="36"/>
                    </a:lnTo>
                    <a:lnTo>
                      <a:pt x="684" y="48"/>
                    </a:lnTo>
                    <a:close/>
                    <a:moveTo>
                      <a:pt x="324" y="66"/>
                    </a:moveTo>
                    <a:lnTo>
                      <a:pt x="342" y="66"/>
                    </a:lnTo>
                    <a:lnTo>
                      <a:pt x="348" y="72"/>
                    </a:lnTo>
                    <a:lnTo>
                      <a:pt x="360" y="72"/>
                    </a:lnTo>
                    <a:lnTo>
                      <a:pt x="360" y="78"/>
                    </a:lnTo>
                    <a:lnTo>
                      <a:pt x="342" y="96"/>
                    </a:lnTo>
                    <a:lnTo>
                      <a:pt x="336" y="96"/>
                    </a:lnTo>
                    <a:lnTo>
                      <a:pt x="378" y="114"/>
                    </a:lnTo>
                    <a:lnTo>
                      <a:pt x="390" y="120"/>
                    </a:lnTo>
                    <a:lnTo>
                      <a:pt x="396" y="126"/>
                    </a:lnTo>
                    <a:lnTo>
                      <a:pt x="414" y="126"/>
                    </a:lnTo>
                    <a:lnTo>
                      <a:pt x="426" y="132"/>
                    </a:lnTo>
                    <a:lnTo>
                      <a:pt x="438" y="132"/>
                    </a:lnTo>
                    <a:lnTo>
                      <a:pt x="462" y="108"/>
                    </a:lnTo>
                    <a:lnTo>
                      <a:pt x="504" y="96"/>
                    </a:lnTo>
                    <a:lnTo>
                      <a:pt x="534" y="120"/>
                    </a:lnTo>
                    <a:lnTo>
                      <a:pt x="528" y="120"/>
                    </a:lnTo>
                    <a:lnTo>
                      <a:pt x="516" y="126"/>
                    </a:lnTo>
                    <a:lnTo>
                      <a:pt x="504" y="126"/>
                    </a:lnTo>
                    <a:lnTo>
                      <a:pt x="480" y="132"/>
                    </a:lnTo>
                    <a:lnTo>
                      <a:pt x="468" y="138"/>
                    </a:lnTo>
                    <a:lnTo>
                      <a:pt x="456" y="150"/>
                    </a:lnTo>
                    <a:lnTo>
                      <a:pt x="486" y="150"/>
                    </a:lnTo>
                    <a:lnTo>
                      <a:pt x="498" y="156"/>
                    </a:lnTo>
                    <a:lnTo>
                      <a:pt x="522" y="156"/>
                    </a:lnTo>
                    <a:lnTo>
                      <a:pt x="516" y="162"/>
                    </a:lnTo>
                    <a:lnTo>
                      <a:pt x="504" y="162"/>
                    </a:lnTo>
                    <a:lnTo>
                      <a:pt x="486" y="168"/>
                    </a:lnTo>
                    <a:lnTo>
                      <a:pt x="474" y="174"/>
                    </a:lnTo>
                    <a:lnTo>
                      <a:pt x="468" y="180"/>
                    </a:lnTo>
                    <a:lnTo>
                      <a:pt x="462" y="180"/>
                    </a:lnTo>
                    <a:lnTo>
                      <a:pt x="516" y="198"/>
                    </a:lnTo>
                    <a:lnTo>
                      <a:pt x="522" y="198"/>
                    </a:lnTo>
                    <a:lnTo>
                      <a:pt x="528" y="204"/>
                    </a:lnTo>
                    <a:lnTo>
                      <a:pt x="540" y="210"/>
                    </a:lnTo>
                    <a:lnTo>
                      <a:pt x="558" y="210"/>
                    </a:lnTo>
                    <a:lnTo>
                      <a:pt x="576" y="216"/>
                    </a:lnTo>
                    <a:lnTo>
                      <a:pt x="594" y="210"/>
                    </a:lnTo>
                    <a:lnTo>
                      <a:pt x="606" y="204"/>
                    </a:lnTo>
                    <a:lnTo>
                      <a:pt x="612" y="204"/>
                    </a:lnTo>
                    <a:lnTo>
                      <a:pt x="618" y="198"/>
                    </a:lnTo>
                    <a:lnTo>
                      <a:pt x="612" y="192"/>
                    </a:lnTo>
                    <a:lnTo>
                      <a:pt x="612" y="186"/>
                    </a:lnTo>
                    <a:lnTo>
                      <a:pt x="606" y="180"/>
                    </a:lnTo>
                    <a:lnTo>
                      <a:pt x="606" y="174"/>
                    </a:lnTo>
                    <a:lnTo>
                      <a:pt x="612" y="168"/>
                    </a:lnTo>
                    <a:lnTo>
                      <a:pt x="618" y="168"/>
                    </a:lnTo>
                    <a:lnTo>
                      <a:pt x="630" y="162"/>
                    </a:lnTo>
                    <a:lnTo>
                      <a:pt x="648" y="162"/>
                    </a:lnTo>
                    <a:lnTo>
                      <a:pt x="648" y="144"/>
                    </a:lnTo>
                    <a:lnTo>
                      <a:pt x="678" y="132"/>
                    </a:lnTo>
                    <a:lnTo>
                      <a:pt x="690" y="102"/>
                    </a:lnTo>
                    <a:lnTo>
                      <a:pt x="714" y="114"/>
                    </a:lnTo>
                    <a:lnTo>
                      <a:pt x="738" y="102"/>
                    </a:lnTo>
                    <a:lnTo>
                      <a:pt x="750" y="114"/>
                    </a:lnTo>
                    <a:lnTo>
                      <a:pt x="762" y="120"/>
                    </a:lnTo>
                    <a:lnTo>
                      <a:pt x="780" y="126"/>
                    </a:lnTo>
                    <a:lnTo>
                      <a:pt x="792" y="138"/>
                    </a:lnTo>
                    <a:lnTo>
                      <a:pt x="792" y="144"/>
                    </a:lnTo>
                    <a:lnTo>
                      <a:pt x="786" y="150"/>
                    </a:lnTo>
                    <a:lnTo>
                      <a:pt x="786" y="162"/>
                    </a:lnTo>
                    <a:lnTo>
                      <a:pt x="774" y="174"/>
                    </a:lnTo>
                    <a:lnTo>
                      <a:pt x="828" y="174"/>
                    </a:lnTo>
                    <a:lnTo>
                      <a:pt x="834" y="180"/>
                    </a:lnTo>
                    <a:lnTo>
                      <a:pt x="846" y="186"/>
                    </a:lnTo>
                    <a:lnTo>
                      <a:pt x="852" y="192"/>
                    </a:lnTo>
                    <a:lnTo>
                      <a:pt x="858" y="192"/>
                    </a:lnTo>
                    <a:lnTo>
                      <a:pt x="864" y="186"/>
                    </a:lnTo>
                    <a:lnTo>
                      <a:pt x="876" y="186"/>
                    </a:lnTo>
                    <a:lnTo>
                      <a:pt x="894" y="174"/>
                    </a:lnTo>
                    <a:lnTo>
                      <a:pt x="906" y="168"/>
                    </a:lnTo>
                    <a:lnTo>
                      <a:pt x="924" y="162"/>
                    </a:lnTo>
                    <a:lnTo>
                      <a:pt x="936" y="156"/>
                    </a:lnTo>
                    <a:lnTo>
                      <a:pt x="942" y="150"/>
                    </a:lnTo>
                    <a:lnTo>
                      <a:pt x="942" y="144"/>
                    </a:lnTo>
                    <a:lnTo>
                      <a:pt x="936" y="144"/>
                    </a:lnTo>
                    <a:lnTo>
                      <a:pt x="924" y="138"/>
                    </a:lnTo>
                    <a:lnTo>
                      <a:pt x="888" y="138"/>
                    </a:lnTo>
                    <a:lnTo>
                      <a:pt x="882" y="120"/>
                    </a:lnTo>
                    <a:lnTo>
                      <a:pt x="828" y="114"/>
                    </a:lnTo>
                    <a:lnTo>
                      <a:pt x="828" y="96"/>
                    </a:lnTo>
                    <a:lnTo>
                      <a:pt x="798" y="102"/>
                    </a:lnTo>
                    <a:lnTo>
                      <a:pt x="798" y="84"/>
                    </a:lnTo>
                    <a:lnTo>
                      <a:pt x="726" y="84"/>
                    </a:lnTo>
                    <a:lnTo>
                      <a:pt x="720" y="72"/>
                    </a:lnTo>
                    <a:lnTo>
                      <a:pt x="684" y="72"/>
                    </a:lnTo>
                    <a:lnTo>
                      <a:pt x="678" y="60"/>
                    </a:lnTo>
                    <a:lnTo>
                      <a:pt x="654" y="48"/>
                    </a:lnTo>
                    <a:lnTo>
                      <a:pt x="624" y="48"/>
                    </a:lnTo>
                    <a:lnTo>
                      <a:pt x="624" y="30"/>
                    </a:lnTo>
                    <a:lnTo>
                      <a:pt x="618" y="30"/>
                    </a:lnTo>
                    <a:lnTo>
                      <a:pt x="612" y="24"/>
                    </a:lnTo>
                    <a:lnTo>
                      <a:pt x="540" y="24"/>
                    </a:lnTo>
                    <a:lnTo>
                      <a:pt x="534" y="30"/>
                    </a:lnTo>
                    <a:lnTo>
                      <a:pt x="534" y="36"/>
                    </a:lnTo>
                    <a:lnTo>
                      <a:pt x="540" y="42"/>
                    </a:lnTo>
                    <a:lnTo>
                      <a:pt x="546" y="54"/>
                    </a:lnTo>
                    <a:lnTo>
                      <a:pt x="564" y="72"/>
                    </a:lnTo>
                    <a:lnTo>
                      <a:pt x="552" y="66"/>
                    </a:lnTo>
                    <a:lnTo>
                      <a:pt x="546" y="60"/>
                    </a:lnTo>
                    <a:lnTo>
                      <a:pt x="528" y="48"/>
                    </a:lnTo>
                    <a:lnTo>
                      <a:pt x="492" y="30"/>
                    </a:lnTo>
                    <a:lnTo>
                      <a:pt x="480" y="30"/>
                    </a:lnTo>
                    <a:lnTo>
                      <a:pt x="474" y="36"/>
                    </a:lnTo>
                    <a:lnTo>
                      <a:pt x="468" y="48"/>
                    </a:lnTo>
                    <a:lnTo>
                      <a:pt x="462" y="54"/>
                    </a:lnTo>
                    <a:lnTo>
                      <a:pt x="450" y="54"/>
                    </a:lnTo>
                    <a:lnTo>
                      <a:pt x="438" y="48"/>
                    </a:lnTo>
                    <a:lnTo>
                      <a:pt x="420" y="48"/>
                    </a:lnTo>
                    <a:lnTo>
                      <a:pt x="420" y="42"/>
                    </a:lnTo>
                    <a:lnTo>
                      <a:pt x="426" y="42"/>
                    </a:lnTo>
                    <a:lnTo>
                      <a:pt x="438" y="30"/>
                    </a:lnTo>
                    <a:lnTo>
                      <a:pt x="384" y="30"/>
                    </a:lnTo>
                    <a:lnTo>
                      <a:pt x="372" y="42"/>
                    </a:lnTo>
                    <a:lnTo>
                      <a:pt x="366" y="30"/>
                    </a:lnTo>
                    <a:lnTo>
                      <a:pt x="354" y="30"/>
                    </a:lnTo>
                    <a:lnTo>
                      <a:pt x="318" y="48"/>
                    </a:lnTo>
                    <a:lnTo>
                      <a:pt x="318" y="60"/>
                    </a:lnTo>
                    <a:lnTo>
                      <a:pt x="324" y="66"/>
                    </a:lnTo>
                    <a:close/>
                    <a:moveTo>
                      <a:pt x="642" y="708"/>
                    </a:moveTo>
                    <a:lnTo>
                      <a:pt x="666" y="696"/>
                    </a:lnTo>
                    <a:lnTo>
                      <a:pt x="666" y="690"/>
                    </a:lnTo>
                    <a:lnTo>
                      <a:pt x="678" y="690"/>
                    </a:lnTo>
                    <a:lnTo>
                      <a:pt x="678" y="678"/>
                    </a:lnTo>
                    <a:lnTo>
                      <a:pt x="672" y="672"/>
                    </a:lnTo>
                    <a:lnTo>
                      <a:pt x="630" y="690"/>
                    </a:lnTo>
                    <a:lnTo>
                      <a:pt x="642" y="708"/>
                    </a:lnTo>
                    <a:close/>
                    <a:moveTo>
                      <a:pt x="774" y="648"/>
                    </a:moveTo>
                    <a:lnTo>
                      <a:pt x="780" y="642"/>
                    </a:lnTo>
                    <a:lnTo>
                      <a:pt x="786" y="642"/>
                    </a:lnTo>
                    <a:lnTo>
                      <a:pt x="792" y="636"/>
                    </a:lnTo>
                    <a:lnTo>
                      <a:pt x="792" y="630"/>
                    </a:lnTo>
                    <a:lnTo>
                      <a:pt x="786" y="624"/>
                    </a:lnTo>
                    <a:lnTo>
                      <a:pt x="774" y="624"/>
                    </a:lnTo>
                    <a:lnTo>
                      <a:pt x="768" y="630"/>
                    </a:lnTo>
                    <a:lnTo>
                      <a:pt x="768" y="642"/>
                    </a:lnTo>
                    <a:lnTo>
                      <a:pt x="774" y="648"/>
                    </a:lnTo>
                    <a:close/>
                    <a:moveTo>
                      <a:pt x="594" y="696"/>
                    </a:moveTo>
                    <a:lnTo>
                      <a:pt x="576" y="696"/>
                    </a:lnTo>
                    <a:lnTo>
                      <a:pt x="552" y="708"/>
                    </a:lnTo>
                    <a:lnTo>
                      <a:pt x="546" y="714"/>
                    </a:lnTo>
                    <a:lnTo>
                      <a:pt x="570" y="720"/>
                    </a:lnTo>
                    <a:lnTo>
                      <a:pt x="576" y="714"/>
                    </a:lnTo>
                    <a:lnTo>
                      <a:pt x="588" y="714"/>
                    </a:lnTo>
                    <a:lnTo>
                      <a:pt x="600" y="702"/>
                    </a:lnTo>
                    <a:lnTo>
                      <a:pt x="594" y="696"/>
                    </a:lnTo>
                    <a:close/>
                    <a:moveTo>
                      <a:pt x="918" y="612"/>
                    </a:moveTo>
                    <a:lnTo>
                      <a:pt x="936" y="618"/>
                    </a:lnTo>
                    <a:lnTo>
                      <a:pt x="942" y="606"/>
                    </a:lnTo>
                    <a:lnTo>
                      <a:pt x="948" y="600"/>
                    </a:lnTo>
                    <a:lnTo>
                      <a:pt x="948" y="594"/>
                    </a:lnTo>
                    <a:lnTo>
                      <a:pt x="918" y="594"/>
                    </a:lnTo>
                    <a:lnTo>
                      <a:pt x="918" y="612"/>
                    </a:lnTo>
                    <a:close/>
                    <a:moveTo>
                      <a:pt x="486" y="756"/>
                    </a:moveTo>
                    <a:lnTo>
                      <a:pt x="474" y="756"/>
                    </a:lnTo>
                    <a:lnTo>
                      <a:pt x="438" y="774"/>
                    </a:lnTo>
                    <a:lnTo>
                      <a:pt x="432" y="780"/>
                    </a:lnTo>
                    <a:lnTo>
                      <a:pt x="432" y="786"/>
                    </a:lnTo>
                    <a:lnTo>
                      <a:pt x="444" y="786"/>
                    </a:lnTo>
                    <a:lnTo>
                      <a:pt x="456" y="780"/>
                    </a:lnTo>
                    <a:lnTo>
                      <a:pt x="462" y="774"/>
                    </a:lnTo>
                    <a:lnTo>
                      <a:pt x="474" y="768"/>
                    </a:lnTo>
                    <a:lnTo>
                      <a:pt x="510" y="768"/>
                    </a:lnTo>
                    <a:lnTo>
                      <a:pt x="510" y="762"/>
                    </a:lnTo>
                    <a:lnTo>
                      <a:pt x="504" y="762"/>
                    </a:lnTo>
                    <a:lnTo>
                      <a:pt x="504" y="756"/>
                    </a:lnTo>
                    <a:lnTo>
                      <a:pt x="486" y="756"/>
                    </a:lnTo>
                    <a:close/>
                    <a:moveTo>
                      <a:pt x="1356" y="660"/>
                    </a:moveTo>
                    <a:lnTo>
                      <a:pt x="1326" y="666"/>
                    </a:lnTo>
                    <a:lnTo>
                      <a:pt x="1290" y="654"/>
                    </a:lnTo>
                    <a:lnTo>
                      <a:pt x="1260" y="642"/>
                    </a:lnTo>
                    <a:lnTo>
                      <a:pt x="1302" y="642"/>
                    </a:lnTo>
                    <a:lnTo>
                      <a:pt x="1326" y="630"/>
                    </a:lnTo>
                    <a:lnTo>
                      <a:pt x="1344" y="630"/>
                    </a:lnTo>
                    <a:lnTo>
                      <a:pt x="1350" y="624"/>
                    </a:lnTo>
                    <a:lnTo>
                      <a:pt x="1356" y="624"/>
                    </a:lnTo>
                    <a:lnTo>
                      <a:pt x="1344" y="618"/>
                    </a:lnTo>
                    <a:lnTo>
                      <a:pt x="1338" y="612"/>
                    </a:lnTo>
                    <a:lnTo>
                      <a:pt x="1320" y="606"/>
                    </a:lnTo>
                    <a:lnTo>
                      <a:pt x="1308" y="600"/>
                    </a:lnTo>
                    <a:lnTo>
                      <a:pt x="1284" y="600"/>
                    </a:lnTo>
                    <a:lnTo>
                      <a:pt x="1260" y="588"/>
                    </a:lnTo>
                    <a:lnTo>
                      <a:pt x="1254" y="588"/>
                    </a:lnTo>
                    <a:lnTo>
                      <a:pt x="1242" y="582"/>
                    </a:lnTo>
                    <a:lnTo>
                      <a:pt x="1242" y="588"/>
                    </a:lnTo>
                    <a:lnTo>
                      <a:pt x="1236" y="594"/>
                    </a:lnTo>
                    <a:lnTo>
                      <a:pt x="1236" y="600"/>
                    </a:lnTo>
                    <a:lnTo>
                      <a:pt x="1218" y="618"/>
                    </a:lnTo>
                    <a:lnTo>
                      <a:pt x="1206" y="618"/>
                    </a:lnTo>
                    <a:lnTo>
                      <a:pt x="1200" y="612"/>
                    </a:lnTo>
                    <a:lnTo>
                      <a:pt x="1224" y="588"/>
                    </a:lnTo>
                    <a:lnTo>
                      <a:pt x="1158" y="564"/>
                    </a:lnTo>
                    <a:lnTo>
                      <a:pt x="1158" y="576"/>
                    </a:lnTo>
                    <a:lnTo>
                      <a:pt x="1152" y="594"/>
                    </a:lnTo>
                    <a:lnTo>
                      <a:pt x="1134" y="630"/>
                    </a:lnTo>
                    <a:lnTo>
                      <a:pt x="1128" y="630"/>
                    </a:lnTo>
                    <a:lnTo>
                      <a:pt x="1122" y="624"/>
                    </a:lnTo>
                    <a:lnTo>
                      <a:pt x="1116" y="612"/>
                    </a:lnTo>
                    <a:lnTo>
                      <a:pt x="1116" y="594"/>
                    </a:lnTo>
                    <a:lnTo>
                      <a:pt x="1122" y="582"/>
                    </a:lnTo>
                    <a:lnTo>
                      <a:pt x="1116" y="594"/>
                    </a:lnTo>
                    <a:lnTo>
                      <a:pt x="1104" y="600"/>
                    </a:lnTo>
                    <a:lnTo>
                      <a:pt x="1080" y="624"/>
                    </a:lnTo>
                    <a:lnTo>
                      <a:pt x="1056" y="636"/>
                    </a:lnTo>
                    <a:lnTo>
                      <a:pt x="1050" y="636"/>
                    </a:lnTo>
                    <a:lnTo>
                      <a:pt x="1050" y="630"/>
                    </a:lnTo>
                    <a:lnTo>
                      <a:pt x="1056" y="618"/>
                    </a:lnTo>
                    <a:lnTo>
                      <a:pt x="1086" y="588"/>
                    </a:lnTo>
                    <a:lnTo>
                      <a:pt x="1092" y="576"/>
                    </a:lnTo>
                    <a:lnTo>
                      <a:pt x="1104" y="570"/>
                    </a:lnTo>
                    <a:lnTo>
                      <a:pt x="1068" y="570"/>
                    </a:lnTo>
                    <a:lnTo>
                      <a:pt x="1050" y="582"/>
                    </a:lnTo>
                    <a:lnTo>
                      <a:pt x="1026" y="582"/>
                    </a:lnTo>
                    <a:lnTo>
                      <a:pt x="984" y="606"/>
                    </a:lnTo>
                    <a:lnTo>
                      <a:pt x="960" y="606"/>
                    </a:lnTo>
                    <a:lnTo>
                      <a:pt x="954" y="636"/>
                    </a:lnTo>
                    <a:lnTo>
                      <a:pt x="918" y="624"/>
                    </a:lnTo>
                    <a:lnTo>
                      <a:pt x="882" y="630"/>
                    </a:lnTo>
                    <a:lnTo>
                      <a:pt x="894" y="660"/>
                    </a:lnTo>
                    <a:lnTo>
                      <a:pt x="846" y="648"/>
                    </a:lnTo>
                    <a:lnTo>
                      <a:pt x="828" y="654"/>
                    </a:lnTo>
                    <a:lnTo>
                      <a:pt x="834" y="678"/>
                    </a:lnTo>
                    <a:lnTo>
                      <a:pt x="792" y="690"/>
                    </a:lnTo>
                    <a:lnTo>
                      <a:pt x="792" y="654"/>
                    </a:lnTo>
                    <a:lnTo>
                      <a:pt x="762" y="654"/>
                    </a:lnTo>
                    <a:lnTo>
                      <a:pt x="774" y="678"/>
                    </a:lnTo>
                    <a:lnTo>
                      <a:pt x="750" y="660"/>
                    </a:lnTo>
                    <a:lnTo>
                      <a:pt x="750" y="690"/>
                    </a:lnTo>
                    <a:lnTo>
                      <a:pt x="726" y="690"/>
                    </a:lnTo>
                    <a:lnTo>
                      <a:pt x="726" y="660"/>
                    </a:lnTo>
                    <a:lnTo>
                      <a:pt x="738" y="654"/>
                    </a:lnTo>
                    <a:lnTo>
                      <a:pt x="744" y="648"/>
                    </a:lnTo>
                    <a:lnTo>
                      <a:pt x="708" y="642"/>
                    </a:lnTo>
                    <a:lnTo>
                      <a:pt x="708" y="684"/>
                    </a:lnTo>
                    <a:lnTo>
                      <a:pt x="678" y="696"/>
                    </a:lnTo>
                    <a:lnTo>
                      <a:pt x="696" y="708"/>
                    </a:lnTo>
                    <a:lnTo>
                      <a:pt x="660" y="714"/>
                    </a:lnTo>
                    <a:lnTo>
                      <a:pt x="672" y="726"/>
                    </a:lnTo>
                    <a:lnTo>
                      <a:pt x="630" y="726"/>
                    </a:lnTo>
                    <a:lnTo>
                      <a:pt x="630" y="738"/>
                    </a:lnTo>
                    <a:lnTo>
                      <a:pt x="660" y="750"/>
                    </a:lnTo>
                    <a:lnTo>
                      <a:pt x="654" y="762"/>
                    </a:lnTo>
                    <a:lnTo>
                      <a:pt x="618" y="744"/>
                    </a:lnTo>
                    <a:lnTo>
                      <a:pt x="600" y="750"/>
                    </a:lnTo>
                    <a:lnTo>
                      <a:pt x="624" y="762"/>
                    </a:lnTo>
                    <a:lnTo>
                      <a:pt x="606" y="780"/>
                    </a:lnTo>
                    <a:lnTo>
                      <a:pt x="594" y="762"/>
                    </a:lnTo>
                    <a:lnTo>
                      <a:pt x="576" y="768"/>
                    </a:lnTo>
                    <a:lnTo>
                      <a:pt x="576" y="780"/>
                    </a:lnTo>
                    <a:lnTo>
                      <a:pt x="546" y="780"/>
                    </a:lnTo>
                    <a:lnTo>
                      <a:pt x="540" y="792"/>
                    </a:lnTo>
                    <a:lnTo>
                      <a:pt x="564" y="804"/>
                    </a:lnTo>
                    <a:lnTo>
                      <a:pt x="564" y="822"/>
                    </a:lnTo>
                    <a:lnTo>
                      <a:pt x="528" y="810"/>
                    </a:lnTo>
                    <a:lnTo>
                      <a:pt x="522" y="822"/>
                    </a:lnTo>
                    <a:lnTo>
                      <a:pt x="552" y="834"/>
                    </a:lnTo>
                    <a:lnTo>
                      <a:pt x="504" y="834"/>
                    </a:lnTo>
                    <a:lnTo>
                      <a:pt x="504" y="852"/>
                    </a:lnTo>
                    <a:lnTo>
                      <a:pt x="492" y="846"/>
                    </a:lnTo>
                    <a:lnTo>
                      <a:pt x="486" y="846"/>
                    </a:lnTo>
                    <a:lnTo>
                      <a:pt x="474" y="852"/>
                    </a:lnTo>
                    <a:lnTo>
                      <a:pt x="468" y="858"/>
                    </a:lnTo>
                    <a:lnTo>
                      <a:pt x="456" y="858"/>
                    </a:lnTo>
                    <a:lnTo>
                      <a:pt x="456" y="870"/>
                    </a:lnTo>
                    <a:lnTo>
                      <a:pt x="462" y="876"/>
                    </a:lnTo>
                    <a:lnTo>
                      <a:pt x="456" y="876"/>
                    </a:lnTo>
                    <a:lnTo>
                      <a:pt x="450" y="882"/>
                    </a:lnTo>
                    <a:lnTo>
                      <a:pt x="444" y="882"/>
                    </a:lnTo>
                    <a:lnTo>
                      <a:pt x="444" y="900"/>
                    </a:lnTo>
                    <a:lnTo>
                      <a:pt x="480" y="900"/>
                    </a:lnTo>
                    <a:lnTo>
                      <a:pt x="468" y="912"/>
                    </a:lnTo>
                    <a:lnTo>
                      <a:pt x="432" y="906"/>
                    </a:lnTo>
                    <a:lnTo>
                      <a:pt x="420" y="912"/>
                    </a:lnTo>
                    <a:lnTo>
                      <a:pt x="414" y="918"/>
                    </a:lnTo>
                    <a:lnTo>
                      <a:pt x="414" y="930"/>
                    </a:lnTo>
                    <a:lnTo>
                      <a:pt x="420" y="936"/>
                    </a:lnTo>
                    <a:lnTo>
                      <a:pt x="420" y="948"/>
                    </a:lnTo>
                    <a:lnTo>
                      <a:pt x="408" y="954"/>
                    </a:lnTo>
                    <a:lnTo>
                      <a:pt x="390" y="954"/>
                    </a:lnTo>
                    <a:lnTo>
                      <a:pt x="390" y="972"/>
                    </a:lnTo>
                    <a:lnTo>
                      <a:pt x="408" y="990"/>
                    </a:lnTo>
                    <a:lnTo>
                      <a:pt x="408" y="996"/>
                    </a:lnTo>
                    <a:lnTo>
                      <a:pt x="402" y="1002"/>
                    </a:lnTo>
                    <a:lnTo>
                      <a:pt x="366" y="1002"/>
                    </a:lnTo>
                    <a:lnTo>
                      <a:pt x="360" y="1008"/>
                    </a:lnTo>
                    <a:lnTo>
                      <a:pt x="360" y="1026"/>
                    </a:lnTo>
                    <a:lnTo>
                      <a:pt x="354" y="1032"/>
                    </a:lnTo>
                    <a:lnTo>
                      <a:pt x="342" y="1032"/>
                    </a:lnTo>
                    <a:lnTo>
                      <a:pt x="336" y="1026"/>
                    </a:lnTo>
                    <a:lnTo>
                      <a:pt x="318" y="1026"/>
                    </a:lnTo>
                    <a:lnTo>
                      <a:pt x="294" y="1050"/>
                    </a:lnTo>
                    <a:lnTo>
                      <a:pt x="282" y="1050"/>
                    </a:lnTo>
                    <a:lnTo>
                      <a:pt x="270" y="1062"/>
                    </a:lnTo>
                    <a:lnTo>
                      <a:pt x="270" y="1068"/>
                    </a:lnTo>
                    <a:lnTo>
                      <a:pt x="276" y="1074"/>
                    </a:lnTo>
                    <a:lnTo>
                      <a:pt x="276" y="1080"/>
                    </a:lnTo>
                    <a:lnTo>
                      <a:pt x="264" y="1092"/>
                    </a:lnTo>
                    <a:lnTo>
                      <a:pt x="252" y="1092"/>
                    </a:lnTo>
                    <a:lnTo>
                      <a:pt x="246" y="1086"/>
                    </a:lnTo>
                    <a:lnTo>
                      <a:pt x="234" y="1080"/>
                    </a:lnTo>
                    <a:lnTo>
                      <a:pt x="234" y="1074"/>
                    </a:lnTo>
                    <a:lnTo>
                      <a:pt x="228" y="1074"/>
                    </a:lnTo>
                    <a:lnTo>
                      <a:pt x="204" y="1086"/>
                    </a:lnTo>
                    <a:lnTo>
                      <a:pt x="198" y="1092"/>
                    </a:lnTo>
                    <a:lnTo>
                      <a:pt x="180" y="1092"/>
                    </a:lnTo>
                    <a:lnTo>
                      <a:pt x="180" y="1110"/>
                    </a:lnTo>
                    <a:lnTo>
                      <a:pt x="186" y="1116"/>
                    </a:lnTo>
                    <a:lnTo>
                      <a:pt x="192" y="1116"/>
                    </a:lnTo>
                    <a:lnTo>
                      <a:pt x="192" y="1128"/>
                    </a:lnTo>
                    <a:lnTo>
                      <a:pt x="186" y="1128"/>
                    </a:lnTo>
                    <a:lnTo>
                      <a:pt x="174" y="1116"/>
                    </a:lnTo>
                    <a:lnTo>
                      <a:pt x="162" y="1116"/>
                    </a:lnTo>
                    <a:lnTo>
                      <a:pt x="156" y="1122"/>
                    </a:lnTo>
                    <a:lnTo>
                      <a:pt x="156" y="1134"/>
                    </a:lnTo>
                    <a:lnTo>
                      <a:pt x="168" y="1134"/>
                    </a:lnTo>
                    <a:lnTo>
                      <a:pt x="174" y="1140"/>
                    </a:lnTo>
                    <a:lnTo>
                      <a:pt x="180" y="1140"/>
                    </a:lnTo>
                    <a:lnTo>
                      <a:pt x="180" y="1152"/>
                    </a:lnTo>
                    <a:lnTo>
                      <a:pt x="138" y="1152"/>
                    </a:lnTo>
                    <a:lnTo>
                      <a:pt x="138" y="1146"/>
                    </a:lnTo>
                    <a:lnTo>
                      <a:pt x="132" y="1146"/>
                    </a:lnTo>
                    <a:lnTo>
                      <a:pt x="126" y="1158"/>
                    </a:lnTo>
                    <a:lnTo>
                      <a:pt x="126" y="1170"/>
                    </a:lnTo>
                    <a:lnTo>
                      <a:pt x="120" y="1164"/>
                    </a:lnTo>
                    <a:lnTo>
                      <a:pt x="102" y="1164"/>
                    </a:lnTo>
                    <a:lnTo>
                      <a:pt x="96" y="1158"/>
                    </a:lnTo>
                    <a:lnTo>
                      <a:pt x="90" y="1158"/>
                    </a:lnTo>
                    <a:lnTo>
                      <a:pt x="90" y="1164"/>
                    </a:lnTo>
                    <a:lnTo>
                      <a:pt x="96" y="1170"/>
                    </a:lnTo>
                    <a:lnTo>
                      <a:pt x="120" y="1182"/>
                    </a:lnTo>
                    <a:lnTo>
                      <a:pt x="132" y="1182"/>
                    </a:lnTo>
                    <a:lnTo>
                      <a:pt x="108" y="1200"/>
                    </a:lnTo>
                    <a:lnTo>
                      <a:pt x="108" y="1188"/>
                    </a:lnTo>
                    <a:lnTo>
                      <a:pt x="90" y="1188"/>
                    </a:lnTo>
                    <a:lnTo>
                      <a:pt x="84" y="1194"/>
                    </a:lnTo>
                    <a:lnTo>
                      <a:pt x="60" y="1182"/>
                    </a:lnTo>
                    <a:lnTo>
                      <a:pt x="54" y="1194"/>
                    </a:lnTo>
                    <a:lnTo>
                      <a:pt x="66" y="1200"/>
                    </a:lnTo>
                    <a:lnTo>
                      <a:pt x="30" y="1194"/>
                    </a:lnTo>
                    <a:lnTo>
                      <a:pt x="30" y="1212"/>
                    </a:lnTo>
                    <a:lnTo>
                      <a:pt x="78" y="1212"/>
                    </a:lnTo>
                    <a:lnTo>
                      <a:pt x="54" y="1218"/>
                    </a:lnTo>
                    <a:lnTo>
                      <a:pt x="18" y="1212"/>
                    </a:lnTo>
                    <a:lnTo>
                      <a:pt x="6" y="1224"/>
                    </a:lnTo>
                    <a:lnTo>
                      <a:pt x="6" y="1230"/>
                    </a:lnTo>
                    <a:lnTo>
                      <a:pt x="18" y="1242"/>
                    </a:lnTo>
                    <a:lnTo>
                      <a:pt x="36" y="1242"/>
                    </a:lnTo>
                    <a:lnTo>
                      <a:pt x="18" y="1248"/>
                    </a:lnTo>
                    <a:lnTo>
                      <a:pt x="12" y="1254"/>
                    </a:lnTo>
                    <a:lnTo>
                      <a:pt x="12" y="1260"/>
                    </a:lnTo>
                    <a:lnTo>
                      <a:pt x="66" y="1260"/>
                    </a:lnTo>
                    <a:lnTo>
                      <a:pt x="78" y="1272"/>
                    </a:lnTo>
                    <a:lnTo>
                      <a:pt x="96" y="1260"/>
                    </a:lnTo>
                    <a:lnTo>
                      <a:pt x="108" y="1272"/>
                    </a:lnTo>
                    <a:lnTo>
                      <a:pt x="138" y="1260"/>
                    </a:lnTo>
                    <a:lnTo>
                      <a:pt x="132" y="1266"/>
                    </a:lnTo>
                    <a:lnTo>
                      <a:pt x="126" y="1278"/>
                    </a:lnTo>
                    <a:lnTo>
                      <a:pt x="60" y="1278"/>
                    </a:lnTo>
                    <a:lnTo>
                      <a:pt x="54" y="1272"/>
                    </a:lnTo>
                    <a:lnTo>
                      <a:pt x="24" y="1272"/>
                    </a:lnTo>
                    <a:lnTo>
                      <a:pt x="12" y="1278"/>
                    </a:lnTo>
                    <a:lnTo>
                      <a:pt x="0" y="1278"/>
                    </a:lnTo>
                    <a:lnTo>
                      <a:pt x="6" y="1284"/>
                    </a:lnTo>
                    <a:lnTo>
                      <a:pt x="6" y="1296"/>
                    </a:lnTo>
                    <a:lnTo>
                      <a:pt x="12" y="1296"/>
                    </a:lnTo>
                    <a:lnTo>
                      <a:pt x="18" y="1302"/>
                    </a:lnTo>
                    <a:lnTo>
                      <a:pt x="30" y="1302"/>
                    </a:lnTo>
                    <a:lnTo>
                      <a:pt x="24" y="1308"/>
                    </a:lnTo>
                    <a:lnTo>
                      <a:pt x="18" y="1320"/>
                    </a:lnTo>
                    <a:lnTo>
                      <a:pt x="36" y="1338"/>
                    </a:lnTo>
                    <a:lnTo>
                      <a:pt x="48" y="1338"/>
                    </a:lnTo>
                    <a:lnTo>
                      <a:pt x="72" y="1320"/>
                    </a:lnTo>
                    <a:lnTo>
                      <a:pt x="102" y="1314"/>
                    </a:lnTo>
                    <a:lnTo>
                      <a:pt x="90" y="1338"/>
                    </a:lnTo>
                    <a:lnTo>
                      <a:pt x="78" y="1332"/>
                    </a:lnTo>
                    <a:lnTo>
                      <a:pt x="66" y="1350"/>
                    </a:lnTo>
                    <a:lnTo>
                      <a:pt x="30" y="1350"/>
                    </a:lnTo>
                    <a:lnTo>
                      <a:pt x="48" y="1368"/>
                    </a:lnTo>
                    <a:lnTo>
                      <a:pt x="24" y="1380"/>
                    </a:lnTo>
                    <a:lnTo>
                      <a:pt x="6" y="1380"/>
                    </a:lnTo>
                    <a:lnTo>
                      <a:pt x="6" y="1398"/>
                    </a:lnTo>
                    <a:lnTo>
                      <a:pt x="66" y="1398"/>
                    </a:lnTo>
                    <a:lnTo>
                      <a:pt x="54" y="1422"/>
                    </a:lnTo>
                    <a:lnTo>
                      <a:pt x="66" y="1422"/>
                    </a:lnTo>
                    <a:lnTo>
                      <a:pt x="54" y="1440"/>
                    </a:lnTo>
                    <a:lnTo>
                      <a:pt x="42" y="1434"/>
                    </a:lnTo>
                    <a:lnTo>
                      <a:pt x="36" y="1434"/>
                    </a:lnTo>
                    <a:lnTo>
                      <a:pt x="30" y="1428"/>
                    </a:lnTo>
                    <a:lnTo>
                      <a:pt x="18" y="1428"/>
                    </a:lnTo>
                    <a:lnTo>
                      <a:pt x="18" y="1440"/>
                    </a:lnTo>
                    <a:lnTo>
                      <a:pt x="24" y="1452"/>
                    </a:lnTo>
                    <a:lnTo>
                      <a:pt x="36" y="1464"/>
                    </a:lnTo>
                    <a:lnTo>
                      <a:pt x="84" y="1482"/>
                    </a:lnTo>
                    <a:lnTo>
                      <a:pt x="78" y="1488"/>
                    </a:lnTo>
                    <a:lnTo>
                      <a:pt x="84" y="1494"/>
                    </a:lnTo>
                    <a:lnTo>
                      <a:pt x="126" y="1494"/>
                    </a:lnTo>
                    <a:lnTo>
                      <a:pt x="132" y="1500"/>
                    </a:lnTo>
                    <a:lnTo>
                      <a:pt x="144" y="1500"/>
                    </a:lnTo>
                    <a:lnTo>
                      <a:pt x="192" y="1476"/>
                    </a:lnTo>
                    <a:lnTo>
                      <a:pt x="204" y="1464"/>
                    </a:lnTo>
                    <a:lnTo>
                      <a:pt x="216" y="1458"/>
                    </a:lnTo>
                    <a:lnTo>
                      <a:pt x="222" y="1452"/>
                    </a:lnTo>
                    <a:lnTo>
                      <a:pt x="258" y="1422"/>
                    </a:lnTo>
                    <a:lnTo>
                      <a:pt x="282" y="1422"/>
                    </a:lnTo>
                    <a:lnTo>
                      <a:pt x="294" y="1416"/>
                    </a:lnTo>
                    <a:lnTo>
                      <a:pt x="300" y="1410"/>
                    </a:lnTo>
                    <a:lnTo>
                      <a:pt x="300" y="1386"/>
                    </a:lnTo>
                    <a:lnTo>
                      <a:pt x="294" y="1380"/>
                    </a:lnTo>
                    <a:lnTo>
                      <a:pt x="294" y="1374"/>
                    </a:lnTo>
                    <a:lnTo>
                      <a:pt x="312" y="1368"/>
                    </a:lnTo>
                    <a:lnTo>
                      <a:pt x="306" y="1374"/>
                    </a:lnTo>
                    <a:lnTo>
                      <a:pt x="306" y="1380"/>
                    </a:lnTo>
                    <a:lnTo>
                      <a:pt x="300" y="1386"/>
                    </a:lnTo>
                    <a:lnTo>
                      <a:pt x="300" y="1392"/>
                    </a:lnTo>
                    <a:lnTo>
                      <a:pt x="312" y="1404"/>
                    </a:lnTo>
                    <a:lnTo>
                      <a:pt x="330" y="1410"/>
                    </a:lnTo>
                    <a:lnTo>
                      <a:pt x="342" y="1410"/>
                    </a:lnTo>
                    <a:lnTo>
                      <a:pt x="348" y="1416"/>
                    </a:lnTo>
                    <a:lnTo>
                      <a:pt x="354" y="1416"/>
                    </a:lnTo>
                    <a:lnTo>
                      <a:pt x="372" y="1434"/>
                    </a:lnTo>
                    <a:lnTo>
                      <a:pt x="378" y="1422"/>
                    </a:lnTo>
                    <a:lnTo>
                      <a:pt x="384" y="1416"/>
                    </a:lnTo>
                    <a:lnTo>
                      <a:pt x="384" y="1398"/>
                    </a:lnTo>
                    <a:lnTo>
                      <a:pt x="372" y="1386"/>
                    </a:lnTo>
                    <a:lnTo>
                      <a:pt x="372" y="1380"/>
                    </a:lnTo>
                    <a:lnTo>
                      <a:pt x="378" y="1374"/>
                    </a:lnTo>
                    <a:lnTo>
                      <a:pt x="384" y="1374"/>
                    </a:lnTo>
                    <a:lnTo>
                      <a:pt x="384" y="1368"/>
                    </a:lnTo>
                    <a:lnTo>
                      <a:pt x="378" y="1356"/>
                    </a:lnTo>
                    <a:lnTo>
                      <a:pt x="414" y="1356"/>
                    </a:lnTo>
                    <a:lnTo>
                      <a:pt x="420" y="1350"/>
                    </a:lnTo>
                    <a:lnTo>
                      <a:pt x="420" y="1326"/>
                    </a:lnTo>
                    <a:lnTo>
                      <a:pt x="426" y="1326"/>
                    </a:lnTo>
                    <a:lnTo>
                      <a:pt x="420" y="1314"/>
                    </a:lnTo>
                    <a:lnTo>
                      <a:pt x="420" y="1308"/>
                    </a:lnTo>
                    <a:lnTo>
                      <a:pt x="414" y="1302"/>
                    </a:lnTo>
                    <a:lnTo>
                      <a:pt x="414" y="1296"/>
                    </a:lnTo>
                    <a:lnTo>
                      <a:pt x="408" y="1284"/>
                    </a:lnTo>
                    <a:lnTo>
                      <a:pt x="402" y="1278"/>
                    </a:lnTo>
                    <a:lnTo>
                      <a:pt x="426" y="1272"/>
                    </a:lnTo>
                    <a:lnTo>
                      <a:pt x="438" y="1260"/>
                    </a:lnTo>
                    <a:lnTo>
                      <a:pt x="438" y="1248"/>
                    </a:lnTo>
                    <a:lnTo>
                      <a:pt x="420" y="1230"/>
                    </a:lnTo>
                    <a:lnTo>
                      <a:pt x="414" y="1230"/>
                    </a:lnTo>
                    <a:lnTo>
                      <a:pt x="402" y="1218"/>
                    </a:lnTo>
                    <a:lnTo>
                      <a:pt x="402" y="1200"/>
                    </a:lnTo>
                    <a:lnTo>
                      <a:pt x="408" y="1188"/>
                    </a:lnTo>
                    <a:lnTo>
                      <a:pt x="408" y="1176"/>
                    </a:lnTo>
                    <a:lnTo>
                      <a:pt x="384" y="1152"/>
                    </a:lnTo>
                    <a:lnTo>
                      <a:pt x="384" y="1140"/>
                    </a:lnTo>
                    <a:lnTo>
                      <a:pt x="390" y="1134"/>
                    </a:lnTo>
                    <a:lnTo>
                      <a:pt x="396" y="1134"/>
                    </a:lnTo>
                    <a:lnTo>
                      <a:pt x="402" y="1128"/>
                    </a:lnTo>
                    <a:lnTo>
                      <a:pt x="402" y="1122"/>
                    </a:lnTo>
                    <a:lnTo>
                      <a:pt x="396" y="1116"/>
                    </a:lnTo>
                    <a:lnTo>
                      <a:pt x="390" y="1116"/>
                    </a:lnTo>
                    <a:lnTo>
                      <a:pt x="384" y="1110"/>
                    </a:lnTo>
                    <a:lnTo>
                      <a:pt x="426" y="1068"/>
                    </a:lnTo>
                    <a:lnTo>
                      <a:pt x="438" y="1062"/>
                    </a:lnTo>
                    <a:lnTo>
                      <a:pt x="444" y="1056"/>
                    </a:lnTo>
                    <a:lnTo>
                      <a:pt x="456" y="1050"/>
                    </a:lnTo>
                    <a:lnTo>
                      <a:pt x="498" y="1050"/>
                    </a:lnTo>
                    <a:lnTo>
                      <a:pt x="504" y="1044"/>
                    </a:lnTo>
                    <a:lnTo>
                      <a:pt x="504" y="1038"/>
                    </a:lnTo>
                    <a:lnTo>
                      <a:pt x="486" y="1020"/>
                    </a:lnTo>
                    <a:lnTo>
                      <a:pt x="474" y="1014"/>
                    </a:lnTo>
                    <a:lnTo>
                      <a:pt x="486" y="1008"/>
                    </a:lnTo>
                    <a:lnTo>
                      <a:pt x="492" y="1008"/>
                    </a:lnTo>
                    <a:lnTo>
                      <a:pt x="522" y="978"/>
                    </a:lnTo>
                    <a:lnTo>
                      <a:pt x="528" y="936"/>
                    </a:lnTo>
                    <a:lnTo>
                      <a:pt x="528" y="900"/>
                    </a:lnTo>
                    <a:lnTo>
                      <a:pt x="546" y="912"/>
                    </a:lnTo>
                    <a:lnTo>
                      <a:pt x="558" y="906"/>
                    </a:lnTo>
                    <a:lnTo>
                      <a:pt x="564" y="906"/>
                    </a:lnTo>
                    <a:lnTo>
                      <a:pt x="570" y="900"/>
                    </a:lnTo>
                    <a:lnTo>
                      <a:pt x="576" y="900"/>
                    </a:lnTo>
                    <a:lnTo>
                      <a:pt x="576" y="894"/>
                    </a:lnTo>
                    <a:lnTo>
                      <a:pt x="570" y="888"/>
                    </a:lnTo>
                    <a:lnTo>
                      <a:pt x="570" y="882"/>
                    </a:lnTo>
                    <a:lnTo>
                      <a:pt x="564" y="876"/>
                    </a:lnTo>
                    <a:lnTo>
                      <a:pt x="582" y="876"/>
                    </a:lnTo>
                    <a:lnTo>
                      <a:pt x="588" y="870"/>
                    </a:lnTo>
                    <a:lnTo>
                      <a:pt x="588" y="864"/>
                    </a:lnTo>
                    <a:lnTo>
                      <a:pt x="594" y="858"/>
                    </a:lnTo>
                    <a:lnTo>
                      <a:pt x="606" y="852"/>
                    </a:lnTo>
                    <a:lnTo>
                      <a:pt x="612" y="852"/>
                    </a:lnTo>
                    <a:lnTo>
                      <a:pt x="618" y="834"/>
                    </a:lnTo>
                    <a:lnTo>
                      <a:pt x="612" y="828"/>
                    </a:lnTo>
                    <a:lnTo>
                      <a:pt x="600" y="822"/>
                    </a:lnTo>
                    <a:lnTo>
                      <a:pt x="600" y="810"/>
                    </a:lnTo>
                    <a:lnTo>
                      <a:pt x="606" y="810"/>
                    </a:lnTo>
                    <a:lnTo>
                      <a:pt x="618" y="804"/>
                    </a:lnTo>
                    <a:lnTo>
                      <a:pt x="636" y="786"/>
                    </a:lnTo>
                    <a:lnTo>
                      <a:pt x="678" y="780"/>
                    </a:lnTo>
                    <a:lnTo>
                      <a:pt x="696" y="780"/>
                    </a:lnTo>
                    <a:lnTo>
                      <a:pt x="702" y="774"/>
                    </a:lnTo>
                    <a:lnTo>
                      <a:pt x="702" y="744"/>
                    </a:lnTo>
                    <a:lnTo>
                      <a:pt x="714" y="732"/>
                    </a:lnTo>
                    <a:lnTo>
                      <a:pt x="720" y="738"/>
                    </a:lnTo>
                    <a:lnTo>
                      <a:pt x="720" y="750"/>
                    </a:lnTo>
                    <a:lnTo>
                      <a:pt x="744" y="744"/>
                    </a:lnTo>
                    <a:lnTo>
                      <a:pt x="768" y="750"/>
                    </a:lnTo>
                    <a:lnTo>
                      <a:pt x="792" y="750"/>
                    </a:lnTo>
                    <a:lnTo>
                      <a:pt x="798" y="756"/>
                    </a:lnTo>
                    <a:lnTo>
                      <a:pt x="810" y="756"/>
                    </a:lnTo>
                    <a:lnTo>
                      <a:pt x="816" y="750"/>
                    </a:lnTo>
                    <a:lnTo>
                      <a:pt x="810" y="750"/>
                    </a:lnTo>
                    <a:lnTo>
                      <a:pt x="798" y="738"/>
                    </a:lnTo>
                    <a:lnTo>
                      <a:pt x="798" y="732"/>
                    </a:lnTo>
                    <a:lnTo>
                      <a:pt x="810" y="732"/>
                    </a:lnTo>
                    <a:lnTo>
                      <a:pt x="810" y="708"/>
                    </a:lnTo>
                    <a:lnTo>
                      <a:pt x="840" y="714"/>
                    </a:lnTo>
                    <a:lnTo>
                      <a:pt x="834" y="708"/>
                    </a:lnTo>
                    <a:lnTo>
                      <a:pt x="840" y="702"/>
                    </a:lnTo>
                    <a:lnTo>
                      <a:pt x="858" y="708"/>
                    </a:lnTo>
                    <a:lnTo>
                      <a:pt x="858" y="696"/>
                    </a:lnTo>
                    <a:lnTo>
                      <a:pt x="864" y="690"/>
                    </a:lnTo>
                    <a:lnTo>
                      <a:pt x="882" y="690"/>
                    </a:lnTo>
                    <a:lnTo>
                      <a:pt x="888" y="696"/>
                    </a:lnTo>
                    <a:lnTo>
                      <a:pt x="894" y="708"/>
                    </a:lnTo>
                    <a:lnTo>
                      <a:pt x="906" y="714"/>
                    </a:lnTo>
                    <a:lnTo>
                      <a:pt x="918" y="726"/>
                    </a:lnTo>
                    <a:lnTo>
                      <a:pt x="930" y="726"/>
                    </a:lnTo>
                    <a:lnTo>
                      <a:pt x="942" y="732"/>
                    </a:lnTo>
                    <a:lnTo>
                      <a:pt x="960" y="732"/>
                    </a:lnTo>
                    <a:lnTo>
                      <a:pt x="966" y="738"/>
                    </a:lnTo>
                    <a:lnTo>
                      <a:pt x="978" y="738"/>
                    </a:lnTo>
                    <a:lnTo>
                      <a:pt x="990" y="732"/>
                    </a:lnTo>
                    <a:lnTo>
                      <a:pt x="996" y="726"/>
                    </a:lnTo>
                    <a:lnTo>
                      <a:pt x="1026" y="726"/>
                    </a:lnTo>
                    <a:lnTo>
                      <a:pt x="1038" y="732"/>
                    </a:lnTo>
                    <a:lnTo>
                      <a:pt x="1044" y="738"/>
                    </a:lnTo>
                    <a:lnTo>
                      <a:pt x="1062" y="738"/>
                    </a:lnTo>
                    <a:lnTo>
                      <a:pt x="1062" y="726"/>
                    </a:lnTo>
                    <a:lnTo>
                      <a:pt x="1068" y="720"/>
                    </a:lnTo>
                    <a:lnTo>
                      <a:pt x="1068" y="714"/>
                    </a:lnTo>
                    <a:lnTo>
                      <a:pt x="1092" y="714"/>
                    </a:lnTo>
                    <a:lnTo>
                      <a:pt x="1092" y="678"/>
                    </a:lnTo>
                    <a:lnTo>
                      <a:pt x="1098" y="672"/>
                    </a:lnTo>
                    <a:lnTo>
                      <a:pt x="1098" y="660"/>
                    </a:lnTo>
                    <a:lnTo>
                      <a:pt x="1110" y="654"/>
                    </a:lnTo>
                    <a:lnTo>
                      <a:pt x="1116" y="654"/>
                    </a:lnTo>
                    <a:lnTo>
                      <a:pt x="1128" y="648"/>
                    </a:lnTo>
                    <a:lnTo>
                      <a:pt x="1158" y="648"/>
                    </a:lnTo>
                    <a:lnTo>
                      <a:pt x="1170" y="642"/>
                    </a:lnTo>
                    <a:lnTo>
                      <a:pt x="1206" y="642"/>
                    </a:lnTo>
                    <a:lnTo>
                      <a:pt x="1206" y="654"/>
                    </a:lnTo>
                    <a:lnTo>
                      <a:pt x="1242" y="660"/>
                    </a:lnTo>
                    <a:lnTo>
                      <a:pt x="1248" y="660"/>
                    </a:lnTo>
                    <a:lnTo>
                      <a:pt x="1260" y="672"/>
                    </a:lnTo>
                    <a:lnTo>
                      <a:pt x="1266" y="684"/>
                    </a:lnTo>
                    <a:lnTo>
                      <a:pt x="1266" y="702"/>
                    </a:lnTo>
                    <a:lnTo>
                      <a:pt x="1260" y="702"/>
                    </a:lnTo>
                    <a:lnTo>
                      <a:pt x="1260" y="696"/>
                    </a:lnTo>
                    <a:lnTo>
                      <a:pt x="1254" y="696"/>
                    </a:lnTo>
                    <a:lnTo>
                      <a:pt x="1254" y="708"/>
                    </a:lnTo>
                    <a:lnTo>
                      <a:pt x="1278" y="708"/>
                    </a:lnTo>
                    <a:lnTo>
                      <a:pt x="1284" y="696"/>
                    </a:lnTo>
                    <a:lnTo>
                      <a:pt x="1284" y="690"/>
                    </a:lnTo>
                    <a:lnTo>
                      <a:pt x="1308" y="684"/>
                    </a:lnTo>
                    <a:lnTo>
                      <a:pt x="1314" y="672"/>
                    </a:lnTo>
                    <a:lnTo>
                      <a:pt x="1350" y="672"/>
                    </a:lnTo>
                    <a:lnTo>
                      <a:pt x="1362" y="660"/>
                    </a:lnTo>
                    <a:lnTo>
                      <a:pt x="1356" y="660"/>
                    </a:lnTo>
                    <a:close/>
                    <a:moveTo>
                      <a:pt x="564" y="726"/>
                    </a:moveTo>
                    <a:lnTo>
                      <a:pt x="540" y="738"/>
                    </a:lnTo>
                    <a:lnTo>
                      <a:pt x="546" y="756"/>
                    </a:lnTo>
                    <a:lnTo>
                      <a:pt x="576" y="756"/>
                    </a:lnTo>
                    <a:lnTo>
                      <a:pt x="570" y="738"/>
                    </a:lnTo>
                    <a:lnTo>
                      <a:pt x="564" y="726"/>
                    </a:lnTo>
                    <a:close/>
                    <a:moveTo>
                      <a:pt x="522" y="714"/>
                    </a:moveTo>
                    <a:lnTo>
                      <a:pt x="516" y="720"/>
                    </a:lnTo>
                    <a:lnTo>
                      <a:pt x="510" y="732"/>
                    </a:lnTo>
                    <a:lnTo>
                      <a:pt x="510" y="750"/>
                    </a:lnTo>
                    <a:lnTo>
                      <a:pt x="528" y="768"/>
                    </a:lnTo>
                    <a:lnTo>
                      <a:pt x="528" y="756"/>
                    </a:lnTo>
                    <a:lnTo>
                      <a:pt x="534" y="744"/>
                    </a:lnTo>
                    <a:lnTo>
                      <a:pt x="534" y="720"/>
                    </a:lnTo>
                    <a:lnTo>
                      <a:pt x="528" y="714"/>
                    </a:lnTo>
                    <a:lnTo>
                      <a:pt x="522" y="714"/>
                    </a:lnTo>
                    <a:close/>
                    <a:moveTo>
                      <a:pt x="606" y="738"/>
                    </a:moveTo>
                    <a:lnTo>
                      <a:pt x="618" y="732"/>
                    </a:lnTo>
                    <a:lnTo>
                      <a:pt x="624" y="732"/>
                    </a:lnTo>
                    <a:lnTo>
                      <a:pt x="630" y="726"/>
                    </a:lnTo>
                    <a:lnTo>
                      <a:pt x="618" y="720"/>
                    </a:lnTo>
                    <a:lnTo>
                      <a:pt x="588" y="720"/>
                    </a:lnTo>
                    <a:lnTo>
                      <a:pt x="576" y="732"/>
                    </a:lnTo>
                    <a:lnTo>
                      <a:pt x="582" y="744"/>
                    </a:lnTo>
                    <a:lnTo>
                      <a:pt x="606" y="73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34" name="Netherlands" descr="© INSCALE GmbH, 05.05.2010&#10;http://www.presentationload.com/">
                <a:extLst>
                  <a:ext uri="{FF2B5EF4-FFF2-40B4-BE49-F238E27FC236}">
                    <a16:creationId xmlns:a16="http://schemas.microsoft.com/office/drawing/2014/main" id="{8D1063C1-F0F9-18BE-8890-D99135B67F03}"/>
                  </a:ext>
                </a:extLst>
              </p:cNvPr>
              <p:cNvSpPr>
                <a:spLocks/>
              </p:cNvSpPr>
              <p:nvPr/>
            </p:nvSpPr>
            <p:spPr bwMode="gray">
              <a:xfrm>
                <a:off x="5662939" y="2011050"/>
                <a:ext cx="127241" cy="99579"/>
              </a:xfrm>
              <a:custGeom>
                <a:avLst/>
                <a:gdLst>
                  <a:gd name="T0" fmla="*/ 0 w 270"/>
                  <a:gd name="T1" fmla="*/ 2147483647 h 210"/>
                  <a:gd name="T2" fmla="*/ 2147483647 w 270"/>
                  <a:gd name="T3" fmla="*/ 2147483647 h 210"/>
                  <a:gd name="T4" fmla="*/ 2147483647 w 270"/>
                  <a:gd name="T5" fmla="*/ 2147483647 h 210"/>
                  <a:gd name="T6" fmla="*/ 2147483647 w 270"/>
                  <a:gd name="T7" fmla="*/ 2147483647 h 210"/>
                  <a:gd name="T8" fmla="*/ 2147483647 w 270"/>
                  <a:gd name="T9" fmla="*/ 2147483647 h 210"/>
                  <a:gd name="T10" fmla="*/ 2147483647 w 270"/>
                  <a:gd name="T11" fmla="*/ 2147483647 h 210"/>
                  <a:gd name="T12" fmla="*/ 2147483647 w 270"/>
                  <a:gd name="T13" fmla="*/ 2147483647 h 210"/>
                  <a:gd name="T14" fmla="*/ 2147483647 w 270"/>
                  <a:gd name="T15" fmla="*/ 2147483647 h 210"/>
                  <a:gd name="T16" fmla="*/ 2147483647 w 270"/>
                  <a:gd name="T17" fmla="*/ 2147483647 h 210"/>
                  <a:gd name="T18" fmla="*/ 2147483647 w 270"/>
                  <a:gd name="T19" fmla="*/ 2147483647 h 210"/>
                  <a:gd name="T20" fmla="*/ 2147483647 w 270"/>
                  <a:gd name="T21" fmla="*/ 2147483647 h 210"/>
                  <a:gd name="T22" fmla="*/ 2147483647 w 270"/>
                  <a:gd name="T23" fmla="*/ 2147483647 h 210"/>
                  <a:gd name="T24" fmla="*/ 2147483647 w 270"/>
                  <a:gd name="T25" fmla="*/ 2147483647 h 210"/>
                  <a:gd name="T26" fmla="*/ 2147483647 w 270"/>
                  <a:gd name="T27" fmla="*/ 2147483647 h 210"/>
                  <a:gd name="T28" fmla="*/ 2147483647 w 270"/>
                  <a:gd name="T29" fmla="*/ 2147483647 h 210"/>
                  <a:gd name="T30" fmla="*/ 2147483647 w 270"/>
                  <a:gd name="T31" fmla="*/ 2147483647 h 210"/>
                  <a:gd name="T32" fmla="*/ 2147483647 w 270"/>
                  <a:gd name="T33" fmla="*/ 2147483647 h 210"/>
                  <a:gd name="T34" fmla="*/ 2147483647 w 270"/>
                  <a:gd name="T35" fmla="*/ 2147483647 h 210"/>
                  <a:gd name="T36" fmla="*/ 2147483647 w 270"/>
                  <a:gd name="T37" fmla="*/ 2147483647 h 210"/>
                  <a:gd name="T38" fmla="*/ 2147483647 w 270"/>
                  <a:gd name="T39" fmla="*/ 2147483647 h 210"/>
                  <a:gd name="T40" fmla="*/ 2147483647 w 270"/>
                  <a:gd name="T41" fmla="*/ 2147483647 h 210"/>
                  <a:gd name="T42" fmla="*/ 2147483647 w 270"/>
                  <a:gd name="T43" fmla="*/ 2147483647 h 210"/>
                  <a:gd name="T44" fmla="*/ 2147483647 w 270"/>
                  <a:gd name="T45" fmla="*/ 2147483647 h 210"/>
                  <a:gd name="T46" fmla="*/ 2147483647 w 270"/>
                  <a:gd name="T47" fmla="*/ 2147483647 h 210"/>
                  <a:gd name="T48" fmla="*/ 2147483647 w 270"/>
                  <a:gd name="T49" fmla="*/ 2147483647 h 210"/>
                  <a:gd name="T50" fmla="*/ 2147483647 w 270"/>
                  <a:gd name="T51" fmla="*/ 2147483647 h 210"/>
                  <a:gd name="T52" fmla="*/ 2147483647 w 270"/>
                  <a:gd name="T53" fmla="*/ 2147483647 h 210"/>
                  <a:gd name="T54" fmla="*/ 2147483647 w 270"/>
                  <a:gd name="T55" fmla="*/ 2147483647 h 210"/>
                  <a:gd name="T56" fmla="*/ 2147483647 w 270"/>
                  <a:gd name="T57" fmla="*/ 2147483647 h 210"/>
                  <a:gd name="T58" fmla="*/ 2147483647 w 270"/>
                  <a:gd name="T59" fmla="*/ 0 h 210"/>
                  <a:gd name="T60" fmla="*/ 2147483647 w 270"/>
                  <a:gd name="T61" fmla="*/ 2147483647 h 210"/>
                  <a:gd name="T62" fmla="*/ 2147483647 w 270"/>
                  <a:gd name="T63" fmla="*/ 2147483647 h 210"/>
                  <a:gd name="T64" fmla="*/ 2147483647 w 270"/>
                  <a:gd name="T65" fmla="*/ 2147483647 h 210"/>
                  <a:gd name="T66" fmla="*/ 2147483647 w 270"/>
                  <a:gd name="T67" fmla="*/ 2147483647 h 210"/>
                  <a:gd name="T68" fmla="*/ 2147483647 w 270"/>
                  <a:gd name="T69" fmla="*/ 2147483647 h 210"/>
                  <a:gd name="T70" fmla="*/ 2147483647 w 270"/>
                  <a:gd name="T71" fmla="*/ 2147483647 h 210"/>
                  <a:gd name="T72" fmla="*/ 2147483647 w 270"/>
                  <a:gd name="T73" fmla="*/ 2147483647 h 210"/>
                  <a:gd name="T74" fmla="*/ 2147483647 w 270"/>
                  <a:gd name="T75" fmla="*/ 2147483647 h 210"/>
                  <a:gd name="T76" fmla="*/ 2147483647 w 270"/>
                  <a:gd name="T77" fmla="*/ 2147483647 h 210"/>
                  <a:gd name="T78" fmla="*/ 2147483647 w 270"/>
                  <a:gd name="T79" fmla="*/ 2147483647 h 210"/>
                  <a:gd name="T80" fmla="*/ 2147483647 w 270"/>
                  <a:gd name="T81" fmla="*/ 2147483647 h 210"/>
                  <a:gd name="T82" fmla="*/ 2147483647 w 270"/>
                  <a:gd name="T83" fmla="*/ 2147483647 h 210"/>
                  <a:gd name="T84" fmla="*/ 2147483647 w 270"/>
                  <a:gd name="T85" fmla="*/ 2147483647 h 210"/>
                  <a:gd name="T86" fmla="*/ 2147483647 w 270"/>
                  <a:gd name="T87" fmla="*/ 2147483647 h 210"/>
                  <a:gd name="T88" fmla="*/ 2147483647 w 270"/>
                  <a:gd name="T89" fmla="*/ 2147483647 h 21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70"/>
                  <a:gd name="T136" fmla="*/ 0 h 210"/>
                  <a:gd name="T137" fmla="*/ 270 w 270"/>
                  <a:gd name="T138" fmla="*/ 210 h 21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70" h="210">
                    <a:moveTo>
                      <a:pt x="18" y="156"/>
                    </a:moveTo>
                    <a:lnTo>
                      <a:pt x="0" y="174"/>
                    </a:lnTo>
                    <a:lnTo>
                      <a:pt x="12" y="162"/>
                    </a:lnTo>
                    <a:lnTo>
                      <a:pt x="24" y="162"/>
                    </a:lnTo>
                    <a:lnTo>
                      <a:pt x="30" y="168"/>
                    </a:lnTo>
                    <a:lnTo>
                      <a:pt x="54" y="168"/>
                    </a:lnTo>
                    <a:lnTo>
                      <a:pt x="60" y="174"/>
                    </a:lnTo>
                    <a:lnTo>
                      <a:pt x="66" y="162"/>
                    </a:lnTo>
                    <a:lnTo>
                      <a:pt x="84" y="168"/>
                    </a:lnTo>
                    <a:lnTo>
                      <a:pt x="84" y="156"/>
                    </a:lnTo>
                    <a:lnTo>
                      <a:pt x="96" y="162"/>
                    </a:lnTo>
                    <a:lnTo>
                      <a:pt x="96" y="156"/>
                    </a:lnTo>
                    <a:lnTo>
                      <a:pt x="132" y="156"/>
                    </a:lnTo>
                    <a:lnTo>
                      <a:pt x="132" y="168"/>
                    </a:lnTo>
                    <a:lnTo>
                      <a:pt x="138" y="174"/>
                    </a:lnTo>
                    <a:lnTo>
                      <a:pt x="150" y="174"/>
                    </a:lnTo>
                    <a:lnTo>
                      <a:pt x="162" y="168"/>
                    </a:lnTo>
                    <a:lnTo>
                      <a:pt x="168" y="168"/>
                    </a:lnTo>
                    <a:lnTo>
                      <a:pt x="174" y="174"/>
                    </a:lnTo>
                    <a:lnTo>
                      <a:pt x="174" y="192"/>
                    </a:lnTo>
                    <a:lnTo>
                      <a:pt x="168" y="198"/>
                    </a:lnTo>
                    <a:lnTo>
                      <a:pt x="168" y="210"/>
                    </a:lnTo>
                    <a:lnTo>
                      <a:pt x="180" y="210"/>
                    </a:lnTo>
                    <a:lnTo>
                      <a:pt x="180" y="198"/>
                    </a:lnTo>
                    <a:lnTo>
                      <a:pt x="186" y="192"/>
                    </a:lnTo>
                    <a:lnTo>
                      <a:pt x="186" y="180"/>
                    </a:lnTo>
                    <a:lnTo>
                      <a:pt x="180" y="174"/>
                    </a:lnTo>
                    <a:lnTo>
                      <a:pt x="186" y="168"/>
                    </a:lnTo>
                    <a:lnTo>
                      <a:pt x="198" y="162"/>
                    </a:lnTo>
                    <a:lnTo>
                      <a:pt x="198" y="156"/>
                    </a:lnTo>
                    <a:lnTo>
                      <a:pt x="192" y="150"/>
                    </a:lnTo>
                    <a:lnTo>
                      <a:pt x="192" y="144"/>
                    </a:lnTo>
                    <a:lnTo>
                      <a:pt x="186" y="120"/>
                    </a:lnTo>
                    <a:lnTo>
                      <a:pt x="192" y="120"/>
                    </a:lnTo>
                    <a:lnTo>
                      <a:pt x="198" y="126"/>
                    </a:lnTo>
                    <a:lnTo>
                      <a:pt x="222" y="126"/>
                    </a:lnTo>
                    <a:lnTo>
                      <a:pt x="222" y="120"/>
                    </a:lnTo>
                    <a:lnTo>
                      <a:pt x="228" y="114"/>
                    </a:lnTo>
                    <a:lnTo>
                      <a:pt x="234" y="114"/>
                    </a:lnTo>
                    <a:lnTo>
                      <a:pt x="240" y="102"/>
                    </a:lnTo>
                    <a:lnTo>
                      <a:pt x="246" y="96"/>
                    </a:lnTo>
                    <a:lnTo>
                      <a:pt x="252" y="96"/>
                    </a:lnTo>
                    <a:lnTo>
                      <a:pt x="252" y="90"/>
                    </a:lnTo>
                    <a:lnTo>
                      <a:pt x="240" y="78"/>
                    </a:lnTo>
                    <a:lnTo>
                      <a:pt x="234" y="78"/>
                    </a:lnTo>
                    <a:lnTo>
                      <a:pt x="228" y="72"/>
                    </a:lnTo>
                    <a:lnTo>
                      <a:pt x="228" y="66"/>
                    </a:lnTo>
                    <a:lnTo>
                      <a:pt x="234" y="66"/>
                    </a:lnTo>
                    <a:lnTo>
                      <a:pt x="246" y="60"/>
                    </a:lnTo>
                    <a:lnTo>
                      <a:pt x="258" y="60"/>
                    </a:lnTo>
                    <a:lnTo>
                      <a:pt x="252" y="54"/>
                    </a:lnTo>
                    <a:lnTo>
                      <a:pt x="252" y="36"/>
                    </a:lnTo>
                    <a:lnTo>
                      <a:pt x="258" y="36"/>
                    </a:lnTo>
                    <a:lnTo>
                      <a:pt x="270" y="30"/>
                    </a:lnTo>
                    <a:lnTo>
                      <a:pt x="264" y="18"/>
                    </a:lnTo>
                    <a:lnTo>
                      <a:pt x="270" y="12"/>
                    </a:lnTo>
                    <a:lnTo>
                      <a:pt x="264" y="12"/>
                    </a:lnTo>
                    <a:lnTo>
                      <a:pt x="252" y="6"/>
                    </a:lnTo>
                    <a:lnTo>
                      <a:pt x="246" y="6"/>
                    </a:lnTo>
                    <a:lnTo>
                      <a:pt x="234" y="0"/>
                    </a:lnTo>
                    <a:lnTo>
                      <a:pt x="180" y="0"/>
                    </a:lnTo>
                    <a:lnTo>
                      <a:pt x="168" y="12"/>
                    </a:lnTo>
                    <a:lnTo>
                      <a:pt x="156" y="18"/>
                    </a:lnTo>
                    <a:lnTo>
                      <a:pt x="156" y="30"/>
                    </a:lnTo>
                    <a:lnTo>
                      <a:pt x="162" y="36"/>
                    </a:lnTo>
                    <a:lnTo>
                      <a:pt x="162" y="54"/>
                    </a:lnTo>
                    <a:lnTo>
                      <a:pt x="168" y="60"/>
                    </a:lnTo>
                    <a:lnTo>
                      <a:pt x="174" y="60"/>
                    </a:lnTo>
                    <a:lnTo>
                      <a:pt x="180" y="66"/>
                    </a:lnTo>
                    <a:lnTo>
                      <a:pt x="180" y="78"/>
                    </a:lnTo>
                    <a:lnTo>
                      <a:pt x="168" y="84"/>
                    </a:lnTo>
                    <a:lnTo>
                      <a:pt x="162" y="90"/>
                    </a:lnTo>
                    <a:lnTo>
                      <a:pt x="144" y="90"/>
                    </a:lnTo>
                    <a:lnTo>
                      <a:pt x="138" y="84"/>
                    </a:lnTo>
                    <a:lnTo>
                      <a:pt x="138" y="66"/>
                    </a:lnTo>
                    <a:lnTo>
                      <a:pt x="150" y="54"/>
                    </a:lnTo>
                    <a:lnTo>
                      <a:pt x="150" y="36"/>
                    </a:lnTo>
                    <a:lnTo>
                      <a:pt x="144" y="30"/>
                    </a:lnTo>
                    <a:lnTo>
                      <a:pt x="144" y="24"/>
                    </a:lnTo>
                    <a:lnTo>
                      <a:pt x="132" y="36"/>
                    </a:lnTo>
                    <a:lnTo>
                      <a:pt x="120" y="42"/>
                    </a:lnTo>
                    <a:lnTo>
                      <a:pt x="114" y="48"/>
                    </a:lnTo>
                    <a:lnTo>
                      <a:pt x="102" y="54"/>
                    </a:lnTo>
                    <a:lnTo>
                      <a:pt x="96" y="66"/>
                    </a:lnTo>
                    <a:lnTo>
                      <a:pt x="96" y="84"/>
                    </a:lnTo>
                    <a:lnTo>
                      <a:pt x="90" y="90"/>
                    </a:lnTo>
                    <a:lnTo>
                      <a:pt x="90" y="102"/>
                    </a:lnTo>
                    <a:lnTo>
                      <a:pt x="60" y="132"/>
                    </a:lnTo>
                    <a:lnTo>
                      <a:pt x="72" y="144"/>
                    </a:lnTo>
                    <a:lnTo>
                      <a:pt x="42" y="144"/>
                    </a:lnTo>
                    <a:lnTo>
                      <a:pt x="18" y="15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6" name="Montenegro" descr="© INSCALE GmbH, 05.05.2010&#10;http://www.presentationload.com/">
                <a:extLst>
                  <a:ext uri="{FF2B5EF4-FFF2-40B4-BE49-F238E27FC236}">
                    <a16:creationId xmlns:a16="http://schemas.microsoft.com/office/drawing/2014/main" id="{FF544026-7D25-33FE-858E-736C8FF42A62}"/>
                  </a:ext>
                </a:extLst>
              </p:cNvPr>
              <p:cNvSpPr>
                <a:spLocks/>
              </p:cNvSpPr>
              <p:nvPr/>
            </p:nvSpPr>
            <p:spPr bwMode="gray">
              <a:xfrm>
                <a:off x="6122112" y="2374332"/>
                <a:ext cx="53478" cy="64543"/>
              </a:xfrm>
              <a:custGeom>
                <a:avLst/>
                <a:gdLst>
                  <a:gd name="T0" fmla="*/ 2147483647 w 114"/>
                  <a:gd name="T1" fmla="*/ 2147483647 h 138"/>
                  <a:gd name="T2" fmla="*/ 2147483647 w 114"/>
                  <a:gd name="T3" fmla="*/ 2147483647 h 138"/>
                  <a:gd name="T4" fmla="*/ 2147483647 w 114"/>
                  <a:gd name="T5" fmla="*/ 2147483647 h 138"/>
                  <a:gd name="T6" fmla="*/ 2147483647 w 114"/>
                  <a:gd name="T7" fmla="*/ 2147483647 h 138"/>
                  <a:gd name="T8" fmla="*/ 2147483647 w 114"/>
                  <a:gd name="T9" fmla="*/ 2147483647 h 138"/>
                  <a:gd name="T10" fmla="*/ 2147483647 w 114"/>
                  <a:gd name="T11" fmla="*/ 2147483647 h 138"/>
                  <a:gd name="T12" fmla="*/ 2147483647 w 114"/>
                  <a:gd name="T13" fmla="*/ 0 h 138"/>
                  <a:gd name="T14" fmla="*/ 2147483647 w 114"/>
                  <a:gd name="T15" fmla="*/ 0 h 138"/>
                  <a:gd name="T16" fmla="*/ 2147483647 w 114"/>
                  <a:gd name="T17" fmla="*/ 2147483647 h 138"/>
                  <a:gd name="T18" fmla="*/ 2147483647 w 114"/>
                  <a:gd name="T19" fmla="*/ 2147483647 h 138"/>
                  <a:gd name="T20" fmla="*/ 2147483647 w 114"/>
                  <a:gd name="T21" fmla="*/ 2147483647 h 138"/>
                  <a:gd name="T22" fmla="*/ 2147483647 w 114"/>
                  <a:gd name="T23" fmla="*/ 2147483647 h 138"/>
                  <a:gd name="T24" fmla="*/ 2147483647 w 114"/>
                  <a:gd name="T25" fmla="*/ 2147483647 h 138"/>
                  <a:gd name="T26" fmla="*/ 2147483647 w 114"/>
                  <a:gd name="T27" fmla="*/ 2147483647 h 138"/>
                  <a:gd name="T28" fmla="*/ 0 w 114"/>
                  <a:gd name="T29" fmla="*/ 2147483647 h 138"/>
                  <a:gd name="T30" fmla="*/ 0 w 114"/>
                  <a:gd name="T31" fmla="*/ 2147483647 h 138"/>
                  <a:gd name="T32" fmla="*/ 2147483647 w 114"/>
                  <a:gd name="T33" fmla="*/ 2147483647 h 138"/>
                  <a:gd name="T34" fmla="*/ 2147483647 w 114"/>
                  <a:gd name="T35" fmla="*/ 2147483647 h 138"/>
                  <a:gd name="T36" fmla="*/ 2147483647 w 114"/>
                  <a:gd name="T37" fmla="*/ 2147483647 h 138"/>
                  <a:gd name="T38" fmla="*/ 2147483647 w 114"/>
                  <a:gd name="T39" fmla="*/ 2147483647 h 138"/>
                  <a:gd name="T40" fmla="*/ 2147483647 w 114"/>
                  <a:gd name="T41" fmla="*/ 2147483647 h 138"/>
                  <a:gd name="T42" fmla="*/ 2147483647 w 114"/>
                  <a:gd name="T43" fmla="*/ 2147483647 h 138"/>
                  <a:gd name="T44" fmla="*/ 2147483647 w 114"/>
                  <a:gd name="T45" fmla="*/ 2147483647 h 138"/>
                  <a:gd name="T46" fmla="*/ 2147483647 w 114"/>
                  <a:gd name="T47" fmla="*/ 2147483647 h 138"/>
                  <a:gd name="T48" fmla="*/ 2147483647 w 114"/>
                  <a:gd name="T49" fmla="*/ 2147483647 h 138"/>
                  <a:gd name="T50" fmla="*/ 2147483647 w 114"/>
                  <a:gd name="T51" fmla="*/ 2147483647 h 138"/>
                  <a:gd name="T52" fmla="*/ 2147483647 w 114"/>
                  <a:gd name="T53" fmla="*/ 2147483647 h 138"/>
                  <a:gd name="T54" fmla="*/ 2147483647 w 114"/>
                  <a:gd name="T55" fmla="*/ 2147483647 h 138"/>
                  <a:gd name="T56" fmla="*/ 2147483647 w 114"/>
                  <a:gd name="T57" fmla="*/ 2147483647 h 138"/>
                  <a:gd name="T58" fmla="*/ 2147483647 w 114"/>
                  <a:gd name="T59" fmla="*/ 2147483647 h 138"/>
                  <a:gd name="T60" fmla="*/ 2147483647 w 114"/>
                  <a:gd name="T61" fmla="*/ 2147483647 h 138"/>
                  <a:gd name="T62" fmla="*/ 2147483647 w 114"/>
                  <a:gd name="T63" fmla="*/ 2147483647 h 138"/>
                  <a:gd name="T64" fmla="*/ 2147483647 w 114"/>
                  <a:gd name="T65" fmla="*/ 2147483647 h 138"/>
                  <a:gd name="T66" fmla="*/ 2147483647 w 114"/>
                  <a:gd name="T67" fmla="*/ 2147483647 h 138"/>
                  <a:gd name="T68" fmla="*/ 2147483647 w 114"/>
                  <a:gd name="T69" fmla="*/ 2147483647 h 138"/>
                  <a:gd name="T70" fmla="*/ 2147483647 w 114"/>
                  <a:gd name="T71" fmla="*/ 2147483647 h 1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38"/>
                  <a:gd name="T110" fmla="*/ 114 w 114"/>
                  <a:gd name="T111" fmla="*/ 138 h 1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38">
                    <a:moveTo>
                      <a:pt x="114" y="42"/>
                    </a:moveTo>
                    <a:lnTo>
                      <a:pt x="108" y="48"/>
                    </a:lnTo>
                    <a:lnTo>
                      <a:pt x="96" y="30"/>
                    </a:lnTo>
                    <a:lnTo>
                      <a:pt x="84" y="18"/>
                    </a:lnTo>
                    <a:lnTo>
                      <a:pt x="66" y="6"/>
                    </a:lnTo>
                    <a:lnTo>
                      <a:pt x="60" y="6"/>
                    </a:lnTo>
                    <a:lnTo>
                      <a:pt x="48" y="0"/>
                    </a:lnTo>
                    <a:lnTo>
                      <a:pt x="42" y="0"/>
                    </a:lnTo>
                    <a:lnTo>
                      <a:pt x="42" y="24"/>
                    </a:lnTo>
                    <a:lnTo>
                      <a:pt x="24" y="24"/>
                    </a:lnTo>
                    <a:lnTo>
                      <a:pt x="18" y="30"/>
                    </a:lnTo>
                    <a:lnTo>
                      <a:pt x="18" y="36"/>
                    </a:lnTo>
                    <a:lnTo>
                      <a:pt x="12" y="48"/>
                    </a:lnTo>
                    <a:lnTo>
                      <a:pt x="6" y="48"/>
                    </a:lnTo>
                    <a:lnTo>
                      <a:pt x="0" y="54"/>
                    </a:lnTo>
                    <a:lnTo>
                      <a:pt x="0" y="60"/>
                    </a:lnTo>
                    <a:lnTo>
                      <a:pt x="6" y="66"/>
                    </a:lnTo>
                    <a:lnTo>
                      <a:pt x="12" y="66"/>
                    </a:lnTo>
                    <a:lnTo>
                      <a:pt x="24" y="72"/>
                    </a:lnTo>
                    <a:lnTo>
                      <a:pt x="6" y="102"/>
                    </a:lnTo>
                    <a:lnTo>
                      <a:pt x="18" y="102"/>
                    </a:lnTo>
                    <a:lnTo>
                      <a:pt x="24" y="96"/>
                    </a:lnTo>
                    <a:lnTo>
                      <a:pt x="36" y="96"/>
                    </a:lnTo>
                    <a:lnTo>
                      <a:pt x="36" y="114"/>
                    </a:lnTo>
                    <a:lnTo>
                      <a:pt x="60" y="138"/>
                    </a:lnTo>
                    <a:lnTo>
                      <a:pt x="72" y="126"/>
                    </a:lnTo>
                    <a:lnTo>
                      <a:pt x="66" y="108"/>
                    </a:lnTo>
                    <a:lnTo>
                      <a:pt x="60" y="114"/>
                    </a:lnTo>
                    <a:lnTo>
                      <a:pt x="42" y="102"/>
                    </a:lnTo>
                    <a:lnTo>
                      <a:pt x="66" y="102"/>
                    </a:lnTo>
                    <a:lnTo>
                      <a:pt x="78" y="96"/>
                    </a:lnTo>
                    <a:lnTo>
                      <a:pt x="78" y="78"/>
                    </a:lnTo>
                    <a:lnTo>
                      <a:pt x="108" y="90"/>
                    </a:lnTo>
                    <a:lnTo>
                      <a:pt x="114" y="84"/>
                    </a:lnTo>
                    <a:lnTo>
                      <a:pt x="114" y="90"/>
                    </a:lnTo>
                    <a:lnTo>
                      <a:pt x="114"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7" name="Moldova" descr="© INSCALE GmbH, 05.05.2010&#10;http://www.presentationload.com/">
                <a:extLst>
                  <a:ext uri="{FF2B5EF4-FFF2-40B4-BE49-F238E27FC236}">
                    <a16:creationId xmlns:a16="http://schemas.microsoft.com/office/drawing/2014/main" id="{EFE7B659-5DFC-419D-CC6F-6CC4631A6716}"/>
                  </a:ext>
                </a:extLst>
              </p:cNvPr>
              <p:cNvSpPr>
                <a:spLocks/>
              </p:cNvSpPr>
              <p:nvPr/>
            </p:nvSpPr>
            <p:spPr bwMode="gray">
              <a:xfrm>
                <a:off x="6359997" y="2193611"/>
                <a:ext cx="101425" cy="112488"/>
              </a:xfrm>
              <a:custGeom>
                <a:avLst/>
                <a:gdLst>
                  <a:gd name="T0" fmla="*/ 2147483647 w 216"/>
                  <a:gd name="T1" fmla="*/ 2147483647 h 240"/>
                  <a:gd name="T2" fmla="*/ 2147483647 w 216"/>
                  <a:gd name="T3" fmla="*/ 2147483647 h 240"/>
                  <a:gd name="T4" fmla="*/ 2147483647 w 216"/>
                  <a:gd name="T5" fmla="*/ 2147483647 h 240"/>
                  <a:gd name="T6" fmla="*/ 2147483647 w 216"/>
                  <a:gd name="T7" fmla="*/ 2147483647 h 240"/>
                  <a:gd name="T8" fmla="*/ 2147483647 w 216"/>
                  <a:gd name="T9" fmla="*/ 2147483647 h 240"/>
                  <a:gd name="T10" fmla="*/ 2147483647 w 216"/>
                  <a:gd name="T11" fmla="*/ 2147483647 h 240"/>
                  <a:gd name="T12" fmla="*/ 2147483647 w 216"/>
                  <a:gd name="T13" fmla="*/ 2147483647 h 240"/>
                  <a:gd name="T14" fmla="*/ 2147483647 w 216"/>
                  <a:gd name="T15" fmla="*/ 2147483647 h 240"/>
                  <a:gd name="T16" fmla="*/ 2147483647 w 216"/>
                  <a:gd name="T17" fmla="*/ 2147483647 h 240"/>
                  <a:gd name="T18" fmla="*/ 2147483647 w 216"/>
                  <a:gd name="T19" fmla="*/ 2147483647 h 240"/>
                  <a:gd name="T20" fmla="*/ 2147483647 w 216"/>
                  <a:gd name="T21" fmla="*/ 2147483647 h 240"/>
                  <a:gd name="T22" fmla="*/ 2147483647 w 216"/>
                  <a:gd name="T23" fmla="*/ 2147483647 h 240"/>
                  <a:gd name="T24" fmla="*/ 2147483647 w 216"/>
                  <a:gd name="T25" fmla="*/ 2147483647 h 240"/>
                  <a:gd name="T26" fmla="*/ 2147483647 w 216"/>
                  <a:gd name="T27" fmla="*/ 2147483647 h 240"/>
                  <a:gd name="T28" fmla="*/ 2147483647 w 216"/>
                  <a:gd name="T29" fmla="*/ 2147483647 h 240"/>
                  <a:gd name="T30" fmla="*/ 2147483647 w 216"/>
                  <a:gd name="T31" fmla="*/ 2147483647 h 240"/>
                  <a:gd name="T32" fmla="*/ 2147483647 w 216"/>
                  <a:gd name="T33" fmla="*/ 2147483647 h 240"/>
                  <a:gd name="T34" fmla="*/ 2147483647 w 216"/>
                  <a:gd name="T35" fmla="*/ 2147483647 h 240"/>
                  <a:gd name="T36" fmla="*/ 2147483647 w 216"/>
                  <a:gd name="T37" fmla="*/ 2147483647 h 240"/>
                  <a:gd name="T38" fmla="*/ 2147483647 w 216"/>
                  <a:gd name="T39" fmla="*/ 2147483647 h 240"/>
                  <a:gd name="T40" fmla="*/ 2147483647 w 216"/>
                  <a:gd name="T41" fmla="*/ 2147483647 h 240"/>
                  <a:gd name="T42" fmla="*/ 2147483647 w 216"/>
                  <a:gd name="T43" fmla="*/ 2147483647 h 240"/>
                  <a:gd name="T44" fmla="*/ 2147483647 w 216"/>
                  <a:gd name="T45" fmla="*/ 2147483647 h 240"/>
                  <a:gd name="T46" fmla="*/ 2147483647 w 216"/>
                  <a:gd name="T47" fmla="*/ 2147483647 h 240"/>
                  <a:gd name="T48" fmla="*/ 2147483647 w 216"/>
                  <a:gd name="T49" fmla="*/ 2147483647 h 240"/>
                  <a:gd name="T50" fmla="*/ 2147483647 w 216"/>
                  <a:gd name="T51" fmla="*/ 2147483647 h 240"/>
                  <a:gd name="T52" fmla="*/ 2147483647 w 216"/>
                  <a:gd name="T53" fmla="*/ 2147483647 h 240"/>
                  <a:gd name="T54" fmla="*/ 2147483647 w 216"/>
                  <a:gd name="T55" fmla="*/ 2147483647 h 240"/>
                  <a:gd name="T56" fmla="*/ 2147483647 w 216"/>
                  <a:gd name="T57" fmla="*/ 2147483647 h 240"/>
                  <a:gd name="T58" fmla="*/ 2147483647 w 216"/>
                  <a:gd name="T59" fmla="*/ 2147483647 h 240"/>
                  <a:gd name="T60" fmla="*/ 2147483647 w 216"/>
                  <a:gd name="T61" fmla="*/ 0 h 240"/>
                  <a:gd name="T62" fmla="*/ 2147483647 w 216"/>
                  <a:gd name="T63" fmla="*/ 2147483647 h 240"/>
                  <a:gd name="T64" fmla="*/ 2147483647 w 216"/>
                  <a:gd name="T65" fmla="*/ 2147483647 h 240"/>
                  <a:gd name="T66" fmla="*/ 2147483647 w 216"/>
                  <a:gd name="T67" fmla="*/ 2147483647 h 2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
                  <a:gd name="T103" fmla="*/ 0 h 240"/>
                  <a:gd name="T104" fmla="*/ 216 w 216"/>
                  <a:gd name="T105" fmla="*/ 240 h 2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 h="240">
                    <a:moveTo>
                      <a:pt x="0" y="18"/>
                    </a:moveTo>
                    <a:lnTo>
                      <a:pt x="18" y="24"/>
                    </a:lnTo>
                    <a:lnTo>
                      <a:pt x="24" y="30"/>
                    </a:lnTo>
                    <a:lnTo>
                      <a:pt x="30" y="42"/>
                    </a:lnTo>
                    <a:lnTo>
                      <a:pt x="36" y="48"/>
                    </a:lnTo>
                    <a:lnTo>
                      <a:pt x="36" y="60"/>
                    </a:lnTo>
                    <a:lnTo>
                      <a:pt x="60" y="72"/>
                    </a:lnTo>
                    <a:lnTo>
                      <a:pt x="66" y="96"/>
                    </a:lnTo>
                    <a:lnTo>
                      <a:pt x="78" y="96"/>
                    </a:lnTo>
                    <a:lnTo>
                      <a:pt x="84" y="114"/>
                    </a:lnTo>
                    <a:lnTo>
                      <a:pt x="102" y="114"/>
                    </a:lnTo>
                    <a:lnTo>
                      <a:pt x="108" y="120"/>
                    </a:lnTo>
                    <a:lnTo>
                      <a:pt x="108" y="162"/>
                    </a:lnTo>
                    <a:lnTo>
                      <a:pt x="114" y="162"/>
                    </a:lnTo>
                    <a:lnTo>
                      <a:pt x="108" y="168"/>
                    </a:lnTo>
                    <a:lnTo>
                      <a:pt x="108" y="180"/>
                    </a:lnTo>
                    <a:lnTo>
                      <a:pt x="102" y="186"/>
                    </a:lnTo>
                    <a:lnTo>
                      <a:pt x="102" y="198"/>
                    </a:lnTo>
                    <a:lnTo>
                      <a:pt x="108" y="210"/>
                    </a:lnTo>
                    <a:lnTo>
                      <a:pt x="114" y="216"/>
                    </a:lnTo>
                    <a:lnTo>
                      <a:pt x="114" y="240"/>
                    </a:lnTo>
                    <a:lnTo>
                      <a:pt x="138" y="234"/>
                    </a:lnTo>
                    <a:lnTo>
                      <a:pt x="138" y="222"/>
                    </a:lnTo>
                    <a:lnTo>
                      <a:pt x="132" y="216"/>
                    </a:lnTo>
                    <a:lnTo>
                      <a:pt x="132" y="204"/>
                    </a:lnTo>
                    <a:lnTo>
                      <a:pt x="138" y="204"/>
                    </a:lnTo>
                    <a:lnTo>
                      <a:pt x="150" y="198"/>
                    </a:lnTo>
                    <a:lnTo>
                      <a:pt x="156" y="192"/>
                    </a:lnTo>
                    <a:lnTo>
                      <a:pt x="174" y="180"/>
                    </a:lnTo>
                    <a:lnTo>
                      <a:pt x="168" y="174"/>
                    </a:lnTo>
                    <a:lnTo>
                      <a:pt x="156" y="168"/>
                    </a:lnTo>
                    <a:lnTo>
                      <a:pt x="150" y="168"/>
                    </a:lnTo>
                    <a:lnTo>
                      <a:pt x="150" y="162"/>
                    </a:lnTo>
                    <a:lnTo>
                      <a:pt x="156" y="156"/>
                    </a:lnTo>
                    <a:lnTo>
                      <a:pt x="174" y="156"/>
                    </a:lnTo>
                    <a:lnTo>
                      <a:pt x="180" y="162"/>
                    </a:lnTo>
                    <a:lnTo>
                      <a:pt x="198" y="162"/>
                    </a:lnTo>
                    <a:lnTo>
                      <a:pt x="210" y="156"/>
                    </a:lnTo>
                    <a:lnTo>
                      <a:pt x="216" y="156"/>
                    </a:lnTo>
                    <a:lnTo>
                      <a:pt x="216" y="126"/>
                    </a:lnTo>
                    <a:lnTo>
                      <a:pt x="210" y="120"/>
                    </a:lnTo>
                    <a:lnTo>
                      <a:pt x="198" y="120"/>
                    </a:lnTo>
                    <a:lnTo>
                      <a:pt x="192" y="114"/>
                    </a:lnTo>
                    <a:lnTo>
                      <a:pt x="180" y="114"/>
                    </a:lnTo>
                    <a:lnTo>
                      <a:pt x="180" y="96"/>
                    </a:lnTo>
                    <a:lnTo>
                      <a:pt x="186" y="90"/>
                    </a:lnTo>
                    <a:lnTo>
                      <a:pt x="180" y="84"/>
                    </a:lnTo>
                    <a:lnTo>
                      <a:pt x="174" y="84"/>
                    </a:lnTo>
                    <a:lnTo>
                      <a:pt x="162" y="90"/>
                    </a:lnTo>
                    <a:lnTo>
                      <a:pt x="162" y="66"/>
                    </a:lnTo>
                    <a:lnTo>
                      <a:pt x="168" y="60"/>
                    </a:lnTo>
                    <a:lnTo>
                      <a:pt x="162" y="48"/>
                    </a:lnTo>
                    <a:lnTo>
                      <a:pt x="156" y="42"/>
                    </a:lnTo>
                    <a:lnTo>
                      <a:pt x="144" y="36"/>
                    </a:lnTo>
                    <a:lnTo>
                      <a:pt x="126" y="36"/>
                    </a:lnTo>
                    <a:lnTo>
                      <a:pt x="126" y="24"/>
                    </a:lnTo>
                    <a:lnTo>
                      <a:pt x="120" y="18"/>
                    </a:lnTo>
                    <a:lnTo>
                      <a:pt x="78" y="18"/>
                    </a:lnTo>
                    <a:lnTo>
                      <a:pt x="78" y="12"/>
                    </a:lnTo>
                    <a:lnTo>
                      <a:pt x="72" y="12"/>
                    </a:lnTo>
                    <a:lnTo>
                      <a:pt x="60" y="0"/>
                    </a:lnTo>
                    <a:lnTo>
                      <a:pt x="54" y="0"/>
                    </a:lnTo>
                    <a:lnTo>
                      <a:pt x="42" y="6"/>
                    </a:lnTo>
                    <a:lnTo>
                      <a:pt x="36" y="6"/>
                    </a:lnTo>
                    <a:lnTo>
                      <a:pt x="36" y="12"/>
                    </a:lnTo>
                    <a:lnTo>
                      <a:pt x="24" y="12"/>
                    </a:lnTo>
                    <a:lnTo>
                      <a:pt x="12" y="6"/>
                    </a:lnTo>
                    <a:lnTo>
                      <a:pt x="6" y="6"/>
                    </a:lnTo>
                    <a:lnTo>
                      <a:pt x="0" y="1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8" name="Malta" descr="© INSCALE GmbH, 05.05.2010&#10;http://www.presentationload.com/">
                <a:extLst>
                  <a:ext uri="{FF2B5EF4-FFF2-40B4-BE49-F238E27FC236}">
                    <a16:creationId xmlns:a16="http://schemas.microsoft.com/office/drawing/2014/main" id="{A42FBF79-5FF0-58F3-38D5-7E1280145296}"/>
                  </a:ext>
                </a:extLst>
              </p:cNvPr>
              <p:cNvSpPr>
                <a:spLocks/>
              </p:cNvSpPr>
              <p:nvPr/>
            </p:nvSpPr>
            <p:spPr bwMode="gray">
              <a:xfrm>
                <a:off x="5996714" y="2654630"/>
                <a:ext cx="14753" cy="12909"/>
              </a:xfrm>
              <a:custGeom>
                <a:avLst/>
                <a:gdLst>
                  <a:gd name="T0" fmla="*/ 2147483647 w 30"/>
                  <a:gd name="T1" fmla="*/ 2147483647 h 30"/>
                  <a:gd name="T2" fmla="*/ 2147483647 w 30"/>
                  <a:gd name="T3" fmla="*/ 2147483647 h 30"/>
                  <a:gd name="T4" fmla="*/ 2147483647 w 30"/>
                  <a:gd name="T5" fmla="*/ 2147483647 h 30"/>
                  <a:gd name="T6" fmla="*/ 2147483647 w 30"/>
                  <a:gd name="T7" fmla="*/ 0 h 30"/>
                  <a:gd name="T8" fmla="*/ 2147483647 w 30"/>
                  <a:gd name="T9" fmla="*/ 0 h 30"/>
                  <a:gd name="T10" fmla="*/ 0 w 30"/>
                  <a:gd name="T11" fmla="*/ 2147483647 h 30"/>
                  <a:gd name="T12" fmla="*/ 0 w 30"/>
                  <a:gd name="T13" fmla="*/ 2147483647 h 30"/>
                  <a:gd name="T14" fmla="*/ 2147483647 w 30"/>
                  <a:gd name="T15" fmla="*/ 2147483647 h 30"/>
                  <a:gd name="T16" fmla="*/ 2147483647 w 30"/>
                  <a:gd name="T17" fmla="*/ 2147483647 h 30"/>
                  <a:gd name="T18" fmla="*/ 2147483647 w 30"/>
                  <a:gd name="T19" fmla="*/ 2147483647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30"/>
                  <a:gd name="T32" fmla="*/ 30 w 3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30">
                    <a:moveTo>
                      <a:pt x="24" y="30"/>
                    </a:moveTo>
                    <a:lnTo>
                      <a:pt x="30" y="24"/>
                    </a:lnTo>
                    <a:lnTo>
                      <a:pt x="30" y="12"/>
                    </a:lnTo>
                    <a:lnTo>
                      <a:pt x="18" y="0"/>
                    </a:lnTo>
                    <a:lnTo>
                      <a:pt x="6" y="0"/>
                    </a:lnTo>
                    <a:lnTo>
                      <a:pt x="0" y="6"/>
                    </a:lnTo>
                    <a:lnTo>
                      <a:pt x="0" y="18"/>
                    </a:lnTo>
                    <a:lnTo>
                      <a:pt x="6" y="24"/>
                    </a:lnTo>
                    <a:lnTo>
                      <a:pt x="18" y="30"/>
                    </a:lnTo>
                    <a:lnTo>
                      <a:pt x="24"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7" name="Macedonia" descr="© INSCALE GmbH, 05.05.2010&#10;http://www.presentationload.com/">
                <a:extLst>
                  <a:ext uri="{FF2B5EF4-FFF2-40B4-BE49-F238E27FC236}">
                    <a16:creationId xmlns:a16="http://schemas.microsoft.com/office/drawing/2014/main" id="{0E686657-D9E4-1B72-CFEE-48683156A6CA}"/>
                  </a:ext>
                </a:extLst>
              </p:cNvPr>
              <p:cNvSpPr>
                <a:spLocks/>
              </p:cNvSpPr>
              <p:nvPr/>
            </p:nvSpPr>
            <p:spPr bwMode="gray">
              <a:xfrm>
                <a:off x="6188498" y="2418589"/>
                <a:ext cx="77451" cy="60855"/>
              </a:xfrm>
              <a:custGeom>
                <a:avLst/>
                <a:gdLst>
                  <a:gd name="T0" fmla="*/ 2147483647 w 162"/>
                  <a:gd name="T1" fmla="*/ 2147483647 h 126"/>
                  <a:gd name="T2" fmla="*/ 2147483647 w 162"/>
                  <a:gd name="T3" fmla="*/ 2147483647 h 126"/>
                  <a:gd name="T4" fmla="*/ 2147483647 w 162"/>
                  <a:gd name="T5" fmla="*/ 2147483647 h 126"/>
                  <a:gd name="T6" fmla="*/ 2147483647 w 162"/>
                  <a:gd name="T7" fmla="*/ 2147483647 h 126"/>
                  <a:gd name="T8" fmla="*/ 2147483647 w 162"/>
                  <a:gd name="T9" fmla="*/ 0 h 126"/>
                  <a:gd name="T10" fmla="*/ 2147483647 w 162"/>
                  <a:gd name="T11" fmla="*/ 2147483647 h 126"/>
                  <a:gd name="T12" fmla="*/ 2147483647 w 162"/>
                  <a:gd name="T13" fmla="*/ 2147483647 h 126"/>
                  <a:gd name="T14" fmla="*/ 2147483647 w 162"/>
                  <a:gd name="T15" fmla="*/ 2147483647 h 126"/>
                  <a:gd name="T16" fmla="*/ 2147483647 w 162"/>
                  <a:gd name="T17" fmla="*/ 2147483647 h 126"/>
                  <a:gd name="T18" fmla="*/ 2147483647 w 162"/>
                  <a:gd name="T19" fmla="*/ 2147483647 h 126"/>
                  <a:gd name="T20" fmla="*/ 2147483647 w 162"/>
                  <a:gd name="T21" fmla="*/ 2147483647 h 126"/>
                  <a:gd name="T22" fmla="*/ 0 w 162"/>
                  <a:gd name="T23" fmla="*/ 2147483647 h 126"/>
                  <a:gd name="T24" fmla="*/ 0 w 162"/>
                  <a:gd name="T25" fmla="*/ 2147483647 h 126"/>
                  <a:gd name="T26" fmla="*/ 2147483647 w 162"/>
                  <a:gd name="T27" fmla="*/ 2147483647 h 126"/>
                  <a:gd name="T28" fmla="*/ 2147483647 w 162"/>
                  <a:gd name="T29" fmla="*/ 2147483647 h 126"/>
                  <a:gd name="T30" fmla="*/ 2147483647 w 162"/>
                  <a:gd name="T31" fmla="*/ 2147483647 h 126"/>
                  <a:gd name="T32" fmla="*/ 2147483647 w 162"/>
                  <a:gd name="T33" fmla="*/ 2147483647 h 126"/>
                  <a:gd name="T34" fmla="*/ 2147483647 w 162"/>
                  <a:gd name="T35" fmla="*/ 2147483647 h 126"/>
                  <a:gd name="T36" fmla="*/ 2147483647 w 162"/>
                  <a:gd name="T37" fmla="*/ 2147483647 h 126"/>
                  <a:gd name="T38" fmla="*/ 2147483647 w 162"/>
                  <a:gd name="T39" fmla="*/ 2147483647 h 126"/>
                  <a:gd name="T40" fmla="*/ 2147483647 w 162"/>
                  <a:gd name="T41" fmla="*/ 2147483647 h 126"/>
                  <a:gd name="T42" fmla="*/ 2147483647 w 162"/>
                  <a:gd name="T43" fmla="*/ 2147483647 h 126"/>
                  <a:gd name="T44" fmla="*/ 2147483647 w 162"/>
                  <a:gd name="T45" fmla="*/ 2147483647 h 126"/>
                  <a:gd name="T46" fmla="*/ 2147483647 w 162"/>
                  <a:gd name="T47" fmla="*/ 2147483647 h 126"/>
                  <a:gd name="T48" fmla="*/ 2147483647 w 162"/>
                  <a:gd name="T49" fmla="*/ 2147483647 h 126"/>
                  <a:gd name="T50" fmla="*/ 2147483647 w 162"/>
                  <a:gd name="T51" fmla="*/ 2147483647 h 126"/>
                  <a:gd name="T52" fmla="*/ 2147483647 w 162"/>
                  <a:gd name="T53" fmla="*/ 2147483647 h 126"/>
                  <a:gd name="T54" fmla="*/ 2147483647 w 162"/>
                  <a:gd name="T55" fmla="*/ 2147483647 h 126"/>
                  <a:gd name="T56" fmla="*/ 2147483647 w 162"/>
                  <a:gd name="T57" fmla="*/ 2147483647 h 126"/>
                  <a:gd name="T58" fmla="*/ 2147483647 w 162"/>
                  <a:gd name="T59" fmla="*/ 2147483647 h 126"/>
                  <a:gd name="T60" fmla="*/ 2147483647 w 162"/>
                  <a:gd name="T61" fmla="*/ 2147483647 h 126"/>
                  <a:gd name="T62" fmla="*/ 2147483647 w 162"/>
                  <a:gd name="T63" fmla="*/ 2147483647 h 126"/>
                  <a:gd name="T64" fmla="*/ 2147483647 w 162"/>
                  <a:gd name="T65" fmla="*/ 2147483647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26"/>
                  <a:gd name="T101" fmla="*/ 162 w 162"/>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26">
                    <a:moveTo>
                      <a:pt x="150" y="42"/>
                    </a:moveTo>
                    <a:lnTo>
                      <a:pt x="132" y="30"/>
                    </a:lnTo>
                    <a:lnTo>
                      <a:pt x="132" y="18"/>
                    </a:lnTo>
                    <a:lnTo>
                      <a:pt x="126" y="18"/>
                    </a:lnTo>
                    <a:lnTo>
                      <a:pt x="114" y="0"/>
                    </a:lnTo>
                    <a:lnTo>
                      <a:pt x="72" y="6"/>
                    </a:lnTo>
                    <a:lnTo>
                      <a:pt x="66" y="12"/>
                    </a:lnTo>
                    <a:lnTo>
                      <a:pt x="48" y="12"/>
                    </a:lnTo>
                    <a:lnTo>
                      <a:pt x="48" y="24"/>
                    </a:lnTo>
                    <a:lnTo>
                      <a:pt x="24" y="24"/>
                    </a:lnTo>
                    <a:lnTo>
                      <a:pt x="18" y="36"/>
                    </a:lnTo>
                    <a:lnTo>
                      <a:pt x="0" y="42"/>
                    </a:lnTo>
                    <a:lnTo>
                      <a:pt x="0" y="66"/>
                    </a:lnTo>
                    <a:lnTo>
                      <a:pt x="6" y="78"/>
                    </a:lnTo>
                    <a:lnTo>
                      <a:pt x="6" y="102"/>
                    </a:lnTo>
                    <a:lnTo>
                      <a:pt x="12" y="108"/>
                    </a:lnTo>
                    <a:lnTo>
                      <a:pt x="18" y="108"/>
                    </a:lnTo>
                    <a:lnTo>
                      <a:pt x="18" y="126"/>
                    </a:lnTo>
                    <a:lnTo>
                      <a:pt x="42" y="120"/>
                    </a:lnTo>
                    <a:lnTo>
                      <a:pt x="42" y="126"/>
                    </a:lnTo>
                    <a:lnTo>
                      <a:pt x="54" y="120"/>
                    </a:lnTo>
                    <a:lnTo>
                      <a:pt x="60" y="120"/>
                    </a:lnTo>
                    <a:lnTo>
                      <a:pt x="66" y="126"/>
                    </a:lnTo>
                    <a:lnTo>
                      <a:pt x="90" y="126"/>
                    </a:lnTo>
                    <a:lnTo>
                      <a:pt x="96" y="114"/>
                    </a:lnTo>
                    <a:lnTo>
                      <a:pt x="96" y="108"/>
                    </a:lnTo>
                    <a:lnTo>
                      <a:pt x="120" y="108"/>
                    </a:lnTo>
                    <a:lnTo>
                      <a:pt x="132" y="102"/>
                    </a:lnTo>
                    <a:lnTo>
                      <a:pt x="156" y="78"/>
                    </a:lnTo>
                    <a:lnTo>
                      <a:pt x="162" y="66"/>
                    </a:lnTo>
                    <a:lnTo>
                      <a:pt x="162" y="60"/>
                    </a:lnTo>
                    <a:lnTo>
                      <a:pt x="156" y="48"/>
                    </a:lnTo>
                    <a:lnTo>
                      <a:pt x="150"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8" name="Luxembourg" descr="© INSCALE GmbH, 05.05.2010&#10;http://www.presentationload.com/">
                <a:extLst>
                  <a:ext uri="{FF2B5EF4-FFF2-40B4-BE49-F238E27FC236}">
                    <a16:creationId xmlns:a16="http://schemas.microsoft.com/office/drawing/2014/main" id="{9A19AAC0-A2F1-C9A9-2586-A80BDA7FA0F2}"/>
                  </a:ext>
                </a:extLst>
              </p:cNvPr>
              <p:cNvSpPr>
                <a:spLocks/>
              </p:cNvSpPr>
              <p:nvPr/>
            </p:nvSpPr>
            <p:spPr bwMode="gray">
              <a:xfrm>
                <a:off x="5740390" y="2132758"/>
                <a:ext cx="23973" cy="20286"/>
              </a:xfrm>
              <a:custGeom>
                <a:avLst/>
                <a:gdLst>
                  <a:gd name="T0" fmla="*/ 2147483647 w 54"/>
                  <a:gd name="T1" fmla="*/ 2147483647 h 42"/>
                  <a:gd name="T2" fmla="*/ 2147483647 w 54"/>
                  <a:gd name="T3" fmla="*/ 2147483647 h 42"/>
                  <a:gd name="T4" fmla="*/ 2147483647 w 54"/>
                  <a:gd name="T5" fmla="*/ 2147483647 h 42"/>
                  <a:gd name="T6" fmla="*/ 2147483647 w 54"/>
                  <a:gd name="T7" fmla="*/ 2147483647 h 42"/>
                  <a:gd name="T8" fmla="*/ 2147483647 w 54"/>
                  <a:gd name="T9" fmla="*/ 2147483647 h 42"/>
                  <a:gd name="T10" fmla="*/ 2147483647 w 54"/>
                  <a:gd name="T11" fmla="*/ 2147483647 h 42"/>
                  <a:gd name="T12" fmla="*/ 2147483647 w 54"/>
                  <a:gd name="T13" fmla="*/ 2147483647 h 42"/>
                  <a:gd name="T14" fmla="*/ 2147483647 w 54"/>
                  <a:gd name="T15" fmla="*/ 2147483647 h 42"/>
                  <a:gd name="T16" fmla="*/ 2147483647 w 54"/>
                  <a:gd name="T17" fmla="*/ 0 h 42"/>
                  <a:gd name="T18" fmla="*/ 2147483647 w 54"/>
                  <a:gd name="T19" fmla="*/ 0 h 42"/>
                  <a:gd name="T20" fmla="*/ 2147483647 w 54"/>
                  <a:gd name="T21" fmla="*/ 2147483647 h 42"/>
                  <a:gd name="T22" fmla="*/ 2147483647 w 54"/>
                  <a:gd name="T23" fmla="*/ 2147483647 h 42"/>
                  <a:gd name="T24" fmla="*/ 0 w 54"/>
                  <a:gd name="T25" fmla="*/ 2147483647 h 42"/>
                  <a:gd name="T26" fmla="*/ 0 w 54"/>
                  <a:gd name="T27" fmla="*/ 2147483647 h 42"/>
                  <a:gd name="T28" fmla="*/ 2147483647 w 54"/>
                  <a:gd name="T29" fmla="*/ 2147483647 h 42"/>
                  <a:gd name="T30" fmla="*/ 2147483647 w 54"/>
                  <a:gd name="T31" fmla="*/ 2147483647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
                  <a:gd name="T49" fmla="*/ 0 h 42"/>
                  <a:gd name="T50" fmla="*/ 54 w 54"/>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 h="42">
                    <a:moveTo>
                      <a:pt x="18" y="42"/>
                    </a:moveTo>
                    <a:lnTo>
                      <a:pt x="30" y="36"/>
                    </a:lnTo>
                    <a:lnTo>
                      <a:pt x="48" y="42"/>
                    </a:lnTo>
                    <a:lnTo>
                      <a:pt x="54" y="36"/>
                    </a:lnTo>
                    <a:lnTo>
                      <a:pt x="54" y="24"/>
                    </a:lnTo>
                    <a:lnTo>
                      <a:pt x="42" y="18"/>
                    </a:lnTo>
                    <a:lnTo>
                      <a:pt x="36" y="18"/>
                    </a:lnTo>
                    <a:lnTo>
                      <a:pt x="30" y="12"/>
                    </a:lnTo>
                    <a:lnTo>
                      <a:pt x="30" y="0"/>
                    </a:lnTo>
                    <a:lnTo>
                      <a:pt x="24" y="0"/>
                    </a:lnTo>
                    <a:lnTo>
                      <a:pt x="18" y="6"/>
                    </a:lnTo>
                    <a:lnTo>
                      <a:pt x="6" y="12"/>
                    </a:lnTo>
                    <a:lnTo>
                      <a:pt x="0" y="12"/>
                    </a:lnTo>
                    <a:lnTo>
                      <a:pt x="0" y="18"/>
                    </a:lnTo>
                    <a:lnTo>
                      <a:pt x="12" y="30"/>
                    </a:lnTo>
                    <a:lnTo>
                      <a:pt x="18"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9" name="Lithuania" descr="© INSCALE GmbH, 05.05.2010&#10;http://www.presentationload.com/">
                <a:extLst>
                  <a:ext uri="{FF2B5EF4-FFF2-40B4-BE49-F238E27FC236}">
                    <a16:creationId xmlns:a16="http://schemas.microsoft.com/office/drawing/2014/main" id="{0BA18588-2B78-4CE0-F148-187F74B97CA1}"/>
                  </a:ext>
                </a:extLst>
              </p:cNvPr>
              <p:cNvSpPr>
                <a:spLocks/>
              </p:cNvSpPr>
              <p:nvPr/>
            </p:nvSpPr>
            <p:spPr bwMode="gray">
              <a:xfrm>
                <a:off x="6175592" y="1902249"/>
                <a:ext cx="160435" cy="92204"/>
              </a:xfrm>
              <a:custGeom>
                <a:avLst/>
                <a:gdLst>
                  <a:gd name="T0" fmla="*/ 2147483647 w 342"/>
                  <a:gd name="T1" fmla="*/ 2147483647 h 198"/>
                  <a:gd name="T2" fmla="*/ 2147483647 w 342"/>
                  <a:gd name="T3" fmla="*/ 2147483647 h 198"/>
                  <a:gd name="T4" fmla="*/ 2147483647 w 342"/>
                  <a:gd name="T5" fmla="*/ 2147483647 h 198"/>
                  <a:gd name="T6" fmla="*/ 2147483647 w 342"/>
                  <a:gd name="T7" fmla="*/ 2147483647 h 198"/>
                  <a:gd name="T8" fmla="*/ 2147483647 w 342"/>
                  <a:gd name="T9" fmla="*/ 2147483647 h 198"/>
                  <a:gd name="T10" fmla="*/ 2147483647 w 342"/>
                  <a:gd name="T11" fmla="*/ 2147483647 h 198"/>
                  <a:gd name="T12" fmla="*/ 2147483647 w 342"/>
                  <a:gd name="T13" fmla="*/ 2147483647 h 198"/>
                  <a:gd name="T14" fmla="*/ 2147483647 w 342"/>
                  <a:gd name="T15" fmla="*/ 2147483647 h 198"/>
                  <a:gd name="T16" fmla="*/ 2147483647 w 342"/>
                  <a:gd name="T17" fmla="*/ 2147483647 h 198"/>
                  <a:gd name="T18" fmla="*/ 2147483647 w 342"/>
                  <a:gd name="T19" fmla="*/ 2147483647 h 198"/>
                  <a:gd name="T20" fmla="*/ 2147483647 w 342"/>
                  <a:gd name="T21" fmla="*/ 2147483647 h 198"/>
                  <a:gd name="T22" fmla="*/ 2147483647 w 342"/>
                  <a:gd name="T23" fmla="*/ 2147483647 h 198"/>
                  <a:gd name="T24" fmla="*/ 2147483647 w 342"/>
                  <a:gd name="T25" fmla="*/ 0 h 198"/>
                  <a:gd name="T26" fmla="*/ 2147483647 w 342"/>
                  <a:gd name="T27" fmla="*/ 2147483647 h 198"/>
                  <a:gd name="T28" fmla="*/ 0 w 342"/>
                  <a:gd name="T29" fmla="*/ 2147483647 h 198"/>
                  <a:gd name="T30" fmla="*/ 2147483647 w 342"/>
                  <a:gd name="T31" fmla="*/ 2147483647 h 198"/>
                  <a:gd name="T32" fmla="*/ 2147483647 w 342"/>
                  <a:gd name="T33" fmla="*/ 2147483647 h 198"/>
                  <a:gd name="T34" fmla="*/ 2147483647 w 342"/>
                  <a:gd name="T35" fmla="*/ 2147483647 h 198"/>
                  <a:gd name="T36" fmla="*/ 2147483647 w 342"/>
                  <a:gd name="T37" fmla="*/ 2147483647 h 198"/>
                  <a:gd name="T38" fmla="*/ 2147483647 w 342"/>
                  <a:gd name="T39" fmla="*/ 2147483647 h 198"/>
                  <a:gd name="T40" fmla="*/ 2147483647 w 342"/>
                  <a:gd name="T41" fmla="*/ 2147483647 h 198"/>
                  <a:gd name="T42" fmla="*/ 2147483647 w 342"/>
                  <a:gd name="T43" fmla="*/ 2147483647 h 198"/>
                  <a:gd name="T44" fmla="*/ 2147483647 w 342"/>
                  <a:gd name="T45" fmla="*/ 2147483647 h 198"/>
                  <a:gd name="T46" fmla="*/ 2147483647 w 342"/>
                  <a:gd name="T47" fmla="*/ 2147483647 h 198"/>
                  <a:gd name="T48" fmla="*/ 2147483647 w 342"/>
                  <a:gd name="T49" fmla="*/ 2147483647 h 198"/>
                  <a:gd name="T50" fmla="*/ 2147483647 w 342"/>
                  <a:gd name="T51" fmla="*/ 2147483647 h 198"/>
                  <a:gd name="T52" fmla="*/ 2147483647 w 342"/>
                  <a:gd name="T53" fmla="*/ 2147483647 h 198"/>
                  <a:gd name="T54" fmla="*/ 2147483647 w 342"/>
                  <a:gd name="T55" fmla="*/ 2147483647 h 198"/>
                  <a:gd name="T56" fmla="*/ 2147483647 w 342"/>
                  <a:gd name="T57" fmla="*/ 2147483647 h 198"/>
                  <a:gd name="T58" fmla="*/ 2147483647 w 342"/>
                  <a:gd name="T59" fmla="*/ 2147483647 h 198"/>
                  <a:gd name="T60" fmla="*/ 2147483647 w 342"/>
                  <a:gd name="T61" fmla="*/ 2147483647 h 198"/>
                  <a:gd name="T62" fmla="*/ 2147483647 w 342"/>
                  <a:gd name="T63" fmla="*/ 2147483647 h 198"/>
                  <a:gd name="T64" fmla="*/ 2147483647 w 342"/>
                  <a:gd name="T65" fmla="*/ 2147483647 h 198"/>
                  <a:gd name="T66" fmla="*/ 2147483647 w 342"/>
                  <a:gd name="T67" fmla="*/ 2147483647 h 198"/>
                  <a:gd name="T68" fmla="*/ 2147483647 w 342"/>
                  <a:gd name="T69" fmla="*/ 2147483647 h 198"/>
                  <a:gd name="T70" fmla="*/ 2147483647 w 342"/>
                  <a:gd name="T71" fmla="*/ 2147483647 h 198"/>
                  <a:gd name="T72" fmla="*/ 2147483647 w 342"/>
                  <a:gd name="T73" fmla="*/ 2147483647 h 198"/>
                  <a:gd name="T74" fmla="*/ 2147483647 w 342"/>
                  <a:gd name="T75" fmla="*/ 2147483647 h 198"/>
                  <a:gd name="T76" fmla="*/ 2147483647 w 342"/>
                  <a:gd name="T77" fmla="*/ 2147483647 h 198"/>
                  <a:gd name="T78" fmla="*/ 2147483647 w 342"/>
                  <a:gd name="T79" fmla="*/ 2147483647 h 198"/>
                  <a:gd name="T80" fmla="*/ 2147483647 w 342"/>
                  <a:gd name="T81" fmla="*/ 2147483647 h 198"/>
                  <a:gd name="T82" fmla="*/ 2147483647 w 342"/>
                  <a:gd name="T83" fmla="*/ 2147483647 h 198"/>
                  <a:gd name="T84" fmla="*/ 2147483647 w 342"/>
                  <a:gd name="T85" fmla="*/ 2147483647 h 19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2"/>
                  <a:gd name="T130" fmla="*/ 0 h 198"/>
                  <a:gd name="T131" fmla="*/ 342 w 342"/>
                  <a:gd name="T132" fmla="*/ 198 h 19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2" h="198">
                    <a:moveTo>
                      <a:pt x="330" y="60"/>
                    </a:moveTo>
                    <a:lnTo>
                      <a:pt x="312" y="54"/>
                    </a:lnTo>
                    <a:lnTo>
                      <a:pt x="294" y="42"/>
                    </a:lnTo>
                    <a:lnTo>
                      <a:pt x="282" y="30"/>
                    </a:lnTo>
                    <a:lnTo>
                      <a:pt x="276" y="30"/>
                    </a:lnTo>
                    <a:lnTo>
                      <a:pt x="264" y="24"/>
                    </a:lnTo>
                    <a:lnTo>
                      <a:pt x="234" y="24"/>
                    </a:lnTo>
                    <a:lnTo>
                      <a:pt x="228" y="12"/>
                    </a:lnTo>
                    <a:lnTo>
                      <a:pt x="222" y="6"/>
                    </a:lnTo>
                    <a:lnTo>
                      <a:pt x="210" y="6"/>
                    </a:lnTo>
                    <a:lnTo>
                      <a:pt x="198" y="18"/>
                    </a:lnTo>
                    <a:lnTo>
                      <a:pt x="180" y="18"/>
                    </a:lnTo>
                    <a:lnTo>
                      <a:pt x="174" y="12"/>
                    </a:lnTo>
                    <a:lnTo>
                      <a:pt x="162" y="12"/>
                    </a:lnTo>
                    <a:lnTo>
                      <a:pt x="156" y="18"/>
                    </a:lnTo>
                    <a:lnTo>
                      <a:pt x="150" y="18"/>
                    </a:lnTo>
                    <a:lnTo>
                      <a:pt x="144" y="12"/>
                    </a:lnTo>
                    <a:lnTo>
                      <a:pt x="138" y="12"/>
                    </a:lnTo>
                    <a:lnTo>
                      <a:pt x="126" y="6"/>
                    </a:lnTo>
                    <a:lnTo>
                      <a:pt x="120" y="6"/>
                    </a:lnTo>
                    <a:lnTo>
                      <a:pt x="114" y="12"/>
                    </a:lnTo>
                    <a:lnTo>
                      <a:pt x="108" y="12"/>
                    </a:lnTo>
                    <a:lnTo>
                      <a:pt x="102" y="6"/>
                    </a:lnTo>
                    <a:lnTo>
                      <a:pt x="96" y="6"/>
                    </a:lnTo>
                    <a:lnTo>
                      <a:pt x="90" y="0"/>
                    </a:lnTo>
                    <a:lnTo>
                      <a:pt x="72" y="0"/>
                    </a:lnTo>
                    <a:lnTo>
                      <a:pt x="60" y="12"/>
                    </a:lnTo>
                    <a:lnTo>
                      <a:pt x="18" y="12"/>
                    </a:lnTo>
                    <a:lnTo>
                      <a:pt x="6" y="18"/>
                    </a:lnTo>
                    <a:lnTo>
                      <a:pt x="0" y="18"/>
                    </a:lnTo>
                    <a:lnTo>
                      <a:pt x="0" y="60"/>
                    </a:lnTo>
                    <a:lnTo>
                      <a:pt x="12" y="84"/>
                    </a:lnTo>
                    <a:lnTo>
                      <a:pt x="18" y="90"/>
                    </a:lnTo>
                    <a:lnTo>
                      <a:pt x="18" y="96"/>
                    </a:lnTo>
                    <a:lnTo>
                      <a:pt x="30" y="96"/>
                    </a:lnTo>
                    <a:lnTo>
                      <a:pt x="30" y="102"/>
                    </a:lnTo>
                    <a:lnTo>
                      <a:pt x="42" y="102"/>
                    </a:lnTo>
                    <a:lnTo>
                      <a:pt x="48" y="108"/>
                    </a:lnTo>
                    <a:lnTo>
                      <a:pt x="72" y="108"/>
                    </a:lnTo>
                    <a:lnTo>
                      <a:pt x="84" y="102"/>
                    </a:lnTo>
                    <a:lnTo>
                      <a:pt x="102" y="102"/>
                    </a:lnTo>
                    <a:lnTo>
                      <a:pt x="108" y="114"/>
                    </a:lnTo>
                    <a:lnTo>
                      <a:pt x="108" y="132"/>
                    </a:lnTo>
                    <a:lnTo>
                      <a:pt x="96" y="144"/>
                    </a:lnTo>
                    <a:lnTo>
                      <a:pt x="102" y="162"/>
                    </a:lnTo>
                    <a:lnTo>
                      <a:pt x="120" y="162"/>
                    </a:lnTo>
                    <a:lnTo>
                      <a:pt x="138" y="168"/>
                    </a:lnTo>
                    <a:lnTo>
                      <a:pt x="144" y="168"/>
                    </a:lnTo>
                    <a:lnTo>
                      <a:pt x="156" y="174"/>
                    </a:lnTo>
                    <a:lnTo>
                      <a:pt x="156" y="198"/>
                    </a:lnTo>
                    <a:lnTo>
                      <a:pt x="162" y="198"/>
                    </a:lnTo>
                    <a:lnTo>
                      <a:pt x="168" y="192"/>
                    </a:lnTo>
                    <a:lnTo>
                      <a:pt x="180" y="192"/>
                    </a:lnTo>
                    <a:lnTo>
                      <a:pt x="192" y="186"/>
                    </a:lnTo>
                    <a:lnTo>
                      <a:pt x="198" y="186"/>
                    </a:lnTo>
                    <a:lnTo>
                      <a:pt x="204" y="192"/>
                    </a:lnTo>
                    <a:lnTo>
                      <a:pt x="204" y="198"/>
                    </a:lnTo>
                    <a:lnTo>
                      <a:pt x="234" y="198"/>
                    </a:lnTo>
                    <a:lnTo>
                      <a:pt x="234" y="180"/>
                    </a:lnTo>
                    <a:lnTo>
                      <a:pt x="246" y="192"/>
                    </a:lnTo>
                    <a:lnTo>
                      <a:pt x="252" y="180"/>
                    </a:lnTo>
                    <a:lnTo>
                      <a:pt x="258" y="174"/>
                    </a:lnTo>
                    <a:lnTo>
                      <a:pt x="270" y="168"/>
                    </a:lnTo>
                    <a:lnTo>
                      <a:pt x="288" y="168"/>
                    </a:lnTo>
                    <a:lnTo>
                      <a:pt x="288" y="174"/>
                    </a:lnTo>
                    <a:lnTo>
                      <a:pt x="282" y="180"/>
                    </a:lnTo>
                    <a:lnTo>
                      <a:pt x="294" y="180"/>
                    </a:lnTo>
                    <a:lnTo>
                      <a:pt x="294" y="174"/>
                    </a:lnTo>
                    <a:lnTo>
                      <a:pt x="288" y="168"/>
                    </a:lnTo>
                    <a:lnTo>
                      <a:pt x="288" y="156"/>
                    </a:lnTo>
                    <a:lnTo>
                      <a:pt x="282" y="150"/>
                    </a:lnTo>
                    <a:lnTo>
                      <a:pt x="282" y="144"/>
                    </a:lnTo>
                    <a:lnTo>
                      <a:pt x="294" y="144"/>
                    </a:lnTo>
                    <a:lnTo>
                      <a:pt x="294" y="138"/>
                    </a:lnTo>
                    <a:lnTo>
                      <a:pt x="288" y="126"/>
                    </a:lnTo>
                    <a:lnTo>
                      <a:pt x="288" y="120"/>
                    </a:lnTo>
                    <a:lnTo>
                      <a:pt x="294" y="114"/>
                    </a:lnTo>
                    <a:lnTo>
                      <a:pt x="312" y="114"/>
                    </a:lnTo>
                    <a:lnTo>
                      <a:pt x="306" y="96"/>
                    </a:lnTo>
                    <a:lnTo>
                      <a:pt x="312" y="96"/>
                    </a:lnTo>
                    <a:lnTo>
                      <a:pt x="318" y="102"/>
                    </a:lnTo>
                    <a:lnTo>
                      <a:pt x="336" y="102"/>
                    </a:lnTo>
                    <a:lnTo>
                      <a:pt x="342" y="96"/>
                    </a:lnTo>
                    <a:lnTo>
                      <a:pt x="324" y="78"/>
                    </a:lnTo>
                    <a:lnTo>
                      <a:pt x="324" y="72"/>
                    </a:lnTo>
                    <a:lnTo>
                      <a:pt x="330" y="66"/>
                    </a:lnTo>
                    <a:lnTo>
                      <a:pt x="330" y="6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0" name="Liechtenstein" descr="© INSCALE GmbH, 05.05.2010&#10;http://www.presentationload.com/">
                <a:extLst>
                  <a:ext uri="{FF2B5EF4-FFF2-40B4-BE49-F238E27FC236}">
                    <a16:creationId xmlns:a16="http://schemas.microsoft.com/office/drawing/2014/main" id="{B1605253-445A-E34F-A312-4D87528C66C3}"/>
                  </a:ext>
                </a:extLst>
              </p:cNvPr>
              <p:cNvSpPr>
                <a:spLocks/>
              </p:cNvSpPr>
              <p:nvPr/>
            </p:nvSpPr>
            <p:spPr bwMode="gray">
              <a:xfrm>
                <a:off x="5847346" y="2236027"/>
                <a:ext cx="7376" cy="11064"/>
              </a:xfrm>
              <a:custGeom>
                <a:avLst/>
                <a:gdLst>
                  <a:gd name="T0" fmla="*/ 2147483647 w 18"/>
                  <a:gd name="T1" fmla="*/ 0 h 24"/>
                  <a:gd name="T2" fmla="*/ 2147483647 w 18"/>
                  <a:gd name="T3" fmla="*/ 2147483647 h 24"/>
                  <a:gd name="T4" fmla="*/ 0 w 18"/>
                  <a:gd name="T5" fmla="*/ 2147483647 h 24"/>
                  <a:gd name="T6" fmla="*/ 0 w 18"/>
                  <a:gd name="T7" fmla="*/ 2147483647 h 24"/>
                  <a:gd name="T8" fmla="*/ 2147483647 w 18"/>
                  <a:gd name="T9" fmla="*/ 2147483647 h 24"/>
                  <a:gd name="T10" fmla="*/ 2147483647 w 18"/>
                  <a:gd name="T11" fmla="*/ 0 h 24"/>
                  <a:gd name="T12" fmla="*/ 2147483647 w 18"/>
                  <a:gd name="T13" fmla="*/ 0 h 24"/>
                  <a:gd name="T14" fmla="*/ 0 60000 65536"/>
                  <a:gd name="T15" fmla="*/ 0 60000 65536"/>
                  <a:gd name="T16" fmla="*/ 0 60000 65536"/>
                  <a:gd name="T17" fmla="*/ 0 60000 65536"/>
                  <a:gd name="T18" fmla="*/ 0 60000 65536"/>
                  <a:gd name="T19" fmla="*/ 0 60000 65536"/>
                  <a:gd name="T20" fmla="*/ 0 60000 65536"/>
                  <a:gd name="T21" fmla="*/ 0 w 18"/>
                  <a:gd name="T22" fmla="*/ 0 h 24"/>
                  <a:gd name="T23" fmla="*/ 18 w 18"/>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4">
                    <a:moveTo>
                      <a:pt x="12" y="0"/>
                    </a:moveTo>
                    <a:lnTo>
                      <a:pt x="6" y="6"/>
                    </a:lnTo>
                    <a:lnTo>
                      <a:pt x="0" y="18"/>
                    </a:lnTo>
                    <a:lnTo>
                      <a:pt x="0" y="24"/>
                    </a:lnTo>
                    <a:lnTo>
                      <a:pt x="18" y="24"/>
                    </a:lnTo>
                    <a:lnTo>
                      <a:pt x="18" y="0"/>
                    </a:lnTo>
                    <a:lnTo>
                      <a:pt x="12" y="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1" name="Latvia" descr="© INSCALE GmbH, 05.05.2010&#10;http://www.presentationload.com/">
                <a:extLst>
                  <a:ext uri="{FF2B5EF4-FFF2-40B4-BE49-F238E27FC236}">
                    <a16:creationId xmlns:a16="http://schemas.microsoft.com/office/drawing/2014/main" id="{4B358FB2-EF39-C677-3D8D-35F9DF556BD9}"/>
                  </a:ext>
                </a:extLst>
              </p:cNvPr>
              <p:cNvSpPr>
                <a:spLocks/>
              </p:cNvSpPr>
              <p:nvPr/>
            </p:nvSpPr>
            <p:spPr bwMode="gray">
              <a:xfrm>
                <a:off x="6171903" y="1845082"/>
                <a:ext cx="201004" cy="84827"/>
              </a:xfrm>
              <a:custGeom>
                <a:avLst/>
                <a:gdLst>
                  <a:gd name="T0" fmla="*/ 2147483647 w 426"/>
                  <a:gd name="T1" fmla="*/ 2147483647 h 180"/>
                  <a:gd name="T2" fmla="*/ 2147483647 w 426"/>
                  <a:gd name="T3" fmla="*/ 2147483647 h 180"/>
                  <a:gd name="T4" fmla="*/ 2147483647 w 426"/>
                  <a:gd name="T5" fmla="*/ 2147483647 h 180"/>
                  <a:gd name="T6" fmla="*/ 2147483647 w 426"/>
                  <a:gd name="T7" fmla="*/ 2147483647 h 180"/>
                  <a:gd name="T8" fmla="*/ 2147483647 w 426"/>
                  <a:gd name="T9" fmla="*/ 2147483647 h 180"/>
                  <a:gd name="T10" fmla="*/ 2147483647 w 426"/>
                  <a:gd name="T11" fmla="*/ 2147483647 h 180"/>
                  <a:gd name="T12" fmla="*/ 2147483647 w 426"/>
                  <a:gd name="T13" fmla="*/ 2147483647 h 180"/>
                  <a:gd name="T14" fmla="*/ 2147483647 w 426"/>
                  <a:gd name="T15" fmla="*/ 2147483647 h 180"/>
                  <a:gd name="T16" fmla="*/ 2147483647 w 426"/>
                  <a:gd name="T17" fmla="*/ 2147483647 h 180"/>
                  <a:gd name="T18" fmla="*/ 2147483647 w 426"/>
                  <a:gd name="T19" fmla="*/ 2147483647 h 180"/>
                  <a:gd name="T20" fmla="*/ 2147483647 w 426"/>
                  <a:gd name="T21" fmla="*/ 2147483647 h 180"/>
                  <a:gd name="T22" fmla="*/ 2147483647 w 426"/>
                  <a:gd name="T23" fmla="*/ 2147483647 h 180"/>
                  <a:gd name="T24" fmla="*/ 2147483647 w 426"/>
                  <a:gd name="T25" fmla="*/ 2147483647 h 180"/>
                  <a:gd name="T26" fmla="*/ 2147483647 w 426"/>
                  <a:gd name="T27" fmla="*/ 2147483647 h 180"/>
                  <a:gd name="T28" fmla="*/ 2147483647 w 426"/>
                  <a:gd name="T29" fmla="*/ 2147483647 h 180"/>
                  <a:gd name="T30" fmla="*/ 2147483647 w 426"/>
                  <a:gd name="T31" fmla="*/ 2147483647 h 180"/>
                  <a:gd name="T32" fmla="*/ 2147483647 w 426"/>
                  <a:gd name="T33" fmla="*/ 2147483647 h 180"/>
                  <a:gd name="T34" fmla="*/ 2147483647 w 426"/>
                  <a:gd name="T35" fmla="*/ 2147483647 h 180"/>
                  <a:gd name="T36" fmla="*/ 2147483647 w 426"/>
                  <a:gd name="T37" fmla="*/ 2147483647 h 180"/>
                  <a:gd name="T38" fmla="*/ 2147483647 w 426"/>
                  <a:gd name="T39" fmla="*/ 2147483647 h 180"/>
                  <a:gd name="T40" fmla="*/ 2147483647 w 426"/>
                  <a:gd name="T41" fmla="*/ 2147483647 h 180"/>
                  <a:gd name="T42" fmla="*/ 2147483647 w 426"/>
                  <a:gd name="T43" fmla="*/ 2147483647 h 180"/>
                  <a:gd name="T44" fmla="*/ 2147483647 w 426"/>
                  <a:gd name="T45" fmla="*/ 2147483647 h 180"/>
                  <a:gd name="T46" fmla="*/ 2147483647 w 426"/>
                  <a:gd name="T47" fmla="*/ 2147483647 h 180"/>
                  <a:gd name="T48" fmla="*/ 2147483647 w 426"/>
                  <a:gd name="T49" fmla="*/ 2147483647 h 180"/>
                  <a:gd name="T50" fmla="*/ 2147483647 w 426"/>
                  <a:gd name="T51" fmla="*/ 2147483647 h 180"/>
                  <a:gd name="T52" fmla="*/ 2147483647 w 426"/>
                  <a:gd name="T53" fmla="*/ 2147483647 h 180"/>
                  <a:gd name="T54" fmla="*/ 2147483647 w 426"/>
                  <a:gd name="T55" fmla="*/ 2147483647 h 180"/>
                  <a:gd name="T56" fmla="*/ 2147483647 w 426"/>
                  <a:gd name="T57" fmla="*/ 2147483647 h 180"/>
                  <a:gd name="T58" fmla="*/ 2147483647 w 426"/>
                  <a:gd name="T59" fmla="*/ 2147483647 h 180"/>
                  <a:gd name="T60" fmla="*/ 2147483647 w 426"/>
                  <a:gd name="T61" fmla="*/ 0 h 180"/>
                  <a:gd name="T62" fmla="*/ 2147483647 w 426"/>
                  <a:gd name="T63" fmla="*/ 2147483647 h 180"/>
                  <a:gd name="T64" fmla="*/ 2147483647 w 426"/>
                  <a:gd name="T65" fmla="*/ 2147483647 h 180"/>
                  <a:gd name="T66" fmla="*/ 2147483647 w 426"/>
                  <a:gd name="T67" fmla="*/ 2147483647 h 180"/>
                  <a:gd name="T68" fmla="*/ 2147483647 w 426"/>
                  <a:gd name="T69" fmla="*/ 2147483647 h 180"/>
                  <a:gd name="T70" fmla="*/ 2147483647 w 426"/>
                  <a:gd name="T71" fmla="*/ 2147483647 h 180"/>
                  <a:gd name="T72" fmla="*/ 2147483647 w 426"/>
                  <a:gd name="T73" fmla="*/ 2147483647 h 180"/>
                  <a:gd name="T74" fmla="*/ 2147483647 w 426"/>
                  <a:gd name="T75" fmla="*/ 2147483647 h 180"/>
                  <a:gd name="T76" fmla="*/ 2147483647 w 426"/>
                  <a:gd name="T77" fmla="*/ 2147483647 h 180"/>
                  <a:gd name="T78" fmla="*/ 2147483647 w 426"/>
                  <a:gd name="T79" fmla="*/ 2147483647 h 180"/>
                  <a:gd name="T80" fmla="*/ 2147483647 w 426"/>
                  <a:gd name="T81" fmla="*/ 2147483647 h 180"/>
                  <a:gd name="T82" fmla="*/ 2147483647 w 426"/>
                  <a:gd name="T83" fmla="*/ 2147483647 h 180"/>
                  <a:gd name="T84" fmla="*/ 0 w 426"/>
                  <a:gd name="T85" fmla="*/ 2147483647 h 180"/>
                  <a:gd name="T86" fmla="*/ 2147483647 w 426"/>
                  <a:gd name="T87" fmla="*/ 2147483647 h 1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26"/>
                  <a:gd name="T133" fmla="*/ 0 h 180"/>
                  <a:gd name="T134" fmla="*/ 426 w 426"/>
                  <a:gd name="T135" fmla="*/ 180 h 1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26" h="180">
                    <a:moveTo>
                      <a:pt x="6" y="144"/>
                    </a:moveTo>
                    <a:lnTo>
                      <a:pt x="6" y="138"/>
                    </a:lnTo>
                    <a:lnTo>
                      <a:pt x="12" y="138"/>
                    </a:lnTo>
                    <a:lnTo>
                      <a:pt x="24" y="132"/>
                    </a:lnTo>
                    <a:lnTo>
                      <a:pt x="66" y="132"/>
                    </a:lnTo>
                    <a:lnTo>
                      <a:pt x="78" y="120"/>
                    </a:lnTo>
                    <a:lnTo>
                      <a:pt x="96" y="120"/>
                    </a:lnTo>
                    <a:lnTo>
                      <a:pt x="102" y="126"/>
                    </a:lnTo>
                    <a:lnTo>
                      <a:pt x="108" y="126"/>
                    </a:lnTo>
                    <a:lnTo>
                      <a:pt x="114" y="132"/>
                    </a:lnTo>
                    <a:lnTo>
                      <a:pt x="120" y="132"/>
                    </a:lnTo>
                    <a:lnTo>
                      <a:pt x="126" y="126"/>
                    </a:lnTo>
                    <a:lnTo>
                      <a:pt x="132" y="126"/>
                    </a:lnTo>
                    <a:lnTo>
                      <a:pt x="144" y="132"/>
                    </a:lnTo>
                    <a:lnTo>
                      <a:pt x="150" y="132"/>
                    </a:lnTo>
                    <a:lnTo>
                      <a:pt x="156" y="138"/>
                    </a:lnTo>
                    <a:lnTo>
                      <a:pt x="162" y="138"/>
                    </a:lnTo>
                    <a:lnTo>
                      <a:pt x="168" y="132"/>
                    </a:lnTo>
                    <a:lnTo>
                      <a:pt x="180" y="132"/>
                    </a:lnTo>
                    <a:lnTo>
                      <a:pt x="186" y="138"/>
                    </a:lnTo>
                    <a:lnTo>
                      <a:pt x="204" y="138"/>
                    </a:lnTo>
                    <a:lnTo>
                      <a:pt x="216" y="126"/>
                    </a:lnTo>
                    <a:lnTo>
                      <a:pt x="228" y="126"/>
                    </a:lnTo>
                    <a:lnTo>
                      <a:pt x="234" y="132"/>
                    </a:lnTo>
                    <a:lnTo>
                      <a:pt x="240" y="144"/>
                    </a:lnTo>
                    <a:lnTo>
                      <a:pt x="270" y="144"/>
                    </a:lnTo>
                    <a:lnTo>
                      <a:pt x="282" y="150"/>
                    </a:lnTo>
                    <a:lnTo>
                      <a:pt x="288" y="150"/>
                    </a:lnTo>
                    <a:lnTo>
                      <a:pt x="300" y="162"/>
                    </a:lnTo>
                    <a:lnTo>
                      <a:pt x="318" y="174"/>
                    </a:lnTo>
                    <a:lnTo>
                      <a:pt x="336" y="180"/>
                    </a:lnTo>
                    <a:lnTo>
                      <a:pt x="360" y="168"/>
                    </a:lnTo>
                    <a:lnTo>
                      <a:pt x="378" y="168"/>
                    </a:lnTo>
                    <a:lnTo>
                      <a:pt x="384" y="174"/>
                    </a:lnTo>
                    <a:lnTo>
                      <a:pt x="390" y="168"/>
                    </a:lnTo>
                    <a:lnTo>
                      <a:pt x="396" y="168"/>
                    </a:lnTo>
                    <a:lnTo>
                      <a:pt x="402" y="162"/>
                    </a:lnTo>
                    <a:lnTo>
                      <a:pt x="408" y="150"/>
                    </a:lnTo>
                    <a:lnTo>
                      <a:pt x="414" y="144"/>
                    </a:lnTo>
                    <a:lnTo>
                      <a:pt x="420" y="150"/>
                    </a:lnTo>
                    <a:lnTo>
                      <a:pt x="426" y="150"/>
                    </a:lnTo>
                    <a:lnTo>
                      <a:pt x="426" y="126"/>
                    </a:lnTo>
                    <a:lnTo>
                      <a:pt x="414" y="114"/>
                    </a:lnTo>
                    <a:lnTo>
                      <a:pt x="408" y="102"/>
                    </a:lnTo>
                    <a:lnTo>
                      <a:pt x="402" y="96"/>
                    </a:lnTo>
                    <a:lnTo>
                      <a:pt x="378" y="90"/>
                    </a:lnTo>
                    <a:lnTo>
                      <a:pt x="384" y="72"/>
                    </a:lnTo>
                    <a:lnTo>
                      <a:pt x="402" y="72"/>
                    </a:lnTo>
                    <a:lnTo>
                      <a:pt x="402" y="66"/>
                    </a:lnTo>
                    <a:lnTo>
                      <a:pt x="396" y="60"/>
                    </a:lnTo>
                    <a:lnTo>
                      <a:pt x="384" y="54"/>
                    </a:lnTo>
                    <a:lnTo>
                      <a:pt x="372" y="42"/>
                    </a:lnTo>
                    <a:lnTo>
                      <a:pt x="354" y="42"/>
                    </a:lnTo>
                    <a:lnTo>
                      <a:pt x="348" y="36"/>
                    </a:lnTo>
                    <a:lnTo>
                      <a:pt x="330" y="36"/>
                    </a:lnTo>
                    <a:lnTo>
                      <a:pt x="324" y="42"/>
                    </a:lnTo>
                    <a:lnTo>
                      <a:pt x="306" y="42"/>
                    </a:lnTo>
                    <a:lnTo>
                      <a:pt x="288" y="24"/>
                    </a:lnTo>
                    <a:lnTo>
                      <a:pt x="276" y="18"/>
                    </a:lnTo>
                    <a:lnTo>
                      <a:pt x="270" y="12"/>
                    </a:lnTo>
                    <a:lnTo>
                      <a:pt x="246" y="0"/>
                    </a:lnTo>
                    <a:lnTo>
                      <a:pt x="216" y="0"/>
                    </a:lnTo>
                    <a:lnTo>
                      <a:pt x="186" y="12"/>
                    </a:lnTo>
                    <a:lnTo>
                      <a:pt x="174" y="12"/>
                    </a:lnTo>
                    <a:lnTo>
                      <a:pt x="180" y="24"/>
                    </a:lnTo>
                    <a:lnTo>
                      <a:pt x="180" y="30"/>
                    </a:lnTo>
                    <a:lnTo>
                      <a:pt x="186" y="42"/>
                    </a:lnTo>
                    <a:lnTo>
                      <a:pt x="186" y="60"/>
                    </a:lnTo>
                    <a:lnTo>
                      <a:pt x="192" y="66"/>
                    </a:lnTo>
                    <a:lnTo>
                      <a:pt x="186" y="78"/>
                    </a:lnTo>
                    <a:lnTo>
                      <a:pt x="156" y="78"/>
                    </a:lnTo>
                    <a:lnTo>
                      <a:pt x="138" y="72"/>
                    </a:lnTo>
                    <a:lnTo>
                      <a:pt x="126" y="72"/>
                    </a:lnTo>
                    <a:lnTo>
                      <a:pt x="114" y="54"/>
                    </a:lnTo>
                    <a:lnTo>
                      <a:pt x="84" y="24"/>
                    </a:lnTo>
                    <a:lnTo>
                      <a:pt x="72" y="24"/>
                    </a:lnTo>
                    <a:lnTo>
                      <a:pt x="60" y="30"/>
                    </a:lnTo>
                    <a:lnTo>
                      <a:pt x="48" y="30"/>
                    </a:lnTo>
                    <a:lnTo>
                      <a:pt x="36" y="36"/>
                    </a:lnTo>
                    <a:lnTo>
                      <a:pt x="30" y="42"/>
                    </a:lnTo>
                    <a:lnTo>
                      <a:pt x="24" y="54"/>
                    </a:lnTo>
                    <a:lnTo>
                      <a:pt x="24" y="66"/>
                    </a:lnTo>
                    <a:lnTo>
                      <a:pt x="18" y="78"/>
                    </a:lnTo>
                    <a:lnTo>
                      <a:pt x="6" y="84"/>
                    </a:lnTo>
                    <a:lnTo>
                      <a:pt x="0" y="96"/>
                    </a:lnTo>
                    <a:lnTo>
                      <a:pt x="0" y="120"/>
                    </a:lnTo>
                    <a:lnTo>
                      <a:pt x="6" y="132"/>
                    </a:lnTo>
                    <a:lnTo>
                      <a:pt x="6" y="150"/>
                    </a:lnTo>
                    <a:lnTo>
                      <a:pt x="6" y="14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2" name="Kosovo" descr="© INSCALE GmbH, 05.05.2010&#10;http://www.presentationload.com/">
                <a:extLst>
                  <a:ext uri="{FF2B5EF4-FFF2-40B4-BE49-F238E27FC236}">
                    <a16:creationId xmlns:a16="http://schemas.microsoft.com/office/drawing/2014/main" id="{E42A0502-15CF-0349-BED7-46DE84E07D38}"/>
                  </a:ext>
                </a:extLst>
              </p:cNvPr>
              <p:cNvSpPr>
                <a:spLocks noEditPoints="1"/>
              </p:cNvSpPr>
              <p:nvPr/>
            </p:nvSpPr>
            <p:spPr bwMode="gray">
              <a:xfrm>
                <a:off x="6173524" y="2375802"/>
                <a:ext cx="60776" cy="61228"/>
              </a:xfrm>
              <a:custGeom>
                <a:avLst/>
                <a:gdLst/>
                <a:ahLst/>
                <a:cxnLst>
                  <a:cxn ang="0">
                    <a:pos x="6" y="75"/>
                  </a:cxn>
                  <a:cxn ang="0">
                    <a:pos x="0" y="72"/>
                  </a:cxn>
                  <a:cxn ang="0">
                    <a:pos x="227" y="122"/>
                  </a:cxn>
                  <a:cxn ang="0">
                    <a:pos x="218" y="127"/>
                  </a:cxn>
                  <a:cxn ang="0">
                    <a:pos x="214" y="120"/>
                  </a:cxn>
                  <a:cxn ang="0">
                    <a:pos x="206" y="113"/>
                  </a:cxn>
                  <a:cxn ang="0">
                    <a:pos x="197" y="111"/>
                  </a:cxn>
                  <a:cxn ang="0">
                    <a:pos x="190" y="110"/>
                  </a:cxn>
                  <a:cxn ang="0">
                    <a:pos x="185" y="110"/>
                  </a:cxn>
                  <a:cxn ang="0">
                    <a:pos x="185" y="101"/>
                  </a:cxn>
                  <a:cxn ang="0">
                    <a:pos x="189" y="95"/>
                  </a:cxn>
                  <a:cxn ang="0">
                    <a:pos x="187" y="84"/>
                  </a:cxn>
                  <a:cxn ang="0">
                    <a:pos x="177" y="78"/>
                  </a:cxn>
                  <a:cxn ang="0">
                    <a:pos x="169" y="76"/>
                  </a:cxn>
                  <a:cxn ang="0">
                    <a:pos x="170" y="61"/>
                  </a:cxn>
                  <a:cxn ang="0">
                    <a:pos x="165" y="56"/>
                  </a:cxn>
                  <a:cxn ang="0">
                    <a:pos x="161" y="61"/>
                  </a:cxn>
                  <a:cxn ang="0">
                    <a:pos x="157" y="53"/>
                  </a:cxn>
                  <a:cxn ang="0">
                    <a:pos x="158" y="35"/>
                  </a:cxn>
                  <a:cxn ang="0">
                    <a:pos x="154" y="32"/>
                  </a:cxn>
                  <a:cxn ang="0">
                    <a:pos x="147" y="32"/>
                  </a:cxn>
                  <a:cxn ang="0">
                    <a:pos x="137" y="32"/>
                  </a:cxn>
                  <a:cxn ang="0">
                    <a:pos x="126" y="27"/>
                  </a:cxn>
                  <a:cxn ang="0">
                    <a:pos x="131" y="20"/>
                  </a:cxn>
                  <a:cxn ang="0">
                    <a:pos x="130" y="12"/>
                  </a:cxn>
                  <a:cxn ang="0">
                    <a:pos x="122" y="0"/>
                  </a:cxn>
                  <a:cxn ang="0">
                    <a:pos x="115" y="6"/>
                  </a:cxn>
                  <a:cxn ang="0">
                    <a:pos x="104" y="13"/>
                  </a:cxn>
                  <a:cxn ang="0">
                    <a:pos x="96" y="15"/>
                  </a:cxn>
                  <a:cxn ang="0">
                    <a:pos x="89" y="13"/>
                  </a:cxn>
                  <a:cxn ang="0">
                    <a:pos x="91" y="22"/>
                  </a:cxn>
                  <a:cxn ang="0">
                    <a:pos x="101" y="27"/>
                  </a:cxn>
                  <a:cxn ang="0">
                    <a:pos x="97" y="33"/>
                  </a:cxn>
                  <a:cxn ang="0">
                    <a:pos x="100" y="40"/>
                  </a:cxn>
                  <a:cxn ang="0">
                    <a:pos x="99" y="46"/>
                  </a:cxn>
                  <a:cxn ang="0">
                    <a:pos x="92" y="49"/>
                  </a:cxn>
                  <a:cxn ang="0">
                    <a:pos x="88" y="45"/>
                  </a:cxn>
                  <a:cxn ang="0">
                    <a:pos x="70" y="59"/>
                  </a:cxn>
                  <a:cxn ang="0">
                    <a:pos x="73" y="71"/>
                  </a:cxn>
                  <a:cxn ang="0">
                    <a:pos x="45" y="74"/>
                  </a:cxn>
                  <a:cxn ang="0">
                    <a:pos x="14" y="72"/>
                  </a:cxn>
                  <a:cxn ang="0">
                    <a:pos x="6" y="75"/>
                  </a:cxn>
                  <a:cxn ang="0">
                    <a:pos x="6" y="141"/>
                  </a:cxn>
                  <a:cxn ang="0">
                    <a:pos x="14" y="155"/>
                  </a:cxn>
                  <a:cxn ang="0">
                    <a:pos x="27" y="173"/>
                  </a:cxn>
                  <a:cxn ang="0">
                    <a:pos x="50" y="175"/>
                  </a:cxn>
                  <a:cxn ang="0">
                    <a:pos x="60" y="211"/>
                  </a:cxn>
                  <a:cxn ang="0">
                    <a:pos x="60" y="237"/>
                  </a:cxn>
                  <a:cxn ang="0">
                    <a:pos x="92" y="226"/>
                  </a:cxn>
                  <a:cxn ang="0">
                    <a:pos x="138" y="205"/>
                  </a:cxn>
                  <a:cxn ang="0">
                    <a:pos x="146" y="184"/>
                  </a:cxn>
                  <a:cxn ang="0">
                    <a:pos x="189" y="173"/>
                  </a:cxn>
                  <a:cxn ang="0">
                    <a:pos x="209" y="163"/>
                  </a:cxn>
                  <a:cxn ang="0">
                    <a:pos x="217" y="156"/>
                  </a:cxn>
                  <a:cxn ang="0">
                    <a:pos x="225" y="144"/>
                  </a:cxn>
                  <a:cxn ang="0">
                    <a:pos x="228" y="137"/>
                  </a:cxn>
                  <a:cxn ang="0">
                    <a:pos x="232" y="129"/>
                  </a:cxn>
                </a:cxnLst>
                <a:rect l="0" t="0" r="r" b="b"/>
                <a:pathLst>
                  <a:path w="232" h="237">
                    <a:moveTo>
                      <a:pt x="0" y="72"/>
                    </a:moveTo>
                    <a:cubicBezTo>
                      <a:pt x="1" y="72"/>
                      <a:pt x="2" y="73"/>
                      <a:pt x="6" y="75"/>
                    </a:cubicBezTo>
                    <a:cubicBezTo>
                      <a:pt x="6" y="66"/>
                      <a:pt x="6" y="66"/>
                      <a:pt x="6" y="66"/>
                    </a:cubicBezTo>
                    <a:lnTo>
                      <a:pt x="0" y="72"/>
                    </a:lnTo>
                    <a:close/>
                    <a:moveTo>
                      <a:pt x="231" y="124"/>
                    </a:moveTo>
                    <a:cubicBezTo>
                      <a:pt x="227" y="122"/>
                      <a:pt x="227" y="122"/>
                      <a:pt x="227" y="122"/>
                    </a:cubicBezTo>
                    <a:cubicBezTo>
                      <a:pt x="223" y="124"/>
                      <a:pt x="223" y="124"/>
                      <a:pt x="223" y="124"/>
                    </a:cubicBezTo>
                    <a:cubicBezTo>
                      <a:pt x="218" y="127"/>
                      <a:pt x="218" y="127"/>
                      <a:pt x="218" y="127"/>
                    </a:cubicBezTo>
                    <a:cubicBezTo>
                      <a:pt x="216" y="124"/>
                      <a:pt x="216" y="124"/>
                      <a:pt x="216" y="124"/>
                    </a:cubicBezTo>
                    <a:cubicBezTo>
                      <a:pt x="214" y="120"/>
                      <a:pt x="214" y="120"/>
                      <a:pt x="214" y="120"/>
                    </a:cubicBezTo>
                    <a:cubicBezTo>
                      <a:pt x="210" y="117"/>
                      <a:pt x="210" y="117"/>
                      <a:pt x="210" y="117"/>
                    </a:cubicBezTo>
                    <a:cubicBezTo>
                      <a:pt x="206" y="113"/>
                      <a:pt x="206" y="113"/>
                      <a:pt x="206" y="113"/>
                    </a:cubicBezTo>
                    <a:cubicBezTo>
                      <a:pt x="202" y="113"/>
                      <a:pt x="202" y="113"/>
                      <a:pt x="202" y="113"/>
                    </a:cubicBezTo>
                    <a:cubicBezTo>
                      <a:pt x="197" y="111"/>
                      <a:pt x="197" y="111"/>
                      <a:pt x="197" y="111"/>
                    </a:cubicBezTo>
                    <a:cubicBezTo>
                      <a:pt x="195" y="113"/>
                      <a:pt x="195" y="113"/>
                      <a:pt x="195" y="113"/>
                    </a:cubicBezTo>
                    <a:cubicBezTo>
                      <a:pt x="190" y="110"/>
                      <a:pt x="190" y="110"/>
                      <a:pt x="190" y="110"/>
                    </a:cubicBezTo>
                    <a:cubicBezTo>
                      <a:pt x="186" y="111"/>
                      <a:pt x="186" y="111"/>
                      <a:pt x="186" y="111"/>
                    </a:cubicBezTo>
                    <a:cubicBezTo>
                      <a:pt x="185" y="110"/>
                      <a:pt x="185" y="110"/>
                      <a:pt x="185" y="110"/>
                    </a:cubicBezTo>
                    <a:cubicBezTo>
                      <a:pt x="187" y="106"/>
                      <a:pt x="187" y="106"/>
                      <a:pt x="187" y="106"/>
                    </a:cubicBezTo>
                    <a:cubicBezTo>
                      <a:pt x="185" y="101"/>
                      <a:pt x="185" y="101"/>
                      <a:pt x="185" y="101"/>
                    </a:cubicBezTo>
                    <a:cubicBezTo>
                      <a:pt x="189" y="100"/>
                      <a:pt x="189" y="100"/>
                      <a:pt x="189" y="100"/>
                    </a:cubicBezTo>
                    <a:cubicBezTo>
                      <a:pt x="189" y="95"/>
                      <a:pt x="189" y="95"/>
                      <a:pt x="189" y="95"/>
                    </a:cubicBezTo>
                    <a:cubicBezTo>
                      <a:pt x="191" y="85"/>
                      <a:pt x="191" y="85"/>
                      <a:pt x="191" y="85"/>
                    </a:cubicBezTo>
                    <a:cubicBezTo>
                      <a:pt x="187" y="84"/>
                      <a:pt x="187" y="84"/>
                      <a:pt x="187" y="84"/>
                    </a:cubicBezTo>
                    <a:cubicBezTo>
                      <a:pt x="182" y="80"/>
                      <a:pt x="182" y="80"/>
                      <a:pt x="182" y="80"/>
                    </a:cubicBezTo>
                    <a:cubicBezTo>
                      <a:pt x="177" y="78"/>
                      <a:pt x="177" y="78"/>
                      <a:pt x="177" y="78"/>
                    </a:cubicBezTo>
                    <a:cubicBezTo>
                      <a:pt x="172" y="78"/>
                      <a:pt x="172" y="78"/>
                      <a:pt x="172" y="78"/>
                    </a:cubicBezTo>
                    <a:cubicBezTo>
                      <a:pt x="169" y="76"/>
                      <a:pt x="169" y="76"/>
                      <a:pt x="169" y="76"/>
                    </a:cubicBezTo>
                    <a:cubicBezTo>
                      <a:pt x="169" y="71"/>
                      <a:pt x="169" y="71"/>
                      <a:pt x="169" y="71"/>
                    </a:cubicBezTo>
                    <a:cubicBezTo>
                      <a:pt x="170" y="61"/>
                      <a:pt x="170" y="61"/>
                      <a:pt x="170" y="61"/>
                    </a:cubicBezTo>
                    <a:cubicBezTo>
                      <a:pt x="167" y="57"/>
                      <a:pt x="167" y="57"/>
                      <a:pt x="167" y="57"/>
                    </a:cubicBezTo>
                    <a:cubicBezTo>
                      <a:pt x="165" y="56"/>
                      <a:pt x="165" y="56"/>
                      <a:pt x="165" y="56"/>
                    </a:cubicBezTo>
                    <a:cubicBezTo>
                      <a:pt x="163" y="59"/>
                      <a:pt x="163" y="59"/>
                      <a:pt x="163" y="59"/>
                    </a:cubicBezTo>
                    <a:cubicBezTo>
                      <a:pt x="161" y="61"/>
                      <a:pt x="161" y="61"/>
                      <a:pt x="161" y="61"/>
                    </a:cubicBezTo>
                    <a:cubicBezTo>
                      <a:pt x="158" y="60"/>
                      <a:pt x="158" y="60"/>
                      <a:pt x="158" y="60"/>
                    </a:cubicBezTo>
                    <a:cubicBezTo>
                      <a:pt x="157" y="53"/>
                      <a:pt x="157" y="53"/>
                      <a:pt x="157" y="53"/>
                    </a:cubicBezTo>
                    <a:cubicBezTo>
                      <a:pt x="159" y="36"/>
                      <a:pt x="159" y="36"/>
                      <a:pt x="159" y="36"/>
                    </a:cubicBezTo>
                    <a:cubicBezTo>
                      <a:pt x="158" y="35"/>
                      <a:pt x="158" y="35"/>
                      <a:pt x="158" y="35"/>
                    </a:cubicBezTo>
                    <a:cubicBezTo>
                      <a:pt x="151" y="36"/>
                      <a:pt x="151" y="36"/>
                      <a:pt x="151" y="36"/>
                    </a:cubicBezTo>
                    <a:cubicBezTo>
                      <a:pt x="154" y="32"/>
                      <a:pt x="154" y="32"/>
                      <a:pt x="154" y="32"/>
                    </a:cubicBezTo>
                    <a:cubicBezTo>
                      <a:pt x="152" y="29"/>
                      <a:pt x="152" y="29"/>
                      <a:pt x="152" y="29"/>
                    </a:cubicBezTo>
                    <a:cubicBezTo>
                      <a:pt x="147" y="32"/>
                      <a:pt x="147" y="32"/>
                      <a:pt x="147" y="32"/>
                    </a:cubicBezTo>
                    <a:cubicBezTo>
                      <a:pt x="142" y="30"/>
                      <a:pt x="142" y="30"/>
                      <a:pt x="142" y="30"/>
                    </a:cubicBezTo>
                    <a:cubicBezTo>
                      <a:pt x="137" y="32"/>
                      <a:pt x="137" y="32"/>
                      <a:pt x="137" y="32"/>
                    </a:cubicBezTo>
                    <a:cubicBezTo>
                      <a:pt x="132" y="28"/>
                      <a:pt x="132" y="28"/>
                      <a:pt x="132" y="28"/>
                    </a:cubicBezTo>
                    <a:cubicBezTo>
                      <a:pt x="126" y="27"/>
                      <a:pt x="126" y="27"/>
                      <a:pt x="126" y="27"/>
                    </a:cubicBezTo>
                    <a:cubicBezTo>
                      <a:pt x="125" y="24"/>
                      <a:pt x="125" y="24"/>
                      <a:pt x="125" y="24"/>
                    </a:cubicBezTo>
                    <a:cubicBezTo>
                      <a:pt x="131" y="20"/>
                      <a:pt x="131" y="20"/>
                      <a:pt x="131" y="20"/>
                    </a:cubicBezTo>
                    <a:cubicBezTo>
                      <a:pt x="131" y="17"/>
                      <a:pt x="131" y="17"/>
                      <a:pt x="131" y="17"/>
                    </a:cubicBezTo>
                    <a:cubicBezTo>
                      <a:pt x="130" y="12"/>
                      <a:pt x="130" y="12"/>
                      <a:pt x="130" y="12"/>
                    </a:cubicBezTo>
                    <a:cubicBezTo>
                      <a:pt x="126" y="5"/>
                      <a:pt x="126" y="5"/>
                      <a:pt x="126" y="5"/>
                    </a:cubicBezTo>
                    <a:cubicBezTo>
                      <a:pt x="122" y="0"/>
                      <a:pt x="122" y="0"/>
                      <a:pt x="122" y="0"/>
                    </a:cubicBezTo>
                    <a:cubicBezTo>
                      <a:pt x="116" y="2"/>
                      <a:pt x="116" y="2"/>
                      <a:pt x="116" y="2"/>
                    </a:cubicBezTo>
                    <a:cubicBezTo>
                      <a:pt x="115" y="6"/>
                      <a:pt x="115" y="6"/>
                      <a:pt x="115" y="6"/>
                    </a:cubicBezTo>
                    <a:cubicBezTo>
                      <a:pt x="112" y="8"/>
                      <a:pt x="112" y="8"/>
                      <a:pt x="112" y="8"/>
                    </a:cubicBezTo>
                    <a:cubicBezTo>
                      <a:pt x="104" y="13"/>
                      <a:pt x="104" y="13"/>
                      <a:pt x="104" y="13"/>
                    </a:cubicBezTo>
                    <a:cubicBezTo>
                      <a:pt x="100" y="16"/>
                      <a:pt x="100" y="16"/>
                      <a:pt x="100" y="16"/>
                    </a:cubicBezTo>
                    <a:cubicBezTo>
                      <a:pt x="96" y="15"/>
                      <a:pt x="96" y="15"/>
                      <a:pt x="96" y="15"/>
                    </a:cubicBezTo>
                    <a:cubicBezTo>
                      <a:pt x="92" y="17"/>
                      <a:pt x="92" y="17"/>
                      <a:pt x="92" y="17"/>
                    </a:cubicBezTo>
                    <a:cubicBezTo>
                      <a:pt x="89" y="13"/>
                      <a:pt x="89" y="13"/>
                      <a:pt x="89" y="13"/>
                    </a:cubicBezTo>
                    <a:cubicBezTo>
                      <a:pt x="88" y="16"/>
                      <a:pt x="88" y="16"/>
                      <a:pt x="88" y="16"/>
                    </a:cubicBezTo>
                    <a:cubicBezTo>
                      <a:pt x="91" y="22"/>
                      <a:pt x="91" y="22"/>
                      <a:pt x="91" y="22"/>
                    </a:cubicBezTo>
                    <a:cubicBezTo>
                      <a:pt x="99" y="24"/>
                      <a:pt x="99" y="24"/>
                      <a:pt x="99" y="24"/>
                    </a:cubicBezTo>
                    <a:cubicBezTo>
                      <a:pt x="101" y="27"/>
                      <a:pt x="101" y="27"/>
                      <a:pt x="101" y="27"/>
                    </a:cubicBezTo>
                    <a:cubicBezTo>
                      <a:pt x="97" y="30"/>
                      <a:pt x="97" y="30"/>
                      <a:pt x="97" y="30"/>
                    </a:cubicBezTo>
                    <a:cubicBezTo>
                      <a:pt x="97" y="33"/>
                      <a:pt x="97" y="33"/>
                      <a:pt x="97" y="33"/>
                    </a:cubicBezTo>
                    <a:cubicBezTo>
                      <a:pt x="101" y="35"/>
                      <a:pt x="101" y="35"/>
                      <a:pt x="101" y="35"/>
                    </a:cubicBezTo>
                    <a:cubicBezTo>
                      <a:pt x="100" y="40"/>
                      <a:pt x="100" y="40"/>
                      <a:pt x="100" y="40"/>
                    </a:cubicBezTo>
                    <a:cubicBezTo>
                      <a:pt x="97" y="42"/>
                      <a:pt x="97" y="42"/>
                      <a:pt x="97" y="42"/>
                    </a:cubicBezTo>
                    <a:cubicBezTo>
                      <a:pt x="99" y="46"/>
                      <a:pt x="99" y="46"/>
                      <a:pt x="99" y="46"/>
                    </a:cubicBezTo>
                    <a:cubicBezTo>
                      <a:pt x="96" y="47"/>
                      <a:pt x="96" y="47"/>
                      <a:pt x="96" y="47"/>
                    </a:cubicBezTo>
                    <a:cubicBezTo>
                      <a:pt x="92" y="49"/>
                      <a:pt x="92" y="49"/>
                      <a:pt x="92" y="49"/>
                    </a:cubicBezTo>
                    <a:cubicBezTo>
                      <a:pt x="91" y="44"/>
                      <a:pt x="91" y="44"/>
                      <a:pt x="91" y="44"/>
                    </a:cubicBezTo>
                    <a:cubicBezTo>
                      <a:pt x="88" y="45"/>
                      <a:pt x="88" y="45"/>
                      <a:pt x="88" y="45"/>
                    </a:cubicBezTo>
                    <a:cubicBezTo>
                      <a:pt x="78" y="53"/>
                      <a:pt x="78" y="53"/>
                      <a:pt x="78" y="53"/>
                    </a:cubicBezTo>
                    <a:cubicBezTo>
                      <a:pt x="70" y="59"/>
                      <a:pt x="70" y="59"/>
                      <a:pt x="70" y="59"/>
                    </a:cubicBezTo>
                    <a:cubicBezTo>
                      <a:pt x="72" y="65"/>
                      <a:pt x="72" y="65"/>
                      <a:pt x="72" y="65"/>
                    </a:cubicBezTo>
                    <a:cubicBezTo>
                      <a:pt x="73" y="71"/>
                      <a:pt x="73" y="71"/>
                      <a:pt x="73" y="71"/>
                    </a:cubicBezTo>
                    <a:cubicBezTo>
                      <a:pt x="63" y="74"/>
                      <a:pt x="63" y="74"/>
                      <a:pt x="63" y="74"/>
                    </a:cubicBezTo>
                    <a:cubicBezTo>
                      <a:pt x="45" y="74"/>
                      <a:pt x="45" y="74"/>
                      <a:pt x="45" y="74"/>
                    </a:cubicBezTo>
                    <a:cubicBezTo>
                      <a:pt x="32" y="75"/>
                      <a:pt x="32" y="75"/>
                      <a:pt x="32" y="75"/>
                    </a:cubicBezTo>
                    <a:cubicBezTo>
                      <a:pt x="14" y="72"/>
                      <a:pt x="14" y="72"/>
                      <a:pt x="14" y="72"/>
                    </a:cubicBezTo>
                    <a:cubicBezTo>
                      <a:pt x="9" y="77"/>
                      <a:pt x="9" y="77"/>
                      <a:pt x="9" y="77"/>
                    </a:cubicBezTo>
                    <a:cubicBezTo>
                      <a:pt x="8" y="76"/>
                      <a:pt x="7" y="76"/>
                      <a:pt x="6" y="75"/>
                    </a:cubicBezTo>
                    <a:cubicBezTo>
                      <a:pt x="6" y="116"/>
                      <a:pt x="6" y="116"/>
                      <a:pt x="6" y="116"/>
                    </a:cubicBezTo>
                    <a:cubicBezTo>
                      <a:pt x="6" y="141"/>
                      <a:pt x="6" y="141"/>
                      <a:pt x="6" y="141"/>
                    </a:cubicBezTo>
                    <a:cubicBezTo>
                      <a:pt x="14" y="153"/>
                      <a:pt x="14" y="153"/>
                      <a:pt x="14" y="153"/>
                    </a:cubicBezTo>
                    <a:cubicBezTo>
                      <a:pt x="14" y="154"/>
                      <a:pt x="14" y="155"/>
                      <a:pt x="14" y="155"/>
                    </a:cubicBezTo>
                    <a:cubicBezTo>
                      <a:pt x="14" y="155"/>
                      <a:pt x="15" y="155"/>
                      <a:pt x="16" y="156"/>
                    </a:cubicBezTo>
                    <a:cubicBezTo>
                      <a:pt x="27" y="173"/>
                      <a:pt x="27" y="173"/>
                      <a:pt x="27" y="173"/>
                    </a:cubicBezTo>
                    <a:cubicBezTo>
                      <a:pt x="48" y="173"/>
                      <a:pt x="48" y="173"/>
                      <a:pt x="48" y="173"/>
                    </a:cubicBezTo>
                    <a:cubicBezTo>
                      <a:pt x="48" y="173"/>
                      <a:pt x="49" y="174"/>
                      <a:pt x="50" y="175"/>
                    </a:cubicBezTo>
                    <a:cubicBezTo>
                      <a:pt x="59" y="201"/>
                      <a:pt x="59" y="201"/>
                      <a:pt x="59" y="201"/>
                    </a:cubicBezTo>
                    <a:cubicBezTo>
                      <a:pt x="59" y="205"/>
                      <a:pt x="60" y="208"/>
                      <a:pt x="60" y="211"/>
                    </a:cubicBezTo>
                    <a:cubicBezTo>
                      <a:pt x="60" y="229"/>
                      <a:pt x="60" y="229"/>
                      <a:pt x="60" y="229"/>
                    </a:cubicBezTo>
                    <a:cubicBezTo>
                      <a:pt x="60" y="237"/>
                      <a:pt x="60" y="237"/>
                      <a:pt x="60" y="237"/>
                    </a:cubicBezTo>
                    <a:cubicBezTo>
                      <a:pt x="76" y="232"/>
                      <a:pt x="76" y="232"/>
                      <a:pt x="76" y="232"/>
                    </a:cubicBezTo>
                    <a:cubicBezTo>
                      <a:pt x="92" y="226"/>
                      <a:pt x="92" y="226"/>
                      <a:pt x="92" y="226"/>
                    </a:cubicBezTo>
                    <a:cubicBezTo>
                      <a:pt x="103" y="205"/>
                      <a:pt x="103" y="205"/>
                      <a:pt x="103" y="205"/>
                    </a:cubicBezTo>
                    <a:cubicBezTo>
                      <a:pt x="138" y="205"/>
                      <a:pt x="138" y="205"/>
                      <a:pt x="138" y="205"/>
                    </a:cubicBezTo>
                    <a:cubicBezTo>
                      <a:pt x="146" y="205"/>
                      <a:pt x="146" y="205"/>
                      <a:pt x="146" y="205"/>
                    </a:cubicBezTo>
                    <a:cubicBezTo>
                      <a:pt x="146" y="184"/>
                      <a:pt x="146" y="184"/>
                      <a:pt x="146" y="184"/>
                    </a:cubicBezTo>
                    <a:cubicBezTo>
                      <a:pt x="178" y="184"/>
                      <a:pt x="178" y="184"/>
                      <a:pt x="178" y="184"/>
                    </a:cubicBezTo>
                    <a:cubicBezTo>
                      <a:pt x="189" y="173"/>
                      <a:pt x="189" y="173"/>
                      <a:pt x="189" y="173"/>
                    </a:cubicBezTo>
                    <a:cubicBezTo>
                      <a:pt x="210" y="170"/>
                      <a:pt x="210" y="170"/>
                      <a:pt x="210" y="170"/>
                    </a:cubicBezTo>
                    <a:cubicBezTo>
                      <a:pt x="209" y="163"/>
                      <a:pt x="209" y="163"/>
                      <a:pt x="209" y="163"/>
                    </a:cubicBezTo>
                    <a:cubicBezTo>
                      <a:pt x="213" y="159"/>
                      <a:pt x="213" y="159"/>
                      <a:pt x="213" y="159"/>
                    </a:cubicBezTo>
                    <a:cubicBezTo>
                      <a:pt x="217" y="156"/>
                      <a:pt x="217" y="156"/>
                      <a:pt x="217" y="156"/>
                    </a:cubicBezTo>
                    <a:cubicBezTo>
                      <a:pt x="219" y="147"/>
                      <a:pt x="219" y="147"/>
                      <a:pt x="219" y="147"/>
                    </a:cubicBezTo>
                    <a:cubicBezTo>
                      <a:pt x="225" y="144"/>
                      <a:pt x="225" y="144"/>
                      <a:pt x="225" y="144"/>
                    </a:cubicBezTo>
                    <a:cubicBezTo>
                      <a:pt x="225" y="141"/>
                      <a:pt x="225" y="141"/>
                      <a:pt x="225" y="141"/>
                    </a:cubicBezTo>
                    <a:cubicBezTo>
                      <a:pt x="228" y="137"/>
                      <a:pt x="228" y="137"/>
                      <a:pt x="228" y="137"/>
                    </a:cubicBezTo>
                    <a:cubicBezTo>
                      <a:pt x="229" y="133"/>
                      <a:pt x="229" y="133"/>
                      <a:pt x="229" y="133"/>
                    </a:cubicBezTo>
                    <a:cubicBezTo>
                      <a:pt x="232" y="129"/>
                      <a:pt x="232" y="129"/>
                      <a:pt x="232" y="129"/>
                    </a:cubicBezTo>
                    <a:cubicBezTo>
                      <a:pt x="231" y="124"/>
                      <a:pt x="231" y="124"/>
                      <a:pt x="231" y="124"/>
                    </a:cubicBez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3" name="Italy" descr="© INSCALE GmbH, 05.05.2010&#10;http://www.presentationload.com/">
                <a:extLst>
                  <a:ext uri="{FF2B5EF4-FFF2-40B4-BE49-F238E27FC236}">
                    <a16:creationId xmlns:a16="http://schemas.microsoft.com/office/drawing/2014/main" id="{BDDA2A72-C6A2-AC8E-0DDE-572C6A9B6816}"/>
                  </a:ext>
                </a:extLst>
              </p:cNvPr>
              <p:cNvSpPr>
                <a:spLocks noEditPoints="1"/>
              </p:cNvSpPr>
              <p:nvPr/>
            </p:nvSpPr>
            <p:spPr bwMode="gray">
              <a:xfrm>
                <a:off x="5762519" y="2243402"/>
                <a:ext cx="366971" cy="390943"/>
              </a:xfrm>
              <a:custGeom>
                <a:avLst/>
                <a:gdLst>
                  <a:gd name="T0" fmla="*/ 2147483647 w 780"/>
                  <a:gd name="T1" fmla="*/ 2147483647 h 828"/>
                  <a:gd name="T2" fmla="*/ 2147483647 w 780"/>
                  <a:gd name="T3" fmla="*/ 2147483647 h 828"/>
                  <a:gd name="T4" fmla="*/ 2147483647 w 780"/>
                  <a:gd name="T5" fmla="*/ 2147483647 h 828"/>
                  <a:gd name="T6" fmla="*/ 2147483647 w 780"/>
                  <a:gd name="T7" fmla="*/ 2147483647 h 828"/>
                  <a:gd name="T8" fmla="*/ 2147483647 w 780"/>
                  <a:gd name="T9" fmla="*/ 2147483647 h 828"/>
                  <a:gd name="T10" fmla="*/ 2147483647 w 780"/>
                  <a:gd name="T11" fmla="*/ 2147483647 h 828"/>
                  <a:gd name="T12" fmla="*/ 2147483647 w 780"/>
                  <a:gd name="T13" fmla="*/ 2147483647 h 828"/>
                  <a:gd name="T14" fmla="*/ 2147483647 w 780"/>
                  <a:gd name="T15" fmla="*/ 2147483647 h 828"/>
                  <a:gd name="T16" fmla="*/ 2147483647 w 780"/>
                  <a:gd name="T17" fmla="*/ 2147483647 h 828"/>
                  <a:gd name="T18" fmla="*/ 2147483647 w 780"/>
                  <a:gd name="T19" fmla="*/ 2147483647 h 828"/>
                  <a:gd name="T20" fmla="*/ 2147483647 w 780"/>
                  <a:gd name="T21" fmla="*/ 2147483647 h 828"/>
                  <a:gd name="T22" fmla="*/ 2147483647 w 780"/>
                  <a:gd name="T23" fmla="*/ 2147483647 h 828"/>
                  <a:gd name="T24" fmla="*/ 2147483647 w 780"/>
                  <a:gd name="T25" fmla="*/ 2147483647 h 828"/>
                  <a:gd name="T26" fmla="*/ 2147483647 w 780"/>
                  <a:gd name="T27" fmla="*/ 2147483647 h 828"/>
                  <a:gd name="T28" fmla="*/ 2147483647 w 780"/>
                  <a:gd name="T29" fmla="*/ 2147483647 h 828"/>
                  <a:gd name="T30" fmla="*/ 2147483647 w 780"/>
                  <a:gd name="T31" fmla="*/ 2147483647 h 828"/>
                  <a:gd name="T32" fmla="*/ 2147483647 w 780"/>
                  <a:gd name="T33" fmla="*/ 2147483647 h 828"/>
                  <a:gd name="T34" fmla="*/ 2147483647 w 780"/>
                  <a:gd name="T35" fmla="*/ 2147483647 h 828"/>
                  <a:gd name="T36" fmla="*/ 2147483647 w 780"/>
                  <a:gd name="T37" fmla="*/ 2147483647 h 828"/>
                  <a:gd name="T38" fmla="*/ 2147483647 w 780"/>
                  <a:gd name="T39" fmla="*/ 2147483647 h 828"/>
                  <a:gd name="T40" fmla="*/ 2147483647 w 780"/>
                  <a:gd name="T41" fmla="*/ 2147483647 h 828"/>
                  <a:gd name="T42" fmla="*/ 2147483647 w 780"/>
                  <a:gd name="T43" fmla="*/ 2147483647 h 828"/>
                  <a:gd name="T44" fmla="*/ 2147483647 w 780"/>
                  <a:gd name="T45" fmla="*/ 2147483647 h 828"/>
                  <a:gd name="T46" fmla="*/ 2147483647 w 780"/>
                  <a:gd name="T47" fmla="*/ 2147483647 h 828"/>
                  <a:gd name="T48" fmla="*/ 2147483647 w 780"/>
                  <a:gd name="T49" fmla="*/ 2147483647 h 828"/>
                  <a:gd name="T50" fmla="*/ 2147483647 w 780"/>
                  <a:gd name="T51" fmla="*/ 2147483647 h 828"/>
                  <a:gd name="T52" fmla="*/ 2147483647 w 780"/>
                  <a:gd name="T53" fmla="*/ 2147483647 h 828"/>
                  <a:gd name="T54" fmla="*/ 2147483647 w 780"/>
                  <a:gd name="T55" fmla="*/ 2147483647 h 828"/>
                  <a:gd name="T56" fmla="*/ 2147483647 w 780"/>
                  <a:gd name="T57" fmla="*/ 2147483647 h 828"/>
                  <a:gd name="T58" fmla="*/ 2147483647 w 780"/>
                  <a:gd name="T59" fmla="*/ 2147483647 h 828"/>
                  <a:gd name="T60" fmla="*/ 2147483647 w 780"/>
                  <a:gd name="T61" fmla="*/ 2147483647 h 828"/>
                  <a:gd name="T62" fmla="*/ 2147483647 w 780"/>
                  <a:gd name="T63" fmla="*/ 2147483647 h 828"/>
                  <a:gd name="T64" fmla="*/ 2147483647 w 780"/>
                  <a:gd name="T65" fmla="*/ 2147483647 h 828"/>
                  <a:gd name="T66" fmla="*/ 2147483647 w 780"/>
                  <a:gd name="T67" fmla="*/ 2147483647 h 828"/>
                  <a:gd name="T68" fmla="*/ 2147483647 w 780"/>
                  <a:gd name="T69" fmla="*/ 2147483647 h 828"/>
                  <a:gd name="T70" fmla="*/ 2147483647 w 780"/>
                  <a:gd name="T71" fmla="*/ 2147483647 h 828"/>
                  <a:gd name="T72" fmla="*/ 2147483647 w 780"/>
                  <a:gd name="T73" fmla="*/ 2147483647 h 828"/>
                  <a:gd name="T74" fmla="*/ 2147483647 w 780"/>
                  <a:gd name="T75" fmla="*/ 2147483647 h 828"/>
                  <a:gd name="T76" fmla="*/ 2147483647 w 780"/>
                  <a:gd name="T77" fmla="*/ 2147483647 h 828"/>
                  <a:gd name="T78" fmla="*/ 2147483647 w 780"/>
                  <a:gd name="T79" fmla="*/ 2147483647 h 828"/>
                  <a:gd name="T80" fmla="*/ 2147483647 w 780"/>
                  <a:gd name="T81" fmla="*/ 2147483647 h 828"/>
                  <a:gd name="T82" fmla="*/ 2147483647 w 780"/>
                  <a:gd name="T83" fmla="*/ 2147483647 h 828"/>
                  <a:gd name="T84" fmla="*/ 2147483647 w 780"/>
                  <a:gd name="T85" fmla="*/ 2147483647 h 828"/>
                  <a:gd name="T86" fmla="*/ 2147483647 w 780"/>
                  <a:gd name="T87" fmla="*/ 2147483647 h 828"/>
                  <a:gd name="T88" fmla="*/ 2147483647 w 780"/>
                  <a:gd name="T89" fmla="*/ 2147483647 h 828"/>
                  <a:gd name="T90" fmla="*/ 2147483647 w 780"/>
                  <a:gd name="T91" fmla="*/ 2147483647 h 828"/>
                  <a:gd name="T92" fmla="*/ 2147483647 w 780"/>
                  <a:gd name="T93" fmla="*/ 2147483647 h 828"/>
                  <a:gd name="T94" fmla="*/ 2147483647 w 780"/>
                  <a:gd name="T95" fmla="*/ 2147483647 h 828"/>
                  <a:gd name="T96" fmla="*/ 2147483647 w 780"/>
                  <a:gd name="T97" fmla="*/ 2147483647 h 828"/>
                  <a:gd name="T98" fmla="*/ 2147483647 w 780"/>
                  <a:gd name="T99" fmla="*/ 2147483647 h 828"/>
                  <a:gd name="T100" fmla="*/ 2147483647 w 780"/>
                  <a:gd name="T101" fmla="*/ 2147483647 h 828"/>
                  <a:gd name="T102" fmla="*/ 2147483647 w 780"/>
                  <a:gd name="T103" fmla="*/ 2147483647 h 828"/>
                  <a:gd name="T104" fmla="*/ 2147483647 w 780"/>
                  <a:gd name="T105" fmla="*/ 2147483647 h 828"/>
                  <a:gd name="T106" fmla="*/ 2147483647 w 780"/>
                  <a:gd name="T107" fmla="*/ 2147483647 h 828"/>
                  <a:gd name="T108" fmla="*/ 2147483647 w 780"/>
                  <a:gd name="T109" fmla="*/ 2147483647 h 828"/>
                  <a:gd name="T110" fmla="*/ 2147483647 w 780"/>
                  <a:gd name="T111" fmla="*/ 2147483647 h 828"/>
                  <a:gd name="T112" fmla="*/ 2147483647 w 780"/>
                  <a:gd name="T113" fmla="*/ 2147483647 h 82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80"/>
                  <a:gd name="T172" fmla="*/ 0 h 828"/>
                  <a:gd name="T173" fmla="*/ 780 w 780"/>
                  <a:gd name="T174" fmla="*/ 828 h 82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80" h="828">
                    <a:moveTo>
                      <a:pt x="570" y="720"/>
                    </a:moveTo>
                    <a:lnTo>
                      <a:pt x="558" y="714"/>
                    </a:lnTo>
                    <a:lnTo>
                      <a:pt x="552" y="708"/>
                    </a:lnTo>
                    <a:lnTo>
                      <a:pt x="540" y="708"/>
                    </a:lnTo>
                    <a:lnTo>
                      <a:pt x="534" y="714"/>
                    </a:lnTo>
                    <a:lnTo>
                      <a:pt x="522" y="720"/>
                    </a:lnTo>
                    <a:lnTo>
                      <a:pt x="516" y="726"/>
                    </a:lnTo>
                    <a:lnTo>
                      <a:pt x="468" y="726"/>
                    </a:lnTo>
                    <a:lnTo>
                      <a:pt x="456" y="720"/>
                    </a:lnTo>
                    <a:lnTo>
                      <a:pt x="444" y="708"/>
                    </a:lnTo>
                    <a:lnTo>
                      <a:pt x="438" y="708"/>
                    </a:lnTo>
                    <a:lnTo>
                      <a:pt x="420" y="726"/>
                    </a:lnTo>
                    <a:lnTo>
                      <a:pt x="402" y="714"/>
                    </a:lnTo>
                    <a:lnTo>
                      <a:pt x="396" y="714"/>
                    </a:lnTo>
                    <a:lnTo>
                      <a:pt x="384" y="726"/>
                    </a:lnTo>
                    <a:lnTo>
                      <a:pt x="384" y="738"/>
                    </a:lnTo>
                    <a:lnTo>
                      <a:pt x="396" y="750"/>
                    </a:lnTo>
                    <a:lnTo>
                      <a:pt x="420" y="762"/>
                    </a:lnTo>
                    <a:lnTo>
                      <a:pt x="426" y="762"/>
                    </a:lnTo>
                    <a:lnTo>
                      <a:pt x="444" y="780"/>
                    </a:lnTo>
                    <a:lnTo>
                      <a:pt x="444" y="786"/>
                    </a:lnTo>
                    <a:lnTo>
                      <a:pt x="456" y="786"/>
                    </a:lnTo>
                    <a:lnTo>
                      <a:pt x="468" y="798"/>
                    </a:lnTo>
                    <a:lnTo>
                      <a:pt x="480" y="804"/>
                    </a:lnTo>
                    <a:lnTo>
                      <a:pt x="498" y="798"/>
                    </a:lnTo>
                    <a:lnTo>
                      <a:pt x="504" y="804"/>
                    </a:lnTo>
                    <a:lnTo>
                      <a:pt x="516" y="810"/>
                    </a:lnTo>
                    <a:lnTo>
                      <a:pt x="522" y="822"/>
                    </a:lnTo>
                    <a:lnTo>
                      <a:pt x="534" y="828"/>
                    </a:lnTo>
                    <a:lnTo>
                      <a:pt x="558" y="828"/>
                    </a:lnTo>
                    <a:lnTo>
                      <a:pt x="570" y="816"/>
                    </a:lnTo>
                    <a:lnTo>
                      <a:pt x="570" y="792"/>
                    </a:lnTo>
                    <a:lnTo>
                      <a:pt x="564" y="780"/>
                    </a:lnTo>
                    <a:lnTo>
                      <a:pt x="564" y="768"/>
                    </a:lnTo>
                    <a:lnTo>
                      <a:pt x="570" y="750"/>
                    </a:lnTo>
                    <a:lnTo>
                      <a:pt x="576" y="738"/>
                    </a:lnTo>
                    <a:lnTo>
                      <a:pt x="582" y="732"/>
                    </a:lnTo>
                    <a:lnTo>
                      <a:pt x="582" y="714"/>
                    </a:lnTo>
                    <a:lnTo>
                      <a:pt x="576" y="702"/>
                    </a:lnTo>
                    <a:lnTo>
                      <a:pt x="570" y="720"/>
                    </a:lnTo>
                    <a:close/>
                    <a:moveTo>
                      <a:pt x="180" y="468"/>
                    </a:moveTo>
                    <a:lnTo>
                      <a:pt x="156" y="480"/>
                    </a:lnTo>
                    <a:lnTo>
                      <a:pt x="150" y="486"/>
                    </a:lnTo>
                    <a:lnTo>
                      <a:pt x="138" y="492"/>
                    </a:lnTo>
                    <a:lnTo>
                      <a:pt x="132" y="498"/>
                    </a:lnTo>
                    <a:lnTo>
                      <a:pt x="126" y="498"/>
                    </a:lnTo>
                    <a:lnTo>
                      <a:pt x="114" y="492"/>
                    </a:lnTo>
                    <a:lnTo>
                      <a:pt x="102" y="480"/>
                    </a:lnTo>
                    <a:lnTo>
                      <a:pt x="96" y="498"/>
                    </a:lnTo>
                    <a:lnTo>
                      <a:pt x="102" y="504"/>
                    </a:lnTo>
                    <a:lnTo>
                      <a:pt x="114" y="510"/>
                    </a:lnTo>
                    <a:lnTo>
                      <a:pt x="120" y="522"/>
                    </a:lnTo>
                    <a:lnTo>
                      <a:pt x="120" y="540"/>
                    </a:lnTo>
                    <a:lnTo>
                      <a:pt x="114" y="558"/>
                    </a:lnTo>
                    <a:lnTo>
                      <a:pt x="114" y="570"/>
                    </a:lnTo>
                    <a:lnTo>
                      <a:pt x="126" y="582"/>
                    </a:lnTo>
                    <a:lnTo>
                      <a:pt x="114" y="588"/>
                    </a:lnTo>
                    <a:lnTo>
                      <a:pt x="120" y="636"/>
                    </a:lnTo>
                    <a:lnTo>
                      <a:pt x="108" y="636"/>
                    </a:lnTo>
                    <a:lnTo>
                      <a:pt x="126" y="654"/>
                    </a:lnTo>
                    <a:lnTo>
                      <a:pt x="138" y="654"/>
                    </a:lnTo>
                    <a:lnTo>
                      <a:pt x="144" y="642"/>
                    </a:lnTo>
                    <a:lnTo>
                      <a:pt x="156" y="630"/>
                    </a:lnTo>
                    <a:lnTo>
                      <a:pt x="156" y="618"/>
                    </a:lnTo>
                    <a:lnTo>
                      <a:pt x="168" y="630"/>
                    </a:lnTo>
                    <a:lnTo>
                      <a:pt x="180" y="636"/>
                    </a:lnTo>
                    <a:lnTo>
                      <a:pt x="186" y="636"/>
                    </a:lnTo>
                    <a:lnTo>
                      <a:pt x="192" y="630"/>
                    </a:lnTo>
                    <a:lnTo>
                      <a:pt x="198" y="618"/>
                    </a:lnTo>
                    <a:lnTo>
                      <a:pt x="198" y="594"/>
                    </a:lnTo>
                    <a:lnTo>
                      <a:pt x="204" y="582"/>
                    </a:lnTo>
                    <a:lnTo>
                      <a:pt x="204" y="558"/>
                    </a:lnTo>
                    <a:lnTo>
                      <a:pt x="198" y="552"/>
                    </a:lnTo>
                    <a:lnTo>
                      <a:pt x="192" y="552"/>
                    </a:lnTo>
                    <a:lnTo>
                      <a:pt x="192" y="546"/>
                    </a:lnTo>
                    <a:lnTo>
                      <a:pt x="198" y="540"/>
                    </a:lnTo>
                    <a:lnTo>
                      <a:pt x="204" y="540"/>
                    </a:lnTo>
                    <a:lnTo>
                      <a:pt x="210" y="534"/>
                    </a:lnTo>
                    <a:lnTo>
                      <a:pt x="210" y="522"/>
                    </a:lnTo>
                    <a:lnTo>
                      <a:pt x="204" y="510"/>
                    </a:lnTo>
                    <a:lnTo>
                      <a:pt x="204" y="492"/>
                    </a:lnTo>
                    <a:lnTo>
                      <a:pt x="198" y="480"/>
                    </a:lnTo>
                    <a:lnTo>
                      <a:pt x="186" y="474"/>
                    </a:lnTo>
                    <a:lnTo>
                      <a:pt x="180" y="468"/>
                    </a:lnTo>
                    <a:close/>
                    <a:moveTo>
                      <a:pt x="774" y="546"/>
                    </a:moveTo>
                    <a:lnTo>
                      <a:pt x="768" y="534"/>
                    </a:lnTo>
                    <a:lnTo>
                      <a:pt x="756" y="528"/>
                    </a:lnTo>
                    <a:lnTo>
                      <a:pt x="738" y="510"/>
                    </a:lnTo>
                    <a:lnTo>
                      <a:pt x="678" y="480"/>
                    </a:lnTo>
                    <a:lnTo>
                      <a:pt x="672" y="480"/>
                    </a:lnTo>
                    <a:lnTo>
                      <a:pt x="660" y="474"/>
                    </a:lnTo>
                    <a:lnTo>
                      <a:pt x="648" y="474"/>
                    </a:lnTo>
                    <a:lnTo>
                      <a:pt x="630" y="468"/>
                    </a:lnTo>
                    <a:lnTo>
                      <a:pt x="606" y="456"/>
                    </a:lnTo>
                    <a:lnTo>
                      <a:pt x="606" y="450"/>
                    </a:lnTo>
                    <a:lnTo>
                      <a:pt x="612" y="438"/>
                    </a:lnTo>
                    <a:lnTo>
                      <a:pt x="624" y="426"/>
                    </a:lnTo>
                    <a:lnTo>
                      <a:pt x="624" y="420"/>
                    </a:lnTo>
                    <a:lnTo>
                      <a:pt x="618" y="414"/>
                    </a:lnTo>
                    <a:lnTo>
                      <a:pt x="612" y="414"/>
                    </a:lnTo>
                    <a:lnTo>
                      <a:pt x="594" y="408"/>
                    </a:lnTo>
                    <a:lnTo>
                      <a:pt x="552" y="408"/>
                    </a:lnTo>
                    <a:lnTo>
                      <a:pt x="540" y="402"/>
                    </a:lnTo>
                    <a:lnTo>
                      <a:pt x="534" y="396"/>
                    </a:lnTo>
                    <a:lnTo>
                      <a:pt x="516" y="384"/>
                    </a:lnTo>
                    <a:lnTo>
                      <a:pt x="492" y="360"/>
                    </a:lnTo>
                    <a:lnTo>
                      <a:pt x="480" y="342"/>
                    </a:lnTo>
                    <a:lnTo>
                      <a:pt x="474" y="336"/>
                    </a:lnTo>
                    <a:lnTo>
                      <a:pt x="468" y="324"/>
                    </a:lnTo>
                    <a:lnTo>
                      <a:pt x="468" y="312"/>
                    </a:lnTo>
                    <a:lnTo>
                      <a:pt x="450" y="276"/>
                    </a:lnTo>
                    <a:lnTo>
                      <a:pt x="438" y="270"/>
                    </a:lnTo>
                    <a:lnTo>
                      <a:pt x="432" y="264"/>
                    </a:lnTo>
                    <a:lnTo>
                      <a:pt x="420" y="258"/>
                    </a:lnTo>
                    <a:lnTo>
                      <a:pt x="414" y="252"/>
                    </a:lnTo>
                    <a:lnTo>
                      <a:pt x="378" y="222"/>
                    </a:lnTo>
                    <a:lnTo>
                      <a:pt x="372" y="210"/>
                    </a:lnTo>
                    <a:lnTo>
                      <a:pt x="360" y="198"/>
                    </a:lnTo>
                    <a:lnTo>
                      <a:pt x="360" y="186"/>
                    </a:lnTo>
                    <a:lnTo>
                      <a:pt x="366" y="180"/>
                    </a:lnTo>
                    <a:lnTo>
                      <a:pt x="384" y="180"/>
                    </a:lnTo>
                    <a:lnTo>
                      <a:pt x="384" y="174"/>
                    </a:lnTo>
                    <a:lnTo>
                      <a:pt x="372" y="162"/>
                    </a:lnTo>
                    <a:lnTo>
                      <a:pt x="366" y="150"/>
                    </a:lnTo>
                    <a:lnTo>
                      <a:pt x="366" y="138"/>
                    </a:lnTo>
                    <a:lnTo>
                      <a:pt x="402" y="120"/>
                    </a:lnTo>
                    <a:lnTo>
                      <a:pt x="408" y="114"/>
                    </a:lnTo>
                    <a:lnTo>
                      <a:pt x="414" y="114"/>
                    </a:lnTo>
                    <a:lnTo>
                      <a:pt x="438" y="108"/>
                    </a:lnTo>
                    <a:lnTo>
                      <a:pt x="444" y="72"/>
                    </a:lnTo>
                    <a:lnTo>
                      <a:pt x="432" y="66"/>
                    </a:lnTo>
                    <a:lnTo>
                      <a:pt x="438" y="60"/>
                    </a:lnTo>
                    <a:lnTo>
                      <a:pt x="438" y="42"/>
                    </a:lnTo>
                    <a:lnTo>
                      <a:pt x="384" y="42"/>
                    </a:lnTo>
                    <a:lnTo>
                      <a:pt x="378" y="24"/>
                    </a:lnTo>
                    <a:lnTo>
                      <a:pt x="366" y="24"/>
                    </a:lnTo>
                    <a:lnTo>
                      <a:pt x="366" y="6"/>
                    </a:lnTo>
                    <a:lnTo>
                      <a:pt x="360" y="0"/>
                    </a:lnTo>
                    <a:lnTo>
                      <a:pt x="342" y="0"/>
                    </a:lnTo>
                    <a:lnTo>
                      <a:pt x="336" y="6"/>
                    </a:lnTo>
                    <a:lnTo>
                      <a:pt x="336" y="12"/>
                    </a:lnTo>
                    <a:lnTo>
                      <a:pt x="294" y="12"/>
                    </a:lnTo>
                    <a:lnTo>
                      <a:pt x="282" y="30"/>
                    </a:lnTo>
                    <a:lnTo>
                      <a:pt x="270" y="24"/>
                    </a:lnTo>
                    <a:lnTo>
                      <a:pt x="252" y="24"/>
                    </a:lnTo>
                    <a:lnTo>
                      <a:pt x="246" y="42"/>
                    </a:lnTo>
                    <a:lnTo>
                      <a:pt x="222" y="42"/>
                    </a:lnTo>
                    <a:lnTo>
                      <a:pt x="222" y="48"/>
                    </a:lnTo>
                    <a:lnTo>
                      <a:pt x="234" y="60"/>
                    </a:lnTo>
                    <a:lnTo>
                      <a:pt x="228" y="72"/>
                    </a:lnTo>
                    <a:lnTo>
                      <a:pt x="210" y="60"/>
                    </a:lnTo>
                    <a:lnTo>
                      <a:pt x="192" y="66"/>
                    </a:lnTo>
                    <a:lnTo>
                      <a:pt x="180" y="48"/>
                    </a:lnTo>
                    <a:lnTo>
                      <a:pt x="174" y="72"/>
                    </a:lnTo>
                    <a:lnTo>
                      <a:pt x="162" y="84"/>
                    </a:lnTo>
                    <a:lnTo>
                      <a:pt x="162" y="102"/>
                    </a:lnTo>
                    <a:lnTo>
                      <a:pt x="138" y="78"/>
                    </a:lnTo>
                    <a:lnTo>
                      <a:pt x="132" y="78"/>
                    </a:lnTo>
                    <a:lnTo>
                      <a:pt x="132" y="72"/>
                    </a:lnTo>
                    <a:lnTo>
                      <a:pt x="126" y="66"/>
                    </a:lnTo>
                    <a:lnTo>
                      <a:pt x="126" y="60"/>
                    </a:lnTo>
                    <a:lnTo>
                      <a:pt x="120" y="54"/>
                    </a:lnTo>
                    <a:lnTo>
                      <a:pt x="108" y="54"/>
                    </a:lnTo>
                    <a:lnTo>
                      <a:pt x="102" y="60"/>
                    </a:lnTo>
                    <a:lnTo>
                      <a:pt x="102" y="78"/>
                    </a:lnTo>
                    <a:lnTo>
                      <a:pt x="84" y="96"/>
                    </a:lnTo>
                    <a:lnTo>
                      <a:pt x="78" y="96"/>
                    </a:lnTo>
                    <a:lnTo>
                      <a:pt x="66" y="84"/>
                    </a:lnTo>
                    <a:lnTo>
                      <a:pt x="54" y="84"/>
                    </a:lnTo>
                    <a:lnTo>
                      <a:pt x="42" y="96"/>
                    </a:lnTo>
                    <a:lnTo>
                      <a:pt x="30" y="96"/>
                    </a:lnTo>
                    <a:lnTo>
                      <a:pt x="30" y="102"/>
                    </a:lnTo>
                    <a:lnTo>
                      <a:pt x="24" y="102"/>
                    </a:lnTo>
                    <a:lnTo>
                      <a:pt x="18" y="108"/>
                    </a:lnTo>
                    <a:lnTo>
                      <a:pt x="42" y="132"/>
                    </a:lnTo>
                    <a:lnTo>
                      <a:pt x="42" y="138"/>
                    </a:lnTo>
                    <a:lnTo>
                      <a:pt x="24" y="156"/>
                    </a:lnTo>
                    <a:lnTo>
                      <a:pt x="0" y="156"/>
                    </a:lnTo>
                    <a:lnTo>
                      <a:pt x="12" y="174"/>
                    </a:lnTo>
                    <a:lnTo>
                      <a:pt x="24" y="174"/>
                    </a:lnTo>
                    <a:lnTo>
                      <a:pt x="30" y="180"/>
                    </a:lnTo>
                    <a:lnTo>
                      <a:pt x="30" y="192"/>
                    </a:lnTo>
                    <a:lnTo>
                      <a:pt x="24" y="198"/>
                    </a:lnTo>
                    <a:lnTo>
                      <a:pt x="24" y="204"/>
                    </a:lnTo>
                    <a:lnTo>
                      <a:pt x="18" y="210"/>
                    </a:lnTo>
                    <a:lnTo>
                      <a:pt x="18" y="216"/>
                    </a:lnTo>
                    <a:lnTo>
                      <a:pt x="24" y="222"/>
                    </a:lnTo>
                    <a:lnTo>
                      <a:pt x="36" y="228"/>
                    </a:lnTo>
                    <a:lnTo>
                      <a:pt x="42" y="228"/>
                    </a:lnTo>
                    <a:lnTo>
                      <a:pt x="42" y="234"/>
                    </a:lnTo>
                    <a:lnTo>
                      <a:pt x="66" y="234"/>
                    </a:lnTo>
                    <a:lnTo>
                      <a:pt x="72" y="240"/>
                    </a:lnTo>
                    <a:lnTo>
                      <a:pt x="72" y="246"/>
                    </a:lnTo>
                    <a:lnTo>
                      <a:pt x="54" y="264"/>
                    </a:lnTo>
                    <a:lnTo>
                      <a:pt x="54" y="270"/>
                    </a:lnTo>
                    <a:lnTo>
                      <a:pt x="66" y="270"/>
                    </a:lnTo>
                    <a:lnTo>
                      <a:pt x="90" y="258"/>
                    </a:lnTo>
                    <a:lnTo>
                      <a:pt x="120" y="228"/>
                    </a:lnTo>
                    <a:lnTo>
                      <a:pt x="144" y="216"/>
                    </a:lnTo>
                    <a:lnTo>
                      <a:pt x="156" y="216"/>
                    </a:lnTo>
                    <a:lnTo>
                      <a:pt x="168" y="222"/>
                    </a:lnTo>
                    <a:lnTo>
                      <a:pt x="204" y="234"/>
                    </a:lnTo>
                    <a:lnTo>
                      <a:pt x="216" y="240"/>
                    </a:lnTo>
                    <a:lnTo>
                      <a:pt x="228" y="252"/>
                    </a:lnTo>
                    <a:lnTo>
                      <a:pt x="234" y="264"/>
                    </a:lnTo>
                    <a:lnTo>
                      <a:pt x="234" y="276"/>
                    </a:lnTo>
                    <a:lnTo>
                      <a:pt x="240" y="282"/>
                    </a:lnTo>
                    <a:lnTo>
                      <a:pt x="240" y="288"/>
                    </a:lnTo>
                    <a:lnTo>
                      <a:pt x="252" y="300"/>
                    </a:lnTo>
                    <a:lnTo>
                      <a:pt x="252" y="306"/>
                    </a:lnTo>
                    <a:lnTo>
                      <a:pt x="246" y="318"/>
                    </a:lnTo>
                    <a:lnTo>
                      <a:pt x="246" y="324"/>
                    </a:lnTo>
                    <a:lnTo>
                      <a:pt x="258" y="336"/>
                    </a:lnTo>
                    <a:lnTo>
                      <a:pt x="282" y="348"/>
                    </a:lnTo>
                    <a:lnTo>
                      <a:pt x="288" y="354"/>
                    </a:lnTo>
                    <a:lnTo>
                      <a:pt x="294" y="354"/>
                    </a:lnTo>
                    <a:lnTo>
                      <a:pt x="300" y="372"/>
                    </a:lnTo>
                    <a:lnTo>
                      <a:pt x="330" y="372"/>
                    </a:lnTo>
                    <a:lnTo>
                      <a:pt x="348" y="390"/>
                    </a:lnTo>
                    <a:lnTo>
                      <a:pt x="354" y="402"/>
                    </a:lnTo>
                    <a:lnTo>
                      <a:pt x="366" y="414"/>
                    </a:lnTo>
                    <a:lnTo>
                      <a:pt x="378" y="420"/>
                    </a:lnTo>
                    <a:lnTo>
                      <a:pt x="384" y="432"/>
                    </a:lnTo>
                    <a:lnTo>
                      <a:pt x="420" y="468"/>
                    </a:lnTo>
                    <a:lnTo>
                      <a:pt x="456" y="468"/>
                    </a:lnTo>
                    <a:lnTo>
                      <a:pt x="462" y="474"/>
                    </a:lnTo>
                    <a:lnTo>
                      <a:pt x="468" y="486"/>
                    </a:lnTo>
                    <a:lnTo>
                      <a:pt x="492" y="498"/>
                    </a:lnTo>
                    <a:lnTo>
                      <a:pt x="510" y="504"/>
                    </a:lnTo>
                    <a:lnTo>
                      <a:pt x="528" y="504"/>
                    </a:lnTo>
                    <a:lnTo>
                      <a:pt x="540" y="510"/>
                    </a:lnTo>
                    <a:lnTo>
                      <a:pt x="546" y="510"/>
                    </a:lnTo>
                    <a:lnTo>
                      <a:pt x="552" y="522"/>
                    </a:lnTo>
                    <a:lnTo>
                      <a:pt x="552" y="534"/>
                    </a:lnTo>
                    <a:lnTo>
                      <a:pt x="564" y="558"/>
                    </a:lnTo>
                    <a:lnTo>
                      <a:pt x="570" y="564"/>
                    </a:lnTo>
                    <a:lnTo>
                      <a:pt x="582" y="564"/>
                    </a:lnTo>
                    <a:lnTo>
                      <a:pt x="594" y="558"/>
                    </a:lnTo>
                    <a:lnTo>
                      <a:pt x="600" y="558"/>
                    </a:lnTo>
                    <a:lnTo>
                      <a:pt x="600" y="570"/>
                    </a:lnTo>
                    <a:lnTo>
                      <a:pt x="606" y="582"/>
                    </a:lnTo>
                    <a:lnTo>
                      <a:pt x="606" y="606"/>
                    </a:lnTo>
                    <a:lnTo>
                      <a:pt x="612" y="618"/>
                    </a:lnTo>
                    <a:lnTo>
                      <a:pt x="630" y="636"/>
                    </a:lnTo>
                    <a:lnTo>
                      <a:pt x="630" y="666"/>
                    </a:lnTo>
                    <a:lnTo>
                      <a:pt x="612" y="666"/>
                    </a:lnTo>
                    <a:lnTo>
                      <a:pt x="612" y="690"/>
                    </a:lnTo>
                    <a:lnTo>
                      <a:pt x="606" y="696"/>
                    </a:lnTo>
                    <a:lnTo>
                      <a:pt x="600" y="708"/>
                    </a:lnTo>
                    <a:lnTo>
                      <a:pt x="594" y="714"/>
                    </a:lnTo>
                    <a:lnTo>
                      <a:pt x="594" y="732"/>
                    </a:lnTo>
                    <a:lnTo>
                      <a:pt x="606" y="732"/>
                    </a:lnTo>
                    <a:lnTo>
                      <a:pt x="618" y="726"/>
                    </a:lnTo>
                    <a:lnTo>
                      <a:pt x="624" y="726"/>
                    </a:lnTo>
                    <a:lnTo>
                      <a:pt x="636" y="702"/>
                    </a:lnTo>
                    <a:lnTo>
                      <a:pt x="654" y="696"/>
                    </a:lnTo>
                    <a:lnTo>
                      <a:pt x="654" y="666"/>
                    </a:lnTo>
                    <a:lnTo>
                      <a:pt x="666" y="654"/>
                    </a:lnTo>
                    <a:lnTo>
                      <a:pt x="678" y="654"/>
                    </a:lnTo>
                    <a:lnTo>
                      <a:pt x="684" y="648"/>
                    </a:lnTo>
                    <a:lnTo>
                      <a:pt x="696" y="648"/>
                    </a:lnTo>
                    <a:lnTo>
                      <a:pt x="696" y="636"/>
                    </a:lnTo>
                    <a:lnTo>
                      <a:pt x="690" y="630"/>
                    </a:lnTo>
                    <a:lnTo>
                      <a:pt x="690" y="618"/>
                    </a:lnTo>
                    <a:lnTo>
                      <a:pt x="678" y="606"/>
                    </a:lnTo>
                    <a:lnTo>
                      <a:pt x="666" y="606"/>
                    </a:lnTo>
                    <a:lnTo>
                      <a:pt x="648" y="588"/>
                    </a:lnTo>
                    <a:lnTo>
                      <a:pt x="654" y="582"/>
                    </a:lnTo>
                    <a:lnTo>
                      <a:pt x="660" y="570"/>
                    </a:lnTo>
                    <a:lnTo>
                      <a:pt x="666" y="552"/>
                    </a:lnTo>
                    <a:lnTo>
                      <a:pt x="672" y="540"/>
                    </a:lnTo>
                    <a:lnTo>
                      <a:pt x="684" y="528"/>
                    </a:lnTo>
                    <a:lnTo>
                      <a:pt x="690" y="534"/>
                    </a:lnTo>
                    <a:lnTo>
                      <a:pt x="702" y="534"/>
                    </a:lnTo>
                    <a:lnTo>
                      <a:pt x="708" y="540"/>
                    </a:lnTo>
                    <a:lnTo>
                      <a:pt x="738" y="540"/>
                    </a:lnTo>
                    <a:lnTo>
                      <a:pt x="738" y="552"/>
                    </a:lnTo>
                    <a:lnTo>
                      <a:pt x="744" y="558"/>
                    </a:lnTo>
                    <a:lnTo>
                      <a:pt x="744" y="564"/>
                    </a:lnTo>
                    <a:lnTo>
                      <a:pt x="750" y="576"/>
                    </a:lnTo>
                    <a:lnTo>
                      <a:pt x="762" y="576"/>
                    </a:lnTo>
                    <a:lnTo>
                      <a:pt x="774" y="570"/>
                    </a:lnTo>
                    <a:lnTo>
                      <a:pt x="780" y="564"/>
                    </a:lnTo>
                    <a:lnTo>
                      <a:pt x="780" y="558"/>
                    </a:lnTo>
                    <a:lnTo>
                      <a:pt x="774" y="54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4" name="Ireland" descr="© INSCALE GmbH, 05.05.2010&#10;http://www.presentationload.com/">
                <a:extLst>
                  <a:ext uri="{FF2B5EF4-FFF2-40B4-BE49-F238E27FC236}">
                    <a16:creationId xmlns:a16="http://schemas.microsoft.com/office/drawing/2014/main" id="{769EC013-4DB1-193A-CC32-445D9D7B53AB}"/>
                  </a:ext>
                </a:extLst>
              </p:cNvPr>
              <p:cNvSpPr>
                <a:spLocks/>
              </p:cNvSpPr>
              <p:nvPr/>
            </p:nvSpPr>
            <p:spPr bwMode="gray">
              <a:xfrm>
                <a:off x="5281215" y="1944663"/>
                <a:ext cx="132773" cy="140149"/>
              </a:xfrm>
              <a:custGeom>
                <a:avLst/>
                <a:gdLst>
                  <a:gd name="T0" fmla="*/ 2147483647 w 282"/>
                  <a:gd name="T1" fmla="*/ 2147483647 h 300"/>
                  <a:gd name="T2" fmla="*/ 2147483647 w 282"/>
                  <a:gd name="T3" fmla="*/ 2147483647 h 300"/>
                  <a:gd name="T4" fmla="*/ 2147483647 w 282"/>
                  <a:gd name="T5" fmla="*/ 2147483647 h 300"/>
                  <a:gd name="T6" fmla="*/ 2147483647 w 282"/>
                  <a:gd name="T7" fmla="*/ 2147483647 h 300"/>
                  <a:gd name="T8" fmla="*/ 2147483647 w 282"/>
                  <a:gd name="T9" fmla="*/ 2147483647 h 300"/>
                  <a:gd name="T10" fmla="*/ 2147483647 w 282"/>
                  <a:gd name="T11" fmla="*/ 2147483647 h 300"/>
                  <a:gd name="T12" fmla="*/ 2147483647 w 282"/>
                  <a:gd name="T13" fmla="*/ 2147483647 h 300"/>
                  <a:gd name="T14" fmla="*/ 2147483647 w 282"/>
                  <a:gd name="T15" fmla="*/ 2147483647 h 300"/>
                  <a:gd name="T16" fmla="*/ 2147483647 w 282"/>
                  <a:gd name="T17" fmla="*/ 2147483647 h 300"/>
                  <a:gd name="T18" fmla="*/ 2147483647 w 282"/>
                  <a:gd name="T19" fmla="*/ 2147483647 h 300"/>
                  <a:gd name="T20" fmla="*/ 2147483647 w 282"/>
                  <a:gd name="T21" fmla="*/ 2147483647 h 300"/>
                  <a:gd name="T22" fmla="*/ 2147483647 w 282"/>
                  <a:gd name="T23" fmla="*/ 2147483647 h 300"/>
                  <a:gd name="T24" fmla="*/ 2147483647 w 282"/>
                  <a:gd name="T25" fmla="*/ 0 h 300"/>
                  <a:gd name="T26" fmla="*/ 2147483647 w 282"/>
                  <a:gd name="T27" fmla="*/ 2147483647 h 300"/>
                  <a:gd name="T28" fmla="*/ 2147483647 w 282"/>
                  <a:gd name="T29" fmla="*/ 2147483647 h 300"/>
                  <a:gd name="T30" fmla="*/ 2147483647 w 282"/>
                  <a:gd name="T31" fmla="*/ 2147483647 h 300"/>
                  <a:gd name="T32" fmla="*/ 2147483647 w 282"/>
                  <a:gd name="T33" fmla="*/ 2147483647 h 300"/>
                  <a:gd name="T34" fmla="*/ 2147483647 w 282"/>
                  <a:gd name="T35" fmla="*/ 2147483647 h 300"/>
                  <a:gd name="T36" fmla="*/ 2147483647 w 282"/>
                  <a:gd name="T37" fmla="*/ 2147483647 h 300"/>
                  <a:gd name="T38" fmla="*/ 2147483647 w 282"/>
                  <a:gd name="T39" fmla="*/ 2147483647 h 300"/>
                  <a:gd name="T40" fmla="*/ 2147483647 w 282"/>
                  <a:gd name="T41" fmla="*/ 2147483647 h 300"/>
                  <a:gd name="T42" fmla="*/ 2147483647 w 282"/>
                  <a:gd name="T43" fmla="*/ 2147483647 h 300"/>
                  <a:gd name="T44" fmla="*/ 2147483647 w 282"/>
                  <a:gd name="T45" fmla="*/ 2147483647 h 300"/>
                  <a:gd name="T46" fmla="*/ 2147483647 w 282"/>
                  <a:gd name="T47" fmla="*/ 2147483647 h 300"/>
                  <a:gd name="T48" fmla="*/ 2147483647 w 282"/>
                  <a:gd name="T49" fmla="*/ 2147483647 h 300"/>
                  <a:gd name="T50" fmla="*/ 2147483647 w 282"/>
                  <a:gd name="T51" fmla="*/ 2147483647 h 300"/>
                  <a:gd name="T52" fmla="*/ 2147483647 w 282"/>
                  <a:gd name="T53" fmla="*/ 2147483647 h 300"/>
                  <a:gd name="T54" fmla="*/ 2147483647 w 282"/>
                  <a:gd name="T55" fmla="*/ 2147483647 h 300"/>
                  <a:gd name="T56" fmla="*/ 2147483647 w 282"/>
                  <a:gd name="T57" fmla="*/ 2147483647 h 300"/>
                  <a:gd name="T58" fmla="*/ 2147483647 w 282"/>
                  <a:gd name="T59" fmla="*/ 2147483647 h 300"/>
                  <a:gd name="T60" fmla="*/ 2147483647 w 282"/>
                  <a:gd name="T61" fmla="*/ 2147483647 h 300"/>
                  <a:gd name="T62" fmla="*/ 2147483647 w 282"/>
                  <a:gd name="T63" fmla="*/ 2147483647 h 300"/>
                  <a:gd name="T64" fmla="*/ 2147483647 w 282"/>
                  <a:gd name="T65" fmla="*/ 2147483647 h 300"/>
                  <a:gd name="T66" fmla="*/ 2147483647 w 282"/>
                  <a:gd name="T67" fmla="*/ 2147483647 h 300"/>
                  <a:gd name="T68" fmla="*/ 2147483647 w 282"/>
                  <a:gd name="T69" fmla="*/ 2147483647 h 300"/>
                  <a:gd name="T70" fmla="*/ 2147483647 w 282"/>
                  <a:gd name="T71" fmla="*/ 2147483647 h 300"/>
                  <a:gd name="T72" fmla="*/ 2147483647 w 282"/>
                  <a:gd name="T73" fmla="*/ 2147483647 h 300"/>
                  <a:gd name="T74" fmla="*/ 2147483647 w 282"/>
                  <a:gd name="T75" fmla="*/ 2147483647 h 300"/>
                  <a:gd name="T76" fmla="*/ 2147483647 w 282"/>
                  <a:gd name="T77" fmla="*/ 2147483647 h 300"/>
                  <a:gd name="T78" fmla="*/ 2147483647 w 282"/>
                  <a:gd name="T79" fmla="*/ 2147483647 h 300"/>
                  <a:gd name="T80" fmla="*/ 0 w 282"/>
                  <a:gd name="T81" fmla="*/ 2147483647 h 300"/>
                  <a:gd name="T82" fmla="*/ 2147483647 w 282"/>
                  <a:gd name="T83" fmla="*/ 2147483647 h 300"/>
                  <a:gd name="T84" fmla="*/ 2147483647 w 282"/>
                  <a:gd name="T85" fmla="*/ 2147483647 h 300"/>
                  <a:gd name="T86" fmla="*/ 2147483647 w 282"/>
                  <a:gd name="T87" fmla="*/ 2147483647 h 300"/>
                  <a:gd name="T88" fmla="*/ 2147483647 w 282"/>
                  <a:gd name="T89" fmla="*/ 2147483647 h 300"/>
                  <a:gd name="T90" fmla="*/ 2147483647 w 282"/>
                  <a:gd name="T91" fmla="*/ 2147483647 h 300"/>
                  <a:gd name="T92" fmla="*/ 2147483647 w 282"/>
                  <a:gd name="T93" fmla="*/ 2147483647 h 300"/>
                  <a:gd name="T94" fmla="*/ 2147483647 w 282"/>
                  <a:gd name="T95" fmla="*/ 2147483647 h 300"/>
                  <a:gd name="T96" fmla="*/ 2147483647 w 282"/>
                  <a:gd name="T97" fmla="*/ 2147483647 h 300"/>
                  <a:gd name="T98" fmla="*/ 2147483647 w 282"/>
                  <a:gd name="T99" fmla="*/ 2147483647 h 300"/>
                  <a:gd name="T100" fmla="*/ 2147483647 w 282"/>
                  <a:gd name="T101" fmla="*/ 2147483647 h 300"/>
                  <a:gd name="T102" fmla="*/ 2147483647 w 282"/>
                  <a:gd name="T103" fmla="*/ 2147483647 h 300"/>
                  <a:gd name="T104" fmla="*/ 2147483647 w 282"/>
                  <a:gd name="T105" fmla="*/ 2147483647 h 300"/>
                  <a:gd name="T106" fmla="*/ 2147483647 w 282"/>
                  <a:gd name="T107" fmla="*/ 2147483647 h 300"/>
                  <a:gd name="T108" fmla="*/ 2147483647 w 282"/>
                  <a:gd name="T109" fmla="*/ 2147483647 h 300"/>
                  <a:gd name="T110" fmla="*/ 2147483647 w 282"/>
                  <a:gd name="T111" fmla="*/ 2147483647 h 3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82"/>
                  <a:gd name="T169" fmla="*/ 0 h 300"/>
                  <a:gd name="T170" fmla="*/ 282 w 282"/>
                  <a:gd name="T171" fmla="*/ 300 h 3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82" h="300">
                    <a:moveTo>
                      <a:pt x="276" y="156"/>
                    </a:moveTo>
                    <a:lnTo>
                      <a:pt x="276" y="144"/>
                    </a:lnTo>
                    <a:lnTo>
                      <a:pt x="270" y="132"/>
                    </a:lnTo>
                    <a:lnTo>
                      <a:pt x="264" y="126"/>
                    </a:lnTo>
                    <a:lnTo>
                      <a:pt x="264" y="114"/>
                    </a:lnTo>
                    <a:lnTo>
                      <a:pt x="258" y="108"/>
                    </a:lnTo>
                    <a:lnTo>
                      <a:pt x="258" y="102"/>
                    </a:lnTo>
                    <a:lnTo>
                      <a:pt x="276" y="102"/>
                    </a:lnTo>
                    <a:lnTo>
                      <a:pt x="282" y="96"/>
                    </a:lnTo>
                    <a:lnTo>
                      <a:pt x="246" y="90"/>
                    </a:lnTo>
                    <a:lnTo>
                      <a:pt x="228" y="66"/>
                    </a:lnTo>
                    <a:lnTo>
                      <a:pt x="204" y="90"/>
                    </a:lnTo>
                    <a:lnTo>
                      <a:pt x="192" y="90"/>
                    </a:lnTo>
                    <a:lnTo>
                      <a:pt x="168" y="78"/>
                    </a:lnTo>
                    <a:lnTo>
                      <a:pt x="162" y="72"/>
                    </a:lnTo>
                    <a:lnTo>
                      <a:pt x="174" y="60"/>
                    </a:lnTo>
                    <a:lnTo>
                      <a:pt x="180" y="60"/>
                    </a:lnTo>
                    <a:lnTo>
                      <a:pt x="186" y="54"/>
                    </a:lnTo>
                    <a:lnTo>
                      <a:pt x="192" y="54"/>
                    </a:lnTo>
                    <a:lnTo>
                      <a:pt x="192" y="42"/>
                    </a:lnTo>
                    <a:lnTo>
                      <a:pt x="234" y="18"/>
                    </a:lnTo>
                    <a:lnTo>
                      <a:pt x="240" y="12"/>
                    </a:lnTo>
                    <a:lnTo>
                      <a:pt x="240" y="6"/>
                    </a:lnTo>
                    <a:lnTo>
                      <a:pt x="234" y="6"/>
                    </a:lnTo>
                    <a:lnTo>
                      <a:pt x="228" y="0"/>
                    </a:lnTo>
                    <a:lnTo>
                      <a:pt x="222" y="0"/>
                    </a:lnTo>
                    <a:lnTo>
                      <a:pt x="210" y="6"/>
                    </a:lnTo>
                    <a:lnTo>
                      <a:pt x="204" y="18"/>
                    </a:lnTo>
                    <a:lnTo>
                      <a:pt x="198" y="6"/>
                    </a:lnTo>
                    <a:lnTo>
                      <a:pt x="174" y="6"/>
                    </a:lnTo>
                    <a:lnTo>
                      <a:pt x="162" y="12"/>
                    </a:lnTo>
                    <a:lnTo>
                      <a:pt x="156" y="12"/>
                    </a:lnTo>
                    <a:lnTo>
                      <a:pt x="150" y="18"/>
                    </a:lnTo>
                    <a:lnTo>
                      <a:pt x="150" y="30"/>
                    </a:lnTo>
                    <a:lnTo>
                      <a:pt x="144" y="36"/>
                    </a:lnTo>
                    <a:lnTo>
                      <a:pt x="144" y="42"/>
                    </a:lnTo>
                    <a:lnTo>
                      <a:pt x="126" y="42"/>
                    </a:lnTo>
                    <a:lnTo>
                      <a:pt x="120" y="48"/>
                    </a:lnTo>
                    <a:lnTo>
                      <a:pt x="120" y="54"/>
                    </a:lnTo>
                    <a:lnTo>
                      <a:pt x="138" y="54"/>
                    </a:lnTo>
                    <a:lnTo>
                      <a:pt x="144" y="60"/>
                    </a:lnTo>
                    <a:lnTo>
                      <a:pt x="150" y="60"/>
                    </a:lnTo>
                    <a:lnTo>
                      <a:pt x="150" y="66"/>
                    </a:lnTo>
                    <a:lnTo>
                      <a:pt x="144" y="72"/>
                    </a:lnTo>
                    <a:lnTo>
                      <a:pt x="132" y="72"/>
                    </a:lnTo>
                    <a:lnTo>
                      <a:pt x="132" y="78"/>
                    </a:lnTo>
                    <a:lnTo>
                      <a:pt x="126" y="84"/>
                    </a:lnTo>
                    <a:lnTo>
                      <a:pt x="102" y="84"/>
                    </a:lnTo>
                    <a:lnTo>
                      <a:pt x="102" y="90"/>
                    </a:lnTo>
                    <a:lnTo>
                      <a:pt x="90" y="78"/>
                    </a:lnTo>
                    <a:lnTo>
                      <a:pt x="42" y="78"/>
                    </a:lnTo>
                    <a:lnTo>
                      <a:pt x="42" y="102"/>
                    </a:lnTo>
                    <a:lnTo>
                      <a:pt x="54" y="102"/>
                    </a:lnTo>
                    <a:lnTo>
                      <a:pt x="54" y="108"/>
                    </a:lnTo>
                    <a:lnTo>
                      <a:pt x="60" y="114"/>
                    </a:lnTo>
                    <a:lnTo>
                      <a:pt x="42" y="126"/>
                    </a:lnTo>
                    <a:lnTo>
                      <a:pt x="36" y="126"/>
                    </a:lnTo>
                    <a:lnTo>
                      <a:pt x="30" y="132"/>
                    </a:lnTo>
                    <a:lnTo>
                      <a:pt x="30" y="138"/>
                    </a:lnTo>
                    <a:lnTo>
                      <a:pt x="42" y="150"/>
                    </a:lnTo>
                    <a:lnTo>
                      <a:pt x="54" y="156"/>
                    </a:lnTo>
                    <a:lnTo>
                      <a:pt x="60" y="162"/>
                    </a:lnTo>
                    <a:lnTo>
                      <a:pt x="72" y="162"/>
                    </a:lnTo>
                    <a:lnTo>
                      <a:pt x="78" y="156"/>
                    </a:lnTo>
                    <a:lnTo>
                      <a:pt x="96" y="156"/>
                    </a:lnTo>
                    <a:lnTo>
                      <a:pt x="96" y="168"/>
                    </a:lnTo>
                    <a:lnTo>
                      <a:pt x="90" y="174"/>
                    </a:lnTo>
                    <a:lnTo>
                      <a:pt x="72" y="174"/>
                    </a:lnTo>
                    <a:lnTo>
                      <a:pt x="72" y="192"/>
                    </a:lnTo>
                    <a:lnTo>
                      <a:pt x="54" y="192"/>
                    </a:lnTo>
                    <a:lnTo>
                      <a:pt x="48" y="198"/>
                    </a:lnTo>
                    <a:lnTo>
                      <a:pt x="48" y="210"/>
                    </a:lnTo>
                    <a:lnTo>
                      <a:pt x="42" y="222"/>
                    </a:lnTo>
                    <a:lnTo>
                      <a:pt x="42" y="234"/>
                    </a:lnTo>
                    <a:lnTo>
                      <a:pt x="18" y="234"/>
                    </a:lnTo>
                    <a:lnTo>
                      <a:pt x="12" y="240"/>
                    </a:lnTo>
                    <a:lnTo>
                      <a:pt x="6" y="240"/>
                    </a:lnTo>
                    <a:lnTo>
                      <a:pt x="6" y="246"/>
                    </a:lnTo>
                    <a:lnTo>
                      <a:pt x="12" y="246"/>
                    </a:lnTo>
                    <a:lnTo>
                      <a:pt x="18" y="252"/>
                    </a:lnTo>
                    <a:lnTo>
                      <a:pt x="6" y="252"/>
                    </a:lnTo>
                    <a:lnTo>
                      <a:pt x="0" y="258"/>
                    </a:lnTo>
                    <a:lnTo>
                      <a:pt x="0" y="270"/>
                    </a:lnTo>
                    <a:lnTo>
                      <a:pt x="42" y="270"/>
                    </a:lnTo>
                    <a:lnTo>
                      <a:pt x="24" y="288"/>
                    </a:lnTo>
                    <a:lnTo>
                      <a:pt x="30" y="282"/>
                    </a:lnTo>
                    <a:lnTo>
                      <a:pt x="48" y="282"/>
                    </a:lnTo>
                    <a:lnTo>
                      <a:pt x="48" y="288"/>
                    </a:lnTo>
                    <a:lnTo>
                      <a:pt x="42" y="288"/>
                    </a:lnTo>
                    <a:lnTo>
                      <a:pt x="36" y="294"/>
                    </a:lnTo>
                    <a:lnTo>
                      <a:pt x="30" y="294"/>
                    </a:lnTo>
                    <a:lnTo>
                      <a:pt x="36" y="300"/>
                    </a:lnTo>
                    <a:lnTo>
                      <a:pt x="60" y="300"/>
                    </a:lnTo>
                    <a:lnTo>
                      <a:pt x="96" y="288"/>
                    </a:lnTo>
                    <a:lnTo>
                      <a:pt x="108" y="282"/>
                    </a:lnTo>
                    <a:lnTo>
                      <a:pt x="120" y="270"/>
                    </a:lnTo>
                    <a:lnTo>
                      <a:pt x="120" y="264"/>
                    </a:lnTo>
                    <a:lnTo>
                      <a:pt x="132" y="270"/>
                    </a:lnTo>
                    <a:lnTo>
                      <a:pt x="138" y="270"/>
                    </a:lnTo>
                    <a:lnTo>
                      <a:pt x="150" y="264"/>
                    </a:lnTo>
                    <a:lnTo>
                      <a:pt x="162" y="252"/>
                    </a:lnTo>
                    <a:lnTo>
                      <a:pt x="180" y="246"/>
                    </a:lnTo>
                    <a:lnTo>
                      <a:pt x="204" y="246"/>
                    </a:lnTo>
                    <a:lnTo>
                      <a:pt x="210" y="240"/>
                    </a:lnTo>
                    <a:lnTo>
                      <a:pt x="252" y="240"/>
                    </a:lnTo>
                    <a:lnTo>
                      <a:pt x="246" y="222"/>
                    </a:lnTo>
                    <a:lnTo>
                      <a:pt x="264" y="222"/>
                    </a:lnTo>
                    <a:lnTo>
                      <a:pt x="264" y="198"/>
                    </a:lnTo>
                    <a:lnTo>
                      <a:pt x="270" y="192"/>
                    </a:lnTo>
                    <a:lnTo>
                      <a:pt x="270" y="180"/>
                    </a:lnTo>
                    <a:lnTo>
                      <a:pt x="276" y="168"/>
                    </a:lnTo>
                    <a:lnTo>
                      <a:pt x="276" y="15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5" name="Hungary" descr="© INSCALE GmbH, 05.05.2010&#10;http://www.presentationload.com/">
                <a:extLst>
                  <a:ext uri="{FF2B5EF4-FFF2-40B4-BE49-F238E27FC236}">
                    <a16:creationId xmlns:a16="http://schemas.microsoft.com/office/drawing/2014/main" id="{C03E041E-089F-D239-1DBC-8E3C687D5CD6}"/>
                  </a:ext>
                </a:extLst>
              </p:cNvPr>
              <p:cNvSpPr>
                <a:spLocks/>
              </p:cNvSpPr>
              <p:nvPr/>
            </p:nvSpPr>
            <p:spPr bwMode="gray">
              <a:xfrm>
                <a:off x="6050195" y="2189924"/>
                <a:ext cx="201004" cy="105113"/>
              </a:xfrm>
              <a:custGeom>
                <a:avLst/>
                <a:gdLst>
                  <a:gd name="T0" fmla="*/ 2147483647 w 426"/>
                  <a:gd name="T1" fmla="*/ 2147483647 h 222"/>
                  <a:gd name="T2" fmla="*/ 2147483647 w 426"/>
                  <a:gd name="T3" fmla="*/ 2147483647 h 222"/>
                  <a:gd name="T4" fmla="*/ 2147483647 w 426"/>
                  <a:gd name="T5" fmla="*/ 2147483647 h 222"/>
                  <a:gd name="T6" fmla="*/ 0 w 426"/>
                  <a:gd name="T7" fmla="*/ 2147483647 h 222"/>
                  <a:gd name="T8" fmla="*/ 2147483647 w 426"/>
                  <a:gd name="T9" fmla="*/ 2147483647 h 222"/>
                  <a:gd name="T10" fmla="*/ 2147483647 w 426"/>
                  <a:gd name="T11" fmla="*/ 2147483647 h 222"/>
                  <a:gd name="T12" fmla="*/ 2147483647 w 426"/>
                  <a:gd name="T13" fmla="*/ 2147483647 h 222"/>
                  <a:gd name="T14" fmla="*/ 2147483647 w 426"/>
                  <a:gd name="T15" fmla="*/ 2147483647 h 222"/>
                  <a:gd name="T16" fmla="*/ 2147483647 w 426"/>
                  <a:gd name="T17" fmla="*/ 2147483647 h 222"/>
                  <a:gd name="T18" fmla="*/ 2147483647 w 426"/>
                  <a:gd name="T19" fmla="*/ 2147483647 h 222"/>
                  <a:gd name="T20" fmla="*/ 2147483647 w 426"/>
                  <a:gd name="T21" fmla="*/ 2147483647 h 222"/>
                  <a:gd name="T22" fmla="*/ 2147483647 w 426"/>
                  <a:gd name="T23" fmla="*/ 2147483647 h 222"/>
                  <a:gd name="T24" fmla="*/ 2147483647 w 426"/>
                  <a:gd name="T25" fmla="*/ 2147483647 h 222"/>
                  <a:gd name="T26" fmla="*/ 2147483647 w 426"/>
                  <a:gd name="T27" fmla="*/ 2147483647 h 222"/>
                  <a:gd name="T28" fmla="*/ 2147483647 w 426"/>
                  <a:gd name="T29" fmla="*/ 2147483647 h 222"/>
                  <a:gd name="T30" fmla="*/ 2147483647 w 426"/>
                  <a:gd name="T31" fmla="*/ 2147483647 h 222"/>
                  <a:gd name="T32" fmla="*/ 2147483647 w 426"/>
                  <a:gd name="T33" fmla="*/ 2147483647 h 222"/>
                  <a:gd name="T34" fmla="*/ 2147483647 w 426"/>
                  <a:gd name="T35" fmla="*/ 2147483647 h 222"/>
                  <a:gd name="T36" fmla="*/ 2147483647 w 426"/>
                  <a:gd name="T37" fmla="*/ 2147483647 h 222"/>
                  <a:gd name="T38" fmla="*/ 2147483647 w 426"/>
                  <a:gd name="T39" fmla="*/ 2147483647 h 222"/>
                  <a:gd name="T40" fmla="*/ 2147483647 w 426"/>
                  <a:gd name="T41" fmla="*/ 2147483647 h 222"/>
                  <a:gd name="T42" fmla="*/ 2147483647 w 426"/>
                  <a:gd name="T43" fmla="*/ 2147483647 h 222"/>
                  <a:gd name="T44" fmla="*/ 2147483647 w 426"/>
                  <a:gd name="T45" fmla="*/ 2147483647 h 222"/>
                  <a:gd name="T46" fmla="*/ 2147483647 w 426"/>
                  <a:gd name="T47" fmla="*/ 2147483647 h 222"/>
                  <a:gd name="T48" fmla="*/ 2147483647 w 426"/>
                  <a:gd name="T49" fmla="*/ 0 h 222"/>
                  <a:gd name="T50" fmla="*/ 2147483647 w 426"/>
                  <a:gd name="T51" fmla="*/ 2147483647 h 222"/>
                  <a:gd name="T52" fmla="*/ 2147483647 w 426"/>
                  <a:gd name="T53" fmla="*/ 0 h 222"/>
                  <a:gd name="T54" fmla="*/ 2147483647 w 426"/>
                  <a:gd name="T55" fmla="*/ 2147483647 h 222"/>
                  <a:gd name="T56" fmla="*/ 2147483647 w 426"/>
                  <a:gd name="T57" fmla="*/ 2147483647 h 222"/>
                  <a:gd name="T58" fmla="*/ 2147483647 w 426"/>
                  <a:gd name="T59" fmla="*/ 2147483647 h 222"/>
                  <a:gd name="T60" fmla="*/ 2147483647 w 426"/>
                  <a:gd name="T61" fmla="*/ 2147483647 h 222"/>
                  <a:gd name="T62" fmla="*/ 2147483647 w 426"/>
                  <a:gd name="T63" fmla="*/ 2147483647 h 222"/>
                  <a:gd name="T64" fmla="*/ 2147483647 w 426"/>
                  <a:gd name="T65" fmla="*/ 2147483647 h 222"/>
                  <a:gd name="T66" fmla="*/ 2147483647 w 426"/>
                  <a:gd name="T67" fmla="*/ 2147483647 h 222"/>
                  <a:gd name="T68" fmla="*/ 2147483647 w 426"/>
                  <a:gd name="T69" fmla="*/ 2147483647 h 222"/>
                  <a:gd name="T70" fmla="*/ 2147483647 w 426"/>
                  <a:gd name="T71" fmla="*/ 2147483647 h 2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6"/>
                  <a:gd name="T109" fmla="*/ 0 h 222"/>
                  <a:gd name="T110" fmla="*/ 426 w 426"/>
                  <a:gd name="T111" fmla="*/ 222 h 2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6" h="222">
                    <a:moveTo>
                      <a:pt x="42" y="66"/>
                    </a:moveTo>
                    <a:lnTo>
                      <a:pt x="24" y="66"/>
                    </a:lnTo>
                    <a:lnTo>
                      <a:pt x="18" y="78"/>
                    </a:lnTo>
                    <a:lnTo>
                      <a:pt x="30" y="78"/>
                    </a:lnTo>
                    <a:lnTo>
                      <a:pt x="18" y="96"/>
                    </a:lnTo>
                    <a:lnTo>
                      <a:pt x="18" y="120"/>
                    </a:lnTo>
                    <a:lnTo>
                      <a:pt x="0" y="120"/>
                    </a:lnTo>
                    <a:lnTo>
                      <a:pt x="0" y="126"/>
                    </a:lnTo>
                    <a:lnTo>
                      <a:pt x="6" y="132"/>
                    </a:lnTo>
                    <a:lnTo>
                      <a:pt x="12" y="150"/>
                    </a:lnTo>
                    <a:lnTo>
                      <a:pt x="30" y="162"/>
                    </a:lnTo>
                    <a:lnTo>
                      <a:pt x="42" y="168"/>
                    </a:lnTo>
                    <a:lnTo>
                      <a:pt x="48" y="174"/>
                    </a:lnTo>
                    <a:lnTo>
                      <a:pt x="48" y="180"/>
                    </a:lnTo>
                    <a:lnTo>
                      <a:pt x="60" y="192"/>
                    </a:lnTo>
                    <a:lnTo>
                      <a:pt x="72" y="198"/>
                    </a:lnTo>
                    <a:lnTo>
                      <a:pt x="78" y="204"/>
                    </a:lnTo>
                    <a:lnTo>
                      <a:pt x="90" y="210"/>
                    </a:lnTo>
                    <a:lnTo>
                      <a:pt x="108" y="210"/>
                    </a:lnTo>
                    <a:lnTo>
                      <a:pt x="114" y="222"/>
                    </a:lnTo>
                    <a:lnTo>
                      <a:pt x="156" y="216"/>
                    </a:lnTo>
                    <a:lnTo>
                      <a:pt x="168" y="210"/>
                    </a:lnTo>
                    <a:lnTo>
                      <a:pt x="174" y="204"/>
                    </a:lnTo>
                    <a:lnTo>
                      <a:pt x="198" y="204"/>
                    </a:lnTo>
                    <a:lnTo>
                      <a:pt x="216" y="186"/>
                    </a:lnTo>
                    <a:lnTo>
                      <a:pt x="240" y="186"/>
                    </a:lnTo>
                    <a:lnTo>
                      <a:pt x="258" y="198"/>
                    </a:lnTo>
                    <a:lnTo>
                      <a:pt x="288" y="192"/>
                    </a:lnTo>
                    <a:lnTo>
                      <a:pt x="288" y="174"/>
                    </a:lnTo>
                    <a:lnTo>
                      <a:pt x="306" y="180"/>
                    </a:lnTo>
                    <a:lnTo>
                      <a:pt x="312" y="174"/>
                    </a:lnTo>
                    <a:lnTo>
                      <a:pt x="324" y="168"/>
                    </a:lnTo>
                    <a:lnTo>
                      <a:pt x="330" y="162"/>
                    </a:lnTo>
                    <a:lnTo>
                      <a:pt x="330" y="144"/>
                    </a:lnTo>
                    <a:lnTo>
                      <a:pt x="336" y="138"/>
                    </a:lnTo>
                    <a:lnTo>
                      <a:pt x="348" y="132"/>
                    </a:lnTo>
                    <a:lnTo>
                      <a:pt x="366" y="114"/>
                    </a:lnTo>
                    <a:lnTo>
                      <a:pt x="366" y="72"/>
                    </a:lnTo>
                    <a:lnTo>
                      <a:pt x="378" y="60"/>
                    </a:lnTo>
                    <a:lnTo>
                      <a:pt x="408" y="60"/>
                    </a:lnTo>
                    <a:lnTo>
                      <a:pt x="426" y="42"/>
                    </a:lnTo>
                    <a:lnTo>
                      <a:pt x="420" y="36"/>
                    </a:lnTo>
                    <a:lnTo>
                      <a:pt x="408" y="36"/>
                    </a:lnTo>
                    <a:lnTo>
                      <a:pt x="402" y="30"/>
                    </a:lnTo>
                    <a:lnTo>
                      <a:pt x="396" y="30"/>
                    </a:lnTo>
                    <a:lnTo>
                      <a:pt x="372" y="6"/>
                    </a:lnTo>
                    <a:lnTo>
                      <a:pt x="348" y="6"/>
                    </a:lnTo>
                    <a:lnTo>
                      <a:pt x="336" y="12"/>
                    </a:lnTo>
                    <a:lnTo>
                      <a:pt x="324" y="12"/>
                    </a:lnTo>
                    <a:lnTo>
                      <a:pt x="324" y="0"/>
                    </a:lnTo>
                    <a:lnTo>
                      <a:pt x="312" y="0"/>
                    </a:lnTo>
                    <a:lnTo>
                      <a:pt x="312" y="18"/>
                    </a:lnTo>
                    <a:lnTo>
                      <a:pt x="294" y="12"/>
                    </a:lnTo>
                    <a:lnTo>
                      <a:pt x="294" y="0"/>
                    </a:lnTo>
                    <a:lnTo>
                      <a:pt x="270" y="0"/>
                    </a:lnTo>
                    <a:lnTo>
                      <a:pt x="264" y="12"/>
                    </a:lnTo>
                    <a:lnTo>
                      <a:pt x="252" y="24"/>
                    </a:lnTo>
                    <a:lnTo>
                      <a:pt x="246" y="24"/>
                    </a:lnTo>
                    <a:lnTo>
                      <a:pt x="234" y="30"/>
                    </a:lnTo>
                    <a:lnTo>
                      <a:pt x="210" y="30"/>
                    </a:lnTo>
                    <a:lnTo>
                      <a:pt x="204" y="42"/>
                    </a:lnTo>
                    <a:lnTo>
                      <a:pt x="168" y="36"/>
                    </a:lnTo>
                    <a:lnTo>
                      <a:pt x="156" y="60"/>
                    </a:lnTo>
                    <a:lnTo>
                      <a:pt x="144" y="60"/>
                    </a:lnTo>
                    <a:lnTo>
                      <a:pt x="126" y="66"/>
                    </a:lnTo>
                    <a:lnTo>
                      <a:pt x="84" y="66"/>
                    </a:lnTo>
                    <a:lnTo>
                      <a:pt x="78" y="60"/>
                    </a:lnTo>
                    <a:lnTo>
                      <a:pt x="72" y="48"/>
                    </a:lnTo>
                    <a:lnTo>
                      <a:pt x="66" y="42"/>
                    </a:lnTo>
                    <a:lnTo>
                      <a:pt x="54" y="60"/>
                    </a:lnTo>
                    <a:lnTo>
                      <a:pt x="42" y="54"/>
                    </a:lnTo>
                    <a:lnTo>
                      <a:pt x="42" y="6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6" name="Greece" descr="© INSCALE GmbH, 05.05.2010&#10;http://www.presentationload.com/">
                <a:extLst>
                  <a:ext uri="{FF2B5EF4-FFF2-40B4-BE49-F238E27FC236}">
                    <a16:creationId xmlns:a16="http://schemas.microsoft.com/office/drawing/2014/main" id="{B7637F18-DF4D-258E-572C-C31825D1E097}"/>
                  </a:ext>
                </a:extLst>
              </p:cNvPr>
              <p:cNvSpPr>
                <a:spLocks noEditPoints="1"/>
              </p:cNvSpPr>
              <p:nvPr/>
            </p:nvSpPr>
            <p:spPr bwMode="gray">
              <a:xfrm>
                <a:off x="6186654" y="2444406"/>
                <a:ext cx="250793" cy="260015"/>
              </a:xfrm>
              <a:custGeom>
                <a:avLst/>
                <a:gdLst>
                  <a:gd name="T0" fmla="*/ 0 w 534"/>
                  <a:gd name="T1" fmla="*/ 2147483647 h 552"/>
                  <a:gd name="T2" fmla="*/ 2147483647 w 534"/>
                  <a:gd name="T3" fmla="*/ 2147483647 h 552"/>
                  <a:gd name="T4" fmla="*/ 2147483647 w 534"/>
                  <a:gd name="T5" fmla="*/ 2147483647 h 552"/>
                  <a:gd name="T6" fmla="*/ 2147483647 w 534"/>
                  <a:gd name="T7" fmla="*/ 2147483647 h 552"/>
                  <a:gd name="T8" fmla="*/ 2147483647 w 534"/>
                  <a:gd name="T9" fmla="*/ 2147483647 h 552"/>
                  <a:gd name="T10" fmla="*/ 2147483647 w 534"/>
                  <a:gd name="T11" fmla="*/ 2147483647 h 552"/>
                  <a:gd name="T12" fmla="*/ 2147483647 w 534"/>
                  <a:gd name="T13" fmla="*/ 2147483647 h 552"/>
                  <a:gd name="T14" fmla="*/ 2147483647 w 534"/>
                  <a:gd name="T15" fmla="*/ 2147483647 h 552"/>
                  <a:gd name="T16" fmla="*/ 2147483647 w 534"/>
                  <a:gd name="T17" fmla="*/ 2147483647 h 552"/>
                  <a:gd name="T18" fmla="*/ 2147483647 w 534"/>
                  <a:gd name="T19" fmla="*/ 2147483647 h 552"/>
                  <a:gd name="T20" fmla="*/ 2147483647 w 534"/>
                  <a:gd name="T21" fmla="*/ 2147483647 h 552"/>
                  <a:gd name="T22" fmla="*/ 2147483647 w 534"/>
                  <a:gd name="T23" fmla="*/ 2147483647 h 552"/>
                  <a:gd name="T24" fmla="*/ 2147483647 w 534"/>
                  <a:gd name="T25" fmla="*/ 2147483647 h 552"/>
                  <a:gd name="T26" fmla="*/ 2147483647 w 534"/>
                  <a:gd name="T27" fmla="*/ 2147483647 h 552"/>
                  <a:gd name="T28" fmla="*/ 2147483647 w 534"/>
                  <a:gd name="T29" fmla="*/ 2147483647 h 552"/>
                  <a:gd name="T30" fmla="*/ 2147483647 w 534"/>
                  <a:gd name="T31" fmla="*/ 2147483647 h 552"/>
                  <a:gd name="T32" fmla="*/ 2147483647 w 534"/>
                  <a:gd name="T33" fmla="*/ 2147483647 h 552"/>
                  <a:gd name="T34" fmla="*/ 2147483647 w 534"/>
                  <a:gd name="T35" fmla="*/ 2147483647 h 552"/>
                  <a:gd name="T36" fmla="*/ 2147483647 w 534"/>
                  <a:gd name="T37" fmla="*/ 2147483647 h 552"/>
                  <a:gd name="T38" fmla="*/ 2147483647 w 534"/>
                  <a:gd name="T39" fmla="*/ 2147483647 h 552"/>
                  <a:gd name="T40" fmla="*/ 2147483647 w 534"/>
                  <a:gd name="T41" fmla="*/ 2147483647 h 552"/>
                  <a:gd name="T42" fmla="*/ 2147483647 w 534"/>
                  <a:gd name="T43" fmla="*/ 2147483647 h 552"/>
                  <a:gd name="T44" fmla="*/ 2147483647 w 534"/>
                  <a:gd name="T45" fmla="*/ 2147483647 h 552"/>
                  <a:gd name="T46" fmla="*/ 2147483647 w 534"/>
                  <a:gd name="T47" fmla="*/ 2147483647 h 552"/>
                  <a:gd name="T48" fmla="*/ 2147483647 w 534"/>
                  <a:gd name="T49" fmla="*/ 2147483647 h 552"/>
                  <a:gd name="T50" fmla="*/ 2147483647 w 534"/>
                  <a:gd name="T51" fmla="*/ 2147483647 h 552"/>
                  <a:gd name="T52" fmla="*/ 2147483647 w 534"/>
                  <a:gd name="T53" fmla="*/ 2147483647 h 552"/>
                  <a:gd name="T54" fmla="*/ 2147483647 w 534"/>
                  <a:gd name="T55" fmla="*/ 2147483647 h 552"/>
                  <a:gd name="T56" fmla="*/ 2147483647 w 534"/>
                  <a:gd name="T57" fmla="*/ 2147483647 h 552"/>
                  <a:gd name="T58" fmla="*/ 2147483647 w 534"/>
                  <a:gd name="T59" fmla="*/ 2147483647 h 552"/>
                  <a:gd name="T60" fmla="*/ 2147483647 w 534"/>
                  <a:gd name="T61" fmla="*/ 2147483647 h 552"/>
                  <a:gd name="T62" fmla="*/ 2147483647 w 534"/>
                  <a:gd name="T63" fmla="*/ 2147483647 h 552"/>
                  <a:gd name="T64" fmla="*/ 2147483647 w 534"/>
                  <a:gd name="T65" fmla="*/ 2147483647 h 552"/>
                  <a:gd name="T66" fmla="*/ 2147483647 w 534"/>
                  <a:gd name="T67" fmla="*/ 2147483647 h 552"/>
                  <a:gd name="T68" fmla="*/ 2147483647 w 534"/>
                  <a:gd name="T69" fmla="*/ 2147483647 h 552"/>
                  <a:gd name="T70" fmla="*/ 2147483647 w 534"/>
                  <a:gd name="T71" fmla="*/ 2147483647 h 552"/>
                  <a:gd name="T72" fmla="*/ 2147483647 w 534"/>
                  <a:gd name="T73" fmla="*/ 2147483647 h 552"/>
                  <a:gd name="T74" fmla="*/ 2147483647 w 534"/>
                  <a:gd name="T75" fmla="*/ 2147483647 h 552"/>
                  <a:gd name="T76" fmla="*/ 2147483647 w 534"/>
                  <a:gd name="T77" fmla="*/ 2147483647 h 552"/>
                  <a:gd name="T78" fmla="*/ 2147483647 w 534"/>
                  <a:gd name="T79" fmla="*/ 2147483647 h 552"/>
                  <a:gd name="T80" fmla="*/ 2147483647 w 534"/>
                  <a:gd name="T81" fmla="*/ 2147483647 h 552"/>
                  <a:gd name="T82" fmla="*/ 2147483647 w 534"/>
                  <a:gd name="T83" fmla="*/ 2147483647 h 552"/>
                  <a:gd name="T84" fmla="*/ 2147483647 w 534"/>
                  <a:gd name="T85" fmla="*/ 2147483647 h 552"/>
                  <a:gd name="T86" fmla="*/ 2147483647 w 534"/>
                  <a:gd name="T87" fmla="*/ 2147483647 h 552"/>
                  <a:gd name="T88" fmla="*/ 2147483647 w 534"/>
                  <a:gd name="T89" fmla="*/ 2147483647 h 552"/>
                  <a:gd name="T90" fmla="*/ 2147483647 w 534"/>
                  <a:gd name="T91" fmla="*/ 2147483647 h 552"/>
                  <a:gd name="T92" fmla="*/ 2147483647 w 534"/>
                  <a:gd name="T93" fmla="*/ 2147483647 h 552"/>
                  <a:gd name="T94" fmla="*/ 2147483647 w 534"/>
                  <a:gd name="T95" fmla="*/ 2147483647 h 552"/>
                  <a:gd name="T96" fmla="*/ 2147483647 w 534"/>
                  <a:gd name="T97" fmla="*/ 2147483647 h 552"/>
                  <a:gd name="T98" fmla="*/ 2147483647 w 534"/>
                  <a:gd name="T99" fmla="*/ 2147483647 h 552"/>
                  <a:gd name="T100" fmla="*/ 2147483647 w 534"/>
                  <a:gd name="T101" fmla="*/ 2147483647 h 552"/>
                  <a:gd name="T102" fmla="*/ 2147483647 w 534"/>
                  <a:gd name="T103" fmla="*/ 2147483647 h 552"/>
                  <a:gd name="T104" fmla="*/ 2147483647 w 534"/>
                  <a:gd name="T105" fmla="*/ 2147483647 h 552"/>
                  <a:gd name="T106" fmla="*/ 2147483647 w 534"/>
                  <a:gd name="T107" fmla="*/ 2147483647 h 5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34"/>
                  <a:gd name="T163" fmla="*/ 0 h 552"/>
                  <a:gd name="T164" fmla="*/ 534 w 534"/>
                  <a:gd name="T165" fmla="*/ 552 h 55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34" h="552">
                    <a:moveTo>
                      <a:pt x="240" y="108"/>
                    </a:moveTo>
                    <a:lnTo>
                      <a:pt x="270" y="126"/>
                    </a:lnTo>
                    <a:lnTo>
                      <a:pt x="282" y="120"/>
                    </a:lnTo>
                    <a:lnTo>
                      <a:pt x="240" y="108"/>
                    </a:lnTo>
                    <a:close/>
                    <a:moveTo>
                      <a:pt x="24" y="258"/>
                    </a:moveTo>
                    <a:lnTo>
                      <a:pt x="0" y="282"/>
                    </a:lnTo>
                    <a:lnTo>
                      <a:pt x="42" y="294"/>
                    </a:lnTo>
                    <a:lnTo>
                      <a:pt x="24" y="258"/>
                    </a:lnTo>
                    <a:close/>
                    <a:moveTo>
                      <a:pt x="312" y="414"/>
                    </a:moveTo>
                    <a:lnTo>
                      <a:pt x="312" y="420"/>
                    </a:lnTo>
                    <a:lnTo>
                      <a:pt x="324" y="420"/>
                    </a:lnTo>
                    <a:lnTo>
                      <a:pt x="324" y="414"/>
                    </a:lnTo>
                    <a:lnTo>
                      <a:pt x="318" y="408"/>
                    </a:lnTo>
                    <a:lnTo>
                      <a:pt x="312" y="408"/>
                    </a:lnTo>
                    <a:lnTo>
                      <a:pt x="312" y="414"/>
                    </a:lnTo>
                    <a:close/>
                    <a:moveTo>
                      <a:pt x="306" y="390"/>
                    </a:moveTo>
                    <a:lnTo>
                      <a:pt x="300" y="378"/>
                    </a:lnTo>
                    <a:lnTo>
                      <a:pt x="294" y="390"/>
                    </a:lnTo>
                    <a:lnTo>
                      <a:pt x="306" y="390"/>
                    </a:lnTo>
                    <a:close/>
                    <a:moveTo>
                      <a:pt x="294" y="294"/>
                    </a:moveTo>
                    <a:lnTo>
                      <a:pt x="318" y="336"/>
                    </a:lnTo>
                    <a:lnTo>
                      <a:pt x="330" y="318"/>
                    </a:lnTo>
                    <a:lnTo>
                      <a:pt x="294" y="294"/>
                    </a:lnTo>
                    <a:close/>
                    <a:moveTo>
                      <a:pt x="108" y="264"/>
                    </a:moveTo>
                    <a:lnTo>
                      <a:pt x="138" y="264"/>
                    </a:lnTo>
                    <a:lnTo>
                      <a:pt x="144" y="270"/>
                    </a:lnTo>
                    <a:lnTo>
                      <a:pt x="156" y="270"/>
                    </a:lnTo>
                    <a:lnTo>
                      <a:pt x="180" y="282"/>
                    </a:lnTo>
                    <a:lnTo>
                      <a:pt x="192" y="282"/>
                    </a:lnTo>
                    <a:lnTo>
                      <a:pt x="198" y="288"/>
                    </a:lnTo>
                    <a:lnTo>
                      <a:pt x="204" y="288"/>
                    </a:lnTo>
                    <a:lnTo>
                      <a:pt x="216" y="300"/>
                    </a:lnTo>
                    <a:lnTo>
                      <a:pt x="228" y="306"/>
                    </a:lnTo>
                    <a:lnTo>
                      <a:pt x="234" y="312"/>
                    </a:lnTo>
                    <a:lnTo>
                      <a:pt x="246" y="312"/>
                    </a:lnTo>
                    <a:lnTo>
                      <a:pt x="252" y="306"/>
                    </a:lnTo>
                    <a:lnTo>
                      <a:pt x="252" y="288"/>
                    </a:lnTo>
                    <a:lnTo>
                      <a:pt x="228" y="264"/>
                    </a:lnTo>
                    <a:lnTo>
                      <a:pt x="216" y="258"/>
                    </a:lnTo>
                    <a:lnTo>
                      <a:pt x="210" y="252"/>
                    </a:lnTo>
                    <a:lnTo>
                      <a:pt x="204" y="252"/>
                    </a:lnTo>
                    <a:lnTo>
                      <a:pt x="198" y="246"/>
                    </a:lnTo>
                    <a:lnTo>
                      <a:pt x="186" y="246"/>
                    </a:lnTo>
                    <a:lnTo>
                      <a:pt x="174" y="234"/>
                    </a:lnTo>
                    <a:lnTo>
                      <a:pt x="168" y="234"/>
                    </a:lnTo>
                    <a:lnTo>
                      <a:pt x="174" y="228"/>
                    </a:lnTo>
                    <a:lnTo>
                      <a:pt x="192" y="228"/>
                    </a:lnTo>
                    <a:lnTo>
                      <a:pt x="198" y="240"/>
                    </a:lnTo>
                    <a:lnTo>
                      <a:pt x="222" y="252"/>
                    </a:lnTo>
                    <a:lnTo>
                      <a:pt x="234" y="264"/>
                    </a:lnTo>
                    <a:lnTo>
                      <a:pt x="258" y="264"/>
                    </a:lnTo>
                    <a:lnTo>
                      <a:pt x="270" y="252"/>
                    </a:lnTo>
                    <a:lnTo>
                      <a:pt x="258" y="240"/>
                    </a:lnTo>
                    <a:lnTo>
                      <a:pt x="246" y="240"/>
                    </a:lnTo>
                    <a:lnTo>
                      <a:pt x="234" y="234"/>
                    </a:lnTo>
                    <a:lnTo>
                      <a:pt x="222" y="234"/>
                    </a:lnTo>
                    <a:lnTo>
                      <a:pt x="210" y="228"/>
                    </a:lnTo>
                    <a:lnTo>
                      <a:pt x="204" y="216"/>
                    </a:lnTo>
                    <a:lnTo>
                      <a:pt x="198" y="210"/>
                    </a:lnTo>
                    <a:lnTo>
                      <a:pt x="198" y="204"/>
                    </a:lnTo>
                    <a:lnTo>
                      <a:pt x="192" y="192"/>
                    </a:lnTo>
                    <a:lnTo>
                      <a:pt x="186" y="186"/>
                    </a:lnTo>
                    <a:lnTo>
                      <a:pt x="174" y="162"/>
                    </a:lnTo>
                    <a:lnTo>
                      <a:pt x="168" y="156"/>
                    </a:lnTo>
                    <a:lnTo>
                      <a:pt x="162" y="144"/>
                    </a:lnTo>
                    <a:lnTo>
                      <a:pt x="150" y="132"/>
                    </a:lnTo>
                    <a:lnTo>
                      <a:pt x="150" y="120"/>
                    </a:lnTo>
                    <a:lnTo>
                      <a:pt x="144" y="114"/>
                    </a:lnTo>
                    <a:lnTo>
                      <a:pt x="144" y="102"/>
                    </a:lnTo>
                    <a:lnTo>
                      <a:pt x="150" y="96"/>
                    </a:lnTo>
                    <a:lnTo>
                      <a:pt x="156" y="96"/>
                    </a:lnTo>
                    <a:lnTo>
                      <a:pt x="162" y="102"/>
                    </a:lnTo>
                    <a:lnTo>
                      <a:pt x="162" y="108"/>
                    </a:lnTo>
                    <a:lnTo>
                      <a:pt x="168" y="114"/>
                    </a:lnTo>
                    <a:lnTo>
                      <a:pt x="180" y="114"/>
                    </a:lnTo>
                    <a:lnTo>
                      <a:pt x="180" y="120"/>
                    </a:lnTo>
                    <a:lnTo>
                      <a:pt x="186" y="120"/>
                    </a:lnTo>
                    <a:lnTo>
                      <a:pt x="198" y="132"/>
                    </a:lnTo>
                    <a:lnTo>
                      <a:pt x="198" y="144"/>
                    </a:lnTo>
                    <a:lnTo>
                      <a:pt x="204" y="144"/>
                    </a:lnTo>
                    <a:lnTo>
                      <a:pt x="210" y="138"/>
                    </a:lnTo>
                    <a:lnTo>
                      <a:pt x="216" y="138"/>
                    </a:lnTo>
                    <a:lnTo>
                      <a:pt x="204" y="120"/>
                    </a:lnTo>
                    <a:lnTo>
                      <a:pt x="210" y="120"/>
                    </a:lnTo>
                    <a:lnTo>
                      <a:pt x="234" y="132"/>
                    </a:lnTo>
                    <a:lnTo>
                      <a:pt x="222" y="114"/>
                    </a:lnTo>
                    <a:lnTo>
                      <a:pt x="228" y="108"/>
                    </a:lnTo>
                    <a:lnTo>
                      <a:pt x="228" y="84"/>
                    </a:lnTo>
                    <a:lnTo>
                      <a:pt x="240" y="72"/>
                    </a:lnTo>
                    <a:lnTo>
                      <a:pt x="270" y="72"/>
                    </a:lnTo>
                    <a:lnTo>
                      <a:pt x="276" y="78"/>
                    </a:lnTo>
                    <a:lnTo>
                      <a:pt x="276" y="90"/>
                    </a:lnTo>
                    <a:lnTo>
                      <a:pt x="288" y="90"/>
                    </a:lnTo>
                    <a:lnTo>
                      <a:pt x="294" y="84"/>
                    </a:lnTo>
                    <a:lnTo>
                      <a:pt x="300" y="72"/>
                    </a:lnTo>
                    <a:lnTo>
                      <a:pt x="306" y="66"/>
                    </a:lnTo>
                    <a:lnTo>
                      <a:pt x="342" y="66"/>
                    </a:lnTo>
                    <a:lnTo>
                      <a:pt x="360" y="72"/>
                    </a:lnTo>
                    <a:lnTo>
                      <a:pt x="372" y="72"/>
                    </a:lnTo>
                    <a:lnTo>
                      <a:pt x="378" y="78"/>
                    </a:lnTo>
                    <a:lnTo>
                      <a:pt x="384" y="78"/>
                    </a:lnTo>
                    <a:lnTo>
                      <a:pt x="384" y="72"/>
                    </a:lnTo>
                    <a:lnTo>
                      <a:pt x="390" y="60"/>
                    </a:lnTo>
                    <a:lnTo>
                      <a:pt x="390" y="48"/>
                    </a:lnTo>
                    <a:lnTo>
                      <a:pt x="384" y="42"/>
                    </a:lnTo>
                    <a:lnTo>
                      <a:pt x="384" y="36"/>
                    </a:lnTo>
                    <a:lnTo>
                      <a:pt x="390" y="30"/>
                    </a:lnTo>
                    <a:lnTo>
                      <a:pt x="408" y="30"/>
                    </a:lnTo>
                    <a:lnTo>
                      <a:pt x="408" y="18"/>
                    </a:lnTo>
                    <a:lnTo>
                      <a:pt x="402" y="12"/>
                    </a:lnTo>
                    <a:lnTo>
                      <a:pt x="402" y="6"/>
                    </a:lnTo>
                    <a:lnTo>
                      <a:pt x="390" y="6"/>
                    </a:lnTo>
                    <a:lnTo>
                      <a:pt x="384" y="0"/>
                    </a:lnTo>
                    <a:lnTo>
                      <a:pt x="366" y="6"/>
                    </a:lnTo>
                    <a:lnTo>
                      <a:pt x="372" y="12"/>
                    </a:lnTo>
                    <a:lnTo>
                      <a:pt x="372" y="30"/>
                    </a:lnTo>
                    <a:lnTo>
                      <a:pt x="366" y="36"/>
                    </a:lnTo>
                    <a:lnTo>
                      <a:pt x="348" y="36"/>
                    </a:lnTo>
                    <a:lnTo>
                      <a:pt x="336" y="24"/>
                    </a:lnTo>
                    <a:lnTo>
                      <a:pt x="324" y="36"/>
                    </a:lnTo>
                    <a:lnTo>
                      <a:pt x="312" y="36"/>
                    </a:lnTo>
                    <a:lnTo>
                      <a:pt x="300" y="24"/>
                    </a:lnTo>
                    <a:lnTo>
                      <a:pt x="294" y="30"/>
                    </a:lnTo>
                    <a:lnTo>
                      <a:pt x="282" y="30"/>
                    </a:lnTo>
                    <a:lnTo>
                      <a:pt x="264" y="12"/>
                    </a:lnTo>
                    <a:lnTo>
                      <a:pt x="264" y="6"/>
                    </a:lnTo>
                    <a:lnTo>
                      <a:pt x="234" y="12"/>
                    </a:lnTo>
                    <a:lnTo>
                      <a:pt x="228" y="30"/>
                    </a:lnTo>
                    <a:lnTo>
                      <a:pt x="204" y="24"/>
                    </a:lnTo>
                    <a:lnTo>
                      <a:pt x="198" y="30"/>
                    </a:lnTo>
                    <a:lnTo>
                      <a:pt x="186" y="36"/>
                    </a:lnTo>
                    <a:lnTo>
                      <a:pt x="174" y="36"/>
                    </a:lnTo>
                    <a:lnTo>
                      <a:pt x="168" y="30"/>
                    </a:lnTo>
                    <a:lnTo>
                      <a:pt x="162" y="30"/>
                    </a:lnTo>
                    <a:lnTo>
                      <a:pt x="150" y="36"/>
                    </a:lnTo>
                    <a:lnTo>
                      <a:pt x="138" y="48"/>
                    </a:lnTo>
                    <a:lnTo>
                      <a:pt x="126" y="54"/>
                    </a:lnTo>
                    <a:lnTo>
                      <a:pt x="102" y="54"/>
                    </a:lnTo>
                    <a:lnTo>
                      <a:pt x="102" y="60"/>
                    </a:lnTo>
                    <a:lnTo>
                      <a:pt x="96" y="72"/>
                    </a:lnTo>
                    <a:lnTo>
                      <a:pt x="72" y="72"/>
                    </a:lnTo>
                    <a:lnTo>
                      <a:pt x="66" y="66"/>
                    </a:lnTo>
                    <a:lnTo>
                      <a:pt x="60" y="66"/>
                    </a:lnTo>
                    <a:lnTo>
                      <a:pt x="48" y="72"/>
                    </a:lnTo>
                    <a:lnTo>
                      <a:pt x="54" y="84"/>
                    </a:lnTo>
                    <a:lnTo>
                      <a:pt x="54" y="90"/>
                    </a:lnTo>
                    <a:lnTo>
                      <a:pt x="42" y="102"/>
                    </a:lnTo>
                    <a:lnTo>
                      <a:pt x="24" y="102"/>
                    </a:lnTo>
                    <a:lnTo>
                      <a:pt x="24" y="126"/>
                    </a:lnTo>
                    <a:lnTo>
                      <a:pt x="12" y="132"/>
                    </a:lnTo>
                    <a:lnTo>
                      <a:pt x="0" y="132"/>
                    </a:lnTo>
                    <a:lnTo>
                      <a:pt x="0" y="198"/>
                    </a:lnTo>
                    <a:lnTo>
                      <a:pt x="6" y="204"/>
                    </a:lnTo>
                    <a:lnTo>
                      <a:pt x="18" y="210"/>
                    </a:lnTo>
                    <a:lnTo>
                      <a:pt x="24" y="216"/>
                    </a:lnTo>
                    <a:lnTo>
                      <a:pt x="30" y="228"/>
                    </a:lnTo>
                    <a:lnTo>
                      <a:pt x="36" y="234"/>
                    </a:lnTo>
                    <a:lnTo>
                      <a:pt x="42" y="246"/>
                    </a:lnTo>
                    <a:lnTo>
                      <a:pt x="54" y="258"/>
                    </a:lnTo>
                    <a:lnTo>
                      <a:pt x="60" y="270"/>
                    </a:lnTo>
                    <a:lnTo>
                      <a:pt x="84" y="270"/>
                    </a:lnTo>
                    <a:lnTo>
                      <a:pt x="96" y="264"/>
                    </a:lnTo>
                    <a:lnTo>
                      <a:pt x="108" y="264"/>
                    </a:lnTo>
                    <a:close/>
                    <a:moveTo>
                      <a:pt x="396" y="252"/>
                    </a:moveTo>
                    <a:lnTo>
                      <a:pt x="372" y="252"/>
                    </a:lnTo>
                    <a:lnTo>
                      <a:pt x="372" y="270"/>
                    </a:lnTo>
                    <a:lnTo>
                      <a:pt x="384" y="294"/>
                    </a:lnTo>
                    <a:lnTo>
                      <a:pt x="396" y="252"/>
                    </a:lnTo>
                    <a:close/>
                    <a:moveTo>
                      <a:pt x="24" y="312"/>
                    </a:moveTo>
                    <a:lnTo>
                      <a:pt x="18" y="318"/>
                    </a:lnTo>
                    <a:lnTo>
                      <a:pt x="24" y="324"/>
                    </a:lnTo>
                    <a:lnTo>
                      <a:pt x="30" y="324"/>
                    </a:lnTo>
                    <a:lnTo>
                      <a:pt x="36" y="330"/>
                    </a:lnTo>
                    <a:lnTo>
                      <a:pt x="42" y="324"/>
                    </a:lnTo>
                    <a:lnTo>
                      <a:pt x="42" y="318"/>
                    </a:lnTo>
                    <a:lnTo>
                      <a:pt x="30" y="306"/>
                    </a:lnTo>
                    <a:lnTo>
                      <a:pt x="24" y="312"/>
                    </a:lnTo>
                    <a:close/>
                    <a:moveTo>
                      <a:pt x="378" y="390"/>
                    </a:moveTo>
                    <a:lnTo>
                      <a:pt x="378" y="408"/>
                    </a:lnTo>
                    <a:lnTo>
                      <a:pt x="390" y="390"/>
                    </a:lnTo>
                    <a:lnTo>
                      <a:pt x="378" y="390"/>
                    </a:lnTo>
                    <a:close/>
                    <a:moveTo>
                      <a:pt x="408" y="330"/>
                    </a:moveTo>
                    <a:lnTo>
                      <a:pt x="396" y="330"/>
                    </a:lnTo>
                    <a:lnTo>
                      <a:pt x="384" y="336"/>
                    </a:lnTo>
                    <a:lnTo>
                      <a:pt x="384" y="342"/>
                    </a:lnTo>
                    <a:lnTo>
                      <a:pt x="396" y="342"/>
                    </a:lnTo>
                    <a:lnTo>
                      <a:pt x="402" y="336"/>
                    </a:lnTo>
                    <a:lnTo>
                      <a:pt x="408" y="336"/>
                    </a:lnTo>
                    <a:lnTo>
                      <a:pt x="408" y="330"/>
                    </a:lnTo>
                    <a:close/>
                    <a:moveTo>
                      <a:pt x="396" y="192"/>
                    </a:moveTo>
                    <a:lnTo>
                      <a:pt x="372" y="198"/>
                    </a:lnTo>
                    <a:lnTo>
                      <a:pt x="372" y="210"/>
                    </a:lnTo>
                    <a:lnTo>
                      <a:pt x="390" y="210"/>
                    </a:lnTo>
                    <a:lnTo>
                      <a:pt x="396" y="216"/>
                    </a:lnTo>
                    <a:lnTo>
                      <a:pt x="396" y="222"/>
                    </a:lnTo>
                    <a:lnTo>
                      <a:pt x="414" y="222"/>
                    </a:lnTo>
                    <a:lnTo>
                      <a:pt x="414" y="210"/>
                    </a:lnTo>
                    <a:lnTo>
                      <a:pt x="396" y="192"/>
                    </a:lnTo>
                    <a:close/>
                    <a:moveTo>
                      <a:pt x="342" y="372"/>
                    </a:moveTo>
                    <a:lnTo>
                      <a:pt x="342" y="378"/>
                    </a:lnTo>
                    <a:lnTo>
                      <a:pt x="348" y="384"/>
                    </a:lnTo>
                    <a:lnTo>
                      <a:pt x="360" y="384"/>
                    </a:lnTo>
                    <a:lnTo>
                      <a:pt x="366" y="378"/>
                    </a:lnTo>
                    <a:lnTo>
                      <a:pt x="366" y="372"/>
                    </a:lnTo>
                    <a:lnTo>
                      <a:pt x="360" y="366"/>
                    </a:lnTo>
                    <a:lnTo>
                      <a:pt x="342" y="366"/>
                    </a:lnTo>
                    <a:lnTo>
                      <a:pt x="342" y="372"/>
                    </a:lnTo>
                    <a:close/>
                    <a:moveTo>
                      <a:pt x="444" y="312"/>
                    </a:moveTo>
                    <a:lnTo>
                      <a:pt x="432" y="312"/>
                    </a:lnTo>
                    <a:lnTo>
                      <a:pt x="432" y="330"/>
                    </a:lnTo>
                    <a:lnTo>
                      <a:pt x="444" y="336"/>
                    </a:lnTo>
                    <a:lnTo>
                      <a:pt x="450" y="330"/>
                    </a:lnTo>
                    <a:lnTo>
                      <a:pt x="450" y="318"/>
                    </a:lnTo>
                    <a:lnTo>
                      <a:pt x="444" y="312"/>
                    </a:lnTo>
                    <a:close/>
                    <a:moveTo>
                      <a:pt x="444" y="372"/>
                    </a:moveTo>
                    <a:lnTo>
                      <a:pt x="456" y="354"/>
                    </a:lnTo>
                    <a:lnTo>
                      <a:pt x="438" y="354"/>
                    </a:lnTo>
                    <a:lnTo>
                      <a:pt x="444" y="372"/>
                    </a:lnTo>
                    <a:close/>
                    <a:moveTo>
                      <a:pt x="276" y="222"/>
                    </a:moveTo>
                    <a:lnTo>
                      <a:pt x="276" y="240"/>
                    </a:lnTo>
                    <a:lnTo>
                      <a:pt x="288" y="240"/>
                    </a:lnTo>
                    <a:lnTo>
                      <a:pt x="276" y="222"/>
                    </a:lnTo>
                    <a:close/>
                    <a:moveTo>
                      <a:pt x="534" y="420"/>
                    </a:moveTo>
                    <a:lnTo>
                      <a:pt x="522" y="420"/>
                    </a:lnTo>
                    <a:lnTo>
                      <a:pt x="516" y="426"/>
                    </a:lnTo>
                    <a:lnTo>
                      <a:pt x="510" y="438"/>
                    </a:lnTo>
                    <a:lnTo>
                      <a:pt x="510" y="468"/>
                    </a:lnTo>
                    <a:lnTo>
                      <a:pt x="516" y="468"/>
                    </a:lnTo>
                    <a:lnTo>
                      <a:pt x="522" y="456"/>
                    </a:lnTo>
                    <a:lnTo>
                      <a:pt x="528" y="450"/>
                    </a:lnTo>
                    <a:lnTo>
                      <a:pt x="534" y="438"/>
                    </a:lnTo>
                    <a:lnTo>
                      <a:pt x="534" y="420"/>
                    </a:lnTo>
                    <a:close/>
                    <a:moveTo>
                      <a:pt x="462" y="384"/>
                    </a:moveTo>
                    <a:lnTo>
                      <a:pt x="456" y="408"/>
                    </a:lnTo>
                    <a:lnTo>
                      <a:pt x="498" y="378"/>
                    </a:lnTo>
                    <a:lnTo>
                      <a:pt x="486" y="372"/>
                    </a:lnTo>
                    <a:lnTo>
                      <a:pt x="462" y="384"/>
                    </a:lnTo>
                    <a:close/>
                    <a:moveTo>
                      <a:pt x="462" y="510"/>
                    </a:moveTo>
                    <a:lnTo>
                      <a:pt x="480" y="510"/>
                    </a:lnTo>
                    <a:lnTo>
                      <a:pt x="468" y="468"/>
                    </a:lnTo>
                    <a:lnTo>
                      <a:pt x="462" y="510"/>
                    </a:lnTo>
                    <a:close/>
                    <a:moveTo>
                      <a:pt x="276" y="330"/>
                    </a:moveTo>
                    <a:lnTo>
                      <a:pt x="270" y="336"/>
                    </a:lnTo>
                    <a:lnTo>
                      <a:pt x="270" y="348"/>
                    </a:lnTo>
                    <a:lnTo>
                      <a:pt x="276" y="348"/>
                    </a:lnTo>
                    <a:lnTo>
                      <a:pt x="288" y="336"/>
                    </a:lnTo>
                    <a:lnTo>
                      <a:pt x="282" y="330"/>
                    </a:lnTo>
                    <a:lnTo>
                      <a:pt x="276" y="330"/>
                    </a:lnTo>
                    <a:close/>
                    <a:moveTo>
                      <a:pt x="186" y="432"/>
                    </a:moveTo>
                    <a:lnTo>
                      <a:pt x="180" y="438"/>
                    </a:lnTo>
                    <a:lnTo>
                      <a:pt x="180" y="450"/>
                    </a:lnTo>
                    <a:lnTo>
                      <a:pt x="186" y="456"/>
                    </a:lnTo>
                    <a:lnTo>
                      <a:pt x="198" y="444"/>
                    </a:lnTo>
                    <a:lnTo>
                      <a:pt x="198" y="438"/>
                    </a:lnTo>
                    <a:lnTo>
                      <a:pt x="192" y="432"/>
                    </a:lnTo>
                    <a:lnTo>
                      <a:pt x="186" y="432"/>
                    </a:lnTo>
                    <a:close/>
                    <a:moveTo>
                      <a:pt x="384" y="528"/>
                    </a:moveTo>
                    <a:lnTo>
                      <a:pt x="378" y="528"/>
                    </a:lnTo>
                    <a:lnTo>
                      <a:pt x="378" y="516"/>
                    </a:lnTo>
                    <a:lnTo>
                      <a:pt x="372" y="510"/>
                    </a:lnTo>
                    <a:lnTo>
                      <a:pt x="342" y="510"/>
                    </a:lnTo>
                    <a:lnTo>
                      <a:pt x="306" y="504"/>
                    </a:lnTo>
                    <a:lnTo>
                      <a:pt x="276" y="504"/>
                    </a:lnTo>
                    <a:lnTo>
                      <a:pt x="246" y="486"/>
                    </a:lnTo>
                    <a:lnTo>
                      <a:pt x="228" y="504"/>
                    </a:lnTo>
                    <a:lnTo>
                      <a:pt x="234" y="510"/>
                    </a:lnTo>
                    <a:lnTo>
                      <a:pt x="246" y="516"/>
                    </a:lnTo>
                    <a:lnTo>
                      <a:pt x="252" y="522"/>
                    </a:lnTo>
                    <a:lnTo>
                      <a:pt x="258" y="516"/>
                    </a:lnTo>
                    <a:lnTo>
                      <a:pt x="264" y="528"/>
                    </a:lnTo>
                    <a:lnTo>
                      <a:pt x="300" y="528"/>
                    </a:lnTo>
                    <a:lnTo>
                      <a:pt x="312" y="552"/>
                    </a:lnTo>
                    <a:lnTo>
                      <a:pt x="354" y="546"/>
                    </a:lnTo>
                    <a:lnTo>
                      <a:pt x="354" y="540"/>
                    </a:lnTo>
                    <a:lnTo>
                      <a:pt x="402" y="540"/>
                    </a:lnTo>
                    <a:lnTo>
                      <a:pt x="414" y="528"/>
                    </a:lnTo>
                    <a:lnTo>
                      <a:pt x="414" y="522"/>
                    </a:lnTo>
                    <a:lnTo>
                      <a:pt x="408" y="516"/>
                    </a:lnTo>
                    <a:lnTo>
                      <a:pt x="402" y="516"/>
                    </a:lnTo>
                    <a:lnTo>
                      <a:pt x="396" y="522"/>
                    </a:lnTo>
                    <a:lnTo>
                      <a:pt x="390" y="522"/>
                    </a:lnTo>
                    <a:lnTo>
                      <a:pt x="384" y="528"/>
                    </a:lnTo>
                    <a:close/>
                    <a:moveTo>
                      <a:pt x="420" y="408"/>
                    </a:moveTo>
                    <a:lnTo>
                      <a:pt x="408" y="408"/>
                    </a:lnTo>
                    <a:lnTo>
                      <a:pt x="408" y="420"/>
                    </a:lnTo>
                    <a:lnTo>
                      <a:pt x="420" y="420"/>
                    </a:lnTo>
                    <a:lnTo>
                      <a:pt x="426" y="414"/>
                    </a:lnTo>
                    <a:lnTo>
                      <a:pt x="420" y="408"/>
                    </a:lnTo>
                    <a:close/>
                    <a:moveTo>
                      <a:pt x="114" y="276"/>
                    </a:moveTo>
                    <a:lnTo>
                      <a:pt x="90" y="288"/>
                    </a:lnTo>
                    <a:lnTo>
                      <a:pt x="84" y="288"/>
                    </a:lnTo>
                    <a:lnTo>
                      <a:pt x="66" y="312"/>
                    </a:lnTo>
                    <a:lnTo>
                      <a:pt x="96" y="336"/>
                    </a:lnTo>
                    <a:lnTo>
                      <a:pt x="96" y="348"/>
                    </a:lnTo>
                    <a:lnTo>
                      <a:pt x="90" y="366"/>
                    </a:lnTo>
                    <a:lnTo>
                      <a:pt x="90" y="384"/>
                    </a:lnTo>
                    <a:lnTo>
                      <a:pt x="96" y="390"/>
                    </a:lnTo>
                    <a:lnTo>
                      <a:pt x="108" y="396"/>
                    </a:lnTo>
                    <a:lnTo>
                      <a:pt x="114" y="396"/>
                    </a:lnTo>
                    <a:lnTo>
                      <a:pt x="114" y="390"/>
                    </a:lnTo>
                    <a:lnTo>
                      <a:pt x="126" y="378"/>
                    </a:lnTo>
                    <a:lnTo>
                      <a:pt x="132" y="378"/>
                    </a:lnTo>
                    <a:lnTo>
                      <a:pt x="156" y="420"/>
                    </a:lnTo>
                    <a:lnTo>
                      <a:pt x="162" y="390"/>
                    </a:lnTo>
                    <a:lnTo>
                      <a:pt x="180" y="414"/>
                    </a:lnTo>
                    <a:lnTo>
                      <a:pt x="204" y="420"/>
                    </a:lnTo>
                    <a:lnTo>
                      <a:pt x="186" y="402"/>
                    </a:lnTo>
                    <a:lnTo>
                      <a:pt x="192" y="396"/>
                    </a:lnTo>
                    <a:lnTo>
                      <a:pt x="192" y="372"/>
                    </a:lnTo>
                    <a:lnTo>
                      <a:pt x="186" y="366"/>
                    </a:lnTo>
                    <a:lnTo>
                      <a:pt x="180" y="354"/>
                    </a:lnTo>
                    <a:lnTo>
                      <a:pt x="174" y="348"/>
                    </a:lnTo>
                    <a:lnTo>
                      <a:pt x="168" y="336"/>
                    </a:lnTo>
                    <a:lnTo>
                      <a:pt x="168" y="330"/>
                    </a:lnTo>
                    <a:lnTo>
                      <a:pt x="186" y="330"/>
                    </a:lnTo>
                    <a:lnTo>
                      <a:pt x="198" y="336"/>
                    </a:lnTo>
                    <a:lnTo>
                      <a:pt x="210" y="348"/>
                    </a:lnTo>
                    <a:lnTo>
                      <a:pt x="222" y="342"/>
                    </a:lnTo>
                    <a:lnTo>
                      <a:pt x="210" y="336"/>
                    </a:lnTo>
                    <a:lnTo>
                      <a:pt x="204" y="324"/>
                    </a:lnTo>
                    <a:lnTo>
                      <a:pt x="192" y="318"/>
                    </a:lnTo>
                    <a:lnTo>
                      <a:pt x="186" y="312"/>
                    </a:lnTo>
                    <a:lnTo>
                      <a:pt x="174" y="306"/>
                    </a:lnTo>
                    <a:lnTo>
                      <a:pt x="156" y="294"/>
                    </a:lnTo>
                    <a:lnTo>
                      <a:pt x="138" y="288"/>
                    </a:lnTo>
                    <a:lnTo>
                      <a:pt x="126" y="282"/>
                    </a:lnTo>
                    <a:lnTo>
                      <a:pt x="120" y="276"/>
                    </a:lnTo>
                    <a:lnTo>
                      <a:pt x="114" y="27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7" name="Germany" descr="© INSCALE GmbH, 05.05.2010&#10;http://www.presentationload.com/">
                <a:extLst>
                  <a:ext uri="{FF2B5EF4-FFF2-40B4-BE49-F238E27FC236}">
                    <a16:creationId xmlns:a16="http://schemas.microsoft.com/office/drawing/2014/main" id="{75D563D1-C0B8-07CE-E3BF-7A49FB239A20}"/>
                  </a:ext>
                </a:extLst>
              </p:cNvPr>
              <p:cNvSpPr>
                <a:spLocks/>
              </p:cNvSpPr>
              <p:nvPr/>
            </p:nvSpPr>
            <p:spPr bwMode="gray">
              <a:xfrm>
                <a:off x="5747766" y="1957571"/>
                <a:ext cx="265547" cy="278455"/>
              </a:xfrm>
              <a:custGeom>
                <a:avLst/>
                <a:gdLst>
                  <a:gd name="T0" fmla="*/ 2147483647 w 564"/>
                  <a:gd name="T1" fmla="*/ 2147483647 h 588"/>
                  <a:gd name="T2" fmla="*/ 2147483647 w 564"/>
                  <a:gd name="T3" fmla="*/ 2147483647 h 588"/>
                  <a:gd name="T4" fmla="*/ 2147483647 w 564"/>
                  <a:gd name="T5" fmla="*/ 2147483647 h 588"/>
                  <a:gd name="T6" fmla="*/ 2147483647 w 564"/>
                  <a:gd name="T7" fmla="*/ 2147483647 h 588"/>
                  <a:gd name="T8" fmla="*/ 2147483647 w 564"/>
                  <a:gd name="T9" fmla="*/ 2147483647 h 588"/>
                  <a:gd name="T10" fmla="*/ 2147483647 w 564"/>
                  <a:gd name="T11" fmla="*/ 2147483647 h 588"/>
                  <a:gd name="T12" fmla="*/ 2147483647 w 564"/>
                  <a:gd name="T13" fmla="*/ 2147483647 h 588"/>
                  <a:gd name="T14" fmla="*/ 2147483647 w 564"/>
                  <a:gd name="T15" fmla="*/ 2147483647 h 588"/>
                  <a:gd name="T16" fmla="*/ 2147483647 w 564"/>
                  <a:gd name="T17" fmla="*/ 2147483647 h 588"/>
                  <a:gd name="T18" fmla="*/ 2147483647 w 564"/>
                  <a:gd name="T19" fmla="*/ 2147483647 h 588"/>
                  <a:gd name="T20" fmla="*/ 2147483647 w 564"/>
                  <a:gd name="T21" fmla="*/ 2147483647 h 588"/>
                  <a:gd name="T22" fmla="*/ 2147483647 w 564"/>
                  <a:gd name="T23" fmla="*/ 2147483647 h 588"/>
                  <a:gd name="T24" fmla="*/ 2147483647 w 564"/>
                  <a:gd name="T25" fmla="*/ 2147483647 h 588"/>
                  <a:gd name="T26" fmla="*/ 2147483647 w 564"/>
                  <a:gd name="T27" fmla="*/ 2147483647 h 588"/>
                  <a:gd name="T28" fmla="*/ 2147483647 w 564"/>
                  <a:gd name="T29" fmla="*/ 2147483647 h 588"/>
                  <a:gd name="T30" fmla="*/ 2147483647 w 564"/>
                  <a:gd name="T31" fmla="*/ 2147483647 h 588"/>
                  <a:gd name="T32" fmla="*/ 2147483647 w 564"/>
                  <a:gd name="T33" fmla="*/ 2147483647 h 588"/>
                  <a:gd name="T34" fmla="*/ 2147483647 w 564"/>
                  <a:gd name="T35" fmla="*/ 2147483647 h 588"/>
                  <a:gd name="T36" fmla="*/ 2147483647 w 564"/>
                  <a:gd name="T37" fmla="*/ 2147483647 h 588"/>
                  <a:gd name="T38" fmla="*/ 2147483647 w 564"/>
                  <a:gd name="T39" fmla="*/ 2147483647 h 588"/>
                  <a:gd name="T40" fmla="*/ 2147483647 w 564"/>
                  <a:gd name="T41" fmla="*/ 2147483647 h 588"/>
                  <a:gd name="T42" fmla="*/ 2147483647 w 564"/>
                  <a:gd name="T43" fmla="*/ 2147483647 h 588"/>
                  <a:gd name="T44" fmla="*/ 2147483647 w 564"/>
                  <a:gd name="T45" fmla="*/ 2147483647 h 588"/>
                  <a:gd name="T46" fmla="*/ 2147483647 w 564"/>
                  <a:gd name="T47" fmla="*/ 2147483647 h 588"/>
                  <a:gd name="T48" fmla="*/ 2147483647 w 564"/>
                  <a:gd name="T49" fmla="*/ 2147483647 h 588"/>
                  <a:gd name="T50" fmla="*/ 2147483647 w 564"/>
                  <a:gd name="T51" fmla="*/ 2147483647 h 588"/>
                  <a:gd name="T52" fmla="*/ 2147483647 w 564"/>
                  <a:gd name="T53" fmla="*/ 2147483647 h 588"/>
                  <a:gd name="T54" fmla="*/ 2147483647 w 564"/>
                  <a:gd name="T55" fmla="*/ 2147483647 h 588"/>
                  <a:gd name="T56" fmla="*/ 2147483647 w 564"/>
                  <a:gd name="T57" fmla="*/ 2147483647 h 588"/>
                  <a:gd name="T58" fmla="*/ 2147483647 w 564"/>
                  <a:gd name="T59" fmla="*/ 2147483647 h 588"/>
                  <a:gd name="T60" fmla="*/ 2147483647 w 564"/>
                  <a:gd name="T61" fmla="*/ 2147483647 h 588"/>
                  <a:gd name="T62" fmla="*/ 2147483647 w 564"/>
                  <a:gd name="T63" fmla="*/ 2147483647 h 588"/>
                  <a:gd name="T64" fmla="*/ 2147483647 w 564"/>
                  <a:gd name="T65" fmla="*/ 2147483647 h 588"/>
                  <a:gd name="T66" fmla="*/ 2147483647 w 564"/>
                  <a:gd name="T67" fmla="*/ 2147483647 h 588"/>
                  <a:gd name="T68" fmla="*/ 2147483647 w 564"/>
                  <a:gd name="T69" fmla="*/ 2147483647 h 588"/>
                  <a:gd name="T70" fmla="*/ 2147483647 w 564"/>
                  <a:gd name="T71" fmla="*/ 2147483647 h 588"/>
                  <a:gd name="T72" fmla="*/ 2147483647 w 564"/>
                  <a:gd name="T73" fmla="*/ 2147483647 h 588"/>
                  <a:gd name="T74" fmla="*/ 2147483647 w 564"/>
                  <a:gd name="T75" fmla="*/ 2147483647 h 588"/>
                  <a:gd name="T76" fmla="*/ 2147483647 w 564"/>
                  <a:gd name="T77" fmla="*/ 2147483647 h 588"/>
                  <a:gd name="T78" fmla="*/ 2147483647 w 564"/>
                  <a:gd name="T79" fmla="*/ 2147483647 h 588"/>
                  <a:gd name="T80" fmla="*/ 2147483647 w 564"/>
                  <a:gd name="T81" fmla="*/ 2147483647 h 588"/>
                  <a:gd name="T82" fmla="*/ 2147483647 w 564"/>
                  <a:gd name="T83" fmla="*/ 0 h 588"/>
                  <a:gd name="T84" fmla="*/ 2147483647 w 564"/>
                  <a:gd name="T85" fmla="*/ 2147483647 h 588"/>
                  <a:gd name="T86" fmla="*/ 2147483647 w 564"/>
                  <a:gd name="T87" fmla="*/ 2147483647 h 588"/>
                  <a:gd name="T88" fmla="*/ 2147483647 w 564"/>
                  <a:gd name="T89" fmla="*/ 2147483647 h 588"/>
                  <a:gd name="T90" fmla="*/ 2147483647 w 564"/>
                  <a:gd name="T91" fmla="*/ 2147483647 h 588"/>
                  <a:gd name="T92" fmla="*/ 2147483647 w 564"/>
                  <a:gd name="T93" fmla="*/ 2147483647 h 588"/>
                  <a:gd name="T94" fmla="*/ 2147483647 w 564"/>
                  <a:gd name="T95" fmla="*/ 2147483647 h 588"/>
                  <a:gd name="T96" fmla="*/ 2147483647 w 564"/>
                  <a:gd name="T97" fmla="*/ 2147483647 h 588"/>
                  <a:gd name="T98" fmla="*/ 2147483647 w 564"/>
                  <a:gd name="T99" fmla="*/ 2147483647 h 588"/>
                  <a:gd name="T100" fmla="*/ 2147483647 w 564"/>
                  <a:gd name="T101" fmla="*/ 2147483647 h 588"/>
                  <a:gd name="T102" fmla="*/ 2147483647 w 564"/>
                  <a:gd name="T103" fmla="*/ 2147483647 h 588"/>
                  <a:gd name="T104" fmla="*/ 0 w 564"/>
                  <a:gd name="T105" fmla="*/ 2147483647 h 588"/>
                  <a:gd name="T106" fmla="*/ 2147483647 w 564"/>
                  <a:gd name="T107" fmla="*/ 2147483647 h 588"/>
                  <a:gd name="T108" fmla="*/ 2147483647 w 564"/>
                  <a:gd name="T109" fmla="*/ 2147483647 h 588"/>
                  <a:gd name="T110" fmla="*/ 2147483647 w 564"/>
                  <a:gd name="T111" fmla="*/ 2147483647 h 58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4"/>
                  <a:gd name="T169" fmla="*/ 0 h 588"/>
                  <a:gd name="T170" fmla="*/ 564 w 564"/>
                  <a:gd name="T171" fmla="*/ 588 h 58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4" h="588">
                    <a:moveTo>
                      <a:pt x="30" y="414"/>
                    </a:moveTo>
                    <a:lnTo>
                      <a:pt x="30" y="420"/>
                    </a:lnTo>
                    <a:lnTo>
                      <a:pt x="36" y="420"/>
                    </a:lnTo>
                    <a:lnTo>
                      <a:pt x="36" y="444"/>
                    </a:lnTo>
                    <a:lnTo>
                      <a:pt x="60" y="444"/>
                    </a:lnTo>
                    <a:lnTo>
                      <a:pt x="60" y="450"/>
                    </a:lnTo>
                    <a:lnTo>
                      <a:pt x="72" y="450"/>
                    </a:lnTo>
                    <a:lnTo>
                      <a:pt x="84" y="444"/>
                    </a:lnTo>
                    <a:lnTo>
                      <a:pt x="96" y="444"/>
                    </a:lnTo>
                    <a:lnTo>
                      <a:pt x="96" y="450"/>
                    </a:lnTo>
                    <a:lnTo>
                      <a:pt x="120" y="450"/>
                    </a:lnTo>
                    <a:lnTo>
                      <a:pt x="138" y="456"/>
                    </a:lnTo>
                    <a:lnTo>
                      <a:pt x="132" y="468"/>
                    </a:lnTo>
                    <a:lnTo>
                      <a:pt x="114" y="486"/>
                    </a:lnTo>
                    <a:lnTo>
                      <a:pt x="114" y="498"/>
                    </a:lnTo>
                    <a:lnTo>
                      <a:pt x="108" y="510"/>
                    </a:lnTo>
                    <a:lnTo>
                      <a:pt x="102" y="516"/>
                    </a:lnTo>
                    <a:lnTo>
                      <a:pt x="96" y="528"/>
                    </a:lnTo>
                    <a:lnTo>
                      <a:pt x="96" y="570"/>
                    </a:lnTo>
                    <a:lnTo>
                      <a:pt x="132" y="570"/>
                    </a:lnTo>
                    <a:lnTo>
                      <a:pt x="150" y="564"/>
                    </a:lnTo>
                    <a:lnTo>
                      <a:pt x="156" y="570"/>
                    </a:lnTo>
                    <a:lnTo>
                      <a:pt x="150" y="564"/>
                    </a:lnTo>
                    <a:lnTo>
                      <a:pt x="150" y="552"/>
                    </a:lnTo>
                    <a:lnTo>
                      <a:pt x="156" y="546"/>
                    </a:lnTo>
                    <a:lnTo>
                      <a:pt x="162" y="546"/>
                    </a:lnTo>
                    <a:lnTo>
                      <a:pt x="174" y="552"/>
                    </a:lnTo>
                    <a:lnTo>
                      <a:pt x="180" y="558"/>
                    </a:lnTo>
                    <a:lnTo>
                      <a:pt x="192" y="558"/>
                    </a:lnTo>
                    <a:lnTo>
                      <a:pt x="210" y="564"/>
                    </a:lnTo>
                    <a:lnTo>
                      <a:pt x="216" y="576"/>
                    </a:lnTo>
                    <a:lnTo>
                      <a:pt x="252" y="576"/>
                    </a:lnTo>
                    <a:lnTo>
                      <a:pt x="258" y="582"/>
                    </a:lnTo>
                    <a:lnTo>
                      <a:pt x="258" y="588"/>
                    </a:lnTo>
                    <a:lnTo>
                      <a:pt x="270" y="588"/>
                    </a:lnTo>
                    <a:lnTo>
                      <a:pt x="276" y="582"/>
                    </a:lnTo>
                    <a:lnTo>
                      <a:pt x="276" y="570"/>
                    </a:lnTo>
                    <a:lnTo>
                      <a:pt x="294" y="570"/>
                    </a:lnTo>
                    <a:lnTo>
                      <a:pt x="312" y="588"/>
                    </a:lnTo>
                    <a:lnTo>
                      <a:pt x="330" y="588"/>
                    </a:lnTo>
                    <a:lnTo>
                      <a:pt x="336" y="582"/>
                    </a:lnTo>
                    <a:lnTo>
                      <a:pt x="354" y="570"/>
                    </a:lnTo>
                    <a:lnTo>
                      <a:pt x="372" y="570"/>
                    </a:lnTo>
                    <a:lnTo>
                      <a:pt x="390" y="558"/>
                    </a:lnTo>
                    <a:lnTo>
                      <a:pt x="402" y="564"/>
                    </a:lnTo>
                    <a:lnTo>
                      <a:pt x="420" y="570"/>
                    </a:lnTo>
                    <a:lnTo>
                      <a:pt x="432" y="582"/>
                    </a:lnTo>
                    <a:lnTo>
                      <a:pt x="438" y="582"/>
                    </a:lnTo>
                    <a:lnTo>
                      <a:pt x="438" y="540"/>
                    </a:lnTo>
                    <a:lnTo>
                      <a:pt x="426" y="540"/>
                    </a:lnTo>
                    <a:lnTo>
                      <a:pt x="426" y="534"/>
                    </a:lnTo>
                    <a:lnTo>
                      <a:pt x="432" y="528"/>
                    </a:lnTo>
                    <a:lnTo>
                      <a:pt x="432" y="522"/>
                    </a:lnTo>
                    <a:lnTo>
                      <a:pt x="438" y="516"/>
                    </a:lnTo>
                    <a:lnTo>
                      <a:pt x="456" y="516"/>
                    </a:lnTo>
                    <a:lnTo>
                      <a:pt x="462" y="522"/>
                    </a:lnTo>
                    <a:lnTo>
                      <a:pt x="468" y="522"/>
                    </a:lnTo>
                    <a:lnTo>
                      <a:pt x="468" y="504"/>
                    </a:lnTo>
                    <a:lnTo>
                      <a:pt x="462" y="492"/>
                    </a:lnTo>
                    <a:lnTo>
                      <a:pt x="480" y="492"/>
                    </a:lnTo>
                    <a:lnTo>
                      <a:pt x="486" y="474"/>
                    </a:lnTo>
                    <a:lnTo>
                      <a:pt x="486" y="462"/>
                    </a:lnTo>
                    <a:lnTo>
                      <a:pt x="480" y="462"/>
                    </a:lnTo>
                    <a:lnTo>
                      <a:pt x="474" y="456"/>
                    </a:lnTo>
                    <a:lnTo>
                      <a:pt x="462" y="456"/>
                    </a:lnTo>
                    <a:lnTo>
                      <a:pt x="456" y="444"/>
                    </a:lnTo>
                    <a:lnTo>
                      <a:pt x="450" y="444"/>
                    </a:lnTo>
                    <a:lnTo>
                      <a:pt x="444" y="432"/>
                    </a:lnTo>
                    <a:lnTo>
                      <a:pt x="432" y="432"/>
                    </a:lnTo>
                    <a:lnTo>
                      <a:pt x="420" y="426"/>
                    </a:lnTo>
                    <a:lnTo>
                      <a:pt x="420" y="420"/>
                    </a:lnTo>
                    <a:lnTo>
                      <a:pt x="414" y="420"/>
                    </a:lnTo>
                    <a:lnTo>
                      <a:pt x="408" y="408"/>
                    </a:lnTo>
                    <a:lnTo>
                      <a:pt x="396" y="396"/>
                    </a:lnTo>
                    <a:lnTo>
                      <a:pt x="396" y="390"/>
                    </a:lnTo>
                    <a:lnTo>
                      <a:pt x="402" y="390"/>
                    </a:lnTo>
                    <a:lnTo>
                      <a:pt x="408" y="384"/>
                    </a:lnTo>
                    <a:lnTo>
                      <a:pt x="396" y="372"/>
                    </a:lnTo>
                    <a:lnTo>
                      <a:pt x="390" y="372"/>
                    </a:lnTo>
                    <a:lnTo>
                      <a:pt x="384" y="366"/>
                    </a:lnTo>
                    <a:lnTo>
                      <a:pt x="384" y="354"/>
                    </a:lnTo>
                    <a:lnTo>
                      <a:pt x="390" y="354"/>
                    </a:lnTo>
                    <a:lnTo>
                      <a:pt x="390" y="360"/>
                    </a:lnTo>
                    <a:lnTo>
                      <a:pt x="402" y="360"/>
                    </a:lnTo>
                    <a:lnTo>
                      <a:pt x="402" y="354"/>
                    </a:lnTo>
                    <a:lnTo>
                      <a:pt x="414" y="354"/>
                    </a:lnTo>
                    <a:lnTo>
                      <a:pt x="414" y="348"/>
                    </a:lnTo>
                    <a:lnTo>
                      <a:pt x="420" y="342"/>
                    </a:lnTo>
                    <a:lnTo>
                      <a:pt x="426" y="342"/>
                    </a:lnTo>
                    <a:lnTo>
                      <a:pt x="438" y="348"/>
                    </a:lnTo>
                    <a:lnTo>
                      <a:pt x="450" y="336"/>
                    </a:lnTo>
                    <a:lnTo>
                      <a:pt x="468" y="330"/>
                    </a:lnTo>
                    <a:lnTo>
                      <a:pt x="468" y="324"/>
                    </a:lnTo>
                    <a:lnTo>
                      <a:pt x="492" y="324"/>
                    </a:lnTo>
                    <a:lnTo>
                      <a:pt x="492" y="318"/>
                    </a:lnTo>
                    <a:lnTo>
                      <a:pt x="510" y="318"/>
                    </a:lnTo>
                    <a:lnTo>
                      <a:pt x="510" y="312"/>
                    </a:lnTo>
                    <a:lnTo>
                      <a:pt x="516" y="306"/>
                    </a:lnTo>
                    <a:lnTo>
                      <a:pt x="522" y="306"/>
                    </a:lnTo>
                    <a:lnTo>
                      <a:pt x="528" y="300"/>
                    </a:lnTo>
                    <a:lnTo>
                      <a:pt x="540" y="312"/>
                    </a:lnTo>
                    <a:lnTo>
                      <a:pt x="552" y="312"/>
                    </a:lnTo>
                    <a:lnTo>
                      <a:pt x="558" y="300"/>
                    </a:lnTo>
                    <a:lnTo>
                      <a:pt x="558" y="294"/>
                    </a:lnTo>
                    <a:lnTo>
                      <a:pt x="564" y="288"/>
                    </a:lnTo>
                    <a:lnTo>
                      <a:pt x="564" y="282"/>
                    </a:lnTo>
                    <a:lnTo>
                      <a:pt x="552" y="282"/>
                    </a:lnTo>
                    <a:lnTo>
                      <a:pt x="558" y="276"/>
                    </a:lnTo>
                    <a:lnTo>
                      <a:pt x="558" y="264"/>
                    </a:lnTo>
                    <a:lnTo>
                      <a:pt x="552" y="264"/>
                    </a:lnTo>
                    <a:lnTo>
                      <a:pt x="546" y="270"/>
                    </a:lnTo>
                    <a:lnTo>
                      <a:pt x="546" y="252"/>
                    </a:lnTo>
                    <a:lnTo>
                      <a:pt x="540" y="246"/>
                    </a:lnTo>
                    <a:lnTo>
                      <a:pt x="534" y="246"/>
                    </a:lnTo>
                    <a:lnTo>
                      <a:pt x="528" y="240"/>
                    </a:lnTo>
                    <a:lnTo>
                      <a:pt x="528" y="234"/>
                    </a:lnTo>
                    <a:lnTo>
                      <a:pt x="540" y="228"/>
                    </a:lnTo>
                    <a:lnTo>
                      <a:pt x="546" y="222"/>
                    </a:lnTo>
                    <a:lnTo>
                      <a:pt x="540" y="216"/>
                    </a:lnTo>
                    <a:lnTo>
                      <a:pt x="534" y="216"/>
                    </a:lnTo>
                    <a:lnTo>
                      <a:pt x="540" y="210"/>
                    </a:lnTo>
                    <a:lnTo>
                      <a:pt x="540" y="204"/>
                    </a:lnTo>
                    <a:lnTo>
                      <a:pt x="528" y="204"/>
                    </a:lnTo>
                    <a:lnTo>
                      <a:pt x="528" y="192"/>
                    </a:lnTo>
                    <a:lnTo>
                      <a:pt x="534" y="192"/>
                    </a:lnTo>
                    <a:lnTo>
                      <a:pt x="534" y="174"/>
                    </a:lnTo>
                    <a:lnTo>
                      <a:pt x="522" y="174"/>
                    </a:lnTo>
                    <a:lnTo>
                      <a:pt x="516" y="168"/>
                    </a:lnTo>
                    <a:lnTo>
                      <a:pt x="510" y="168"/>
                    </a:lnTo>
                    <a:lnTo>
                      <a:pt x="504" y="162"/>
                    </a:lnTo>
                    <a:lnTo>
                      <a:pt x="504" y="150"/>
                    </a:lnTo>
                    <a:lnTo>
                      <a:pt x="510" y="150"/>
                    </a:lnTo>
                    <a:lnTo>
                      <a:pt x="522" y="138"/>
                    </a:lnTo>
                    <a:lnTo>
                      <a:pt x="522" y="120"/>
                    </a:lnTo>
                    <a:lnTo>
                      <a:pt x="516" y="114"/>
                    </a:lnTo>
                    <a:lnTo>
                      <a:pt x="510" y="114"/>
                    </a:lnTo>
                    <a:lnTo>
                      <a:pt x="510" y="96"/>
                    </a:lnTo>
                    <a:lnTo>
                      <a:pt x="504" y="90"/>
                    </a:lnTo>
                    <a:lnTo>
                      <a:pt x="486" y="84"/>
                    </a:lnTo>
                    <a:lnTo>
                      <a:pt x="486" y="78"/>
                    </a:lnTo>
                    <a:lnTo>
                      <a:pt x="480" y="66"/>
                    </a:lnTo>
                    <a:lnTo>
                      <a:pt x="474" y="60"/>
                    </a:lnTo>
                    <a:lnTo>
                      <a:pt x="456" y="60"/>
                    </a:lnTo>
                    <a:lnTo>
                      <a:pt x="450" y="54"/>
                    </a:lnTo>
                    <a:lnTo>
                      <a:pt x="444" y="54"/>
                    </a:lnTo>
                    <a:lnTo>
                      <a:pt x="438" y="48"/>
                    </a:lnTo>
                    <a:lnTo>
                      <a:pt x="426" y="48"/>
                    </a:lnTo>
                    <a:lnTo>
                      <a:pt x="420" y="42"/>
                    </a:lnTo>
                    <a:lnTo>
                      <a:pt x="396" y="42"/>
                    </a:lnTo>
                    <a:lnTo>
                      <a:pt x="384" y="54"/>
                    </a:lnTo>
                    <a:lnTo>
                      <a:pt x="342" y="54"/>
                    </a:lnTo>
                    <a:lnTo>
                      <a:pt x="342" y="72"/>
                    </a:lnTo>
                    <a:lnTo>
                      <a:pt x="300" y="72"/>
                    </a:lnTo>
                    <a:lnTo>
                      <a:pt x="300" y="60"/>
                    </a:lnTo>
                    <a:lnTo>
                      <a:pt x="312" y="48"/>
                    </a:lnTo>
                    <a:lnTo>
                      <a:pt x="312" y="42"/>
                    </a:lnTo>
                    <a:lnTo>
                      <a:pt x="318" y="30"/>
                    </a:lnTo>
                    <a:lnTo>
                      <a:pt x="294" y="42"/>
                    </a:lnTo>
                    <a:lnTo>
                      <a:pt x="252" y="36"/>
                    </a:lnTo>
                    <a:lnTo>
                      <a:pt x="246" y="30"/>
                    </a:lnTo>
                    <a:lnTo>
                      <a:pt x="246" y="18"/>
                    </a:lnTo>
                    <a:lnTo>
                      <a:pt x="240" y="6"/>
                    </a:lnTo>
                    <a:lnTo>
                      <a:pt x="234" y="6"/>
                    </a:lnTo>
                    <a:lnTo>
                      <a:pt x="234" y="12"/>
                    </a:lnTo>
                    <a:lnTo>
                      <a:pt x="228" y="6"/>
                    </a:lnTo>
                    <a:lnTo>
                      <a:pt x="204" y="6"/>
                    </a:lnTo>
                    <a:lnTo>
                      <a:pt x="198" y="0"/>
                    </a:lnTo>
                    <a:lnTo>
                      <a:pt x="168" y="0"/>
                    </a:lnTo>
                    <a:lnTo>
                      <a:pt x="192" y="36"/>
                    </a:lnTo>
                    <a:lnTo>
                      <a:pt x="180" y="48"/>
                    </a:lnTo>
                    <a:lnTo>
                      <a:pt x="198" y="72"/>
                    </a:lnTo>
                    <a:lnTo>
                      <a:pt x="216" y="90"/>
                    </a:lnTo>
                    <a:lnTo>
                      <a:pt x="186" y="78"/>
                    </a:lnTo>
                    <a:lnTo>
                      <a:pt x="162" y="84"/>
                    </a:lnTo>
                    <a:lnTo>
                      <a:pt x="162" y="108"/>
                    </a:lnTo>
                    <a:lnTo>
                      <a:pt x="132" y="108"/>
                    </a:lnTo>
                    <a:lnTo>
                      <a:pt x="126" y="96"/>
                    </a:lnTo>
                    <a:lnTo>
                      <a:pt x="84" y="96"/>
                    </a:lnTo>
                    <a:lnTo>
                      <a:pt x="84" y="126"/>
                    </a:lnTo>
                    <a:lnTo>
                      <a:pt x="90" y="126"/>
                    </a:lnTo>
                    <a:lnTo>
                      <a:pt x="84" y="132"/>
                    </a:lnTo>
                    <a:lnTo>
                      <a:pt x="90" y="144"/>
                    </a:lnTo>
                    <a:lnTo>
                      <a:pt x="78" y="150"/>
                    </a:lnTo>
                    <a:lnTo>
                      <a:pt x="72" y="150"/>
                    </a:lnTo>
                    <a:lnTo>
                      <a:pt x="72" y="168"/>
                    </a:lnTo>
                    <a:lnTo>
                      <a:pt x="78" y="174"/>
                    </a:lnTo>
                    <a:lnTo>
                      <a:pt x="66" y="174"/>
                    </a:lnTo>
                    <a:lnTo>
                      <a:pt x="54" y="180"/>
                    </a:lnTo>
                    <a:lnTo>
                      <a:pt x="48" y="180"/>
                    </a:lnTo>
                    <a:lnTo>
                      <a:pt x="48" y="186"/>
                    </a:lnTo>
                    <a:lnTo>
                      <a:pt x="54" y="192"/>
                    </a:lnTo>
                    <a:lnTo>
                      <a:pt x="60" y="192"/>
                    </a:lnTo>
                    <a:lnTo>
                      <a:pt x="72" y="204"/>
                    </a:lnTo>
                    <a:lnTo>
                      <a:pt x="72" y="210"/>
                    </a:lnTo>
                    <a:lnTo>
                      <a:pt x="66" y="210"/>
                    </a:lnTo>
                    <a:lnTo>
                      <a:pt x="60" y="216"/>
                    </a:lnTo>
                    <a:lnTo>
                      <a:pt x="54" y="228"/>
                    </a:lnTo>
                    <a:lnTo>
                      <a:pt x="48" y="228"/>
                    </a:lnTo>
                    <a:lnTo>
                      <a:pt x="42" y="234"/>
                    </a:lnTo>
                    <a:lnTo>
                      <a:pt x="42" y="240"/>
                    </a:lnTo>
                    <a:lnTo>
                      <a:pt x="18" y="240"/>
                    </a:lnTo>
                    <a:lnTo>
                      <a:pt x="12" y="234"/>
                    </a:lnTo>
                    <a:lnTo>
                      <a:pt x="6" y="234"/>
                    </a:lnTo>
                    <a:lnTo>
                      <a:pt x="12" y="258"/>
                    </a:lnTo>
                    <a:lnTo>
                      <a:pt x="12" y="264"/>
                    </a:lnTo>
                    <a:lnTo>
                      <a:pt x="18" y="270"/>
                    </a:lnTo>
                    <a:lnTo>
                      <a:pt x="18" y="276"/>
                    </a:lnTo>
                    <a:lnTo>
                      <a:pt x="6" y="282"/>
                    </a:lnTo>
                    <a:lnTo>
                      <a:pt x="0" y="288"/>
                    </a:lnTo>
                    <a:lnTo>
                      <a:pt x="6" y="294"/>
                    </a:lnTo>
                    <a:lnTo>
                      <a:pt x="6" y="306"/>
                    </a:lnTo>
                    <a:lnTo>
                      <a:pt x="0" y="312"/>
                    </a:lnTo>
                    <a:lnTo>
                      <a:pt x="0" y="324"/>
                    </a:lnTo>
                    <a:lnTo>
                      <a:pt x="12" y="324"/>
                    </a:lnTo>
                    <a:lnTo>
                      <a:pt x="24" y="336"/>
                    </a:lnTo>
                    <a:lnTo>
                      <a:pt x="24" y="354"/>
                    </a:lnTo>
                    <a:lnTo>
                      <a:pt x="30" y="360"/>
                    </a:lnTo>
                    <a:lnTo>
                      <a:pt x="18" y="360"/>
                    </a:lnTo>
                    <a:lnTo>
                      <a:pt x="12" y="366"/>
                    </a:lnTo>
                    <a:lnTo>
                      <a:pt x="12" y="384"/>
                    </a:lnTo>
                    <a:lnTo>
                      <a:pt x="18" y="390"/>
                    </a:lnTo>
                    <a:lnTo>
                      <a:pt x="24" y="390"/>
                    </a:lnTo>
                    <a:lnTo>
                      <a:pt x="36" y="396"/>
                    </a:lnTo>
                    <a:lnTo>
                      <a:pt x="36" y="408"/>
                    </a:lnTo>
                    <a:lnTo>
                      <a:pt x="30" y="41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8" name="France" descr="© INSCALE GmbH, 05.05.2010&#10;http://www.presentationload.com/">
                <a:extLst>
                  <a:ext uri="{FF2B5EF4-FFF2-40B4-BE49-F238E27FC236}">
                    <a16:creationId xmlns:a16="http://schemas.microsoft.com/office/drawing/2014/main" id="{209713B0-20D4-9D5D-AC3F-5B68EBFFE00D}"/>
                  </a:ext>
                </a:extLst>
              </p:cNvPr>
              <p:cNvSpPr>
                <a:spLocks noEditPoints="1"/>
              </p:cNvSpPr>
              <p:nvPr/>
            </p:nvSpPr>
            <p:spPr bwMode="gray">
              <a:xfrm>
                <a:off x="5425053" y="2092188"/>
                <a:ext cx="429670" cy="370660"/>
              </a:xfrm>
              <a:custGeom>
                <a:avLst/>
                <a:gdLst>
                  <a:gd name="T0" fmla="*/ 2147483647 w 230"/>
                  <a:gd name="T1" fmla="*/ 2147483647 h 198"/>
                  <a:gd name="T2" fmla="*/ 2147483647 w 230"/>
                  <a:gd name="T3" fmla="*/ 2147483647 h 198"/>
                  <a:gd name="T4" fmla="*/ 2147483647 w 230"/>
                  <a:gd name="T5" fmla="*/ 2147483647 h 198"/>
                  <a:gd name="T6" fmla="*/ 2147483647 w 230"/>
                  <a:gd name="T7" fmla="*/ 2147483647 h 198"/>
                  <a:gd name="T8" fmla="*/ 2147483647 w 230"/>
                  <a:gd name="T9" fmla="*/ 2147483647 h 198"/>
                  <a:gd name="T10" fmla="*/ 2147483647 w 230"/>
                  <a:gd name="T11" fmla="*/ 2147483647 h 198"/>
                  <a:gd name="T12" fmla="*/ 2147483647 w 230"/>
                  <a:gd name="T13" fmla="*/ 2147483647 h 198"/>
                  <a:gd name="T14" fmla="*/ 2147483647 w 230"/>
                  <a:gd name="T15" fmla="*/ 2147483647 h 198"/>
                  <a:gd name="T16" fmla="*/ 2147483647 w 230"/>
                  <a:gd name="T17" fmla="*/ 2147483647 h 198"/>
                  <a:gd name="T18" fmla="*/ 2147483647 w 230"/>
                  <a:gd name="T19" fmla="*/ 2147483647 h 198"/>
                  <a:gd name="T20" fmla="*/ 2147483647 w 230"/>
                  <a:gd name="T21" fmla="*/ 2147483647 h 198"/>
                  <a:gd name="T22" fmla="*/ 2147483647 w 230"/>
                  <a:gd name="T23" fmla="*/ 2147483647 h 198"/>
                  <a:gd name="T24" fmla="*/ 2147483647 w 230"/>
                  <a:gd name="T25" fmla="*/ 2147483647 h 198"/>
                  <a:gd name="T26" fmla="*/ 2147483647 w 230"/>
                  <a:gd name="T27" fmla="*/ 2147483647 h 198"/>
                  <a:gd name="T28" fmla="*/ 2147483647 w 230"/>
                  <a:gd name="T29" fmla="*/ 2147483647 h 198"/>
                  <a:gd name="T30" fmla="*/ 2147483647 w 230"/>
                  <a:gd name="T31" fmla="*/ 2147483647 h 198"/>
                  <a:gd name="T32" fmla="*/ 2147483647 w 230"/>
                  <a:gd name="T33" fmla="*/ 2147483647 h 198"/>
                  <a:gd name="T34" fmla="*/ 2147483647 w 230"/>
                  <a:gd name="T35" fmla="*/ 2147483647 h 198"/>
                  <a:gd name="T36" fmla="*/ 2147483647 w 230"/>
                  <a:gd name="T37" fmla="*/ 2147483647 h 198"/>
                  <a:gd name="T38" fmla="*/ 2147483647 w 230"/>
                  <a:gd name="T39" fmla="*/ 2147483647 h 198"/>
                  <a:gd name="T40" fmla="*/ 2147483647 w 230"/>
                  <a:gd name="T41" fmla="*/ 2147483647 h 198"/>
                  <a:gd name="T42" fmla="*/ 2147483647 w 230"/>
                  <a:gd name="T43" fmla="*/ 2147483647 h 198"/>
                  <a:gd name="T44" fmla="*/ 2147483647 w 230"/>
                  <a:gd name="T45" fmla="*/ 2147483647 h 198"/>
                  <a:gd name="T46" fmla="*/ 2147483647 w 230"/>
                  <a:gd name="T47" fmla="*/ 2147483647 h 198"/>
                  <a:gd name="T48" fmla="*/ 2147483647 w 230"/>
                  <a:gd name="T49" fmla="*/ 2147483647 h 198"/>
                  <a:gd name="T50" fmla="*/ 2147483647 w 230"/>
                  <a:gd name="T51" fmla="*/ 2147483647 h 198"/>
                  <a:gd name="T52" fmla="*/ 2147483647 w 230"/>
                  <a:gd name="T53" fmla="*/ 2147483647 h 198"/>
                  <a:gd name="T54" fmla="*/ 2147483647 w 230"/>
                  <a:gd name="T55" fmla="*/ 2147483647 h 198"/>
                  <a:gd name="T56" fmla="*/ 2147483647 w 230"/>
                  <a:gd name="T57" fmla="*/ 2147483647 h 198"/>
                  <a:gd name="T58" fmla="*/ 2147483647 w 230"/>
                  <a:gd name="T59" fmla="*/ 2147483647 h 198"/>
                  <a:gd name="T60" fmla="*/ 2147483647 w 230"/>
                  <a:gd name="T61" fmla="*/ 2147483647 h 198"/>
                  <a:gd name="T62" fmla="*/ 2147483647 w 230"/>
                  <a:gd name="T63" fmla="*/ 2147483647 h 198"/>
                  <a:gd name="T64" fmla="*/ 2147483647 w 230"/>
                  <a:gd name="T65" fmla="*/ 2147483647 h 198"/>
                  <a:gd name="T66" fmla="*/ 2147483647 w 230"/>
                  <a:gd name="T67" fmla="*/ 2147483647 h 198"/>
                  <a:gd name="T68" fmla="*/ 2147483647 w 230"/>
                  <a:gd name="T69" fmla="*/ 2147483647 h 198"/>
                  <a:gd name="T70" fmla="*/ 2147483647 w 230"/>
                  <a:gd name="T71" fmla="*/ 2147483647 h 198"/>
                  <a:gd name="T72" fmla="*/ 2147483647 w 230"/>
                  <a:gd name="T73" fmla="*/ 2147483647 h 198"/>
                  <a:gd name="T74" fmla="*/ 2147483647 w 230"/>
                  <a:gd name="T75" fmla="*/ 2147483647 h 198"/>
                  <a:gd name="T76" fmla="*/ 2147483647 w 230"/>
                  <a:gd name="T77" fmla="*/ 2147483647 h 198"/>
                  <a:gd name="T78" fmla="*/ 2147483647 w 230"/>
                  <a:gd name="T79" fmla="*/ 2147483647 h 198"/>
                  <a:gd name="T80" fmla="*/ 2147483647 w 230"/>
                  <a:gd name="T81" fmla="*/ 2147483647 h 198"/>
                  <a:gd name="T82" fmla="*/ 2147483647 w 230"/>
                  <a:gd name="T83" fmla="*/ 2147483647 h 198"/>
                  <a:gd name="T84" fmla="*/ 2147483647 w 230"/>
                  <a:gd name="T85" fmla="*/ 2147483647 h 198"/>
                  <a:gd name="T86" fmla="*/ 2147483647 w 230"/>
                  <a:gd name="T87" fmla="*/ 2147483647 h 198"/>
                  <a:gd name="T88" fmla="*/ 2147483647 w 230"/>
                  <a:gd name="T89" fmla="*/ 2147483647 h 198"/>
                  <a:gd name="T90" fmla="*/ 2147483647 w 230"/>
                  <a:gd name="T91" fmla="*/ 2147483647 h 198"/>
                  <a:gd name="T92" fmla="*/ 2147483647 w 230"/>
                  <a:gd name="T93" fmla="*/ 2147483647 h 198"/>
                  <a:gd name="T94" fmla="*/ 2147483647 w 230"/>
                  <a:gd name="T95" fmla="*/ 2147483647 h 198"/>
                  <a:gd name="T96" fmla="*/ 2147483647 w 230"/>
                  <a:gd name="T97" fmla="*/ 2147483647 h 198"/>
                  <a:gd name="T98" fmla="*/ 2147483647 w 230"/>
                  <a:gd name="T99" fmla="*/ 2147483647 h 198"/>
                  <a:gd name="T100" fmla="*/ 2147483647 w 230"/>
                  <a:gd name="T101" fmla="*/ 2147483647 h 198"/>
                  <a:gd name="T102" fmla="*/ 2147483647 w 230"/>
                  <a:gd name="T103" fmla="*/ 2147483647 h 198"/>
                  <a:gd name="T104" fmla="*/ 2147483647 w 230"/>
                  <a:gd name="T105" fmla="*/ 2147483647 h 198"/>
                  <a:gd name="T106" fmla="*/ 2147483647 w 230"/>
                  <a:gd name="T107" fmla="*/ 2147483647 h 198"/>
                  <a:gd name="T108" fmla="*/ 2147483647 w 230"/>
                  <a:gd name="T109" fmla="*/ 2147483647 h 198"/>
                  <a:gd name="T110" fmla="*/ 2147483647 w 230"/>
                  <a:gd name="T111" fmla="*/ 2147483647 h 198"/>
                  <a:gd name="T112" fmla="*/ 2147483647 w 230"/>
                  <a:gd name="T113" fmla="*/ 2147483647 h 198"/>
                  <a:gd name="T114" fmla="*/ 2147483647 w 230"/>
                  <a:gd name="T115" fmla="*/ 2147483647 h 198"/>
                  <a:gd name="T116" fmla="*/ 2147483647 w 230"/>
                  <a:gd name="T117" fmla="*/ 2147483647 h 198"/>
                  <a:gd name="T118" fmla="*/ 2147483647 w 230"/>
                  <a:gd name="T119" fmla="*/ 2147483647 h 198"/>
                  <a:gd name="T120" fmla="*/ 2147483647 w 230"/>
                  <a:gd name="T121" fmla="*/ 2147483647 h 19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0"/>
                  <a:gd name="T184" fmla="*/ 0 h 198"/>
                  <a:gd name="T185" fmla="*/ 230 w 230"/>
                  <a:gd name="T186" fmla="*/ 198 h 19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0" h="198">
                    <a:moveTo>
                      <a:pt x="230" y="172"/>
                    </a:moveTo>
                    <a:lnTo>
                      <a:pt x="230" y="172"/>
                    </a:lnTo>
                    <a:lnTo>
                      <a:pt x="230" y="166"/>
                    </a:lnTo>
                    <a:lnTo>
                      <a:pt x="228" y="166"/>
                    </a:lnTo>
                    <a:lnTo>
                      <a:pt x="224" y="168"/>
                    </a:lnTo>
                    <a:lnTo>
                      <a:pt x="224" y="170"/>
                    </a:lnTo>
                    <a:lnTo>
                      <a:pt x="220" y="172"/>
                    </a:lnTo>
                    <a:lnTo>
                      <a:pt x="218" y="174"/>
                    </a:lnTo>
                    <a:lnTo>
                      <a:pt x="216" y="178"/>
                    </a:lnTo>
                    <a:lnTo>
                      <a:pt x="216" y="182"/>
                    </a:lnTo>
                    <a:lnTo>
                      <a:pt x="218" y="186"/>
                    </a:lnTo>
                    <a:lnTo>
                      <a:pt x="218" y="190"/>
                    </a:lnTo>
                    <a:lnTo>
                      <a:pt x="218" y="192"/>
                    </a:lnTo>
                    <a:lnTo>
                      <a:pt x="218" y="194"/>
                    </a:lnTo>
                    <a:lnTo>
                      <a:pt x="222" y="196"/>
                    </a:lnTo>
                    <a:lnTo>
                      <a:pt x="224" y="198"/>
                    </a:lnTo>
                    <a:lnTo>
                      <a:pt x="230" y="192"/>
                    </a:lnTo>
                    <a:lnTo>
                      <a:pt x="230" y="186"/>
                    </a:lnTo>
                    <a:lnTo>
                      <a:pt x="228" y="186"/>
                    </a:lnTo>
                    <a:lnTo>
                      <a:pt x="230" y="184"/>
                    </a:lnTo>
                    <a:lnTo>
                      <a:pt x="230" y="172"/>
                    </a:lnTo>
                    <a:close/>
                    <a:moveTo>
                      <a:pt x="198" y="40"/>
                    </a:moveTo>
                    <a:lnTo>
                      <a:pt x="198" y="40"/>
                    </a:lnTo>
                    <a:lnTo>
                      <a:pt x="196" y="40"/>
                    </a:lnTo>
                    <a:lnTo>
                      <a:pt x="192" y="40"/>
                    </a:lnTo>
                    <a:lnTo>
                      <a:pt x="190" y="40"/>
                    </a:lnTo>
                    <a:lnTo>
                      <a:pt x="184" y="40"/>
                    </a:lnTo>
                    <a:lnTo>
                      <a:pt x="184" y="34"/>
                    </a:lnTo>
                    <a:lnTo>
                      <a:pt x="182" y="34"/>
                    </a:lnTo>
                    <a:lnTo>
                      <a:pt x="182" y="32"/>
                    </a:lnTo>
                    <a:lnTo>
                      <a:pt x="178" y="30"/>
                    </a:lnTo>
                    <a:lnTo>
                      <a:pt x="174" y="34"/>
                    </a:lnTo>
                    <a:lnTo>
                      <a:pt x="172" y="32"/>
                    </a:lnTo>
                    <a:lnTo>
                      <a:pt x="166" y="32"/>
                    </a:lnTo>
                    <a:lnTo>
                      <a:pt x="164" y="28"/>
                    </a:lnTo>
                    <a:lnTo>
                      <a:pt x="162" y="28"/>
                    </a:lnTo>
                    <a:lnTo>
                      <a:pt x="158" y="28"/>
                    </a:lnTo>
                    <a:lnTo>
                      <a:pt x="156" y="28"/>
                    </a:lnTo>
                    <a:lnTo>
                      <a:pt x="156" y="22"/>
                    </a:lnTo>
                    <a:lnTo>
                      <a:pt x="152" y="24"/>
                    </a:lnTo>
                    <a:lnTo>
                      <a:pt x="146" y="24"/>
                    </a:lnTo>
                    <a:lnTo>
                      <a:pt x="146" y="18"/>
                    </a:lnTo>
                    <a:lnTo>
                      <a:pt x="144" y="16"/>
                    </a:lnTo>
                    <a:lnTo>
                      <a:pt x="142" y="14"/>
                    </a:lnTo>
                    <a:lnTo>
                      <a:pt x="136" y="14"/>
                    </a:lnTo>
                    <a:lnTo>
                      <a:pt x="132" y="12"/>
                    </a:lnTo>
                    <a:lnTo>
                      <a:pt x="126" y="10"/>
                    </a:lnTo>
                    <a:lnTo>
                      <a:pt x="126" y="6"/>
                    </a:lnTo>
                    <a:lnTo>
                      <a:pt x="126" y="0"/>
                    </a:lnTo>
                    <a:lnTo>
                      <a:pt x="118" y="0"/>
                    </a:lnTo>
                    <a:lnTo>
                      <a:pt x="114" y="2"/>
                    </a:lnTo>
                    <a:lnTo>
                      <a:pt x="112" y="2"/>
                    </a:lnTo>
                    <a:lnTo>
                      <a:pt x="110" y="4"/>
                    </a:lnTo>
                    <a:lnTo>
                      <a:pt x="104" y="4"/>
                    </a:lnTo>
                    <a:lnTo>
                      <a:pt x="104" y="6"/>
                    </a:lnTo>
                    <a:lnTo>
                      <a:pt x="104" y="8"/>
                    </a:lnTo>
                    <a:lnTo>
                      <a:pt x="104" y="12"/>
                    </a:lnTo>
                    <a:lnTo>
                      <a:pt x="106" y="14"/>
                    </a:lnTo>
                    <a:lnTo>
                      <a:pt x="106" y="20"/>
                    </a:lnTo>
                    <a:lnTo>
                      <a:pt x="104" y="22"/>
                    </a:lnTo>
                    <a:lnTo>
                      <a:pt x="98" y="24"/>
                    </a:lnTo>
                    <a:lnTo>
                      <a:pt x="92" y="24"/>
                    </a:lnTo>
                    <a:lnTo>
                      <a:pt x="82" y="32"/>
                    </a:lnTo>
                    <a:lnTo>
                      <a:pt x="86" y="34"/>
                    </a:lnTo>
                    <a:lnTo>
                      <a:pt x="84" y="34"/>
                    </a:lnTo>
                    <a:lnTo>
                      <a:pt x="82" y="34"/>
                    </a:lnTo>
                    <a:lnTo>
                      <a:pt x="76" y="38"/>
                    </a:lnTo>
                    <a:lnTo>
                      <a:pt x="68" y="38"/>
                    </a:lnTo>
                    <a:lnTo>
                      <a:pt x="66" y="36"/>
                    </a:lnTo>
                    <a:lnTo>
                      <a:pt x="60" y="30"/>
                    </a:lnTo>
                    <a:lnTo>
                      <a:pt x="58" y="30"/>
                    </a:lnTo>
                    <a:lnTo>
                      <a:pt x="56" y="28"/>
                    </a:lnTo>
                    <a:lnTo>
                      <a:pt x="52" y="28"/>
                    </a:lnTo>
                    <a:lnTo>
                      <a:pt x="52" y="30"/>
                    </a:lnTo>
                    <a:lnTo>
                      <a:pt x="52" y="34"/>
                    </a:lnTo>
                    <a:lnTo>
                      <a:pt x="54" y="34"/>
                    </a:lnTo>
                    <a:lnTo>
                      <a:pt x="56" y="38"/>
                    </a:lnTo>
                    <a:lnTo>
                      <a:pt x="58" y="40"/>
                    </a:lnTo>
                    <a:lnTo>
                      <a:pt x="58" y="46"/>
                    </a:lnTo>
                    <a:lnTo>
                      <a:pt x="56" y="48"/>
                    </a:lnTo>
                    <a:lnTo>
                      <a:pt x="54" y="48"/>
                    </a:lnTo>
                    <a:lnTo>
                      <a:pt x="48" y="48"/>
                    </a:lnTo>
                    <a:lnTo>
                      <a:pt x="38" y="48"/>
                    </a:lnTo>
                    <a:lnTo>
                      <a:pt x="38" y="54"/>
                    </a:lnTo>
                    <a:lnTo>
                      <a:pt x="36" y="52"/>
                    </a:lnTo>
                    <a:lnTo>
                      <a:pt x="34" y="48"/>
                    </a:lnTo>
                    <a:lnTo>
                      <a:pt x="32" y="48"/>
                    </a:lnTo>
                    <a:lnTo>
                      <a:pt x="30" y="46"/>
                    </a:lnTo>
                    <a:lnTo>
                      <a:pt x="26" y="46"/>
                    </a:lnTo>
                    <a:lnTo>
                      <a:pt x="24" y="48"/>
                    </a:lnTo>
                    <a:lnTo>
                      <a:pt x="22" y="48"/>
                    </a:lnTo>
                    <a:lnTo>
                      <a:pt x="20" y="48"/>
                    </a:lnTo>
                    <a:lnTo>
                      <a:pt x="16" y="48"/>
                    </a:lnTo>
                    <a:lnTo>
                      <a:pt x="12" y="50"/>
                    </a:lnTo>
                    <a:lnTo>
                      <a:pt x="8" y="50"/>
                    </a:lnTo>
                    <a:lnTo>
                      <a:pt x="6" y="52"/>
                    </a:lnTo>
                    <a:lnTo>
                      <a:pt x="4" y="54"/>
                    </a:lnTo>
                    <a:lnTo>
                      <a:pt x="6" y="56"/>
                    </a:lnTo>
                    <a:lnTo>
                      <a:pt x="8" y="56"/>
                    </a:lnTo>
                    <a:lnTo>
                      <a:pt x="10" y="58"/>
                    </a:lnTo>
                    <a:lnTo>
                      <a:pt x="10" y="60"/>
                    </a:lnTo>
                    <a:lnTo>
                      <a:pt x="6" y="60"/>
                    </a:lnTo>
                    <a:lnTo>
                      <a:pt x="2" y="60"/>
                    </a:lnTo>
                    <a:lnTo>
                      <a:pt x="0" y="60"/>
                    </a:lnTo>
                    <a:lnTo>
                      <a:pt x="0" y="62"/>
                    </a:lnTo>
                    <a:lnTo>
                      <a:pt x="6" y="66"/>
                    </a:lnTo>
                    <a:lnTo>
                      <a:pt x="12" y="66"/>
                    </a:lnTo>
                    <a:lnTo>
                      <a:pt x="12" y="64"/>
                    </a:lnTo>
                    <a:lnTo>
                      <a:pt x="26" y="72"/>
                    </a:lnTo>
                    <a:lnTo>
                      <a:pt x="32" y="72"/>
                    </a:lnTo>
                    <a:lnTo>
                      <a:pt x="38" y="76"/>
                    </a:lnTo>
                    <a:lnTo>
                      <a:pt x="48" y="76"/>
                    </a:lnTo>
                    <a:lnTo>
                      <a:pt x="40" y="80"/>
                    </a:lnTo>
                    <a:lnTo>
                      <a:pt x="42" y="84"/>
                    </a:lnTo>
                    <a:lnTo>
                      <a:pt x="44" y="86"/>
                    </a:lnTo>
                    <a:lnTo>
                      <a:pt x="46" y="92"/>
                    </a:lnTo>
                    <a:lnTo>
                      <a:pt x="52" y="96"/>
                    </a:lnTo>
                    <a:lnTo>
                      <a:pt x="58" y="96"/>
                    </a:lnTo>
                    <a:lnTo>
                      <a:pt x="58" y="106"/>
                    </a:lnTo>
                    <a:lnTo>
                      <a:pt x="62" y="114"/>
                    </a:lnTo>
                    <a:lnTo>
                      <a:pt x="66" y="124"/>
                    </a:lnTo>
                    <a:lnTo>
                      <a:pt x="58" y="114"/>
                    </a:lnTo>
                    <a:lnTo>
                      <a:pt x="58" y="118"/>
                    </a:lnTo>
                    <a:lnTo>
                      <a:pt x="56" y="120"/>
                    </a:lnTo>
                    <a:lnTo>
                      <a:pt x="56" y="132"/>
                    </a:lnTo>
                    <a:lnTo>
                      <a:pt x="54" y="134"/>
                    </a:lnTo>
                    <a:lnTo>
                      <a:pt x="52" y="144"/>
                    </a:lnTo>
                    <a:lnTo>
                      <a:pt x="52" y="146"/>
                    </a:lnTo>
                    <a:lnTo>
                      <a:pt x="50" y="150"/>
                    </a:lnTo>
                    <a:lnTo>
                      <a:pt x="50" y="152"/>
                    </a:lnTo>
                    <a:lnTo>
                      <a:pt x="48" y="152"/>
                    </a:lnTo>
                    <a:lnTo>
                      <a:pt x="48" y="154"/>
                    </a:lnTo>
                    <a:lnTo>
                      <a:pt x="46" y="156"/>
                    </a:lnTo>
                    <a:lnTo>
                      <a:pt x="44" y="158"/>
                    </a:lnTo>
                    <a:lnTo>
                      <a:pt x="46" y="160"/>
                    </a:lnTo>
                    <a:lnTo>
                      <a:pt x="46" y="158"/>
                    </a:lnTo>
                    <a:lnTo>
                      <a:pt x="48" y="158"/>
                    </a:lnTo>
                    <a:lnTo>
                      <a:pt x="52" y="160"/>
                    </a:lnTo>
                    <a:lnTo>
                      <a:pt x="52" y="162"/>
                    </a:lnTo>
                    <a:lnTo>
                      <a:pt x="50" y="164"/>
                    </a:lnTo>
                    <a:lnTo>
                      <a:pt x="60" y="164"/>
                    </a:lnTo>
                    <a:lnTo>
                      <a:pt x="64" y="168"/>
                    </a:lnTo>
                    <a:lnTo>
                      <a:pt x="66" y="166"/>
                    </a:lnTo>
                    <a:lnTo>
                      <a:pt x="68" y="166"/>
                    </a:lnTo>
                    <a:lnTo>
                      <a:pt x="72" y="170"/>
                    </a:lnTo>
                    <a:lnTo>
                      <a:pt x="78" y="170"/>
                    </a:lnTo>
                    <a:lnTo>
                      <a:pt x="78" y="172"/>
                    </a:lnTo>
                    <a:lnTo>
                      <a:pt x="84" y="172"/>
                    </a:lnTo>
                    <a:lnTo>
                      <a:pt x="84" y="168"/>
                    </a:lnTo>
                    <a:lnTo>
                      <a:pt x="86" y="166"/>
                    </a:lnTo>
                    <a:lnTo>
                      <a:pt x="90" y="166"/>
                    </a:lnTo>
                    <a:lnTo>
                      <a:pt x="92" y="168"/>
                    </a:lnTo>
                    <a:lnTo>
                      <a:pt x="92" y="170"/>
                    </a:lnTo>
                    <a:lnTo>
                      <a:pt x="96" y="170"/>
                    </a:lnTo>
                    <a:lnTo>
                      <a:pt x="96" y="172"/>
                    </a:lnTo>
                    <a:lnTo>
                      <a:pt x="104" y="172"/>
                    </a:lnTo>
                    <a:lnTo>
                      <a:pt x="104" y="174"/>
                    </a:lnTo>
                    <a:lnTo>
                      <a:pt x="104" y="176"/>
                    </a:lnTo>
                    <a:lnTo>
                      <a:pt x="112" y="176"/>
                    </a:lnTo>
                    <a:lnTo>
                      <a:pt x="112" y="178"/>
                    </a:lnTo>
                    <a:lnTo>
                      <a:pt x="118" y="178"/>
                    </a:lnTo>
                    <a:lnTo>
                      <a:pt x="118" y="176"/>
                    </a:lnTo>
                    <a:lnTo>
                      <a:pt x="118" y="174"/>
                    </a:lnTo>
                    <a:lnTo>
                      <a:pt x="122" y="174"/>
                    </a:lnTo>
                    <a:lnTo>
                      <a:pt x="122" y="170"/>
                    </a:lnTo>
                    <a:lnTo>
                      <a:pt x="126" y="164"/>
                    </a:lnTo>
                    <a:lnTo>
                      <a:pt x="130" y="160"/>
                    </a:lnTo>
                    <a:lnTo>
                      <a:pt x="132" y="158"/>
                    </a:lnTo>
                    <a:lnTo>
                      <a:pt x="134" y="156"/>
                    </a:lnTo>
                    <a:lnTo>
                      <a:pt x="138" y="154"/>
                    </a:lnTo>
                    <a:lnTo>
                      <a:pt x="140" y="152"/>
                    </a:lnTo>
                    <a:lnTo>
                      <a:pt x="144" y="152"/>
                    </a:lnTo>
                    <a:lnTo>
                      <a:pt x="146" y="154"/>
                    </a:lnTo>
                    <a:lnTo>
                      <a:pt x="150" y="154"/>
                    </a:lnTo>
                    <a:lnTo>
                      <a:pt x="152" y="156"/>
                    </a:lnTo>
                    <a:lnTo>
                      <a:pt x="162" y="156"/>
                    </a:lnTo>
                    <a:lnTo>
                      <a:pt x="166" y="160"/>
                    </a:lnTo>
                    <a:lnTo>
                      <a:pt x="166" y="162"/>
                    </a:lnTo>
                    <a:lnTo>
                      <a:pt x="170" y="162"/>
                    </a:lnTo>
                    <a:lnTo>
                      <a:pt x="172" y="164"/>
                    </a:lnTo>
                    <a:lnTo>
                      <a:pt x="178" y="164"/>
                    </a:lnTo>
                    <a:lnTo>
                      <a:pt x="182" y="162"/>
                    </a:lnTo>
                    <a:lnTo>
                      <a:pt x="184" y="160"/>
                    </a:lnTo>
                    <a:lnTo>
                      <a:pt x="186" y="154"/>
                    </a:lnTo>
                    <a:lnTo>
                      <a:pt x="192" y="150"/>
                    </a:lnTo>
                    <a:lnTo>
                      <a:pt x="196" y="150"/>
                    </a:lnTo>
                    <a:lnTo>
                      <a:pt x="196" y="148"/>
                    </a:lnTo>
                    <a:lnTo>
                      <a:pt x="200" y="144"/>
                    </a:lnTo>
                    <a:lnTo>
                      <a:pt x="200" y="142"/>
                    </a:lnTo>
                    <a:lnTo>
                      <a:pt x="198" y="140"/>
                    </a:lnTo>
                    <a:lnTo>
                      <a:pt x="192" y="140"/>
                    </a:lnTo>
                    <a:lnTo>
                      <a:pt x="188" y="138"/>
                    </a:lnTo>
                    <a:lnTo>
                      <a:pt x="186" y="136"/>
                    </a:lnTo>
                    <a:lnTo>
                      <a:pt x="186" y="134"/>
                    </a:lnTo>
                    <a:lnTo>
                      <a:pt x="188" y="132"/>
                    </a:lnTo>
                    <a:lnTo>
                      <a:pt x="190" y="130"/>
                    </a:lnTo>
                    <a:lnTo>
                      <a:pt x="190" y="126"/>
                    </a:lnTo>
                    <a:lnTo>
                      <a:pt x="188" y="126"/>
                    </a:lnTo>
                    <a:lnTo>
                      <a:pt x="184" y="126"/>
                    </a:lnTo>
                    <a:lnTo>
                      <a:pt x="182" y="120"/>
                    </a:lnTo>
                    <a:lnTo>
                      <a:pt x="188" y="120"/>
                    </a:lnTo>
                    <a:lnTo>
                      <a:pt x="192" y="116"/>
                    </a:lnTo>
                    <a:lnTo>
                      <a:pt x="192" y="114"/>
                    </a:lnTo>
                    <a:lnTo>
                      <a:pt x="186" y="108"/>
                    </a:lnTo>
                    <a:lnTo>
                      <a:pt x="188" y="106"/>
                    </a:lnTo>
                    <a:lnTo>
                      <a:pt x="190" y="106"/>
                    </a:lnTo>
                    <a:lnTo>
                      <a:pt x="190" y="104"/>
                    </a:lnTo>
                    <a:lnTo>
                      <a:pt x="186" y="100"/>
                    </a:lnTo>
                    <a:lnTo>
                      <a:pt x="188" y="94"/>
                    </a:lnTo>
                    <a:lnTo>
                      <a:pt x="186" y="94"/>
                    </a:lnTo>
                    <a:lnTo>
                      <a:pt x="182" y="94"/>
                    </a:lnTo>
                    <a:lnTo>
                      <a:pt x="176" y="100"/>
                    </a:lnTo>
                    <a:lnTo>
                      <a:pt x="174" y="100"/>
                    </a:lnTo>
                    <a:lnTo>
                      <a:pt x="174" y="98"/>
                    </a:lnTo>
                    <a:lnTo>
                      <a:pt x="176" y="96"/>
                    </a:lnTo>
                    <a:lnTo>
                      <a:pt x="174" y="94"/>
                    </a:lnTo>
                    <a:lnTo>
                      <a:pt x="178" y="92"/>
                    </a:lnTo>
                    <a:lnTo>
                      <a:pt x="178" y="88"/>
                    </a:lnTo>
                    <a:lnTo>
                      <a:pt x="182" y="86"/>
                    </a:lnTo>
                    <a:lnTo>
                      <a:pt x="182" y="82"/>
                    </a:lnTo>
                    <a:lnTo>
                      <a:pt x="186" y="82"/>
                    </a:lnTo>
                    <a:lnTo>
                      <a:pt x="188" y="80"/>
                    </a:lnTo>
                    <a:lnTo>
                      <a:pt x="190" y="78"/>
                    </a:lnTo>
                    <a:lnTo>
                      <a:pt x="192" y="76"/>
                    </a:lnTo>
                    <a:lnTo>
                      <a:pt x="192" y="74"/>
                    </a:lnTo>
                    <a:lnTo>
                      <a:pt x="198" y="76"/>
                    </a:lnTo>
                    <a:lnTo>
                      <a:pt x="198" y="72"/>
                    </a:lnTo>
                    <a:lnTo>
                      <a:pt x="198" y="60"/>
                    </a:lnTo>
                    <a:lnTo>
                      <a:pt x="200" y="58"/>
                    </a:lnTo>
                    <a:lnTo>
                      <a:pt x="202" y="56"/>
                    </a:lnTo>
                    <a:lnTo>
                      <a:pt x="204" y="54"/>
                    </a:lnTo>
                    <a:lnTo>
                      <a:pt x="204" y="50"/>
                    </a:lnTo>
                    <a:lnTo>
                      <a:pt x="208" y="46"/>
                    </a:lnTo>
                    <a:lnTo>
                      <a:pt x="210" y="42"/>
                    </a:lnTo>
                    <a:lnTo>
                      <a:pt x="204" y="40"/>
                    </a:lnTo>
                    <a:lnTo>
                      <a:pt x="198" y="4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9" name="Finland" descr="© INSCALE GmbH, 05.05.2010&#10;http://www.presentationload.com/">
                <a:extLst>
                  <a:ext uri="{FF2B5EF4-FFF2-40B4-BE49-F238E27FC236}">
                    <a16:creationId xmlns:a16="http://schemas.microsoft.com/office/drawing/2014/main" id="{CF68854E-2F6B-CEB3-6BE6-2A87D17F7BB9}"/>
                  </a:ext>
                </a:extLst>
              </p:cNvPr>
              <p:cNvSpPr>
                <a:spLocks/>
              </p:cNvSpPr>
              <p:nvPr/>
            </p:nvSpPr>
            <p:spPr bwMode="gray">
              <a:xfrm>
                <a:off x="6129488" y="1443075"/>
                <a:ext cx="296897" cy="337466"/>
              </a:xfrm>
              <a:custGeom>
                <a:avLst/>
                <a:gdLst>
                  <a:gd name="T0" fmla="*/ 2147483647 w 630"/>
                  <a:gd name="T1" fmla="*/ 2147483647 h 714"/>
                  <a:gd name="T2" fmla="*/ 2147483647 w 630"/>
                  <a:gd name="T3" fmla="*/ 2147483647 h 714"/>
                  <a:gd name="T4" fmla="*/ 2147483647 w 630"/>
                  <a:gd name="T5" fmla="*/ 2147483647 h 714"/>
                  <a:gd name="T6" fmla="*/ 2147483647 w 630"/>
                  <a:gd name="T7" fmla="*/ 2147483647 h 714"/>
                  <a:gd name="T8" fmla="*/ 2147483647 w 630"/>
                  <a:gd name="T9" fmla="*/ 2147483647 h 714"/>
                  <a:gd name="T10" fmla="*/ 2147483647 w 630"/>
                  <a:gd name="T11" fmla="*/ 2147483647 h 714"/>
                  <a:gd name="T12" fmla="*/ 2147483647 w 630"/>
                  <a:gd name="T13" fmla="*/ 2147483647 h 714"/>
                  <a:gd name="T14" fmla="*/ 2147483647 w 630"/>
                  <a:gd name="T15" fmla="*/ 2147483647 h 714"/>
                  <a:gd name="T16" fmla="*/ 2147483647 w 630"/>
                  <a:gd name="T17" fmla="*/ 2147483647 h 714"/>
                  <a:gd name="T18" fmla="*/ 2147483647 w 630"/>
                  <a:gd name="T19" fmla="*/ 2147483647 h 714"/>
                  <a:gd name="T20" fmla="*/ 2147483647 w 630"/>
                  <a:gd name="T21" fmla="*/ 2147483647 h 714"/>
                  <a:gd name="T22" fmla="*/ 2147483647 w 630"/>
                  <a:gd name="T23" fmla="*/ 2147483647 h 714"/>
                  <a:gd name="T24" fmla="*/ 2147483647 w 630"/>
                  <a:gd name="T25" fmla="*/ 2147483647 h 714"/>
                  <a:gd name="T26" fmla="*/ 2147483647 w 630"/>
                  <a:gd name="T27" fmla="*/ 2147483647 h 714"/>
                  <a:gd name="T28" fmla="*/ 2147483647 w 630"/>
                  <a:gd name="T29" fmla="*/ 2147483647 h 714"/>
                  <a:gd name="T30" fmla="*/ 2147483647 w 630"/>
                  <a:gd name="T31" fmla="*/ 2147483647 h 714"/>
                  <a:gd name="T32" fmla="*/ 2147483647 w 630"/>
                  <a:gd name="T33" fmla="*/ 2147483647 h 714"/>
                  <a:gd name="T34" fmla="*/ 2147483647 w 630"/>
                  <a:gd name="T35" fmla="*/ 2147483647 h 714"/>
                  <a:gd name="T36" fmla="*/ 2147483647 w 630"/>
                  <a:gd name="T37" fmla="*/ 2147483647 h 714"/>
                  <a:gd name="T38" fmla="*/ 2147483647 w 630"/>
                  <a:gd name="T39" fmla="*/ 2147483647 h 714"/>
                  <a:gd name="T40" fmla="*/ 2147483647 w 630"/>
                  <a:gd name="T41" fmla="*/ 2147483647 h 714"/>
                  <a:gd name="T42" fmla="*/ 2147483647 w 630"/>
                  <a:gd name="T43" fmla="*/ 2147483647 h 714"/>
                  <a:gd name="T44" fmla="*/ 2147483647 w 630"/>
                  <a:gd name="T45" fmla="*/ 2147483647 h 714"/>
                  <a:gd name="T46" fmla="*/ 2147483647 w 630"/>
                  <a:gd name="T47" fmla="*/ 2147483647 h 714"/>
                  <a:gd name="T48" fmla="*/ 2147483647 w 630"/>
                  <a:gd name="T49" fmla="*/ 2147483647 h 714"/>
                  <a:gd name="T50" fmla="*/ 2147483647 w 630"/>
                  <a:gd name="T51" fmla="*/ 2147483647 h 714"/>
                  <a:gd name="T52" fmla="*/ 2147483647 w 630"/>
                  <a:gd name="T53" fmla="*/ 2147483647 h 714"/>
                  <a:gd name="T54" fmla="*/ 2147483647 w 630"/>
                  <a:gd name="T55" fmla="*/ 2147483647 h 714"/>
                  <a:gd name="T56" fmla="*/ 2147483647 w 630"/>
                  <a:gd name="T57" fmla="*/ 2147483647 h 714"/>
                  <a:gd name="T58" fmla="*/ 2147483647 w 630"/>
                  <a:gd name="T59" fmla="*/ 2147483647 h 714"/>
                  <a:gd name="T60" fmla="*/ 2147483647 w 630"/>
                  <a:gd name="T61" fmla="*/ 2147483647 h 714"/>
                  <a:gd name="T62" fmla="*/ 2147483647 w 630"/>
                  <a:gd name="T63" fmla="*/ 2147483647 h 714"/>
                  <a:gd name="T64" fmla="*/ 2147483647 w 630"/>
                  <a:gd name="T65" fmla="*/ 2147483647 h 714"/>
                  <a:gd name="T66" fmla="*/ 2147483647 w 630"/>
                  <a:gd name="T67" fmla="*/ 2147483647 h 714"/>
                  <a:gd name="T68" fmla="*/ 2147483647 w 630"/>
                  <a:gd name="T69" fmla="*/ 2147483647 h 714"/>
                  <a:gd name="T70" fmla="*/ 2147483647 w 630"/>
                  <a:gd name="T71" fmla="*/ 2147483647 h 714"/>
                  <a:gd name="T72" fmla="*/ 2147483647 w 630"/>
                  <a:gd name="T73" fmla="*/ 2147483647 h 714"/>
                  <a:gd name="T74" fmla="*/ 2147483647 w 630"/>
                  <a:gd name="T75" fmla="*/ 2147483647 h 714"/>
                  <a:gd name="T76" fmla="*/ 2147483647 w 630"/>
                  <a:gd name="T77" fmla="*/ 2147483647 h 714"/>
                  <a:gd name="T78" fmla="*/ 2147483647 w 630"/>
                  <a:gd name="T79" fmla="*/ 2147483647 h 714"/>
                  <a:gd name="T80" fmla="*/ 2147483647 w 630"/>
                  <a:gd name="T81" fmla="*/ 2147483647 h 714"/>
                  <a:gd name="T82" fmla="*/ 2147483647 w 630"/>
                  <a:gd name="T83" fmla="*/ 2147483647 h 714"/>
                  <a:gd name="T84" fmla="*/ 2147483647 w 630"/>
                  <a:gd name="T85" fmla="*/ 2147483647 h 714"/>
                  <a:gd name="T86" fmla="*/ 2147483647 w 630"/>
                  <a:gd name="T87" fmla="*/ 2147483647 h 714"/>
                  <a:gd name="T88" fmla="*/ 2147483647 w 630"/>
                  <a:gd name="T89" fmla="*/ 2147483647 h 714"/>
                  <a:gd name="T90" fmla="*/ 2147483647 w 630"/>
                  <a:gd name="T91" fmla="*/ 2147483647 h 714"/>
                  <a:gd name="T92" fmla="*/ 2147483647 w 630"/>
                  <a:gd name="T93" fmla="*/ 2147483647 h 714"/>
                  <a:gd name="T94" fmla="*/ 2147483647 w 630"/>
                  <a:gd name="T95" fmla="*/ 2147483647 h 714"/>
                  <a:gd name="T96" fmla="*/ 2147483647 w 630"/>
                  <a:gd name="T97" fmla="*/ 2147483647 h 714"/>
                  <a:gd name="T98" fmla="*/ 2147483647 w 630"/>
                  <a:gd name="T99" fmla="*/ 2147483647 h 714"/>
                  <a:gd name="T100" fmla="*/ 2147483647 w 630"/>
                  <a:gd name="T101" fmla="*/ 2147483647 h 714"/>
                  <a:gd name="T102" fmla="*/ 2147483647 w 630"/>
                  <a:gd name="T103" fmla="*/ 2147483647 h 714"/>
                  <a:gd name="T104" fmla="*/ 2147483647 w 630"/>
                  <a:gd name="T105" fmla="*/ 2147483647 h 714"/>
                  <a:gd name="T106" fmla="*/ 2147483647 w 630"/>
                  <a:gd name="T107" fmla="*/ 0 h 714"/>
                  <a:gd name="T108" fmla="*/ 2147483647 w 630"/>
                  <a:gd name="T109" fmla="*/ 2147483647 h 714"/>
                  <a:gd name="T110" fmla="*/ 2147483647 w 630"/>
                  <a:gd name="T111" fmla="*/ 2147483647 h 714"/>
                  <a:gd name="T112" fmla="*/ 2147483647 w 630"/>
                  <a:gd name="T113" fmla="*/ 2147483647 h 714"/>
                  <a:gd name="T114" fmla="*/ 2147483647 w 630"/>
                  <a:gd name="T115" fmla="*/ 2147483647 h 714"/>
                  <a:gd name="T116" fmla="*/ 2147483647 w 630"/>
                  <a:gd name="T117" fmla="*/ 2147483647 h 7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30"/>
                  <a:gd name="T178" fmla="*/ 0 h 714"/>
                  <a:gd name="T179" fmla="*/ 630 w 630"/>
                  <a:gd name="T180" fmla="*/ 714 h 7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30" h="714">
                    <a:moveTo>
                      <a:pt x="162" y="84"/>
                    </a:moveTo>
                    <a:lnTo>
                      <a:pt x="156" y="90"/>
                    </a:lnTo>
                    <a:lnTo>
                      <a:pt x="144" y="96"/>
                    </a:lnTo>
                    <a:lnTo>
                      <a:pt x="132" y="96"/>
                    </a:lnTo>
                    <a:lnTo>
                      <a:pt x="126" y="90"/>
                    </a:lnTo>
                    <a:lnTo>
                      <a:pt x="108" y="90"/>
                    </a:lnTo>
                    <a:lnTo>
                      <a:pt x="96" y="84"/>
                    </a:lnTo>
                    <a:lnTo>
                      <a:pt x="84" y="84"/>
                    </a:lnTo>
                    <a:lnTo>
                      <a:pt x="72" y="72"/>
                    </a:lnTo>
                    <a:lnTo>
                      <a:pt x="60" y="66"/>
                    </a:lnTo>
                    <a:lnTo>
                      <a:pt x="54" y="54"/>
                    </a:lnTo>
                    <a:lnTo>
                      <a:pt x="48" y="48"/>
                    </a:lnTo>
                    <a:lnTo>
                      <a:pt x="30" y="48"/>
                    </a:lnTo>
                    <a:lnTo>
                      <a:pt x="24" y="54"/>
                    </a:lnTo>
                    <a:lnTo>
                      <a:pt x="24" y="66"/>
                    </a:lnTo>
                    <a:lnTo>
                      <a:pt x="6" y="60"/>
                    </a:lnTo>
                    <a:lnTo>
                      <a:pt x="0" y="66"/>
                    </a:lnTo>
                    <a:lnTo>
                      <a:pt x="6" y="72"/>
                    </a:lnTo>
                    <a:lnTo>
                      <a:pt x="18" y="78"/>
                    </a:lnTo>
                    <a:lnTo>
                      <a:pt x="24" y="84"/>
                    </a:lnTo>
                    <a:lnTo>
                      <a:pt x="36" y="90"/>
                    </a:lnTo>
                    <a:lnTo>
                      <a:pt x="48" y="90"/>
                    </a:lnTo>
                    <a:lnTo>
                      <a:pt x="54" y="96"/>
                    </a:lnTo>
                    <a:lnTo>
                      <a:pt x="60" y="96"/>
                    </a:lnTo>
                    <a:lnTo>
                      <a:pt x="72" y="108"/>
                    </a:lnTo>
                    <a:lnTo>
                      <a:pt x="108" y="108"/>
                    </a:lnTo>
                    <a:lnTo>
                      <a:pt x="138" y="126"/>
                    </a:lnTo>
                    <a:lnTo>
                      <a:pt x="150" y="126"/>
                    </a:lnTo>
                    <a:lnTo>
                      <a:pt x="156" y="132"/>
                    </a:lnTo>
                    <a:lnTo>
                      <a:pt x="162" y="132"/>
                    </a:lnTo>
                    <a:lnTo>
                      <a:pt x="162" y="156"/>
                    </a:lnTo>
                    <a:lnTo>
                      <a:pt x="156" y="162"/>
                    </a:lnTo>
                    <a:lnTo>
                      <a:pt x="156" y="168"/>
                    </a:lnTo>
                    <a:lnTo>
                      <a:pt x="168" y="174"/>
                    </a:lnTo>
                    <a:lnTo>
                      <a:pt x="162" y="198"/>
                    </a:lnTo>
                    <a:lnTo>
                      <a:pt x="186" y="210"/>
                    </a:lnTo>
                    <a:lnTo>
                      <a:pt x="180" y="222"/>
                    </a:lnTo>
                    <a:lnTo>
                      <a:pt x="174" y="228"/>
                    </a:lnTo>
                    <a:lnTo>
                      <a:pt x="168" y="240"/>
                    </a:lnTo>
                    <a:lnTo>
                      <a:pt x="168" y="246"/>
                    </a:lnTo>
                    <a:lnTo>
                      <a:pt x="180" y="258"/>
                    </a:lnTo>
                    <a:lnTo>
                      <a:pt x="192" y="264"/>
                    </a:lnTo>
                    <a:lnTo>
                      <a:pt x="198" y="270"/>
                    </a:lnTo>
                    <a:lnTo>
                      <a:pt x="210" y="306"/>
                    </a:lnTo>
                    <a:lnTo>
                      <a:pt x="222" y="294"/>
                    </a:lnTo>
                    <a:lnTo>
                      <a:pt x="228" y="294"/>
                    </a:lnTo>
                    <a:lnTo>
                      <a:pt x="234" y="300"/>
                    </a:lnTo>
                    <a:lnTo>
                      <a:pt x="246" y="300"/>
                    </a:lnTo>
                    <a:lnTo>
                      <a:pt x="270" y="324"/>
                    </a:lnTo>
                    <a:lnTo>
                      <a:pt x="270" y="336"/>
                    </a:lnTo>
                    <a:lnTo>
                      <a:pt x="276" y="348"/>
                    </a:lnTo>
                    <a:lnTo>
                      <a:pt x="276" y="354"/>
                    </a:lnTo>
                    <a:lnTo>
                      <a:pt x="264" y="348"/>
                    </a:lnTo>
                    <a:lnTo>
                      <a:pt x="246" y="348"/>
                    </a:lnTo>
                    <a:lnTo>
                      <a:pt x="240" y="354"/>
                    </a:lnTo>
                    <a:lnTo>
                      <a:pt x="234" y="366"/>
                    </a:lnTo>
                    <a:lnTo>
                      <a:pt x="228" y="372"/>
                    </a:lnTo>
                    <a:lnTo>
                      <a:pt x="222" y="384"/>
                    </a:lnTo>
                    <a:lnTo>
                      <a:pt x="216" y="390"/>
                    </a:lnTo>
                    <a:lnTo>
                      <a:pt x="180" y="420"/>
                    </a:lnTo>
                    <a:lnTo>
                      <a:pt x="144" y="432"/>
                    </a:lnTo>
                    <a:lnTo>
                      <a:pt x="138" y="438"/>
                    </a:lnTo>
                    <a:lnTo>
                      <a:pt x="126" y="444"/>
                    </a:lnTo>
                    <a:lnTo>
                      <a:pt x="120" y="456"/>
                    </a:lnTo>
                    <a:lnTo>
                      <a:pt x="120" y="462"/>
                    </a:lnTo>
                    <a:lnTo>
                      <a:pt x="108" y="474"/>
                    </a:lnTo>
                    <a:lnTo>
                      <a:pt x="90" y="474"/>
                    </a:lnTo>
                    <a:lnTo>
                      <a:pt x="66" y="504"/>
                    </a:lnTo>
                    <a:lnTo>
                      <a:pt x="66" y="534"/>
                    </a:lnTo>
                    <a:lnTo>
                      <a:pt x="72" y="540"/>
                    </a:lnTo>
                    <a:lnTo>
                      <a:pt x="72" y="570"/>
                    </a:lnTo>
                    <a:lnTo>
                      <a:pt x="96" y="588"/>
                    </a:lnTo>
                    <a:lnTo>
                      <a:pt x="96" y="594"/>
                    </a:lnTo>
                    <a:lnTo>
                      <a:pt x="90" y="600"/>
                    </a:lnTo>
                    <a:lnTo>
                      <a:pt x="90" y="612"/>
                    </a:lnTo>
                    <a:lnTo>
                      <a:pt x="84" y="630"/>
                    </a:lnTo>
                    <a:lnTo>
                      <a:pt x="84" y="648"/>
                    </a:lnTo>
                    <a:lnTo>
                      <a:pt x="90" y="654"/>
                    </a:lnTo>
                    <a:lnTo>
                      <a:pt x="96" y="666"/>
                    </a:lnTo>
                    <a:lnTo>
                      <a:pt x="108" y="678"/>
                    </a:lnTo>
                    <a:lnTo>
                      <a:pt x="132" y="690"/>
                    </a:lnTo>
                    <a:lnTo>
                      <a:pt x="174" y="690"/>
                    </a:lnTo>
                    <a:lnTo>
                      <a:pt x="174" y="696"/>
                    </a:lnTo>
                    <a:lnTo>
                      <a:pt x="168" y="702"/>
                    </a:lnTo>
                    <a:lnTo>
                      <a:pt x="168" y="708"/>
                    </a:lnTo>
                    <a:lnTo>
                      <a:pt x="174" y="714"/>
                    </a:lnTo>
                    <a:lnTo>
                      <a:pt x="240" y="714"/>
                    </a:lnTo>
                    <a:lnTo>
                      <a:pt x="252" y="708"/>
                    </a:lnTo>
                    <a:lnTo>
                      <a:pt x="270" y="708"/>
                    </a:lnTo>
                    <a:lnTo>
                      <a:pt x="300" y="696"/>
                    </a:lnTo>
                    <a:lnTo>
                      <a:pt x="336" y="696"/>
                    </a:lnTo>
                    <a:lnTo>
                      <a:pt x="384" y="672"/>
                    </a:lnTo>
                    <a:lnTo>
                      <a:pt x="462" y="672"/>
                    </a:lnTo>
                    <a:lnTo>
                      <a:pt x="456" y="660"/>
                    </a:lnTo>
                    <a:lnTo>
                      <a:pt x="516" y="630"/>
                    </a:lnTo>
                    <a:lnTo>
                      <a:pt x="576" y="570"/>
                    </a:lnTo>
                    <a:lnTo>
                      <a:pt x="582" y="570"/>
                    </a:lnTo>
                    <a:lnTo>
                      <a:pt x="618" y="534"/>
                    </a:lnTo>
                    <a:lnTo>
                      <a:pt x="624" y="522"/>
                    </a:lnTo>
                    <a:lnTo>
                      <a:pt x="630" y="516"/>
                    </a:lnTo>
                    <a:lnTo>
                      <a:pt x="630" y="504"/>
                    </a:lnTo>
                    <a:lnTo>
                      <a:pt x="624" y="492"/>
                    </a:lnTo>
                    <a:lnTo>
                      <a:pt x="618" y="486"/>
                    </a:lnTo>
                    <a:lnTo>
                      <a:pt x="612" y="474"/>
                    </a:lnTo>
                    <a:lnTo>
                      <a:pt x="540" y="438"/>
                    </a:lnTo>
                    <a:lnTo>
                      <a:pt x="546" y="438"/>
                    </a:lnTo>
                    <a:lnTo>
                      <a:pt x="570" y="414"/>
                    </a:lnTo>
                    <a:lnTo>
                      <a:pt x="570" y="408"/>
                    </a:lnTo>
                    <a:lnTo>
                      <a:pt x="564" y="402"/>
                    </a:lnTo>
                    <a:lnTo>
                      <a:pt x="552" y="396"/>
                    </a:lnTo>
                    <a:lnTo>
                      <a:pt x="528" y="390"/>
                    </a:lnTo>
                    <a:lnTo>
                      <a:pt x="534" y="378"/>
                    </a:lnTo>
                    <a:lnTo>
                      <a:pt x="540" y="372"/>
                    </a:lnTo>
                    <a:lnTo>
                      <a:pt x="540" y="366"/>
                    </a:lnTo>
                    <a:lnTo>
                      <a:pt x="534" y="360"/>
                    </a:lnTo>
                    <a:lnTo>
                      <a:pt x="528" y="360"/>
                    </a:lnTo>
                    <a:lnTo>
                      <a:pt x="522" y="354"/>
                    </a:lnTo>
                    <a:lnTo>
                      <a:pt x="510" y="354"/>
                    </a:lnTo>
                    <a:lnTo>
                      <a:pt x="510" y="342"/>
                    </a:lnTo>
                    <a:lnTo>
                      <a:pt x="498" y="330"/>
                    </a:lnTo>
                    <a:lnTo>
                      <a:pt x="504" y="300"/>
                    </a:lnTo>
                    <a:lnTo>
                      <a:pt x="510" y="300"/>
                    </a:lnTo>
                    <a:lnTo>
                      <a:pt x="522" y="306"/>
                    </a:lnTo>
                    <a:lnTo>
                      <a:pt x="534" y="306"/>
                    </a:lnTo>
                    <a:lnTo>
                      <a:pt x="540" y="300"/>
                    </a:lnTo>
                    <a:lnTo>
                      <a:pt x="540" y="294"/>
                    </a:lnTo>
                    <a:lnTo>
                      <a:pt x="534" y="288"/>
                    </a:lnTo>
                    <a:lnTo>
                      <a:pt x="522" y="282"/>
                    </a:lnTo>
                    <a:lnTo>
                      <a:pt x="498" y="258"/>
                    </a:lnTo>
                    <a:lnTo>
                      <a:pt x="486" y="252"/>
                    </a:lnTo>
                    <a:lnTo>
                      <a:pt x="480" y="240"/>
                    </a:lnTo>
                    <a:lnTo>
                      <a:pt x="468" y="234"/>
                    </a:lnTo>
                    <a:lnTo>
                      <a:pt x="450" y="216"/>
                    </a:lnTo>
                    <a:lnTo>
                      <a:pt x="456" y="210"/>
                    </a:lnTo>
                    <a:lnTo>
                      <a:pt x="468" y="204"/>
                    </a:lnTo>
                    <a:lnTo>
                      <a:pt x="474" y="204"/>
                    </a:lnTo>
                    <a:lnTo>
                      <a:pt x="474" y="192"/>
                    </a:lnTo>
                    <a:lnTo>
                      <a:pt x="480" y="192"/>
                    </a:lnTo>
                    <a:lnTo>
                      <a:pt x="492" y="186"/>
                    </a:lnTo>
                    <a:lnTo>
                      <a:pt x="498" y="186"/>
                    </a:lnTo>
                    <a:lnTo>
                      <a:pt x="498" y="174"/>
                    </a:lnTo>
                    <a:lnTo>
                      <a:pt x="450" y="126"/>
                    </a:lnTo>
                    <a:lnTo>
                      <a:pt x="432" y="126"/>
                    </a:lnTo>
                    <a:lnTo>
                      <a:pt x="426" y="132"/>
                    </a:lnTo>
                    <a:lnTo>
                      <a:pt x="420" y="132"/>
                    </a:lnTo>
                    <a:lnTo>
                      <a:pt x="414" y="126"/>
                    </a:lnTo>
                    <a:lnTo>
                      <a:pt x="414" y="120"/>
                    </a:lnTo>
                    <a:lnTo>
                      <a:pt x="408" y="108"/>
                    </a:lnTo>
                    <a:lnTo>
                      <a:pt x="408" y="96"/>
                    </a:lnTo>
                    <a:lnTo>
                      <a:pt x="426" y="96"/>
                    </a:lnTo>
                    <a:lnTo>
                      <a:pt x="426" y="90"/>
                    </a:lnTo>
                    <a:lnTo>
                      <a:pt x="414" y="78"/>
                    </a:lnTo>
                    <a:lnTo>
                      <a:pt x="420" y="54"/>
                    </a:lnTo>
                    <a:lnTo>
                      <a:pt x="426" y="54"/>
                    </a:lnTo>
                    <a:lnTo>
                      <a:pt x="426" y="60"/>
                    </a:lnTo>
                    <a:lnTo>
                      <a:pt x="432" y="60"/>
                    </a:lnTo>
                    <a:lnTo>
                      <a:pt x="432" y="42"/>
                    </a:lnTo>
                    <a:lnTo>
                      <a:pt x="426" y="30"/>
                    </a:lnTo>
                    <a:lnTo>
                      <a:pt x="414" y="18"/>
                    </a:lnTo>
                    <a:lnTo>
                      <a:pt x="408" y="18"/>
                    </a:lnTo>
                    <a:lnTo>
                      <a:pt x="372" y="12"/>
                    </a:lnTo>
                    <a:lnTo>
                      <a:pt x="372" y="0"/>
                    </a:lnTo>
                    <a:lnTo>
                      <a:pt x="336" y="0"/>
                    </a:lnTo>
                    <a:lnTo>
                      <a:pt x="324" y="6"/>
                    </a:lnTo>
                    <a:lnTo>
                      <a:pt x="294" y="6"/>
                    </a:lnTo>
                    <a:lnTo>
                      <a:pt x="282" y="12"/>
                    </a:lnTo>
                    <a:lnTo>
                      <a:pt x="276" y="12"/>
                    </a:lnTo>
                    <a:lnTo>
                      <a:pt x="264" y="18"/>
                    </a:lnTo>
                    <a:lnTo>
                      <a:pt x="264" y="30"/>
                    </a:lnTo>
                    <a:lnTo>
                      <a:pt x="258" y="36"/>
                    </a:lnTo>
                    <a:lnTo>
                      <a:pt x="258" y="72"/>
                    </a:lnTo>
                    <a:lnTo>
                      <a:pt x="234" y="72"/>
                    </a:lnTo>
                    <a:lnTo>
                      <a:pt x="234" y="78"/>
                    </a:lnTo>
                    <a:lnTo>
                      <a:pt x="228" y="84"/>
                    </a:lnTo>
                    <a:lnTo>
                      <a:pt x="228" y="96"/>
                    </a:lnTo>
                    <a:lnTo>
                      <a:pt x="210" y="96"/>
                    </a:lnTo>
                    <a:lnTo>
                      <a:pt x="204" y="90"/>
                    </a:lnTo>
                    <a:lnTo>
                      <a:pt x="192" y="84"/>
                    </a:lnTo>
                    <a:lnTo>
                      <a:pt x="162" y="8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0" name="Estonia" descr="© INSCALE GmbH, 05.05.2010&#10;http://www.presentationload.com/">
                <a:extLst>
                  <a:ext uri="{FF2B5EF4-FFF2-40B4-BE49-F238E27FC236}">
                    <a16:creationId xmlns:a16="http://schemas.microsoft.com/office/drawing/2014/main" id="{5B73E4AB-421F-1E93-0BC8-A3B6EF3B50A7}"/>
                  </a:ext>
                </a:extLst>
              </p:cNvPr>
              <p:cNvSpPr>
                <a:spLocks noEditPoints="1"/>
              </p:cNvSpPr>
              <p:nvPr/>
            </p:nvSpPr>
            <p:spPr bwMode="gray">
              <a:xfrm>
                <a:off x="6188498" y="1791606"/>
                <a:ext cx="164123" cy="73763"/>
              </a:xfrm>
              <a:custGeom>
                <a:avLst/>
                <a:gdLst>
                  <a:gd name="T0" fmla="*/ 2147483647 w 348"/>
                  <a:gd name="T1" fmla="*/ 2147483647 h 156"/>
                  <a:gd name="T2" fmla="*/ 2147483647 w 348"/>
                  <a:gd name="T3" fmla="*/ 2147483647 h 156"/>
                  <a:gd name="T4" fmla="*/ 2147483647 w 348"/>
                  <a:gd name="T5" fmla="*/ 2147483647 h 156"/>
                  <a:gd name="T6" fmla="*/ 2147483647 w 348"/>
                  <a:gd name="T7" fmla="*/ 2147483647 h 156"/>
                  <a:gd name="T8" fmla="*/ 2147483647 w 348"/>
                  <a:gd name="T9" fmla="*/ 2147483647 h 156"/>
                  <a:gd name="T10" fmla="*/ 2147483647 w 348"/>
                  <a:gd name="T11" fmla="*/ 2147483647 h 156"/>
                  <a:gd name="T12" fmla="*/ 2147483647 w 348"/>
                  <a:gd name="T13" fmla="*/ 2147483647 h 156"/>
                  <a:gd name="T14" fmla="*/ 2147483647 w 348"/>
                  <a:gd name="T15" fmla="*/ 0 h 156"/>
                  <a:gd name="T16" fmla="*/ 2147483647 w 348"/>
                  <a:gd name="T17" fmla="*/ 2147483647 h 156"/>
                  <a:gd name="T18" fmla="*/ 2147483647 w 348"/>
                  <a:gd name="T19" fmla="*/ 2147483647 h 156"/>
                  <a:gd name="T20" fmla="*/ 2147483647 w 348"/>
                  <a:gd name="T21" fmla="*/ 2147483647 h 156"/>
                  <a:gd name="T22" fmla="*/ 2147483647 w 348"/>
                  <a:gd name="T23" fmla="*/ 2147483647 h 156"/>
                  <a:gd name="T24" fmla="*/ 2147483647 w 348"/>
                  <a:gd name="T25" fmla="*/ 2147483647 h 156"/>
                  <a:gd name="T26" fmla="*/ 2147483647 w 348"/>
                  <a:gd name="T27" fmla="*/ 2147483647 h 156"/>
                  <a:gd name="T28" fmla="*/ 2147483647 w 348"/>
                  <a:gd name="T29" fmla="*/ 2147483647 h 156"/>
                  <a:gd name="T30" fmla="*/ 2147483647 w 348"/>
                  <a:gd name="T31" fmla="*/ 2147483647 h 156"/>
                  <a:gd name="T32" fmla="*/ 2147483647 w 348"/>
                  <a:gd name="T33" fmla="*/ 2147483647 h 156"/>
                  <a:gd name="T34" fmla="*/ 2147483647 w 348"/>
                  <a:gd name="T35" fmla="*/ 2147483647 h 156"/>
                  <a:gd name="T36" fmla="*/ 2147483647 w 348"/>
                  <a:gd name="T37" fmla="*/ 2147483647 h 156"/>
                  <a:gd name="T38" fmla="*/ 2147483647 w 348"/>
                  <a:gd name="T39" fmla="*/ 2147483647 h 156"/>
                  <a:gd name="T40" fmla="*/ 2147483647 w 348"/>
                  <a:gd name="T41" fmla="*/ 2147483647 h 156"/>
                  <a:gd name="T42" fmla="*/ 2147483647 w 348"/>
                  <a:gd name="T43" fmla="*/ 2147483647 h 156"/>
                  <a:gd name="T44" fmla="*/ 2147483647 w 348"/>
                  <a:gd name="T45" fmla="*/ 2147483647 h 156"/>
                  <a:gd name="T46" fmla="*/ 2147483647 w 348"/>
                  <a:gd name="T47" fmla="*/ 2147483647 h 156"/>
                  <a:gd name="T48" fmla="*/ 0 w 348"/>
                  <a:gd name="T49" fmla="*/ 2147483647 h 156"/>
                  <a:gd name="T50" fmla="*/ 2147483647 w 348"/>
                  <a:gd name="T51" fmla="*/ 2147483647 h 156"/>
                  <a:gd name="T52" fmla="*/ 2147483647 w 348"/>
                  <a:gd name="T53" fmla="*/ 2147483647 h 156"/>
                  <a:gd name="T54" fmla="*/ 2147483647 w 348"/>
                  <a:gd name="T55" fmla="*/ 2147483647 h 156"/>
                  <a:gd name="T56" fmla="*/ 2147483647 w 348"/>
                  <a:gd name="T57" fmla="*/ 2147483647 h 156"/>
                  <a:gd name="T58" fmla="*/ 2147483647 w 348"/>
                  <a:gd name="T59" fmla="*/ 2147483647 h 156"/>
                  <a:gd name="T60" fmla="*/ 2147483647 w 348"/>
                  <a:gd name="T61" fmla="*/ 2147483647 h 156"/>
                  <a:gd name="T62" fmla="*/ 2147483647 w 348"/>
                  <a:gd name="T63" fmla="*/ 2147483647 h 156"/>
                  <a:gd name="T64" fmla="*/ 2147483647 w 348"/>
                  <a:gd name="T65" fmla="*/ 2147483647 h 156"/>
                  <a:gd name="T66" fmla="*/ 2147483647 w 348"/>
                  <a:gd name="T67" fmla="*/ 2147483647 h 156"/>
                  <a:gd name="T68" fmla="*/ 2147483647 w 348"/>
                  <a:gd name="T69" fmla="*/ 2147483647 h 156"/>
                  <a:gd name="T70" fmla="*/ 2147483647 w 348"/>
                  <a:gd name="T71" fmla="*/ 2147483647 h 1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48"/>
                  <a:gd name="T109" fmla="*/ 0 h 156"/>
                  <a:gd name="T110" fmla="*/ 348 w 348"/>
                  <a:gd name="T111" fmla="*/ 156 h 15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48" h="156">
                    <a:moveTo>
                      <a:pt x="336" y="114"/>
                    </a:moveTo>
                    <a:lnTo>
                      <a:pt x="324" y="108"/>
                    </a:lnTo>
                    <a:lnTo>
                      <a:pt x="336" y="84"/>
                    </a:lnTo>
                    <a:lnTo>
                      <a:pt x="318" y="78"/>
                    </a:lnTo>
                    <a:lnTo>
                      <a:pt x="318" y="60"/>
                    </a:lnTo>
                    <a:lnTo>
                      <a:pt x="330" y="48"/>
                    </a:lnTo>
                    <a:lnTo>
                      <a:pt x="336" y="48"/>
                    </a:lnTo>
                    <a:lnTo>
                      <a:pt x="342" y="42"/>
                    </a:lnTo>
                    <a:lnTo>
                      <a:pt x="336" y="30"/>
                    </a:lnTo>
                    <a:lnTo>
                      <a:pt x="342" y="18"/>
                    </a:lnTo>
                    <a:lnTo>
                      <a:pt x="330" y="12"/>
                    </a:lnTo>
                    <a:lnTo>
                      <a:pt x="312" y="12"/>
                    </a:lnTo>
                    <a:lnTo>
                      <a:pt x="294" y="6"/>
                    </a:lnTo>
                    <a:lnTo>
                      <a:pt x="276" y="6"/>
                    </a:lnTo>
                    <a:lnTo>
                      <a:pt x="264" y="0"/>
                    </a:lnTo>
                    <a:lnTo>
                      <a:pt x="204" y="0"/>
                    </a:lnTo>
                    <a:lnTo>
                      <a:pt x="192" y="6"/>
                    </a:lnTo>
                    <a:lnTo>
                      <a:pt x="156" y="6"/>
                    </a:lnTo>
                    <a:lnTo>
                      <a:pt x="150" y="12"/>
                    </a:lnTo>
                    <a:lnTo>
                      <a:pt x="126" y="24"/>
                    </a:lnTo>
                    <a:lnTo>
                      <a:pt x="108" y="30"/>
                    </a:lnTo>
                    <a:lnTo>
                      <a:pt x="96" y="36"/>
                    </a:lnTo>
                    <a:lnTo>
                      <a:pt x="90" y="36"/>
                    </a:lnTo>
                    <a:lnTo>
                      <a:pt x="84" y="42"/>
                    </a:lnTo>
                    <a:lnTo>
                      <a:pt x="84" y="48"/>
                    </a:lnTo>
                    <a:lnTo>
                      <a:pt x="90" y="60"/>
                    </a:lnTo>
                    <a:lnTo>
                      <a:pt x="90" y="72"/>
                    </a:lnTo>
                    <a:lnTo>
                      <a:pt x="96" y="78"/>
                    </a:lnTo>
                    <a:lnTo>
                      <a:pt x="96" y="84"/>
                    </a:lnTo>
                    <a:lnTo>
                      <a:pt x="150" y="90"/>
                    </a:lnTo>
                    <a:lnTo>
                      <a:pt x="138" y="126"/>
                    </a:lnTo>
                    <a:lnTo>
                      <a:pt x="150" y="126"/>
                    </a:lnTo>
                    <a:lnTo>
                      <a:pt x="180" y="114"/>
                    </a:lnTo>
                    <a:lnTo>
                      <a:pt x="210" y="114"/>
                    </a:lnTo>
                    <a:lnTo>
                      <a:pt x="234" y="126"/>
                    </a:lnTo>
                    <a:lnTo>
                      <a:pt x="240" y="132"/>
                    </a:lnTo>
                    <a:lnTo>
                      <a:pt x="252" y="138"/>
                    </a:lnTo>
                    <a:lnTo>
                      <a:pt x="270" y="156"/>
                    </a:lnTo>
                    <a:lnTo>
                      <a:pt x="288" y="156"/>
                    </a:lnTo>
                    <a:lnTo>
                      <a:pt x="294" y="150"/>
                    </a:lnTo>
                    <a:lnTo>
                      <a:pt x="312" y="150"/>
                    </a:lnTo>
                    <a:lnTo>
                      <a:pt x="318" y="156"/>
                    </a:lnTo>
                    <a:lnTo>
                      <a:pt x="330" y="156"/>
                    </a:lnTo>
                    <a:lnTo>
                      <a:pt x="330" y="144"/>
                    </a:lnTo>
                    <a:lnTo>
                      <a:pt x="348" y="132"/>
                    </a:lnTo>
                    <a:lnTo>
                      <a:pt x="336" y="114"/>
                    </a:lnTo>
                    <a:close/>
                    <a:moveTo>
                      <a:pt x="36" y="78"/>
                    </a:moveTo>
                    <a:lnTo>
                      <a:pt x="6" y="78"/>
                    </a:lnTo>
                    <a:lnTo>
                      <a:pt x="0" y="84"/>
                    </a:lnTo>
                    <a:lnTo>
                      <a:pt x="0" y="102"/>
                    </a:lnTo>
                    <a:lnTo>
                      <a:pt x="6" y="108"/>
                    </a:lnTo>
                    <a:lnTo>
                      <a:pt x="18" y="132"/>
                    </a:lnTo>
                    <a:lnTo>
                      <a:pt x="24" y="126"/>
                    </a:lnTo>
                    <a:lnTo>
                      <a:pt x="30" y="114"/>
                    </a:lnTo>
                    <a:lnTo>
                      <a:pt x="42" y="108"/>
                    </a:lnTo>
                    <a:lnTo>
                      <a:pt x="54" y="108"/>
                    </a:lnTo>
                    <a:lnTo>
                      <a:pt x="60" y="102"/>
                    </a:lnTo>
                    <a:lnTo>
                      <a:pt x="72" y="96"/>
                    </a:lnTo>
                    <a:lnTo>
                      <a:pt x="78" y="90"/>
                    </a:lnTo>
                    <a:lnTo>
                      <a:pt x="72" y="72"/>
                    </a:lnTo>
                    <a:lnTo>
                      <a:pt x="36" y="78"/>
                    </a:lnTo>
                    <a:close/>
                    <a:moveTo>
                      <a:pt x="36" y="66"/>
                    </a:moveTo>
                    <a:lnTo>
                      <a:pt x="48" y="66"/>
                    </a:lnTo>
                    <a:lnTo>
                      <a:pt x="54" y="54"/>
                    </a:lnTo>
                    <a:lnTo>
                      <a:pt x="60" y="48"/>
                    </a:lnTo>
                    <a:lnTo>
                      <a:pt x="60" y="42"/>
                    </a:lnTo>
                    <a:lnTo>
                      <a:pt x="54" y="36"/>
                    </a:lnTo>
                    <a:lnTo>
                      <a:pt x="48" y="36"/>
                    </a:lnTo>
                    <a:lnTo>
                      <a:pt x="36" y="42"/>
                    </a:lnTo>
                    <a:lnTo>
                      <a:pt x="30" y="48"/>
                    </a:lnTo>
                    <a:lnTo>
                      <a:pt x="24" y="60"/>
                    </a:lnTo>
                    <a:lnTo>
                      <a:pt x="30" y="66"/>
                    </a:lnTo>
                    <a:lnTo>
                      <a:pt x="36" y="6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1" name="Denmark" descr="© INSCALE GmbH, 05.05.2010&#10;http://www.presentationload.com/">
                <a:extLst>
                  <a:ext uri="{FF2B5EF4-FFF2-40B4-BE49-F238E27FC236}">
                    <a16:creationId xmlns:a16="http://schemas.microsoft.com/office/drawing/2014/main" id="{55388605-0773-045C-3FEF-738ACB871248}"/>
                  </a:ext>
                </a:extLst>
              </p:cNvPr>
              <p:cNvSpPr>
                <a:spLocks noEditPoints="1"/>
              </p:cNvSpPr>
              <p:nvPr/>
            </p:nvSpPr>
            <p:spPr bwMode="gray">
              <a:xfrm>
                <a:off x="5812309" y="1861680"/>
                <a:ext cx="130930" cy="110643"/>
              </a:xfrm>
              <a:custGeom>
                <a:avLst/>
                <a:gdLst>
                  <a:gd name="T0" fmla="*/ 2147483647 w 71"/>
                  <a:gd name="T1" fmla="*/ 2147483647 h 60"/>
                  <a:gd name="T2" fmla="*/ 2147483647 w 71"/>
                  <a:gd name="T3" fmla="*/ 2147483647 h 60"/>
                  <a:gd name="T4" fmla="*/ 2147483647 w 71"/>
                  <a:gd name="T5" fmla="*/ 2147483647 h 60"/>
                  <a:gd name="T6" fmla="*/ 2147483647 w 71"/>
                  <a:gd name="T7" fmla="*/ 2147483647 h 60"/>
                  <a:gd name="T8" fmla="*/ 2147483647 w 71"/>
                  <a:gd name="T9" fmla="*/ 2147483647 h 60"/>
                  <a:gd name="T10" fmla="*/ 2147483647 w 71"/>
                  <a:gd name="T11" fmla="*/ 2147483647 h 60"/>
                  <a:gd name="T12" fmla="*/ 2147483647 w 71"/>
                  <a:gd name="T13" fmla="*/ 2147483647 h 60"/>
                  <a:gd name="T14" fmla="*/ 2147483647 w 71"/>
                  <a:gd name="T15" fmla="*/ 2147483647 h 60"/>
                  <a:gd name="T16" fmla="*/ 2147483647 w 71"/>
                  <a:gd name="T17" fmla="*/ 2147483647 h 60"/>
                  <a:gd name="T18" fmla="*/ 2147483647 w 71"/>
                  <a:gd name="T19" fmla="*/ 2147483647 h 60"/>
                  <a:gd name="T20" fmla="*/ 2147483647 w 71"/>
                  <a:gd name="T21" fmla="*/ 2147483647 h 60"/>
                  <a:gd name="T22" fmla="*/ 2147483647 w 71"/>
                  <a:gd name="T23" fmla="*/ 2147483647 h 60"/>
                  <a:gd name="T24" fmla="*/ 2147483647 w 71"/>
                  <a:gd name="T25" fmla="*/ 2147483647 h 60"/>
                  <a:gd name="T26" fmla="*/ 2147483647 w 71"/>
                  <a:gd name="T27" fmla="*/ 2147483647 h 60"/>
                  <a:gd name="T28" fmla="*/ 2147483647 w 71"/>
                  <a:gd name="T29" fmla="*/ 2147483647 h 60"/>
                  <a:gd name="T30" fmla="*/ 2147483647 w 71"/>
                  <a:gd name="T31" fmla="*/ 2147483647 h 60"/>
                  <a:gd name="T32" fmla="*/ 2147483647 w 71"/>
                  <a:gd name="T33" fmla="*/ 2147483647 h 60"/>
                  <a:gd name="T34" fmla="*/ 2147483647 w 71"/>
                  <a:gd name="T35" fmla="*/ 2147483647 h 60"/>
                  <a:gd name="T36" fmla="*/ 2147483647 w 71"/>
                  <a:gd name="T37" fmla="*/ 2147483647 h 60"/>
                  <a:gd name="T38" fmla="*/ 2147483647 w 71"/>
                  <a:gd name="T39" fmla="*/ 2147483647 h 60"/>
                  <a:gd name="T40" fmla="*/ 2147483647 w 71"/>
                  <a:gd name="T41" fmla="*/ 2147483647 h 60"/>
                  <a:gd name="T42" fmla="*/ 2147483647 w 71"/>
                  <a:gd name="T43" fmla="*/ 2147483647 h 60"/>
                  <a:gd name="T44" fmla="*/ 2147483647 w 71"/>
                  <a:gd name="T45" fmla="*/ 2147483647 h 60"/>
                  <a:gd name="T46" fmla="*/ 2147483647 w 71"/>
                  <a:gd name="T47" fmla="*/ 2147483647 h 60"/>
                  <a:gd name="T48" fmla="*/ 2147483647 w 71"/>
                  <a:gd name="T49" fmla="*/ 2147483647 h 60"/>
                  <a:gd name="T50" fmla="*/ 2147483647 w 71"/>
                  <a:gd name="T51" fmla="*/ 2147483647 h 60"/>
                  <a:gd name="T52" fmla="*/ 2147483647 w 71"/>
                  <a:gd name="T53" fmla="*/ 2147483647 h 60"/>
                  <a:gd name="T54" fmla="*/ 2147483647 w 71"/>
                  <a:gd name="T55" fmla="*/ 2147483647 h 60"/>
                  <a:gd name="T56" fmla="*/ 2147483647 w 71"/>
                  <a:gd name="T57" fmla="*/ 2147483647 h 60"/>
                  <a:gd name="T58" fmla="*/ 2147483647 w 71"/>
                  <a:gd name="T59" fmla="*/ 2147483647 h 60"/>
                  <a:gd name="T60" fmla="*/ 2147483647 w 71"/>
                  <a:gd name="T61" fmla="*/ 2147483647 h 60"/>
                  <a:gd name="T62" fmla="*/ 2147483647 w 71"/>
                  <a:gd name="T63" fmla="*/ 0 h 60"/>
                  <a:gd name="T64" fmla="*/ 2147483647 w 71"/>
                  <a:gd name="T65" fmla="*/ 2147483647 h 60"/>
                  <a:gd name="T66" fmla="*/ 2147483647 w 71"/>
                  <a:gd name="T67" fmla="*/ 2147483647 h 60"/>
                  <a:gd name="T68" fmla="*/ 2147483647 w 71"/>
                  <a:gd name="T69" fmla="*/ 2147483647 h 60"/>
                  <a:gd name="T70" fmla="*/ 2147483647 w 71"/>
                  <a:gd name="T71" fmla="*/ 2147483647 h 60"/>
                  <a:gd name="T72" fmla="*/ 2147483647 w 71"/>
                  <a:gd name="T73" fmla="*/ 2147483647 h 60"/>
                  <a:gd name="T74" fmla="*/ 2147483647 w 71"/>
                  <a:gd name="T75" fmla="*/ 2147483647 h 60"/>
                  <a:gd name="T76" fmla="*/ 2147483647 w 71"/>
                  <a:gd name="T77" fmla="*/ 2147483647 h 60"/>
                  <a:gd name="T78" fmla="*/ 2147483647 w 71"/>
                  <a:gd name="T79" fmla="*/ 2147483647 h 60"/>
                  <a:gd name="T80" fmla="*/ 2147483647 w 71"/>
                  <a:gd name="T81" fmla="*/ 2147483647 h 60"/>
                  <a:gd name="T82" fmla="*/ 0 w 71"/>
                  <a:gd name="T83" fmla="*/ 2147483647 h 60"/>
                  <a:gd name="T84" fmla="*/ 0 w 71"/>
                  <a:gd name="T85" fmla="*/ 2147483647 h 60"/>
                  <a:gd name="T86" fmla="*/ 2147483647 w 71"/>
                  <a:gd name="T87" fmla="*/ 2147483647 h 60"/>
                  <a:gd name="T88" fmla="*/ 2147483647 w 71"/>
                  <a:gd name="T89" fmla="*/ 2147483647 h 60"/>
                  <a:gd name="T90" fmla="*/ 2147483647 w 71"/>
                  <a:gd name="T91" fmla="*/ 2147483647 h 60"/>
                  <a:gd name="T92" fmla="*/ 2147483647 w 71"/>
                  <a:gd name="T93" fmla="*/ 2147483647 h 60"/>
                  <a:gd name="T94" fmla="*/ 2147483647 w 71"/>
                  <a:gd name="T95" fmla="*/ 2147483647 h 60"/>
                  <a:gd name="T96" fmla="*/ 2147483647 w 71"/>
                  <a:gd name="T97" fmla="*/ 2147483647 h 60"/>
                  <a:gd name="T98" fmla="*/ 2147483647 w 71"/>
                  <a:gd name="T99" fmla="*/ 2147483647 h 60"/>
                  <a:gd name="T100" fmla="*/ 2147483647 w 71"/>
                  <a:gd name="T101" fmla="*/ 2147483647 h 60"/>
                  <a:gd name="T102" fmla="*/ 2147483647 w 71"/>
                  <a:gd name="T103" fmla="*/ 2147483647 h 60"/>
                  <a:gd name="T104" fmla="*/ 2147483647 w 71"/>
                  <a:gd name="T105" fmla="*/ 2147483647 h 60"/>
                  <a:gd name="T106" fmla="*/ 2147483647 w 71"/>
                  <a:gd name="T107" fmla="*/ 2147483647 h 60"/>
                  <a:gd name="T108" fmla="*/ 2147483647 w 71"/>
                  <a:gd name="T109" fmla="*/ 2147483647 h 60"/>
                  <a:gd name="T110" fmla="*/ 2147483647 w 71"/>
                  <a:gd name="T111" fmla="*/ 2147483647 h 60"/>
                  <a:gd name="T112" fmla="*/ 2147483647 w 71"/>
                  <a:gd name="T113" fmla="*/ 2147483647 h 60"/>
                  <a:gd name="T114" fmla="*/ 2147483647 w 71"/>
                  <a:gd name="T115" fmla="*/ 2147483647 h 60"/>
                  <a:gd name="T116" fmla="*/ 2147483647 w 71"/>
                  <a:gd name="T117" fmla="*/ 2147483647 h 60"/>
                  <a:gd name="T118" fmla="*/ 2147483647 w 71"/>
                  <a:gd name="T119" fmla="*/ 2147483647 h 60"/>
                  <a:gd name="T120" fmla="*/ 2147483647 w 71"/>
                  <a:gd name="T121" fmla="*/ 2147483647 h 6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
                  <a:gd name="T184" fmla="*/ 0 h 60"/>
                  <a:gd name="T185" fmla="*/ 71 w 71"/>
                  <a:gd name="T186" fmla="*/ 60 h 6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 h="60">
                    <a:moveTo>
                      <a:pt x="62" y="48"/>
                    </a:moveTo>
                    <a:lnTo>
                      <a:pt x="67" y="46"/>
                    </a:lnTo>
                    <a:lnTo>
                      <a:pt x="69" y="46"/>
                    </a:lnTo>
                    <a:lnTo>
                      <a:pt x="69" y="43"/>
                    </a:lnTo>
                    <a:lnTo>
                      <a:pt x="67" y="43"/>
                    </a:lnTo>
                    <a:lnTo>
                      <a:pt x="62" y="41"/>
                    </a:lnTo>
                    <a:lnTo>
                      <a:pt x="62" y="38"/>
                    </a:lnTo>
                    <a:lnTo>
                      <a:pt x="64" y="38"/>
                    </a:lnTo>
                    <a:lnTo>
                      <a:pt x="64" y="36"/>
                    </a:lnTo>
                    <a:lnTo>
                      <a:pt x="67" y="34"/>
                    </a:lnTo>
                    <a:lnTo>
                      <a:pt x="67" y="29"/>
                    </a:lnTo>
                    <a:lnTo>
                      <a:pt x="64" y="29"/>
                    </a:lnTo>
                    <a:lnTo>
                      <a:pt x="62" y="29"/>
                    </a:lnTo>
                    <a:lnTo>
                      <a:pt x="60" y="31"/>
                    </a:lnTo>
                    <a:lnTo>
                      <a:pt x="60" y="34"/>
                    </a:lnTo>
                    <a:lnTo>
                      <a:pt x="57" y="36"/>
                    </a:lnTo>
                    <a:lnTo>
                      <a:pt x="57" y="34"/>
                    </a:lnTo>
                    <a:lnTo>
                      <a:pt x="55" y="31"/>
                    </a:lnTo>
                    <a:lnTo>
                      <a:pt x="52" y="34"/>
                    </a:lnTo>
                    <a:lnTo>
                      <a:pt x="45" y="38"/>
                    </a:lnTo>
                    <a:lnTo>
                      <a:pt x="48" y="38"/>
                    </a:lnTo>
                    <a:lnTo>
                      <a:pt x="50" y="41"/>
                    </a:lnTo>
                    <a:lnTo>
                      <a:pt x="50" y="43"/>
                    </a:lnTo>
                    <a:lnTo>
                      <a:pt x="50" y="46"/>
                    </a:lnTo>
                    <a:lnTo>
                      <a:pt x="50" y="48"/>
                    </a:lnTo>
                    <a:lnTo>
                      <a:pt x="48" y="48"/>
                    </a:lnTo>
                    <a:lnTo>
                      <a:pt x="50" y="48"/>
                    </a:lnTo>
                    <a:lnTo>
                      <a:pt x="50" y="50"/>
                    </a:lnTo>
                    <a:lnTo>
                      <a:pt x="55" y="50"/>
                    </a:lnTo>
                    <a:lnTo>
                      <a:pt x="55" y="48"/>
                    </a:lnTo>
                    <a:lnTo>
                      <a:pt x="57" y="48"/>
                    </a:lnTo>
                    <a:lnTo>
                      <a:pt x="57" y="50"/>
                    </a:lnTo>
                    <a:lnTo>
                      <a:pt x="60" y="53"/>
                    </a:lnTo>
                    <a:lnTo>
                      <a:pt x="60" y="55"/>
                    </a:lnTo>
                    <a:lnTo>
                      <a:pt x="62" y="55"/>
                    </a:lnTo>
                    <a:lnTo>
                      <a:pt x="62" y="53"/>
                    </a:lnTo>
                    <a:lnTo>
                      <a:pt x="62" y="48"/>
                    </a:lnTo>
                    <a:close/>
                    <a:moveTo>
                      <a:pt x="71" y="53"/>
                    </a:moveTo>
                    <a:lnTo>
                      <a:pt x="62" y="55"/>
                    </a:lnTo>
                    <a:lnTo>
                      <a:pt x="60" y="58"/>
                    </a:lnTo>
                    <a:lnTo>
                      <a:pt x="57" y="58"/>
                    </a:lnTo>
                    <a:lnTo>
                      <a:pt x="57" y="55"/>
                    </a:lnTo>
                    <a:lnTo>
                      <a:pt x="55" y="55"/>
                    </a:lnTo>
                    <a:lnTo>
                      <a:pt x="50" y="53"/>
                    </a:lnTo>
                    <a:lnTo>
                      <a:pt x="45" y="53"/>
                    </a:lnTo>
                    <a:lnTo>
                      <a:pt x="45" y="58"/>
                    </a:lnTo>
                    <a:lnTo>
                      <a:pt x="50" y="58"/>
                    </a:lnTo>
                    <a:lnTo>
                      <a:pt x="52" y="58"/>
                    </a:lnTo>
                    <a:lnTo>
                      <a:pt x="55" y="60"/>
                    </a:lnTo>
                    <a:lnTo>
                      <a:pt x="57" y="60"/>
                    </a:lnTo>
                    <a:lnTo>
                      <a:pt x="60" y="60"/>
                    </a:lnTo>
                    <a:lnTo>
                      <a:pt x="62" y="60"/>
                    </a:lnTo>
                    <a:lnTo>
                      <a:pt x="69" y="58"/>
                    </a:lnTo>
                    <a:lnTo>
                      <a:pt x="71" y="58"/>
                    </a:lnTo>
                    <a:lnTo>
                      <a:pt x="71" y="53"/>
                    </a:lnTo>
                    <a:close/>
                    <a:moveTo>
                      <a:pt x="31" y="12"/>
                    </a:moveTo>
                    <a:lnTo>
                      <a:pt x="36" y="7"/>
                    </a:lnTo>
                    <a:lnTo>
                      <a:pt x="36" y="3"/>
                    </a:lnTo>
                    <a:lnTo>
                      <a:pt x="36" y="0"/>
                    </a:lnTo>
                    <a:lnTo>
                      <a:pt x="26" y="0"/>
                    </a:lnTo>
                    <a:lnTo>
                      <a:pt x="26" y="3"/>
                    </a:lnTo>
                    <a:lnTo>
                      <a:pt x="21" y="7"/>
                    </a:lnTo>
                    <a:lnTo>
                      <a:pt x="21" y="10"/>
                    </a:lnTo>
                    <a:lnTo>
                      <a:pt x="19" y="10"/>
                    </a:lnTo>
                    <a:lnTo>
                      <a:pt x="19" y="19"/>
                    </a:lnTo>
                    <a:lnTo>
                      <a:pt x="14" y="14"/>
                    </a:lnTo>
                    <a:lnTo>
                      <a:pt x="12" y="7"/>
                    </a:lnTo>
                    <a:lnTo>
                      <a:pt x="7" y="10"/>
                    </a:lnTo>
                    <a:lnTo>
                      <a:pt x="5" y="10"/>
                    </a:lnTo>
                    <a:lnTo>
                      <a:pt x="5" y="12"/>
                    </a:lnTo>
                    <a:lnTo>
                      <a:pt x="5" y="14"/>
                    </a:lnTo>
                    <a:lnTo>
                      <a:pt x="7" y="14"/>
                    </a:lnTo>
                    <a:lnTo>
                      <a:pt x="12" y="19"/>
                    </a:lnTo>
                    <a:lnTo>
                      <a:pt x="12" y="22"/>
                    </a:lnTo>
                    <a:lnTo>
                      <a:pt x="5" y="19"/>
                    </a:lnTo>
                    <a:lnTo>
                      <a:pt x="2" y="24"/>
                    </a:lnTo>
                    <a:lnTo>
                      <a:pt x="0" y="24"/>
                    </a:lnTo>
                    <a:lnTo>
                      <a:pt x="0" y="29"/>
                    </a:lnTo>
                    <a:lnTo>
                      <a:pt x="0" y="31"/>
                    </a:lnTo>
                    <a:lnTo>
                      <a:pt x="5" y="34"/>
                    </a:lnTo>
                    <a:lnTo>
                      <a:pt x="7" y="34"/>
                    </a:lnTo>
                    <a:lnTo>
                      <a:pt x="2" y="38"/>
                    </a:lnTo>
                    <a:lnTo>
                      <a:pt x="2" y="41"/>
                    </a:lnTo>
                    <a:lnTo>
                      <a:pt x="5" y="43"/>
                    </a:lnTo>
                    <a:lnTo>
                      <a:pt x="7" y="43"/>
                    </a:lnTo>
                    <a:lnTo>
                      <a:pt x="7" y="48"/>
                    </a:lnTo>
                    <a:lnTo>
                      <a:pt x="5" y="53"/>
                    </a:lnTo>
                    <a:lnTo>
                      <a:pt x="7" y="53"/>
                    </a:lnTo>
                    <a:lnTo>
                      <a:pt x="17" y="53"/>
                    </a:lnTo>
                    <a:lnTo>
                      <a:pt x="17" y="55"/>
                    </a:lnTo>
                    <a:lnTo>
                      <a:pt x="24" y="55"/>
                    </a:lnTo>
                    <a:lnTo>
                      <a:pt x="26" y="58"/>
                    </a:lnTo>
                    <a:lnTo>
                      <a:pt x="26" y="55"/>
                    </a:lnTo>
                    <a:lnTo>
                      <a:pt x="24" y="53"/>
                    </a:lnTo>
                    <a:lnTo>
                      <a:pt x="24" y="48"/>
                    </a:lnTo>
                    <a:lnTo>
                      <a:pt x="26" y="43"/>
                    </a:lnTo>
                    <a:lnTo>
                      <a:pt x="24" y="41"/>
                    </a:lnTo>
                    <a:lnTo>
                      <a:pt x="24" y="38"/>
                    </a:lnTo>
                    <a:lnTo>
                      <a:pt x="21" y="38"/>
                    </a:lnTo>
                    <a:lnTo>
                      <a:pt x="24" y="38"/>
                    </a:lnTo>
                    <a:lnTo>
                      <a:pt x="31" y="34"/>
                    </a:lnTo>
                    <a:lnTo>
                      <a:pt x="33" y="26"/>
                    </a:lnTo>
                    <a:lnTo>
                      <a:pt x="38" y="26"/>
                    </a:lnTo>
                    <a:lnTo>
                      <a:pt x="41" y="19"/>
                    </a:lnTo>
                    <a:lnTo>
                      <a:pt x="31" y="19"/>
                    </a:lnTo>
                    <a:lnTo>
                      <a:pt x="31" y="12"/>
                    </a:lnTo>
                    <a:close/>
                    <a:moveTo>
                      <a:pt x="29" y="38"/>
                    </a:moveTo>
                    <a:lnTo>
                      <a:pt x="31" y="48"/>
                    </a:lnTo>
                    <a:lnTo>
                      <a:pt x="36" y="53"/>
                    </a:lnTo>
                    <a:lnTo>
                      <a:pt x="38" y="46"/>
                    </a:lnTo>
                    <a:lnTo>
                      <a:pt x="33" y="41"/>
                    </a:lnTo>
                    <a:lnTo>
                      <a:pt x="29" y="3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2" name="Czech Republic" descr="© INSCALE GmbH, 05.05.2010&#10;http://www.presentationload.com/">
                <a:extLst>
                  <a:ext uri="{FF2B5EF4-FFF2-40B4-BE49-F238E27FC236}">
                    <a16:creationId xmlns:a16="http://schemas.microsoft.com/office/drawing/2014/main" id="{0DEAEAEC-CDFC-37A8-124A-23E72C270AA5}"/>
                  </a:ext>
                </a:extLst>
              </p:cNvPr>
              <p:cNvSpPr>
                <a:spLocks/>
              </p:cNvSpPr>
              <p:nvPr/>
            </p:nvSpPr>
            <p:spPr bwMode="gray">
              <a:xfrm>
                <a:off x="5928485" y="2099565"/>
                <a:ext cx="199159" cy="90360"/>
              </a:xfrm>
              <a:custGeom>
                <a:avLst/>
                <a:gdLst>
                  <a:gd name="T0" fmla="*/ 2147483647 w 420"/>
                  <a:gd name="T1" fmla="*/ 2147483647 h 192"/>
                  <a:gd name="T2" fmla="*/ 2147483647 w 420"/>
                  <a:gd name="T3" fmla="*/ 2147483647 h 192"/>
                  <a:gd name="T4" fmla="*/ 2147483647 w 420"/>
                  <a:gd name="T5" fmla="*/ 2147483647 h 192"/>
                  <a:gd name="T6" fmla="*/ 2147483647 w 420"/>
                  <a:gd name="T7" fmla="*/ 2147483647 h 192"/>
                  <a:gd name="T8" fmla="*/ 2147483647 w 420"/>
                  <a:gd name="T9" fmla="*/ 2147483647 h 192"/>
                  <a:gd name="T10" fmla="*/ 2147483647 w 420"/>
                  <a:gd name="T11" fmla="*/ 2147483647 h 192"/>
                  <a:gd name="T12" fmla="*/ 2147483647 w 420"/>
                  <a:gd name="T13" fmla="*/ 2147483647 h 192"/>
                  <a:gd name="T14" fmla="*/ 2147483647 w 420"/>
                  <a:gd name="T15" fmla="*/ 2147483647 h 192"/>
                  <a:gd name="T16" fmla="*/ 2147483647 w 420"/>
                  <a:gd name="T17" fmla="*/ 2147483647 h 192"/>
                  <a:gd name="T18" fmla="*/ 2147483647 w 420"/>
                  <a:gd name="T19" fmla="*/ 2147483647 h 192"/>
                  <a:gd name="T20" fmla="*/ 2147483647 w 420"/>
                  <a:gd name="T21" fmla="*/ 2147483647 h 192"/>
                  <a:gd name="T22" fmla="*/ 2147483647 w 420"/>
                  <a:gd name="T23" fmla="*/ 2147483647 h 192"/>
                  <a:gd name="T24" fmla="*/ 2147483647 w 420"/>
                  <a:gd name="T25" fmla="*/ 2147483647 h 192"/>
                  <a:gd name="T26" fmla="*/ 2147483647 w 420"/>
                  <a:gd name="T27" fmla="*/ 2147483647 h 192"/>
                  <a:gd name="T28" fmla="*/ 2147483647 w 420"/>
                  <a:gd name="T29" fmla="*/ 0 h 192"/>
                  <a:gd name="T30" fmla="*/ 2147483647 w 420"/>
                  <a:gd name="T31" fmla="*/ 2147483647 h 192"/>
                  <a:gd name="T32" fmla="*/ 2147483647 w 420"/>
                  <a:gd name="T33" fmla="*/ 0 h 192"/>
                  <a:gd name="T34" fmla="*/ 2147483647 w 420"/>
                  <a:gd name="T35" fmla="*/ 2147483647 h 192"/>
                  <a:gd name="T36" fmla="*/ 2147483647 w 420"/>
                  <a:gd name="T37" fmla="*/ 2147483647 h 192"/>
                  <a:gd name="T38" fmla="*/ 2147483647 w 420"/>
                  <a:gd name="T39" fmla="*/ 2147483647 h 192"/>
                  <a:gd name="T40" fmla="*/ 2147483647 w 420"/>
                  <a:gd name="T41" fmla="*/ 2147483647 h 192"/>
                  <a:gd name="T42" fmla="*/ 2147483647 w 420"/>
                  <a:gd name="T43" fmla="*/ 2147483647 h 192"/>
                  <a:gd name="T44" fmla="*/ 2147483647 w 420"/>
                  <a:gd name="T45" fmla="*/ 2147483647 h 192"/>
                  <a:gd name="T46" fmla="*/ 2147483647 w 420"/>
                  <a:gd name="T47" fmla="*/ 2147483647 h 192"/>
                  <a:gd name="T48" fmla="*/ 2147483647 w 420"/>
                  <a:gd name="T49" fmla="*/ 2147483647 h 192"/>
                  <a:gd name="T50" fmla="*/ 2147483647 w 420"/>
                  <a:gd name="T51" fmla="*/ 2147483647 h 192"/>
                  <a:gd name="T52" fmla="*/ 0 w 420"/>
                  <a:gd name="T53" fmla="*/ 2147483647 h 192"/>
                  <a:gd name="T54" fmla="*/ 2147483647 w 420"/>
                  <a:gd name="T55" fmla="*/ 2147483647 h 192"/>
                  <a:gd name="T56" fmla="*/ 2147483647 w 420"/>
                  <a:gd name="T57" fmla="*/ 2147483647 h 192"/>
                  <a:gd name="T58" fmla="*/ 2147483647 w 420"/>
                  <a:gd name="T59" fmla="*/ 2147483647 h 192"/>
                  <a:gd name="T60" fmla="*/ 2147483647 w 420"/>
                  <a:gd name="T61" fmla="*/ 2147483647 h 192"/>
                  <a:gd name="T62" fmla="*/ 2147483647 w 420"/>
                  <a:gd name="T63" fmla="*/ 2147483647 h 192"/>
                  <a:gd name="T64" fmla="*/ 2147483647 w 420"/>
                  <a:gd name="T65" fmla="*/ 2147483647 h 192"/>
                  <a:gd name="T66" fmla="*/ 2147483647 w 420"/>
                  <a:gd name="T67" fmla="*/ 2147483647 h 192"/>
                  <a:gd name="T68" fmla="*/ 2147483647 w 420"/>
                  <a:gd name="T69" fmla="*/ 2147483647 h 192"/>
                  <a:gd name="T70" fmla="*/ 2147483647 w 420"/>
                  <a:gd name="T71" fmla="*/ 2147483647 h 192"/>
                  <a:gd name="T72" fmla="*/ 2147483647 w 420"/>
                  <a:gd name="T73" fmla="*/ 2147483647 h 192"/>
                  <a:gd name="T74" fmla="*/ 2147483647 w 420"/>
                  <a:gd name="T75" fmla="*/ 2147483647 h 192"/>
                  <a:gd name="T76" fmla="*/ 2147483647 w 420"/>
                  <a:gd name="T77" fmla="*/ 2147483647 h 192"/>
                  <a:gd name="T78" fmla="*/ 2147483647 w 420"/>
                  <a:gd name="T79" fmla="*/ 2147483647 h 192"/>
                  <a:gd name="T80" fmla="*/ 2147483647 w 420"/>
                  <a:gd name="T81" fmla="*/ 2147483647 h 192"/>
                  <a:gd name="T82" fmla="*/ 2147483647 w 420"/>
                  <a:gd name="T83" fmla="*/ 2147483647 h 192"/>
                  <a:gd name="T84" fmla="*/ 2147483647 w 420"/>
                  <a:gd name="T85" fmla="*/ 2147483647 h 192"/>
                  <a:gd name="T86" fmla="*/ 2147483647 w 420"/>
                  <a:gd name="T87" fmla="*/ 2147483647 h 192"/>
                  <a:gd name="T88" fmla="*/ 2147483647 w 420"/>
                  <a:gd name="T89" fmla="*/ 2147483647 h 192"/>
                  <a:gd name="T90" fmla="*/ 2147483647 w 420"/>
                  <a:gd name="T91" fmla="*/ 2147483647 h 192"/>
                  <a:gd name="T92" fmla="*/ 2147483647 w 420"/>
                  <a:gd name="T93" fmla="*/ 2147483647 h 192"/>
                  <a:gd name="T94" fmla="*/ 2147483647 w 420"/>
                  <a:gd name="T95" fmla="*/ 2147483647 h 192"/>
                  <a:gd name="T96" fmla="*/ 2147483647 w 420"/>
                  <a:gd name="T97" fmla="*/ 2147483647 h 192"/>
                  <a:gd name="T98" fmla="*/ 2147483647 w 420"/>
                  <a:gd name="T99" fmla="*/ 2147483647 h 192"/>
                  <a:gd name="T100" fmla="*/ 2147483647 w 420"/>
                  <a:gd name="T101" fmla="*/ 2147483647 h 192"/>
                  <a:gd name="T102" fmla="*/ 2147483647 w 420"/>
                  <a:gd name="T103" fmla="*/ 2147483647 h 192"/>
                  <a:gd name="T104" fmla="*/ 2147483647 w 420"/>
                  <a:gd name="T105" fmla="*/ 2147483647 h 1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20"/>
                  <a:gd name="T160" fmla="*/ 0 h 192"/>
                  <a:gd name="T161" fmla="*/ 420 w 420"/>
                  <a:gd name="T162" fmla="*/ 192 h 1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20" h="192">
                    <a:moveTo>
                      <a:pt x="408" y="108"/>
                    </a:moveTo>
                    <a:lnTo>
                      <a:pt x="402" y="96"/>
                    </a:lnTo>
                    <a:lnTo>
                      <a:pt x="402" y="90"/>
                    </a:lnTo>
                    <a:lnTo>
                      <a:pt x="390" y="84"/>
                    </a:lnTo>
                    <a:lnTo>
                      <a:pt x="372" y="84"/>
                    </a:lnTo>
                    <a:lnTo>
                      <a:pt x="372" y="78"/>
                    </a:lnTo>
                    <a:lnTo>
                      <a:pt x="366" y="72"/>
                    </a:lnTo>
                    <a:lnTo>
                      <a:pt x="360" y="84"/>
                    </a:lnTo>
                    <a:lnTo>
                      <a:pt x="354" y="78"/>
                    </a:lnTo>
                    <a:lnTo>
                      <a:pt x="348" y="66"/>
                    </a:lnTo>
                    <a:lnTo>
                      <a:pt x="342" y="60"/>
                    </a:lnTo>
                    <a:lnTo>
                      <a:pt x="324" y="60"/>
                    </a:lnTo>
                    <a:lnTo>
                      <a:pt x="330" y="54"/>
                    </a:lnTo>
                    <a:lnTo>
                      <a:pt x="312" y="54"/>
                    </a:lnTo>
                    <a:lnTo>
                      <a:pt x="300" y="60"/>
                    </a:lnTo>
                    <a:lnTo>
                      <a:pt x="294" y="60"/>
                    </a:lnTo>
                    <a:lnTo>
                      <a:pt x="294" y="66"/>
                    </a:lnTo>
                    <a:lnTo>
                      <a:pt x="276" y="66"/>
                    </a:lnTo>
                    <a:lnTo>
                      <a:pt x="270" y="60"/>
                    </a:lnTo>
                    <a:lnTo>
                      <a:pt x="264" y="60"/>
                    </a:lnTo>
                    <a:lnTo>
                      <a:pt x="264" y="48"/>
                    </a:lnTo>
                    <a:lnTo>
                      <a:pt x="252" y="42"/>
                    </a:lnTo>
                    <a:lnTo>
                      <a:pt x="264" y="36"/>
                    </a:lnTo>
                    <a:lnTo>
                      <a:pt x="258" y="30"/>
                    </a:lnTo>
                    <a:lnTo>
                      <a:pt x="234" y="30"/>
                    </a:lnTo>
                    <a:lnTo>
                      <a:pt x="234" y="24"/>
                    </a:lnTo>
                    <a:lnTo>
                      <a:pt x="228" y="24"/>
                    </a:lnTo>
                    <a:lnTo>
                      <a:pt x="216" y="18"/>
                    </a:lnTo>
                    <a:lnTo>
                      <a:pt x="198" y="18"/>
                    </a:lnTo>
                    <a:lnTo>
                      <a:pt x="192" y="0"/>
                    </a:lnTo>
                    <a:lnTo>
                      <a:pt x="174" y="0"/>
                    </a:lnTo>
                    <a:lnTo>
                      <a:pt x="162" y="12"/>
                    </a:lnTo>
                    <a:lnTo>
                      <a:pt x="156" y="12"/>
                    </a:lnTo>
                    <a:lnTo>
                      <a:pt x="144" y="0"/>
                    </a:lnTo>
                    <a:lnTo>
                      <a:pt x="138" y="6"/>
                    </a:lnTo>
                    <a:lnTo>
                      <a:pt x="132" y="6"/>
                    </a:lnTo>
                    <a:lnTo>
                      <a:pt x="126" y="12"/>
                    </a:lnTo>
                    <a:lnTo>
                      <a:pt x="126" y="18"/>
                    </a:lnTo>
                    <a:lnTo>
                      <a:pt x="108" y="18"/>
                    </a:lnTo>
                    <a:lnTo>
                      <a:pt x="108" y="24"/>
                    </a:lnTo>
                    <a:lnTo>
                      <a:pt x="84" y="24"/>
                    </a:lnTo>
                    <a:lnTo>
                      <a:pt x="84" y="30"/>
                    </a:lnTo>
                    <a:lnTo>
                      <a:pt x="66" y="36"/>
                    </a:lnTo>
                    <a:lnTo>
                      <a:pt x="54" y="48"/>
                    </a:lnTo>
                    <a:lnTo>
                      <a:pt x="42" y="42"/>
                    </a:lnTo>
                    <a:lnTo>
                      <a:pt x="36" y="42"/>
                    </a:lnTo>
                    <a:lnTo>
                      <a:pt x="30" y="48"/>
                    </a:lnTo>
                    <a:lnTo>
                      <a:pt x="30" y="54"/>
                    </a:lnTo>
                    <a:lnTo>
                      <a:pt x="18" y="54"/>
                    </a:lnTo>
                    <a:lnTo>
                      <a:pt x="18" y="60"/>
                    </a:lnTo>
                    <a:lnTo>
                      <a:pt x="6" y="60"/>
                    </a:lnTo>
                    <a:lnTo>
                      <a:pt x="6" y="54"/>
                    </a:lnTo>
                    <a:lnTo>
                      <a:pt x="0" y="54"/>
                    </a:lnTo>
                    <a:lnTo>
                      <a:pt x="0" y="66"/>
                    </a:lnTo>
                    <a:lnTo>
                      <a:pt x="6" y="72"/>
                    </a:lnTo>
                    <a:lnTo>
                      <a:pt x="12" y="72"/>
                    </a:lnTo>
                    <a:lnTo>
                      <a:pt x="24" y="84"/>
                    </a:lnTo>
                    <a:lnTo>
                      <a:pt x="18" y="90"/>
                    </a:lnTo>
                    <a:lnTo>
                      <a:pt x="12" y="90"/>
                    </a:lnTo>
                    <a:lnTo>
                      <a:pt x="12" y="96"/>
                    </a:lnTo>
                    <a:lnTo>
                      <a:pt x="24" y="108"/>
                    </a:lnTo>
                    <a:lnTo>
                      <a:pt x="30" y="120"/>
                    </a:lnTo>
                    <a:lnTo>
                      <a:pt x="36" y="120"/>
                    </a:lnTo>
                    <a:lnTo>
                      <a:pt x="36" y="126"/>
                    </a:lnTo>
                    <a:lnTo>
                      <a:pt x="48" y="132"/>
                    </a:lnTo>
                    <a:lnTo>
                      <a:pt x="60" y="132"/>
                    </a:lnTo>
                    <a:lnTo>
                      <a:pt x="66" y="144"/>
                    </a:lnTo>
                    <a:lnTo>
                      <a:pt x="72" y="144"/>
                    </a:lnTo>
                    <a:lnTo>
                      <a:pt x="78" y="156"/>
                    </a:lnTo>
                    <a:lnTo>
                      <a:pt x="90" y="156"/>
                    </a:lnTo>
                    <a:lnTo>
                      <a:pt x="96" y="162"/>
                    </a:lnTo>
                    <a:lnTo>
                      <a:pt x="102" y="162"/>
                    </a:lnTo>
                    <a:lnTo>
                      <a:pt x="102" y="174"/>
                    </a:lnTo>
                    <a:lnTo>
                      <a:pt x="120" y="192"/>
                    </a:lnTo>
                    <a:lnTo>
                      <a:pt x="132" y="192"/>
                    </a:lnTo>
                    <a:lnTo>
                      <a:pt x="144" y="186"/>
                    </a:lnTo>
                    <a:lnTo>
                      <a:pt x="150" y="186"/>
                    </a:lnTo>
                    <a:lnTo>
                      <a:pt x="162" y="192"/>
                    </a:lnTo>
                    <a:lnTo>
                      <a:pt x="162" y="174"/>
                    </a:lnTo>
                    <a:lnTo>
                      <a:pt x="168" y="174"/>
                    </a:lnTo>
                    <a:lnTo>
                      <a:pt x="174" y="162"/>
                    </a:lnTo>
                    <a:lnTo>
                      <a:pt x="180" y="156"/>
                    </a:lnTo>
                    <a:lnTo>
                      <a:pt x="198" y="156"/>
                    </a:lnTo>
                    <a:lnTo>
                      <a:pt x="210" y="162"/>
                    </a:lnTo>
                    <a:lnTo>
                      <a:pt x="222" y="174"/>
                    </a:lnTo>
                    <a:lnTo>
                      <a:pt x="234" y="168"/>
                    </a:lnTo>
                    <a:lnTo>
                      <a:pt x="246" y="180"/>
                    </a:lnTo>
                    <a:lnTo>
                      <a:pt x="258" y="174"/>
                    </a:lnTo>
                    <a:lnTo>
                      <a:pt x="264" y="168"/>
                    </a:lnTo>
                    <a:lnTo>
                      <a:pt x="276" y="168"/>
                    </a:lnTo>
                    <a:lnTo>
                      <a:pt x="282" y="174"/>
                    </a:lnTo>
                    <a:lnTo>
                      <a:pt x="288" y="174"/>
                    </a:lnTo>
                    <a:lnTo>
                      <a:pt x="300" y="180"/>
                    </a:lnTo>
                    <a:lnTo>
                      <a:pt x="306" y="174"/>
                    </a:lnTo>
                    <a:lnTo>
                      <a:pt x="324" y="174"/>
                    </a:lnTo>
                    <a:lnTo>
                      <a:pt x="330" y="168"/>
                    </a:lnTo>
                    <a:lnTo>
                      <a:pt x="330" y="174"/>
                    </a:lnTo>
                    <a:lnTo>
                      <a:pt x="348" y="174"/>
                    </a:lnTo>
                    <a:lnTo>
                      <a:pt x="360" y="168"/>
                    </a:lnTo>
                    <a:lnTo>
                      <a:pt x="366" y="162"/>
                    </a:lnTo>
                    <a:lnTo>
                      <a:pt x="378" y="156"/>
                    </a:lnTo>
                    <a:lnTo>
                      <a:pt x="378" y="132"/>
                    </a:lnTo>
                    <a:lnTo>
                      <a:pt x="402" y="126"/>
                    </a:lnTo>
                    <a:lnTo>
                      <a:pt x="420" y="114"/>
                    </a:lnTo>
                    <a:lnTo>
                      <a:pt x="414" y="108"/>
                    </a:lnTo>
                    <a:lnTo>
                      <a:pt x="408" y="10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3" name="Croatia" descr="© INSCALE GmbH, 05.05.2010&#10;http://www.presentationload.com/">
                <a:extLst>
                  <a:ext uri="{FF2B5EF4-FFF2-40B4-BE49-F238E27FC236}">
                    <a16:creationId xmlns:a16="http://schemas.microsoft.com/office/drawing/2014/main" id="{10036672-1FEB-818A-4934-84B558315794}"/>
                  </a:ext>
                </a:extLst>
              </p:cNvPr>
              <p:cNvSpPr>
                <a:spLocks/>
              </p:cNvSpPr>
              <p:nvPr/>
            </p:nvSpPr>
            <p:spPr bwMode="gray">
              <a:xfrm>
                <a:off x="5976432" y="2267375"/>
                <a:ext cx="173343" cy="129084"/>
              </a:xfrm>
              <a:custGeom>
                <a:avLst/>
                <a:gdLst>
                  <a:gd name="T0" fmla="*/ 2147483647 w 366"/>
                  <a:gd name="T1" fmla="*/ 2147483647 h 276"/>
                  <a:gd name="T2" fmla="*/ 2147483647 w 366"/>
                  <a:gd name="T3" fmla="*/ 2147483647 h 276"/>
                  <a:gd name="T4" fmla="*/ 2147483647 w 366"/>
                  <a:gd name="T5" fmla="*/ 2147483647 h 276"/>
                  <a:gd name="T6" fmla="*/ 2147483647 w 366"/>
                  <a:gd name="T7" fmla="*/ 2147483647 h 276"/>
                  <a:gd name="T8" fmla="*/ 2147483647 w 366"/>
                  <a:gd name="T9" fmla="*/ 2147483647 h 276"/>
                  <a:gd name="T10" fmla="*/ 2147483647 w 366"/>
                  <a:gd name="T11" fmla="*/ 2147483647 h 276"/>
                  <a:gd name="T12" fmla="*/ 2147483647 w 366"/>
                  <a:gd name="T13" fmla="*/ 2147483647 h 276"/>
                  <a:gd name="T14" fmla="*/ 2147483647 w 366"/>
                  <a:gd name="T15" fmla="*/ 2147483647 h 276"/>
                  <a:gd name="T16" fmla="*/ 2147483647 w 366"/>
                  <a:gd name="T17" fmla="*/ 2147483647 h 276"/>
                  <a:gd name="T18" fmla="*/ 2147483647 w 366"/>
                  <a:gd name="T19" fmla="*/ 2147483647 h 276"/>
                  <a:gd name="T20" fmla="*/ 2147483647 w 366"/>
                  <a:gd name="T21" fmla="*/ 2147483647 h 276"/>
                  <a:gd name="T22" fmla="*/ 2147483647 w 366"/>
                  <a:gd name="T23" fmla="*/ 0 h 276"/>
                  <a:gd name="T24" fmla="*/ 2147483647 w 366"/>
                  <a:gd name="T25" fmla="*/ 2147483647 h 276"/>
                  <a:gd name="T26" fmla="*/ 2147483647 w 366"/>
                  <a:gd name="T27" fmla="*/ 2147483647 h 276"/>
                  <a:gd name="T28" fmla="*/ 2147483647 w 366"/>
                  <a:gd name="T29" fmla="*/ 2147483647 h 276"/>
                  <a:gd name="T30" fmla="*/ 2147483647 w 366"/>
                  <a:gd name="T31" fmla="*/ 2147483647 h 276"/>
                  <a:gd name="T32" fmla="*/ 2147483647 w 366"/>
                  <a:gd name="T33" fmla="*/ 2147483647 h 276"/>
                  <a:gd name="T34" fmla="*/ 2147483647 w 366"/>
                  <a:gd name="T35" fmla="*/ 2147483647 h 276"/>
                  <a:gd name="T36" fmla="*/ 2147483647 w 366"/>
                  <a:gd name="T37" fmla="*/ 2147483647 h 276"/>
                  <a:gd name="T38" fmla="*/ 2147483647 w 366"/>
                  <a:gd name="T39" fmla="*/ 2147483647 h 276"/>
                  <a:gd name="T40" fmla="*/ 0 w 366"/>
                  <a:gd name="T41" fmla="*/ 2147483647 h 276"/>
                  <a:gd name="T42" fmla="*/ 2147483647 w 366"/>
                  <a:gd name="T43" fmla="*/ 2147483647 h 276"/>
                  <a:gd name="T44" fmla="*/ 2147483647 w 366"/>
                  <a:gd name="T45" fmla="*/ 2147483647 h 276"/>
                  <a:gd name="T46" fmla="*/ 2147483647 w 366"/>
                  <a:gd name="T47" fmla="*/ 2147483647 h 276"/>
                  <a:gd name="T48" fmla="*/ 2147483647 w 366"/>
                  <a:gd name="T49" fmla="*/ 2147483647 h 276"/>
                  <a:gd name="T50" fmla="*/ 2147483647 w 366"/>
                  <a:gd name="T51" fmla="*/ 2147483647 h 276"/>
                  <a:gd name="T52" fmla="*/ 2147483647 w 366"/>
                  <a:gd name="T53" fmla="*/ 2147483647 h 276"/>
                  <a:gd name="T54" fmla="*/ 2147483647 w 366"/>
                  <a:gd name="T55" fmla="*/ 2147483647 h 276"/>
                  <a:gd name="T56" fmla="*/ 2147483647 w 366"/>
                  <a:gd name="T57" fmla="*/ 2147483647 h 276"/>
                  <a:gd name="T58" fmla="*/ 2147483647 w 366"/>
                  <a:gd name="T59" fmla="*/ 2147483647 h 276"/>
                  <a:gd name="T60" fmla="*/ 2147483647 w 366"/>
                  <a:gd name="T61" fmla="*/ 2147483647 h 276"/>
                  <a:gd name="T62" fmla="*/ 2147483647 w 366"/>
                  <a:gd name="T63" fmla="*/ 2147483647 h 276"/>
                  <a:gd name="T64" fmla="*/ 2147483647 w 366"/>
                  <a:gd name="T65" fmla="*/ 2147483647 h 276"/>
                  <a:gd name="T66" fmla="*/ 2147483647 w 366"/>
                  <a:gd name="T67" fmla="*/ 2147483647 h 276"/>
                  <a:gd name="T68" fmla="*/ 2147483647 w 366"/>
                  <a:gd name="T69" fmla="*/ 2147483647 h 276"/>
                  <a:gd name="T70" fmla="*/ 2147483647 w 366"/>
                  <a:gd name="T71" fmla="*/ 2147483647 h 276"/>
                  <a:gd name="T72" fmla="*/ 2147483647 w 366"/>
                  <a:gd name="T73" fmla="*/ 2147483647 h 276"/>
                  <a:gd name="T74" fmla="*/ 2147483647 w 366"/>
                  <a:gd name="T75" fmla="*/ 2147483647 h 276"/>
                  <a:gd name="T76" fmla="*/ 2147483647 w 366"/>
                  <a:gd name="T77" fmla="*/ 2147483647 h 276"/>
                  <a:gd name="T78" fmla="*/ 2147483647 w 366"/>
                  <a:gd name="T79" fmla="*/ 2147483647 h 276"/>
                  <a:gd name="T80" fmla="*/ 2147483647 w 366"/>
                  <a:gd name="T81" fmla="*/ 2147483647 h 276"/>
                  <a:gd name="T82" fmla="*/ 2147483647 w 366"/>
                  <a:gd name="T83" fmla="*/ 2147483647 h 276"/>
                  <a:gd name="T84" fmla="*/ 2147483647 w 366"/>
                  <a:gd name="T85" fmla="*/ 2147483647 h 276"/>
                  <a:gd name="T86" fmla="*/ 2147483647 w 366"/>
                  <a:gd name="T87" fmla="*/ 2147483647 h 276"/>
                  <a:gd name="T88" fmla="*/ 2147483647 w 366"/>
                  <a:gd name="T89" fmla="*/ 2147483647 h 276"/>
                  <a:gd name="T90" fmla="*/ 2147483647 w 366"/>
                  <a:gd name="T91" fmla="*/ 2147483647 h 27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6"/>
                  <a:gd name="T139" fmla="*/ 0 h 276"/>
                  <a:gd name="T140" fmla="*/ 366 w 366"/>
                  <a:gd name="T141" fmla="*/ 276 h 27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6" h="276">
                    <a:moveTo>
                      <a:pt x="342" y="126"/>
                    </a:moveTo>
                    <a:lnTo>
                      <a:pt x="342" y="114"/>
                    </a:lnTo>
                    <a:lnTo>
                      <a:pt x="348" y="114"/>
                    </a:lnTo>
                    <a:lnTo>
                      <a:pt x="354" y="108"/>
                    </a:lnTo>
                    <a:lnTo>
                      <a:pt x="360" y="108"/>
                    </a:lnTo>
                    <a:lnTo>
                      <a:pt x="366" y="102"/>
                    </a:lnTo>
                    <a:lnTo>
                      <a:pt x="360" y="102"/>
                    </a:lnTo>
                    <a:lnTo>
                      <a:pt x="348" y="96"/>
                    </a:lnTo>
                    <a:lnTo>
                      <a:pt x="336" y="96"/>
                    </a:lnTo>
                    <a:lnTo>
                      <a:pt x="342" y="78"/>
                    </a:lnTo>
                    <a:lnTo>
                      <a:pt x="336" y="78"/>
                    </a:lnTo>
                    <a:lnTo>
                      <a:pt x="330" y="48"/>
                    </a:lnTo>
                    <a:lnTo>
                      <a:pt x="324" y="48"/>
                    </a:lnTo>
                    <a:lnTo>
                      <a:pt x="312" y="54"/>
                    </a:lnTo>
                    <a:lnTo>
                      <a:pt x="270" y="60"/>
                    </a:lnTo>
                    <a:lnTo>
                      <a:pt x="264" y="48"/>
                    </a:lnTo>
                    <a:lnTo>
                      <a:pt x="246" y="48"/>
                    </a:lnTo>
                    <a:lnTo>
                      <a:pt x="234" y="42"/>
                    </a:lnTo>
                    <a:lnTo>
                      <a:pt x="228" y="36"/>
                    </a:lnTo>
                    <a:lnTo>
                      <a:pt x="216" y="30"/>
                    </a:lnTo>
                    <a:lnTo>
                      <a:pt x="204" y="18"/>
                    </a:lnTo>
                    <a:lnTo>
                      <a:pt x="204" y="12"/>
                    </a:lnTo>
                    <a:lnTo>
                      <a:pt x="198" y="6"/>
                    </a:lnTo>
                    <a:lnTo>
                      <a:pt x="186" y="0"/>
                    </a:lnTo>
                    <a:lnTo>
                      <a:pt x="162" y="0"/>
                    </a:lnTo>
                    <a:lnTo>
                      <a:pt x="162" y="12"/>
                    </a:lnTo>
                    <a:lnTo>
                      <a:pt x="150" y="18"/>
                    </a:lnTo>
                    <a:lnTo>
                      <a:pt x="120" y="18"/>
                    </a:lnTo>
                    <a:lnTo>
                      <a:pt x="120" y="30"/>
                    </a:lnTo>
                    <a:lnTo>
                      <a:pt x="126" y="36"/>
                    </a:lnTo>
                    <a:lnTo>
                      <a:pt x="126" y="42"/>
                    </a:lnTo>
                    <a:lnTo>
                      <a:pt x="114" y="54"/>
                    </a:lnTo>
                    <a:lnTo>
                      <a:pt x="102" y="60"/>
                    </a:lnTo>
                    <a:lnTo>
                      <a:pt x="102" y="78"/>
                    </a:lnTo>
                    <a:lnTo>
                      <a:pt x="60" y="78"/>
                    </a:lnTo>
                    <a:lnTo>
                      <a:pt x="54" y="72"/>
                    </a:lnTo>
                    <a:lnTo>
                      <a:pt x="54" y="66"/>
                    </a:lnTo>
                    <a:lnTo>
                      <a:pt x="48" y="78"/>
                    </a:lnTo>
                    <a:lnTo>
                      <a:pt x="30" y="78"/>
                    </a:lnTo>
                    <a:lnTo>
                      <a:pt x="18" y="72"/>
                    </a:lnTo>
                    <a:lnTo>
                      <a:pt x="18" y="84"/>
                    </a:lnTo>
                    <a:lnTo>
                      <a:pt x="0" y="84"/>
                    </a:lnTo>
                    <a:lnTo>
                      <a:pt x="0" y="132"/>
                    </a:lnTo>
                    <a:lnTo>
                      <a:pt x="6" y="132"/>
                    </a:lnTo>
                    <a:lnTo>
                      <a:pt x="12" y="120"/>
                    </a:lnTo>
                    <a:lnTo>
                      <a:pt x="24" y="114"/>
                    </a:lnTo>
                    <a:lnTo>
                      <a:pt x="30" y="102"/>
                    </a:lnTo>
                    <a:lnTo>
                      <a:pt x="42" y="102"/>
                    </a:lnTo>
                    <a:lnTo>
                      <a:pt x="48" y="114"/>
                    </a:lnTo>
                    <a:lnTo>
                      <a:pt x="48" y="132"/>
                    </a:lnTo>
                    <a:lnTo>
                      <a:pt x="78" y="126"/>
                    </a:lnTo>
                    <a:lnTo>
                      <a:pt x="78" y="132"/>
                    </a:lnTo>
                    <a:lnTo>
                      <a:pt x="72" y="144"/>
                    </a:lnTo>
                    <a:lnTo>
                      <a:pt x="72" y="150"/>
                    </a:lnTo>
                    <a:lnTo>
                      <a:pt x="84" y="162"/>
                    </a:lnTo>
                    <a:lnTo>
                      <a:pt x="96" y="168"/>
                    </a:lnTo>
                    <a:lnTo>
                      <a:pt x="96" y="180"/>
                    </a:lnTo>
                    <a:lnTo>
                      <a:pt x="144" y="216"/>
                    </a:lnTo>
                    <a:lnTo>
                      <a:pt x="144" y="240"/>
                    </a:lnTo>
                    <a:lnTo>
                      <a:pt x="198" y="240"/>
                    </a:lnTo>
                    <a:lnTo>
                      <a:pt x="210" y="246"/>
                    </a:lnTo>
                    <a:lnTo>
                      <a:pt x="216" y="252"/>
                    </a:lnTo>
                    <a:lnTo>
                      <a:pt x="216" y="276"/>
                    </a:lnTo>
                    <a:lnTo>
                      <a:pt x="246" y="276"/>
                    </a:lnTo>
                    <a:lnTo>
                      <a:pt x="252" y="270"/>
                    </a:lnTo>
                    <a:lnTo>
                      <a:pt x="252" y="264"/>
                    </a:lnTo>
                    <a:lnTo>
                      <a:pt x="246" y="252"/>
                    </a:lnTo>
                    <a:lnTo>
                      <a:pt x="234" y="246"/>
                    </a:lnTo>
                    <a:lnTo>
                      <a:pt x="216" y="234"/>
                    </a:lnTo>
                    <a:lnTo>
                      <a:pt x="204" y="228"/>
                    </a:lnTo>
                    <a:lnTo>
                      <a:pt x="192" y="216"/>
                    </a:lnTo>
                    <a:lnTo>
                      <a:pt x="180" y="186"/>
                    </a:lnTo>
                    <a:lnTo>
                      <a:pt x="162" y="180"/>
                    </a:lnTo>
                    <a:lnTo>
                      <a:pt x="162" y="162"/>
                    </a:lnTo>
                    <a:lnTo>
                      <a:pt x="156" y="156"/>
                    </a:lnTo>
                    <a:lnTo>
                      <a:pt x="150" y="156"/>
                    </a:lnTo>
                    <a:lnTo>
                      <a:pt x="150" y="144"/>
                    </a:lnTo>
                    <a:lnTo>
                      <a:pt x="132" y="138"/>
                    </a:lnTo>
                    <a:lnTo>
                      <a:pt x="120" y="126"/>
                    </a:lnTo>
                    <a:lnTo>
                      <a:pt x="138" y="120"/>
                    </a:lnTo>
                    <a:lnTo>
                      <a:pt x="138" y="96"/>
                    </a:lnTo>
                    <a:lnTo>
                      <a:pt x="144" y="96"/>
                    </a:lnTo>
                    <a:lnTo>
                      <a:pt x="150" y="102"/>
                    </a:lnTo>
                    <a:lnTo>
                      <a:pt x="162" y="108"/>
                    </a:lnTo>
                    <a:lnTo>
                      <a:pt x="186" y="102"/>
                    </a:lnTo>
                    <a:lnTo>
                      <a:pt x="210" y="102"/>
                    </a:lnTo>
                    <a:lnTo>
                      <a:pt x="228" y="108"/>
                    </a:lnTo>
                    <a:lnTo>
                      <a:pt x="240" y="102"/>
                    </a:lnTo>
                    <a:lnTo>
                      <a:pt x="252" y="102"/>
                    </a:lnTo>
                    <a:lnTo>
                      <a:pt x="258" y="108"/>
                    </a:lnTo>
                    <a:lnTo>
                      <a:pt x="312" y="108"/>
                    </a:lnTo>
                    <a:lnTo>
                      <a:pt x="324" y="126"/>
                    </a:lnTo>
                    <a:lnTo>
                      <a:pt x="342" y="12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4" name="Bulgaria" descr="© INSCALE GmbH, 05.05.2010&#10;http://www.presentationload.com/">
                <a:extLst>
                  <a:ext uri="{FF2B5EF4-FFF2-40B4-BE49-F238E27FC236}">
                    <a16:creationId xmlns:a16="http://schemas.microsoft.com/office/drawing/2014/main" id="{B84D5250-349C-23C0-E132-525D3FC36074}"/>
                  </a:ext>
                </a:extLst>
              </p:cNvPr>
              <p:cNvSpPr>
                <a:spLocks/>
              </p:cNvSpPr>
              <p:nvPr/>
            </p:nvSpPr>
            <p:spPr bwMode="gray">
              <a:xfrm>
                <a:off x="6243821" y="2354047"/>
                <a:ext cx="186252" cy="106956"/>
              </a:xfrm>
              <a:custGeom>
                <a:avLst/>
                <a:gdLst>
                  <a:gd name="T0" fmla="*/ 2147483647 w 396"/>
                  <a:gd name="T1" fmla="*/ 2147483647 h 228"/>
                  <a:gd name="T2" fmla="*/ 2147483647 w 396"/>
                  <a:gd name="T3" fmla="*/ 2147483647 h 228"/>
                  <a:gd name="T4" fmla="*/ 2147483647 w 396"/>
                  <a:gd name="T5" fmla="*/ 2147483647 h 228"/>
                  <a:gd name="T6" fmla="*/ 2147483647 w 396"/>
                  <a:gd name="T7" fmla="*/ 2147483647 h 228"/>
                  <a:gd name="T8" fmla="*/ 2147483647 w 396"/>
                  <a:gd name="T9" fmla="*/ 2147483647 h 228"/>
                  <a:gd name="T10" fmla="*/ 2147483647 w 396"/>
                  <a:gd name="T11" fmla="*/ 2147483647 h 228"/>
                  <a:gd name="T12" fmla="*/ 2147483647 w 396"/>
                  <a:gd name="T13" fmla="*/ 2147483647 h 228"/>
                  <a:gd name="T14" fmla="*/ 2147483647 w 396"/>
                  <a:gd name="T15" fmla="*/ 0 h 228"/>
                  <a:gd name="T16" fmla="*/ 2147483647 w 396"/>
                  <a:gd name="T17" fmla="*/ 2147483647 h 228"/>
                  <a:gd name="T18" fmla="*/ 2147483647 w 396"/>
                  <a:gd name="T19" fmla="*/ 2147483647 h 228"/>
                  <a:gd name="T20" fmla="*/ 2147483647 w 396"/>
                  <a:gd name="T21" fmla="*/ 2147483647 h 228"/>
                  <a:gd name="T22" fmla="*/ 2147483647 w 396"/>
                  <a:gd name="T23" fmla="*/ 2147483647 h 228"/>
                  <a:gd name="T24" fmla="*/ 2147483647 w 396"/>
                  <a:gd name="T25" fmla="*/ 2147483647 h 228"/>
                  <a:gd name="T26" fmla="*/ 2147483647 w 396"/>
                  <a:gd name="T27" fmla="*/ 2147483647 h 228"/>
                  <a:gd name="T28" fmla="*/ 2147483647 w 396"/>
                  <a:gd name="T29" fmla="*/ 2147483647 h 228"/>
                  <a:gd name="T30" fmla="*/ 2147483647 w 396"/>
                  <a:gd name="T31" fmla="*/ 2147483647 h 228"/>
                  <a:gd name="T32" fmla="*/ 2147483647 w 396"/>
                  <a:gd name="T33" fmla="*/ 2147483647 h 228"/>
                  <a:gd name="T34" fmla="*/ 2147483647 w 396"/>
                  <a:gd name="T35" fmla="*/ 2147483647 h 228"/>
                  <a:gd name="T36" fmla="*/ 2147483647 w 396"/>
                  <a:gd name="T37" fmla="*/ 2147483647 h 228"/>
                  <a:gd name="T38" fmla="*/ 2147483647 w 396"/>
                  <a:gd name="T39" fmla="*/ 2147483647 h 228"/>
                  <a:gd name="T40" fmla="*/ 2147483647 w 396"/>
                  <a:gd name="T41" fmla="*/ 2147483647 h 228"/>
                  <a:gd name="T42" fmla="*/ 2147483647 w 396"/>
                  <a:gd name="T43" fmla="*/ 0 h 228"/>
                  <a:gd name="T44" fmla="*/ 0 w 396"/>
                  <a:gd name="T45" fmla="*/ 2147483647 h 228"/>
                  <a:gd name="T46" fmla="*/ 2147483647 w 396"/>
                  <a:gd name="T47" fmla="*/ 2147483647 h 228"/>
                  <a:gd name="T48" fmla="*/ 2147483647 w 396"/>
                  <a:gd name="T49" fmla="*/ 2147483647 h 228"/>
                  <a:gd name="T50" fmla="*/ 2147483647 w 396"/>
                  <a:gd name="T51" fmla="*/ 2147483647 h 228"/>
                  <a:gd name="T52" fmla="*/ 2147483647 w 396"/>
                  <a:gd name="T53" fmla="*/ 2147483647 h 228"/>
                  <a:gd name="T54" fmla="*/ 2147483647 w 396"/>
                  <a:gd name="T55" fmla="*/ 2147483647 h 228"/>
                  <a:gd name="T56" fmla="*/ 0 w 396"/>
                  <a:gd name="T57" fmla="*/ 2147483647 h 228"/>
                  <a:gd name="T58" fmla="*/ 2147483647 w 396"/>
                  <a:gd name="T59" fmla="*/ 2147483647 h 228"/>
                  <a:gd name="T60" fmla="*/ 2147483647 w 396"/>
                  <a:gd name="T61" fmla="*/ 2147483647 h 228"/>
                  <a:gd name="T62" fmla="*/ 2147483647 w 396"/>
                  <a:gd name="T63" fmla="*/ 2147483647 h 228"/>
                  <a:gd name="T64" fmla="*/ 2147483647 w 396"/>
                  <a:gd name="T65" fmla="*/ 2147483647 h 228"/>
                  <a:gd name="T66" fmla="*/ 2147483647 w 396"/>
                  <a:gd name="T67" fmla="*/ 2147483647 h 228"/>
                  <a:gd name="T68" fmla="*/ 2147483647 w 396"/>
                  <a:gd name="T69" fmla="*/ 2147483647 h 228"/>
                  <a:gd name="T70" fmla="*/ 2147483647 w 396"/>
                  <a:gd name="T71" fmla="*/ 2147483647 h 228"/>
                  <a:gd name="T72" fmla="*/ 2147483647 w 396"/>
                  <a:gd name="T73" fmla="*/ 2147483647 h 228"/>
                  <a:gd name="T74" fmla="*/ 2147483647 w 396"/>
                  <a:gd name="T75" fmla="*/ 2147483647 h 228"/>
                  <a:gd name="T76" fmla="*/ 2147483647 w 396"/>
                  <a:gd name="T77" fmla="*/ 2147483647 h 228"/>
                  <a:gd name="T78" fmla="*/ 2147483647 w 396"/>
                  <a:gd name="T79" fmla="*/ 2147483647 h 228"/>
                  <a:gd name="T80" fmla="*/ 2147483647 w 396"/>
                  <a:gd name="T81" fmla="*/ 2147483647 h 228"/>
                  <a:gd name="T82" fmla="*/ 2147483647 w 396"/>
                  <a:gd name="T83" fmla="*/ 2147483647 h 228"/>
                  <a:gd name="T84" fmla="*/ 2147483647 w 396"/>
                  <a:gd name="T85" fmla="*/ 2147483647 h 228"/>
                  <a:gd name="T86" fmla="*/ 2147483647 w 396"/>
                  <a:gd name="T87" fmla="*/ 2147483647 h 228"/>
                  <a:gd name="T88" fmla="*/ 2147483647 w 396"/>
                  <a:gd name="T89" fmla="*/ 2147483647 h 228"/>
                  <a:gd name="T90" fmla="*/ 2147483647 w 396"/>
                  <a:gd name="T91" fmla="*/ 2147483647 h 228"/>
                  <a:gd name="T92" fmla="*/ 2147483647 w 396"/>
                  <a:gd name="T93" fmla="*/ 2147483647 h 22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228"/>
                  <a:gd name="T143" fmla="*/ 396 w 396"/>
                  <a:gd name="T144" fmla="*/ 228 h 22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228">
                    <a:moveTo>
                      <a:pt x="372" y="168"/>
                    </a:moveTo>
                    <a:lnTo>
                      <a:pt x="336" y="126"/>
                    </a:lnTo>
                    <a:lnTo>
                      <a:pt x="354" y="108"/>
                    </a:lnTo>
                    <a:lnTo>
                      <a:pt x="354" y="78"/>
                    </a:lnTo>
                    <a:lnTo>
                      <a:pt x="360" y="72"/>
                    </a:lnTo>
                    <a:lnTo>
                      <a:pt x="372" y="66"/>
                    </a:lnTo>
                    <a:lnTo>
                      <a:pt x="396" y="66"/>
                    </a:lnTo>
                    <a:lnTo>
                      <a:pt x="396" y="48"/>
                    </a:lnTo>
                    <a:lnTo>
                      <a:pt x="390" y="36"/>
                    </a:lnTo>
                    <a:lnTo>
                      <a:pt x="372" y="36"/>
                    </a:lnTo>
                    <a:lnTo>
                      <a:pt x="348" y="12"/>
                    </a:lnTo>
                    <a:lnTo>
                      <a:pt x="324" y="12"/>
                    </a:lnTo>
                    <a:lnTo>
                      <a:pt x="312" y="6"/>
                    </a:lnTo>
                    <a:lnTo>
                      <a:pt x="300" y="6"/>
                    </a:lnTo>
                    <a:lnTo>
                      <a:pt x="288" y="0"/>
                    </a:lnTo>
                    <a:lnTo>
                      <a:pt x="282" y="0"/>
                    </a:lnTo>
                    <a:lnTo>
                      <a:pt x="282" y="12"/>
                    </a:lnTo>
                    <a:lnTo>
                      <a:pt x="252" y="6"/>
                    </a:lnTo>
                    <a:lnTo>
                      <a:pt x="252" y="12"/>
                    </a:lnTo>
                    <a:lnTo>
                      <a:pt x="246" y="12"/>
                    </a:lnTo>
                    <a:lnTo>
                      <a:pt x="234" y="18"/>
                    </a:lnTo>
                    <a:lnTo>
                      <a:pt x="228" y="18"/>
                    </a:lnTo>
                    <a:lnTo>
                      <a:pt x="222" y="24"/>
                    </a:lnTo>
                    <a:lnTo>
                      <a:pt x="222" y="36"/>
                    </a:lnTo>
                    <a:lnTo>
                      <a:pt x="216" y="42"/>
                    </a:lnTo>
                    <a:lnTo>
                      <a:pt x="198" y="42"/>
                    </a:lnTo>
                    <a:lnTo>
                      <a:pt x="186" y="36"/>
                    </a:lnTo>
                    <a:lnTo>
                      <a:pt x="180" y="30"/>
                    </a:lnTo>
                    <a:lnTo>
                      <a:pt x="156" y="30"/>
                    </a:lnTo>
                    <a:lnTo>
                      <a:pt x="138" y="24"/>
                    </a:lnTo>
                    <a:lnTo>
                      <a:pt x="138" y="30"/>
                    </a:lnTo>
                    <a:lnTo>
                      <a:pt x="132" y="36"/>
                    </a:lnTo>
                    <a:lnTo>
                      <a:pt x="108" y="36"/>
                    </a:lnTo>
                    <a:lnTo>
                      <a:pt x="102" y="30"/>
                    </a:lnTo>
                    <a:lnTo>
                      <a:pt x="90" y="30"/>
                    </a:lnTo>
                    <a:lnTo>
                      <a:pt x="66" y="18"/>
                    </a:lnTo>
                    <a:lnTo>
                      <a:pt x="54" y="30"/>
                    </a:lnTo>
                    <a:lnTo>
                      <a:pt x="36" y="30"/>
                    </a:lnTo>
                    <a:lnTo>
                      <a:pt x="30" y="24"/>
                    </a:lnTo>
                    <a:lnTo>
                      <a:pt x="36" y="18"/>
                    </a:lnTo>
                    <a:lnTo>
                      <a:pt x="36" y="12"/>
                    </a:lnTo>
                    <a:lnTo>
                      <a:pt x="42" y="6"/>
                    </a:lnTo>
                    <a:lnTo>
                      <a:pt x="36" y="0"/>
                    </a:lnTo>
                    <a:lnTo>
                      <a:pt x="12" y="0"/>
                    </a:lnTo>
                    <a:lnTo>
                      <a:pt x="12" y="12"/>
                    </a:lnTo>
                    <a:lnTo>
                      <a:pt x="0" y="24"/>
                    </a:lnTo>
                    <a:lnTo>
                      <a:pt x="0" y="42"/>
                    </a:lnTo>
                    <a:lnTo>
                      <a:pt x="18" y="48"/>
                    </a:lnTo>
                    <a:lnTo>
                      <a:pt x="12" y="60"/>
                    </a:lnTo>
                    <a:lnTo>
                      <a:pt x="30" y="66"/>
                    </a:lnTo>
                    <a:lnTo>
                      <a:pt x="36" y="72"/>
                    </a:lnTo>
                    <a:lnTo>
                      <a:pt x="36" y="96"/>
                    </a:lnTo>
                    <a:lnTo>
                      <a:pt x="30" y="102"/>
                    </a:lnTo>
                    <a:lnTo>
                      <a:pt x="6" y="102"/>
                    </a:lnTo>
                    <a:lnTo>
                      <a:pt x="6" y="108"/>
                    </a:lnTo>
                    <a:lnTo>
                      <a:pt x="12" y="114"/>
                    </a:lnTo>
                    <a:lnTo>
                      <a:pt x="12" y="138"/>
                    </a:lnTo>
                    <a:lnTo>
                      <a:pt x="0" y="138"/>
                    </a:lnTo>
                    <a:lnTo>
                      <a:pt x="12" y="156"/>
                    </a:lnTo>
                    <a:lnTo>
                      <a:pt x="18" y="156"/>
                    </a:lnTo>
                    <a:lnTo>
                      <a:pt x="18" y="168"/>
                    </a:lnTo>
                    <a:lnTo>
                      <a:pt x="36" y="180"/>
                    </a:lnTo>
                    <a:lnTo>
                      <a:pt x="42" y="186"/>
                    </a:lnTo>
                    <a:lnTo>
                      <a:pt x="48" y="198"/>
                    </a:lnTo>
                    <a:lnTo>
                      <a:pt x="48" y="210"/>
                    </a:lnTo>
                    <a:lnTo>
                      <a:pt x="42" y="222"/>
                    </a:lnTo>
                    <a:lnTo>
                      <a:pt x="48" y="222"/>
                    </a:lnTo>
                    <a:lnTo>
                      <a:pt x="54" y="228"/>
                    </a:lnTo>
                    <a:lnTo>
                      <a:pt x="66" y="228"/>
                    </a:lnTo>
                    <a:lnTo>
                      <a:pt x="78" y="222"/>
                    </a:lnTo>
                    <a:lnTo>
                      <a:pt x="84" y="216"/>
                    </a:lnTo>
                    <a:lnTo>
                      <a:pt x="108" y="222"/>
                    </a:lnTo>
                    <a:lnTo>
                      <a:pt x="114" y="204"/>
                    </a:lnTo>
                    <a:lnTo>
                      <a:pt x="144" y="198"/>
                    </a:lnTo>
                    <a:lnTo>
                      <a:pt x="144" y="204"/>
                    </a:lnTo>
                    <a:lnTo>
                      <a:pt x="162" y="222"/>
                    </a:lnTo>
                    <a:lnTo>
                      <a:pt x="174" y="222"/>
                    </a:lnTo>
                    <a:lnTo>
                      <a:pt x="180" y="216"/>
                    </a:lnTo>
                    <a:lnTo>
                      <a:pt x="192" y="228"/>
                    </a:lnTo>
                    <a:lnTo>
                      <a:pt x="204" y="228"/>
                    </a:lnTo>
                    <a:lnTo>
                      <a:pt x="216" y="216"/>
                    </a:lnTo>
                    <a:lnTo>
                      <a:pt x="228" y="228"/>
                    </a:lnTo>
                    <a:lnTo>
                      <a:pt x="246" y="228"/>
                    </a:lnTo>
                    <a:lnTo>
                      <a:pt x="252" y="222"/>
                    </a:lnTo>
                    <a:lnTo>
                      <a:pt x="252" y="204"/>
                    </a:lnTo>
                    <a:lnTo>
                      <a:pt x="246" y="198"/>
                    </a:lnTo>
                    <a:lnTo>
                      <a:pt x="264" y="192"/>
                    </a:lnTo>
                    <a:lnTo>
                      <a:pt x="282" y="168"/>
                    </a:lnTo>
                    <a:lnTo>
                      <a:pt x="312" y="174"/>
                    </a:lnTo>
                    <a:lnTo>
                      <a:pt x="324" y="156"/>
                    </a:lnTo>
                    <a:lnTo>
                      <a:pt x="336" y="174"/>
                    </a:lnTo>
                    <a:lnTo>
                      <a:pt x="348" y="174"/>
                    </a:lnTo>
                    <a:lnTo>
                      <a:pt x="360" y="180"/>
                    </a:lnTo>
                    <a:lnTo>
                      <a:pt x="372" y="180"/>
                    </a:lnTo>
                    <a:lnTo>
                      <a:pt x="372" y="16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5" name="Bosnia and Herzegovina" descr="© INSCALE GmbH, 05.05.2010&#10;http://www.presentationload.com/">
                <a:extLst>
                  <a:ext uri="{FF2B5EF4-FFF2-40B4-BE49-F238E27FC236}">
                    <a16:creationId xmlns:a16="http://schemas.microsoft.com/office/drawing/2014/main" id="{DC657068-3482-6A56-7066-4BF104FA0CE6}"/>
                  </a:ext>
                </a:extLst>
              </p:cNvPr>
              <p:cNvSpPr>
                <a:spLocks/>
              </p:cNvSpPr>
              <p:nvPr/>
            </p:nvSpPr>
            <p:spPr bwMode="gray">
              <a:xfrm>
                <a:off x="6033598" y="2311633"/>
                <a:ext cx="125396" cy="110643"/>
              </a:xfrm>
              <a:custGeom>
                <a:avLst/>
                <a:gdLst>
                  <a:gd name="T0" fmla="*/ 2147483647 w 264"/>
                  <a:gd name="T1" fmla="*/ 2147483647 h 234"/>
                  <a:gd name="T2" fmla="*/ 2147483647 w 264"/>
                  <a:gd name="T3" fmla="*/ 2147483647 h 234"/>
                  <a:gd name="T4" fmla="*/ 2147483647 w 264"/>
                  <a:gd name="T5" fmla="*/ 2147483647 h 234"/>
                  <a:gd name="T6" fmla="*/ 2147483647 w 264"/>
                  <a:gd name="T7" fmla="*/ 2147483647 h 234"/>
                  <a:gd name="T8" fmla="*/ 2147483647 w 264"/>
                  <a:gd name="T9" fmla="*/ 2147483647 h 234"/>
                  <a:gd name="T10" fmla="*/ 2147483647 w 264"/>
                  <a:gd name="T11" fmla="*/ 2147483647 h 234"/>
                  <a:gd name="T12" fmla="*/ 2147483647 w 264"/>
                  <a:gd name="T13" fmla="*/ 2147483647 h 234"/>
                  <a:gd name="T14" fmla="*/ 2147483647 w 264"/>
                  <a:gd name="T15" fmla="*/ 2147483647 h 234"/>
                  <a:gd name="T16" fmla="*/ 2147483647 w 264"/>
                  <a:gd name="T17" fmla="*/ 2147483647 h 234"/>
                  <a:gd name="T18" fmla="*/ 2147483647 w 264"/>
                  <a:gd name="T19" fmla="*/ 2147483647 h 234"/>
                  <a:gd name="T20" fmla="*/ 2147483647 w 264"/>
                  <a:gd name="T21" fmla="*/ 2147483647 h 234"/>
                  <a:gd name="T22" fmla="*/ 2147483647 w 264"/>
                  <a:gd name="T23" fmla="*/ 2147483647 h 234"/>
                  <a:gd name="T24" fmla="*/ 2147483647 w 264"/>
                  <a:gd name="T25" fmla="*/ 2147483647 h 234"/>
                  <a:gd name="T26" fmla="*/ 2147483647 w 264"/>
                  <a:gd name="T27" fmla="*/ 2147483647 h 234"/>
                  <a:gd name="T28" fmla="*/ 2147483647 w 264"/>
                  <a:gd name="T29" fmla="*/ 2147483647 h 234"/>
                  <a:gd name="T30" fmla="*/ 2147483647 w 264"/>
                  <a:gd name="T31" fmla="*/ 2147483647 h 234"/>
                  <a:gd name="T32" fmla="*/ 2147483647 w 264"/>
                  <a:gd name="T33" fmla="*/ 2147483647 h 234"/>
                  <a:gd name="T34" fmla="*/ 2147483647 w 264"/>
                  <a:gd name="T35" fmla="*/ 2147483647 h 234"/>
                  <a:gd name="T36" fmla="*/ 2147483647 w 264"/>
                  <a:gd name="T37" fmla="*/ 2147483647 h 234"/>
                  <a:gd name="T38" fmla="*/ 2147483647 w 264"/>
                  <a:gd name="T39" fmla="*/ 0 h 234"/>
                  <a:gd name="T40" fmla="*/ 2147483647 w 264"/>
                  <a:gd name="T41" fmla="*/ 0 h 234"/>
                  <a:gd name="T42" fmla="*/ 2147483647 w 264"/>
                  <a:gd name="T43" fmla="*/ 2147483647 h 234"/>
                  <a:gd name="T44" fmla="*/ 0 w 264"/>
                  <a:gd name="T45" fmla="*/ 2147483647 h 234"/>
                  <a:gd name="T46" fmla="*/ 2147483647 w 264"/>
                  <a:gd name="T47" fmla="*/ 2147483647 h 234"/>
                  <a:gd name="T48" fmla="*/ 2147483647 w 264"/>
                  <a:gd name="T49" fmla="*/ 2147483647 h 234"/>
                  <a:gd name="T50" fmla="*/ 2147483647 w 264"/>
                  <a:gd name="T51" fmla="*/ 2147483647 h 234"/>
                  <a:gd name="T52" fmla="*/ 2147483647 w 264"/>
                  <a:gd name="T53" fmla="*/ 2147483647 h 234"/>
                  <a:gd name="T54" fmla="*/ 2147483647 w 264"/>
                  <a:gd name="T55" fmla="*/ 2147483647 h 234"/>
                  <a:gd name="T56" fmla="*/ 2147483647 w 264"/>
                  <a:gd name="T57" fmla="*/ 2147483647 h 234"/>
                  <a:gd name="T58" fmla="*/ 2147483647 w 264"/>
                  <a:gd name="T59" fmla="*/ 2147483647 h 234"/>
                  <a:gd name="T60" fmla="*/ 2147483647 w 264"/>
                  <a:gd name="T61" fmla="*/ 2147483647 h 234"/>
                  <a:gd name="T62" fmla="*/ 2147483647 w 264"/>
                  <a:gd name="T63" fmla="*/ 2147483647 h 234"/>
                  <a:gd name="T64" fmla="*/ 2147483647 w 264"/>
                  <a:gd name="T65" fmla="*/ 2147483647 h 234"/>
                  <a:gd name="T66" fmla="*/ 2147483647 w 264"/>
                  <a:gd name="T67" fmla="*/ 2147483647 h 234"/>
                  <a:gd name="T68" fmla="*/ 2147483647 w 264"/>
                  <a:gd name="T69" fmla="*/ 2147483647 h 234"/>
                  <a:gd name="T70" fmla="*/ 2147483647 w 264"/>
                  <a:gd name="T71" fmla="*/ 2147483647 h 234"/>
                  <a:gd name="T72" fmla="*/ 2147483647 w 264"/>
                  <a:gd name="T73" fmla="*/ 2147483647 h 234"/>
                  <a:gd name="T74" fmla="*/ 2147483647 w 264"/>
                  <a:gd name="T75" fmla="*/ 2147483647 h 234"/>
                  <a:gd name="T76" fmla="*/ 2147483647 w 264"/>
                  <a:gd name="T77" fmla="*/ 2147483647 h 234"/>
                  <a:gd name="T78" fmla="*/ 2147483647 w 264"/>
                  <a:gd name="T79" fmla="*/ 2147483647 h 234"/>
                  <a:gd name="T80" fmla="*/ 2147483647 w 264"/>
                  <a:gd name="T81" fmla="*/ 2147483647 h 234"/>
                  <a:gd name="T82" fmla="*/ 2147483647 w 264"/>
                  <a:gd name="T83" fmla="*/ 2147483647 h 234"/>
                  <a:gd name="T84" fmla="*/ 2147483647 w 264"/>
                  <a:gd name="T85" fmla="*/ 2147483647 h 234"/>
                  <a:gd name="T86" fmla="*/ 2147483647 w 264"/>
                  <a:gd name="T87" fmla="*/ 2147483647 h 234"/>
                  <a:gd name="T88" fmla="*/ 2147483647 w 264"/>
                  <a:gd name="T89" fmla="*/ 2147483647 h 234"/>
                  <a:gd name="T90" fmla="*/ 2147483647 w 264"/>
                  <a:gd name="T91" fmla="*/ 2147483647 h 234"/>
                  <a:gd name="T92" fmla="*/ 2147483647 w 264"/>
                  <a:gd name="T93" fmla="*/ 2147483647 h 234"/>
                  <a:gd name="T94" fmla="*/ 2147483647 w 264"/>
                  <a:gd name="T95" fmla="*/ 2147483647 h 234"/>
                  <a:gd name="T96" fmla="*/ 2147483647 w 264"/>
                  <a:gd name="T97" fmla="*/ 2147483647 h 234"/>
                  <a:gd name="T98" fmla="*/ 2147483647 w 264"/>
                  <a:gd name="T99" fmla="*/ 2147483647 h 234"/>
                  <a:gd name="T100" fmla="*/ 2147483647 w 264"/>
                  <a:gd name="T101" fmla="*/ 2147483647 h 234"/>
                  <a:gd name="T102" fmla="*/ 2147483647 w 264"/>
                  <a:gd name="T103" fmla="*/ 2147483647 h 234"/>
                  <a:gd name="T104" fmla="*/ 2147483647 w 264"/>
                  <a:gd name="T105" fmla="*/ 2147483647 h 234"/>
                  <a:gd name="T106" fmla="*/ 2147483647 w 264"/>
                  <a:gd name="T107" fmla="*/ 2147483647 h 234"/>
                  <a:gd name="T108" fmla="*/ 2147483647 w 264"/>
                  <a:gd name="T109" fmla="*/ 2147483647 h 234"/>
                  <a:gd name="T110" fmla="*/ 2147483647 w 264"/>
                  <a:gd name="T111" fmla="*/ 2147483647 h 234"/>
                  <a:gd name="T112" fmla="*/ 2147483647 w 264"/>
                  <a:gd name="T113" fmla="*/ 2147483647 h 234"/>
                  <a:gd name="T114" fmla="*/ 2147483647 w 264"/>
                  <a:gd name="T115" fmla="*/ 2147483647 h 234"/>
                  <a:gd name="T116" fmla="*/ 2147483647 w 264"/>
                  <a:gd name="T117" fmla="*/ 2147483647 h 234"/>
                  <a:gd name="T118" fmla="*/ 2147483647 w 264"/>
                  <a:gd name="T119" fmla="*/ 2147483647 h 234"/>
                  <a:gd name="T120" fmla="*/ 2147483647 w 264"/>
                  <a:gd name="T121" fmla="*/ 2147483647 h 234"/>
                  <a:gd name="T122" fmla="*/ 2147483647 w 264"/>
                  <a:gd name="T123" fmla="*/ 2147483647 h 234"/>
                  <a:gd name="T124" fmla="*/ 2147483647 w 264"/>
                  <a:gd name="T125" fmla="*/ 2147483647 h 23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4"/>
                  <a:gd name="T190" fmla="*/ 0 h 234"/>
                  <a:gd name="T191" fmla="*/ 264 w 264"/>
                  <a:gd name="T192" fmla="*/ 234 h 23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4" h="234">
                    <a:moveTo>
                      <a:pt x="246" y="78"/>
                    </a:moveTo>
                    <a:lnTo>
                      <a:pt x="228" y="78"/>
                    </a:lnTo>
                    <a:lnTo>
                      <a:pt x="228" y="60"/>
                    </a:lnTo>
                    <a:lnTo>
                      <a:pt x="246" y="42"/>
                    </a:lnTo>
                    <a:lnTo>
                      <a:pt x="246" y="30"/>
                    </a:lnTo>
                    <a:lnTo>
                      <a:pt x="234" y="30"/>
                    </a:lnTo>
                    <a:lnTo>
                      <a:pt x="222" y="36"/>
                    </a:lnTo>
                    <a:lnTo>
                      <a:pt x="216" y="36"/>
                    </a:lnTo>
                    <a:lnTo>
                      <a:pt x="216" y="30"/>
                    </a:lnTo>
                    <a:lnTo>
                      <a:pt x="204" y="30"/>
                    </a:lnTo>
                    <a:lnTo>
                      <a:pt x="192" y="12"/>
                    </a:lnTo>
                    <a:lnTo>
                      <a:pt x="138" y="12"/>
                    </a:lnTo>
                    <a:lnTo>
                      <a:pt x="132" y="6"/>
                    </a:lnTo>
                    <a:lnTo>
                      <a:pt x="120" y="6"/>
                    </a:lnTo>
                    <a:lnTo>
                      <a:pt x="108" y="12"/>
                    </a:lnTo>
                    <a:lnTo>
                      <a:pt x="90" y="6"/>
                    </a:lnTo>
                    <a:lnTo>
                      <a:pt x="66" y="6"/>
                    </a:lnTo>
                    <a:lnTo>
                      <a:pt x="42" y="12"/>
                    </a:lnTo>
                    <a:lnTo>
                      <a:pt x="30" y="6"/>
                    </a:lnTo>
                    <a:lnTo>
                      <a:pt x="24" y="0"/>
                    </a:lnTo>
                    <a:lnTo>
                      <a:pt x="18" y="0"/>
                    </a:lnTo>
                    <a:lnTo>
                      <a:pt x="18" y="24"/>
                    </a:lnTo>
                    <a:lnTo>
                      <a:pt x="0" y="30"/>
                    </a:lnTo>
                    <a:lnTo>
                      <a:pt x="12" y="42"/>
                    </a:lnTo>
                    <a:lnTo>
                      <a:pt x="30" y="48"/>
                    </a:lnTo>
                    <a:lnTo>
                      <a:pt x="30" y="60"/>
                    </a:lnTo>
                    <a:lnTo>
                      <a:pt x="36" y="60"/>
                    </a:lnTo>
                    <a:lnTo>
                      <a:pt x="42" y="66"/>
                    </a:lnTo>
                    <a:lnTo>
                      <a:pt x="42" y="84"/>
                    </a:lnTo>
                    <a:lnTo>
                      <a:pt x="60" y="90"/>
                    </a:lnTo>
                    <a:lnTo>
                      <a:pt x="72" y="120"/>
                    </a:lnTo>
                    <a:lnTo>
                      <a:pt x="84" y="132"/>
                    </a:lnTo>
                    <a:lnTo>
                      <a:pt x="96" y="138"/>
                    </a:lnTo>
                    <a:lnTo>
                      <a:pt x="114" y="150"/>
                    </a:lnTo>
                    <a:lnTo>
                      <a:pt x="126" y="156"/>
                    </a:lnTo>
                    <a:lnTo>
                      <a:pt x="132" y="168"/>
                    </a:lnTo>
                    <a:lnTo>
                      <a:pt x="132" y="174"/>
                    </a:lnTo>
                    <a:lnTo>
                      <a:pt x="126" y="180"/>
                    </a:lnTo>
                    <a:lnTo>
                      <a:pt x="138" y="180"/>
                    </a:lnTo>
                    <a:lnTo>
                      <a:pt x="156" y="198"/>
                    </a:lnTo>
                    <a:lnTo>
                      <a:pt x="162" y="210"/>
                    </a:lnTo>
                    <a:lnTo>
                      <a:pt x="174" y="216"/>
                    </a:lnTo>
                    <a:lnTo>
                      <a:pt x="192" y="234"/>
                    </a:lnTo>
                    <a:lnTo>
                      <a:pt x="210" y="204"/>
                    </a:lnTo>
                    <a:lnTo>
                      <a:pt x="198" y="198"/>
                    </a:lnTo>
                    <a:lnTo>
                      <a:pt x="192" y="198"/>
                    </a:lnTo>
                    <a:lnTo>
                      <a:pt x="186" y="192"/>
                    </a:lnTo>
                    <a:lnTo>
                      <a:pt x="186" y="186"/>
                    </a:lnTo>
                    <a:lnTo>
                      <a:pt x="192" y="180"/>
                    </a:lnTo>
                    <a:lnTo>
                      <a:pt x="198" y="180"/>
                    </a:lnTo>
                    <a:lnTo>
                      <a:pt x="204" y="168"/>
                    </a:lnTo>
                    <a:lnTo>
                      <a:pt x="204" y="162"/>
                    </a:lnTo>
                    <a:lnTo>
                      <a:pt x="210" y="156"/>
                    </a:lnTo>
                    <a:lnTo>
                      <a:pt x="228" y="156"/>
                    </a:lnTo>
                    <a:lnTo>
                      <a:pt x="228" y="132"/>
                    </a:lnTo>
                    <a:lnTo>
                      <a:pt x="258" y="132"/>
                    </a:lnTo>
                    <a:lnTo>
                      <a:pt x="258" y="126"/>
                    </a:lnTo>
                    <a:lnTo>
                      <a:pt x="252" y="114"/>
                    </a:lnTo>
                    <a:lnTo>
                      <a:pt x="240" y="102"/>
                    </a:lnTo>
                    <a:lnTo>
                      <a:pt x="264" y="96"/>
                    </a:lnTo>
                    <a:lnTo>
                      <a:pt x="258" y="84"/>
                    </a:lnTo>
                    <a:lnTo>
                      <a:pt x="252" y="78"/>
                    </a:lnTo>
                    <a:lnTo>
                      <a:pt x="246" y="7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6" name="Belgium" descr="© INSCALE GmbH, 05.05.2010&#10;http://www.presentationload.com/">
                <a:extLst>
                  <a:ext uri="{FF2B5EF4-FFF2-40B4-BE49-F238E27FC236}">
                    <a16:creationId xmlns:a16="http://schemas.microsoft.com/office/drawing/2014/main" id="{4396099A-05BE-337F-E890-D92CBD727A1C}"/>
                  </a:ext>
                </a:extLst>
              </p:cNvPr>
              <p:cNvSpPr>
                <a:spLocks/>
              </p:cNvSpPr>
              <p:nvPr/>
            </p:nvSpPr>
            <p:spPr bwMode="gray">
              <a:xfrm>
                <a:off x="5657407" y="2084813"/>
                <a:ext cx="105113" cy="71919"/>
              </a:xfrm>
              <a:custGeom>
                <a:avLst/>
                <a:gdLst>
                  <a:gd name="T0" fmla="*/ 0 w 222"/>
                  <a:gd name="T1" fmla="*/ 2147483647 h 150"/>
                  <a:gd name="T2" fmla="*/ 2147483647 w 222"/>
                  <a:gd name="T3" fmla="*/ 2147483647 h 150"/>
                  <a:gd name="T4" fmla="*/ 2147483647 w 222"/>
                  <a:gd name="T5" fmla="*/ 2147483647 h 150"/>
                  <a:gd name="T6" fmla="*/ 2147483647 w 222"/>
                  <a:gd name="T7" fmla="*/ 2147483647 h 150"/>
                  <a:gd name="T8" fmla="*/ 2147483647 w 222"/>
                  <a:gd name="T9" fmla="*/ 2147483647 h 150"/>
                  <a:gd name="T10" fmla="*/ 2147483647 w 222"/>
                  <a:gd name="T11" fmla="*/ 2147483647 h 150"/>
                  <a:gd name="T12" fmla="*/ 2147483647 w 222"/>
                  <a:gd name="T13" fmla="*/ 2147483647 h 150"/>
                  <a:gd name="T14" fmla="*/ 2147483647 w 222"/>
                  <a:gd name="T15" fmla="*/ 2147483647 h 150"/>
                  <a:gd name="T16" fmla="*/ 2147483647 w 222"/>
                  <a:gd name="T17" fmla="*/ 2147483647 h 150"/>
                  <a:gd name="T18" fmla="*/ 2147483647 w 222"/>
                  <a:gd name="T19" fmla="*/ 2147483647 h 150"/>
                  <a:gd name="T20" fmla="*/ 2147483647 w 222"/>
                  <a:gd name="T21" fmla="*/ 2147483647 h 150"/>
                  <a:gd name="T22" fmla="*/ 2147483647 w 222"/>
                  <a:gd name="T23" fmla="*/ 2147483647 h 150"/>
                  <a:gd name="T24" fmla="*/ 2147483647 w 222"/>
                  <a:gd name="T25" fmla="*/ 2147483647 h 150"/>
                  <a:gd name="T26" fmla="*/ 2147483647 w 222"/>
                  <a:gd name="T27" fmla="*/ 2147483647 h 150"/>
                  <a:gd name="T28" fmla="*/ 2147483647 w 222"/>
                  <a:gd name="T29" fmla="*/ 2147483647 h 150"/>
                  <a:gd name="T30" fmla="*/ 2147483647 w 222"/>
                  <a:gd name="T31" fmla="*/ 2147483647 h 150"/>
                  <a:gd name="T32" fmla="*/ 2147483647 w 222"/>
                  <a:gd name="T33" fmla="*/ 2147483647 h 150"/>
                  <a:gd name="T34" fmla="*/ 2147483647 w 222"/>
                  <a:gd name="T35" fmla="*/ 2147483647 h 150"/>
                  <a:gd name="T36" fmla="*/ 2147483647 w 222"/>
                  <a:gd name="T37" fmla="*/ 2147483647 h 150"/>
                  <a:gd name="T38" fmla="*/ 2147483647 w 222"/>
                  <a:gd name="T39" fmla="*/ 2147483647 h 150"/>
                  <a:gd name="T40" fmla="*/ 2147483647 w 222"/>
                  <a:gd name="T41" fmla="*/ 2147483647 h 150"/>
                  <a:gd name="T42" fmla="*/ 2147483647 w 222"/>
                  <a:gd name="T43" fmla="*/ 2147483647 h 150"/>
                  <a:gd name="T44" fmla="*/ 2147483647 w 222"/>
                  <a:gd name="T45" fmla="*/ 2147483647 h 150"/>
                  <a:gd name="T46" fmla="*/ 2147483647 w 222"/>
                  <a:gd name="T47" fmla="*/ 2147483647 h 150"/>
                  <a:gd name="T48" fmla="*/ 2147483647 w 222"/>
                  <a:gd name="T49" fmla="*/ 2147483647 h 150"/>
                  <a:gd name="T50" fmla="*/ 2147483647 w 222"/>
                  <a:gd name="T51" fmla="*/ 2147483647 h 150"/>
                  <a:gd name="T52" fmla="*/ 2147483647 w 222"/>
                  <a:gd name="T53" fmla="*/ 2147483647 h 150"/>
                  <a:gd name="T54" fmla="*/ 2147483647 w 222"/>
                  <a:gd name="T55" fmla="*/ 2147483647 h 150"/>
                  <a:gd name="T56" fmla="*/ 2147483647 w 222"/>
                  <a:gd name="T57" fmla="*/ 2147483647 h 150"/>
                  <a:gd name="T58" fmla="*/ 2147483647 w 222"/>
                  <a:gd name="T59" fmla="*/ 2147483647 h 150"/>
                  <a:gd name="T60" fmla="*/ 2147483647 w 222"/>
                  <a:gd name="T61" fmla="*/ 2147483647 h 150"/>
                  <a:gd name="T62" fmla="*/ 2147483647 w 222"/>
                  <a:gd name="T63" fmla="*/ 2147483647 h 150"/>
                  <a:gd name="T64" fmla="*/ 2147483647 w 222"/>
                  <a:gd name="T65" fmla="*/ 2147483647 h 150"/>
                  <a:gd name="T66" fmla="*/ 2147483647 w 222"/>
                  <a:gd name="T67" fmla="*/ 2147483647 h 150"/>
                  <a:gd name="T68" fmla="*/ 2147483647 w 222"/>
                  <a:gd name="T69" fmla="*/ 2147483647 h 150"/>
                  <a:gd name="T70" fmla="*/ 2147483647 w 222"/>
                  <a:gd name="T71" fmla="*/ 2147483647 h 150"/>
                  <a:gd name="T72" fmla="*/ 2147483647 w 222"/>
                  <a:gd name="T73" fmla="*/ 2147483647 h 150"/>
                  <a:gd name="T74" fmla="*/ 2147483647 w 222"/>
                  <a:gd name="T75" fmla="*/ 2147483647 h 150"/>
                  <a:gd name="T76" fmla="*/ 2147483647 w 222"/>
                  <a:gd name="T77" fmla="*/ 2147483647 h 150"/>
                  <a:gd name="T78" fmla="*/ 2147483647 w 222"/>
                  <a:gd name="T79" fmla="*/ 2147483647 h 150"/>
                  <a:gd name="T80" fmla="*/ 2147483647 w 222"/>
                  <a:gd name="T81" fmla="*/ 0 h 150"/>
                  <a:gd name="T82" fmla="*/ 2147483647 w 222"/>
                  <a:gd name="T83" fmla="*/ 0 h 150"/>
                  <a:gd name="T84" fmla="*/ 2147483647 w 222"/>
                  <a:gd name="T85" fmla="*/ 2147483647 h 150"/>
                  <a:gd name="T86" fmla="*/ 2147483647 w 222"/>
                  <a:gd name="T87" fmla="*/ 0 h 150"/>
                  <a:gd name="T88" fmla="*/ 2147483647 w 222"/>
                  <a:gd name="T89" fmla="*/ 2147483647 h 150"/>
                  <a:gd name="T90" fmla="*/ 2147483647 w 222"/>
                  <a:gd name="T91" fmla="*/ 2147483647 h 150"/>
                  <a:gd name="T92" fmla="*/ 2147483647 w 222"/>
                  <a:gd name="T93" fmla="*/ 2147483647 h 150"/>
                  <a:gd name="T94" fmla="*/ 2147483647 w 222"/>
                  <a:gd name="T95" fmla="*/ 2147483647 h 150"/>
                  <a:gd name="T96" fmla="*/ 2147483647 w 222"/>
                  <a:gd name="T97" fmla="*/ 2147483647 h 150"/>
                  <a:gd name="T98" fmla="*/ 2147483647 w 222"/>
                  <a:gd name="T99" fmla="*/ 2147483647 h 150"/>
                  <a:gd name="T100" fmla="*/ 2147483647 w 222"/>
                  <a:gd name="T101" fmla="*/ 2147483647 h 150"/>
                  <a:gd name="T102" fmla="*/ 0 w 222"/>
                  <a:gd name="T103" fmla="*/ 2147483647 h 150"/>
                  <a:gd name="T104" fmla="*/ 0 w 222"/>
                  <a:gd name="T105" fmla="*/ 2147483647 h 1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22"/>
                  <a:gd name="T160" fmla="*/ 0 h 150"/>
                  <a:gd name="T161" fmla="*/ 222 w 222"/>
                  <a:gd name="T162" fmla="*/ 150 h 1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22" h="150">
                    <a:moveTo>
                      <a:pt x="0" y="42"/>
                    </a:moveTo>
                    <a:lnTo>
                      <a:pt x="6" y="60"/>
                    </a:lnTo>
                    <a:lnTo>
                      <a:pt x="30" y="66"/>
                    </a:lnTo>
                    <a:lnTo>
                      <a:pt x="42" y="78"/>
                    </a:lnTo>
                    <a:lnTo>
                      <a:pt x="66" y="78"/>
                    </a:lnTo>
                    <a:lnTo>
                      <a:pt x="78" y="84"/>
                    </a:lnTo>
                    <a:lnTo>
                      <a:pt x="84" y="90"/>
                    </a:lnTo>
                    <a:lnTo>
                      <a:pt x="84" y="114"/>
                    </a:lnTo>
                    <a:lnTo>
                      <a:pt x="108" y="114"/>
                    </a:lnTo>
                    <a:lnTo>
                      <a:pt x="120" y="102"/>
                    </a:lnTo>
                    <a:lnTo>
                      <a:pt x="120" y="126"/>
                    </a:lnTo>
                    <a:lnTo>
                      <a:pt x="132" y="126"/>
                    </a:lnTo>
                    <a:lnTo>
                      <a:pt x="144" y="132"/>
                    </a:lnTo>
                    <a:lnTo>
                      <a:pt x="150" y="132"/>
                    </a:lnTo>
                    <a:lnTo>
                      <a:pt x="162" y="144"/>
                    </a:lnTo>
                    <a:lnTo>
                      <a:pt x="180" y="144"/>
                    </a:lnTo>
                    <a:lnTo>
                      <a:pt x="192" y="150"/>
                    </a:lnTo>
                    <a:lnTo>
                      <a:pt x="192" y="144"/>
                    </a:lnTo>
                    <a:lnTo>
                      <a:pt x="186" y="132"/>
                    </a:lnTo>
                    <a:lnTo>
                      <a:pt x="174" y="120"/>
                    </a:lnTo>
                    <a:lnTo>
                      <a:pt x="174" y="114"/>
                    </a:lnTo>
                    <a:lnTo>
                      <a:pt x="180" y="114"/>
                    </a:lnTo>
                    <a:lnTo>
                      <a:pt x="192" y="108"/>
                    </a:lnTo>
                    <a:lnTo>
                      <a:pt x="198" y="102"/>
                    </a:lnTo>
                    <a:lnTo>
                      <a:pt x="204" y="102"/>
                    </a:lnTo>
                    <a:lnTo>
                      <a:pt x="204" y="96"/>
                    </a:lnTo>
                    <a:lnTo>
                      <a:pt x="210" y="90"/>
                    </a:lnTo>
                    <a:lnTo>
                      <a:pt x="222" y="90"/>
                    </a:lnTo>
                    <a:lnTo>
                      <a:pt x="216" y="84"/>
                    </a:lnTo>
                    <a:lnTo>
                      <a:pt x="216" y="66"/>
                    </a:lnTo>
                    <a:lnTo>
                      <a:pt x="204" y="54"/>
                    </a:lnTo>
                    <a:lnTo>
                      <a:pt x="180" y="54"/>
                    </a:lnTo>
                    <a:lnTo>
                      <a:pt x="180" y="42"/>
                    </a:lnTo>
                    <a:lnTo>
                      <a:pt x="186" y="36"/>
                    </a:lnTo>
                    <a:lnTo>
                      <a:pt x="186" y="18"/>
                    </a:lnTo>
                    <a:lnTo>
                      <a:pt x="180" y="12"/>
                    </a:lnTo>
                    <a:lnTo>
                      <a:pt x="174" y="12"/>
                    </a:lnTo>
                    <a:lnTo>
                      <a:pt x="162" y="18"/>
                    </a:lnTo>
                    <a:lnTo>
                      <a:pt x="150" y="18"/>
                    </a:lnTo>
                    <a:lnTo>
                      <a:pt x="144" y="12"/>
                    </a:lnTo>
                    <a:lnTo>
                      <a:pt x="144" y="0"/>
                    </a:lnTo>
                    <a:lnTo>
                      <a:pt x="108" y="0"/>
                    </a:lnTo>
                    <a:lnTo>
                      <a:pt x="108" y="6"/>
                    </a:lnTo>
                    <a:lnTo>
                      <a:pt x="96" y="0"/>
                    </a:lnTo>
                    <a:lnTo>
                      <a:pt x="96" y="12"/>
                    </a:lnTo>
                    <a:lnTo>
                      <a:pt x="78" y="6"/>
                    </a:lnTo>
                    <a:lnTo>
                      <a:pt x="72" y="18"/>
                    </a:lnTo>
                    <a:lnTo>
                      <a:pt x="66" y="12"/>
                    </a:lnTo>
                    <a:lnTo>
                      <a:pt x="42" y="12"/>
                    </a:lnTo>
                    <a:lnTo>
                      <a:pt x="36" y="6"/>
                    </a:lnTo>
                    <a:lnTo>
                      <a:pt x="24" y="6"/>
                    </a:lnTo>
                    <a:lnTo>
                      <a:pt x="0" y="24"/>
                    </a:lnTo>
                    <a:lnTo>
                      <a:pt x="0"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7" name="Belarus" descr="© INSCALE GmbH, 05.05.2010&#10;http://www.presentationload.com/">
                <a:extLst>
                  <a:ext uri="{FF2B5EF4-FFF2-40B4-BE49-F238E27FC236}">
                    <a16:creationId xmlns:a16="http://schemas.microsoft.com/office/drawing/2014/main" id="{343FA545-A7BC-24EF-0F99-B5439B37DD55}"/>
                  </a:ext>
                </a:extLst>
              </p:cNvPr>
              <p:cNvSpPr>
                <a:spLocks/>
              </p:cNvSpPr>
              <p:nvPr/>
            </p:nvSpPr>
            <p:spPr bwMode="gray">
              <a:xfrm>
                <a:off x="6245667" y="1913313"/>
                <a:ext cx="269235" cy="175187"/>
              </a:xfrm>
              <a:custGeom>
                <a:avLst/>
                <a:gdLst>
                  <a:gd name="T0" fmla="*/ 2147483647 w 570"/>
                  <a:gd name="T1" fmla="*/ 2147483647 h 372"/>
                  <a:gd name="T2" fmla="*/ 2147483647 w 570"/>
                  <a:gd name="T3" fmla="*/ 2147483647 h 372"/>
                  <a:gd name="T4" fmla="*/ 2147483647 w 570"/>
                  <a:gd name="T5" fmla="*/ 2147483647 h 372"/>
                  <a:gd name="T6" fmla="*/ 2147483647 w 570"/>
                  <a:gd name="T7" fmla="*/ 2147483647 h 372"/>
                  <a:gd name="T8" fmla="*/ 2147483647 w 570"/>
                  <a:gd name="T9" fmla="*/ 2147483647 h 372"/>
                  <a:gd name="T10" fmla="*/ 2147483647 w 570"/>
                  <a:gd name="T11" fmla="*/ 2147483647 h 372"/>
                  <a:gd name="T12" fmla="*/ 2147483647 w 570"/>
                  <a:gd name="T13" fmla="*/ 2147483647 h 372"/>
                  <a:gd name="T14" fmla="*/ 2147483647 w 570"/>
                  <a:gd name="T15" fmla="*/ 2147483647 h 372"/>
                  <a:gd name="T16" fmla="*/ 2147483647 w 570"/>
                  <a:gd name="T17" fmla="*/ 2147483647 h 372"/>
                  <a:gd name="T18" fmla="*/ 2147483647 w 570"/>
                  <a:gd name="T19" fmla="*/ 2147483647 h 372"/>
                  <a:gd name="T20" fmla="*/ 2147483647 w 570"/>
                  <a:gd name="T21" fmla="*/ 2147483647 h 372"/>
                  <a:gd name="T22" fmla="*/ 2147483647 w 570"/>
                  <a:gd name="T23" fmla="*/ 2147483647 h 372"/>
                  <a:gd name="T24" fmla="*/ 2147483647 w 570"/>
                  <a:gd name="T25" fmla="*/ 2147483647 h 372"/>
                  <a:gd name="T26" fmla="*/ 2147483647 w 570"/>
                  <a:gd name="T27" fmla="*/ 2147483647 h 372"/>
                  <a:gd name="T28" fmla="*/ 2147483647 w 570"/>
                  <a:gd name="T29" fmla="*/ 2147483647 h 372"/>
                  <a:gd name="T30" fmla="*/ 2147483647 w 570"/>
                  <a:gd name="T31" fmla="*/ 2147483647 h 372"/>
                  <a:gd name="T32" fmla="*/ 2147483647 w 570"/>
                  <a:gd name="T33" fmla="*/ 2147483647 h 372"/>
                  <a:gd name="T34" fmla="*/ 2147483647 w 570"/>
                  <a:gd name="T35" fmla="*/ 2147483647 h 372"/>
                  <a:gd name="T36" fmla="*/ 2147483647 w 570"/>
                  <a:gd name="T37" fmla="*/ 2147483647 h 372"/>
                  <a:gd name="T38" fmla="*/ 2147483647 w 570"/>
                  <a:gd name="T39" fmla="*/ 2147483647 h 372"/>
                  <a:gd name="T40" fmla="*/ 2147483647 w 570"/>
                  <a:gd name="T41" fmla="*/ 2147483647 h 372"/>
                  <a:gd name="T42" fmla="*/ 2147483647 w 570"/>
                  <a:gd name="T43" fmla="*/ 2147483647 h 372"/>
                  <a:gd name="T44" fmla="*/ 2147483647 w 570"/>
                  <a:gd name="T45" fmla="*/ 2147483647 h 372"/>
                  <a:gd name="T46" fmla="*/ 2147483647 w 570"/>
                  <a:gd name="T47" fmla="*/ 2147483647 h 372"/>
                  <a:gd name="T48" fmla="*/ 2147483647 w 570"/>
                  <a:gd name="T49" fmla="*/ 2147483647 h 372"/>
                  <a:gd name="T50" fmla="*/ 2147483647 w 570"/>
                  <a:gd name="T51" fmla="*/ 2147483647 h 372"/>
                  <a:gd name="T52" fmla="*/ 2147483647 w 570"/>
                  <a:gd name="T53" fmla="*/ 2147483647 h 372"/>
                  <a:gd name="T54" fmla="*/ 2147483647 w 570"/>
                  <a:gd name="T55" fmla="*/ 2147483647 h 372"/>
                  <a:gd name="T56" fmla="*/ 2147483647 w 570"/>
                  <a:gd name="T57" fmla="*/ 0 h 372"/>
                  <a:gd name="T58" fmla="*/ 2147483647 w 570"/>
                  <a:gd name="T59" fmla="*/ 2147483647 h 372"/>
                  <a:gd name="T60" fmla="*/ 2147483647 w 570"/>
                  <a:gd name="T61" fmla="*/ 2147483647 h 372"/>
                  <a:gd name="T62" fmla="*/ 2147483647 w 570"/>
                  <a:gd name="T63" fmla="*/ 2147483647 h 372"/>
                  <a:gd name="T64" fmla="*/ 2147483647 w 570"/>
                  <a:gd name="T65" fmla="*/ 2147483647 h 372"/>
                  <a:gd name="T66" fmla="*/ 2147483647 w 570"/>
                  <a:gd name="T67" fmla="*/ 2147483647 h 372"/>
                  <a:gd name="T68" fmla="*/ 2147483647 w 570"/>
                  <a:gd name="T69" fmla="*/ 2147483647 h 372"/>
                  <a:gd name="T70" fmla="*/ 2147483647 w 570"/>
                  <a:gd name="T71" fmla="*/ 2147483647 h 372"/>
                  <a:gd name="T72" fmla="*/ 2147483647 w 570"/>
                  <a:gd name="T73" fmla="*/ 2147483647 h 372"/>
                  <a:gd name="T74" fmla="*/ 2147483647 w 570"/>
                  <a:gd name="T75" fmla="*/ 2147483647 h 372"/>
                  <a:gd name="T76" fmla="*/ 2147483647 w 570"/>
                  <a:gd name="T77" fmla="*/ 2147483647 h 372"/>
                  <a:gd name="T78" fmla="*/ 2147483647 w 570"/>
                  <a:gd name="T79" fmla="*/ 2147483647 h 372"/>
                  <a:gd name="T80" fmla="*/ 2147483647 w 570"/>
                  <a:gd name="T81" fmla="*/ 2147483647 h 372"/>
                  <a:gd name="T82" fmla="*/ 2147483647 w 570"/>
                  <a:gd name="T83" fmla="*/ 2147483647 h 372"/>
                  <a:gd name="T84" fmla="*/ 2147483647 w 570"/>
                  <a:gd name="T85" fmla="*/ 2147483647 h 372"/>
                  <a:gd name="T86" fmla="*/ 2147483647 w 570"/>
                  <a:gd name="T87" fmla="*/ 2147483647 h 372"/>
                  <a:gd name="T88" fmla="*/ 2147483647 w 570"/>
                  <a:gd name="T89" fmla="*/ 2147483647 h 372"/>
                  <a:gd name="T90" fmla="*/ 2147483647 w 570"/>
                  <a:gd name="T91" fmla="*/ 2147483647 h 372"/>
                  <a:gd name="T92" fmla="*/ 2147483647 w 570"/>
                  <a:gd name="T93" fmla="*/ 2147483647 h 372"/>
                  <a:gd name="T94" fmla="*/ 2147483647 w 570"/>
                  <a:gd name="T95" fmla="*/ 2147483647 h 372"/>
                  <a:gd name="T96" fmla="*/ 2147483647 w 570"/>
                  <a:gd name="T97" fmla="*/ 2147483647 h 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0"/>
                  <a:gd name="T148" fmla="*/ 0 h 372"/>
                  <a:gd name="T149" fmla="*/ 570 w 570"/>
                  <a:gd name="T150" fmla="*/ 372 h 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0" h="372">
                    <a:moveTo>
                      <a:pt x="24" y="312"/>
                    </a:moveTo>
                    <a:lnTo>
                      <a:pt x="24" y="342"/>
                    </a:lnTo>
                    <a:lnTo>
                      <a:pt x="30" y="354"/>
                    </a:lnTo>
                    <a:lnTo>
                      <a:pt x="36" y="360"/>
                    </a:lnTo>
                    <a:lnTo>
                      <a:pt x="48" y="360"/>
                    </a:lnTo>
                    <a:lnTo>
                      <a:pt x="60" y="354"/>
                    </a:lnTo>
                    <a:lnTo>
                      <a:pt x="72" y="342"/>
                    </a:lnTo>
                    <a:lnTo>
                      <a:pt x="72" y="336"/>
                    </a:lnTo>
                    <a:lnTo>
                      <a:pt x="108" y="336"/>
                    </a:lnTo>
                    <a:lnTo>
                      <a:pt x="120" y="330"/>
                    </a:lnTo>
                    <a:lnTo>
                      <a:pt x="126" y="324"/>
                    </a:lnTo>
                    <a:lnTo>
                      <a:pt x="174" y="324"/>
                    </a:lnTo>
                    <a:lnTo>
                      <a:pt x="174" y="330"/>
                    </a:lnTo>
                    <a:lnTo>
                      <a:pt x="180" y="336"/>
                    </a:lnTo>
                    <a:lnTo>
                      <a:pt x="216" y="336"/>
                    </a:lnTo>
                    <a:lnTo>
                      <a:pt x="240" y="342"/>
                    </a:lnTo>
                    <a:lnTo>
                      <a:pt x="258" y="354"/>
                    </a:lnTo>
                    <a:lnTo>
                      <a:pt x="264" y="348"/>
                    </a:lnTo>
                    <a:lnTo>
                      <a:pt x="282" y="360"/>
                    </a:lnTo>
                    <a:lnTo>
                      <a:pt x="294" y="348"/>
                    </a:lnTo>
                    <a:lnTo>
                      <a:pt x="300" y="360"/>
                    </a:lnTo>
                    <a:lnTo>
                      <a:pt x="318" y="354"/>
                    </a:lnTo>
                    <a:lnTo>
                      <a:pt x="324" y="360"/>
                    </a:lnTo>
                    <a:lnTo>
                      <a:pt x="336" y="354"/>
                    </a:lnTo>
                    <a:lnTo>
                      <a:pt x="348" y="366"/>
                    </a:lnTo>
                    <a:lnTo>
                      <a:pt x="348" y="360"/>
                    </a:lnTo>
                    <a:lnTo>
                      <a:pt x="354" y="354"/>
                    </a:lnTo>
                    <a:lnTo>
                      <a:pt x="372" y="354"/>
                    </a:lnTo>
                    <a:lnTo>
                      <a:pt x="378" y="360"/>
                    </a:lnTo>
                    <a:lnTo>
                      <a:pt x="378" y="372"/>
                    </a:lnTo>
                    <a:lnTo>
                      <a:pt x="384" y="372"/>
                    </a:lnTo>
                    <a:lnTo>
                      <a:pt x="396" y="366"/>
                    </a:lnTo>
                    <a:lnTo>
                      <a:pt x="420" y="366"/>
                    </a:lnTo>
                    <a:lnTo>
                      <a:pt x="426" y="372"/>
                    </a:lnTo>
                    <a:lnTo>
                      <a:pt x="444" y="372"/>
                    </a:lnTo>
                    <a:lnTo>
                      <a:pt x="450" y="366"/>
                    </a:lnTo>
                    <a:lnTo>
                      <a:pt x="450" y="354"/>
                    </a:lnTo>
                    <a:lnTo>
                      <a:pt x="444" y="348"/>
                    </a:lnTo>
                    <a:lnTo>
                      <a:pt x="450" y="336"/>
                    </a:lnTo>
                    <a:lnTo>
                      <a:pt x="456" y="330"/>
                    </a:lnTo>
                    <a:lnTo>
                      <a:pt x="468" y="324"/>
                    </a:lnTo>
                    <a:lnTo>
                      <a:pt x="474" y="312"/>
                    </a:lnTo>
                    <a:lnTo>
                      <a:pt x="498" y="312"/>
                    </a:lnTo>
                    <a:lnTo>
                      <a:pt x="516" y="318"/>
                    </a:lnTo>
                    <a:lnTo>
                      <a:pt x="516" y="300"/>
                    </a:lnTo>
                    <a:lnTo>
                      <a:pt x="510" y="288"/>
                    </a:lnTo>
                    <a:lnTo>
                      <a:pt x="504" y="282"/>
                    </a:lnTo>
                    <a:lnTo>
                      <a:pt x="504" y="264"/>
                    </a:lnTo>
                    <a:lnTo>
                      <a:pt x="480" y="240"/>
                    </a:lnTo>
                    <a:lnTo>
                      <a:pt x="480" y="234"/>
                    </a:lnTo>
                    <a:lnTo>
                      <a:pt x="486" y="228"/>
                    </a:lnTo>
                    <a:lnTo>
                      <a:pt x="510" y="228"/>
                    </a:lnTo>
                    <a:lnTo>
                      <a:pt x="510" y="234"/>
                    </a:lnTo>
                    <a:lnTo>
                      <a:pt x="516" y="234"/>
                    </a:lnTo>
                    <a:lnTo>
                      <a:pt x="522" y="240"/>
                    </a:lnTo>
                    <a:lnTo>
                      <a:pt x="528" y="240"/>
                    </a:lnTo>
                    <a:lnTo>
                      <a:pt x="552" y="228"/>
                    </a:lnTo>
                    <a:lnTo>
                      <a:pt x="558" y="216"/>
                    </a:lnTo>
                    <a:lnTo>
                      <a:pt x="570" y="210"/>
                    </a:lnTo>
                    <a:lnTo>
                      <a:pt x="546" y="198"/>
                    </a:lnTo>
                    <a:lnTo>
                      <a:pt x="552" y="192"/>
                    </a:lnTo>
                    <a:lnTo>
                      <a:pt x="552" y="186"/>
                    </a:lnTo>
                    <a:lnTo>
                      <a:pt x="546" y="186"/>
                    </a:lnTo>
                    <a:lnTo>
                      <a:pt x="540" y="180"/>
                    </a:lnTo>
                    <a:lnTo>
                      <a:pt x="504" y="180"/>
                    </a:lnTo>
                    <a:lnTo>
                      <a:pt x="504" y="156"/>
                    </a:lnTo>
                    <a:lnTo>
                      <a:pt x="474" y="144"/>
                    </a:lnTo>
                    <a:lnTo>
                      <a:pt x="474" y="132"/>
                    </a:lnTo>
                    <a:lnTo>
                      <a:pt x="456" y="114"/>
                    </a:lnTo>
                    <a:lnTo>
                      <a:pt x="444" y="108"/>
                    </a:lnTo>
                    <a:lnTo>
                      <a:pt x="438" y="102"/>
                    </a:lnTo>
                    <a:lnTo>
                      <a:pt x="444" y="84"/>
                    </a:lnTo>
                    <a:lnTo>
                      <a:pt x="432" y="66"/>
                    </a:lnTo>
                    <a:lnTo>
                      <a:pt x="438" y="60"/>
                    </a:lnTo>
                    <a:lnTo>
                      <a:pt x="438" y="48"/>
                    </a:lnTo>
                    <a:lnTo>
                      <a:pt x="432" y="42"/>
                    </a:lnTo>
                    <a:lnTo>
                      <a:pt x="396" y="24"/>
                    </a:lnTo>
                    <a:lnTo>
                      <a:pt x="390" y="18"/>
                    </a:lnTo>
                    <a:lnTo>
                      <a:pt x="384" y="18"/>
                    </a:lnTo>
                    <a:lnTo>
                      <a:pt x="354" y="36"/>
                    </a:lnTo>
                    <a:lnTo>
                      <a:pt x="348" y="18"/>
                    </a:lnTo>
                    <a:lnTo>
                      <a:pt x="312" y="12"/>
                    </a:lnTo>
                    <a:lnTo>
                      <a:pt x="300" y="18"/>
                    </a:lnTo>
                    <a:lnTo>
                      <a:pt x="300" y="12"/>
                    </a:lnTo>
                    <a:lnTo>
                      <a:pt x="294" y="6"/>
                    </a:lnTo>
                    <a:lnTo>
                      <a:pt x="276" y="6"/>
                    </a:lnTo>
                    <a:lnTo>
                      <a:pt x="270" y="0"/>
                    </a:lnTo>
                    <a:lnTo>
                      <a:pt x="258" y="0"/>
                    </a:lnTo>
                    <a:lnTo>
                      <a:pt x="252" y="6"/>
                    </a:lnTo>
                    <a:lnTo>
                      <a:pt x="246" y="18"/>
                    </a:lnTo>
                    <a:lnTo>
                      <a:pt x="240" y="24"/>
                    </a:lnTo>
                    <a:lnTo>
                      <a:pt x="234" y="24"/>
                    </a:lnTo>
                    <a:lnTo>
                      <a:pt x="228" y="30"/>
                    </a:lnTo>
                    <a:lnTo>
                      <a:pt x="222" y="24"/>
                    </a:lnTo>
                    <a:lnTo>
                      <a:pt x="198" y="24"/>
                    </a:lnTo>
                    <a:lnTo>
                      <a:pt x="192" y="30"/>
                    </a:lnTo>
                    <a:lnTo>
                      <a:pt x="180" y="36"/>
                    </a:lnTo>
                    <a:lnTo>
                      <a:pt x="174" y="42"/>
                    </a:lnTo>
                    <a:lnTo>
                      <a:pt x="174" y="54"/>
                    </a:lnTo>
                    <a:lnTo>
                      <a:pt x="192" y="72"/>
                    </a:lnTo>
                    <a:lnTo>
                      <a:pt x="186" y="78"/>
                    </a:lnTo>
                    <a:lnTo>
                      <a:pt x="168" y="78"/>
                    </a:lnTo>
                    <a:lnTo>
                      <a:pt x="162" y="72"/>
                    </a:lnTo>
                    <a:lnTo>
                      <a:pt x="156" y="72"/>
                    </a:lnTo>
                    <a:lnTo>
                      <a:pt x="162" y="90"/>
                    </a:lnTo>
                    <a:lnTo>
                      <a:pt x="144" y="90"/>
                    </a:lnTo>
                    <a:lnTo>
                      <a:pt x="138" y="96"/>
                    </a:lnTo>
                    <a:lnTo>
                      <a:pt x="138" y="102"/>
                    </a:lnTo>
                    <a:lnTo>
                      <a:pt x="144" y="114"/>
                    </a:lnTo>
                    <a:lnTo>
                      <a:pt x="144" y="120"/>
                    </a:lnTo>
                    <a:lnTo>
                      <a:pt x="132" y="120"/>
                    </a:lnTo>
                    <a:lnTo>
                      <a:pt x="132" y="126"/>
                    </a:lnTo>
                    <a:lnTo>
                      <a:pt x="138" y="132"/>
                    </a:lnTo>
                    <a:lnTo>
                      <a:pt x="138" y="144"/>
                    </a:lnTo>
                    <a:lnTo>
                      <a:pt x="144" y="150"/>
                    </a:lnTo>
                    <a:lnTo>
                      <a:pt x="144" y="156"/>
                    </a:lnTo>
                    <a:lnTo>
                      <a:pt x="132" y="156"/>
                    </a:lnTo>
                    <a:lnTo>
                      <a:pt x="138" y="150"/>
                    </a:lnTo>
                    <a:lnTo>
                      <a:pt x="138" y="144"/>
                    </a:lnTo>
                    <a:lnTo>
                      <a:pt x="120" y="144"/>
                    </a:lnTo>
                    <a:lnTo>
                      <a:pt x="108" y="150"/>
                    </a:lnTo>
                    <a:lnTo>
                      <a:pt x="102" y="156"/>
                    </a:lnTo>
                    <a:lnTo>
                      <a:pt x="96" y="168"/>
                    </a:lnTo>
                    <a:lnTo>
                      <a:pt x="84" y="156"/>
                    </a:lnTo>
                    <a:lnTo>
                      <a:pt x="84" y="174"/>
                    </a:lnTo>
                    <a:lnTo>
                      <a:pt x="54" y="174"/>
                    </a:lnTo>
                    <a:lnTo>
                      <a:pt x="54" y="168"/>
                    </a:lnTo>
                    <a:lnTo>
                      <a:pt x="48" y="162"/>
                    </a:lnTo>
                    <a:lnTo>
                      <a:pt x="42" y="162"/>
                    </a:lnTo>
                    <a:lnTo>
                      <a:pt x="30" y="168"/>
                    </a:lnTo>
                    <a:lnTo>
                      <a:pt x="18" y="168"/>
                    </a:lnTo>
                    <a:lnTo>
                      <a:pt x="12" y="174"/>
                    </a:lnTo>
                    <a:lnTo>
                      <a:pt x="6" y="174"/>
                    </a:lnTo>
                    <a:lnTo>
                      <a:pt x="12" y="186"/>
                    </a:lnTo>
                    <a:lnTo>
                      <a:pt x="18" y="192"/>
                    </a:lnTo>
                    <a:lnTo>
                      <a:pt x="18" y="204"/>
                    </a:lnTo>
                    <a:lnTo>
                      <a:pt x="24" y="210"/>
                    </a:lnTo>
                    <a:lnTo>
                      <a:pt x="36" y="234"/>
                    </a:lnTo>
                    <a:lnTo>
                      <a:pt x="42" y="240"/>
                    </a:lnTo>
                    <a:lnTo>
                      <a:pt x="42" y="246"/>
                    </a:lnTo>
                    <a:lnTo>
                      <a:pt x="36" y="252"/>
                    </a:lnTo>
                    <a:lnTo>
                      <a:pt x="36" y="264"/>
                    </a:lnTo>
                    <a:lnTo>
                      <a:pt x="12" y="270"/>
                    </a:lnTo>
                    <a:lnTo>
                      <a:pt x="12" y="288"/>
                    </a:lnTo>
                    <a:lnTo>
                      <a:pt x="0" y="288"/>
                    </a:lnTo>
                    <a:lnTo>
                      <a:pt x="0" y="294"/>
                    </a:lnTo>
                    <a:lnTo>
                      <a:pt x="6" y="300"/>
                    </a:lnTo>
                    <a:lnTo>
                      <a:pt x="12" y="300"/>
                    </a:lnTo>
                    <a:lnTo>
                      <a:pt x="24" y="31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8" name="Austria" descr="© INSCALE GmbH, 05.05.2010&#10;http://www.presentationload.com/">
                <a:extLst>
                  <a:ext uri="{FF2B5EF4-FFF2-40B4-BE49-F238E27FC236}">
                    <a16:creationId xmlns:a16="http://schemas.microsoft.com/office/drawing/2014/main" id="{827B71EF-341F-79CE-4845-83A1D3F8560B}"/>
                  </a:ext>
                </a:extLst>
              </p:cNvPr>
              <p:cNvSpPr>
                <a:spLocks/>
              </p:cNvSpPr>
              <p:nvPr/>
            </p:nvSpPr>
            <p:spPr bwMode="gray">
              <a:xfrm>
                <a:off x="5854724" y="2173328"/>
                <a:ext cx="215756" cy="95891"/>
              </a:xfrm>
              <a:custGeom>
                <a:avLst/>
                <a:gdLst>
                  <a:gd name="T0" fmla="*/ 2147483647 w 456"/>
                  <a:gd name="T1" fmla="*/ 2147483647 h 204"/>
                  <a:gd name="T2" fmla="*/ 2147483647 w 456"/>
                  <a:gd name="T3" fmla="*/ 2147483647 h 204"/>
                  <a:gd name="T4" fmla="*/ 2147483647 w 456"/>
                  <a:gd name="T5" fmla="*/ 2147483647 h 204"/>
                  <a:gd name="T6" fmla="*/ 2147483647 w 456"/>
                  <a:gd name="T7" fmla="*/ 2147483647 h 204"/>
                  <a:gd name="T8" fmla="*/ 2147483647 w 456"/>
                  <a:gd name="T9" fmla="*/ 2147483647 h 204"/>
                  <a:gd name="T10" fmla="*/ 2147483647 w 456"/>
                  <a:gd name="T11" fmla="*/ 2147483647 h 204"/>
                  <a:gd name="T12" fmla="*/ 2147483647 w 456"/>
                  <a:gd name="T13" fmla="*/ 2147483647 h 204"/>
                  <a:gd name="T14" fmla="*/ 2147483647 w 456"/>
                  <a:gd name="T15" fmla="*/ 0 h 204"/>
                  <a:gd name="T16" fmla="*/ 2147483647 w 456"/>
                  <a:gd name="T17" fmla="*/ 2147483647 h 204"/>
                  <a:gd name="T18" fmla="*/ 2147483647 w 456"/>
                  <a:gd name="T19" fmla="*/ 2147483647 h 204"/>
                  <a:gd name="T20" fmla="*/ 2147483647 w 456"/>
                  <a:gd name="T21" fmla="*/ 2147483647 h 204"/>
                  <a:gd name="T22" fmla="*/ 2147483647 w 456"/>
                  <a:gd name="T23" fmla="*/ 2147483647 h 204"/>
                  <a:gd name="T24" fmla="*/ 2147483647 w 456"/>
                  <a:gd name="T25" fmla="*/ 2147483647 h 204"/>
                  <a:gd name="T26" fmla="*/ 2147483647 w 456"/>
                  <a:gd name="T27" fmla="*/ 2147483647 h 204"/>
                  <a:gd name="T28" fmla="*/ 2147483647 w 456"/>
                  <a:gd name="T29" fmla="*/ 2147483647 h 204"/>
                  <a:gd name="T30" fmla="*/ 2147483647 w 456"/>
                  <a:gd name="T31" fmla="*/ 2147483647 h 204"/>
                  <a:gd name="T32" fmla="*/ 2147483647 w 456"/>
                  <a:gd name="T33" fmla="*/ 2147483647 h 204"/>
                  <a:gd name="T34" fmla="*/ 2147483647 w 456"/>
                  <a:gd name="T35" fmla="*/ 2147483647 h 204"/>
                  <a:gd name="T36" fmla="*/ 2147483647 w 456"/>
                  <a:gd name="T37" fmla="*/ 2147483647 h 204"/>
                  <a:gd name="T38" fmla="*/ 2147483647 w 456"/>
                  <a:gd name="T39" fmla="*/ 2147483647 h 204"/>
                  <a:gd name="T40" fmla="*/ 2147483647 w 456"/>
                  <a:gd name="T41" fmla="*/ 2147483647 h 204"/>
                  <a:gd name="T42" fmla="*/ 2147483647 w 456"/>
                  <a:gd name="T43" fmla="*/ 2147483647 h 204"/>
                  <a:gd name="T44" fmla="*/ 2147483647 w 456"/>
                  <a:gd name="T45" fmla="*/ 2147483647 h 204"/>
                  <a:gd name="T46" fmla="*/ 2147483647 w 456"/>
                  <a:gd name="T47" fmla="*/ 2147483647 h 204"/>
                  <a:gd name="T48" fmla="*/ 2147483647 w 456"/>
                  <a:gd name="T49" fmla="*/ 2147483647 h 204"/>
                  <a:gd name="T50" fmla="*/ 2147483647 w 456"/>
                  <a:gd name="T51" fmla="*/ 2147483647 h 204"/>
                  <a:gd name="T52" fmla="*/ 2147483647 w 456"/>
                  <a:gd name="T53" fmla="*/ 2147483647 h 204"/>
                  <a:gd name="T54" fmla="*/ 0 w 456"/>
                  <a:gd name="T55" fmla="*/ 2147483647 h 204"/>
                  <a:gd name="T56" fmla="*/ 2147483647 w 456"/>
                  <a:gd name="T57" fmla="*/ 2147483647 h 204"/>
                  <a:gd name="T58" fmla="*/ 2147483647 w 456"/>
                  <a:gd name="T59" fmla="*/ 2147483647 h 204"/>
                  <a:gd name="T60" fmla="*/ 2147483647 w 456"/>
                  <a:gd name="T61" fmla="*/ 2147483647 h 204"/>
                  <a:gd name="T62" fmla="*/ 2147483647 w 456"/>
                  <a:gd name="T63" fmla="*/ 2147483647 h 204"/>
                  <a:gd name="T64" fmla="*/ 2147483647 w 456"/>
                  <a:gd name="T65" fmla="*/ 2147483647 h 204"/>
                  <a:gd name="T66" fmla="*/ 2147483647 w 456"/>
                  <a:gd name="T67" fmla="*/ 2147483647 h 204"/>
                  <a:gd name="T68" fmla="*/ 2147483647 w 456"/>
                  <a:gd name="T69" fmla="*/ 2147483647 h 204"/>
                  <a:gd name="T70" fmla="*/ 2147483647 w 456"/>
                  <a:gd name="T71" fmla="*/ 2147483647 h 204"/>
                  <a:gd name="T72" fmla="*/ 2147483647 w 456"/>
                  <a:gd name="T73" fmla="*/ 2147483647 h 204"/>
                  <a:gd name="T74" fmla="*/ 2147483647 w 456"/>
                  <a:gd name="T75" fmla="*/ 2147483647 h 204"/>
                  <a:gd name="T76" fmla="*/ 2147483647 w 456"/>
                  <a:gd name="T77" fmla="*/ 2147483647 h 204"/>
                  <a:gd name="T78" fmla="*/ 2147483647 w 456"/>
                  <a:gd name="T79" fmla="*/ 2147483647 h 204"/>
                  <a:gd name="T80" fmla="*/ 2147483647 w 456"/>
                  <a:gd name="T81" fmla="*/ 2147483647 h 204"/>
                  <a:gd name="T82" fmla="*/ 2147483647 w 456"/>
                  <a:gd name="T83" fmla="*/ 2147483647 h 204"/>
                  <a:gd name="T84" fmla="*/ 2147483647 w 456"/>
                  <a:gd name="T85" fmla="*/ 2147483647 h 204"/>
                  <a:gd name="T86" fmla="*/ 2147483647 w 456"/>
                  <a:gd name="T87" fmla="*/ 2147483647 h 204"/>
                  <a:gd name="T88" fmla="*/ 2147483647 w 456"/>
                  <a:gd name="T89" fmla="*/ 2147483647 h 204"/>
                  <a:gd name="T90" fmla="*/ 2147483647 w 456"/>
                  <a:gd name="T91" fmla="*/ 214748364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6"/>
                  <a:gd name="T139" fmla="*/ 0 h 204"/>
                  <a:gd name="T140" fmla="*/ 456 w 456"/>
                  <a:gd name="T141" fmla="*/ 204 h 20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6" h="204">
                    <a:moveTo>
                      <a:pt x="456" y="102"/>
                    </a:moveTo>
                    <a:lnTo>
                      <a:pt x="456" y="60"/>
                    </a:lnTo>
                    <a:lnTo>
                      <a:pt x="450" y="60"/>
                    </a:lnTo>
                    <a:lnTo>
                      <a:pt x="450" y="48"/>
                    </a:lnTo>
                    <a:lnTo>
                      <a:pt x="456" y="24"/>
                    </a:lnTo>
                    <a:lnTo>
                      <a:pt x="444" y="18"/>
                    </a:lnTo>
                    <a:lnTo>
                      <a:pt x="438" y="18"/>
                    </a:lnTo>
                    <a:lnTo>
                      <a:pt x="432" y="12"/>
                    </a:lnTo>
                    <a:lnTo>
                      <a:pt x="420" y="12"/>
                    </a:lnTo>
                    <a:lnTo>
                      <a:pt x="414" y="18"/>
                    </a:lnTo>
                    <a:lnTo>
                      <a:pt x="402" y="24"/>
                    </a:lnTo>
                    <a:lnTo>
                      <a:pt x="390" y="12"/>
                    </a:lnTo>
                    <a:lnTo>
                      <a:pt x="378" y="18"/>
                    </a:lnTo>
                    <a:lnTo>
                      <a:pt x="366" y="6"/>
                    </a:lnTo>
                    <a:lnTo>
                      <a:pt x="354" y="0"/>
                    </a:lnTo>
                    <a:lnTo>
                      <a:pt x="336" y="0"/>
                    </a:lnTo>
                    <a:lnTo>
                      <a:pt x="330" y="6"/>
                    </a:lnTo>
                    <a:lnTo>
                      <a:pt x="324" y="18"/>
                    </a:lnTo>
                    <a:lnTo>
                      <a:pt x="318" y="18"/>
                    </a:lnTo>
                    <a:lnTo>
                      <a:pt x="318" y="36"/>
                    </a:lnTo>
                    <a:lnTo>
                      <a:pt x="306" y="30"/>
                    </a:lnTo>
                    <a:lnTo>
                      <a:pt x="300" y="30"/>
                    </a:lnTo>
                    <a:lnTo>
                      <a:pt x="288" y="36"/>
                    </a:lnTo>
                    <a:lnTo>
                      <a:pt x="276" y="36"/>
                    </a:lnTo>
                    <a:lnTo>
                      <a:pt x="258" y="18"/>
                    </a:lnTo>
                    <a:lnTo>
                      <a:pt x="252" y="36"/>
                    </a:lnTo>
                    <a:lnTo>
                      <a:pt x="234" y="36"/>
                    </a:lnTo>
                    <a:lnTo>
                      <a:pt x="240" y="48"/>
                    </a:lnTo>
                    <a:lnTo>
                      <a:pt x="240" y="66"/>
                    </a:lnTo>
                    <a:lnTo>
                      <a:pt x="234" y="66"/>
                    </a:lnTo>
                    <a:lnTo>
                      <a:pt x="228" y="60"/>
                    </a:lnTo>
                    <a:lnTo>
                      <a:pt x="210" y="60"/>
                    </a:lnTo>
                    <a:lnTo>
                      <a:pt x="204" y="66"/>
                    </a:lnTo>
                    <a:lnTo>
                      <a:pt x="204" y="72"/>
                    </a:lnTo>
                    <a:lnTo>
                      <a:pt x="198" y="78"/>
                    </a:lnTo>
                    <a:lnTo>
                      <a:pt x="198" y="84"/>
                    </a:lnTo>
                    <a:lnTo>
                      <a:pt x="210" y="84"/>
                    </a:lnTo>
                    <a:lnTo>
                      <a:pt x="210" y="126"/>
                    </a:lnTo>
                    <a:lnTo>
                      <a:pt x="204" y="126"/>
                    </a:lnTo>
                    <a:lnTo>
                      <a:pt x="192" y="114"/>
                    </a:lnTo>
                    <a:lnTo>
                      <a:pt x="174" y="108"/>
                    </a:lnTo>
                    <a:lnTo>
                      <a:pt x="162" y="102"/>
                    </a:lnTo>
                    <a:lnTo>
                      <a:pt x="144" y="114"/>
                    </a:lnTo>
                    <a:lnTo>
                      <a:pt x="126" y="114"/>
                    </a:lnTo>
                    <a:lnTo>
                      <a:pt x="108" y="126"/>
                    </a:lnTo>
                    <a:lnTo>
                      <a:pt x="102" y="132"/>
                    </a:lnTo>
                    <a:lnTo>
                      <a:pt x="84" y="132"/>
                    </a:lnTo>
                    <a:lnTo>
                      <a:pt x="66" y="114"/>
                    </a:lnTo>
                    <a:lnTo>
                      <a:pt x="48" y="114"/>
                    </a:lnTo>
                    <a:lnTo>
                      <a:pt x="48" y="126"/>
                    </a:lnTo>
                    <a:lnTo>
                      <a:pt x="42" y="132"/>
                    </a:lnTo>
                    <a:lnTo>
                      <a:pt x="30" y="132"/>
                    </a:lnTo>
                    <a:lnTo>
                      <a:pt x="30" y="126"/>
                    </a:lnTo>
                    <a:lnTo>
                      <a:pt x="24" y="120"/>
                    </a:lnTo>
                    <a:lnTo>
                      <a:pt x="0" y="120"/>
                    </a:lnTo>
                    <a:lnTo>
                      <a:pt x="0" y="156"/>
                    </a:lnTo>
                    <a:lnTo>
                      <a:pt x="18" y="156"/>
                    </a:lnTo>
                    <a:lnTo>
                      <a:pt x="18" y="174"/>
                    </a:lnTo>
                    <a:lnTo>
                      <a:pt x="24" y="174"/>
                    </a:lnTo>
                    <a:lnTo>
                      <a:pt x="42" y="156"/>
                    </a:lnTo>
                    <a:lnTo>
                      <a:pt x="48" y="156"/>
                    </a:lnTo>
                    <a:lnTo>
                      <a:pt x="60" y="168"/>
                    </a:lnTo>
                    <a:lnTo>
                      <a:pt x="60" y="174"/>
                    </a:lnTo>
                    <a:lnTo>
                      <a:pt x="72" y="174"/>
                    </a:lnTo>
                    <a:lnTo>
                      <a:pt x="84" y="180"/>
                    </a:lnTo>
                    <a:lnTo>
                      <a:pt x="96" y="162"/>
                    </a:lnTo>
                    <a:lnTo>
                      <a:pt x="138" y="162"/>
                    </a:lnTo>
                    <a:lnTo>
                      <a:pt x="138" y="156"/>
                    </a:lnTo>
                    <a:lnTo>
                      <a:pt x="144" y="150"/>
                    </a:lnTo>
                    <a:lnTo>
                      <a:pt x="162" y="150"/>
                    </a:lnTo>
                    <a:lnTo>
                      <a:pt x="168" y="156"/>
                    </a:lnTo>
                    <a:lnTo>
                      <a:pt x="168" y="174"/>
                    </a:lnTo>
                    <a:lnTo>
                      <a:pt x="180" y="174"/>
                    </a:lnTo>
                    <a:lnTo>
                      <a:pt x="186" y="192"/>
                    </a:lnTo>
                    <a:lnTo>
                      <a:pt x="240" y="192"/>
                    </a:lnTo>
                    <a:lnTo>
                      <a:pt x="240" y="204"/>
                    </a:lnTo>
                    <a:lnTo>
                      <a:pt x="258" y="204"/>
                    </a:lnTo>
                    <a:lnTo>
                      <a:pt x="264" y="198"/>
                    </a:lnTo>
                    <a:lnTo>
                      <a:pt x="282" y="198"/>
                    </a:lnTo>
                    <a:lnTo>
                      <a:pt x="288" y="204"/>
                    </a:lnTo>
                    <a:lnTo>
                      <a:pt x="318" y="204"/>
                    </a:lnTo>
                    <a:lnTo>
                      <a:pt x="318" y="192"/>
                    </a:lnTo>
                    <a:lnTo>
                      <a:pt x="366" y="192"/>
                    </a:lnTo>
                    <a:lnTo>
                      <a:pt x="378" y="186"/>
                    </a:lnTo>
                    <a:lnTo>
                      <a:pt x="402" y="192"/>
                    </a:lnTo>
                    <a:lnTo>
                      <a:pt x="414" y="156"/>
                    </a:lnTo>
                    <a:lnTo>
                      <a:pt x="432" y="156"/>
                    </a:lnTo>
                    <a:lnTo>
                      <a:pt x="432" y="132"/>
                    </a:lnTo>
                    <a:lnTo>
                      <a:pt x="444" y="114"/>
                    </a:lnTo>
                    <a:lnTo>
                      <a:pt x="432" y="114"/>
                    </a:lnTo>
                    <a:lnTo>
                      <a:pt x="438" y="102"/>
                    </a:lnTo>
                    <a:lnTo>
                      <a:pt x="456" y="10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9" name="Andorra" descr="© INSCALE GmbH, 05.05.2010&#10;http://www.presentationload.com/">
                <a:extLst>
                  <a:ext uri="{FF2B5EF4-FFF2-40B4-BE49-F238E27FC236}">
                    <a16:creationId xmlns:a16="http://schemas.microsoft.com/office/drawing/2014/main" id="{7358D5C5-675A-25E9-39D1-BE32A9C9F9A7}"/>
                  </a:ext>
                </a:extLst>
              </p:cNvPr>
              <p:cNvSpPr>
                <a:spLocks/>
              </p:cNvSpPr>
              <p:nvPr/>
            </p:nvSpPr>
            <p:spPr bwMode="gray">
              <a:xfrm>
                <a:off x="5603931" y="2411214"/>
                <a:ext cx="14753" cy="7376"/>
              </a:xfrm>
              <a:custGeom>
                <a:avLst/>
                <a:gdLst>
                  <a:gd name="T0" fmla="*/ 2147483647 w 30"/>
                  <a:gd name="T1" fmla="*/ 2147483647 h 18"/>
                  <a:gd name="T2" fmla="*/ 2147483647 w 30"/>
                  <a:gd name="T3" fmla="*/ 2147483647 h 18"/>
                  <a:gd name="T4" fmla="*/ 2147483647 w 30"/>
                  <a:gd name="T5" fmla="*/ 2147483647 h 18"/>
                  <a:gd name="T6" fmla="*/ 2147483647 w 30"/>
                  <a:gd name="T7" fmla="*/ 0 h 18"/>
                  <a:gd name="T8" fmla="*/ 0 w 30"/>
                  <a:gd name="T9" fmla="*/ 0 h 18"/>
                  <a:gd name="T10" fmla="*/ 2147483647 w 30"/>
                  <a:gd name="T11" fmla="*/ 2147483647 h 18"/>
                  <a:gd name="T12" fmla="*/ 0 60000 65536"/>
                  <a:gd name="T13" fmla="*/ 0 60000 65536"/>
                  <a:gd name="T14" fmla="*/ 0 60000 65536"/>
                  <a:gd name="T15" fmla="*/ 0 60000 65536"/>
                  <a:gd name="T16" fmla="*/ 0 60000 65536"/>
                  <a:gd name="T17" fmla="*/ 0 60000 65536"/>
                  <a:gd name="T18" fmla="*/ 0 w 30"/>
                  <a:gd name="T19" fmla="*/ 0 h 18"/>
                  <a:gd name="T20" fmla="*/ 30 w 3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30" h="18">
                    <a:moveTo>
                      <a:pt x="6" y="18"/>
                    </a:moveTo>
                    <a:lnTo>
                      <a:pt x="18" y="12"/>
                    </a:lnTo>
                    <a:lnTo>
                      <a:pt x="30" y="12"/>
                    </a:lnTo>
                    <a:lnTo>
                      <a:pt x="30" y="0"/>
                    </a:lnTo>
                    <a:lnTo>
                      <a:pt x="0" y="0"/>
                    </a:lnTo>
                    <a:lnTo>
                      <a:pt x="6" y="1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0" name="Albania" descr="© INSCALE GmbH, 05.05.2010&#10;http://www.presentationload.com/">
                <a:extLst>
                  <a:ext uri="{FF2B5EF4-FFF2-40B4-BE49-F238E27FC236}">
                    <a16:creationId xmlns:a16="http://schemas.microsoft.com/office/drawing/2014/main" id="{612F5C2D-182C-F62B-0B44-295EF2617FB2}"/>
                  </a:ext>
                </a:extLst>
              </p:cNvPr>
              <p:cNvSpPr>
                <a:spLocks/>
              </p:cNvSpPr>
              <p:nvPr/>
            </p:nvSpPr>
            <p:spPr bwMode="gray">
              <a:xfrm>
                <a:off x="6140557" y="2411211"/>
                <a:ext cx="68231" cy="116177"/>
              </a:xfrm>
              <a:custGeom>
                <a:avLst/>
                <a:gdLst>
                  <a:gd name="T0" fmla="*/ 2147483647 w 144"/>
                  <a:gd name="T1" fmla="*/ 2147483647 h 246"/>
                  <a:gd name="T2" fmla="*/ 2147483647 w 144"/>
                  <a:gd name="T3" fmla="*/ 2147483647 h 246"/>
                  <a:gd name="T4" fmla="*/ 2147483647 w 144"/>
                  <a:gd name="T5" fmla="*/ 2147483647 h 246"/>
                  <a:gd name="T6" fmla="*/ 2147483647 w 144"/>
                  <a:gd name="T7" fmla="*/ 2147483647 h 246"/>
                  <a:gd name="T8" fmla="*/ 2147483647 w 144"/>
                  <a:gd name="T9" fmla="*/ 2147483647 h 246"/>
                  <a:gd name="T10" fmla="*/ 2147483647 w 144"/>
                  <a:gd name="T11" fmla="*/ 2147483647 h 246"/>
                  <a:gd name="T12" fmla="*/ 2147483647 w 144"/>
                  <a:gd name="T13" fmla="*/ 2147483647 h 246"/>
                  <a:gd name="T14" fmla="*/ 2147483647 w 144"/>
                  <a:gd name="T15" fmla="*/ 2147483647 h 246"/>
                  <a:gd name="T16" fmla="*/ 2147483647 w 144"/>
                  <a:gd name="T17" fmla="*/ 2147483647 h 246"/>
                  <a:gd name="T18" fmla="*/ 2147483647 w 144"/>
                  <a:gd name="T19" fmla="*/ 2147483647 h 246"/>
                  <a:gd name="T20" fmla="*/ 2147483647 w 144"/>
                  <a:gd name="T21" fmla="*/ 2147483647 h 246"/>
                  <a:gd name="T22" fmla="*/ 2147483647 w 144"/>
                  <a:gd name="T23" fmla="*/ 2147483647 h 246"/>
                  <a:gd name="T24" fmla="*/ 2147483647 w 144"/>
                  <a:gd name="T25" fmla="*/ 2147483647 h 246"/>
                  <a:gd name="T26" fmla="*/ 2147483647 w 144"/>
                  <a:gd name="T27" fmla="*/ 2147483647 h 246"/>
                  <a:gd name="T28" fmla="*/ 2147483647 w 144"/>
                  <a:gd name="T29" fmla="*/ 2147483647 h 246"/>
                  <a:gd name="T30" fmla="*/ 2147483647 w 144"/>
                  <a:gd name="T31" fmla="*/ 2147483647 h 246"/>
                  <a:gd name="T32" fmla="*/ 2147483647 w 144"/>
                  <a:gd name="T33" fmla="*/ 2147483647 h 246"/>
                  <a:gd name="T34" fmla="*/ 2147483647 w 144"/>
                  <a:gd name="T35" fmla="*/ 2147483647 h 246"/>
                  <a:gd name="T36" fmla="*/ 2147483647 w 144"/>
                  <a:gd name="T37" fmla="*/ 2147483647 h 246"/>
                  <a:gd name="T38" fmla="*/ 2147483647 w 144"/>
                  <a:gd name="T39" fmla="*/ 0 h 246"/>
                  <a:gd name="T40" fmla="*/ 2147483647 w 144"/>
                  <a:gd name="T41" fmla="*/ 2147483647 h 246"/>
                  <a:gd name="T42" fmla="*/ 2147483647 w 144"/>
                  <a:gd name="T43" fmla="*/ 2147483647 h 246"/>
                  <a:gd name="T44" fmla="*/ 0 w 144"/>
                  <a:gd name="T45" fmla="*/ 2147483647 h 246"/>
                  <a:gd name="T46" fmla="*/ 2147483647 w 144"/>
                  <a:gd name="T47" fmla="*/ 2147483647 h 246"/>
                  <a:gd name="T48" fmla="*/ 2147483647 w 144"/>
                  <a:gd name="T49" fmla="*/ 2147483647 h 246"/>
                  <a:gd name="T50" fmla="*/ 2147483647 w 144"/>
                  <a:gd name="T51" fmla="*/ 2147483647 h 246"/>
                  <a:gd name="T52" fmla="*/ 2147483647 w 144"/>
                  <a:gd name="T53" fmla="*/ 2147483647 h 246"/>
                  <a:gd name="T54" fmla="*/ 2147483647 w 144"/>
                  <a:gd name="T55" fmla="*/ 2147483647 h 246"/>
                  <a:gd name="T56" fmla="*/ 2147483647 w 144"/>
                  <a:gd name="T57" fmla="*/ 2147483647 h 246"/>
                  <a:gd name="T58" fmla="*/ 2147483647 w 144"/>
                  <a:gd name="T59" fmla="*/ 2147483647 h 246"/>
                  <a:gd name="T60" fmla="*/ 2147483647 w 144"/>
                  <a:gd name="T61" fmla="*/ 2147483647 h 246"/>
                  <a:gd name="T62" fmla="*/ 2147483647 w 144"/>
                  <a:gd name="T63" fmla="*/ 2147483647 h 246"/>
                  <a:gd name="T64" fmla="*/ 2147483647 w 144"/>
                  <a:gd name="T65" fmla="*/ 2147483647 h 246"/>
                  <a:gd name="T66" fmla="*/ 2147483647 w 144"/>
                  <a:gd name="T67" fmla="*/ 2147483647 h 246"/>
                  <a:gd name="T68" fmla="*/ 2147483647 w 144"/>
                  <a:gd name="T69" fmla="*/ 2147483647 h 246"/>
                  <a:gd name="T70" fmla="*/ 2147483647 w 144"/>
                  <a:gd name="T71" fmla="*/ 2147483647 h 246"/>
                  <a:gd name="T72" fmla="*/ 2147483647 w 144"/>
                  <a:gd name="T73" fmla="*/ 2147483647 h 246"/>
                  <a:gd name="T74" fmla="*/ 2147483647 w 144"/>
                  <a:gd name="T75" fmla="*/ 2147483647 h 246"/>
                  <a:gd name="T76" fmla="*/ 2147483647 w 144"/>
                  <a:gd name="T77" fmla="*/ 2147483647 h 246"/>
                  <a:gd name="T78" fmla="*/ 2147483647 w 144"/>
                  <a:gd name="T79" fmla="*/ 2147483647 h 246"/>
                  <a:gd name="T80" fmla="*/ 2147483647 w 144"/>
                  <a:gd name="T81" fmla="*/ 2147483647 h 246"/>
                  <a:gd name="T82" fmla="*/ 2147483647 w 144"/>
                  <a:gd name="T83" fmla="*/ 2147483647 h 246"/>
                  <a:gd name="T84" fmla="*/ 2147483647 w 144"/>
                  <a:gd name="T85" fmla="*/ 2147483647 h 246"/>
                  <a:gd name="T86" fmla="*/ 2147483647 w 144"/>
                  <a:gd name="T87" fmla="*/ 2147483647 h 246"/>
                  <a:gd name="T88" fmla="*/ 2147483647 w 144"/>
                  <a:gd name="T89" fmla="*/ 2147483647 h 2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4"/>
                  <a:gd name="T136" fmla="*/ 0 h 246"/>
                  <a:gd name="T137" fmla="*/ 144 w 144"/>
                  <a:gd name="T138" fmla="*/ 246 h 2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4" h="246">
                    <a:moveTo>
                      <a:pt x="96" y="210"/>
                    </a:moveTo>
                    <a:lnTo>
                      <a:pt x="96" y="204"/>
                    </a:lnTo>
                    <a:lnTo>
                      <a:pt x="108" y="204"/>
                    </a:lnTo>
                    <a:lnTo>
                      <a:pt x="120" y="198"/>
                    </a:lnTo>
                    <a:lnTo>
                      <a:pt x="120" y="174"/>
                    </a:lnTo>
                    <a:lnTo>
                      <a:pt x="138" y="174"/>
                    </a:lnTo>
                    <a:lnTo>
                      <a:pt x="144" y="168"/>
                    </a:lnTo>
                    <a:lnTo>
                      <a:pt x="144" y="138"/>
                    </a:lnTo>
                    <a:lnTo>
                      <a:pt x="120" y="144"/>
                    </a:lnTo>
                    <a:lnTo>
                      <a:pt x="120" y="126"/>
                    </a:lnTo>
                    <a:lnTo>
                      <a:pt x="114" y="126"/>
                    </a:lnTo>
                    <a:lnTo>
                      <a:pt x="108" y="120"/>
                    </a:lnTo>
                    <a:lnTo>
                      <a:pt x="108" y="96"/>
                    </a:lnTo>
                    <a:lnTo>
                      <a:pt x="102" y="84"/>
                    </a:lnTo>
                    <a:lnTo>
                      <a:pt x="102" y="42"/>
                    </a:lnTo>
                    <a:lnTo>
                      <a:pt x="96" y="24"/>
                    </a:lnTo>
                    <a:lnTo>
                      <a:pt x="84" y="24"/>
                    </a:lnTo>
                    <a:lnTo>
                      <a:pt x="72" y="6"/>
                    </a:lnTo>
                    <a:lnTo>
                      <a:pt x="66" y="12"/>
                    </a:lnTo>
                    <a:lnTo>
                      <a:pt x="36" y="0"/>
                    </a:lnTo>
                    <a:lnTo>
                      <a:pt x="36" y="18"/>
                    </a:lnTo>
                    <a:lnTo>
                      <a:pt x="24" y="24"/>
                    </a:lnTo>
                    <a:lnTo>
                      <a:pt x="0" y="24"/>
                    </a:lnTo>
                    <a:lnTo>
                      <a:pt x="18" y="36"/>
                    </a:lnTo>
                    <a:lnTo>
                      <a:pt x="24" y="30"/>
                    </a:lnTo>
                    <a:lnTo>
                      <a:pt x="30" y="48"/>
                    </a:lnTo>
                    <a:lnTo>
                      <a:pt x="18" y="60"/>
                    </a:lnTo>
                    <a:lnTo>
                      <a:pt x="24" y="66"/>
                    </a:lnTo>
                    <a:lnTo>
                      <a:pt x="48" y="66"/>
                    </a:lnTo>
                    <a:lnTo>
                      <a:pt x="48" y="84"/>
                    </a:lnTo>
                    <a:lnTo>
                      <a:pt x="42" y="96"/>
                    </a:lnTo>
                    <a:lnTo>
                      <a:pt x="42" y="114"/>
                    </a:lnTo>
                    <a:lnTo>
                      <a:pt x="36" y="132"/>
                    </a:lnTo>
                    <a:lnTo>
                      <a:pt x="36" y="156"/>
                    </a:lnTo>
                    <a:lnTo>
                      <a:pt x="24" y="180"/>
                    </a:lnTo>
                    <a:lnTo>
                      <a:pt x="24" y="186"/>
                    </a:lnTo>
                    <a:lnTo>
                      <a:pt x="42" y="204"/>
                    </a:lnTo>
                    <a:lnTo>
                      <a:pt x="54" y="210"/>
                    </a:lnTo>
                    <a:lnTo>
                      <a:pt x="60" y="216"/>
                    </a:lnTo>
                    <a:lnTo>
                      <a:pt x="60" y="234"/>
                    </a:lnTo>
                    <a:lnTo>
                      <a:pt x="66" y="240"/>
                    </a:lnTo>
                    <a:lnTo>
                      <a:pt x="84" y="240"/>
                    </a:lnTo>
                    <a:lnTo>
                      <a:pt x="90" y="246"/>
                    </a:lnTo>
                    <a:lnTo>
                      <a:pt x="96" y="246"/>
                    </a:lnTo>
                    <a:lnTo>
                      <a:pt x="96" y="21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grpSp>
      </p:grpSp>
      <p:sp>
        <p:nvSpPr>
          <p:cNvPr id="5" name="Flussdiagramm: Verbinder 2">
            <a:extLst>
              <a:ext uri="{FF2B5EF4-FFF2-40B4-BE49-F238E27FC236}">
                <a16:creationId xmlns:a16="http://schemas.microsoft.com/office/drawing/2014/main" id="{B10BF10D-C054-AD1C-E1E2-857EB23BE6EA}"/>
              </a:ext>
            </a:extLst>
          </p:cNvPr>
          <p:cNvSpPr/>
          <p:nvPr/>
        </p:nvSpPr>
        <p:spPr>
          <a:xfrm>
            <a:off x="2730004" y="1877614"/>
            <a:ext cx="4113642" cy="428521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Austria 1,057 </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err="1">
                <a:solidFill>
                  <a:srgbClr val="000000"/>
                </a:solidFill>
                <a:latin typeface="Arial" panose="020B0604020202020204" pitchFamily="34" charset="0"/>
                <a:cs typeface="Arial" panose="020B0604020202020204" pitchFamily="34" charset="0"/>
              </a:rPr>
              <a:t>Denmark</a:t>
            </a:r>
            <a:r>
              <a:rPr lang="de-DE" sz="1100" dirty="0">
                <a:solidFill>
                  <a:srgbClr val="000000"/>
                </a:solidFill>
                <a:latin typeface="Arial" panose="020B0604020202020204" pitchFamily="34" charset="0"/>
                <a:cs typeface="Arial" panose="020B0604020202020204" pitchFamily="34" charset="0"/>
              </a:rPr>
              <a:t> 11</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err="1">
                <a:solidFill>
                  <a:srgbClr val="000000"/>
                </a:solidFill>
                <a:latin typeface="Arial" panose="020B0604020202020204" pitchFamily="34" charset="0"/>
                <a:cs typeface="Arial" panose="020B0604020202020204" pitchFamily="34" charset="0"/>
              </a:rPr>
              <a:t>Finland</a:t>
            </a:r>
            <a:r>
              <a:rPr lang="de-DE" sz="1100" dirty="0">
                <a:solidFill>
                  <a:srgbClr val="000000"/>
                </a:solidFill>
                <a:latin typeface="Arial" panose="020B0604020202020204" pitchFamily="34" charset="0"/>
                <a:cs typeface="Arial" panose="020B0604020202020204" pitchFamily="34" charset="0"/>
              </a:rPr>
              <a:t> 29 </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France 2,400</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Germany 1,656 </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err="1">
                <a:solidFill>
                  <a:srgbClr val="000000"/>
                </a:solidFill>
                <a:latin typeface="Arial" panose="020B0604020202020204" pitchFamily="34" charset="0"/>
                <a:cs typeface="Arial" panose="020B0604020202020204" pitchFamily="34" charset="0"/>
              </a:rPr>
              <a:t>Hungary</a:t>
            </a:r>
            <a:r>
              <a:rPr lang="de-DE" sz="1100" dirty="0">
                <a:solidFill>
                  <a:srgbClr val="000000"/>
                </a:solidFill>
                <a:latin typeface="Arial" panose="020B0604020202020204" pitchFamily="34" charset="0"/>
                <a:cs typeface="Arial" panose="020B0604020202020204" pitchFamily="34" charset="0"/>
              </a:rPr>
              <a:t> 520</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err="1">
                <a:solidFill>
                  <a:srgbClr val="000000"/>
                </a:solidFill>
                <a:latin typeface="Arial" panose="020B0604020202020204" pitchFamily="34" charset="0"/>
                <a:cs typeface="Arial" panose="020B0604020202020204" pitchFamily="34" charset="0"/>
              </a:rPr>
              <a:t>Ireland</a:t>
            </a:r>
            <a:r>
              <a:rPr lang="de-DE" sz="1100" dirty="0">
                <a:solidFill>
                  <a:srgbClr val="000000"/>
                </a:solidFill>
                <a:latin typeface="Arial" panose="020B0604020202020204" pitchFamily="34" charset="0"/>
                <a:cs typeface="Arial" panose="020B0604020202020204" pitchFamily="34" charset="0"/>
              </a:rPr>
              <a:t> 1,000</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err="1">
                <a:solidFill>
                  <a:srgbClr val="000000"/>
                </a:solidFill>
                <a:latin typeface="Arial" panose="020B0604020202020204" pitchFamily="34" charset="0"/>
                <a:cs typeface="Arial" panose="020B0604020202020204" pitchFamily="34" charset="0"/>
              </a:rPr>
              <a:t>Italy</a:t>
            </a:r>
            <a:r>
              <a:rPr lang="de-DE" sz="1100" dirty="0">
                <a:solidFill>
                  <a:srgbClr val="000000"/>
                </a:solidFill>
                <a:latin typeface="Arial" panose="020B0604020202020204" pitchFamily="34" charset="0"/>
                <a:cs typeface="Arial" panose="020B0604020202020204" pitchFamily="34" charset="0"/>
              </a:rPr>
              <a:t> 4,703 </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err="1">
                <a:solidFill>
                  <a:srgbClr val="000000"/>
                </a:solidFill>
                <a:latin typeface="Arial" panose="020B0604020202020204" pitchFamily="34" charset="0"/>
                <a:cs typeface="Arial" panose="020B0604020202020204" pitchFamily="34" charset="0"/>
              </a:rPr>
              <a:t>Latvia</a:t>
            </a:r>
            <a:r>
              <a:rPr lang="de-DE" sz="1100" dirty="0">
                <a:solidFill>
                  <a:srgbClr val="000000"/>
                </a:solidFill>
                <a:latin typeface="Arial" panose="020B0604020202020204" pitchFamily="34" charset="0"/>
                <a:cs typeface="Arial" panose="020B0604020202020204" pitchFamily="34" charset="0"/>
              </a:rPr>
              <a:t> 113</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Lithuania 403</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Malta16</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Portugal 452</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Romania 1,434 </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Slovenia 91 </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Spain 3,669</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err="1">
                <a:solidFill>
                  <a:srgbClr val="000000"/>
                </a:solidFill>
                <a:latin typeface="Arial" panose="020B0604020202020204" pitchFamily="34" charset="0"/>
                <a:cs typeface="Arial" panose="020B0604020202020204" pitchFamily="34" charset="0"/>
              </a:rPr>
              <a:t>Sweden</a:t>
            </a:r>
            <a:r>
              <a:rPr lang="de-DE" sz="1100" dirty="0">
                <a:solidFill>
                  <a:srgbClr val="000000"/>
                </a:solidFill>
                <a:latin typeface="Arial" panose="020B0604020202020204" pitchFamily="34" charset="0"/>
                <a:cs typeface="Arial" panose="020B0604020202020204" pitchFamily="34" charset="0"/>
              </a:rPr>
              <a:t> 27</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6" name="Flussdiagramm: Verbinder 2">
            <a:extLst>
              <a:ext uri="{FF2B5EF4-FFF2-40B4-BE49-F238E27FC236}">
                <a16:creationId xmlns:a16="http://schemas.microsoft.com/office/drawing/2014/main" id="{4EF7893D-97CE-92DB-F944-EB7A3DE05C12}"/>
              </a:ext>
            </a:extLst>
          </p:cNvPr>
          <p:cNvSpPr/>
          <p:nvPr/>
        </p:nvSpPr>
        <p:spPr>
          <a:xfrm>
            <a:off x="523876" y="2106094"/>
            <a:ext cx="1719262" cy="55399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Number of agricultural, fishing and forestry cooperatives</a:t>
            </a:r>
            <a:endParaRPr kumimoji="0" lang="de-DE" sz="1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9" name="Oval 60">
            <a:extLst>
              <a:ext uri="{FF2B5EF4-FFF2-40B4-BE49-F238E27FC236}">
                <a16:creationId xmlns:a16="http://schemas.microsoft.com/office/drawing/2014/main" id="{28D2C387-4CAC-8E2A-6094-E2EF212C0E26}"/>
              </a:ext>
            </a:extLst>
          </p:cNvPr>
          <p:cNvSpPr>
            <a:spLocks noChangeAspect="1"/>
          </p:cNvSpPr>
          <p:nvPr/>
        </p:nvSpPr>
        <p:spPr>
          <a:xfrm>
            <a:off x="2449409" y="1921428"/>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a:t>
            </a:r>
          </a:p>
        </p:txBody>
      </p:sp>
      <p:sp>
        <p:nvSpPr>
          <p:cNvPr id="11" name="Oval 60">
            <a:extLst>
              <a:ext uri="{FF2B5EF4-FFF2-40B4-BE49-F238E27FC236}">
                <a16:creationId xmlns:a16="http://schemas.microsoft.com/office/drawing/2014/main" id="{1C13FDC9-BFD3-E2E1-2A34-37D4E96C61D8}"/>
              </a:ext>
            </a:extLst>
          </p:cNvPr>
          <p:cNvSpPr>
            <a:spLocks noChangeAspect="1"/>
          </p:cNvSpPr>
          <p:nvPr/>
        </p:nvSpPr>
        <p:spPr>
          <a:xfrm>
            <a:off x="2449409" y="2173170"/>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2</a:t>
            </a:r>
          </a:p>
        </p:txBody>
      </p:sp>
      <p:sp>
        <p:nvSpPr>
          <p:cNvPr id="13" name="Oval 60">
            <a:extLst>
              <a:ext uri="{FF2B5EF4-FFF2-40B4-BE49-F238E27FC236}">
                <a16:creationId xmlns:a16="http://schemas.microsoft.com/office/drawing/2014/main" id="{B639904B-BB9A-DEC9-32FE-70E5AF38F457}"/>
              </a:ext>
            </a:extLst>
          </p:cNvPr>
          <p:cNvSpPr>
            <a:spLocks noChangeAspect="1"/>
          </p:cNvSpPr>
          <p:nvPr/>
        </p:nvSpPr>
        <p:spPr>
          <a:xfrm>
            <a:off x="2449409" y="2424912"/>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3</a:t>
            </a:r>
          </a:p>
        </p:txBody>
      </p:sp>
      <p:sp>
        <p:nvSpPr>
          <p:cNvPr id="14" name="Oval 60">
            <a:extLst>
              <a:ext uri="{FF2B5EF4-FFF2-40B4-BE49-F238E27FC236}">
                <a16:creationId xmlns:a16="http://schemas.microsoft.com/office/drawing/2014/main" id="{1C2CDE96-EE85-7123-E7DF-DE9E783706A5}"/>
              </a:ext>
            </a:extLst>
          </p:cNvPr>
          <p:cNvSpPr>
            <a:spLocks noChangeAspect="1"/>
          </p:cNvSpPr>
          <p:nvPr/>
        </p:nvSpPr>
        <p:spPr>
          <a:xfrm>
            <a:off x="2449409" y="2676654"/>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4</a:t>
            </a:r>
          </a:p>
        </p:txBody>
      </p:sp>
      <p:sp>
        <p:nvSpPr>
          <p:cNvPr id="20" name="Oval 60">
            <a:extLst>
              <a:ext uri="{FF2B5EF4-FFF2-40B4-BE49-F238E27FC236}">
                <a16:creationId xmlns:a16="http://schemas.microsoft.com/office/drawing/2014/main" id="{4FDB1F71-D5CE-FB5C-1D94-304B281CB9C1}"/>
              </a:ext>
            </a:extLst>
          </p:cNvPr>
          <p:cNvSpPr>
            <a:spLocks noChangeAspect="1"/>
          </p:cNvSpPr>
          <p:nvPr/>
        </p:nvSpPr>
        <p:spPr>
          <a:xfrm>
            <a:off x="2449409" y="2928396"/>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5</a:t>
            </a:r>
          </a:p>
        </p:txBody>
      </p:sp>
      <p:sp>
        <p:nvSpPr>
          <p:cNvPr id="21" name="Oval 60">
            <a:extLst>
              <a:ext uri="{FF2B5EF4-FFF2-40B4-BE49-F238E27FC236}">
                <a16:creationId xmlns:a16="http://schemas.microsoft.com/office/drawing/2014/main" id="{EE92DEDB-840C-4B1A-B3F4-11D5D21C830F}"/>
              </a:ext>
            </a:extLst>
          </p:cNvPr>
          <p:cNvSpPr>
            <a:spLocks noChangeAspect="1"/>
          </p:cNvSpPr>
          <p:nvPr/>
        </p:nvSpPr>
        <p:spPr>
          <a:xfrm>
            <a:off x="2449409" y="3180138"/>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6</a:t>
            </a:r>
          </a:p>
        </p:txBody>
      </p:sp>
      <p:sp>
        <p:nvSpPr>
          <p:cNvPr id="26" name="Oval 60">
            <a:extLst>
              <a:ext uri="{FF2B5EF4-FFF2-40B4-BE49-F238E27FC236}">
                <a16:creationId xmlns:a16="http://schemas.microsoft.com/office/drawing/2014/main" id="{92C482AD-2D2E-FA37-7BAB-E747E688A540}"/>
              </a:ext>
            </a:extLst>
          </p:cNvPr>
          <p:cNvSpPr>
            <a:spLocks noChangeAspect="1"/>
          </p:cNvSpPr>
          <p:nvPr/>
        </p:nvSpPr>
        <p:spPr>
          <a:xfrm>
            <a:off x="2449409" y="3431880"/>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7</a:t>
            </a:r>
          </a:p>
        </p:txBody>
      </p:sp>
      <p:sp>
        <p:nvSpPr>
          <p:cNvPr id="27" name="Oval 60">
            <a:extLst>
              <a:ext uri="{FF2B5EF4-FFF2-40B4-BE49-F238E27FC236}">
                <a16:creationId xmlns:a16="http://schemas.microsoft.com/office/drawing/2014/main" id="{25B37E9E-3286-89E8-8187-DE38C289012F}"/>
              </a:ext>
            </a:extLst>
          </p:cNvPr>
          <p:cNvSpPr>
            <a:spLocks noChangeAspect="1"/>
          </p:cNvSpPr>
          <p:nvPr/>
        </p:nvSpPr>
        <p:spPr>
          <a:xfrm>
            <a:off x="2449409" y="3683622"/>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8</a:t>
            </a:r>
          </a:p>
        </p:txBody>
      </p:sp>
      <p:sp>
        <p:nvSpPr>
          <p:cNvPr id="28" name="Oval 60">
            <a:extLst>
              <a:ext uri="{FF2B5EF4-FFF2-40B4-BE49-F238E27FC236}">
                <a16:creationId xmlns:a16="http://schemas.microsoft.com/office/drawing/2014/main" id="{4E3784D4-91E5-610C-3F73-D80EC0581214}"/>
              </a:ext>
            </a:extLst>
          </p:cNvPr>
          <p:cNvSpPr>
            <a:spLocks noChangeAspect="1"/>
          </p:cNvSpPr>
          <p:nvPr/>
        </p:nvSpPr>
        <p:spPr>
          <a:xfrm>
            <a:off x="2449409" y="3935364"/>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9</a:t>
            </a:r>
          </a:p>
        </p:txBody>
      </p:sp>
      <p:sp>
        <p:nvSpPr>
          <p:cNvPr id="29" name="Oval 60">
            <a:extLst>
              <a:ext uri="{FF2B5EF4-FFF2-40B4-BE49-F238E27FC236}">
                <a16:creationId xmlns:a16="http://schemas.microsoft.com/office/drawing/2014/main" id="{9EAC17BF-AE5E-C30A-D4D1-86169E0A8198}"/>
              </a:ext>
            </a:extLst>
          </p:cNvPr>
          <p:cNvSpPr>
            <a:spLocks noChangeAspect="1"/>
          </p:cNvSpPr>
          <p:nvPr/>
        </p:nvSpPr>
        <p:spPr>
          <a:xfrm>
            <a:off x="2449409" y="4187106"/>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10</a:t>
            </a:r>
          </a:p>
        </p:txBody>
      </p:sp>
      <p:sp>
        <p:nvSpPr>
          <p:cNvPr id="30" name="Oval 60">
            <a:extLst>
              <a:ext uri="{FF2B5EF4-FFF2-40B4-BE49-F238E27FC236}">
                <a16:creationId xmlns:a16="http://schemas.microsoft.com/office/drawing/2014/main" id="{16B02D6D-BE74-E14C-E398-949453755E71}"/>
              </a:ext>
            </a:extLst>
          </p:cNvPr>
          <p:cNvSpPr>
            <a:spLocks noChangeAspect="1"/>
          </p:cNvSpPr>
          <p:nvPr/>
        </p:nvSpPr>
        <p:spPr>
          <a:xfrm>
            <a:off x="2449409" y="4438848"/>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11</a:t>
            </a:r>
          </a:p>
        </p:txBody>
      </p:sp>
      <p:sp>
        <p:nvSpPr>
          <p:cNvPr id="31" name="Oval 60">
            <a:extLst>
              <a:ext uri="{FF2B5EF4-FFF2-40B4-BE49-F238E27FC236}">
                <a16:creationId xmlns:a16="http://schemas.microsoft.com/office/drawing/2014/main" id="{656F9DB7-D064-8587-C4A3-5DFB8E447212}"/>
              </a:ext>
            </a:extLst>
          </p:cNvPr>
          <p:cNvSpPr>
            <a:spLocks noChangeAspect="1"/>
          </p:cNvSpPr>
          <p:nvPr/>
        </p:nvSpPr>
        <p:spPr>
          <a:xfrm>
            <a:off x="2449409" y="4690590"/>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12</a:t>
            </a:r>
          </a:p>
        </p:txBody>
      </p:sp>
      <p:sp>
        <p:nvSpPr>
          <p:cNvPr id="35" name="Oval 60">
            <a:extLst>
              <a:ext uri="{FF2B5EF4-FFF2-40B4-BE49-F238E27FC236}">
                <a16:creationId xmlns:a16="http://schemas.microsoft.com/office/drawing/2014/main" id="{69670DEA-E487-2E9E-4AEE-ABCADB591246}"/>
              </a:ext>
            </a:extLst>
          </p:cNvPr>
          <p:cNvSpPr>
            <a:spLocks noChangeAspect="1"/>
          </p:cNvSpPr>
          <p:nvPr/>
        </p:nvSpPr>
        <p:spPr>
          <a:xfrm>
            <a:off x="2449409" y="4942332"/>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13</a:t>
            </a:r>
          </a:p>
        </p:txBody>
      </p:sp>
      <p:sp>
        <p:nvSpPr>
          <p:cNvPr id="39" name="Oval 60">
            <a:extLst>
              <a:ext uri="{FF2B5EF4-FFF2-40B4-BE49-F238E27FC236}">
                <a16:creationId xmlns:a16="http://schemas.microsoft.com/office/drawing/2014/main" id="{166C9783-CC13-2F1C-C098-3F2A5E9B218B}"/>
              </a:ext>
            </a:extLst>
          </p:cNvPr>
          <p:cNvSpPr>
            <a:spLocks noChangeAspect="1"/>
          </p:cNvSpPr>
          <p:nvPr/>
        </p:nvSpPr>
        <p:spPr>
          <a:xfrm>
            <a:off x="2449409" y="5194074"/>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14</a:t>
            </a:r>
          </a:p>
        </p:txBody>
      </p:sp>
      <p:sp>
        <p:nvSpPr>
          <p:cNvPr id="40" name="Oval 60">
            <a:extLst>
              <a:ext uri="{FF2B5EF4-FFF2-40B4-BE49-F238E27FC236}">
                <a16:creationId xmlns:a16="http://schemas.microsoft.com/office/drawing/2014/main" id="{6F18018E-58FE-F67D-3039-5C5AB548D7DA}"/>
              </a:ext>
            </a:extLst>
          </p:cNvPr>
          <p:cNvSpPr>
            <a:spLocks noChangeAspect="1"/>
          </p:cNvSpPr>
          <p:nvPr/>
        </p:nvSpPr>
        <p:spPr>
          <a:xfrm>
            <a:off x="2449409" y="5445816"/>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15</a:t>
            </a:r>
          </a:p>
        </p:txBody>
      </p:sp>
      <p:sp>
        <p:nvSpPr>
          <p:cNvPr id="41" name="Oval 60">
            <a:extLst>
              <a:ext uri="{FF2B5EF4-FFF2-40B4-BE49-F238E27FC236}">
                <a16:creationId xmlns:a16="http://schemas.microsoft.com/office/drawing/2014/main" id="{9733E46F-46EA-F594-4D0D-C9E188A13355}"/>
              </a:ext>
            </a:extLst>
          </p:cNvPr>
          <p:cNvSpPr>
            <a:spLocks noChangeAspect="1"/>
          </p:cNvSpPr>
          <p:nvPr/>
        </p:nvSpPr>
        <p:spPr>
          <a:xfrm>
            <a:off x="2449409" y="5697559"/>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16</a:t>
            </a:r>
          </a:p>
        </p:txBody>
      </p:sp>
      <p:sp>
        <p:nvSpPr>
          <p:cNvPr id="42" name="Oval 60">
            <a:extLst>
              <a:ext uri="{FF2B5EF4-FFF2-40B4-BE49-F238E27FC236}">
                <a16:creationId xmlns:a16="http://schemas.microsoft.com/office/drawing/2014/main" id="{2F32AD8A-B94A-9B4C-DF74-7563040DA5FA}"/>
              </a:ext>
            </a:extLst>
          </p:cNvPr>
          <p:cNvSpPr/>
          <p:nvPr/>
        </p:nvSpPr>
        <p:spPr>
          <a:xfrm>
            <a:off x="7324297" y="5787559"/>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11</a:t>
            </a:r>
          </a:p>
        </p:txBody>
      </p:sp>
      <p:sp>
        <p:nvSpPr>
          <p:cNvPr id="43" name="Oval 60">
            <a:extLst>
              <a:ext uri="{FF2B5EF4-FFF2-40B4-BE49-F238E27FC236}">
                <a16:creationId xmlns:a16="http://schemas.microsoft.com/office/drawing/2014/main" id="{8FBAF211-5DEB-915F-CE14-1AD68E2BB16C}"/>
              </a:ext>
            </a:extLst>
          </p:cNvPr>
          <p:cNvSpPr/>
          <p:nvPr/>
        </p:nvSpPr>
        <p:spPr>
          <a:xfrm>
            <a:off x="7570003" y="3953212"/>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14</a:t>
            </a:r>
          </a:p>
        </p:txBody>
      </p:sp>
      <p:sp>
        <p:nvSpPr>
          <p:cNvPr id="44" name="Oval 60">
            <a:extLst>
              <a:ext uri="{FF2B5EF4-FFF2-40B4-BE49-F238E27FC236}">
                <a16:creationId xmlns:a16="http://schemas.microsoft.com/office/drawing/2014/main" id="{7D628AC4-A979-DAAB-AFF6-9CABC99C064A}"/>
              </a:ext>
            </a:extLst>
          </p:cNvPr>
          <p:cNvSpPr/>
          <p:nvPr/>
        </p:nvSpPr>
        <p:spPr>
          <a:xfrm>
            <a:off x="8567524" y="4132602"/>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13</a:t>
            </a:r>
          </a:p>
        </p:txBody>
      </p:sp>
      <p:sp>
        <p:nvSpPr>
          <p:cNvPr id="45" name="Oval 60">
            <a:extLst>
              <a:ext uri="{FF2B5EF4-FFF2-40B4-BE49-F238E27FC236}">
                <a16:creationId xmlns:a16="http://schemas.microsoft.com/office/drawing/2014/main" id="{435CA58A-5A96-48E2-5D53-F1F409D662F8}"/>
              </a:ext>
            </a:extLst>
          </p:cNvPr>
          <p:cNvSpPr/>
          <p:nvPr/>
        </p:nvSpPr>
        <p:spPr>
          <a:xfrm>
            <a:off x="4785830" y="440698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12</a:t>
            </a:r>
          </a:p>
        </p:txBody>
      </p:sp>
      <p:sp>
        <p:nvSpPr>
          <p:cNvPr id="46" name="Oval 60">
            <a:extLst>
              <a:ext uri="{FF2B5EF4-FFF2-40B4-BE49-F238E27FC236}">
                <a16:creationId xmlns:a16="http://schemas.microsoft.com/office/drawing/2014/main" id="{FCA5469F-A36F-E45F-32C8-2A8BB9631BE5}"/>
              </a:ext>
            </a:extLst>
          </p:cNvPr>
          <p:cNvSpPr/>
          <p:nvPr/>
        </p:nvSpPr>
        <p:spPr>
          <a:xfrm>
            <a:off x="5363849" y="2332647"/>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7</a:t>
            </a:r>
          </a:p>
        </p:txBody>
      </p:sp>
      <p:sp>
        <p:nvSpPr>
          <p:cNvPr id="112" name="Oval 60">
            <a:extLst>
              <a:ext uri="{FF2B5EF4-FFF2-40B4-BE49-F238E27FC236}">
                <a16:creationId xmlns:a16="http://schemas.microsoft.com/office/drawing/2014/main" id="{BF022477-4A25-97BA-D2B0-9A681A6DFC7D}"/>
              </a:ext>
            </a:extLst>
          </p:cNvPr>
          <p:cNvSpPr/>
          <p:nvPr/>
        </p:nvSpPr>
        <p:spPr>
          <a:xfrm>
            <a:off x="6257925" y="3544958"/>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4</a:t>
            </a:r>
          </a:p>
        </p:txBody>
      </p:sp>
      <p:sp>
        <p:nvSpPr>
          <p:cNvPr id="122" name="Oval 60">
            <a:extLst>
              <a:ext uri="{FF2B5EF4-FFF2-40B4-BE49-F238E27FC236}">
                <a16:creationId xmlns:a16="http://schemas.microsoft.com/office/drawing/2014/main" id="{DA966FA1-37DA-8D49-D022-942B9D9F286E}"/>
              </a:ext>
            </a:extLst>
          </p:cNvPr>
          <p:cNvSpPr/>
          <p:nvPr/>
        </p:nvSpPr>
        <p:spPr>
          <a:xfrm>
            <a:off x="7624449" y="3680093"/>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a:t>
            </a:r>
          </a:p>
        </p:txBody>
      </p:sp>
      <p:sp>
        <p:nvSpPr>
          <p:cNvPr id="123" name="Oval 60">
            <a:extLst>
              <a:ext uri="{FF2B5EF4-FFF2-40B4-BE49-F238E27FC236}">
                <a16:creationId xmlns:a16="http://schemas.microsoft.com/office/drawing/2014/main" id="{9E2705B3-E493-B74D-50E3-0E46940D5F90}"/>
              </a:ext>
            </a:extLst>
          </p:cNvPr>
          <p:cNvSpPr/>
          <p:nvPr/>
        </p:nvSpPr>
        <p:spPr>
          <a:xfrm>
            <a:off x="9066727" y="1471863"/>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3</a:t>
            </a:r>
          </a:p>
        </p:txBody>
      </p:sp>
      <p:sp>
        <p:nvSpPr>
          <p:cNvPr id="124" name="Oval 60">
            <a:extLst>
              <a:ext uri="{FF2B5EF4-FFF2-40B4-BE49-F238E27FC236}">
                <a16:creationId xmlns:a16="http://schemas.microsoft.com/office/drawing/2014/main" id="{9ACE2296-1FDC-97C0-7837-0D580B90EA0F}"/>
              </a:ext>
            </a:extLst>
          </p:cNvPr>
          <p:cNvSpPr/>
          <p:nvPr/>
        </p:nvSpPr>
        <p:spPr>
          <a:xfrm>
            <a:off x="7376087" y="224367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2</a:t>
            </a:r>
          </a:p>
        </p:txBody>
      </p:sp>
      <p:sp>
        <p:nvSpPr>
          <p:cNvPr id="125" name="Oval 60">
            <a:extLst>
              <a:ext uri="{FF2B5EF4-FFF2-40B4-BE49-F238E27FC236}">
                <a16:creationId xmlns:a16="http://schemas.microsoft.com/office/drawing/2014/main" id="{E3836051-D267-CB64-38C0-F850E0FE4846}"/>
              </a:ext>
            </a:extLst>
          </p:cNvPr>
          <p:cNvSpPr/>
          <p:nvPr/>
        </p:nvSpPr>
        <p:spPr>
          <a:xfrm>
            <a:off x="7857191" y="1818029"/>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16</a:t>
            </a:r>
          </a:p>
        </p:txBody>
      </p:sp>
      <p:sp>
        <p:nvSpPr>
          <p:cNvPr id="126" name="Oval 60">
            <a:extLst>
              <a:ext uri="{FF2B5EF4-FFF2-40B4-BE49-F238E27FC236}">
                <a16:creationId xmlns:a16="http://schemas.microsoft.com/office/drawing/2014/main" id="{D6E7DEBE-FEEF-BBCB-E6F5-A1016292C1B9}"/>
              </a:ext>
            </a:extLst>
          </p:cNvPr>
          <p:cNvSpPr/>
          <p:nvPr/>
        </p:nvSpPr>
        <p:spPr>
          <a:xfrm>
            <a:off x="7205480" y="292839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5</a:t>
            </a:r>
          </a:p>
        </p:txBody>
      </p:sp>
      <p:sp>
        <p:nvSpPr>
          <p:cNvPr id="127" name="Oval 60">
            <a:extLst>
              <a:ext uri="{FF2B5EF4-FFF2-40B4-BE49-F238E27FC236}">
                <a16:creationId xmlns:a16="http://schemas.microsoft.com/office/drawing/2014/main" id="{74C8DCF9-0311-0D26-040F-A14F8529EA5F}"/>
              </a:ext>
            </a:extLst>
          </p:cNvPr>
          <p:cNvSpPr/>
          <p:nvPr/>
        </p:nvSpPr>
        <p:spPr>
          <a:xfrm>
            <a:off x="8989289" y="2138795"/>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000" b="1" dirty="0">
                <a:solidFill>
                  <a:srgbClr val="FFFFFF"/>
                </a:solidFill>
                <a:latin typeface="Arial" panose="020B0604020202020204" pitchFamily="34" charset="0"/>
                <a:cs typeface="Arial" panose="020B0604020202020204" pitchFamily="34" charset="0"/>
              </a:rPr>
              <a:t>9</a:t>
            </a:r>
            <a:endPar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128" name="Oval 60">
            <a:extLst>
              <a:ext uri="{FF2B5EF4-FFF2-40B4-BE49-F238E27FC236}">
                <a16:creationId xmlns:a16="http://schemas.microsoft.com/office/drawing/2014/main" id="{D689643A-265B-3957-5273-4F97DE252F1B}"/>
              </a:ext>
            </a:extLst>
          </p:cNvPr>
          <p:cNvSpPr/>
          <p:nvPr/>
        </p:nvSpPr>
        <p:spPr>
          <a:xfrm>
            <a:off x="9223739" y="292839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8</a:t>
            </a:r>
          </a:p>
        </p:txBody>
      </p:sp>
      <p:sp>
        <p:nvSpPr>
          <p:cNvPr id="129" name="Oval 60">
            <a:extLst>
              <a:ext uri="{FF2B5EF4-FFF2-40B4-BE49-F238E27FC236}">
                <a16:creationId xmlns:a16="http://schemas.microsoft.com/office/drawing/2014/main" id="{DBE4D53B-CDB2-3841-AC42-41EA864A90CC}"/>
              </a:ext>
            </a:extLst>
          </p:cNvPr>
          <p:cNvSpPr/>
          <p:nvPr/>
        </p:nvSpPr>
        <p:spPr>
          <a:xfrm>
            <a:off x="7139891" y="4006467"/>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8</a:t>
            </a:r>
          </a:p>
        </p:txBody>
      </p:sp>
      <p:sp>
        <p:nvSpPr>
          <p:cNvPr id="130" name="Oval 60">
            <a:extLst>
              <a:ext uri="{FF2B5EF4-FFF2-40B4-BE49-F238E27FC236}">
                <a16:creationId xmlns:a16="http://schemas.microsoft.com/office/drawing/2014/main" id="{37C86C5E-1E97-2988-1860-5AEAF8F97F9E}"/>
              </a:ext>
            </a:extLst>
          </p:cNvPr>
          <p:cNvSpPr/>
          <p:nvPr/>
        </p:nvSpPr>
        <p:spPr>
          <a:xfrm>
            <a:off x="8863153" y="2550518"/>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000" b="1" dirty="0">
                <a:solidFill>
                  <a:srgbClr val="FFFFFF"/>
                </a:solidFill>
                <a:latin typeface="Arial" panose="020B0604020202020204" pitchFamily="34" charset="0"/>
                <a:cs typeface="Arial" panose="020B0604020202020204" pitchFamily="34" charset="0"/>
              </a:rPr>
              <a:t>10</a:t>
            </a:r>
            <a:endPar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131" name="Oval 60">
            <a:extLst>
              <a:ext uri="{FF2B5EF4-FFF2-40B4-BE49-F238E27FC236}">
                <a16:creationId xmlns:a16="http://schemas.microsoft.com/office/drawing/2014/main" id="{4AA23D26-FB52-28CB-F5B1-885823E8E01E}"/>
              </a:ext>
            </a:extLst>
          </p:cNvPr>
          <p:cNvSpPr/>
          <p:nvPr/>
        </p:nvSpPr>
        <p:spPr>
          <a:xfrm>
            <a:off x="5399935" y="4444308"/>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15</a:t>
            </a:r>
          </a:p>
        </p:txBody>
      </p:sp>
      <p:sp>
        <p:nvSpPr>
          <p:cNvPr id="132" name="Oval 60">
            <a:extLst>
              <a:ext uri="{FF2B5EF4-FFF2-40B4-BE49-F238E27FC236}">
                <a16:creationId xmlns:a16="http://schemas.microsoft.com/office/drawing/2014/main" id="{58B9DA83-7306-4852-5E07-741BE736A1AC}"/>
              </a:ext>
            </a:extLst>
          </p:cNvPr>
          <p:cNvSpPr/>
          <p:nvPr/>
        </p:nvSpPr>
        <p:spPr>
          <a:xfrm>
            <a:off x="8109462" y="382707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1326632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908B8A-CB24-4244-D35A-C36A4D0EFB28}"/>
              </a:ext>
            </a:extLst>
          </p:cNvPr>
          <p:cNvGrpSpPr/>
          <p:nvPr/>
        </p:nvGrpSpPr>
        <p:grpSpPr>
          <a:xfrm>
            <a:off x="987533" y="3156795"/>
            <a:ext cx="6291349" cy="3115921"/>
            <a:chOff x="1274988" y="3157879"/>
            <a:chExt cx="5540188"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74988"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625916"/>
            <a:ext cx="2054689"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708,000</a:t>
            </a:r>
          </a:p>
          <a:p>
            <a:pPr>
              <a:lnSpc>
                <a:spcPct val="114000"/>
              </a:lnSpc>
            </a:pPr>
            <a:r>
              <a:rPr lang="de-DE" sz="1400" dirty="0" err="1">
                <a:solidFill>
                  <a:schemeClr val="tx1"/>
                </a:solidFill>
                <a:latin typeface="Arial" panose="020B0604020202020204" pitchFamily="34" charset="0"/>
                <a:cs typeface="Arial" panose="020B0604020202020204" pitchFamily="34" charset="0"/>
              </a:rPr>
              <a:t>stores</a:t>
            </a:r>
            <a:endParaRPr lang="de-DE" sz="1400" dirty="0">
              <a:solidFill>
                <a:schemeClr val="tx1"/>
              </a:solidFill>
              <a:latin typeface="Arial" panose="020B0604020202020204" pitchFamily="34" charset="0"/>
              <a:cs typeface="Arial" panose="020B0604020202020204" pitchFamily="34" charset="0"/>
            </a:endParaRP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289867" y="5301800"/>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77278"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090672" y="5189596"/>
            <a:ext cx="2183686"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479,000</a:t>
            </a:r>
            <a:br>
              <a:rPr lang="de-DE"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independent</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retailers</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are</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members</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of</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cooperatives</a:t>
            </a:r>
            <a:endParaRPr lang="de-DE" sz="14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208004"/>
            <a:ext cx="2183242"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657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br>
              <a:rPr lang="de-DE" sz="1100"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wholesale</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turnover</a:t>
            </a:r>
            <a:endParaRPr lang="de-DE" sz="1400" dirty="0">
              <a:solidFill>
                <a:schemeClr val="tx1"/>
              </a:solidFill>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6830" y="362591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6.3 m</a:t>
            </a:r>
            <a:br>
              <a:rPr lang="de-DE" sz="20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employees</a:t>
            </a:r>
            <a:endParaRPr lang="de-DE" sz="14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40</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997196"/>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en-US" dirty="0">
                <a:latin typeface="Arial" panose="020B0604020202020204" pitchFamily="34" charset="0"/>
                <a:cs typeface="Arial" panose="020B0604020202020204" pitchFamily="34" charset="0"/>
              </a:rPr>
              <a:t>Small-scale industry commodity and services cooperatives </a:t>
            </a:r>
            <a:r>
              <a:rPr lang="de-DE" dirty="0">
                <a:latin typeface="Arial" panose="020B0604020202020204" pitchFamily="34" charset="0"/>
                <a:cs typeface="Arial" panose="020B0604020202020204" pitchFamily="34" charset="0"/>
              </a:rPr>
              <a:t>in Europe</a:t>
            </a:r>
          </a:p>
          <a:p>
            <a:r>
              <a:rPr lang="de-DE" dirty="0" err="1">
                <a:solidFill>
                  <a:srgbClr val="FEB710"/>
                </a:solidFill>
                <a:latin typeface="Arial" panose="020B0604020202020204" pitchFamily="34" charset="0"/>
                <a:cs typeface="Arial" panose="020B0604020202020204" pitchFamily="34" charset="0"/>
              </a:rPr>
              <a:t>Successful</a:t>
            </a:r>
            <a:r>
              <a:rPr lang="de-DE" dirty="0">
                <a:solidFill>
                  <a:srgbClr val="FEB710"/>
                </a:solidFill>
                <a:latin typeface="Arial" panose="020B0604020202020204" pitchFamily="34" charset="0"/>
                <a:cs typeface="Arial" panose="020B0604020202020204" pitchFamily="34" charset="0"/>
              </a:rPr>
              <a:t> </a:t>
            </a:r>
            <a:r>
              <a:rPr lang="de-DE" dirty="0" err="1">
                <a:solidFill>
                  <a:srgbClr val="FEB710"/>
                </a:solidFill>
                <a:latin typeface="Arial" panose="020B0604020202020204" pitchFamily="34" charset="0"/>
                <a:cs typeface="Arial" panose="020B0604020202020204" pitchFamily="34" charset="0"/>
              </a:rPr>
              <a:t>together</a:t>
            </a:r>
            <a:endParaRPr lang="de-DE" dirty="0">
              <a:solidFill>
                <a:srgbClr val="FEB710"/>
              </a:solidFill>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301619" y="1757682"/>
            <a:ext cx="5171352" cy="10350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en-US" sz="1200" b="0" i="0" dirty="0">
                <a:solidFill>
                  <a:srgbClr val="000000"/>
                </a:solidFill>
                <a:effectLst/>
              </a:rPr>
              <a:t>Commercial cooperatives are active at the wholesale level in many European countries. They achieve economies of scale for their medium-sized members and enable small and medium-sized enterprises in particular to compete with large companies. This cooperative principle is </a:t>
            </a:r>
            <a:r>
              <a:rPr lang="en-US" sz="1200" b="0" i="0" dirty="0" err="1">
                <a:solidFill>
                  <a:srgbClr val="000000"/>
                </a:solidFill>
                <a:effectLst/>
              </a:rPr>
              <a:t>practised</a:t>
            </a:r>
            <a:r>
              <a:rPr lang="en-US" sz="1200" b="0" i="0" dirty="0">
                <a:solidFill>
                  <a:srgbClr val="000000"/>
                </a:solidFill>
                <a:effectLst/>
              </a:rPr>
              <a:t> throughout Europe.</a:t>
            </a:r>
            <a:endParaRPr lang="de-DE" sz="1200" dirty="0">
              <a:solidFill>
                <a:schemeClr val="tx1"/>
              </a:solidFill>
              <a:cs typeface="Arial" panose="020B0604020202020204" pitchFamily="34" charset="0"/>
            </a:endParaRP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6"/>
            <a:srcRect t="16206" b="16206"/>
            <a:stretch/>
          </p:blipFill>
          <p:spPr>
            <a:xfrm>
              <a:off x="557672" y="1717806"/>
              <a:ext cx="1177663" cy="1193922"/>
            </a:xfrm>
            <a:prstGeom prst="flowChartConnector">
              <a:avLst/>
            </a:prstGeom>
          </p:spPr>
        </p:pic>
      </p:grpSp>
      <p:pic>
        <p:nvPicPr>
          <p:cNvPr id="9" name="Grafik 8">
            <a:extLst>
              <a:ext uri="{FF2B5EF4-FFF2-40B4-BE49-F238E27FC236}">
                <a16:creationId xmlns:a16="http://schemas.microsoft.com/office/drawing/2014/main" id="{F1919981-1BA5-2145-3500-88C175F3C65F}"/>
              </a:ext>
            </a:extLst>
          </p:cNvPr>
          <p:cNvPicPr>
            <a:picLocks noChangeAspect="1"/>
          </p:cNvPicPr>
          <p:nvPr/>
        </p:nvPicPr>
        <p:blipFill>
          <a:blip r:embed="rId7"/>
          <a:stretch>
            <a:fillRect/>
          </a:stretch>
        </p:blipFill>
        <p:spPr>
          <a:xfrm>
            <a:off x="7541654" y="1859565"/>
            <a:ext cx="3371380" cy="2761727"/>
          </a:xfrm>
          <a:prstGeom prst="rect">
            <a:avLst/>
          </a:prstGeom>
        </p:spPr>
      </p:pic>
    </p:spTree>
    <p:extLst>
      <p:ext uri="{BB962C8B-B14F-4D97-AF65-F5344CB8AC3E}">
        <p14:creationId xmlns:p14="http://schemas.microsoft.com/office/powerpoint/2010/main" val="5052101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16">
            <a:extLst>
              <a:ext uri="{FF2B5EF4-FFF2-40B4-BE49-F238E27FC236}">
                <a16:creationId xmlns:a16="http://schemas.microsoft.com/office/drawing/2014/main" id="{05243994-AC51-798F-4234-0F68E3F78348}"/>
              </a:ext>
            </a:extLst>
          </p:cNvPr>
          <p:cNvSpPr/>
          <p:nvPr/>
        </p:nvSpPr>
        <p:spPr>
          <a:xfrm>
            <a:off x="1576509" y="1524932"/>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grpSp>
        <p:nvGrpSpPr>
          <p:cNvPr id="6" name="Group 5">
            <a:extLst>
              <a:ext uri="{FF2B5EF4-FFF2-40B4-BE49-F238E27FC236}">
                <a16:creationId xmlns:a16="http://schemas.microsoft.com/office/drawing/2014/main" id="{05908B8A-CB24-4244-D35A-C36A4D0EFB28}"/>
              </a:ext>
            </a:extLst>
          </p:cNvPr>
          <p:cNvGrpSpPr/>
          <p:nvPr/>
        </p:nvGrpSpPr>
        <p:grpSpPr>
          <a:xfrm>
            <a:off x="941070" y="3240429"/>
            <a:ext cx="6291349" cy="3115921"/>
            <a:chOff x="1274988" y="3157879"/>
            <a:chExt cx="5540188"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74988"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625916"/>
            <a:ext cx="2054689"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43,000</a:t>
            </a:r>
          </a:p>
          <a:p>
            <a:pPr>
              <a:lnSpc>
                <a:spcPct val="114000"/>
              </a:lnSpc>
            </a:pPr>
            <a:r>
              <a:rPr lang="de-DE" sz="1400" dirty="0">
                <a:solidFill>
                  <a:schemeClr val="tx1"/>
                </a:solidFill>
                <a:latin typeface="Arial" panose="020B0604020202020204" pitchFamily="34" charset="0"/>
                <a:cs typeface="Arial" panose="020B0604020202020204" pitchFamily="34" charset="0"/>
              </a:rPr>
              <a:t>Housing </a:t>
            </a:r>
            <a:r>
              <a:rPr lang="de-DE" sz="1400" dirty="0" err="1">
                <a:solidFill>
                  <a:schemeClr val="tx1"/>
                </a:solidFill>
                <a:latin typeface="Arial" panose="020B0604020202020204" pitchFamily="34" charset="0"/>
                <a:cs typeface="Arial" panose="020B0604020202020204" pitchFamily="34" charset="0"/>
              </a:rPr>
              <a:t>cooperatives</a:t>
            </a:r>
            <a:r>
              <a:rPr lang="de-DE" sz="1400" dirty="0">
                <a:solidFill>
                  <a:schemeClr val="tx1"/>
                </a:solidFill>
                <a:latin typeface="Arial" panose="020B0604020202020204" pitchFamily="34" charset="0"/>
                <a:cs typeface="Arial" panose="020B0604020202020204" pitchFamily="34" charset="0"/>
              </a:rPr>
              <a:t> </a:t>
            </a: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289867"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109008" y="5229837"/>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25 m</a:t>
            </a:r>
            <a:br>
              <a:rPr lang="de-DE"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homes</a:t>
            </a:r>
            <a:endParaRPr lang="de-DE" sz="14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208004"/>
            <a:ext cx="2183242"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40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br>
              <a:rPr lang="de-DE" sz="1100"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investments</a:t>
            </a:r>
            <a:endParaRPr lang="de-DE" sz="1400" dirty="0">
              <a:solidFill>
                <a:schemeClr val="tx1"/>
              </a:solidFill>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8093" y="3594911"/>
            <a:ext cx="2092355"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a:cs typeface="Arial"/>
              </a:rPr>
              <a:t>300,000</a:t>
            </a:r>
            <a:br>
              <a:rPr lang="de-DE" sz="1100" dirty="0">
                <a:latin typeface="Arial" panose="020B0604020202020204" pitchFamily="34" charset="0"/>
                <a:cs typeface="Arial" panose="020B0604020202020204" pitchFamily="34" charset="0"/>
              </a:rPr>
            </a:br>
            <a:r>
              <a:rPr lang="de-DE" sz="1400" dirty="0" err="1">
                <a:solidFill>
                  <a:schemeClr val="tx1"/>
                </a:solidFill>
                <a:latin typeface="Arial"/>
                <a:cs typeface="Arial"/>
              </a:rPr>
              <a:t>employees</a:t>
            </a:r>
            <a:r>
              <a:rPr lang="de-DE" sz="1400" dirty="0">
                <a:solidFill>
                  <a:schemeClr val="tx1"/>
                </a:solidFill>
                <a:latin typeface="Arial"/>
                <a:cs typeface="Arial"/>
              </a:rPr>
              <a:t> </a:t>
            </a:r>
            <a:r>
              <a:rPr lang="de-DE" sz="1400" dirty="0" err="1">
                <a:solidFill>
                  <a:schemeClr val="tx1"/>
                </a:solidFill>
                <a:latin typeface="Arial"/>
                <a:cs typeface="Arial"/>
              </a:rPr>
              <a:t>of</a:t>
            </a:r>
            <a:r>
              <a:rPr lang="de-DE" sz="1400" dirty="0">
                <a:solidFill>
                  <a:schemeClr val="tx1"/>
                </a:solidFill>
                <a:latin typeface="Arial"/>
                <a:cs typeface="Arial"/>
              </a:rPr>
              <a:t> </a:t>
            </a:r>
            <a:r>
              <a:rPr lang="de-DE" sz="1400" dirty="0" err="1">
                <a:solidFill>
                  <a:schemeClr val="tx1"/>
                </a:solidFill>
                <a:latin typeface="Arial"/>
                <a:cs typeface="Arial"/>
              </a:rPr>
              <a:t>housing</a:t>
            </a:r>
            <a:r>
              <a:rPr lang="de-DE" sz="1400" dirty="0">
                <a:solidFill>
                  <a:schemeClr val="tx1"/>
                </a:solidFill>
                <a:latin typeface="Arial"/>
                <a:cs typeface="Arial"/>
              </a:rPr>
              <a:t> </a:t>
            </a:r>
            <a:r>
              <a:rPr lang="de-DE" sz="1400" dirty="0" err="1">
                <a:solidFill>
                  <a:schemeClr val="tx1"/>
                </a:solidFill>
                <a:latin typeface="Arial"/>
                <a:cs typeface="Arial"/>
              </a:rPr>
              <a:t>cooperatives</a:t>
            </a:r>
            <a:endParaRPr lang="de-DE" sz="1400" dirty="0">
              <a:solidFill>
                <a:schemeClr val="tx1"/>
              </a:solidFill>
              <a:latin typeface="Arial"/>
              <a:cs typeface="Arial"/>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41</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Housing </a:t>
            </a:r>
            <a:r>
              <a:rPr lang="de-DE" dirty="0" err="1">
                <a:latin typeface="Arial" panose="020B0604020202020204" pitchFamily="34" charset="0"/>
                <a:cs typeface="Arial" panose="020B0604020202020204" pitchFamily="34" charset="0"/>
              </a:rPr>
              <a:t>cooperatives</a:t>
            </a:r>
            <a:r>
              <a:rPr lang="de-DE" dirty="0">
                <a:latin typeface="Arial" panose="020B0604020202020204" pitchFamily="34" charset="0"/>
                <a:cs typeface="Arial" panose="020B0604020202020204" pitchFamily="34" charset="0"/>
              </a:rPr>
              <a:t> in Europe</a:t>
            </a:r>
          </a:p>
          <a:p>
            <a:r>
              <a:rPr lang="de-DE" dirty="0" err="1">
                <a:solidFill>
                  <a:srgbClr val="FEB710"/>
                </a:solidFill>
                <a:latin typeface="Arial" panose="020B0604020202020204" pitchFamily="34" charset="0"/>
                <a:cs typeface="Arial" panose="020B0604020202020204" pitchFamily="34" charset="0"/>
              </a:rPr>
              <a:t>Affordable</a:t>
            </a:r>
            <a:r>
              <a:rPr lang="de-DE" dirty="0">
                <a:solidFill>
                  <a:srgbClr val="FEB710"/>
                </a:solidFill>
                <a:latin typeface="Arial" panose="020B0604020202020204" pitchFamily="34" charset="0"/>
                <a:cs typeface="Arial" panose="020B0604020202020204" pitchFamily="34" charset="0"/>
              </a:rPr>
              <a:t> and </a:t>
            </a:r>
            <a:r>
              <a:rPr lang="de-DE" dirty="0" err="1">
                <a:solidFill>
                  <a:srgbClr val="FEB710"/>
                </a:solidFill>
                <a:latin typeface="Arial" panose="020B0604020202020204" pitchFamily="34" charset="0"/>
                <a:cs typeface="Arial" panose="020B0604020202020204" pitchFamily="34" charset="0"/>
              </a:rPr>
              <a:t>secure</a:t>
            </a:r>
            <a:r>
              <a:rPr lang="de-DE" dirty="0">
                <a:solidFill>
                  <a:srgbClr val="FEB710"/>
                </a:solidFill>
                <a:latin typeface="Arial" panose="020B0604020202020204" pitchFamily="34" charset="0"/>
                <a:cs typeface="Arial" panose="020B0604020202020204" pitchFamily="34" charset="0"/>
              </a:rPr>
              <a:t> </a:t>
            </a:r>
            <a:r>
              <a:rPr lang="de-DE" dirty="0" err="1">
                <a:solidFill>
                  <a:srgbClr val="FEB710"/>
                </a:solidFill>
                <a:latin typeface="Arial" panose="020B0604020202020204" pitchFamily="34" charset="0"/>
                <a:cs typeface="Arial" panose="020B0604020202020204" pitchFamily="34" charset="0"/>
              </a:rPr>
              <a:t>housing</a:t>
            </a:r>
            <a:endParaRPr lang="de-DE" dirty="0">
              <a:solidFill>
                <a:srgbClr val="FEB710"/>
              </a:solidFill>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5"/>
            <a:srcRect l="17121" r="17121"/>
            <a:stretch/>
          </p:blipFill>
          <p:spPr>
            <a:xfrm>
              <a:off x="557672" y="1717806"/>
              <a:ext cx="1177663" cy="1193922"/>
            </a:xfrm>
            <a:prstGeom prst="flowChartConnector">
              <a:avLst/>
            </a:prstGeom>
          </p:spPr>
        </p:pic>
      </p:grpSp>
      <p:sp>
        <p:nvSpPr>
          <p:cNvPr id="8" name="Flussdiagramm: Verbinder 3">
            <a:extLst>
              <a:ext uri="{FF2B5EF4-FFF2-40B4-BE49-F238E27FC236}">
                <a16:creationId xmlns:a16="http://schemas.microsoft.com/office/drawing/2014/main" id="{45E98E6C-C899-EC8D-72DB-31D8F7F648E2}"/>
              </a:ext>
            </a:extLst>
          </p:cNvPr>
          <p:cNvSpPr/>
          <p:nvPr/>
        </p:nvSpPr>
        <p:spPr>
          <a:xfrm>
            <a:off x="2301618" y="1757682"/>
            <a:ext cx="5071391" cy="10350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en-US" sz="1200" b="0" i="0" dirty="0">
                <a:solidFill>
                  <a:srgbClr val="000000"/>
                </a:solidFill>
                <a:effectLst/>
              </a:rPr>
              <a:t>Housing cooperatives not only offer their members a good and affordable place to live. Above all, they also ensure that the housing market develops in a socially responsible way. Therefore, they also play an important social role in issues such as energy-efficient refurbishment or combating energy poverty.</a:t>
            </a:r>
            <a:endParaRPr lang="de-DE" sz="1200" dirty="0">
              <a:solidFill>
                <a:schemeClr val="tx1"/>
              </a:solidFill>
              <a:cs typeface="Arial" panose="020B0604020202020204" pitchFamily="34" charset="0"/>
            </a:endParaRPr>
          </a:p>
        </p:txBody>
      </p:sp>
      <p:pic>
        <p:nvPicPr>
          <p:cNvPr id="12" name="Graphic 37">
            <a:extLst>
              <a:ext uri="{FF2B5EF4-FFF2-40B4-BE49-F238E27FC236}">
                <a16:creationId xmlns:a16="http://schemas.microsoft.com/office/drawing/2014/main" id="{F18AAAAC-A87D-EEB8-3746-9B03D41E226B}"/>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4483956" y="5333068"/>
            <a:ext cx="432000" cy="432000"/>
          </a:xfrm>
          <a:prstGeom prst="rect">
            <a:avLst/>
          </a:prstGeom>
        </p:spPr>
      </p:pic>
      <p:pic>
        <p:nvPicPr>
          <p:cNvPr id="7" name="Grafik 6" descr="Ein Bild, das Kleidung, Person, Mann, Anzug enthält.&#10;&#10;KI-generierte Inhalte können fehlerhaft sein.">
            <a:extLst>
              <a:ext uri="{FF2B5EF4-FFF2-40B4-BE49-F238E27FC236}">
                <a16:creationId xmlns:a16="http://schemas.microsoft.com/office/drawing/2014/main" id="{39D7A7A2-93B2-3B04-6B84-24AF3009A2E1}"/>
              </a:ext>
            </a:extLst>
          </p:cNvPr>
          <p:cNvPicPr>
            <a:picLocks noChangeAspect="1"/>
          </p:cNvPicPr>
          <p:nvPr/>
        </p:nvPicPr>
        <p:blipFill>
          <a:blip r:embed="rId7"/>
          <a:srcRect l="11810" r="12884"/>
          <a:stretch>
            <a:fillRect/>
          </a:stretch>
        </p:blipFill>
        <p:spPr>
          <a:xfrm>
            <a:off x="7526598" y="1735144"/>
            <a:ext cx="3401492" cy="3010570"/>
          </a:xfrm>
          <a:prstGeom prst="rect">
            <a:avLst/>
          </a:prstGeom>
          <a:ln w="38100">
            <a:solidFill>
              <a:schemeClr val="bg1"/>
            </a:solidFill>
          </a:ln>
        </p:spPr>
      </p:pic>
      <p:sp>
        <p:nvSpPr>
          <p:cNvPr id="15" name="Text Placeholder 3">
            <a:extLst>
              <a:ext uri="{FF2B5EF4-FFF2-40B4-BE49-F238E27FC236}">
                <a16:creationId xmlns:a16="http://schemas.microsoft.com/office/drawing/2014/main" id="{4E77BEBC-631C-9948-1698-64F40D30A782}"/>
              </a:ext>
            </a:extLst>
          </p:cNvPr>
          <p:cNvSpPr txBox="1">
            <a:spLocks/>
          </p:cNvSpPr>
          <p:nvPr/>
        </p:nvSpPr>
        <p:spPr>
          <a:xfrm>
            <a:off x="7526598" y="4844350"/>
            <a:ext cx="3097845" cy="144655"/>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900" dirty="0" err="1">
                <a:solidFill>
                  <a:schemeClr val="bg1"/>
                </a:solidFill>
                <a:latin typeface="Arial" panose="020B0604020202020204" pitchFamily="34" charset="0"/>
                <a:cs typeface="Arial" panose="020B0604020202020204" pitchFamily="34" charset="0"/>
              </a:rPr>
              <a:t>Spanish</a:t>
            </a:r>
            <a:r>
              <a:rPr lang="de-DE" sz="900" dirty="0">
                <a:solidFill>
                  <a:schemeClr val="bg1"/>
                </a:solidFill>
                <a:latin typeface="Arial" panose="020B0604020202020204" pitchFamily="34" charset="0"/>
                <a:cs typeface="Arial" panose="020B0604020202020204" pitchFamily="34" charset="0"/>
              </a:rPr>
              <a:t> </a:t>
            </a:r>
            <a:r>
              <a:rPr lang="de-DE" sz="900" dirty="0" err="1">
                <a:solidFill>
                  <a:schemeClr val="bg1"/>
                </a:solidFill>
                <a:latin typeface="Arial" panose="020B0604020202020204" pitchFamily="34" charset="0"/>
                <a:cs typeface="Arial" panose="020B0604020202020204" pitchFamily="34" charset="0"/>
              </a:rPr>
              <a:t>housing</a:t>
            </a:r>
            <a:r>
              <a:rPr lang="de-DE" sz="900" dirty="0">
                <a:solidFill>
                  <a:schemeClr val="bg1"/>
                </a:solidFill>
                <a:latin typeface="Arial" panose="020B0604020202020204" pitchFamily="34" charset="0"/>
                <a:cs typeface="Arial" panose="020B0604020202020204" pitchFamily="34" charset="0"/>
              </a:rPr>
              <a:t> </a:t>
            </a:r>
            <a:r>
              <a:rPr lang="de-DE" sz="900" dirty="0" err="1">
                <a:solidFill>
                  <a:schemeClr val="bg1"/>
                </a:solidFill>
                <a:latin typeface="Arial" panose="020B0604020202020204" pitchFamily="34" charset="0"/>
                <a:cs typeface="Arial" panose="020B0604020202020204" pitchFamily="34" charset="0"/>
              </a:rPr>
              <a:t>cooperative</a:t>
            </a:r>
            <a:r>
              <a:rPr lang="de-DE" sz="900" dirty="0">
                <a:solidFill>
                  <a:schemeClr val="bg1"/>
                </a:solidFill>
                <a:latin typeface="Arial" panose="020B0604020202020204" pitchFamily="34" charset="0"/>
                <a:cs typeface="Arial" panose="020B0604020202020204" pitchFamily="34" charset="0"/>
              </a:rPr>
              <a:t> Sostre Civic</a:t>
            </a:r>
          </a:p>
        </p:txBody>
      </p:sp>
    </p:spTree>
    <p:extLst>
      <p:ext uri="{BB962C8B-B14F-4D97-AF65-F5344CB8AC3E}">
        <p14:creationId xmlns:p14="http://schemas.microsoft.com/office/powerpoint/2010/main" val="27039643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16">
            <a:extLst>
              <a:ext uri="{FF2B5EF4-FFF2-40B4-BE49-F238E27FC236}">
                <a16:creationId xmlns:a16="http://schemas.microsoft.com/office/drawing/2014/main" id="{906E4C14-E4EF-D4FA-B99E-94EDECBC595A}"/>
              </a:ext>
            </a:extLst>
          </p:cNvPr>
          <p:cNvSpPr/>
          <p:nvPr/>
        </p:nvSpPr>
        <p:spPr>
          <a:xfrm>
            <a:off x="1635666" y="3158713"/>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8" name="Rounded Rectangle 16">
            <a:extLst>
              <a:ext uri="{FF2B5EF4-FFF2-40B4-BE49-F238E27FC236}">
                <a16:creationId xmlns:a16="http://schemas.microsoft.com/office/drawing/2014/main" id="{554791C3-116F-4B27-DB69-BCA1C014458D}"/>
              </a:ext>
            </a:extLst>
          </p:cNvPr>
          <p:cNvSpPr/>
          <p:nvPr/>
        </p:nvSpPr>
        <p:spPr>
          <a:xfrm>
            <a:off x="1631598" y="4856379"/>
            <a:ext cx="5665203" cy="1419075"/>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97FA39C9-9B3E-20FB-2DAB-BAF8F5EB1673}"/>
              </a:ext>
            </a:extLst>
          </p:cNvPr>
          <p:cNvSpPr/>
          <p:nvPr/>
        </p:nvSpPr>
        <p:spPr>
          <a:xfrm>
            <a:off x="7380712"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2886513" y="3518086"/>
            <a:ext cx="2054689"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2,500</a:t>
            </a:r>
            <a:br>
              <a:rPr lang="de-DE" sz="11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energy</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communities</a:t>
            </a:r>
            <a:endParaRPr lang="de-DE" sz="1400" dirty="0">
              <a:solidFill>
                <a:schemeClr val="tx1"/>
              </a:solidFill>
              <a:latin typeface="Arial" panose="020B0604020202020204" pitchFamily="34" charset="0"/>
              <a:cs typeface="Arial" panose="020B0604020202020204" pitchFamily="34" charset="0"/>
            </a:endParaRPr>
          </a:p>
        </p:txBody>
      </p:sp>
      <p:sp>
        <p:nvSpPr>
          <p:cNvPr id="20" name="Flussdiagramm: Verbinder 11">
            <a:extLst>
              <a:ext uri="{FF2B5EF4-FFF2-40B4-BE49-F238E27FC236}">
                <a16:creationId xmlns:a16="http://schemas.microsoft.com/office/drawing/2014/main" id="{FB92DF3A-CE8F-4ED7-DB0E-CA2574132F5A}"/>
              </a:ext>
            </a:extLst>
          </p:cNvPr>
          <p:cNvSpPr/>
          <p:nvPr/>
        </p:nvSpPr>
        <p:spPr>
          <a:xfrm>
            <a:off x="2932261" y="5235781"/>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 m</a:t>
            </a:r>
            <a:br>
              <a:rPr lang="de-DE"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members</a:t>
            </a:r>
            <a:endParaRPr lang="de-DE" sz="1400" dirty="0">
              <a:solidFill>
                <a:schemeClr val="tx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42</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872354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Energy </a:t>
            </a:r>
            <a:r>
              <a:rPr lang="de-DE" dirty="0" err="1">
                <a:latin typeface="Arial" panose="020B0604020202020204" pitchFamily="34" charset="0"/>
                <a:cs typeface="Arial" panose="020B0604020202020204" pitchFamily="34" charset="0"/>
              </a:rPr>
              <a:t>cooperatives</a:t>
            </a:r>
            <a:r>
              <a:rPr lang="de-DE" dirty="0">
                <a:latin typeface="Arial" panose="020B0604020202020204" pitchFamily="34" charset="0"/>
                <a:cs typeface="Arial" panose="020B0604020202020204" pitchFamily="34" charset="0"/>
              </a:rPr>
              <a:t> in Europe</a:t>
            </a:r>
          </a:p>
          <a:p>
            <a:r>
              <a:rPr lang="en-US" dirty="0">
                <a:solidFill>
                  <a:srgbClr val="FEB710"/>
                </a:solidFill>
                <a:latin typeface="Arial" panose="020B0604020202020204" pitchFamily="34" charset="0"/>
                <a:cs typeface="Arial" panose="020B0604020202020204" pitchFamily="34" charset="0"/>
              </a:rPr>
              <a:t>Shaping the energy transition together</a:t>
            </a:r>
            <a:endParaRPr lang="de-DE" dirty="0">
              <a:solidFill>
                <a:srgbClr val="FEB710"/>
              </a:solidFill>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305051" y="1850467"/>
            <a:ext cx="5019627" cy="82452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en-US" sz="1200" dirty="0">
                <a:solidFill>
                  <a:schemeClr val="tx1"/>
                </a:solidFill>
                <a:latin typeface="Arial" panose="020B0604020202020204" pitchFamily="34" charset="0"/>
                <a:cs typeface="Arial" panose="020B0604020202020204" pitchFamily="34" charset="0"/>
              </a:rPr>
              <a:t>Energy cooperatives enable local people to advance the energy transition in their home region together. They operate solar or wind power plants and heating networks. Some of them are paving the way for environmentally friendly electromobility.</a:t>
            </a:r>
            <a:endParaRPr lang="de-DE" sz="1200" dirty="0">
              <a:solidFill>
                <a:schemeClr val="tx1"/>
              </a:solidFill>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2"/>
          <a:srcRect l="18295" r="18295"/>
          <a:stretch/>
        </p:blipFill>
        <p:spPr>
          <a:xfrm>
            <a:off x="1041031" y="1589769"/>
            <a:ext cx="1419859" cy="1439461"/>
          </a:xfrm>
          <a:prstGeom prst="flowChartConnector">
            <a:avLst/>
          </a:prstGeom>
        </p:spPr>
      </p:pic>
      <p:sp>
        <p:nvSpPr>
          <p:cNvPr id="15" name="Oval 22">
            <a:extLst>
              <a:ext uri="{FF2B5EF4-FFF2-40B4-BE49-F238E27FC236}">
                <a16:creationId xmlns:a16="http://schemas.microsoft.com/office/drawing/2014/main" id="{86E079B8-26C4-8AD5-0DBA-0621F2C4B9C0}"/>
              </a:ext>
            </a:extLst>
          </p:cNvPr>
          <p:cNvSpPr>
            <a:spLocks noChangeAspect="1"/>
          </p:cNvSpPr>
          <p:nvPr/>
        </p:nvSpPr>
        <p:spPr>
          <a:xfrm>
            <a:off x="1000227" y="1558767"/>
            <a:ext cx="1501466" cy="1501466"/>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6" name="Oval 22">
            <a:extLst>
              <a:ext uri="{FF2B5EF4-FFF2-40B4-BE49-F238E27FC236}">
                <a16:creationId xmlns:a16="http://schemas.microsoft.com/office/drawing/2014/main" id="{A65343A4-39BA-930B-4DCE-0EE7343126C6}"/>
              </a:ext>
            </a:extLst>
          </p:cNvPr>
          <p:cNvSpPr>
            <a:spLocks noChangeAspect="1"/>
          </p:cNvSpPr>
          <p:nvPr/>
        </p:nvSpPr>
        <p:spPr>
          <a:xfrm>
            <a:off x="1014349" y="4855912"/>
            <a:ext cx="1501466" cy="1501466"/>
          </a:xfrm>
          <a:prstGeom prst="ellipse">
            <a:avLst/>
          </a:prstGeom>
          <a:solidFill>
            <a:schemeClr val="bg1"/>
          </a:solid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4" name="Oval 22">
            <a:extLst>
              <a:ext uri="{FF2B5EF4-FFF2-40B4-BE49-F238E27FC236}">
                <a16:creationId xmlns:a16="http://schemas.microsoft.com/office/drawing/2014/main" id="{333CCB6B-891C-5D38-0C25-E429C0C2F5BC}"/>
              </a:ext>
            </a:extLst>
          </p:cNvPr>
          <p:cNvSpPr>
            <a:spLocks noChangeAspect="1"/>
          </p:cNvSpPr>
          <p:nvPr/>
        </p:nvSpPr>
        <p:spPr>
          <a:xfrm>
            <a:off x="1014349" y="3123371"/>
            <a:ext cx="1501466" cy="1501466"/>
          </a:xfrm>
          <a:prstGeom prst="ellipse">
            <a:avLst/>
          </a:prstGeom>
          <a:solidFill>
            <a:schemeClr val="bg1"/>
          </a:solid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2"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483321" y="3622104"/>
            <a:ext cx="504000" cy="504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513082" y="5307708"/>
            <a:ext cx="504000" cy="504000"/>
          </a:xfrm>
          <a:prstGeom prst="rect">
            <a:avLst/>
          </a:prstGeom>
        </p:spPr>
      </p:pic>
      <p:pic>
        <p:nvPicPr>
          <p:cNvPr id="3" name="Grafik 2" descr="Ein Bild, das Generator, Windmühle, draußen, Himmel enthält.&#10;&#10;KI-generierte Inhalte können fehlerhaft sein.">
            <a:extLst>
              <a:ext uri="{FF2B5EF4-FFF2-40B4-BE49-F238E27FC236}">
                <a16:creationId xmlns:a16="http://schemas.microsoft.com/office/drawing/2014/main" id="{4EFC0AEE-E13B-61DA-49C9-66840A84C24A}"/>
              </a:ext>
            </a:extLst>
          </p:cNvPr>
          <p:cNvPicPr>
            <a:picLocks noChangeAspect="1"/>
          </p:cNvPicPr>
          <p:nvPr/>
        </p:nvPicPr>
        <p:blipFill>
          <a:blip r:embed="rId5"/>
          <a:srcRect l="10364" r="23895"/>
          <a:stretch>
            <a:fillRect/>
          </a:stretch>
        </p:blipFill>
        <p:spPr>
          <a:xfrm>
            <a:off x="7492203" y="1791789"/>
            <a:ext cx="3394929" cy="3441391"/>
          </a:xfrm>
          <a:prstGeom prst="rect">
            <a:avLst/>
          </a:prstGeom>
          <a:ln w="38100">
            <a:solidFill>
              <a:schemeClr val="bg1"/>
            </a:solidFill>
          </a:ln>
        </p:spPr>
      </p:pic>
    </p:spTree>
    <p:extLst>
      <p:ext uri="{BB962C8B-B14F-4D97-AF65-F5344CB8AC3E}">
        <p14:creationId xmlns:p14="http://schemas.microsoft.com/office/powerpoint/2010/main" val="31476713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908B8A-CB24-4244-D35A-C36A4D0EFB28}"/>
              </a:ext>
            </a:extLst>
          </p:cNvPr>
          <p:cNvGrpSpPr/>
          <p:nvPr/>
        </p:nvGrpSpPr>
        <p:grpSpPr>
          <a:xfrm>
            <a:off x="1000227" y="3157879"/>
            <a:ext cx="6291349" cy="3115921"/>
            <a:chOff x="1274988" y="3157879"/>
            <a:chExt cx="5540188"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74988"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503126"/>
            <a:ext cx="2054689"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rPr>
              <a:t>6,300</a:t>
            </a:r>
            <a:br>
              <a:rPr lang="de-DE" sz="11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Local</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consumer</a:t>
            </a:r>
            <a:r>
              <a:rPr lang="de-DE" sz="1400" dirty="0">
                <a:solidFill>
                  <a:schemeClr val="tx1"/>
                </a:solidFill>
                <a:latin typeface="Arial" panose="020B0604020202020204" pitchFamily="34" charset="0"/>
                <a:cs typeface="Arial" panose="020B0604020202020204" pitchFamily="34" charset="0"/>
              </a:rPr>
              <a:t> </a:t>
            </a:r>
            <a:r>
              <a:rPr lang="de-DE" sz="1400" dirty="0" err="1">
                <a:solidFill>
                  <a:schemeClr val="tx1"/>
                </a:solidFill>
                <a:latin typeface="Arial" panose="020B0604020202020204" pitchFamily="34" charset="0"/>
                <a:cs typeface="Arial" panose="020B0604020202020204" pitchFamily="34" charset="0"/>
              </a:rPr>
              <a:t>cooperatives</a:t>
            </a:r>
            <a:endParaRPr lang="de-DE" sz="1400" dirty="0">
              <a:solidFill>
                <a:schemeClr val="tx1"/>
              </a:solidFill>
              <a:latin typeface="Arial" panose="020B0604020202020204" pitchFamily="34" charset="0"/>
              <a:cs typeface="Arial" panose="020B0604020202020204" pitchFamily="34" charset="0"/>
            </a:endParaRP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289867" y="5301800"/>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77278"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109008" y="5229836"/>
            <a:ext cx="164277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27 m</a:t>
            </a:r>
            <a:br>
              <a:rPr lang="de-DE"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consumer-members</a:t>
            </a:r>
            <a:endParaRPr lang="de-DE" sz="14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208004"/>
            <a:ext cx="2183242"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60.4 </a:t>
            </a:r>
            <a:r>
              <a:rPr lang="de-DE" sz="2000" b="1" dirty="0" err="1">
                <a:solidFill>
                  <a:schemeClr val="tx1"/>
                </a:solidFill>
                <a:latin typeface="Arial" panose="020B0604020202020204" pitchFamily="34" charset="0"/>
                <a:cs typeface="Arial" panose="020B0604020202020204" pitchFamily="34" charset="0"/>
              </a:rPr>
              <a:t>bn</a:t>
            </a:r>
            <a:r>
              <a:rPr lang="de-DE" sz="2000" b="1" dirty="0">
                <a:solidFill>
                  <a:schemeClr val="tx1"/>
                </a:solidFill>
                <a:latin typeface="Arial" panose="020B0604020202020204" pitchFamily="34" charset="0"/>
                <a:cs typeface="Arial" panose="020B0604020202020204" pitchFamily="34" charset="0"/>
              </a:rPr>
              <a:t> €</a:t>
            </a:r>
            <a:br>
              <a:rPr lang="de-DE" b="1"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turnover</a:t>
            </a:r>
            <a:endParaRPr lang="de-DE" sz="1400" dirty="0">
              <a:solidFill>
                <a:schemeClr val="tx1"/>
              </a:solidFill>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6830" y="362591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490,000</a:t>
            </a:r>
            <a:br>
              <a:rPr lang="de-DE" sz="1100" dirty="0">
                <a:solidFill>
                  <a:schemeClr val="tx1"/>
                </a:solidFill>
                <a:latin typeface="Arial" panose="020B0604020202020204" pitchFamily="34" charset="0"/>
                <a:cs typeface="Arial" panose="020B0604020202020204" pitchFamily="34" charset="0"/>
              </a:rPr>
            </a:br>
            <a:r>
              <a:rPr lang="de-DE" sz="1400" dirty="0" err="1">
                <a:solidFill>
                  <a:schemeClr val="tx1"/>
                </a:solidFill>
                <a:latin typeface="Arial" panose="020B0604020202020204" pitchFamily="34" charset="0"/>
                <a:cs typeface="Arial" panose="020B0604020202020204" pitchFamily="34" charset="0"/>
              </a:rPr>
              <a:t>employees</a:t>
            </a:r>
            <a:endParaRPr lang="de-DE" sz="14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43</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mn-lt"/>
              </a:rPr>
              <a:t>Consumer </a:t>
            </a:r>
            <a:r>
              <a:rPr lang="de-DE" dirty="0" err="1">
                <a:latin typeface="+mn-lt"/>
              </a:rPr>
              <a:t>cooperatives</a:t>
            </a:r>
            <a:r>
              <a:rPr lang="de-DE" dirty="0">
                <a:latin typeface="+mn-lt"/>
              </a:rPr>
              <a:t> in Europe</a:t>
            </a:r>
          </a:p>
          <a:p>
            <a:r>
              <a:rPr lang="de-DE" dirty="0">
                <a:solidFill>
                  <a:srgbClr val="FFC000"/>
                </a:solidFill>
                <a:latin typeface="+mn-lt"/>
              </a:rPr>
              <a:t>Regional </a:t>
            </a:r>
            <a:r>
              <a:rPr lang="de-DE" dirty="0" err="1">
                <a:solidFill>
                  <a:srgbClr val="FFC000"/>
                </a:solidFill>
                <a:latin typeface="+mn-lt"/>
              </a:rPr>
              <a:t>value</a:t>
            </a:r>
            <a:r>
              <a:rPr lang="de-DE" dirty="0">
                <a:solidFill>
                  <a:srgbClr val="FFC000"/>
                </a:solidFill>
                <a:latin typeface="+mn-lt"/>
              </a:rPr>
              <a:t> </a:t>
            </a:r>
            <a:r>
              <a:rPr lang="de-DE" dirty="0" err="1">
                <a:solidFill>
                  <a:srgbClr val="FFC000"/>
                </a:solidFill>
                <a:latin typeface="+mn-lt"/>
              </a:rPr>
              <a:t>creation</a:t>
            </a:r>
            <a:endParaRPr lang="de-DE" dirty="0">
              <a:solidFill>
                <a:srgbClr val="FFC000"/>
              </a:solidFill>
              <a:latin typeface="+mn-lt"/>
            </a:endParaRP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501693" y="1745215"/>
            <a:ext cx="4530237" cy="10350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sz="1200" b="1" dirty="0">
                <a:solidFill>
                  <a:schemeClr val="tx1"/>
                </a:solidFill>
              </a:rPr>
              <a:t>91,000 </a:t>
            </a:r>
            <a:r>
              <a:rPr lang="de-DE" sz="1200" b="1" dirty="0" err="1">
                <a:solidFill>
                  <a:schemeClr val="tx1"/>
                </a:solidFill>
              </a:rPr>
              <a:t>shops</a:t>
            </a:r>
            <a:endParaRPr lang="de-DE" sz="1200" b="1" dirty="0">
              <a:solidFill>
                <a:schemeClr val="tx1"/>
              </a:solidFill>
            </a:endParaRPr>
          </a:p>
          <a:p>
            <a:pPr>
              <a:lnSpc>
                <a:spcPct val="114000"/>
              </a:lnSpc>
            </a:pPr>
            <a:r>
              <a:rPr lang="en-US" sz="1200" dirty="0">
                <a:solidFill>
                  <a:schemeClr val="tx1"/>
                </a:solidFill>
              </a:rPr>
              <a:t>Whether in remote regions of Europe - where they are often the only shop providing local supplies for people - or as a supermarket in the city, consumer cooperatives provide people with regional and fresh goods.</a:t>
            </a:r>
            <a:endParaRPr lang="de-DE" sz="1200" dirty="0">
              <a:solidFill>
                <a:schemeClr val="tx1"/>
              </a:solidFill>
            </a:endParaRP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6"/>
            <a:srcRect l="16016" r="16016"/>
            <a:stretch/>
          </p:blipFill>
          <p:spPr>
            <a:xfrm>
              <a:off x="557672" y="1717806"/>
              <a:ext cx="1177663" cy="1193922"/>
            </a:xfrm>
            <a:prstGeom prst="flowChartConnector">
              <a:avLst/>
            </a:prstGeom>
          </p:spPr>
        </p:pic>
      </p:grpSp>
      <p:pic>
        <p:nvPicPr>
          <p:cNvPr id="5" name="Grafik 4" descr="Ein Bild, das Text, Blume, Einzelhandelsgeschäft, Handel enthält.&#10;&#10;KI-generierte Inhalte können fehlerhaft sein.">
            <a:extLst>
              <a:ext uri="{FF2B5EF4-FFF2-40B4-BE49-F238E27FC236}">
                <a16:creationId xmlns:a16="http://schemas.microsoft.com/office/drawing/2014/main" id="{21C740B0-F6D5-9B3B-DB8B-5F97CEDDF574}"/>
              </a:ext>
            </a:extLst>
          </p:cNvPr>
          <p:cNvPicPr>
            <a:picLocks noChangeAspect="1"/>
          </p:cNvPicPr>
          <p:nvPr/>
        </p:nvPicPr>
        <p:blipFill>
          <a:blip r:embed="rId7"/>
          <a:srcRect l="4064" r="21431"/>
          <a:stretch>
            <a:fillRect/>
          </a:stretch>
        </p:blipFill>
        <p:spPr>
          <a:xfrm>
            <a:off x="7537540" y="1894233"/>
            <a:ext cx="3379607" cy="3217785"/>
          </a:xfrm>
          <a:prstGeom prst="rect">
            <a:avLst/>
          </a:prstGeom>
          <a:ln w="38100">
            <a:solidFill>
              <a:schemeClr val="bg1"/>
            </a:solidFill>
          </a:ln>
        </p:spPr>
      </p:pic>
      <p:sp>
        <p:nvSpPr>
          <p:cNvPr id="9" name="Text Placeholder 3">
            <a:extLst>
              <a:ext uri="{FF2B5EF4-FFF2-40B4-BE49-F238E27FC236}">
                <a16:creationId xmlns:a16="http://schemas.microsoft.com/office/drawing/2014/main" id="{2A9E9E3F-3AB9-C080-D625-8D02F317E0C0}"/>
              </a:ext>
            </a:extLst>
          </p:cNvPr>
          <p:cNvSpPr txBox="1">
            <a:spLocks/>
          </p:cNvSpPr>
          <p:nvPr/>
        </p:nvSpPr>
        <p:spPr>
          <a:xfrm>
            <a:off x="7525375" y="5216051"/>
            <a:ext cx="3097845" cy="144655"/>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900" dirty="0">
                <a:solidFill>
                  <a:schemeClr val="bg1"/>
                </a:solidFill>
                <a:latin typeface="Arial" panose="020B0604020202020204" pitchFamily="34" charset="0"/>
                <a:cs typeface="Arial" panose="020B0604020202020204" pitchFamily="34" charset="0"/>
              </a:rPr>
              <a:t>Branch </a:t>
            </a:r>
            <a:r>
              <a:rPr lang="de-DE" sz="900" dirty="0" err="1">
                <a:solidFill>
                  <a:schemeClr val="bg1"/>
                </a:solidFill>
                <a:latin typeface="Arial" panose="020B0604020202020204" pitchFamily="34" charset="0"/>
                <a:cs typeface="Arial" panose="020B0604020202020204" pitchFamily="34" charset="0"/>
              </a:rPr>
              <a:t>of</a:t>
            </a:r>
            <a:r>
              <a:rPr lang="de-DE" sz="900" dirty="0">
                <a:solidFill>
                  <a:schemeClr val="bg1"/>
                </a:solidFill>
                <a:latin typeface="Arial" panose="020B0604020202020204" pitchFamily="34" charset="0"/>
                <a:cs typeface="Arial" panose="020B0604020202020204" pitchFamily="34" charset="0"/>
              </a:rPr>
              <a:t> Swedish </a:t>
            </a:r>
            <a:r>
              <a:rPr lang="de-DE" sz="900" dirty="0" err="1">
                <a:solidFill>
                  <a:schemeClr val="bg1"/>
                </a:solidFill>
                <a:latin typeface="Arial" panose="020B0604020202020204" pitchFamily="34" charset="0"/>
                <a:cs typeface="Arial" panose="020B0604020202020204" pitchFamily="34" charset="0"/>
              </a:rPr>
              <a:t>consumer</a:t>
            </a:r>
            <a:r>
              <a:rPr lang="de-DE" sz="900" dirty="0">
                <a:solidFill>
                  <a:schemeClr val="bg1"/>
                </a:solidFill>
                <a:latin typeface="Arial" panose="020B0604020202020204" pitchFamily="34" charset="0"/>
                <a:cs typeface="Arial" panose="020B0604020202020204" pitchFamily="34" charset="0"/>
              </a:rPr>
              <a:t> </a:t>
            </a:r>
            <a:r>
              <a:rPr lang="de-DE" sz="900" dirty="0" err="1">
                <a:solidFill>
                  <a:schemeClr val="bg1"/>
                </a:solidFill>
                <a:latin typeface="Arial" panose="020B0604020202020204" pitchFamily="34" charset="0"/>
                <a:cs typeface="Arial" panose="020B0604020202020204" pitchFamily="34" charset="0"/>
              </a:rPr>
              <a:t>cooperative</a:t>
            </a:r>
            <a:r>
              <a:rPr lang="de-DE" sz="900" dirty="0">
                <a:solidFill>
                  <a:schemeClr val="bg1"/>
                </a:solidFill>
                <a:latin typeface="Arial" panose="020B0604020202020204" pitchFamily="34" charset="0"/>
                <a:cs typeface="Arial" panose="020B0604020202020204" pitchFamily="34" charset="0"/>
              </a:rPr>
              <a:t> </a:t>
            </a:r>
            <a:r>
              <a:rPr lang="de-DE" sz="900" dirty="0" err="1">
                <a:solidFill>
                  <a:schemeClr val="bg1"/>
                </a:solidFill>
                <a:latin typeface="Arial" panose="020B0604020202020204" pitchFamily="34" charset="0"/>
                <a:cs typeface="Arial" panose="020B0604020202020204" pitchFamily="34" charset="0"/>
              </a:rPr>
              <a:t>coop</a:t>
            </a:r>
            <a:endParaRPr lang="de-DE"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24977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a:gsLst>
            <a:gs pos="0">
              <a:srgbClr val="FEB710">
                <a:alpha val="71692"/>
              </a:srgbClr>
            </a:gs>
            <a:gs pos="26000">
              <a:srgbClr val="FEB710"/>
            </a:gs>
            <a:gs pos="100000">
              <a:srgbClr val="884A00"/>
            </a:gs>
          </a:gsLst>
          <a:lin ang="2700000" scaled="1"/>
        </a:gra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44</a:t>
            </a:fld>
            <a:endParaRPr lang="de-DE" sz="1200">
              <a:solidFill>
                <a:schemeClr val="bg1"/>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B3590862-633C-8066-859B-430597D65DAD}"/>
              </a:ext>
            </a:extLst>
          </p:cNvPr>
          <p:cNvSpPr txBox="1">
            <a:spLocks/>
          </p:cNvSpPr>
          <p:nvPr/>
        </p:nvSpPr>
        <p:spPr>
          <a:xfrm>
            <a:off x="1464422" y="3259963"/>
            <a:ext cx="4539214" cy="1726627"/>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spcAft>
                <a:spcPts val="600"/>
              </a:spcAft>
            </a:pPr>
            <a:r>
              <a:rPr lang="en-US" b="1" dirty="0">
                <a:solidFill>
                  <a:schemeClr val="bg1"/>
                </a:solidFill>
                <a:latin typeface="Arial" panose="020B0604020202020204" pitchFamily="34" charset="0"/>
                <a:cs typeface="Arial" panose="020B0604020202020204" pitchFamily="34" charset="0"/>
              </a:rPr>
              <a:t>Cooperatives enable the economic development and social participation of broad sections of the population worldwide.</a:t>
            </a:r>
          </a:p>
          <a:p>
            <a:pPr>
              <a:spcBef>
                <a:spcPts val="0"/>
              </a:spcBef>
            </a:pPr>
            <a:r>
              <a:rPr lang="en-US" dirty="0">
                <a:solidFill>
                  <a:schemeClr val="bg1"/>
                </a:solidFill>
                <a:latin typeface="Arial" panose="020B0604020202020204" pitchFamily="34" charset="0"/>
                <a:cs typeface="Arial" panose="020B0604020202020204" pitchFamily="34" charset="0"/>
              </a:rPr>
              <a:t>The guiding principle of the DGRV's cooperative development work is the United Nations' Agenda 2030 with its 17 Sustainable Development Goals.</a:t>
            </a:r>
            <a:endParaRPr lang="de-DE" dirty="0">
              <a:solidFill>
                <a:schemeClr val="bg1"/>
              </a:solidFill>
              <a:latin typeface="Arial" panose="020B0604020202020204" pitchFamily="34" charset="0"/>
              <a:cs typeface="Arial" panose="020B0604020202020204" pitchFamily="34" charset="0"/>
            </a:endParaRPr>
          </a:p>
        </p:txBody>
      </p:sp>
      <p:sp>
        <p:nvSpPr>
          <p:cNvPr id="7" name="Title 6">
            <a:extLst>
              <a:ext uri="{FF2B5EF4-FFF2-40B4-BE49-F238E27FC236}">
                <a16:creationId xmlns:a16="http://schemas.microsoft.com/office/drawing/2014/main" id="{2403002B-059E-CE32-61DE-82B0A2057AC5}"/>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err="1">
                <a:solidFill>
                  <a:schemeClr val="bg1"/>
                </a:solidFill>
                <a:latin typeface="Arial" panose="020B0604020202020204" pitchFamily="34" charset="0"/>
                <a:cs typeface="Arial" panose="020B0604020202020204" pitchFamily="34" charset="0"/>
              </a:rPr>
              <a:t>Cooperative</a:t>
            </a:r>
            <a:r>
              <a:rPr lang="de-DE" sz="2800" dirty="0">
                <a:solidFill>
                  <a:schemeClr val="bg1"/>
                </a:solidFill>
                <a:latin typeface="Arial" panose="020B0604020202020204" pitchFamily="34" charset="0"/>
                <a:cs typeface="Arial" panose="020B0604020202020204" pitchFamily="34" charset="0"/>
              </a:rPr>
              <a:t> </a:t>
            </a:r>
            <a:br>
              <a:rPr lang="de-DE" sz="2800" dirty="0">
                <a:solidFill>
                  <a:schemeClr val="bg1"/>
                </a:solidFill>
                <a:latin typeface="Arial" panose="020B0604020202020204" pitchFamily="34" charset="0"/>
                <a:cs typeface="Arial" panose="020B0604020202020204" pitchFamily="34" charset="0"/>
              </a:rPr>
            </a:br>
            <a:r>
              <a:rPr lang="de-DE" sz="2800" dirty="0" err="1">
                <a:solidFill>
                  <a:srgbClr val="FFF9D1"/>
                </a:solidFill>
                <a:latin typeface="Arial" panose="020B0604020202020204" pitchFamily="34" charset="0"/>
                <a:cs typeface="Arial" panose="020B0604020202020204" pitchFamily="34" charset="0"/>
              </a:rPr>
              <a:t>development</a:t>
            </a:r>
            <a:r>
              <a:rPr lang="de-DE" sz="2800" dirty="0">
                <a:solidFill>
                  <a:srgbClr val="FFF9D1"/>
                </a:solidFill>
                <a:latin typeface="Arial" panose="020B0604020202020204" pitchFamily="34" charset="0"/>
                <a:cs typeface="Arial" panose="020B0604020202020204" pitchFamily="34" charset="0"/>
              </a:rPr>
              <a:t> </a:t>
            </a:r>
            <a:r>
              <a:rPr lang="de-DE" sz="2800" dirty="0" err="1">
                <a:solidFill>
                  <a:srgbClr val="FFF9D1"/>
                </a:solidFill>
                <a:latin typeface="Arial" panose="020B0604020202020204" pitchFamily="34" charset="0"/>
                <a:cs typeface="Arial" panose="020B0604020202020204" pitchFamily="34" charset="0"/>
              </a:rPr>
              <a:t>work</a:t>
            </a:r>
            <a:endParaRPr lang="de-DE" sz="2800" dirty="0">
              <a:solidFill>
                <a:srgbClr val="FFF9D1"/>
              </a:solidFill>
              <a:latin typeface="Arial" panose="020B0604020202020204" pitchFamily="34" charset="0"/>
              <a:cs typeface="Arial" panose="020B0604020202020204" pitchFamily="34" charset="0"/>
            </a:endParaRPr>
          </a:p>
        </p:txBody>
      </p:sp>
      <p:pic>
        <p:nvPicPr>
          <p:cNvPr id="8" name="Content Placeholder 11">
            <a:extLst>
              <a:ext uri="{FF2B5EF4-FFF2-40B4-BE49-F238E27FC236}">
                <a16:creationId xmlns:a16="http://schemas.microsoft.com/office/drawing/2014/main" id="{74334C29-0721-F1D3-B71D-398348CDC090}"/>
              </a:ext>
            </a:extLst>
          </p:cNvPr>
          <p:cNvPicPr>
            <a:picLocks noChangeAspect="1"/>
          </p:cNvPicPr>
          <p:nvPr/>
        </p:nvPicPr>
        <p:blipFill>
          <a:blip r:embed="rId3"/>
          <a:srcRect t="3104" b="23776"/>
          <a:stretch/>
        </p:blipFill>
        <p:spPr>
          <a:xfrm>
            <a:off x="6532880" y="514350"/>
            <a:ext cx="5251134" cy="5759449"/>
          </a:xfrm>
          <a:prstGeom prst="rect">
            <a:avLst/>
          </a:prstGeom>
          <a:ln w="50800">
            <a:solidFill>
              <a:schemeClr val="bg1"/>
            </a:solidFill>
          </a:ln>
        </p:spPr>
      </p:pic>
      <p:sp>
        <p:nvSpPr>
          <p:cNvPr id="2" name="TextBox 1">
            <a:extLst>
              <a:ext uri="{FF2B5EF4-FFF2-40B4-BE49-F238E27FC236}">
                <a16:creationId xmlns:a16="http://schemas.microsoft.com/office/drawing/2014/main" id="{21045216-756F-7E6D-D6BC-F9BF369D0C67}"/>
              </a:ext>
            </a:extLst>
          </p:cNvPr>
          <p:cNvSpPr txBox="1"/>
          <p:nvPr/>
        </p:nvSpPr>
        <p:spPr>
          <a:xfrm>
            <a:off x="10359477" y="6432948"/>
            <a:ext cx="689291" cy="123111"/>
          </a:xfrm>
          <a:prstGeom prst="rect">
            <a:avLst/>
          </a:prstGeom>
          <a:noFill/>
        </p:spPr>
        <p:txBody>
          <a:bodyPr wrap="none" lIns="0" tIns="0" rIns="0" bIns="0" rtlCol="0" anchor="t">
            <a:spAutoFit/>
          </a:bodyPr>
          <a:lstStyle/>
          <a:p>
            <a:pPr algn="r"/>
            <a:r>
              <a:rPr lang="en-JP" sz="800" b="0" i="0" dirty="0">
                <a:solidFill>
                  <a:schemeClr val="bg1"/>
                </a:solidFill>
                <a:effectLst/>
                <a:latin typeface="Arial"/>
                <a:cs typeface="Arial"/>
              </a:rPr>
              <a:t>© </a:t>
            </a:r>
            <a:r>
              <a:rPr lang="de-DE" sz="800" b="0" i="0">
                <a:solidFill>
                  <a:schemeClr val="bg1"/>
                </a:solidFill>
                <a:latin typeface="Arial"/>
                <a:cs typeface="Arial"/>
              </a:rPr>
              <a:t> DGRV </a:t>
            </a:r>
            <a:r>
              <a:rPr lang="de-DE" sz="800">
                <a:solidFill>
                  <a:schemeClr val="bg1"/>
                </a:solidFill>
                <a:latin typeface="Arial"/>
                <a:cs typeface="Arial"/>
              </a:rPr>
              <a:t>2026</a:t>
            </a:r>
            <a:endParaRPr lang="en-US">
              <a:solidFill>
                <a:schemeClr val="bg1"/>
              </a:solidFill>
            </a:endParaRPr>
          </a:p>
        </p:txBody>
      </p:sp>
      <p:cxnSp>
        <p:nvCxnSpPr>
          <p:cNvPr id="3" name="Straight Arrow Connector 3">
            <a:extLst>
              <a:ext uri="{FF2B5EF4-FFF2-40B4-BE49-F238E27FC236}">
                <a16:creationId xmlns:a16="http://schemas.microsoft.com/office/drawing/2014/main" id="{33331C09-F011-1344-E384-2CE226A95EAA}"/>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59195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4F8FE"/>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29888A-18D7-297F-BAF8-CE6CB9307ED2}"/>
              </a:ext>
            </a:extLst>
          </p:cNvPr>
          <p:cNvSpPr/>
          <p:nvPr/>
        </p:nvSpPr>
        <p:spPr>
          <a:xfrm>
            <a:off x="7585615" y="276862"/>
            <a:ext cx="4204800" cy="7632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16" name="Grafik 169">
            <a:extLst>
              <a:ext uri="{FF2B5EF4-FFF2-40B4-BE49-F238E27FC236}">
                <a16:creationId xmlns:a16="http://schemas.microsoft.com/office/drawing/2014/main" id="{CFF61A62-185E-0854-DE42-B7D3A375713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9149" t="10580" b="4686"/>
          <a:stretch/>
        </p:blipFill>
        <p:spPr>
          <a:xfrm>
            <a:off x="2779304" y="1577639"/>
            <a:ext cx="9007333" cy="4714551"/>
          </a:xfrm>
          <a:prstGeom prst="rect">
            <a:avLst/>
          </a:prstGeom>
          <a:ln w="3175">
            <a:solidFill>
              <a:srgbClr val="FFFFFF"/>
            </a:solidFill>
          </a:ln>
        </p:spPr>
      </p:pic>
      <p:sp>
        <p:nvSpPr>
          <p:cNvPr id="17" name="Freeform 16">
            <a:extLst>
              <a:ext uri="{FF2B5EF4-FFF2-40B4-BE49-F238E27FC236}">
                <a16:creationId xmlns:a16="http://schemas.microsoft.com/office/drawing/2014/main" id="{B34B5AE7-9380-7C32-499B-9538BF6837B0}"/>
              </a:ext>
            </a:extLst>
          </p:cNvPr>
          <p:cNvSpPr/>
          <p:nvPr/>
        </p:nvSpPr>
        <p:spPr>
          <a:xfrm>
            <a:off x="2150444" y="1111058"/>
            <a:ext cx="9636192" cy="5652000"/>
          </a:xfrm>
          <a:custGeom>
            <a:avLst/>
            <a:gdLst>
              <a:gd name="connsiteX0" fmla="*/ 10263520 w 10263520"/>
              <a:gd name="connsiteY0" fmla="*/ 2913185 h 5826370"/>
              <a:gd name="connsiteX1" fmla="*/ 10263520 w 10263520"/>
              <a:gd name="connsiteY1" fmla="*/ 5826370 h 5826370"/>
              <a:gd name="connsiteX2" fmla="*/ 5626552 w 10263520"/>
              <a:gd name="connsiteY2" fmla="*/ 5826370 h 5826370"/>
              <a:gd name="connsiteX3" fmla="*/ 10263520 w 10263520"/>
              <a:gd name="connsiteY3" fmla="*/ 2913185 h 5826370"/>
              <a:gd name="connsiteX4" fmla="*/ 5626552 w 10263520"/>
              <a:gd name="connsiteY4" fmla="*/ 0 h 5826370"/>
              <a:gd name="connsiteX5" fmla="*/ 10263520 w 10263520"/>
              <a:gd name="connsiteY5" fmla="*/ 0 h 5826370"/>
              <a:gd name="connsiteX6" fmla="*/ 10263520 w 10263520"/>
              <a:gd name="connsiteY6" fmla="*/ 2913185 h 5826370"/>
              <a:gd name="connsiteX7" fmla="*/ 5626552 w 10263520"/>
              <a:gd name="connsiteY7" fmla="*/ 0 h 5826370"/>
              <a:gd name="connsiteX8" fmla="*/ 0 w 10263520"/>
              <a:gd name="connsiteY8" fmla="*/ 0 h 5826370"/>
              <a:gd name="connsiteX9" fmla="*/ 5626552 w 10263520"/>
              <a:gd name="connsiteY9" fmla="*/ 0 h 5826370"/>
              <a:gd name="connsiteX10" fmla="*/ 989584 w 10263520"/>
              <a:gd name="connsiteY10" fmla="*/ 2913185 h 5826370"/>
              <a:gd name="connsiteX11" fmla="*/ 5626552 w 10263520"/>
              <a:gd name="connsiteY11" fmla="*/ 5826370 h 5826370"/>
              <a:gd name="connsiteX12" fmla="*/ 0 w 10263520"/>
              <a:gd name="connsiteY12" fmla="*/ 5826370 h 5826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63520" h="5826370">
                <a:moveTo>
                  <a:pt x="10263520" y="2913185"/>
                </a:moveTo>
                <a:lnTo>
                  <a:pt x="10263520" y="5826370"/>
                </a:lnTo>
                <a:lnTo>
                  <a:pt x="5626552" y="5826370"/>
                </a:lnTo>
                <a:cubicBezTo>
                  <a:pt x="8187479" y="5826370"/>
                  <a:pt x="10263520" y="4522093"/>
                  <a:pt x="10263520" y="2913185"/>
                </a:cubicBezTo>
                <a:close/>
                <a:moveTo>
                  <a:pt x="5626552" y="0"/>
                </a:moveTo>
                <a:lnTo>
                  <a:pt x="10263520" y="0"/>
                </a:lnTo>
                <a:lnTo>
                  <a:pt x="10263520" y="2913185"/>
                </a:lnTo>
                <a:cubicBezTo>
                  <a:pt x="10263520" y="1304277"/>
                  <a:pt x="8187479" y="0"/>
                  <a:pt x="5626552" y="0"/>
                </a:cubicBezTo>
                <a:close/>
                <a:moveTo>
                  <a:pt x="0" y="0"/>
                </a:moveTo>
                <a:lnTo>
                  <a:pt x="5626552" y="0"/>
                </a:lnTo>
                <a:cubicBezTo>
                  <a:pt x="3065625" y="0"/>
                  <a:pt x="989584" y="1304277"/>
                  <a:pt x="989584" y="2913185"/>
                </a:cubicBezTo>
                <a:cubicBezTo>
                  <a:pt x="989584" y="4522093"/>
                  <a:pt x="3065625" y="5826370"/>
                  <a:pt x="5626552" y="5826370"/>
                </a:cubicBezTo>
                <a:lnTo>
                  <a:pt x="0" y="5826370"/>
                </a:lnTo>
                <a:close/>
              </a:path>
            </a:pathLst>
          </a:custGeom>
          <a:solidFill>
            <a:srgbClr val="F6F9F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b="0" i="0" dirty="0">
              <a:latin typeface="Arial" panose="020B0604020202020204" pitchFamily="34" charset="0"/>
              <a:cs typeface="Arial" panose="020B0604020202020204" pitchFamily="34" charset="0"/>
            </a:endParaRPr>
          </a:p>
        </p:txBody>
      </p:sp>
      <p:pic>
        <p:nvPicPr>
          <p:cNvPr id="18" name="Picture 17" descr="A black and grey logo&#10;&#10;Description automatically generated">
            <a:extLst>
              <a:ext uri="{FF2B5EF4-FFF2-40B4-BE49-F238E27FC236}">
                <a16:creationId xmlns:a16="http://schemas.microsoft.com/office/drawing/2014/main" id="{54C2565B-9889-FDAA-B107-59E92ECBEEE2}"/>
              </a:ext>
            </a:extLst>
          </p:cNvPr>
          <p:cNvPicPr>
            <a:picLocks noChangeAspect="1"/>
          </p:cNvPicPr>
          <p:nvPr/>
        </p:nvPicPr>
        <p:blipFill>
          <a:blip r:embed="rId4"/>
          <a:stretch>
            <a:fillRect/>
          </a:stretch>
        </p:blipFill>
        <p:spPr>
          <a:xfrm>
            <a:off x="523875" y="6388024"/>
            <a:ext cx="755650" cy="202766"/>
          </a:xfrm>
          <a:prstGeom prst="rect">
            <a:avLst/>
          </a:prstGeom>
        </p:spPr>
      </p:pic>
      <p:sp>
        <p:nvSpPr>
          <p:cNvPr id="19" name="Rectangle 18">
            <a:extLst>
              <a:ext uri="{FF2B5EF4-FFF2-40B4-BE49-F238E27FC236}">
                <a16:creationId xmlns:a16="http://schemas.microsoft.com/office/drawing/2014/main" id="{5358D5FE-0BED-11ED-2954-F3322A5D9628}"/>
              </a:ext>
            </a:extLst>
          </p:cNvPr>
          <p:cNvSpPr/>
          <p:nvPr/>
        </p:nvSpPr>
        <p:spPr>
          <a:xfrm>
            <a:off x="536551" y="3172043"/>
            <a:ext cx="3606824" cy="1512000"/>
          </a:xfrm>
          <a:prstGeom prst="rect">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76964C75-415C-6F94-6534-3D617D3A5CEC}"/>
              </a:ext>
            </a:extLst>
          </p:cNvPr>
          <p:cNvSpPr/>
          <p:nvPr/>
        </p:nvSpPr>
        <p:spPr>
          <a:xfrm>
            <a:off x="536551" y="4780837"/>
            <a:ext cx="3606824" cy="1512000"/>
          </a:xfrm>
          <a:prstGeom prst="rect">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numCol="2" rtlCol="0" anchor="ctr">
            <a:noAutofit/>
          </a:bodyPr>
          <a:lstStyle/>
          <a:p>
            <a:endParaRPr lang="de-DE">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30EAC248-7B92-E78E-7A28-9AD567D79BDB}"/>
              </a:ext>
            </a:extLst>
          </p:cNvPr>
          <p:cNvSpPr/>
          <p:nvPr/>
        </p:nvSpPr>
        <p:spPr>
          <a:xfrm>
            <a:off x="530054" y="1570124"/>
            <a:ext cx="3606824" cy="1512000"/>
          </a:xfrm>
          <a:prstGeom prst="rect">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034838B7-33C1-BF3F-9500-73F94CB66C72}"/>
              </a:ext>
            </a:extLst>
          </p:cNvPr>
          <p:cNvSpPr/>
          <p:nvPr/>
        </p:nvSpPr>
        <p:spPr>
          <a:xfrm rot="16200000">
            <a:off x="-26882" y="2124889"/>
            <a:ext cx="1512000" cy="402470"/>
          </a:xfrm>
          <a:prstGeom prst="rect">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rgbClr val="92D050"/>
              </a:solidFill>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30ED5000-C466-71F0-B950-658060EDCE33}"/>
              </a:ext>
            </a:extLst>
          </p:cNvPr>
          <p:cNvSpPr/>
          <p:nvPr/>
        </p:nvSpPr>
        <p:spPr>
          <a:xfrm rot="16200000">
            <a:off x="-26882" y="3727260"/>
            <a:ext cx="1512000" cy="402470"/>
          </a:xfrm>
          <a:prstGeom prst="rect">
            <a:avLst/>
          </a:prstGeom>
          <a:solidFill>
            <a:srgbClr val="FF2E4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49923200-7042-0D87-47AD-F1911DD0C4D2}"/>
              </a:ext>
            </a:extLst>
          </p:cNvPr>
          <p:cNvSpPr/>
          <p:nvPr/>
        </p:nvSpPr>
        <p:spPr>
          <a:xfrm rot="16200000">
            <a:off x="-26882" y="5335886"/>
            <a:ext cx="1512000" cy="402470"/>
          </a:xfrm>
          <a:prstGeom prst="rect">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Text Placeholder 13">
            <a:extLst>
              <a:ext uri="{FF2B5EF4-FFF2-40B4-BE49-F238E27FC236}">
                <a16:creationId xmlns:a16="http://schemas.microsoft.com/office/drawing/2014/main" id="{E54DC94B-8569-16DB-42A6-F445CE059B32}"/>
              </a:ext>
            </a:extLst>
          </p:cNvPr>
          <p:cNvSpPr txBox="1">
            <a:spLocks/>
          </p:cNvSpPr>
          <p:nvPr/>
        </p:nvSpPr>
        <p:spPr>
          <a:xfrm rot="16200000">
            <a:off x="123931" y="5430533"/>
            <a:ext cx="1205249" cy="196400"/>
          </a:xfrm>
          <a:prstGeom prst="rect">
            <a:avLst/>
          </a:prstGeom>
        </p:spPr>
        <p:txBody>
          <a:bodyPr wrap="square" lIns="0" tIns="0" rIns="0" bIns="0" anchor="ctr">
            <a:spAutoFit/>
          </a:bodyPr>
          <a:lstStyle>
            <a:lvl1pPr marL="0" indent="0" algn="ctr" defTabSz="914400" rtl="0" eaLnBrk="1" latinLnBrk="0" hangingPunct="1">
              <a:lnSpc>
                <a:spcPct val="114000"/>
              </a:lnSpc>
              <a:spcBef>
                <a:spcPts val="1000"/>
              </a:spcBef>
              <a:buClr>
                <a:srgbClr val="208BFF"/>
              </a:buClr>
              <a:buFont typeface="Arial" panose="020B0604020202020204" pitchFamily="34" charset="0"/>
              <a:buNone/>
              <a:defRPr sz="1200" b="1" kern="1200">
                <a:solidFill>
                  <a:schemeClr val="bg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200" b="1" spc="-6" dirty="0">
                <a:solidFill>
                  <a:srgbClr val="FFFFFF"/>
                </a:solidFill>
                <a:latin typeface="Arial"/>
                <a:cs typeface="Arial"/>
              </a:rPr>
              <a:t>Europe</a:t>
            </a:r>
            <a:r>
              <a:rPr lang="de-DE" sz="1200" b="1" spc="-6" dirty="0">
                <a:solidFill>
                  <a:srgbClr val="FFFFFF"/>
                </a:solidFill>
                <a:latin typeface="Arial" panose="020B0604020202020204" pitchFamily="34" charset="0"/>
                <a:cs typeface="Arial" panose="020B0604020202020204" pitchFamily="34" charset="0"/>
              </a:rPr>
              <a:t> &amp; </a:t>
            </a:r>
            <a:r>
              <a:rPr lang="en-US" sz="1200" b="1" spc="-6" dirty="0">
                <a:solidFill>
                  <a:srgbClr val="FFFFFF"/>
                </a:solidFill>
                <a:latin typeface="Arial" panose="020B0604020202020204" pitchFamily="34" charset="0"/>
                <a:cs typeface="Arial" panose="020B0604020202020204" pitchFamily="34" charset="0"/>
              </a:rPr>
              <a:t>Asia</a:t>
            </a:r>
            <a:endParaRPr lang="de-DE" dirty="0">
              <a:latin typeface="Arial" panose="020B0604020202020204" pitchFamily="34" charset="0"/>
              <a:cs typeface="Arial" panose="020B0604020202020204" pitchFamily="34" charset="0"/>
            </a:endParaRPr>
          </a:p>
        </p:txBody>
      </p:sp>
      <p:sp>
        <p:nvSpPr>
          <p:cNvPr id="28" name="Text Placeholder 13">
            <a:extLst>
              <a:ext uri="{FF2B5EF4-FFF2-40B4-BE49-F238E27FC236}">
                <a16:creationId xmlns:a16="http://schemas.microsoft.com/office/drawing/2014/main" id="{790B77EF-98D4-2544-614A-CE73DEB19127}"/>
              </a:ext>
            </a:extLst>
          </p:cNvPr>
          <p:cNvSpPr txBox="1">
            <a:spLocks/>
          </p:cNvSpPr>
          <p:nvPr/>
        </p:nvSpPr>
        <p:spPr>
          <a:xfrm>
            <a:off x="928179" y="1570125"/>
            <a:ext cx="3208699" cy="1512000"/>
          </a:xfrm>
          <a:prstGeom prst="rect">
            <a:avLst/>
          </a:prstGeom>
        </p:spPr>
        <p:txBody>
          <a:bodyPr wrap="square" lIns="216000" tIns="144000" bIns="144000" numCol="2" anchor="ctr">
            <a:normAutofit/>
          </a:bodyPr>
          <a:lstStyle>
            <a:lvl1pPr marL="342900" indent="-342900" algn="l" defTabSz="914400" rtl="0" eaLnBrk="1" latinLnBrk="0" hangingPunct="1">
              <a:lnSpc>
                <a:spcPct val="114000"/>
              </a:lnSpc>
              <a:spcBef>
                <a:spcPts val="0"/>
              </a:spcBef>
              <a:buClr>
                <a:srgbClr val="3FD971"/>
              </a:buClr>
              <a:buFont typeface="+mj-lt"/>
              <a:buAutoNum type="arabicPeriod"/>
              <a:defRPr sz="1000" kern="1200">
                <a:solidFill>
                  <a:schemeClr val="tx1"/>
                </a:solidFill>
                <a:latin typeface="Figtree" pitchFamily="2" charset="0"/>
                <a:ea typeface="+mn-ea"/>
                <a:cs typeface="+mn-cs"/>
              </a:defRPr>
            </a:lvl1pPr>
            <a:lvl2pPr marL="457200" indent="0" algn="l" defTabSz="914400" rtl="0" eaLnBrk="1" latinLnBrk="0" hangingPunct="1">
              <a:lnSpc>
                <a:spcPct val="114000"/>
              </a:lnSpc>
              <a:spcBef>
                <a:spcPts val="500"/>
              </a:spcBef>
              <a:buClr>
                <a:srgbClr val="208BFF"/>
              </a:buClr>
              <a:buFont typeface="+mj-lt"/>
              <a:buNone/>
              <a:defRPr sz="10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s-ES" dirty="0" err="1">
                <a:latin typeface="Arial" panose="020B0604020202020204" pitchFamily="34" charset="0"/>
                <a:cs typeface="Arial" panose="020B0604020202020204" pitchFamily="34" charset="0"/>
              </a:rPr>
              <a:t>Brazil</a:t>
            </a:r>
            <a:r>
              <a:rPr lang="es-ES" dirty="0">
                <a:latin typeface="Arial" panose="020B0604020202020204" pitchFamily="34" charset="0"/>
                <a:cs typeface="Arial" panose="020B0604020202020204" pitchFamily="34" charset="0"/>
              </a:rPr>
              <a:t>  </a:t>
            </a:r>
          </a:p>
          <a:p>
            <a:r>
              <a:rPr lang="es-ES" dirty="0">
                <a:latin typeface="Arial" panose="020B0604020202020204" pitchFamily="34" charset="0"/>
                <a:cs typeface="Arial" panose="020B0604020202020204" pitchFamily="34" charset="0"/>
              </a:rPr>
              <a:t>Colombia </a:t>
            </a:r>
          </a:p>
          <a:p>
            <a:r>
              <a:rPr lang="es-ES" dirty="0">
                <a:latin typeface="Arial" panose="020B0604020202020204" pitchFamily="34" charset="0"/>
                <a:cs typeface="Arial" panose="020B0604020202020204" pitchFamily="34" charset="0"/>
              </a:rPr>
              <a:t>Costa Rica</a:t>
            </a:r>
          </a:p>
          <a:p>
            <a:r>
              <a:rPr lang="es-ES" dirty="0" err="1">
                <a:latin typeface="Arial" panose="020B0604020202020204" pitchFamily="34" charset="0"/>
                <a:cs typeface="Arial" panose="020B0604020202020204" pitchFamily="34" charset="0"/>
              </a:rPr>
              <a:t>Dominican</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Republic</a:t>
            </a:r>
            <a:r>
              <a:rPr lang="es-ES" dirty="0">
                <a:latin typeface="Arial" panose="020B0604020202020204" pitchFamily="34" charset="0"/>
                <a:cs typeface="Arial" panose="020B0604020202020204" pitchFamily="34" charset="0"/>
              </a:rPr>
              <a:t> </a:t>
            </a:r>
          </a:p>
          <a:p>
            <a:r>
              <a:rPr lang="es-ES" dirty="0">
                <a:latin typeface="Arial" panose="020B0604020202020204" pitchFamily="34" charset="0"/>
                <a:cs typeface="Arial" panose="020B0604020202020204" pitchFamily="34" charset="0"/>
              </a:rPr>
              <a:t>Ecuador</a:t>
            </a:r>
          </a:p>
          <a:p>
            <a:r>
              <a:rPr lang="es-ES" dirty="0">
                <a:latin typeface="Arial" panose="020B0604020202020204" pitchFamily="34" charset="0"/>
                <a:cs typeface="Arial" panose="020B0604020202020204" pitchFamily="34" charset="0"/>
              </a:rPr>
              <a:t>El Salvador</a:t>
            </a:r>
          </a:p>
          <a:p>
            <a:r>
              <a:rPr lang="en-US" dirty="0">
                <a:latin typeface="Arial" panose="020B0604020202020204" pitchFamily="34" charset="0"/>
                <a:cs typeface="Arial" panose="020B0604020202020204" pitchFamily="34" charset="0"/>
              </a:rPr>
              <a:t>Guatemala</a:t>
            </a:r>
          </a:p>
          <a:p>
            <a:r>
              <a:rPr lang="en-US" dirty="0">
                <a:latin typeface="Arial" panose="020B0604020202020204" pitchFamily="34" charset="0"/>
                <a:cs typeface="Arial" panose="020B0604020202020204" pitchFamily="34" charset="0"/>
              </a:rPr>
              <a:t>Honduras</a:t>
            </a:r>
          </a:p>
          <a:p>
            <a:r>
              <a:rPr lang="en-US" dirty="0">
                <a:latin typeface="Arial" panose="020B0604020202020204" pitchFamily="34" charset="0"/>
                <a:cs typeface="Arial" panose="020B0604020202020204" pitchFamily="34" charset="0"/>
              </a:rPr>
              <a:t>Mexico </a:t>
            </a:r>
          </a:p>
          <a:p>
            <a:r>
              <a:rPr lang="en-US" dirty="0">
                <a:latin typeface="Arial" panose="020B0604020202020204" pitchFamily="34" charset="0"/>
                <a:cs typeface="Arial" panose="020B0604020202020204" pitchFamily="34" charset="0"/>
              </a:rPr>
              <a:t>Paraguay</a:t>
            </a:r>
          </a:p>
          <a:p>
            <a:r>
              <a:rPr lang="en-US" dirty="0">
                <a:latin typeface="Arial" panose="020B0604020202020204" pitchFamily="34" charset="0"/>
                <a:cs typeface="Arial" panose="020B0604020202020204" pitchFamily="34" charset="0"/>
              </a:rPr>
              <a:t>Peru</a:t>
            </a:r>
          </a:p>
        </p:txBody>
      </p:sp>
      <p:sp>
        <p:nvSpPr>
          <p:cNvPr id="29" name="Text Placeholder 13">
            <a:extLst>
              <a:ext uri="{FF2B5EF4-FFF2-40B4-BE49-F238E27FC236}">
                <a16:creationId xmlns:a16="http://schemas.microsoft.com/office/drawing/2014/main" id="{CC9E4CB9-4378-A8D0-2AC9-4C0A184A8FFC}"/>
              </a:ext>
            </a:extLst>
          </p:cNvPr>
          <p:cNvSpPr txBox="1">
            <a:spLocks/>
          </p:cNvSpPr>
          <p:nvPr/>
        </p:nvSpPr>
        <p:spPr>
          <a:xfrm>
            <a:off x="928179" y="3170325"/>
            <a:ext cx="3208699" cy="1512000"/>
          </a:xfrm>
          <a:prstGeom prst="rect">
            <a:avLst/>
          </a:prstGeom>
        </p:spPr>
        <p:txBody>
          <a:bodyPr wrap="square" lIns="216000" tIns="144000" bIns="144000" numCol="2" anchor="ctr">
            <a:normAutofit/>
          </a:bodyPr>
          <a:lstStyle>
            <a:lvl1pPr marL="342900" indent="-342900" algn="l" defTabSz="914400" rtl="0" eaLnBrk="1" latinLnBrk="0" hangingPunct="1">
              <a:lnSpc>
                <a:spcPct val="114000"/>
              </a:lnSpc>
              <a:spcBef>
                <a:spcPts val="0"/>
              </a:spcBef>
              <a:buClr>
                <a:srgbClr val="FF2E43"/>
              </a:buClr>
              <a:buFont typeface="+mj-lt"/>
              <a:buAutoNum type="arabicPeriod"/>
              <a:defRPr sz="1000" kern="1200">
                <a:solidFill>
                  <a:schemeClr val="tx1"/>
                </a:solidFill>
                <a:latin typeface="Figtree" pitchFamily="2" charset="0"/>
                <a:ea typeface="+mn-ea"/>
                <a:cs typeface="+mn-cs"/>
              </a:defRPr>
            </a:lvl1pPr>
            <a:lvl2pPr marL="457200" indent="0" algn="l" defTabSz="914400" rtl="0" eaLnBrk="1" latinLnBrk="0" hangingPunct="1">
              <a:lnSpc>
                <a:spcPct val="114000"/>
              </a:lnSpc>
              <a:spcBef>
                <a:spcPts val="500"/>
              </a:spcBef>
              <a:buClr>
                <a:srgbClr val="208BFF"/>
              </a:buClr>
              <a:buFont typeface="+mj-lt"/>
              <a:buNone/>
              <a:defRPr sz="10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0900" indent="-270900"/>
            <a:r>
              <a:rPr lang="de-DE" dirty="0">
                <a:latin typeface="Arial" panose="020B0604020202020204" pitchFamily="34" charset="0"/>
                <a:cs typeface="Arial" panose="020B0604020202020204" pitchFamily="34" charset="0"/>
              </a:rPr>
              <a:t>Benin </a:t>
            </a:r>
          </a:p>
          <a:p>
            <a:pPr marL="270900" indent="-270900"/>
            <a:r>
              <a:rPr lang="de-DE" dirty="0" err="1">
                <a:latin typeface="Arial" panose="020B0604020202020204" pitchFamily="34" charset="0"/>
                <a:cs typeface="Arial" panose="020B0604020202020204" pitchFamily="34" charset="0"/>
              </a:rPr>
              <a:t>Cameroon</a:t>
            </a:r>
            <a:endParaRPr lang="de-DE" dirty="0">
              <a:latin typeface="Arial" panose="020B0604020202020204" pitchFamily="34" charset="0"/>
              <a:cs typeface="Arial" panose="020B0604020202020204" pitchFamily="34" charset="0"/>
            </a:endParaRPr>
          </a:p>
          <a:p>
            <a:pPr marL="270900" indent="-270900"/>
            <a:r>
              <a:rPr lang="de-DE" dirty="0" err="1">
                <a:latin typeface="Arial" panose="020B0604020202020204" pitchFamily="34" charset="0"/>
                <a:cs typeface="Arial" panose="020B0604020202020204" pitchFamily="34" charset="0"/>
              </a:rPr>
              <a:t>eSwatini</a:t>
            </a:r>
            <a:r>
              <a:rPr lang="de-DE" dirty="0">
                <a:latin typeface="Arial" panose="020B0604020202020204" pitchFamily="34" charset="0"/>
                <a:cs typeface="Arial" panose="020B0604020202020204" pitchFamily="34" charset="0"/>
              </a:rPr>
              <a:t> </a:t>
            </a:r>
          </a:p>
          <a:p>
            <a:pPr marL="270900" indent="-270900"/>
            <a:r>
              <a:rPr lang="de-DE" dirty="0" err="1">
                <a:latin typeface="Arial" panose="020B0604020202020204" pitchFamily="34" charset="0"/>
                <a:cs typeface="Arial" panose="020B0604020202020204" pitchFamily="34" charset="0"/>
              </a:rPr>
              <a:t>Kenya</a:t>
            </a:r>
            <a:endParaRPr lang="de-DE" dirty="0">
              <a:latin typeface="Arial" panose="020B0604020202020204" pitchFamily="34" charset="0"/>
              <a:cs typeface="Arial" panose="020B0604020202020204" pitchFamily="34" charset="0"/>
            </a:endParaRPr>
          </a:p>
          <a:p>
            <a:pPr marL="270900" indent="-270900"/>
            <a:r>
              <a:rPr lang="de-DE" dirty="0">
                <a:latin typeface="Arial" panose="020B0604020202020204" pitchFamily="34" charset="0"/>
                <a:cs typeface="Arial" panose="020B0604020202020204" pitchFamily="34" charset="0"/>
              </a:rPr>
              <a:t>Mozambique</a:t>
            </a:r>
          </a:p>
          <a:p>
            <a:pPr marL="270900" indent="-270900"/>
            <a:r>
              <a:rPr lang="de-DE" dirty="0">
                <a:latin typeface="Arial" panose="020B0604020202020204" pitchFamily="34" charset="0"/>
                <a:cs typeface="Arial" panose="020B0604020202020204" pitchFamily="34" charset="0"/>
              </a:rPr>
              <a:t>South </a:t>
            </a:r>
            <a:r>
              <a:rPr lang="de-DE" dirty="0" err="1">
                <a:latin typeface="Arial" panose="020B0604020202020204" pitchFamily="34" charset="0"/>
                <a:cs typeface="Arial" panose="020B0604020202020204" pitchFamily="34" charset="0"/>
              </a:rPr>
              <a:t>Africa</a:t>
            </a:r>
            <a:r>
              <a:rPr lang="de-DE" dirty="0">
                <a:latin typeface="Arial" panose="020B0604020202020204" pitchFamily="34" charset="0"/>
                <a:cs typeface="Arial" panose="020B0604020202020204" pitchFamily="34" charset="0"/>
              </a:rPr>
              <a:t> </a:t>
            </a:r>
          </a:p>
          <a:p>
            <a:pPr marL="270900" indent="-270900"/>
            <a:r>
              <a:rPr lang="de-DE" dirty="0" err="1">
                <a:latin typeface="Arial" panose="020B0604020202020204" pitchFamily="34" charset="0"/>
                <a:cs typeface="Arial" panose="020B0604020202020204" pitchFamily="34" charset="0"/>
              </a:rPr>
              <a:t>Tunesia</a:t>
            </a:r>
            <a:endParaRPr lang="de-DE" dirty="0">
              <a:latin typeface="Arial" panose="020B0604020202020204" pitchFamily="34" charset="0"/>
              <a:cs typeface="Arial" panose="020B0604020202020204" pitchFamily="34" charset="0"/>
            </a:endParaRPr>
          </a:p>
          <a:p>
            <a:pPr marL="270900" indent="-270900"/>
            <a:r>
              <a:rPr lang="de-DE" dirty="0">
                <a:latin typeface="Arial" panose="020B0604020202020204" pitchFamily="34" charset="0"/>
                <a:cs typeface="Arial" panose="020B0604020202020204" pitchFamily="34" charset="0"/>
              </a:rPr>
              <a:t>Uganda</a:t>
            </a:r>
          </a:p>
        </p:txBody>
      </p:sp>
      <p:sp>
        <p:nvSpPr>
          <p:cNvPr id="30" name="Text Placeholder 13">
            <a:extLst>
              <a:ext uri="{FF2B5EF4-FFF2-40B4-BE49-F238E27FC236}">
                <a16:creationId xmlns:a16="http://schemas.microsoft.com/office/drawing/2014/main" id="{FEBF38E2-AB65-C619-67DF-9F28106502BB}"/>
              </a:ext>
            </a:extLst>
          </p:cNvPr>
          <p:cNvSpPr txBox="1">
            <a:spLocks/>
          </p:cNvSpPr>
          <p:nvPr/>
        </p:nvSpPr>
        <p:spPr>
          <a:xfrm>
            <a:off x="928179" y="4780916"/>
            <a:ext cx="3208699" cy="1512000"/>
          </a:xfrm>
          <a:prstGeom prst="rect">
            <a:avLst/>
          </a:prstGeom>
        </p:spPr>
        <p:txBody>
          <a:bodyPr lIns="216000" tIns="144000" bIns="144000" numCol="2" anchor="ctr">
            <a:normAutofit/>
          </a:bodyPr>
          <a:lstStyle>
            <a:lvl1pPr marL="342900" indent="-342900" algn="l" defTabSz="914400" rtl="0" eaLnBrk="1" latinLnBrk="0" hangingPunct="1">
              <a:lnSpc>
                <a:spcPct val="114000"/>
              </a:lnSpc>
              <a:spcBef>
                <a:spcPts val="0"/>
              </a:spcBef>
              <a:buClr>
                <a:srgbClr val="208BFF"/>
              </a:buClr>
              <a:buFont typeface="+mj-lt"/>
              <a:buAutoNum type="arabicPeriod"/>
              <a:defRPr sz="1000" kern="1200">
                <a:solidFill>
                  <a:schemeClr val="tx1"/>
                </a:solidFill>
                <a:latin typeface="Figtree" pitchFamily="2" charset="0"/>
                <a:ea typeface="+mn-ea"/>
                <a:cs typeface="+mn-cs"/>
              </a:defRPr>
            </a:lvl1pPr>
            <a:lvl2pPr marL="457200" indent="0" algn="l" defTabSz="914400" rtl="0" eaLnBrk="1" latinLnBrk="0" hangingPunct="1">
              <a:lnSpc>
                <a:spcPct val="114000"/>
              </a:lnSpc>
              <a:spcBef>
                <a:spcPts val="500"/>
              </a:spcBef>
              <a:buClr>
                <a:srgbClr val="208BFF"/>
              </a:buClr>
              <a:buFont typeface="+mj-lt"/>
              <a:buNone/>
              <a:defRPr sz="10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0900" indent="-270900"/>
            <a:r>
              <a:rPr lang="de-DE" dirty="0">
                <a:latin typeface="Arial" panose="020B0604020202020204" pitchFamily="34" charset="0"/>
                <a:cs typeface="Arial" panose="020B0604020202020204" pitchFamily="34" charset="0"/>
              </a:rPr>
              <a:t>Turkey </a:t>
            </a:r>
          </a:p>
          <a:p>
            <a:pPr marL="270900" indent="-270900"/>
            <a:r>
              <a:rPr lang="en-US" dirty="0">
                <a:latin typeface="Arial" panose="020B0604020202020204" pitchFamily="34" charset="0"/>
                <a:cs typeface="Arial" panose="020B0604020202020204" pitchFamily="34" charset="0"/>
              </a:rPr>
              <a:t>Cambodia</a:t>
            </a:r>
          </a:p>
          <a:p>
            <a:pPr marL="270900" indent="-270900"/>
            <a:r>
              <a:rPr lang="en-US" dirty="0">
                <a:latin typeface="Arial" panose="020B0604020202020204" pitchFamily="34" charset="0"/>
                <a:cs typeface="Arial" panose="020B0604020202020204" pitchFamily="34" charset="0"/>
              </a:rPr>
              <a:t>India</a:t>
            </a:r>
          </a:p>
          <a:p>
            <a:pPr marL="270900" indent="-270900"/>
            <a:r>
              <a:rPr lang="en-US" dirty="0">
                <a:latin typeface="Arial" panose="020B0604020202020204" pitchFamily="34" charset="0"/>
                <a:cs typeface="Arial" panose="020B0604020202020204" pitchFamily="34" charset="0"/>
              </a:rPr>
              <a:t>Laos </a:t>
            </a:r>
          </a:p>
          <a:p>
            <a:pPr marL="270900" indent="-270900"/>
            <a:r>
              <a:rPr lang="en-US" dirty="0">
                <a:latin typeface="Arial" panose="020B0604020202020204" pitchFamily="34" charset="0"/>
                <a:cs typeface="Arial" panose="020B0604020202020204" pitchFamily="34" charset="0"/>
              </a:rPr>
              <a:t>Philippines</a:t>
            </a:r>
          </a:p>
          <a:p>
            <a:pPr marL="270900" indent="-270900"/>
            <a:r>
              <a:rPr lang="en-US" dirty="0">
                <a:latin typeface="Arial" panose="020B0604020202020204" pitchFamily="34" charset="0"/>
                <a:cs typeface="Arial" panose="020B0604020202020204" pitchFamily="34" charset="0"/>
              </a:rPr>
              <a:t>Thailand</a:t>
            </a:r>
          </a:p>
          <a:p>
            <a:pPr marL="270900" indent="-270900"/>
            <a:r>
              <a:rPr lang="en-US" dirty="0">
                <a:latin typeface="Arial" panose="020B0604020202020204" pitchFamily="34" charset="0"/>
                <a:cs typeface="Arial" panose="020B0604020202020204" pitchFamily="34" charset="0"/>
              </a:rPr>
              <a:t>Vietnam</a:t>
            </a:r>
            <a:endParaRPr lang="de-DE" dirty="0">
              <a:latin typeface="Arial" panose="020B0604020202020204" pitchFamily="34" charset="0"/>
              <a:cs typeface="Arial" panose="020B0604020202020204" pitchFamily="34" charset="0"/>
            </a:endParaRPr>
          </a:p>
        </p:txBody>
      </p:sp>
      <p:sp>
        <p:nvSpPr>
          <p:cNvPr id="31" name="Freihandform 301">
            <a:extLst>
              <a:ext uri="{FF2B5EF4-FFF2-40B4-BE49-F238E27FC236}">
                <a16:creationId xmlns:a16="http://schemas.microsoft.com/office/drawing/2014/main" id="{368227A1-C275-E8A4-BC00-6094708DF95F}"/>
              </a:ext>
            </a:extLst>
          </p:cNvPr>
          <p:cNvSpPr/>
          <p:nvPr/>
        </p:nvSpPr>
        <p:spPr>
          <a:xfrm>
            <a:off x="10128283" y="3513358"/>
            <a:ext cx="138346" cy="126273"/>
          </a:xfrm>
          <a:custGeom>
            <a:avLst/>
            <a:gdLst>
              <a:gd name="connsiteX0" fmla="*/ 142183 w 280156"/>
              <a:gd name="connsiteY0" fmla="*/ 250032 h 255709"/>
              <a:gd name="connsiteX1" fmla="*/ 147867 w 280156"/>
              <a:gd name="connsiteY1" fmla="*/ 250032 h 255709"/>
              <a:gd name="connsiteX2" fmla="*/ 152182 w 280156"/>
              <a:gd name="connsiteY2" fmla="*/ 242987 h 255709"/>
              <a:gd name="connsiteX3" fmla="*/ 156391 w 280156"/>
              <a:gd name="connsiteY3" fmla="*/ 234471 h 255709"/>
              <a:gd name="connsiteX4" fmla="*/ 164916 w 280156"/>
              <a:gd name="connsiteY4" fmla="*/ 228688 h 255709"/>
              <a:gd name="connsiteX5" fmla="*/ 191963 w 280156"/>
              <a:gd name="connsiteY5" fmla="*/ 220171 h 255709"/>
              <a:gd name="connsiteX6" fmla="*/ 197647 w 280156"/>
              <a:gd name="connsiteY6" fmla="*/ 227321 h 255709"/>
              <a:gd name="connsiteX7" fmla="*/ 209012 w 280156"/>
              <a:gd name="connsiteY7" fmla="*/ 232999 h 255709"/>
              <a:gd name="connsiteX8" fmla="*/ 216169 w 280156"/>
              <a:gd name="connsiteY8" fmla="*/ 235838 h 255709"/>
              <a:gd name="connsiteX9" fmla="*/ 216169 w 280156"/>
              <a:gd name="connsiteY9" fmla="*/ 223010 h 255709"/>
              <a:gd name="connsiteX10" fmla="*/ 210486 w 280156"/>
              <a:gd name="connsiteY10" fmla="*/ 215966 h 255709"/>
              <a:gd name="connsiteX11" fmla="*/ 199120 w 280156"/>
              <a:gd name="connsiteY11" fmla="*/ 208816 h 255709"/>
              <a:gd name="connsiteX12" fmla="*/ 196278 w 280156"/>
              <a:gd name="connsiteY12" fmla="*/ 203138 h 255709"/>
              <a:gd name="connsiteX13" fmla="*/ 196278 w 280156"/>
              <a:gd name="connsiteY13" fmla="*/ 197460 h 255709"/>
              <a:gd name="connsiteX14" fmla="*/ 191963 w 280156"/>
              <a:gd name="connsiteY14" fmla="*/ 186105 h 255709"/>
              <a:gd name="connsiteX15" fmla="*/ 193331 w 280156"/>
              <a:gd name="connsiteY15" fmla="*/ 181899 h 255709"/>
              <a:gd name="connsiteX16" fmla="*/ 206171 w 280156"/>
              <a:gd name="connsiteY16" fmla="*/ 176221 h 255709"/>
              <a:gd name="connsiteX17" fmla="*/ 224693 w 280156"/>
              <a:gd name="connsiteY17" fmla="*/ 181899 h 255709"/>
              <a:gd name="connsiteX18" fmla="*/ 224693 w 280156"/>
              <a:gd name="connsiteY18" fmla="*/ 169071 h 255709"/>
              <a:gd name="connsiteX19" fmla="*/ 233219 w 280156"/>
              <a:gd name="connsiteY19" fmla="*/ 163394 h 255709"/>
              <a:gd name="connsiteX20" fmla="*/ 248794 w 280156"/>
              <a:gd name="connsiteY20" fmla="*/ 157716 h 255709"/>
              <a:gd name="connsiteX21" fmla="*/ 274474 w 280156"/>
              <a:gd name="connsiteY21" fmla="*/ 146360 h 255709"/>
              <a:gd name="connsiteX22" fmla="*/ 278683 w 280156"/>
              <a:gd name="connsiteY22" fmla="*/ 140683 h 255709"/>
              <a:gd name="connsiteX23" fmla="*/ 280157 w 280156"/>
              <a:gd name="connsiteY23" fmla="*/ 133533 h 255709"/>
              <a:gd name="connsiteX24" fmla="*/ 280157 w 280156"/>
              <a:gd name="connsiteY24" fmla="*/ 126488 h 255709"/>
              <a:gd name="connsiteX25" fmla="*/ 277315 w 280156"/>
              <a:gd name="connsiteY25" fmla="*/ 113660 h 255709"/>
              <a:gd name="connsiteX26" fmla="*/ 274474 w 280156"/>
              <a:gd name="connsiteY26" fmla="*/ 109455 h 255709"/>
              <a:gd name="connsiteX27" fmla="*/ 273001 w 280156"/>
              <a:gd name="connsiteY27" fmla="*/ 105144 h 255709"/>
              <a:gd name="connsiteX28" fmla="*/ 271633 w 280156"/>
              <a:gd name="connsiteY28" fmla="*/ 100938 h 255709"/>
              <a:gd name="connsiteX29" fmla="*/ 277315 w 280156"/>
              <a:gd name="connsiteY29" fmla="*/ 79594 h 255709"/>
              <a:gd name="connsiteX30" fmla="*/ 275843 w 280156"/>
              <a:gd name="connsiteY30" fmla="*/ 69605 h 255709"/>
              <a:gd name="connsiteX31" fmla="*/ 268791 w 280156"/>
              <a:gd name="connsiteY31" fmla="*/ 56883 h 255709"/>
              <a:gd name="connsiteX32" fmla="*/ 265844 w 280156"/>
              <a:gd name="connsiteY32" fmla="*/ 54044 h 255709"/>
              <a:gd name="connsiteX33" fmla="*/ 265844 w 280156"/>
              <a:gd name="connsiteY33" fmla="*/ 46894 h 255709"/>
              <a:gd name="connsiteX34" fmla="*/ 260160 w 280156"/>
              <a:gd name="connsiteY34" fmla="*/ 41216 h 255709"/>
              <a:gd name="connsiteX35" fmla="*/ 257320 w 280156"/>
              <a:gd name="connsiteY35" fmla="*/ 35539 h 255709"/>
              <a:gd name="connsiteX36" fmla="*/ 258792 w 280156"/>
              <a:gd name="connsiteY36" fmla="*/ 25655 h 255709"/>
              <a:gd name="connsiteX37" fmla="*/ 261634 w 280156"/>
              <a:gd name="connsiteY37" fmla="*/ 17033 h 255709"/>
              <a:gd name="connsiteX38" fmla="*/ 264476 w 280156"/>
              <a:gd name="connsiteY38" fmla="*/ 12828 h 255709"/>
              <a:gd name="connsiteX39" fmla="*/ 264476 w 280156"/>
              <a:gd name="connsiteY39" fmla="*/ 9989 h 255709"/>
              <a:gd name="connsiteX40" fmla="*/ 265844 w 280156"/>
              <a:gd name="connsiteY40" fmla="*/ 2839 h 255709"/>
              <a:gd name="connsiteX41" fmla="*/ 264476 w 280156"/>
              <a:gd name="connsiteY41" fmla="*/ 0 h 255709"/>
              <a:gd name="connsiteX42" fmla="*/ 260160 w 280156"/>
              <a:gd name="connsiteY42" fmla="*/ 8517 h 255709"/>
              <a:gd name="connsiteX43" fmla="*/ 237429 w 280156"/>
              <a:gd name="connsiteY43" fmla="*/ 22816 h 255709"/>
              <a:gd name="connsiteX44" fmla="*/ 230377 w 280156"/>
              <a:gd name="connsiteY44" fmla="*/ 24183 h 255709"/>
              <a:gd name="connsiteX45" fmla="*/ 217538 w 280156"/>
              <a:gd name="connsiteY45" fmla="*/ 14194 h 255709"/>
              <a:gd name="connsiteX46" fmla="*/ 214696 w 280156"/>
              <a:gd name="connsiteY46" fmla="*/ 9989 h 255709"/>
              <a:gd name="connsiteX47" fmla="*/ 213328 w 280156"/>
              <a:gd name="connsiteY47" fmla="*/ 7150 h 255709"/>
              <a:gd name="connsiteX48" fmla="*/ 203330 w 280156"/>
              <a:gd name="connsiteY48" fmla="*/ 15666 h 255709"/>
              <a:gd name="connsiteX49" fmla="*/ 200488 w 280156"/>
              <a:gd name="connsiteY49" fmla="*/ 14194 h 255709"/>
              <a:gd name="connsiteX50" fmla="*/ 186281 w 280156"/>
              <a:gd name="connsiteY50" fmla="*/ 21344 h 255709"/>
              <a:gd name="connsiteX51" fmla="*/ 189121 w 280156"/>
              <a:gd name="connsiteY51" fmla="*/ 28494 h 255709"/>
              <a:gd name="connsiteX52" fmla="*/ 193331 w 280156"/>
              <a:gd name="connsiteY52" fmla="*/ 34172 h 255709"/>
              <a:gd name="connsiteX53" fmla="*/ 196278 w 280156"/>
              <a:gd name="connsiteY53" fmla="*/ 38378 h 255709"/>
              <a:gd name="connsiteX54" fmla="*/ 193331 w 280156"/>
              <a:gd name="connsiteY54" fmla="*/ 46894 h 255709"/>
              <a:gd name="connsiteX55" fmla="*/ 184807 w 280156"/>
              <a:gd name="connsiteY55" fmla="*/ 46894 h 255709"/>
              <a:gd name="connsiteX56" fmla="*/ 177755 w 280156"/>
              <a:gd name="connsiteY56" fmla="*/ 41216 h 255709"/>
              <a:gd name="connsiteX57" fmla="*/ 173440 w 280156"/>
              <a:gd name="connsiteY57" fmla="*/ 35539 h 255709"/>
              <a:gd name="connsiteX58" fmla="*/ 155023 w 280156"/>
              <a:gd name="connsiteY58" fmla="*/ 35539 h 255709"/>
              <a:gd name="connsiteX59" fmla="*/ 149340 w 280156"/>
              <a:gd name="connsiteY59" fmla="*/ 31333 h 255709"/>
              <a:gd name="connsiteX60" fmla="*/ 143657 w 280156"/>
              <a:gd name="connsiteY60" fmla="*/ 24183 h 255709"/>
              <a:gd name="connsiteX61" fmla="*/ 142183 w 280156"/>
              <a:gd name="connsiteY61" fmla="*/ 28494 h 255709"/>
              <a:gd name="connsiteX62" fmla="*/ 137868 w 280156"/>
              <a:gd name="connsiteY62" fmla="*/ 28494 h 255709"/>
              <a:gd name="connsiteX63" fmla="*/ 133659 w 280156"/>
              <a:gd name="connsiteY63" fmla="*/ 22816 h 255709"/>
              <a:gd name="connsiteX64" fmla="*/ 133659 w 280156"/>
              <a:gd name="connsiteY64" fmla="*/ 19977 h 255709"/>
              <a:gd name="connsiteX65" fmla="*/ 123660 w 280156"/>
              <a:gd name="connsiteY65" fmla="*/ 17033 h 255709"/>
              <a:gd name="connsiteX66" fmla="*/ 115136 w 280156"/>
              <a:gd name="connsiteY66" fmla="*/ 17033 h 255709"/>
              <a:gd name="connsiteX67" fmla="*/ 105243 w 280156"/>
              <a:gd name="connsiteY67" fmla="*/ 19977 h 255709"/>
              <a:gd name="connsiteX68" fmla="*/ 89562 w 280156"/>
              <a:gd name="connsiteY68" fmla="*/ 19977 h 255709"/>
              <a:gd name="connsiteX69" fmla="*/ 82510 w 280156"/>
              <a:gd name="connsiteY69" fmla="*/ 21344 h 255709"/>
              <a:gd name="connsiteX70" fmla="*/ 76828 w 280156"/>
              <a:gd name="connsiteY70" fmla="*/ 21344 h 255709"/>
              <a:gd name="connsiteX71" fmla="*/ 71144 w 280156"/>
              <a:gd name="connsiteY71" fmla="*/ 19977 h 255709"/>
              <a:gd name="connsiteX72" fmla="*/ 66829 w 280156"/>
              <a:gd name="connsiteY72" fmla="*/ 18505 h 255709"/>
              <a:gd name="connsiteX73" fmla="*/ 63989 w 280156"/>
              <a:gd name="connsiteY73" fmla="*/ 15666 h 255709"/>
              <a:gd name="connsiteX74" fmla="*/ 44097 w 280156"/>
              <a:gd name="connsiteY74" fmla="*/ 21344 h 255709"/>
              <a:gd name="connsiteX75" fmla="*/ 36940 w 280156"/>
              <a:gd name="connsiteY75" fmla="*/ 22816 h 255709"/>
              <a:gd name="connsiteX76" fmla="*/ 34099 w 280156"/>
              <a:gd name="connsiteY76" fmla="*/ 25655 h 255709"/>
              <a:gd name="connsiteX77" fmla="*/ 27048 w 280156"/>
              <a:gd name="connsiteY77" fmla="*/ 31333 h 255709"/>
              <a:gd name="connsiteX78" fmla="*/ 25575 w 280156"/>
              <a:gd name="connsiteY78" fmla="*/ 39850 h 255709"/>
              <a:gd name="connsiteX79" fmla="*/ 12839 w 280156"/>
              <a:gd name="connsiteY79" fmla="*/ 65399 h 255709"/>
              <a:gd name="connsiteX80" fmla="*/ 9894 w 280156"/>
              <a:gd name="connsiteY80" fmla="*/ 68238 h 255709"/>
              <a:gd name="connsiteX81" fmla="*/ 4315 w 280156"/>
              <a:gd name="connsiteY81" fmla="*/ 68238 h 255709"/>
              <a:gd name="connsiteX82" fmla="*/ 1474 w 280156"/>
              <a:gd name="connsiteY82" fmla="*/ 68238 h 255709"/>
              <a:gd name="connsiteX83" fmla="*/ 0 w 280156"/>
              <a:gd name="connsiteY83" fmla="*/ 72444 h 255709"/>
              <a:gd name="connsiteX84" fmla="*/ 0 w 280156"/>
              <a:gd name="connsiteY84" fmla="*/ 80961 h 255709"/>
              <a:gd name="connsiteX85" fmla="*/ 1474 w 280156"/>
              <a:gd name="connsiteY85" fmla="*/ 85272 h 255709"/>
              <a:gd name="connsiteX86" fmla="*/ 12839 w 280156"/>
              <a:gd name="connsiteY86" fmla="*/ 116499 h 255709"/>
              <a:gd name="connsiteX87" fmla="*/ 27048 w 280156"/>
              <a:gd name="connsiteY87" fmla="*/ 139210 h 255709"/>
              <a:gd name="connsiteX88" fmla="*/ 29889 w 280156"/>
              <a:gd name="connsiteY88" fmla="*/ 160555 h 255709"/>
              <a:gd name="connsiteX89" fmla="*/ 31257 w 280156"/>
              <a:gd name="connsiteY89" fmla="*/ 164866 h 255709"/>
              <a:gd name="connsiteX90" fmla="*/ 38414 w 280156"/>
              <a:gd name="connsiteY90" fmla="*/ 177588 h 255709"/>
              <a:gd name="connsiteX91" fmla="*/ 38414 w 280156"/>
              <a:gd name="connsiteY91" fmla="*/ 183266 h 255709"/>
              <a:gd name="connsiteX92" fmla="*/ 45466 w 280156"/>
              <a:gd name="connsiteY92" fmla="*/ 188943 h 255709"/>
              <a:gd name="connsiteX93" fmla="*/ 49780 w 280156"/>
              <a:gd name="connsiteY93" fmla="*/ 193254 h 255709"/>
              <a:gd name="connsiteX94" fmla="*/ 52621 w 280156"/>
              <a:gd name="connsiteY94" fmla="*/ 225849 h 255709"/>
              <a:gd name="connsiteX95" fmla="*/ 55463 w 280156"/>
              <a:gd name="connsiteY95" fmla="*/ 228688 h 255709"/>
              <a:gd name="connsiteX96" fmla="*/ 65357 w 280156"/>
              <a:gd name="connsiteY96" fmla="*/ 228688 h 255709"/>
              <a:gd name="connsiteX97" fmla="*/ 68197 w 280156"/>
              <a:gd name="connsiteY97" fmla="*/ 224482 h 255709"/>
              <a:gd name="connsiteX98" fmla="*/ 69671 w 280156"/>
              <a:gd name="connsiteY98" fmla="*/ 220171 h 255709"/>
              <a:gd name="connsiteX99" fmla="*/ 71144 w 280156"/>
              <a:gd name="connsiteY99" fmla="*/ 214599 h 255709"/>
              <a:gd name="connsiteX100" fmla="*/ 73986 w 280156"/>
              <a:gd name="connsiteY100" fmla="*/ 211655 h 255709"/>
              <a:gd name="connsiteX101" fmla="*/ 81038 w 280156"/>
              <a:gd name="connsiteY101" fmla="*/ 217438 h 255709"/>
              <a:gd name="connsiteX102" fmla="*/ 85352 w 280156"/>
              <a:gd name="connsiteY102" fmla="*/ 230160 h 255709"/>
              <a:gd name="connsiteX103" fmla="*/ 82510 w 280156"/>
              <a:gd name="connsiteY103" fmla="*/ 237310 h 255709"/>
              <a:gd name="connsiteX104" fmla="*/ 78196 w 280156"/>
              <a:gd name="connsiteY104" fmla="*/ 238676 h 255709"/>
              <a:gd name="connsiteX105" fmla="*/ 75354 w 280156"/>
              <a:gd name="connsiteY105" fmla="*/ 244354 h 255709"/>
              <a:gd name="connsiteX106" fmla="*/ 79670 w 280156"/>
              <a:gd name="connsiteY106" fmla="*/ 248665 h 255709"/>
              <a:gd name="connsiteX107" fmla="*/ 82510 w 280156"/>
              <a:gd name="connsiteY107" fmla="*/ 251504 h 255709"/>
              <a:gd name="connsiteX108" fmla="*/ 86720 w 280156"/>
              <a:gd name="connsiteY108" fmla="*/ 251504 h 255709"/>
              <a:gd name="connsiteX109" fmla="*/ 92404 w 280156"/>
              <a:gd name="connsiteY109" fmla="*/ 248665 h 255709"/>
              <a:gd name="connsiteX110" fmla="*/ 95245 w 280156"/>
              <a:gd name="connsiteY110" fmla="*/ 242987 h 255709"/>
              <a:gd name="connsiteX111" fmla="*/ 96719 w 280156"/>
              <a:gd name="connsiteY111" fmla="*/ 245721 h 255709"/>
              <a:gd name="connsiteX112" fmla="*/ 102401 w 280156"/>
              <a:gd name="connsiteY112" fmla="*/ 247193 h 255709"/>
              <a:gd name="connsiteX113" fmla="*/ 106611 w 280156"/>
              <a:gd name="connsiteY113" fmla="*/ 248665 h 255709"/>
              <a:gd name="connsiteX114" fmla="*/ 116610 w 280156"/>
              <a:gd name="connsiteY114" fmla="*/ 250032 h 255709"/>
              <a:gd name="connsiteX115" fmla="*/ 125134 w 280156"/>
              <a:gd name="connsiteY115" fmla="*/ 255710 h 255709"/>
              <a:gd name="connsiteX116" fmla="*/ 130818 w 280156"/>
              <a:gd name="connsiteY116" fmla="*/ 254343 h 255709"/>
              <a:gd name="connsiteX117" fmla="*/ 142183 w 280156"/>
              <a:gd name="connsiteY117" fmla="*/ 250032 h 25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80156" h="255709">
                <a:moveTo>
                  <a:pt x="142183" y="250032"/>
                </a:moveTo>
                <a:lnTo>
                  <a:pt x="147867" y="250032"/>
                </a:lnTo>
                <a:lnTo>
                  <a:pt x="152182" y="242987"/>
                </a:lnTo>
                <a:lnTo>
                  <a:pt x="156391" y="234471"/>
                </a:lnTo>
                <a:lnTo>
                  <a:pt x="164916" y="228688"/>
                </a:lnTo>
                <a:lnTo>
                  <a:pt x="191963" y="220171"/>
                </a:lnTo>
                <a:lnTo>
                  <a:pt x="197647" y="227321"/>
                </a:lnTo>
                <a:lnTo>
                  <a:pt x="209012" y="232999"/>
                </a:lnTo>
                <a:lnTo>
                  <a:pt x="216169" y="235838"/>
                </a:lnTo>
                <a:lnTo>
                  <a:pt x="216169" y="223010"/>
                </a:lnTo>
                <a:lnTo>
                  <a:pt x="210486" y="215966"/>
                </a:lnTo>
                <a:lnTo>
                  <a:pt x="199120" y="208816"/>
                </a:lnTo>
                <a:lnTo>
                  <a:pt x="196278" y="203138"/>
                </a:lnTo>
                <a:lnTo>
                  <a:pt x="196278" y="197460"/>
                </a:lnTo>
                <a:lnTo>
                  <a:pt x="191963" y="186105"/>
                </a:lnTo>
                <a:lnTo>
                  <a:pt x="193331" y="181899"/>
                </a:lnTo>
                <a:lnTo>
                  <a:pt x="206171" y="176221"/>
                </a:lnTo>
                <a:lnTo>
                  <a:pt x="224693" y="181899"/>
                </a:lnTo>
                <a:lnTo>
                  <a:pt x="224693" y="169071"/>
                </a:lnTo>
                <a:lnTo>
                  <a:pt x="233219" y="163394"/>
                </a:lnTo>
                <a:lnTo>
                  <a:pt x="248794" y="157716"/>
                </a:lnTo>
                <a:lnTo>
                  <a:pt x="274474" y="146360"/>
                </a:lnTo>
                <a:lnTo>
                  <a:pt x="278683" y="140683"/>
                </a:lnTo>
                <a:lnTo>
                  <a:pt x="280157" y="133533"/>
                </a:lnTo>
                <a:lnTo>
                  <a:pt x="280157" y="126488"/>
                </a:lnTo>
                <a:lnTo>
                  <a:pt x="277315" y="113660"/>
                </a:lnTo>
                <a:lnTo>
                  <a:pt x="274474" y="109455"/>
                </a:lnTo>
                <a:lnTo>
                  <a:pt x="273001" y="105144"/>
                </a:lnTo>
                <a:lnTo>
                  <a:pt x="271633" y="100938"/>
                </a:lnTo>
                <a:lnTo>
                  <a:pt x="277315" y="79594"/>
                </a:lnTo>
                <a:lnTo>
                  <a:pt x="275843" y="69605"/>
                </a:lnTo>
                <a:lnTo>
                  <a:pt x="268791" y="56883"/>
                </a:lnTo>
                <a:lnTo>
                  <a:pt x="265844" y="54044"/>
                </a:lnTo>
                <a:lnTo>
                  <a:pt x="265844" y="46894"/>
                </a:lnTo>
                <a:lnTo>
                  <a:pt x="260160" y="41216"/>
                </a:lnTo>
                <a:lnTo>
                  <a:pt x="257320" y="35539"/>
                </a:lnTo>
                <a:lnTo>
                  <a:pt x="258792" y="25655"/>
                </a:lnTo>
                <a:lnTo>
                  <a:pt x="261634" y="17033"/>
                </a:lnTo>
                <a:lnTo>
                  <a:pt x="264476" y="12828"/>
                </a:lnTo>
                <a:lnTo>
                  <a:pt x="264476" y="9989"/>
                </a:lnTo>
                <a:lnTo>
                  <a:pt x="265844" y="2839"/>
                </a:lnTo>
                <a:lnTo>
                  <a:pt x="264476" y="0"/>
                </a:lnTo>
                <a:lnTo>
                  <a:pt x="260160" y="8517"/>
                </a:lnTo>
                <a:lnTo>
                  <a:pt x="237429" y="22816"/>
                </a:lnTo>
                <a:lnTo>
                  <a:pt x="230377" y="24183"/>
                </a:lnTo>
                <a:lnTo>
                  <a:pt x="217538" y="14194"/>
                </a:lnTo>
                <a:lnTo>
                  <a:pt x="214696" y="9989"/>
                </a:lnTo>
                <a:lnTo>
                  <a:pt x="213328" y="7150"/>
                </a:lnTo>
                <a:lnTo>
                  <a:pt x="203330" y="15666"/>
                </a:lnTo>
                <a:lnTo>
                  <a:pt x="200488" y="14194"/>
                </a:lnTo>
                <a:lnTo>
                  <a:pt x="186281" y="21344"/>
                </a:lnTo>
                <a:lnTo>
                  <a:pt x="189121" y="28494"/>
                </a:lnTo>
                <a:lnTo>
                  <a:pt x="193331" y="34172"/>
                </a:lnTo>
                <a:lnTo>
                  <a:pt x="196278" y="38378"/>
                </a:lnTo>
                <a:lnTo>
                  <a:pt x="193331" y="46894"/>
                </a:lnTo>
                <a:lnTo>
                  <a:pt x="184807" y="46894"/>
                </a:lnTo>
                <a:lnTo>
                  <a:pt x="177755" y="41216"/>
                </a:lnTo>
                <a:lnTo>
                  <a:pt x="173440" y="35539"/>
                </a:lnTo>
                <a:lnTo>
                  <a:pt x="155023" y="35539"/>
                </a:lnTo>
                <a:lnTo>
                  <a:pt x="149340" y="31333"/>
                </a:lnTo>
                <a:lnTo>
                  <a:pt x="143657" y="24183"/>
                </a:lnTo>
                <a:lnTo>
                  <a:pt x="142183" y="28494"/>
                </a:lnTo>
                <a:lnTo>
                  <a:pt x="137868" y="28494"/>
                </a:lnTo>
                <a:lnTo>
                  <a:pt x="133659" y="22816"/>
                </a:lnTo>
                <a:lnTo>
                  <a:pt x="133659" y="19977"/>
                </a:lnTo>
                <a:lnTo>
                  <a:pt x="123660" y="17033"/>
                </a:lnTo>
                <a:lnTo>
                  <a:pt x="115136" y="17033"/>
                </a:lnTo>
                <a:lnTo>
                  <a:pt x="105243" y="19977"/>
                </a:lnTo>
                <a:lnTo>
                  <a:pt x="89562" y="19977"/>
                </a:lnTo>
                <a:lnTo>
                  <a:pt x="82510" y="21344"/>
                </a:lnTo>
                <a:lnTo>
                  <a:pt x="76828" y="21344"/>
                </a:lnTo>
                <a:lnTo>
                  <a:pt x="71144" y="19977"/>
                </a:lnTo>
                <a:lnTo>
                  <a:pt x="66829" y="18505"/>
                </a:lnTo>
                <a:lnTo>
                  <a:pt x="63989" y="15666"/>
                </a:lnTo>
                <a:lnTo>
                  <a:pt x="44097" y="21344"/>
                </a:lnTo>
                <a:lnTo>
                  <a:pt x="36940" y="22816"/>
                </a:lnTo>
                <a:lnTo>
                  <a:pt x="34099" y="25655"/>
                </a:lnTo>
                <a:lnTo>
                  <a:pt x="27048" y="31333"/>
                </a:lnTo>
                <a:lnTo>
                  <a:pt x="25575" y="39850"/>
                </a:lnTo>
                <a:lnTo>
                  <a:pt x="12839" y="65399"/>
                </a:lnTo>
                <a:lnTo>
                  <a:pt x="9894" y="68238"/>
                </a:lnTo>
                <a:lnTo>
                  <a:pt x="4315" y="68238"/>
                </a:lnTo>
                <a:lnTo>
                  <a:pt x="1474" y="68238"/>
                </a:lnTo>
                <a:lnTo>
                  <a:pt x="0" y="72444"/>
                </a:lnTo>
                <a:lnTo>
                  <a:pt x="0" y="80961"/>
                </a:lnTo>
                <a:lnTo>
                  <a:pt x="1474" y="85272"/>
                </a:lnTo>
                <a:lnTo>
                  <a:pt x="12839" y="116499"/>
                </a:lnTo>
                <a:lnTo>
                  <a:pt x="27048" y="139210"/>
                </a:lnTo>
                <a:lnTo>
                  <a:pt x="29889" y="160555"/>
                </a:lnTo>
                <a:lnTo>
                  <a:pt x="31257" y="164866"/>
                </a:lnTo>
                <a:lnTo>
                  <a:pt x="38414" y="177588"/>
                </a:lnTo>
                <a:lnTo>
                  <a:pt x="38414" y="183266"/>
                </a:lnTo>
                <a:lnTo>
                  <a:pt x="45466" y="188943"/>
                </a:lnTo>
                <a:lnTo>
                  <a:pt x="49780" y="193254"/>
                </a:lnTo>
                <a:lnTo>
                  <a:pt x="52621" y="225849"/>
                </a:lnTo>
                <a:lnTo>
                  <a:pt x="55463" y="228688"/>
                </a:lnTo>
                <a:lnTo>
                  <a:pt x="65357" y="228688"/>
                </a:lnTo>
                <a:lnTo>
                  <a:pt x="68197" y="224482"/>
                </a:lnTo>
                <a:lnTo>
                  <a:pt x="69671" y="220171"/>
                </a:lnTo>
                <a:lnTo>
                  <a:pt x="71144" y="214599"/>
                </a:lnTo>
                <a:lnTo>
                  <a:pt x="73986" y="211655"/>
                </a:lnTo>
                <a:lnTo>
                  <a:pt x="81038" y="217438"/>
                </a:lnTo>
                <a:lnTo>
                  <a:pt x="85352" y="230160"/>
                </a:lnTo>
                <a:lnTo>
                  <a:pt x="82510" y="237310"/>
                </a:lnTo>
                <a:lnTo>
                  <a:pt x="78196" y="238676"/>
                </a:lnTo>
                <a:lnTo>
                  <a:pt x="75354" y="244354"/>
                </a:lnTo>
                <a:lnTo>
                  <a:pt x="79670" y="248665"/>
                </a:lnTo>
                <a:lnTo>
                  <a:pt x="82510" y="251504"/>
                </a:lnTo>
                <a:lnTo>
                  <a:pt x="86720" y="251504"/>
                </a:lnTo>
                <a:lnTo>
                  <a:pt x="92404" y="248665"/>
                </a:lnTo>
                <a:lnTo>
                  <a:pt x="95245" y="242987"/>
                </a:lnTo>
                <a:lnTo>
                  <a:pt x="96719" y="245721"/>
                </a:lnTo>
                <a:lnTo>
                  <a:pt x="102401" y="247193"/>
                </a:lnTo>
                <a:lnTo>
                  <a:pt x="106611" y="248665"/>
                </a:lnTo>
                <a:lnTo>
                  <a:pt x="116610" y="250032"/>
                </a:lnTo>
                <a:lnTo>
                  <a:pt x="125134" y="255710"/>
                </a:lnTo>
                <a:lnTo>
                  <a:pt x="130818" y="254343"/>
                </a:lnTo>
                <a:lnTo>
                  <a:pt x="142183" y="25003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32" name="Freihandform 299">
            <a:extLst>
              <a:ext uri="{FF2B5EF4-FFF2-40B4-BE49-F238E27FC236}">
                <a16:creationId xmlns:a16="http://schemas.microsoft.com/office/drawing/2014/main" id="{2E5A365A-5C8E-B805-A171-6EF978366251}"/>
              </a:ext>
            </a:extLst>
          </p:cNvPr>
          <p:cNvSpPr/>
          <p:nvPr/>
        </p:nvSpPr>
        <p:spPr>
          <a:xfrm>
            <a:off x="9982661" y="3342224"/>
            <a:ext cx="225813" cy="438479"/>
          </a:xfrm>
          <a:custGeom>
            <a:avLst/>
            <a:gdLst>
              <a:gd name="connsiteX0" fmla="*/ 308678 w 457281"/>
              <a:gd name="connsiteY0" fmla="*/ 462528 h 887939"/>
              <a:gd name="connsiteX1" fmla="*/ 297206 w 457281"/>
              <a:gd name="connsiteY1" fmla="*/ 431195 h 887939"/>
              <a:gd name="connsiteX2" fmla="*/ 295838 w 457281"/>
              <a:gd name="connsiteY2" fmla="*/ 426884 h 887939"/>
              <a:gd name="connsiteX3" fmla="*/ 295838 w 457281"/>
              <a:gd name="connsiteY3" fmla="*/ 418367 h 887939"/>
              <a:gd name="connsiteX4" fmla="*/ 297206 w 457281"/>
              <a:gd name="connsiteY4" fmla="*/ 414056 h 887939"/>
              <a:gd name="connsiteX5" fmla="*/ 300048 w 457281"/>
              <a:gd name="connsiteY5" fmla="*/ 414056 h 887939"/>
              <a:gd name="connsiteX6" fmla="*/ 305731 w 457281"/>
              <a:gd name="connsiteY6" fmla="*/ 414056 h 887939"/>
              <a:gd name="connsiteX7" fmla="*/ 308678 w 457281"/>
              <a:gd name="connsiteY7" fmla="*/ 411218 h 887939"/>
              <a:gd name="connsiteX8" fmla="*/ 321518 w 457281"/>
              <a:gd name="connsiteY8" fmla="*/ 385457 h 887939"/>
              <a:gd name="connsiteX9" fmla="*/ 322886 w 457281"/>
              <a:gd name="connsiteY9" fmla="*/ 376941 h 887939"/>
              <a:gd name="connsiteX10" fmla="*/ 330042 w 457281"/>
              <a:gd name="connsiteY10" fmla="*/ 371158 h 887939"/>
              <a:gd name="connsiteX11" fmla="*/ 332989 w 457281"/>
              <a:gd name="connsiteY11" fmla="*/ 368319 h 887939"/>
              <a:gd name="connsiteX12" fmla="*/ 340040 w 457281"/>
              <a:gd name="connsiteY12" fmla="*/ 366952 h 887939"/>
              <a:gd name="connsiteX13" fmla="*/ 360037 w 457281"/>
              <a:gd name="connsiteY13" fmla="*/ 361169 h 887939"/>
              <a:gd name="connsiteX14" fmla="*/ 362983 w 457281"/>
              <a:gd name="connsiteY14" fmla="*/ 364113 h 887939"/>
              <a:gd name="connsiteX15" fmla="*/ 367193 w 457281"/>
              <a:gd name="connsiteY15" fmla="*/ 365480 h 887939"/>
              <a:gd name="connsiteX16" fmla="*/ 372982 w 457281"/>
              <a:gd name="connsiteY16" fmla="*/ 366952 h 887939"/>
              <a:gd name="connsiteX17" fmla="*/ 378665 w 457281"/>
              <a:gd name="connsiteY17" fmla="*/ 366952 h 887939"/>
              <a:gd name="connsiteX18" fmla="*/ 385821 w 457281"/>
              <a:gd name="connsiteY18" fmla="*/ 365480 h 887939"/>
              <a:gd name="connsiteX19" fmla="*/ 401502 w 457281"/>
              <a:gd name="connsiteY19" fmla="*/ 365480 h 887939"/>
              <a:gd name="connsiteX20" fmla="*/ 411501 w 457281"/>
              <a:gd name="connsiteY20" fmla="*/ 362641 h 887939"/>
              <a:gd name="connsiteX21" fmla="*/ 420130 w 457281"/>
              <a:gd name="connsiteY21" fmla="*/ 362641 h 887939"/>
              <a:gd name="connsiteX22" fmla="*/ 430128 w 457281"/>
              <a:gd name="connsiteY22" fmla="*/ 365480 h 887939"/>
              <a:gd name="connsiteX23" fmla="*/ 430128 w 457281"/>
              <a:gd name="connsiteY23" fmla="*/ 368319 h 887939"/>
              <a:gd name="connsiteX24" fmla="*/ 434338 w 457281"/>
              <a:gd name="connsiteY24" fmla="*/ 374102 h 887939"/>
              <a:gd name="connsiteX25" fmla="*/ 438653 w 457281"/>
              <a:gd name="connsiteY25" fmla="*/ 374102 h 887939"/>
              <a:gd name="connsiteX26" fmla="*/ 440127 w 457281"/>
              <a:gd name="connsiteY26" fmla="*/ 369791 h 887939"/>
              <a:gd name="connsiteX27" fmla="*/ 441495 w 457281"/>
              <a:gd name="connsiteY27" fmla="*/ 366952 h 887939"/>
              <a:gd name="connsiteX28" fmla="*/ 445809 w 457281"/>
              <a:gd name="connsiteY28" fmla="*/ 365480 h 887939"/>
              <a:gd name="connsiteX29" fmla="*/ 452966 w 457281"/>
              <a:gd name="connsiteY29" fmla="*/ 362641 h 887939"/>
              <a:gd name="connsiteX30" fmla="*/ 457281 w 457281"/>
              <a:gd name="connsiteY30" fmla="*/ 355491 h 887939"/>
              <a:gd name="connsiteX31" fmla="*/ 457281 w 457281"/>
              <a:gd name="connsiteY31" fmla="*/ 334042 h 887939"/>
              <a:gd name="connsiteX32" fmla="*/ 457281 w 457281"/>
              <a:gd name="connsiteY32" fmla="*/ 329836 h 887939"/>
              <a:gd name="connsiteX33" fmla="*/ 455808 w 457281"/>
              <a:gd name="connsiteY33" fmla="*/ 311226 h 887939"/>
              <a:gd name="connsiteX34" fmla="*/ 454334 w 457281"/>
              <a:gd name="connsiteY34" fmla="*/ 308387 h 887939"/>
              <a:gd name="connsiteX35" fmla="*/ 451492 w 457281"/>
              <a:gd name="connsiteY35" fmla="*/ 308387 h 887939"/>
              <a:gd name="connsiteX36" fmla="*/ 454334 w 457281"/>
              <a:gd name="connsiteY36" fmla="*/ 301237 h 887939"/>
              <a:gd name="connsiteX37" fmla="*/ 455808 w 457281"/>
              <a:gd name="connsiteY37" fmla="*/ 292720 h 887939"/>
              <a:gd name="connsiteX38" fmla="*/ 454334 w 457281"/>
              <a:gd name="connsiteY38" fmla="*/ 288410 h 887939"/>
              <a:gd name="connsiteX39" fmla="*/ 440127 w 457281"/>
              <a:gd name="connsiteY39" fmla="*/ 266960 h 887939"/>
              <a:gd name="connsiteX40" fmla="*/ 434338 w 457281"/>
              <a:gd name="connsiteY40" fmla="*/ 265593 h 887939"/>
              <a:gd name="connsiteX41" fmla="*/ 431496 w 457281"/>
              <a:gd name="connsiteY41" fmla="*/ 265593 h 887939"/>
              <a:gd name="connsiteX42" fmla="*/ 428655 w 457281"/>
              <a:gd name="connsiteY42" fmla="*/ 264121 h 887939"/>
              <a:gd name="connsiteX43" fmla="*/ 421498 w 457281"/>
              <a:gd name="connsiteY43" fmla="*/ 261282 h 887939"/>
              <a:gd name="connsiteX44" fmla="*/ 401502 w 457281"/>
              <a:gd name="connsiteY44" fmla="*/ 235627 h 887939"/>
              <a:gd name="connsiteX45" fmla="*/ 398660 w 457281"/>
              <a:gd name="connsiteY45" fmla="*/ 212706 h 887939"/>
              <a:gd name="connsiteX46" fmla="*/ 400134 w 457281"/>
              <a:gd name="connsiteY46" fmla="*/ 197040 h 887939"/>
              <a:gd name="connsiteX47" fmla="*/ 400134 w 457281"/>
              <a:gd name="connsiteY47" fmla="*/ 192729 h 887939"/>
              <a:gd name="connsiteX48" fmla="*/ 398660 w 457281"/>
              <a:gd name="connsiteY48" fmla="*/ 184212 h 887939"/>
              <a:gd name="connsiteX49" fmla="*/ 392978 w 457281"/>
              <a:gd name="connsiteY49" fmla="*/ 177062 h 887939"/>
              <a:gd name="connsiteX50" fmla="*/ 388663 w 457281"/>
              <a:gd name="connsiteY50" fmla="*/ 174223 h 887939"/>
              <a:gd name="connsiteX51" fmla="*/ 378665 w 457281"/>
              <a:gd name="connsiteY51" fmla="*/ 169912 h 887939"/>
              <a:gd name="connsiteX52" fmla="*/ 365824 w 457281"/>
              <a:gd name="connsiteY52" fmla="*/ 154246 h 887939"/>
              <a:gd name="connsiteX53" fmla="*/ 360037 w 457281"/>
              <a:gd name="connsiteY53" fmla="*/ 145624 h 887939"/>
              <a:gd name="connsiteX54" fmla="*/ 352985 w 457281"/>
              <a:gd name="connsiteY54" fmla="*/ 134164 h 887939"/>
              <a:gd name="connsiteX55" fmla="*/ 348670 w 457281"/>
              <a:gd name="connsiteY55" fmla="*/ 128486 h 887939"/>
              <a:gd name="connsiteX56" fmla="*/ 345828 w 457281"/>
              <a:gd name="connsiteY56" fmla="*/ 128486 h 887939"/>
              <a:gd name="connsiteX57" fmla="*/ 322886 w 457281"/>
              <a:gd name="connsiteY57" fmla="*/ 122808 h 887939"/>
              <a:gd name="connsiteX58" fmla="*/ 317202 w 457281"/>
              <a:gd name="connsiteY58" fmla="*/ 121336 h 887939"/>
              <a:gd name="connsiteX59" fmla="*/ 311520 w 457281"/>
              <a:gd name="connsiteY59" fmla="*/ 122808 h 887939"/>
              <a:gd name="connsiteX60" fmla="*/ 308678 w 457281"/>
              <a:gd name="connsiteY60" fmla="*/ 125647 h 887939"/>
              <a:gd name="connsiteX61" fmla="*/ 302889 w 457281"/>
              <a:gd name="connsiteY61" fmla="*/ 139946 h 887939"/>
              <a:gd name="connsiteX62" fmla="*/ 302889 w 457281"/>
              <a:gd name="connsiteY62" fmla="*/ 147096 h 887939"/>
              <a:gd name="connsiteX63" fmla="*/ 288682 w 457281"/>
              <a:gd name="connsiteY63" fmla="*/ 152774 h 887939"/>
              <a:gd name="connsiteX64" fmla="*/ 280051 w 457281"/>
              <a:gd name="connsiteY64" fmla="*/ 152774 h 887939"/>
              <a:gd name="connsiteX65" fmla="*/ 270054 w 457281"/>
              <a:gd name="connsiteY65" fmla="*/ 148463 h 887939"/>
              <a:gd name="connsiteX66" fmla="*/ 261530 w 457281"/>
              <a:gd name="connsiteY66" fmla="*/ 144257 h 887939"/>
              <a:gd name="connsiteX67" fmla="*/ 257214 w 457281"/>
              <a:gd name="connsiteY67" fmla="*/ 139946 h 887939"/>
              <a:gd name="connsiteX68" fmla="*/ 254373 w 457281"/>
              <a:gd name="connsiteY68" fmla="*/ 135636 h 887939"/>
              <a:gd name="connsiteX69" fmla="*/ 250057 w 457281"/>
              <a:gd name="connsiteY69" fmla="*/ 135636 h 887939"/>
              <a:gd name="connsiteX70" fmla="*/ 237218 w 457281"/>
              <a:gd name="connsiteY70" fmla="*/ 144257 h 887939"/>
              <a:gd name="connsiteX71" fmla="*/ 225747 w 457281"/>
              <a:gd name="connsiteY71" fmla="*/ 155613 h 887939"/>
              <a:gd name="connsiteX72" fmla="*/ 225747 w 457281"/>
              <a:gd name="connsiteY72" fmla="*/ 158452 h 887939"/>
              <a:gd name="connsiteX73" fmla="*/ 210066 w 457281"/>
              <a:gd name="connsiteY73" fmla="*/ 175590 h 887939"/>
              <a:gd name="connsiteX74" fmla="*/ 205750 w 457281"/>
              <a:gd name="connsiteY74" fmla="*/ 179901 h 887939"/>
              <a:gd name="connsiteX75" fmla="*/ 192911 w 457281"/>
              <a:gd name="connsiteY75" fmla="*/ 172751 h 887939"/>
              <a:gd name="connsiteX76" fmla="*/ 195753 w 457281"/>
              <a:gd name="connsiteY76" fmla="*/ 159924 h 887939"/>
              <a:gd name="connsiteX77" fmla="*/ 200067 w 457281"/>
              <a:gd name="connsiteY77" fmla="*/ 151302 h 887939"/>
              <a:gd name="connsiteX78" fmla="*/ 201435 w 457281"/>
              <a:gd name="connsiteY78" fmla="*/ 145624 h 887939"/>
              <a:gd name="connsiteX79" fmla="*/ 202909 w 457281"/>
              <a:gd name="connsiteY79" fmla="*/ 142785 h 887939"/>
              <a:gd name="connsiteX80" fmla="*/ 202909 w 457281"/>
              <a:gd name="connsiteY80" fmla="*/ 137108 h 887939"/>
              <a:gd name="connsiteX81" fmla="*/ 200067 w 457281"/>
              <a:gd name="connsiteY81" fmla="*/ 129958 h 887939"/>
              <a:gd name="connsiteX82" fmla="*/ 197121 w 457281"/>
              <a:gd name="connsiteY82" fmla="*/ 125647 h 887939"/>
              <a:gd name="connsiteX83" fmla="*/ 194279 w 457281"/>
              <a:gd name="connsiteY83" fmla="*/ 121336 h 887939"/>
              <a:gd name="connsiteX84" fmla="*/ 201435 w 457281"/>
              <a:gd name="connsiteY84" fmla="*/ 104303 h 887939"/>
              <a:gd name="connsiteX85" fmla="*/ 202909 w 457281"/>
              <a:gd name="connsiteY85" fmla="*/ 88531 h 887939"/>
              <a:gd name="connsiteX86" fmla="*/ 197121 w 457281"/>
              <a:gd name="connsiteY86" fmla="*/ 55726 h 887939"/>
              <a:gd name="connsiteX87" fmla="*/ 194279 w 457281"/>
              <a:gd name="connsiteY87" fmla="*/ 52887 h 887939"/>
              <a:gd name="connsiteX88" fmla="*/ 182912 w 457281"/>
              <a:gd name="connsiteY88" fmla="*/ 50048 h 887939"/>
              <a:gd name="connsiteX89" fmla="*/ 180070 w 457281"/>
              <a:gd name="connsiteY89" fmla="*/ 50048 h 887939"/>
              <a:gd name="connsiteX90" fmla="*/ 175756 w 457281"/>
              <a:gd name="connsiteY90" fmla="*/ 51415 h 887939"/>
              <a:gd name="connsiteX91" fmla="*/ 170073 w 457281"/>
              <a:gd name="connsiteY91" fmla="*/ 57093 h 887939"/>
              <a:gd name="connsiteX92" fmla="*/ 160075 w 457281"/>
              <a:gd name="connsiteY92" fmla="*/ 58565 h 887939"/>
              <a:gd name="connsiteX93" fmla="*/ 155760 w 457281"/>
              <a:gd name="connsiteY93" fmla="*/ 55726 h 887939"/>
              <a:gd name="connsiteX94" fmla="*/ 152918 w 457281"/>
              <a:gd name="connsiteY94" fmla="*/ 48576 h 887939"/>
              <a:gd name="connsiteX95" fmla="*/ 149971 w 457281"/>
              <a:gd name="connsiteY95" fmla="*/ 42899 h 887939"/>
              <a:gd name="connsiteX96" fmla="*/ 151445 w 457281"/>
              <a:gd name="connsiteY96" fmla="*/ 38588 h 887939"/>
              <a:gd name="connsiteX97" fmla="*/ 152918 w 457281"/>
              <a:gd name="connsiteY97" fmla="*/ 35749 h 887939"/>
              <a:gd name="connsiteX98" fmla="*/ 155760 w 457281"/>
              <a:gd name="connsiteY98" fmla="*/ 18611 h 887939"/>
              <a:gd name="connsiteX99" fmla="*/ 148603 w 457281"/>
              <a:gd name="connsiteY99" fmla="*/ 15772 h 887939"/>
              <a:gd name="connsiteX100" fmla="*/ 144289 w 457281"/>
              <a:gd name="connsiteY100" fmla="*/ 8622 h 887939"/>
              <a:gd name="connsiteX101" fmla="*/ 134290 w 457281"/>
              <a:gd name="connsiteY101" fmla="*/ 8622 h 887939"/>
              <a:gd name="connsiteX102" fmla="*/ 132817 w 457281"/>
              <a:gd name="connsiteY102" fmla="*/ 12933 h 887939"/>
              <a:gd name="connsiteX103" fmla="*/ 129976 w 457281"/>
              <a:gd name="connsiteY103" fmla="*/ 12933 h 887939"/>
              <a:gd name="connsiteX104" fmla="*/ 128608 w 457281"/>
              <a:gd name="connsiteY104" fmla="*/ 7150 h 887939"/>
              <a:gd name="connsiteX105" fmla="*/ 119977 w 457281"/>
              <a:gd name="connsiteY105" fmla="*/ 0 h 887939"/>
              <a:gd name="connsiteX106" fmla="*/ 115767 w 457281"/>
              <a:gd name="connsiteY106" fmla="*/ 2839 h 887939"/>
              <a:gd name="connsiteX107" fmla="*/ 114294 w 457281"/>
              <a:gd name="connsiteY107" fmla="*/ 7150 h 887939"/>
              <a:gd name="connsiteX108" fmla="*/ 107138 w 457281"/>
              <a:gd name="connsiteY108" fmla="*/ 8622 h 887939"/>
              <a:gd name="connsiteX109" fmla="*/ 98613 w 457281"/>
              <a:gd name="connsiteY109" fmla="*/ 7150 h 887939"/>
              <a:gd name="connsiteX110" fmla="*/ 101454 w 457281"/>
              <a:gd name="connsiteY110" fmla="*/ 17138 h 887939"/>
              <a:gd name="connsiteX111" fmla="*/ 97140 w 457281"/>
              <a:gd name="connsiteY111" fmla="*/ 21449 h 887939"/>
              <a:gd name="connsiteX112" fmla="*/ 55674 w 457281"/>
              <a:gd name="connsiteY112" fmla="*/ 45738 h 887939"/>
              <a:gd name="connsiteX113" fmla="*/ 41361 w 457281"/>
              <a:gd name="connsiteY113" fmla="*/ 45738 h 887939"/>
              <a:gd name="connsiteX114" fmla="*/ 35678 w 457281"/>
              <a:gd name="connsiteY114" fmla="*/ 44266 h 887939"/>
              <a:gd name="connsiteX115" fmla="*/ 25680 w 457281"/>
              <a:gd name="connsiteY115" fmla="*/ 45738 h 887939"/>
              <a:gd name="connsiteX116" fmla="*/ 19996 w 457281"/>
              <a:gd name="connsiteY116" fmla="*/ 52887 h 887939"/>
              <a:gd name="connsiteX117" fmla="*/ 15681 w 457281"/>
              <a:gd name="connsiteY117" fmla="*/ 64243 h 887939"/>
              <a:gd name="connsiteX118" fmla="*/ 18523 w 457281"/>
              <a:gd name="connsiteY118" fmla="*/ 95681 h 887939"/>
              <a:gd name="connsiteX119" fmla="*/ 21365 w 457281"/>
              <a:gd name="connsiteY119" fmla="*/ 107142 h 887939"/>
              <a:gd name="connsiteX120" fmla="*/ 21365 w 457281"/>
              <a:gd name="connsiteY120" fmla="*/ 112819 h 887939"/>
              <a:gd name="connsiteX121" fmla="*/ 9999 w 457281"/>
              <a:gd name="connsiteY121" fmla="*/ 118497 h 887939"/>
              <a:gd name="connsiteX122" fmla="*/ 5684 w 457281"/>
              <a:gd name="connsiteY122" fmla="*/ 118497 h 887939"/>
              <a:gd name="connsiteX123" fmla="*/ 0 w 457281"/>
              <a:gd name="connsiteY123" fmla="*/ 112819 h 887939"/>
              <a:gd name="connsiteX124" fmla="*/ 1368 w 457281"/>
              <a:gd name="connsiteY124" fmla="*/ 118497 h 887939"/>
              <a:gd name="connsiteX125" fmla="*/ 7157 w 457281"/>
              <a:gd name="connsiteY125" fmla="*/ 128486 h 887939"/>
              <a:gd name="connsiteX126" fmla="*/ 11472 w 457281"/>
              <a:gd name="connsiteY126" fmla="*/ 131325 h 887939"/>
              <a:gd name="connsiteX127" fmla="*/ 17155 w 457281"/>
              <a:gd name="connsiteY127" fmla="*/ 131325 h 887939"/>
              <a:gd name="connsiteX128" fmla="*/ 24206 w 457281"/>
              <a:gd name="connsiteY128" fmla="*/ 149935 h 887939"/>
              <a:gd name="connsiteX129" fmla="*/ 22838 w 457281"/>
              <a:gd name="connsiteY129" fmla="*/ 158452 h 887939"/>
              <a:gd name="connsiteX130" fmla="*/ 27153 w 457281"/>
              <a:gd name="connsiteY130" fmla="*/ 164235 h 887939"/>
              <a:gd name="connsiteX131" fmla="*/ 32836 w 457281"/>
              <a:gd name="connsiteY131" fmla="*/ 169912 h 887939"/>
              <a:gd name="connsiteX132" fmla="*/ 48622 w 457281"/>
              <a:gd name="connsiteY132" fmla="*/ 188523 h 887939"/>
              <a:gd name="connsiteX133" fmla="*/ 64303 w 457281"/>
              <a:gd name="connsiteY133" fmla="*/ 204189 h 887939"/>
              <a:gd name="connsiteX134" fmla="*/ 74302 w 457281"/>
              <a:gd name="connsiteY134" fmla="*/ 215650 h 887939"/>
              <a:gd name="connsiteX135" fmla="*/ 71460 w 457281"/>
              <a:gd name="connsiteY135" fmla="*/ 222695 h 887939"/>
              <a:gd name="connsiteX136" fmla="*/ 85773 w 457281"/>
              <a:gd name="connsiteY136" fmla="*/ 251294 h 887939"/>
              <a:gd name="connsiteX137" fmla="*/ 87141 w 457281"/>
              <a:gd name="connsiteY137" fmla="*/ 261282 h 887939"/>
              <a:gd name="connsiteX138" fmla="*/ 82826 w 457281"/>
              <a:gd name="connsiteY138" fmla="*/ 265593 h 887939"/>
              <a:gd name="connsiteX139" fmla="*/ 81458 w 457281"/>
              <a:gd name="connsiteY139" fmla="*/ 304076 h 887939"/>
              <a:gd name="connsiteX140" fmla="*/ 78512 w 457281"/>
              <a:gd name="connsiteY140" fmla="*/ 305548 h 887939"/>
              <a:gd name="connsiteX141" fmla="*/ 72829 w 457281"/>
              <a:gd name="connsiteY141" fmla="*/ 309859 h 887939"/>
              <a:gd name="connsiteX142" fmla="*/ 68619 w 457281"/>
              <a:gd name="connsiteY142" fmla="*/ 314065 h 887939"/>
              <a:gd name="connsiteX143" fmla="*/ 67145 w 457281"/>
              <a:gd name="connsiteY143" fmla="*/ 321214 h 887939"/>
              <a:gd name="connsiteX144" fmla="*/ 72829 w 457281"/>
              <a:gd name="connsiteY144" fmla="*/ 339825 h 887939"/>
              <a:gd name="connsiteX145" fmla="*/ 77144 w 457281"/>
              <a:gd name="connsiteY145" fmla="*/ 344031 h 887939"/>
              <a:gd name="connsiteX146" fmla="*/ 94299 w 457281"/>
              <a:gd name="connsiteY146" fmla="*/ 368319 h 887939"/>
              <a:gd name="connsiteX147" fmla="*/ 102823 w 457281"/>
              <a:gd name="connsiteY147" fmla="*/ 375469 h 887939"/>
              <a:gd name="connsiteX148" fmla="*/ 105770 w 457281"/>
              <a:gd name="connsiteY148" fmla="*/ 376941 h 887939"/>
              <a:gd name="connsiteX149" fmla="*/ 114294 w 457281"/>
              <a:gd name="connsiteY149" fmla="*/ 382618 h 887939"/>
              <a:gd name="connsiteX150" fmla="*/ 122924 w 457281"/>
              <a:gd name="connsiteY150" fmla="*/ 395446 h 887939"/>
              <a:gd name="connsiteX151" fmla="*/ 127134 w 457281"/>
              <a:gd name="connsiteY151" fmla="*/ 408379 h 887939"/>
              <a:gd name="connsiteX152" fmla="*/ 129976 w 457281"/>
              <a:gd name="connsiteY152" fmla="*/ 419734 h 887939"/>
              <a:gd name="connsiteX153" fmla="*/ 131448 w 457281"/>
              <a:gd name="connsiteY153" fmla="*/ 424045 h 887939"/>
              <a:gd name="connsiteX154" fmla="*/ 131448 w 457281"/>
              <a:gd name="connsiteY154" fmla="*/ 428251 h 887939"/>
              <a:gd name="connsiteX155" fmla="*/ 127134 w 457281"/>
              <a:gd name="connsiteY155" fmla="*/ 436873 h 887939"/>
              <a:gd name="connsiteX156" fmla="*/ 127134 w 457281"/>
              <a:gd name="connsiteY156" fmla="*/ 444022 h 887939"/>
              <a:gd name="connsiteX157" fmla="*/ 132817 w 457281"/>
              <a:gd name="connsiteY157" fmla="*/ 458322 h 887939"/>
              <a:gd name="connsiteX158" fmla="*/ 139974 w 457281"/>
              <a:gd name="connsiteY158" fmla="*/ 468311 h 887939"/>
              <a:gd name="connsiteX159" fmla="*/ 151445 w 457281"/>
              <a:gd name="connsiteY159" fmla="*/ 498277 h 887939"/>
              <a:gd name="connsiteX160" fmla="*/ 158602 w 457281"/>
              <a:gd name="connsiteY160" fmla="*/ 516782 h 887939"/>
              <a:gd name="connsiteX161" fmla="*/ 162917 w 457281"/>
              <a:gd name="connsiteY161" fmla="*/ 518254 h 887939"/>
              <a:gd name="connsiteX162" fmla="*/ 161444 w 457281"/>
              <a:gd name="connsiteY162" fmla="*/ 523932 h 887939"/>
              <a:gd name="connsiteX163" fmla="*/ 144289 w 457281"/>
              <a:gd name="connsiteY163" fmla="*/ 558209 h 887939"/>
              <a:gd name="connsiteX164" fmla="*/ 142921 w 457281"/>
              <a:gd name="connsiteY164" fmla="*/ 562520 h 887939"/>
              <a:gd name="connsiteX165" fmla="*/ 139974 w 457281"/>
              <a:gd name="connsiteY165" fmla="*/ 565358 h 887939"/>
              <a:gd name="connsiteX166" fmla="*/ 132817 w 457281"/>
              <a:gd name="connsiteY166" fmla="*/ 578186 h 887939"/>
              <a:gd name="connsiteX167" fmla="*/ 128608 w 457281"/>
              <a:gd name="connsiteY167" fmla="*/ 579658 h 887939"/>
              <a:gd name="connsiteX168" fmla="*/ 124293 w 457281"/>
              <a:gd name="connsiteY168" fmla="*/ 583864 h 887939"/>
              <a:gd name="connsiteX169" fmla="*/ 121451 w 457281"/>
              <a:gd name="connsiteY169" fmla="*/ 588175 h 887939"/>
              <a:gd name="connsiteX170" fmla="*/ 119977 w 457281"/>
              <a:gd name="connsiteY170" fmla="*/ 612463 h 887939"/>
              <a:gd name="connsiteX171" fmla="*/ 111453 w 457281"/>
              <a:gd name="connsiteY171" fmla="*/ 648107 h 887939"/>
              <a:gd name="connsiteX172" fmla="*/ 108611 w 457281"/>
              <a:gd name="connsiteY172" fmla="*/ 655256 h 887939"/>
              <a:gd name="connsiteX173" fmla="*/ 104296 w 457281"/>
              <a:gd name="connsiteY173" fmla="*/ 672395 h 887939"/>
              <a:gd name="connsiteX174" fmla="*/ 104296 w 457281"/>
              <a:gd name="connsiteY174" fmla="*/ 681017 h 887939"/>
              <a:gd name="connsiteX175" fmla="*/ 104296 w 457281"/>
              <a:gd name="connsiteY175" fmla="*/ 688166 h 887939"/>
              <a:gd name="connsiteX176" fmla="*/ 102823 w 457281"/>
              <a:gd name="connsiteY176" fmla="*/ 692372 h 887939"/>
              <a:gd name="connsiteX177" fmla="*/ 101454 w 457281"/>
              <a:gd name="connsiteY177" fmla="*/ 696683 h 887939"/>
              <a:gd name="connsiteX178" fmla="*/ 99981 w 457281"/>
              <a:gd name="connsiteY178" fmla="*/ 703833 h 887939"/>
              <a:gd name="connsiteX179" fmla="*/ 99981 w 457281"/>
              <a:gd name="connsiteY179" fmla="*/ 710983 h 887939"/>
              <a:gd name="connsiteX180" fmla="*/ 98613 w 457281"/>
              <a:gd name="connsiteY180" fmla="*/ 715294 h 887939"/>
              <a:gd name="connsiteX181" fmla="*/ 99981 w 457281"/>
              <a:gd name="connsiteY181" fmla="*/ 722338 h 887939"/>
              <a:gd name="connsiteX182" fmla="*/ 102823 w 457281"/>
              <a:gd name="connsiteY182" fmla="*/ 732432 h 887939"/>
              <a:gd name="connsiteX183" fmla="*/ 105770 w 457281"/>
              <a:gd name="connsiteY183" fmla="*/ 736638 h 887939"/>
              <a:gd name="connsiteX184" fmla="*/ 111453 w 457281"/>
              <a:gd name="connsiteY184" fmla="*/ 739477 h 887939"/>
              <a:gd name="connsiteX185" fmla="*/ 114294 w 457281"/>
              <a:gd name="connsiteY185" fmla="*/ 735271 h 887939"/>
              <a:gd name="connsiteX186" fmla="*/ 114294 w 457281"/>
              <a:gd name="connsiteY186" fmla="*/ 730960 h 887939"/>
              <a:gd name="connsiteX187" fmla="*/ 119977 w 457281"/>
              <a:gd name="connsiteY187" fmla="*/ 726649 h 887939"/>
              <a:gd name="connsiteX188" fmla="*/ 125661 w 457281"/>
              <a:gd name="connsiteY188" fmla="*/ 729488 h 887939"/>
              <a:gd name="connsiteX189" fmla="*/ 145762 w 457281"/>
              <a:gd name="connsiteY189" fmla="*/ 753776 h 887939"/>
              <a:gd name="connsiteX190" fmla="*/ 160075 w 457281"/>
              <a:gd name="connsiteY190" fmla="*/ 770915 h 887939"/>
              <a:gd name="connsiteX191" fmla="*/ 162917 w 457281"/>
              <a:gd name="connsiteY191" fmla="*/ 780903 h 887939"/>
              <a:gd name="connsiteX192" fmla="*/ 188596 w 457281"/>
              <a:gd name="connsiteY192" fmla="*/ 818019 h 887939"/>
              <a:gd name="connsiteX193" fmla="*/ 205750 w 457281"/>
              <a:gd name="connsiteY193" fmla="*/ 836629 h 887939"/>
              <a:gd name="connsiteX194" fmla="*/ 205750 w 457281"/>
              <a:gd name="connsiteY194" fmla="*/ 839468 h 887939"/>
              <a:gd name="connsiteX195" fmla="*/ 210066 w 457281"/>
              <a:gd name="connsiteY195" fmla="*/ 833791 h 887939"/>
              <a:gd name="connsiteX196" fmla="*/ 217222 w 457281"/>
              <a:gd name="connsiteY196" fmla="*/ 833791 h 887939"/>
              <a:gd name="connsiteX197" fmla="*/ 240060 w 457281"/>
              <a:gd name="connsiteY197" fmla="*/ 837996 h 887939"/>
              <a:gd name="connsiteX198" fmla="*/ 260056 w 457281"/>
              <a:gd name="connsiteY198" fmla="*/ 855135 h 887939"/>
              <a:gd name="connsiteX199" fmla="*/ 260056 w 457281"/>
              <a:gd name="connsiteY199" fmla="*/ 865124 h 887939"/>
              <a:gd name="connsiteX200" fmla="*/ 258583 w 457281"/>
              <a:gd name="connsiteY200" fmla="*/ 873640 h 887939"/>
              <a:gd name="connsiteX201" fmla="*/ 267212 w 457281"/>
              <a:gd name="connsiteY201" fmla="*/ 887940 h 887939"/>
              <a:gd name="connsiteX202" fmla="*/ 298679 w 457281"/>
              <a:gd name="connsiteY202" fmla="*/ 883734 h 887939"/>
              <a:gd name="connsiteX203" fmla="*/ 304363 w 457281"/>
              <a:gd name="connsiteY203" fmla="*/ 876584 h 887939"/>
              <a:gd name="connsiteX204" fmla="*/ 311520 w 457281"/>
              <a:gd name="connsiteY204" fmla="*/ 859446 h 887939"/>
              <a:gd name="connsiteX205" fmla="*/ 311520 w 457281"/>
              <a:gd name="connsiteY205" fmla="*/ 853768 h 887939"/>
              <a:gd name="connsiteX206" fmla="*/ 308678 w 457281"/>
              <a:gd name="connsiteY206" fmla="*/ 852296 h 887939"/>
              <a:gd name="connsiteX207" fmla="*/ 307205 w 457281"/>
              <a:gd name="connsiteY207" fmla="*/ 850824 h 887939"/>
              <a:gd name="connsiteX208" fmla="*/ 295838 w 457281"/>
              <a:gd name="connsiteY208" fmla="*/ 840835 h 887939"/>
              <a:gd name="connsiteX209" fmla="*/ 271527 w 457281"/>
              <a:gd name="connsiteY209" fmla="*/ 816652 h 887939"/>
              <a:gd name="connsiteX210" fmla="*/ 254373 w 457281"/>
              <a:gd name="connsiteY210" fmla="*/ 818019 h 887939"/>
              <a:gd name="connsiteX211" fmla="*/ 220063 w 457281"/>
              <a:gd name="connsiteY211" fmla="*/ 799514 h 887939"/>
              <a:gd name="connsiteX212" fmla="*/ 211434 w 457281"/>
              <a:gd name="connsiteY212" fmla="*/ 785214 h 887939"/>
              <a:gd name="connsiteX213" fmla="*/ 207224 w 457281"/>
              <a:gd name="connsiteY213" fmla="*/ 776592 h 887939"/>
              <a:gd name="connsiteX214" fmla="*/ 204277 w 457281"/>
              <a:gd name="connsiteY214" fmla="*/ 770915 h 887939"/>
              <a:gd name="connsiteX215" fmla="*/ 205750 w 457281"/>
              <a:gd name="connsiteY215" fmla="*/ 763765 h 887939"/>
              <a:gd name="connsiteX216" fmla="*/ 211434 w 457281"/>
              <a:gd name="connsiteY216" fmla="*/ 760926 h 887939"/>
              <a:gd name="connsiteX217" fmla="*/ 218590 w 457281"/>
              <a:gd name="connsiteY217" fmla="*/ 776592 h 887939"/>
              <a:gd name="connsiteX218" fmla="*/ 210066 w 457281"/>
              <a:gd name="connsiteY218" fmla="*/ 732432 h 887939"/>
              <a:gd name="connsiteX219" fmla="*/ 202909 w 457281"/>
              <a:gd name="connsiteY219" fmla="*/ 725282 h 887939"/>
              <a:gd name="connsiteX220" fmla="*/ 200067 w 457281"/>
              <a:gd name="connsiteY220" fmla="*/ 723810 h 887939"/>
              <a:gd name="connsiteX221" fmla="*/ 191438 w 457281"/>
              <a:gd name="connsiteY221" fmla="*/ 710983 h 887939"/>
              <a:gd name="connsiteX222" fmla="*/ 190069 w 457281"/>
              <a:gd name="connsiteY222" fmla="*/ 700994 h 887939"/>
              <a:gd name="connsiteX223" fmla="*/ 188596 w 457281"/>
              <a:gd name="connsiteY223" fmla="*/ 695316 h 887939"/>
              <a:gd name="connsiteX224" fmla="*/ 188596 w 457281"/>
              <a:gd name="connsiteY224" fmla="*/ 689533 h 887939"/>
              <a:gd name="connsiteX225" fmla="*/ 187122 w 457281"/>
              <a:gd name="connsiteY225" fmla="*/ 686694 h 887939"/>
              <a:gd name="connsiteX226" fmla="*/ 184280 w 457281"/>
              <a:gd name="connsiteY226" fmla="*/ 673867 h 887939"/>
              <a:gd name="connsiteX227" fmla="*/ 181439 w 457281"/>
              <a:gd name="connsiteY227" fmla="*/ 669556 h 887939"/>
              <a:gd name="connsiteX228" fmla="*/ 175756 w 457281"/>
              <a:gd name="connsiteY228" fmla="*/ 669556 h 887939"/>
              <a:gd name="connsiteX229" fmla="*/ 158602 w 457281"/>
              <a:gd name="connsiteY229" fmla="*/ 676706 h 887939"/>
              <a:gd name="connsiteX230" fmla="*/ 151445 w 457281"/>
              <a:gd name="connsiteY230" fmla="*/ 673867 h 887939"/>
              <a:gd name="connsiteX231" fmla="*/ 149971 w 457281"/>
              <a:gd name="connsiteY231" fmla="*/ 669556 h 887939"/>
              <a:gd name="connsiteX232" fmla="*/ 144289 w 457281"/>
              <a:gd name="connsiteY232" fmla="*/ 641062 h 887939"/>
              <a:gd name="connsiteX233" fmla="*/ 141447 w 457281"/>
              <a:gd name="connsiteY233" fmla="*/ 606785 h 887939"/>
              <a:gd name="connsiteX234" fmla="*/ 148603 w 457281"/>
              <a:gd name="connsiteY234" fmla="*/ 591013 h 887939"/>
              <a:gd name="connsiteX235" fmla="*/ 157128 w 457281"/>
              <a:gd name="connsiteY235" fmla="*/ 558209 h 887939"/>
              <a:gd name="connsiteX236" fmla="*/ 160075 w 457281"/>
              <a:gd name="connsiteY236" fmla="*/ 548220 h 887939"/>
              <a:gd name="connsiteX237" fmla="*/ 162917 w 457281"/>
              <a:gd name="connsiteY237" fmla="*/ 536759 h 887939"/>
              <a:gd name="connsiteX238" fmla="*/ 171441 w 457281"/>
              <a:gd name="connsiteY238" fmla="*/ 513943 h 887939"/>
              <a:gd name="connsiteX239" fmla="*/ 175756 w 457281"/>
              <a:gd name="connsiteY239" fmla="*/ 505426 h 887939"/>
              <a:gd name="connsiteX240" fmla="*/ 177230 w 457281"/>
              <a:gd name="connsiteY240" fmla="*/ 502587 h 887939"/>
              <a:gd name="connsiteX241" fmla="*/ 180070 w 457281"/>
              <a:gd name="connsiteY241" fmla="*/ 496805 h 887939"/>
              <a:gd name="connsiteX242" fmla="*/ 177230 w 457281"/>
              <a:gd name="connsiteY242" fmla="*/ 483977 h 887939"/>
              <a:gd name="connsiteX243" fmla="*/ 175756 w 457281"/>
              <a:gd name="connsiteY243" fmla="*/ 481138 h 887939"/>
              <a:gd name="connsiteX244" fmla="*/ 174283 w 457281"/>
              <a:gd name="connsiteY244" fmla="*/ 469678 h 887939"/>
              <a:gd name="connsiteX245" fmla="*/ 172915 w 457281"/>
              <a:gd name="connsiteY245" fmla="*/ 435401 h 887939"/>
              <a:gd name="connsiteX246" fmla="*/ 172915 w 457281"/>
              <a:gd name="connsiteY246" fmla="*/ 425412 h 887939"/>
              <a:gd name="connsiteX247" fmla="*/ 185754 w 457281"/>
              <a:gd name="connsiteY247" fmla="*/ 416895 h 887939"/>
              <a:gd name="connsiteX248" fmla="*/ 202909 w 457281"/>
              <a:gd name="connsiteY248" fmla="*/ 411218 h 887939"/>
              <a:gd name="connsiteX249" fmla="*/ 202909 w 457281"/>
              <a:gd name="connsiteY249" fmla="*/ 415423 h 887939"/>
              <a:gd name="connsiteX250" fmla="*/ 205750 w 457281"/>
              <a:gd name="connsiteY250" fmla="*/ 416895 h 887939"/>
              <a:gd name="connsiteX251" fmla="*/ 208592 w 457281"/>
              <a:gd name="connsiteY251" fmla="*/ 418367 h 887939"/>
              <a:gd name="connsiteX252" fmla="*/ 215748 w 457281"/>
              <a:gd name="connsiteY252" fmla="*/ 419734 h 887939"/>
              <a:gd name="connsiteX253" fmla="*/ 221432 w 457281"/>
              <a:gd name="connsiteY253" fmla="*/ 419734 h 887939"/>
              <a:gd name="connsiteX254" fmla="*/ 224379 w 457281"/>
              <a:gd name="connsiteY254" fmla="*/ 426884 h 887939"/>
              <a:gd name="connsiteX255" fmla="*/ 222905 w 457281"/>
              <a:gd name="connsiteY255" fmla="*/ 435401 h 887939"/>
              <a:gd name="connsiteX256" fmla="*/ 221432 w 457281"/>
              <a:gd name="connsiteY256" fmla="*/ 462528 h 887939"/>
              <a:gd name="connsiteX257" fmla="*/ 232903 w 457281"/>
              <a:gd name="connsiteY257" fmla="*/ 466839 h 887939"/>
              <a:gd name="connsiteX258" fmla="*/ 241428 w 457281"/>
              <a:gd name="connsiteY258" fmla="*/ 468311 h 887939"/>
              <a:gd name="connsiteX259" fmla="*/ 247216 w 457281"/>
              <a:gd name="connsiteY259" fmla="*/ 469678 h 887939"/>
              <a:gd name="connsiteX260" fmla="*/ 252899 w 457281"/>
              <a:gd name="connsiteY260" fmla="*/ 469678 h 887939"/>
              <a:gd name="connsiteX261" fmla="*/ 258583 w 457281"/>
              <a:gd name="connsiteY261" fmla="*/ 469678 h 887939"/>
              <a:gd name="connsiteX262" fmla="*/ 264370 w 457281"/>
              <a:gd name="connsiteY262" fmla="*/ 466839 h 887939"/>
              <a:gd name="connsiteX263" fmla="*/ 275737 w 457281"/>
              <a:gd name="connsiteY263" fmla="*/ 471150 h 887939"/>
              <a:gd name="connsiteX264" fmla="*/ 292892 w 457281"/>
              <a:gd name="connsiteY264" fmla="*/ 486816 h 887939"/>
              <a:gd name="connsiteX265" fmla="*/ 295838 w 457281"/>
              <a:gd name="connsiteY265" fmla="*/ 489655 h 887939"/>
              <a:gd name="connsiteX266" fmla="*/ 314361 w 457281"/>
              <a:gd name="connsiteY266" fmla="*/ 495438 h 887939"/>
              <a:gd name="connsiteX267" fmla="*/ 318676 w 457281"/>
              <a:gd name="connsiteY267" fmla="*/ 496805 h 887939"/>
              <a:gd name="connsiteX268" fmla="*/ 325833 w 457281"/>
              <a:gd name="connsiteY268" fmla="*/ 506793 h 887939"/>
              <a:gd name="connsiteX269" fmla="*/ 322886 w 457281"/>
              <a:gd name="connsiteY269" fmla="*/ 485449 h 887939"/>
              <a:gd name="connsiteX270" fmla="*/ 308678 w 457281"/>
              <a:gd name="connsiteY270" fmla="*/ 462528 h 887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Lst>
            <a:rect l="l" t="t" r="r" b="b"/>
            <a:pathLst>
              <a:path w="457281" h="887939">
                <a:moveTo>
                  <a:pt x="308678" y="462528"/>
                </a:moveTo>
                <a:lnTo>
                  <a:pt x="297206" y="431195"/>
                </a:lnTo>
                <a:lnTo>
                  <a:pt x="295838" y="426884"/>
                </a:lnTo>
                <a:lnTo>
                  <a:pt x="295838" y="418367"/>
                </a:lnTo>
                <a:lnTo>
                  <a:pt x="297206" y="414056"/>
                </a:lnTo>
                <a:lnTo>
                  <a:pt x="300048" y="414056"/>
                </a:lnTo>
                <a:lnTo>
                  <a:pt x="305731" y="414056"/>
                </a:lnTo>
                <a:lnTo>
                  <a:pt x="308678" y="411218"/>
                </a:lnTo>
                <a:lnTo>
                  <a:pt x="321518" y="385457"/>
                </a:lnTo>
                <a:lnTo>
                  <a:pt x="322886" y="376941"/>
                </a:lnTo>
                <a:lnTo>
                  <a:pt x="330042" y="371158"/>
                </a:lnTo>
                <a:lnTo>
                  <a:pt x="332989" y="368319"/>
                </a:lnTo>
                <a:lnTo>
                  <a:pt x="340040" y="366952"/>
                </a:lnTo>
                <a:lnTo>
                  <a:pt x="360037" y="361169"/>
                </a:lnTo>
                <a:lnTo>
                  <a:pt x="362983" y="364113"/>
                </a:lnTo>
                <a:lnTo>
                  <a:pt x="367193" y="365480"/>
                </a:lnTo>
                <a:lnTo>
                  <a:pt x="372982" y="366952"/>
                </a:lnTo>
                <a:lnTo>
                  <a:pt x="378665" y="366952"/>
                </a:lnTo>
                <a:lnTo>
                  <a:pt x="385821" y="365480"/>
                </a:lnTo>
                <a:lnTo>
                  <a:pt x="401502" y="365480"/>
                </a:lnTo>
                <a:lnTo>
                  <a:pt x="411501" y="362641"/>
                </a:lnTo>
                <a:lnTo>
                  <a:pt x="420130" y="362641"/>
                </a:lnTo>
                <a:lnTo>
                  <a:pt x="430128" y="365480"/>
                </a:lnTo>
                <a:lnTo>
                  <a:pt x="430128" y="368319"/>
                </a:lnTo>
                <a:lnTo>
                  <a:pt x="434338" y="374102"/>
                </a:lnTo>
                <a:lnTo>
                  <a:pt x="438653" y="374102"/>
                </a:lnTo>
                <a:lnTo>
                  <a:pt x="440127" y="369791"/>
                </a:lnTo>
                <a:lnTo>
                  <a:pt x="441495" y="366952"/>
                </a:lnTo>
                <a:lnTo>
                  <a:pt x="445809" y="365480"/>
                </a:lnTo>
                <a:lnTo>
                  <a:pt x="452966" y="362641"/>
                </a:lnTo>
                <a:lnTo>
                  <a:pt x="457281" y="355491"/>
                </a:lnTo>
                <a:lnTo>
                  <a:pt x="457281" y="334042"/>
                </a:lnTo>
                <a:lnTo>
                  <a:pt x="457281" y="329836"/>
                </a:lnTo>
                <a:lnTo>
                  <a:pt x="455808" y="311226"/>
                </a:lnTo>
                <a:lnTo>
                  <a:pt x="454334" y="308387"/>
                </a:lnTo>
                <a:lnTo>
                  <a:pt x="451492" y="308387"/>
                </a:lnTo>
                <a:lnTo>
                  <a:pt x="454334" y="301237"/>
                </a:lnTo>
                <a:lnTo>
                  <a:pt x="455808" y="292720"/>
                </a:lnTo>
                <a:lnTo>
                  <a:pt x="454334" y="288410"/>
                </a:lnTo>
                <a:lnTo>
                  <a:pt x="440127" y="266960"/>
                </a:lnTo>
                <a:lnTo>
                  <a:pt x="434338" y="265593"/>
                </a:lnTo>
                <a:lnTo>
                  <a:pt x="431496" y="265593"/>
                </a:lnTo>
                <a:lnTo>
                  <a:pt x="428655" y="264121"/>
                </a:lnTo>
                <a:lnTo>
                  <a:pt x="421498" y="261282"/>
                </a:lnTo>
                <a:lnTo>
                  <a:pt x="401502" y="235627"/>
                </a:lnTo>
                <a:lnTo>
                  <a:pt x="398660" y="212706"/>
                </a:lnTo>
                <a:lnTo>
                  <a:pt x="400134" y="197040"/>
                </a:lnTo>
                <a:lnTo>
                  <a:pt x="400134" y="192729"/>
                </a:lnTo>
                <a:lnTo>
                  <a:pt x="398660" y="184212"/>
                </a:lnTo>
                <a:lnTo>
                  <a:pt x="392978" y="177062"/>
                </a:lnTo>
                <a:lnTo>
                  <a:pt x="388663" y="174223"/>
                </a:lnTo>
                <a:lnTo>
                  <a:pt x="378665" y="169912"/>
                </a:lnTo>
                <a:lnTo>
                  <a:pt x="365824" y="154246"/>
                </a:lnTo>
                <a:lnTo>
                  <a:pt x="360037" y="145624"/>
                </a:lnTo>
                <a:lnTo>
                  <a:pt x="352985" y="134164"/>
                </a:lnTo>
                <a:lnTo>
                  <a:pt x="348670" y="128486"/>
                </a:lnTo>
                <a:lnTo>
                  <a:pt x="345828" y="128486"/>
                </a:lnTo>
                <a:lnTo>
                  <a:pt x="322886" y="122808"/>
                </a:lnTo>
                <a:lnTo>
                  <a:pt x="317202" y="121336"/>
                </a:lnTo>
                <a:lnTo>
                  <a:pt x="311520" y="122808"/>
                </a:lnTo>
                <a:lnTo>
                  <a:pt x="308678" y="125647"/>
                </a:lnTo>
                <a:lnTo>
                  <a:pt x="302889" y="139946"/>
                </a:lnTo>
                <a:lnTo>
                  <a:pt x="302889" y="147096"/>
                </a:lnTo>
                <a:lnTo>
                  <a:pt x="288682" y="152774"/>
                </a:lnTo>
                <a:lnTo>
                  <a:pt x="280051" y="152774"/>
                </a:lnTo>
                <a:lnTo>
                  <a:pt x="270054" y="148463"/>
                </a:lnTo>
                <a:lnTo>
                  <a:pt x="261530" y="144257"/>
                </a:lnTo>
                <a:lnTo>
                  <a:pt x="257214" y="139946"/>
                </a:lnTo>
                <a:lnTo>
                  <a:pt x="254373" y="135636"/>
                </a:lnTo>
                <a:lnTo>
                  <a:pt x="250057" y="135636"/>
                </a:lnTo>
                <a:lnTo>
                  <a:pt x="237218" y="144257"/>
                </a:lnTo>
                <a:lnTo>
                  <a:pt x="225747" y="155613"/>
                </a:lnTo>
                <a:lnTo>
                  <a:pt x="225747" y="158452"/>
                </a:lnTo>
                <a:lnTo>
                  <a:pt x="210066" y="175590"/>
                </a:lnTo>
                <a:lnTo>
                  <a:pt x="205750" y="179901"/>
                </a:lnTo>
                <a:lnTo>
                  <a:pt x="192911" y="172751"/>
                </a:lnTo>
                <a:lnTo>
                  <a:pt x="195753" y="159924"/>
                </a:lnTo>
                <a:lnTo>
                  <a:pt x="200067" y="151302"/>
                </a:lnTo>
                <a:lnTo>
                  <a:pt x="201435" y="145624"/>
                </a:lnTo>
                <a:lnTo>
                  <a:pt x="202909" y="142785"/>
                </a:lnTo>
                <a:lnTo>
                  <a:pt x="202909" y="137108"/>
                </a:lnTo>
                <a:lnTo>
                  <a:pt x="200067" y="129958"/>
                </a:lnTo>
                <a:lnTo>
                  <a:pt x="197121" y="125647"/>
                </a:lnTo>
                <a:lnTo>
                  <a:pt x="194279" y="121336"/>
                </a:lnTo>
                <a:lnTo>
                  <a:pt x="201435" y="104303"/>
                </a:lnTo>
                <a:lnTo>
                  <a:pt x="202909" y="88531"/>
                </a:lnTo>
                <a:lnTo>
                  <a:pt x="197121" y="55726"/>
                </a:lnTo>
                <a:lnTo>
                  <a:pt x="194279" y="52887"/>
                </a:lnTo>
                <a:lnTo>
                  <a:pt x="182912" y="50048"/>
                </a:lnTo>
                <a:lnTo>
                  <a:pt x="180070" y="50048"/>
                </a:lnTo>
                <a:lnTo>
                  <a:pt x="175756" y="51415"/>
                </a:lnTo>
                <a:lnTo>
                  <a:pt x="170073" y="57093"/>
                </a:lnTo>
                <a:lnTo>
                  <a:pt x="160075" y="58565"/>
                </a:lnTo>
                <a:lnTo>
                  <a:pt x="155760" y="55726"/>
                </a:lnTo>
                <a:lnTo>
                  <a:pt x="152918" y="48576"/>
                </a:lnTo>
                <a:lnTo>
                  <a:pt x="149971" y="42899"/>
                </a:lnTo>
                <a:lnTo>
                  <a:pt x="151445" y="38588"/>
                </a:lnTo>
                <a:lnTo>
                  <a:pt x="152918" y="35749"/>
                </a:lnTo>
                <a:lnTo>
                  <a:pt x="155760" y="18611"/>
                </a:lnTo>
                <a:lnTo>
                  <a:pt x="148603" y="15772"/>
                </a:lnTo>
                <a:lnTo>
                  <a:pt x="144289" y="8622"/>
                </a:lnTo>
                <a:lnTo>
                  <a:pt x="134290" y="8622"/>
                </a:lnTo>
                <a:lnTo>
                  <a:pt x="132817" y="12933"/>
                </a:lnTo>
                <a:lnTo>
                  <a:pt x="129976" y="12933"/>
                </a:lnTo>
                <a:lnTo>
                  <a:pt x="128608" y="7150"/>
                </a:lnTo>
                <a:lnTo>
                  <a:pt x="119977" y="0"/>
                </a:lnTo>
                <a:lnTo>
                  <a:pt x="115767" y="2839"/>
                </a:lnTo>
                <a:lnTo>
                  <a:pt x="114294" y="7150"/>
                </a:lnTo>
                <a:lnTo>
                  <a:pt x="107138" y="8622"/>
                </a:lnTo>
                <a:lnTo>
                  <a:pt x="98613" y="7150"/>
                </a:lnTo>
                <a:lnTo>
                  <a:pt x="101454" y="17138"/>
                </a:lnTo>
                <a:lnTo>
                  <a:pt x="97140" y="21449"/>
                </a:lnTo>
                <a:lnTo>
                  <a:pt x="55674" y="45738"/>
                </a:lnTo>
                <a:lnTo>
                  <a:pt x="41361" y="45738"/>
                </a:lnTo>
                <a:lnTo>
                  <a:pt x="35678" y="44266"/>
                </a:lnTo>
                <a:lnTo>
                  <a:pt x="25680" y="45738"/>
                </a:lnTo>
                <a:lnTo>
                  <a:pt x="19996" y="52887"/>
                </a:lnTo>
                <a:lnTo>
                  <a:pt x="15681" y="64243"/>
                </a:lnTo>
                <a:lnTo>
                  <a:pt x="18523" y="95681"/>
                </a:lnTo>
                <a:lnTo>
                  <a:pt x="21365" y="107142"/>
                </a:lnTo>
                <a:lnTo>
                  <a:pt x="21365" y="112819"/>
                </a:lnTo>
                <a:lnTo>
                  <a:pt x="9999" y="118497"/>
                </a:lnTo>
                <a:lnTo>
                  <a:pt x="5684" y="118497"/>
                </a:lnTo>
                <a:lnTo>
                  <a:pt x="0" y="112819"/>
                </a:lnTo>
                <a:lnTo>
                  <a:pt x="1368" y="118497"/>
                </a:lnTo>
                <a:lnTo>
                  <a:pt x="7157" y="128486"/>
                </a:lnTo>
                <a:lnTo>
                  <a:pt x="11472" y="131325"/>
                </a:lnTo>
                <a:lnTo>
                  <a:pt x="17155" y="131325"/>
                </a:lnTo>
                <a:lnTo>
                  <a:pt x="24206" y="149935"/>
                </a:lnTo>
                <a:lnTo>
                  <a:pt x="22838" y="158452"/>
                </a:lnTo>
                <a:lnTo>
                  <a:pt x="27153" y="164235"/>
                </a:lnTo>
                <a:lnTo>
                  <a:pt x="32836" y="169912"/>
                </a:lnTo>
                <a:lnTo>
                  <a:pt x="48622" y="188523"/>
                </a:lnTo>
                <a:lnTo>
                  <a:pt x="64303" y="204189"/>
                </a:lnTo>
                <a:lnTo>
                  <a:pt x="74302" y="215650"/>
                </a:lnTo>
                <a:lnTo>
                  <a:pt x="71460" y="222695"/>
                </a:lnTo>
                <a:lnTo>
                  <a:pt x="85773" y="251294"/>
                </a:lnTo>
                <a:lnTo>
                  <a:pt x="87141" y="261282"/>
                </a:lnTo>
                <a:lnTo>
                  <a:pt x="82826" y="265593"/>
                </a:lnTo>
                <a:lnTo>
                  <a:pt x="81458" y="304076"/>
                </a:lnTo>
                <a:lnTo>
                  <a:pt x="78512" y="305548"/>
                </a:lnTo>
                <a:lnTo>
                  <a:pt x="72829" y="309859"/>
                </a:lnTo>
                <a:lnTo>
                  <a:pt x="68619" y="314065"/>
                </a:lnTo>
                <a:lnTo>
                  <a:pt x="67145" y="321214"/>
                </a:lnTo>
                <a:lnTo>
                  <a:pt x="72829" y="339825"/>
                </a:lnTo>
                <a:lnTo>
                  <a:pt x="77144" y="344031"/>
                </a:lnTo>
                <a:lnTo>
                  <a:pt x="94299" y="368319"/>
                </a:lnTo>
                <a:lnTo>
                  <a:pt x="102823" y="375469"/>
                </a:lnTo>
                <a:lnTo>
                  <a:pt x="105770" y="376941"/>
                </a:lnTo>
                <a:lnTo>
                  <a:pt x="114294" y="382618"/>
                </a:lnTo>
                <a:lnTo>
                  <a:pt x="122924" y="395446"/>
                </a:lnTo>
                <a:lnTo>
                  <a:pt x="127134" y="408379"/>
                </a:lnTo>
                <a:lnTo>
                  <a:pt x="129976" y="419734"/>
                </a:lnTo>
                <a:lnTo>
                  <a:pt x="131448" y="424045"/>
                </a:lnTo>
                <a:lnTo>
                  <a:pt x="131448" y="428251"/>
                </a:lnTo>
                <a:lnTo>
                  <a:pt x="127134" y="436873"/>
                </a:lnTo>
                <a:lnTo>
                  <a:pt x="127134" y="444022"/>
                </a:lnTo>
                <a:lnTo>
                  <a:pt x="132817" y="458322"/>
                </a:lnTo>
                <a:lnTo>
                  <a:pt x="139974" y="468311"/>
                </a:lnTo>
                <a:lnTo>
                  <a:pt x="151445" y="498277"/>
                </a:lnTo>
                <a:lnTo>
                  <a:pt x="158602" y="516782"/>
                </a:lnTo>
                <a:lnTo>
                  <a:pt x="162917" y="518254"/>
                </a:lnTo>
                <a:lnTo>
                  <a:pt x="161444" y="523932"/>
                </a:lnTo>
                <a:lnTo>
                  <a:pt x="144289" y="558209"/>
                </a:lnTo>
                <a:lnTo>
                  <a:pt x="142921" y="562520"/>
                </a:lnTo>
                <a:lnTo>
                  <a:pt x="139974" y="565358"/>
                </a:lnTo>
                <a:lnTo>
                  <a:pt x="132817" y="578186"/>
                </a:lnTo>
                <a:lnTo>
                  <a:pt x="128608" y="579658"/>
                </a:lnTo>
                <a:lnTo>
                  <a:pt x="124293" y="583864"/>
                </a:lnTo>
                <a:lnTo>
                  <a:pt x="121451" y="588175"/>
                </a:lnTo>
                <a:lnTo>
                  <a:pt x="119977" y="612463"/>
                </a:lnTo>
                <a:lnTo>
                  <a:pt x="111453" y="648107"/>
                </a:lnTo>
                <a:lnTo>
                  <a:pt x="108611" y="655256"/>
                </a:lnTo>
                <a:lnTo>
                  <a:pt x="104296" y="672395"/>
                </a:lnTo>
                <a:lnTo>
                  <a:pt x="104296" y="681017"/>
                </a:lnTo>
                <a:lnTo>
                  <a:pt x="104296" y="688166"/>
                </a:lnTo>
                <a:lnTo>
                  <a:pt x="102823" y="692372"/>
                </a:lnTo>
                <a:lnTo>
                  <a:pt x="101454" y="696683"/>
                </a:lnTo>
                <a:lnTo>
                  <a:pt x="99981" y="703833"/>
                </a:lnTo>
                <a:lnTo>
                  <a:pt x="99981" y="710983"/>
                </a:lnTo>
                <a:lnTo>
                  <a:pt x="98613" y="715294"/>
                </a:lnTo>
                <a:lnTo>
                  <a:pt x="99981" y="722338"/>
                </a:lnTo>
                <a:lnTo>
                  <a:pt x="102823" y="732432"/>
                </a:lnTo>
                <a:lnTo>
                  <a:pt x="105770" y="736638"/>
                </a:lnTo>
                <a:lnTo>
                  <a:pt x="111453" y="739477"/>
                </a:lnTo>
                <a:lnTo>
                  <a:pt x="114294" y="735271"/>
                </a:lnTo>
                <a:lnTo>
                  <a:pt x="114294" y="730960"/>
                </a:lnTo>
                <a:lnTo>
                  <a:pt x="119977" y="726649"/>
                </a:lnTo>
                <a:lnTo>
                  <a:pt x="125661" y="729488"/>
                </a:lnTo>
                <a:lnTo>
                  <a:pt x="145762" y="753776"/>
                </a:lnTo>
                <a:lnTo>
                  <a:pt x="160075" y="770915"/>
                </a:lnTo>
                <a:lnTo>
                  <a:pt x="162917" y="780903"/>
                </a:lnTo>
                <a:lnTo>
                  <a:pt x="188596" y="818019"/>
                </a:lnTo>
                <a:lnTo>
                  <a:pt x="205750" y="836629"/>
                </a:lnTo>
                <a:lnTo>
                  <a:pt x="205750" y="839468"/>
                </a:lnTo>
                <a:lnTo>
                  <a:pt x="210066" y="833791"/>
                </a:lnTo>
                <a:lnTo>
                  <a:pt x="217222" y="833791"/>
                </a:lnTo>
                <a:lnTo>
                  <a:pt x="240060" y="837996"/>
                </a:lnTo>
                <a:lnTo>
                  <a:pt x="260056" y="855135"/>
                </a:lnTo>
                <a:lnTo>
                  <a:pt x="260056" y="865124"/>
                </a:lnTo>
                <a:lnTo>
                  <a:pt x="258583" y="873640"/>
                </a:lnTo>
                <a:lnTo>
                  <a:pt x="267212" y="887940"/>
                </a:lnTo>
                <a:lnTo>
                  <a:pt x="298679" y="883734"/>
                </a:lnTo>
                <a:lnTo>
                  <a:pt x="304363" y="876584"/>
                </a:lnTo>
                <a:lnTo>
                  <a:pt x="311520" y="859446"/>
                </a:lnTo>
                <a:lnTo>
                  <a:pt x="311520" y="853768"/>
                </a:lnTo>
                <a:lnTo>
                  <a:pt x="308678" y="852296"/>
                </a:lnTo>
                <a:lnTo>
                  <a:pt x="307205" y="850824"/>
                </a:lnTo>
                <a:lnTo>
                  <a:pt x="295838" y="840835"/>
                </a:lnTo>
                <a:lnTo>
                  <a:pt x="271527" y="816652"/>
                </a:lnTo>
                <a:lnTo>
                  <a:pt x="254373" y="818019"/>
                </a:lnTo>
                <a:lnTo>
                  <a:pt x="220063" y="799514"/>
                </a:lnTo>
                <a:lnTo>
                  <a:pt x="211434" y="785214"/>
                </a:lnTo>
                <a:lnTo>
                  <a:pt x="207224" y="776592"/>
                </a:lnTo>
                <a:lnTo>
                  <a:pt x="204277" y="770915"/>
                </a:lnTo>
                <a:lnTo>
                  <a:pt x="205750" y="763765"/>
                </a:lnTo>
                <a:lnTo>
                  <a:pt x="211434" y="760926"/>
                </a:lnTo>
                <a:lnTo>
                  <a:pt x="218590" y="776592"/>
                </a:lnTo>
                <a:lnTo>
                  <a:pt x="210066" y="732432"/>
                </a:lnTo>
                <a:lnTo>
                  <a:pt x="202909" y="725282"/>
                </a:lnTo>
                <a:lnTo>
                  <a:pt x="200067" y="723810"/>
                </a:lnTo>
                <a:lnTo>
                  <a:pt x="191438" y="710983"/>
                </a:lnTo>
                <a:lnTo>
                  <a:pt x="190069" y="700994"/>
                </a:lnTo>
                <a:lnTo>
                  <a:pt x="188596" y="695316"/>
                </a:lnTo>
                <a:lnTo>
                  <a:pt x="188596" y="689533"/>
                </a:lnTo>
                <a:lnTo>
                  <a:pt x="187122" y="686694"/>
                </a:lnTo>
                <a:lnTo>
                  <a:pt x="184280" y="673867"/>
                </a:lnTo>
                <a:lnTo>
                  <a:pt x="181439" y="669556"/>
                </a:lnTo>
                <a:lnTo>
                  <a:pt x="175756" y="669556"/>
                </a:lnTo>
                <a:lnTo>
                  <a:pt x="158602" y="676706"/>
                </a:lnTo>
                <a:lnTo>
                  <a:pt x="151445" y="673867"/>
                </a:lnTo>
                <a:lnTo>
                  <a:pt x="149971" y="669556"/>
                </a:lnTo>
                <a:lnTo>
                  <a:pt x="144289" y="641062"/>
                </a:lnTo>
                <a:lnTo>
                  <a:pt x="141447" y="606785"/>
                </a:lnTo>
                <a:lnTo>
                  <a:pt x="148603" y="591013"/>
                </a:lnTo>
                <a:lnTo>
                  <a:pt x="157128" y="558209"/>
                </a:lnTo>
                <a:lnTo>
                  <a:pt x="160075" y="548220"/>
                </a:lnTo>
                <a:lnTo>
                  <a:pt x="162917" y="536759"/>
                </a:lnTo>
                <a:lnTo>
                  <a:pt x="171441" y="513943"/>
                </a:lnTo>
                <a:lnTo>
                  <a:pt x="175756" y="505426"/>
                </a:lnTo>
                <a:lnTo>
                  <a:pt x="177230" y="502587"/>
                </a:lnTo>
                <a:lnTo>
                  <a:pt x="180070" y="496805"/>
                </a:lnTo>
                <a:lnTo>
                  <a:pt x="177230" y="483977"/>
                </a:lnTo>
                <a:lnTo>
                  <a:pt x="175756" y="481138"/>
                </a:lnTo>
                <a:lnTo>
                  <a:pt x="174283" y="469678"/>
                </a:lnTo>
                <a:lnTo>
                  <a:pt x="172915" y="435401"/>
                </a:lnTo>
                <a:lnTo>
                  <a:pt x="172915" y="425412"/>
                </a:lnTo>
                <a:lnTo>
                  <a:pt x="185754" y="416895"/>
                </a:lnTo>
                <a:lnTo>
                  <a:pt x="202909" y="411218"/>
                </a:lnTo>
                <a:lnTo>
                  <a:pt x="202909" y="415423"/>
                </a:lnTo>
                <a:lnTo>
                  <a:pt x="205750" y="416895"/>
                </a:lnTo>
                <a:lnTo>
                  <a:pt x="208592" y="418367"/>
                </a:lnTo>
                <a:lnTo>
                  <a:pt x="215748" y="419734"/>
                </a:lnTo>
                <a:lnTo>
                  <a:pt x="221432" y="419734"/>
                </a:lnTo>
                <a:lnTo>
                  <a:pt x="224379" y="426884"/>
                </a:lnTo>
                <a:lnTo>
                  <a:pt x="222905" y="435401"/>
                </a:lnTo>
                <a:lnTo>
                  <a:pt x="221432" y="462528"/>
                </a:lnTo>
                <a:lnTo>
                  <a:pt x="232903" y="466839"/>
                </a:lnTo>
                <a:lnTo>
                  <a:pt x="241428" y="468311"/>
                </a:lnTo>
                <a:lnTo>
                  <a:pt x="247216" y="469678"/>
                </a:lnTo>
                <a:lnTo>
                  <a:pt x="252899" y="469678"/>
                </a:lnTo>
                <a:lnTo>
                  <a:pt x="258583" y="469678"/>
                </a:lnTo>
                <a:lnTo>
                  <a:pt x="264370" y="466839"/>
                </a:lnTo>
                <a:lnTo>
                  <a:pt x="275737" y="471150"/>
                </a:lnTo>
                <a:lnTo>
                  <a:pt x="292892" y="486816"/>
                </a:lnTo>
                <a:lnTo>
                  <a:pt x="295838" y="489655"/>
                </a:lnTo>
                <a:lnTo>
                  <a:pt x="314361" y="495438"/>
                </a:lnTo>
                <a:lnTo>
                  <a:pt x="318676" y="496805"/>
                </a:lnTo>
                <a:lnTo>
                  <a:pt x="325833" y="506793"/>
                </a:lnTo>
                <a:lnTo>
                  <a:pt x="322886" y="485449"/>
                </a:lnTo>
                <a:lnTo>
                  <a:pt x="308678" y="462528"/>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33" name="Freihandform 300">
            <a:extLst>
              <a:ext uri="{FF2B5EF4-FFF2-40B4-BE49-F238E27FC236}">
                <a16:creationId xmlns:a16="http://schemas.microsoft.com/office/drawing/2014/main" id="{21D83A02-C453-0225-A026-755F79B50622}"/>
              </a:ext>
            </a:extLst>
          </p:cNvPr>
          <p:cNvSpPr/>
          <p:nvPr/>
        </p:nvSpPr>
        <p:spPr>
          <a:xfrm>
            <a:off x="10089670" y="3257332"/>
            <a:ext cx="223993" cy="437700"/>
          </a:xfrm>
          <a:custGeom>
            <a:avLst/>
            <a:gdLst>
              <a:gd name="connsiteX0" fmla="*/ 295732 w 453596"/>
              <a:gd name="connsiteY0" fmla="*/ 105144 h 886362"/>
              <a:gd name="connsiteX1" fmla="*/ 292891 w 453596"/>
              <a:gd name="connsiteY1" fmla="*/ 106511 h 886362"/>
              <a:gd name="connsiteX2" fmla="*/ 285839 w 453596"/>
              <a:gd name="connsiteY2" fmla="*/ 107983 h 886362"/>
              <a:gd name="connsiteX3" fmla="*/ 278683 w 453596"/>
              <a:gd name="connsiteY3" fmla="*/ 106511 h 886362"/>
              <a:gd name="connsiteX4" fmla="*/ 241743 w 453596"/>
              <a:gd name="connsiteY4" fmla="*/ 83800 h 886362"/>
              <a:gd name="connsiteX5" fmla="*/ 238901 w 453596"/>
              <a:gd name="connsiteY5" fmla="*/ 80961 h 886362"/>
              <a:gd name="connsiteX6" fmla="*/ 237427 w 453596"/>
              <a:gd name="connsiteY6" fmla="*/ 75283 h 886362"/>
              <a:gd name="connsiteX7" fmla="*/ 231744 w 453596"/>
              <a:gd name="connsiteY7" fmla="*/ 62455 h 886362"/>
              <a:gd name="connsiteX8" fmla="*/ 230377 w 453596"/>
              <a:gd name="connsiteY8" fmla="*/ 45422 h 886362"/>
              <a:gd name="connsiteX9" fmla="*/ 234586 w 453596"/>
              <a:gd name="connsiteY9" fmla="*/ 42583 h 886362"/>
              <a:gd name="connsiteX10" fmla="*/ 238901 w 453596"/>
              <a:gd name="connsiteY10" fmla="*/ 35539 h 886362"/>
              <a:gd name="connsiteX11" fmla="*/ 231744 w 453596"/>
              <a:gd name="connsiteY11" fmla="*/ 31228 h 886362"/>
              <a:gd name="connsiteX12" fmla="*/ 224693 w 453596"/>
              <a:gd name="connsiteY12" fmla="*/ 28389 h 886362"/>
              <a:gd name="connsiteX13" fmla="*/ 221852 w 453596"/>
              <a:gd name="connsiteY13" fmla="*/ 27022 h 886362"/>
              <a:gd name="connsiteX14" fmla="*/ 194805 w 453596"/>
              <a:gd name="connsiteY14" fmla="*/ 24183 h 886362"/>
              <a:gd name="connsiteX15" fmla="*/ 184806 w 453596"/>
              <a:gd name="connsiteY15" fmla="*/ 24183 h 886362"/>
              <a:gd name="connsiteX16" fmla="*/ 169230 w 453596"/>
              <a:gd name="connsiteY16" fmla="*/ 12722 h 886362"/>
              <a:gd name="connsiteX17" fmla="*/ 160705 w 453596"/>
              <a:gd name="connsiteY17" fmla="*/ 5678 h 886362"/>
              <a:gd name="connsiteX18" fmla="*/ 156391 w 453596"/>
              <a:gd name="connsiteY18" fmla="*/ 0 h 886362"/>
              <a:gd name="connsiteX19" fmla="*/ 153549 w 453596"/>
              <a:gd name="connsiteY19" fmla="*/ 4206 h 886362"/>
              <a:gd name="connsiteX20" fmla="*/ 143551 w 453596"/>
              <a:gd name="connsiteY20" fmla="*/ 8517 h 886362"/>
              <a:gd name="connsiteX21" fmla="*/ 136500 w 453596"/>
              <a:gd name="connsiteY21" fmla="*/ 12722 h 886362"/>
              <a:gd name="connsiteX22" fmla="*/ 132184 w 453596"/>
              <a:gd name="connsiteY22" fmla="*/ 17033 h 886362"/>
              <a:gd name="connsiteX23" fmla="*/ 135026 w 453596"/>
              <a:gd name="connsiteY23" fmla="*/ 25550 h 886362"/>
              <a:gd name="connsiteX24" fmla="*/ 133658 w 453596"/>
              <a:gd name="connsiteY24" fmla="*/ 28389 h 886362"/>
              <a:gd name="connsiteX25" fmla="*/ 130816 w 453596"/>
              <a:gd name="connsiteY25" fmla="*/ 34067 h 886362"/>
              <a:gd name="connsiteX26" fmla="*/ 112293 w 453596"/>
              <a:gd name="connsiteY26" fmla="*/ 41216 h 886362"/>
              <a:gd name="connsiteX27" fmla="*/ 106611 w 453596"/>
              <a:gd name="connsiteY27" fmla="*/ 38378 h 886362"/>
              <a:gd name="connsiteX28" fmla="*/ 105243 w 453596"/>
              <a:gd name="connsiteY28" fmla="*/ 34067 h 886362"/>
              <a:gd name="connsiteX29" fmla="*/ 98086 w 453596"/>
              <a:gd name="connsiteY29" fmla="*/ 35539 h 886362"/>
              <a:gd name="connsiteX30" fmla="*/ 95244 w 453596"/>
              <a:gd name="connsiteY30" fmla="*/ 39744 h 886362"/>
              <a:gd name="connsiteX31" fmla="*/ 95244 w 453596"/>
              <a:gd name="connsiteY31" fmla="*/ 48261 h 886362"/>
              <a:gd name="connsiteX32" fmla="*/ 95244 w 453596"/>
              <a:gd name="connsiteY32" fmla="*/ 51100 h 886362"/>
              <a:gd name="connsiteX33" fmla="*/ 93876 w 453596"/>
              <a:gd name="connsiteY33" fmla="*/ 52572 h 886362"/>
              <a:gd name="connsiteX34" fmla="*/ 75353 w 453596"/>
              <a:gd name="connsiteY34" fmla="*/ 35539 h 886362"/>
              <a:gd name="connsiteX35" fmla="*/ 63987 w 453596"/>
              <a:gd name="connsiteY35" fmla="*/ 38378 h 886362"/>
              <a:gd name="connsiteX36" fmla="*/ 51148 w 453596"/>
              <a:gd name="connsiteY36" fmla="*/ 51100 h 886362"/>
              <a:gd name="connsiteX37" fmla="*/ 46938 w 453596"/>
              <a:gd name="connsiteY37" fmla="*/ 56778 h 886362"/>
              <a:gd name="connsiteX38" fmla="*/ 39781 w 453596"/>
              <a:gd name="connsiteY38" fmla="*/ 53939 h 886362"/>
              <a:gd name="connsiteX39" fmla="*/ 36940 w 453596"/>
              <a:gd name="connsiteY39" fmla="*/ 48261 h 886362"/>
              <a:gd name="connsiteX40" fmla="*/ 14208 w 453596"/>
              <a:gd name="connsiteY40" fmla="*/ 36906 h 886362"/>
              <a:gd name="connsiteX41" fmla="*/ 12839 w 453596"/>
              <a:gd name="connsiteY41" fmla="*/ 41216 h 886362"/>
              <a:gd name="connsiteX42" fmla="*/ 12839 w 453596"/>
              <a:gd name="connsiteY42" fmla="*/ 45422 h 886362"/>
              <a:gd name="connsiteX43" fmla="*/ 5682 w 453596"/>
              <a:gd name="connsiteY43" fmla="*/ 53939 h 886362"/>
              <a:gd name="connsiteX44" fmla="*/ 0 w 453596"/>
              <a:gd name="connsiteY44" fmla="*/ 59722 h 886362"/>
              <a:gd name="connsiteX45" fmla="*/ 11366 w 453596"/>
              <a:gd name="connsiteY45" fmla="*/ 70972 h 886362"/>
              <a:gd name="connsiteX46" fmla="*/ 28415 w 453596"/>
              <a:gd name="connsiteY46" fmla="*/ 86638 h 886362"/>
              <a:gd name="connsiteX47" fmla="*/ 49780 w 453596"/>
              <a:gd name="connsiteY47" fmla="*/ 97994 h 886362"/>
              <a:gd name="connsiteX48" fmla="*/ 51148 w 453596"/>
              <a:gd name="connsiteY48" fmla="*/ 107983 h 886362"/>
              <a:gd name="connsiteX49" fmla="*/ 48306 w 453596"/>
              <a:gd name="connsiteY49" fmla="*/ 116499 h 886362"/>
              <a:gd name="connsiteX50" fmla="*/ 46938 w 453596"/>
              <a:gd name="connsiteY50" fmla="*/ 126488 h 886362"/>
              <a:gd name="connsiteX51" fmla="*/ 63987 w 453596"/>
              <a:gd name="connsiteY51" fmla="*/ 149199 h 886362"/>
              <a:gd name="connsiteX52" fmla="*/ 68197 w 453596"/>
              <a:gd name="connsiteY52" fmla="*/ 152038 h 886362"/>
              <a:gd name="connsiteX53" fmla="*/ 78195 w 453596"/>
              <a:gd name="connsiteY53" fmla="*/ 154877 h 886362"/>
              <a:gd name="connsiteX54" fmla="*/ 92402 w 453596"/>
              <a:gd name="connsiteY54" fmla="*/ 159083 h 886362"/>
              <a:gd name="connsiteX55" fmla="*/ 102401 w 453596"/>
              <a:gd name="connsiteY55" fmla="*/ 150566 h 886362"/>
              <a:gd name="connsiteX56" fmla="*/ 113767 w 453596"/>
              <a:gd name="connsiteY56" fmla="*/ 143521 h 886362"/>
              <a:gd name="connsiteX57" fmla="*/ 119450 w 453596"/>
              <a:gd name="connsiteY57" fmla="*/ 146360 h 886362"/>
              <a:gd name="connsiteX58" fmla="*/ 125134 w 453596"/>
              <a:gd name="connsiteY58" fmla="*/ 149199 h 886362"/>
              <a:gd name="connsiteX59" fmla="*/ 145024 w 453596"/>
              <a:gd name="connsiteY59" fmla="*/ 164760 h 886362"/>
              <a:gd name="connsiteX60" fmla="*/ 140710 w 453596"/>
              <a:gd name="connsiteY60" fmla="*/ 171910 h 886362"/>
              <a:gd name="connsiteX61" fmla="*/ 136500 w 453596"/>
              <a:gd name="connsiteY61" fmla="*/ 171910 h 886362"/>
              <a:gd name="connsiteX62" fmla="*/ 145024 w 453596"/>
              <a:gd name="connsiteY62" fmla="*/ 177588 h 886362"/>
              <a:gd name="connsiteX63" fmla="*/ 164915 w 453596"/>
              <a:gd name="connsiteY63" fmla="*/ 191782 h 886362"/>
              <a:gd name="connsiteX64" fmla="*/ 167757 w 453596"/>
              <a:gd name="connsiteY64" fmla="*/ 197460 h 886362"/>
              <a:gd name="connsiteX65" fmla="*/ 167757 w 453596"/>
              <a:gd name="connsiteY65" fmla="*/ 201771 h 886362"/>
              <a:gd name="connsiteX66" fmla="*/ 159233 w 453596"/>
              <a:gd name="connsiteY66" fmla="*/ 217332 h 886362"/>
              <a:gd name="connsiteX67" fmla="*/ 153549 w 453596"/>
              <a:gd name="connsiteY67" fmla="*/ 225849 h 886362"/>
              <a:gd name="connsiteX68" fmla="*/ 149339 w 453596"/>
              <a:gd name="connsiteY68" fmla="*/ 225849 h 886362"/>
              <a:gd name="connsiteX69" fmla="*/ 136500 w 453596"/>
              <a:gd name="connsiteY69" fmla="*/ 223010 h 886362"/>
              <a:gd name="connsiteX70" fmla="*/ 122292 w 453596"/>
              <a:gd name="connsiteY70" fmla="*/ 220171 h 886362"/>
              <a:gd name="connsiteX71" fmla="*/ 120819 w 453596"/>
              <a:gd name="connsiteY71" fmla="*/ 223010 h 886362"/>
              <a:gd name="connsiteX72" fmla="*/ 123660 w 453596"/>
              <a:gd name="connsiteY72" fmla="*/ 227321 h 886362"/>
              <a:gd name="connsiteX73" fmla="*/ 125134 w 453596"/>
              <a:gd name="connsiteY73" fmla="*/ 234366 h 886362"/>
              <a:gd name="connsiteX74" fmla="*/ 125134 w 453596"/>
              <a:gd name="connsiteY74" fmla="*/ 237204 h 886362"/>
              <a:gd name="connsiteX75" fmla="*/ 122292 w 453596"/>
              <a:gd name="connsiteY75" fmla="*/ 237204 h 886362"/>
              <a:gd name="connsiteX76" fmla="*/ 120819 w 453596"/>
              <a:gd name="connsiteY76" fmla="*/ 238676 h 886362"/>
              <a:gd name="connsiteX77" fmla="*/ 116609 w 453596"/>
              <a:gd name="connsiteY77" fmla="*/ 244354 h 886362"/>
              <a:gd name="connsiteX78" fmla="*/ 119450 w 453596"/>
              <a:gd name="connsiteY78" fmla="*/ 244354 h 886362"/>
              <a:gd name="connsiteX79" fmla="*/ 126501 w 453596"/>
              <a:gd name="connsiteY79" fmla="*/ 247193 h 886362"/>
              <a:gd name="connsiteX80" fmla="*/ 132184 w 453596"/>
              <a:gd name="connsiteY80" fmla="*/ 250032 h 886362"/>
              <a:gd name="connsiteX81" fmla="*/ 176282 w 453596"/>
              <a:gd name="connsiteY81" fmla="*/ 277054 h 886362"/>
              <a:gd name="connsiteX82" fmla="*/ 189121 w 453596"/>
              <a:gd name="connsiteY82" fmla="*/ 285571 h 886362"/>
              <a:gd name="connsiteX83" fmla="*/ 187648 w 453596"/>
              <a:gd name="connsiteY83" fmla="*/ 291248 h 886362"/>
              <a:gd name="connsiteX84" fmla="*/ 187648 w 453596"/>
              <a:gd name="connsiteY84" fmla="*/ 295454 h 886362"/>
              <a:gd name="connsiteX85" fmla="*/ 193331 w 453596"/>
              <a:gd name="connsiteY85" fmla="*/ 302604 h 886362"/>
              <a:gd name="connsiteX86" fmla="*/ 227535 w 453596"/>
              <a:gd name="connsiteY86" fmla="*/ 340982 h 886362"/>
              <a:gd name="connsiteX87" fmla="*/ 268684 w 453596"/>
              <a:gd name="connsiteY87" fmla="*/ 382093 h 886362"/>
              <a:gd name="connsiteX88" fmla="*/ 273000 w 453596"/>
              <a:gd name="connsiteY88" fmla="*/ 383565 h 886362"/>
              <a:gd name="connsiteX89" fmla="*/ 274473 w 453596"/>
              <a:gd name="connsiteY89" fmla="*/ 382093 h 886362"/>
              <a:gd name="connsiteX90" fmla="*/ 275841 w 453596"/>
              <a:gd name="connsiteY90" fmla="*/ 387771 h 886362"/>
              <a:gd name="connsiteX91" fmla="*/ 278683 w 453596"/>
              <a:gd name="connsiteY91" fmla="*/ 403437 h 886362"/>
              <a:gd name="connsiteX92" fmla="*/ 291522 w 453596"/>
              <a:gd name="connsiteY92" fmla="*/ 414792 h 886362"/>
              <a:gd name="connsiteX93" fmla="*/ 294364 w 453596"/>
              <a:gd name="connsiteY93" fmla="*/ 409115 h 886362"/>
              <a:gd name="connsiteX94" fmla="*/ 322779 w 453596"/>
              <a:gd name="connsiteY94" fmla="*/ 437503 h 886362"/>
              <a:gd name="connsiteX95" fmla="*/ 317097 w 453596"/>
              <a:gd name="connsiteY95" fmla="*/ 448859 h 886362"/>
              <a:gd name="connsiteX96" fmla="*/ 315623 w 453596"/>
              <a:gd name="connsiteY96" fmla="*/ 453170 h 886362"/>
              <a:gd name="connsiteX97" fmla="*/ 321306 w 453596"/>
              <a:gd name="connsiteY97" fmla="*/ 461687 h 886362"/>
              <a:gd name="connsiteX98" fmla="*/ 326989 w 453596"/>
              <a:gd name="connsiteY98" fmla="*/ 467364 h 886362"/>
              <a:gd name="connsiteX99" fmla="*/ 331305 w 453596"/>
              <a:gd name="connsiteY99" fmla="*/ 471675 h 886362"/>
              <a:gd name="connsiteX100" fmla="*/ 335514 w 453596"/>
              <a:gd name="connsiteY100" fmla="*/ 473042 h 886362"/>
              <a:gd name="connsiteX101" fmla="*/ 346986 w 453596"/>
              <a:gd name="connsiteY101" fmla="*/ 484398 h 886362"/>
              <a:gd name="connsiteX102" fmla="*/ 346986 w 453596"/>
              <a:gd name="connsiteY102" fmla="*/ 487236 h 886362"/>
              <a:gd name="connsiteX103" fmla="*/ 344038 w 453596"/>
              <a:gd name="connsiteY103" fmla="*/ 497120 h 886362"/>
              <a:gd name="connsiteX104" fmla="*/ 341197 w 453596"/>
              <a:gd name="connsiteY104" fmla="*/ 514259 h 886362"/>
              <a:gd name="connsiteX105" fmla="*/ 342670 w 453596"/>
              <a:gd name="connsiteY105" fmla="*/ 518464 h 886362"/>
              <a:gd name="connsiteX106" fmla="*/ 344038 w 453596"/>
              <a:gd name="connsiteY106" fmla="*/ 521303 h 886362"/>
              <a:gd name="connsiteX107" fmla="*/ 342670 w 453596"/>
              <a:gd name="connsiteY107" fmla="*/ 528453 h 886362"/>
              <a:gd name="connsiteX108" fmla="*/ 342670 w 453596"/>
              <a:gd name="connsiteY108" fmla="*/ 531292 h 886362"/>
              <a:gd name="connsiteX109" fmla="*/ 339829 w 453596"/>
              <a:gd name="connsiteY109" fmla="*/ 535603 h 886362"/>
              <a:gd name="connsiteX110" fmla="*/ 336987 w 453596"/>
              <a:gd name="connsiteY110" fmla="*/ 544014 h 886362"/>
              <a:gd name="connsiteX111" fmla="*/ 335514 w 453596"/>
              <a:gd name="connsiteY111" fmla="*/ 554003 h 886362"/>
              <a:gd name="connsiteX112" fmla="*/ 338355 w 453596"/>
              <a:gd name="connsiteY112" fmla="*/ 559681 h 886362"/>
              <a:gd name="connsiteX113" fmla="*/ 344038 w 453596"/>
              <a:gd name="connsiteY113" fmla="*/ 565358 h 886362"/>
              <a:gd name="connsiteX114" fmla="*/ 344038 w 453596"/>
              <a:gd name="connsiteY114" fmla="*/ 572508 h 886362"/>
              <a:gd name="connsiteX115" fmla="*/ 346986 w 453596"/>
              <a:gd name="connsiteY115" fmla="*/ 575347 h 886362"/>
              <a:gd name="connsiteX116" fmla="*/ 354037 w 453596"/>
              <a:gd name="connsiteY116" fmla="*/ 588070 h 886362"/>
              <a:gd name="connsiteX117" fmla="*/ 355510 w 453596"/>
              <a:gd name="connsiteY117" fmla="*/ 598058 h 886362"/>
              <a:gd name="connsiteX118" fmla="*/ 349827 w 453596"/>
              <a:gd name="connsiteY118" fmla="*/ 619402 h 886362"/>
              <a:gd name="connsiteX119" fmla="*/ 351196 w 453596"/>
              <a:gd name="connsiteY119" fmla="*/ 623608 h 886362"/>
              <a:gd name="connsiteX120" fmla="*/ 352669 w 453596"/>
              <a:gd name="connsiteY120" fmla="*/ 627919 h 886362"/>
              <a:gd name="connsiteX121" fmla="*/ 355510 w 453596"/>
              <a:gd name="connsiteY121" fmla="*/ 632125 h 886362"/>
              <a:gd name="connsiteX122" fmla="*/ 358351 w 453596"/>
              <a:gd name="connsiteY122" fmla="*/ 644952 h 886362"/>
              <a:gd name="connsiteX123" fmla="*/ 358351 w 453596"/>
              <a:gd name="connsiteY123" fmla="*/ 651997 h 886362"/>
              <a:gd name="connsiteX124" fmla="*/ 356878 w 453596"/>
              <a:gd name="connsiteY124" fmla="*/ 659147 h 886362"/>
              <a:gd name="connsiteX125" fmla="*/ 352669 w 453596"/>
              <a:gd name="connsiteY125" fmla="*/ 664824 h 886362"/>
              <a:gd name="connsiteX126" fmla="*/ 326989 w 453596"/>
              <a:gd name="connsiteY126" fmla="*/ 676180 h 886362"/>
              <a:gd name="connsiteX127" fmla="*/ 311413 w 453596"/>
              <a:gd name="connsiteY127" fmla="*/ 681858 h 886362"/>
              <a:gd name="connsiteX128" fmla="*/ 302888 w 453596"/>
              <a:gd name="connsiteY128" fmla="*/ 687536 h 886362"/>
              <a:gd name="connsiteX129" fmla="*/ 302888 w 453596"/>
              <a:gd name="connsiteY129" fmla="*/ 700363 h 886362"/>
              <a:gd name="connsiteX130" fmla="*/ 284365 w 453596"/>
              <a:gd name="connsiteY130" fmla="*/ 694685 h 886362"/>
              <a:gd name="connsiteX131" fmla="*/ 271526 w 453596"/>
              <a:gd name="connsiteY131" fmla="*/ 700363 h 886362"/>
              <a:gd name="connsiteX132" fmla="*/ 270158 w 453596"/>
              <a:gd name="connsiteY132" fmla="*/ 704569 h 886362"/>
              <a:gd name="connsiteX133" fmla="*/ 274473 w 453596"/>
              <a:gd name="connsiteY133" fmla="*/ 715924 h 886362"/>
              <a:gd name="connsiteX134" fmla="*/ 274473 w 453596"/>
              <a:gd name="connsiteY134" fmla="*/ 721602 h 886362"/>
              <a:gd name="connsiteX135" fmla="*/ 277315 w 453596"/>
              <a:gd name="connsiteY135" fmla="*/ 727280 h 886362"/>
              <a:gd name="connsiteX136" fmla="*/ 288681 w 453596"/>
              <a:gd name="connsiteY136" fmla="*/ 734430 h 886362"/>
              <a:gd name="connsiteX137" fmla="*/ 294364 w 453596"/>
              <a:gd name="connsiteY137" fmla="*/ 741474 h 886362"/>
              <a:gd name="connsiteX138" fmla="*/ 294364 w 453596"/>
              <a:gd name="connsiteY138" fmla="*/ 754302 h 886362"/>
              <a:gd name="connsiteX139" fmla="*/ 287207 w 453596"/>
              <a:gd name="connsiteY139" fmla="*/ 751463 h 886362"/>
              <a:gd name="connsiteX140" fmla="*/ 275841 w 453596"/>
              <a:gd name="connsiteY140" fmla="*/ 745785 h 886362"/>
              <a:gd name="connsiteX141" fmla="*/ 270158 w 453596"/>
              <a:gd name="connsiteY141" fmla="*/ 738635 h 886362"/>
              <a:gd name="connsiteX142" fmla="*/ 243111 w 453596"/>
              <a:gd name="connsiteY142" fmla="*/ 747257 h 886362"/>
              <a:gd name="connsiteX143" fmla="*/ 234586 w 453596"/>
              <a:gd name="connsiteY143" fmla="*/ 752935 h 886362"/>
              <a:gd name="connsiteX144" fmla="*/ 230377 w 453596"/>
              <a:gd name="connsiteY144" fmla="*/ 761452 h 886362"/>
              <a:gd name="connsiteX145" fmla="*/ 226062 w 453596"/>
              <a:gd name="connsiteY145" fmla="*/ 768496 h 886362"/>
              <a:gd name="connsiteX146" fmla="*/ 220378 w 453596"/>
              <a:gd name="connsiteY146" fmla="*/ 768496 h 886362"/>
              <a:gd name="connsiteX147" fmla="*/ 209012 w 453596"/>
              <a:gd name="connsiteY147" fmla="*/ 772807 h 886362"/>
              <a:gd name="connsiteX148" fmla="*/ 203329 w 453596"/>
              <a:gd name="connsiteY148" fmla="*/ 774174 h 886362"/>
              <a:gd name="connsiteX149" fmla="*/ 211854 w 453596"/>
              <a:gd name="connsiteY149" fmla="*/ 784163 h 886362"/>
              <a:gd name="connsiteX150" fmla="*/ 217536 w 453596"/>
              <a:gd name="connsiteY150" fmla="*/ 788368 h 886362"/>
              <a:gd name="connsiteX151" fmla="*/ 231744 w 453596"/>
              <a:gd name="connsiteY151" fmla="*/ 792679 h 886362"/>
              <a:gd name="connsiteX152" fmla="*/ 236059 w 453596"/>
              <a:gd name="connsiteY152" fmla="*/ 804035 h 886362"/>
              <a:gd name="connsiteX153" fmla="*/ 228903 w 453596"/>
              <a:gd name="connsiteY153" fmla="*/ 812552 h 886362"/>
              <a:gd name="connsiteX154" fmla="*/ 228903 w 453596"/>
              <a:gd name="connsiteY154" fmla="*/ 819596 h 886362"/>
              <a:gd name="connsiteX155" fmla="*/ 227535 w 453596"/>
              <a:gd name="connsiteY155" fmla="*/ 826746 h 886362"/>
              <a:gd name="connsiteX156" fmla="*/ 227535 w 453596"/>
              <a:gd name="connsiteY156" fmla="*/ 848090 h 886362"/>
              <a:gd name="connsiteX157" fmla="*/ 228903 w 453596"/>
              <a:gd name="connsiteY157" fmla="*/ 870801 h 886362"/>
              <a:gd name="connsiteX158" fmla="*/ 224693 w 453596"/>
              <a:gd name="connsiteY158" fmla="*/ 883524 h 886362"/>
              <a:gd name="connsiteX159" fmla="*/ 231744 w 453596"/>
              <a:gd name="connsiteY159" fmla="*/ 886363 h 886362"/>
              <a:gd name="connsiteX160" fmla="*/ 241743 w 453596"/>
              <a:gd name="connsiteY160" fmla="*/ 883524 h 886362"/>
              <a:gd name="connsiteX161" fmla="*/ 245953 w 453596"/>
              <a:gd name="connsiteY161" fmla="*/ 882157 h 886362"/>
              <a:gd name="connsiteX162" fmla="*/ 255950 w 453596"/>
              <a:gd name="connsiteY162" fmla="*/ 872168 h 886362"/>
              <a:gd name="connsiteX163" fmla="*/ 257318 w 453596"/>
              <a:gd name="connsiteY163" fmla="*/ 869329 h 886362"/>
              <a:gd name="connsiteX164" fmla="*/ 258792 w 453596"/>
              <a:gd name="connsiteY164" fmla="*/ 862285 h 886362"/>
              <a:gd name="connsiteX165" fmla="*/ 260160 w 453596"/>
              <a:gd name="connsiteY165" fmla="*/ 859446 h 886362"/>
              <a:gd name="connsiteX166" fmla="*/ 261634 w 453596"/>
              <a:gd name="connsiteY166" fmla="*/ 856607 h 886362"/>
              <a:gd name="connsiteX167" fmla="*/ 265844 w 453596"/>
              <a:gd name="connsiteY167" fmla="*/ 852296 h 886362"/>
              <a:gd name="connsiteX168" fmla="*/ 284365 w 453596"/>
              <a:gd name="connsiteY168" fmla="*/ 843779 h 886362"/>
              <a:gd name="connsiteX169" fmla="*/ 299942 w 453596"/>
              <a:gd name="connsiteY169" fmla="*/ 836630 h 886362"/>
              <a:gd name="connsiteX170" fmla="*/ 298574 w 453596"/>
              <a:gd name="connsiteY170" fmla="*/ 835263 h 886362"/>
              <a:gd name="connsiteX171" fmla="*/ 299942 w 453596"/>
              <a:gd name="connsiteY171" fmla="*/ 829585 h 886362"/>
              <a:gd name="connsiteX172" fmla="*/ 298574 w 453596"/>
              <a:gd name="connsiteY172" fmla="*/ 826746 h 886362"/>
              <a:gd name="connsiteX173" fmla="*/ 291522 w 453596"/>
              <a:gd name="connsiteY173" fmla="*/ 815390 h 886362"/>
              <a:gd name="connsiteX174" fmla="*/ 290049 w 453596"/>
              <a:gd name="connsiteY174" fmla="*/ 811185 h 886362"/>
              <a:gd name="connsiteX175" fmla="*/ 298574 w 453596"/>
              <a:gd name="connsiteY175" fmla="*/ 818229 h 886362"/>
              <a:gd name="connsiteX176" fmla="*/ 301416 w 453596"/>
              <a:gd name="connsiteY176" fmla="*/ 822435 h 886362"/>
              <a:gd name="connsiteX177" fmla="*/ 309940 w 453596"/>
              <a:gd name="connsiteY177" fmla="*/ 828218 h 886362"/>
              <a:gd name="connsiteX178" fmla="*/ 315623 w 453596"/>
              <a:gd name="connsiteY178" fmla="*/ 825379 h 886362"/>
              <a:gd name="connsiteX179" fmla="*/ 318465 w 453596"/>
              <a:gd name="connsiteY179" fmla="*/ 819596 h 886362"/>
              <a:gd name="connsiteX180" fmla="*/ 318465 w 453596"/>
              <a:gd name="connsiteY180" fmla="*/ 815390 h 886362"/>
              <a:gd name="connsiteX181" fmla="*/ 314255 w 453596"/>
              <a:gd name="connsiteY181" fmla="*/ 811185 h 886362"/>
              <a:gd name="connsiteX182" fmla="*/ 307098 w 453596"/>
              <a:gd name="connsiteY182" fmla="*/ 801196 h 886362"/>
              <a:gd name="connsiteX183" fmla="*/ 312782 w 453596"/>
              <a:gd name="connsiteY183" fmla="*/ 805402 h 886362"/>
              <a:gd name="connsiteX184" fmla="*/ 315623 w 453596"/>
              <a:gd name="connsiteY184" fmla="*/ 808241 h 886362"/>
              <a:gd name="connsiteX185" fmla="*/ 319937 w 453596"/>
              <a:gd name="connsiteY185" fmla="*/ 811185 h 886362"/>
              <a:gd name="connsiteX186" fmla="*/ 322779 w 453596"/>
              <a:gd name="connsiteY186" fmla="*/ 808241 h 886362"/>
              <a:gd name="connsiteX187" fmla="*/ 318465 w 453596"/>
              <a:gd name="connsiteY187" fmla="*/ 801196 h 886362"/>
              <a:gd name="connsiteX188" fmla="*/ 321306 w 453596"/>
              <a:gd name="connsiteY188" fmla="*/ 801196 h 886362"/>
              <a:gd name="connsiteX189" fmla="*/ 328463 w 453596"/>
              <a:gd name="connsiteY189" fmla="*/ 794046 h 886362"/>
              <a:gd name="connsiteX190" fmla="*/ 326989 w 453596"/>
              <a:gd name="connsiteY190" fmla="*/ 789840 h 886362"/>
              <a:gd name="connsiteX191" fmla="*/ 315623 w 453596"/>
              <a:gd name="connsiteY191" fmla="*/ 782691 h 886362"/>
              <a:gd name="connsiteX192" fmla="*/ 321306 w 453596"/>
              <a:gd name="connsiteY192" fmla="*/ 782691 h 886362"/>
              <a:gd name="connsiteX193" fmla="*/ 326989 w 453596"/>
              <a:gd name="connsiteY193" fmla="*/ 782691 h 886362"/>
              <a:gd name="connsiteX194" fmla="*/ 326989 w 453596"/>
              <a:gd name="connsiteY194" fmla="*/ 775646 h 886362"/>
              <a:gd name="connsiteX195" fmla="*/ 324147 w 453596"/>
              <a:gd name="connsiteY195" fmla="*/ 772807 h 886362"/>
              <a:gd name="connsiteX196" fmla="*/ 321306 w 453596"/>
              <a:gd name="connsiteY196" fmla="*/ 774174 h 886362"/>
              <a:gd name="connsiteX197" fmla="*/ 315623 w 453596"/>
              <a:gd name="connsiteY197" fmla="*/ 774174 h 886362"/>
              <a:gd name="connsiteX198" fmla="*/ 315623 w 453596"/>
              <a:gd name="connsiteY198" fmla="*/ 771335 h 886362"/>
              <a:gd name="connsiteX199" fmla="*/ 322779 w 453596"/>
              <a:gd name="connsiteY199" fmla="*/ 768496 h 886362"/>
              <a:gd name="connsiteX200" fmla="*/ 324147 w 453596"/>
              <a:gd name="connsiteY200" fmla="*/ 765657 h 886362"/>
              <a:gd name="connsiteX201" fmla="*/ 324147 w 453596"/>
              <a:gd name="connsiteY201" fmla="*/ 759980 h 886362"/>
              <a:gd name="connsiteX202" fmla="*/ 331305 w 453596"/>
              <a:gd name="connsiteY202" fmla="*/ 761452 h 886362"/>
              <a:gd name="connsiteX203" fmla="*/ 346986 w 453596"/>
              <a:gd name="connsiteY203" fmla="*/ 771335 h 886362"/>
              <a:gd name="connsiteX204" fmla="*/ 348354 w 453596"/>
              <a:gd name="connsiteY204" fmla="*/ 774174 h 886362"/>
              <a:gd name="connsiteX205" fmla="*/ 361193 w 453596"/>
              <a:gd name="connsiteY205" fmla="*/ 771335 h 886362"/>
              <a:gd name="connsiteX206" fmla="*/ 364035 w 453596"/>
              <a:gd name="connsiteY206" fmla="*/ 769968 h 886362"/>
              <a:gd name="connsiteX207" fmla="*/ 379611 w 453596"/>
              <a:gd name="connsiteY207" fmla="*/ 758508 h 886362"/>
              <a:gd name="connsiteX208" fmla="*/ 393818 w 453596"/>
              <a:gd name="connsiteY208" fmla="*/ 745785 h 886362"/>
              <a:gd name="connsiteX209" fmla="*/ 402449 w 453596"/>
              <a:gd name="connsiteY209" fmla="*/ 742946 h 886362"/>
              <a:gd name="connsiteX210" fmla="*/ 436547 w 453596"/>
              <a:gd name="connsiteY210" fmla="*/ 721602 h 886362"/>
              <a:gd name="connsiteX211" fmla="*/ 439389 w 453596"/>
              <a:gd name="connsiteY211" fmla="*/ 718763 h 886362"/>
              <a:gd name="connsiteX212" fmla="*/ 446440 w 453596"/>
              <a:gd name="connsiteY212" fmla="*/ 701730 h 886362"/>
              <a:gd name="connsiteX213" fmla="*/ 447913 w 453596"/>
              <a:gd name="connsiteY213" fmla="*/ 697524 h 886362"/>
              <a:gd name="connsiteX214" fmla="*/ 443598 w 453596"/>
              <a:gd name="connsiteY214" fmla="*/ 691846 h 886362"/>
              <a:gd name="connsiteX215" fmla="*/ 442230 w 453596"/>
              <a:gd name="connsiteY215" fmla="*/ 647791 h 886362"/>
              <a:gd name="connsiteX216" fmla="*/ 453597 w 453596"/>
              <a:gd name="connsiteY216" fmla="*/ 627919 h 886362"/>
              <a:gd name="connsiteX217" fmla="*/ 452123 w 453596"/>
              <a:gd name="connsiteY217" fmla="*/ 623608 h 886362"/>
              <a:gd name="connsiteX218" fmla="*/ 446440 w 453596"/>
              <a:gd name="connsiteY218" fmla="*/ 615091 h 886362"/>
              <a:gd name="connsiteX219" fmla="*/ 445071 w 453596"/>
              <a:gd name="connsiteY219" fmla="*/ 612252 h 886362"/>
              <a:gd name="connsiteX220" fmla="*/ 442230 w 453596"/>
              <a:gd name="connsiteY220" fmla="*/ 602264 h 886362"/>
              <a:gd name="connsiteX221" fmla="*/ 437916 w 453596"/>
              <a:gd name="connsiteY221" fmla="*/ 583864 h 886362"/>
              <a:gd name="connsiteX222" fmla="*/ 436547 w 453596"/>
              <a:gd name="connsiteY222" fmla="*/ 571036 h 886362"/>
              <a:gd name="connsiteX223" fmla="*/ 437916 w 453596"/>
              <a:gd name="connsiteY223" fmla="*/ 568197 h 886362"/>
              <a:gd name="connsiteX224" fmla="*/ 422340 w 453596"/>
              <a:gd name="connsiteY224" fmla="*/ 518464 h 886362"/>
              <a:gd name="connsiteX225" fmla="*/ 418025 w 453596"/>
              <a:gd name="connsiteY225" fmla="*/ 511420 h 886362"/>
              <a:gd name="connsiteX226" fmla="*/ 396660 w 453596"/>
              <a:gd name="connsiteY226" fmla="*/ 470203 h 886362"/>
              <a:gd name="connsiteX227" fmla="*/ 392450 w 453596"/>
              <a:gd name="connsiteY227" fmla="*/ 468836 h 886362"/>
              <a:gd name="connsiteX228" fmla="*/ 388136 w 453596"/>
              <a:gd name="connsiteY228" fmla="*/ 463053 h 886362"/>
              <a:gd name="connsiteX229" fmla="*/ 369718 w 453596"/>
              <a:gd name="connsiteY229" fmla="*/ 440342 h 886362"/>
              <a:gd name="connsiteX230" fmla="*/ 365403 w 453596"/>
              <a:gd name="connsiteY230" fmla="*/ 430459 h 886362"/>
              <a:gd name="connsiteX231" fmla="*/ 356878 w 453596"/>
              <a:gd name="connsiteY231" fmla="*/ 421942 h 886362"/>
              <a:gd name="connsiteX232" fmla="*/ 352669 w 453596"/>
              <a:gd name="connsiteY232" fmla="*/ 421942 h 886362"/>
              <a:gd name="connsiteX233" fmla="*/ 346986 w 453596"/>
              <a:gd name="connsiteY233" fmla="*/ 423309 h 886362"/>
              <a:gd name="connsiteX234" fmla="*/ 344038 w 453596"/>
              <a:gd name="connsiteY234" fmla="*/ 419103 h 886362"/>
              <a:gd name="connsiteX235" fmla="*/ 328463 w 453596"/>
              <a:gd name="connsiteY235" fmla="*/ 404909 h 886362"/>
              <a:gd name="connsiteX236" fmla="*/ 325621 w 453596"/>
              <a:gd name="connsiteY236" fmla="*/ 402070 h 886362"/>
              <a:gd name="connsiteX237" fmla="*/ 314255 w 453596"/>
              <a:gd name="connsiteY237" fmla="*/ 392081 h 886362"/>
              <a:gd name="connsiteX238" fmla="*/ 308572 w 453596"/>
              <a:gd name="connsiteY238" fmla="*/ 386404 h 886362"/>
              <a:gd name="connsiteX239" fmla="*/ 304256 w 453596"/>
              <a:gd name="connsiteY239" fmla="*/ 380726 h 886362"/>
              <a:gd name="connsiteX240" fmla="*/ 292891 w 453596"/>
              <a:gd name="connsiteY240" fmla="*/ 369370 h 886362"/>
              <a:gd name="connsiteX241" fmla="*/ 285839 w 453596"/>
              <a:gd name="connsiteY241" fmla="*/ 363692 h 886362"/>
              <a:gd name="connsiteX242" fmla="*/ 282893 w 453596"/>
              <a:gd name="connsiteY242" fmla="*/ 360854 h 886362"/>
              <a:gd name="connsiteX243" fmla="*/ 278683 w 453596"/>
              <a:gd name="connsiteY243" fmla="*/ 358015 h 886362"/>
              <a:gd name="connsiteX244" fmla="*/ 275841 w 453596"/>
              <a:gd name="connsiteY244" fmla="*/ 353704 h 886362"/>
              <a:gd name="connsiteX245" fmla="*/ 265844 w 453596"/>
              <a:gd name="connsiteY245" fmla="*/ 339509 h 886362"/>
              <a:gd name="connsiteX246" fmla="*/ 264476 w 453596"/>
              <a:gd name="connsiteY246" fmla="*/ 336671 h 886362"/>
              <a:gd name="connsiteX247" fmla="*/ 263002 w 453596"/>
              <a:gd name="connsiteY247" fmla="*/ 323843 h 886362"/>
              <a:gd name="connsiteX248" fmla="*/ 260160 w 453596"/>
              <a:gd name="connsiteY248" fmla="*/ 318165 h 886362"/>
              <a:gd name="connsiteX249" fmla="*/ 248794 w 453596"/>
              <a:gd name="connsiteY249" fmla="*/ 308282 h 886362"/>
              <a:gd name="connsiteX250" fmla="*/ 243111 w 453596"/>
              <a:gd name="connsiteY250" fmla="*/ 305443 h 886362"/>
              <a:gd name="connsiteX251" fmla="*/ 238901 w 453596"/>
              <a:gd name="connsiteY251" fmla="*/ 302604 h 886362"/>
              <a:gd name="connsiteX252" fmla="*/ 227535 w 453596"/>
              <a:gd name="connsiteY252" fmla="*/ 291248 h 886362"/>
              <a:gd name="connsiteX253" fmla="*/ 224693 w 453596"/>
              <a:gd name="connsiteY253" fmla="*/ 288304 h 886362"/>
              <a:gd name="connsiteX254" fmla="*/ 211854 w 453596"/>
              <a:gd name="connsiteY254" fmla="*/ 268432 h 886362"/>
              <a:gd name="connsiteX255" fmla="*/ 209012 w 453596"/>
              <a:gd name="connsiteY255" fmla="*/ 262754 h 886362"/>
              <a:gd name="connsiteX256" fmla="*/ 211854 w 453596"/>
              <a:gd name="connsiteY256" fmla="*/ 257077 h 886362"/>
              <a:gd name="connsiteX257" fmla="*/ 214695 w 453596"/>
              <a:gd name="connsiteY257" fmla="*/ 255710 h 886362"/>
              <a:gd name="connsiteX258" fmla="*/ 217536 w 453596"/>
              <a:gd name="connsiteY258" fmla="*/ 245721 h 886362"/>
              <a:gd name="connsiteX259" fmla="*/ 214695 w 453596"/>
              <a:gd name="connsiteY259" fmla="*/ 228688 h 886362"/>
              <a:gd name="connsiteX260" fmla="*/ 214695 w 453596"/>
              <a:gd name="connsiteY260" fmla="*/ 225849 h 886362"/>
              <a:gd name="connsiteX261" fmla="*/ 214695 w 453596"/>
              <a:gd name="connsiteY261" fmla="*/ 221538 h 886362"/>
              <a:gd name="connsiteX262" fmla="*/ 218904 w 453596"/>
              <a:gd name="connsiteY262" fmla="*/ 205977 h 886362"/>
              <a:gd name="connsiteX263" fmla="*/ 223220 w 453596"/>
              <a:gd name="connsiteY263" fmla="*/ 203138 h 886362"/>
              <a:gd name="connsiteX264" fmla="*/ 227535 w 453596"/>
              <a:gd name="connsiteY264" fmla="*/ 204505 h 886362"/>
              <a:gd name="connsiteX265" fmla="*/ 230377 w 453596"/>
              <a:gd name="connsiteY265" fmla="*/ 203138 h 886362"/>
              <a:gd name="connsiteX266" fmla="*/ 245953 w 453596"/>
              <a:gd name="connsiteY266" fmla="*/ 187471 h 886362"/>
              <a:gd name="connsiteX267" fmla="*/ 247426 w 453596"/>
              <a:gd name="connsiteY267" fmla="*/ 186105 h 886362"/>
              <a:gd name="connsiteX268" fmla="*/ 248794 w 453596"/>
              <a:gd name="connsiteY268" fmla="*/ 181794 h 886362"/>
              <a:gd name="connsiteX269" fmla="*/ 247426 w 453596"/>
              <a:gd name="connsiteY269" fmla="*/ 176116 h 886362"/>
              <a:gd name="connsiteX270" fmla="*/ 245953 w 453596"/>
              <a:gd name="connsiteY270" fmla="*/ 170438 h 886362"/>
              <a:gd name="connsiteX271" fmla="*/ 248794 w 453596"/>
              <a:gd name="connsiteY271" fmla="*/ 164760 h 886362"/>
              <a:gd name="connsiteX272" fmla="*/ 251635 w 453596"/>
              <a:gd name="connsiteY272" fmla="*/ 161922 h 886362"/>
              <a:gd name="connsiteX273" fmla="*/ 251635 w 453596"/>
              <a:gd name="connsiteY273" fmla="*/ 146360 h 886362"/>
              <a:gd name="connsiteX274" fmla="*/ 268684 w 453596"/>
              <a:gd name="connsiteY274" fmla="*/ 144888 h 886362"/>
              <a:gd name="connsiteX275" fmla="*/ 273000 w 453596"/>
              <a:gd name="connsiteY275" fmla="*/ 146360 h 886362"/>
              <a:gd name="connsiteX276" fmla="*/ 282893 w 453596"/>
              <a:gd name="connsiteY276" fmla="*/ 140682 h 886362"/>
              <a:gd name="connsiteX277" fmla="*/ 280157 w 453596"/>
              <a:gd name="connsiteY277" fmla="*/ 130694 h 886362"/>
              <a:gd name="connsiteX278" fmla="*/ 280157 w 453596"/>
              <a:gd name="connsiteY278" fmla="*/ 127855 h 886362"/>
              <a:gd name="connsiteX279" fmla="*/ 282893 w 453596"/>
              <a:gd name="connsiteY279" fmla="*/ 123544 h 886362"/>
              <a:gd name="connsiteX280" fmla="*/ 285839 w 453596"/>
              <a:gd name="connsiteY280" fmla="*/ 123544 h 886362"/>
              <a:gd name="connsiteX281" fmla="*/ 290049 w 453596"/>
              <a:gd name="connsiteY281" fmla="*/ 125016 h 886362"/>
              <a:gd name="connsiteX282" fmla="*/ 298574 w 453596"/>
              <a:gd name="connsiteY282" fmla="*/ 117866 h 886362"/>
              <a:gd name="connsiteX283" fmla="*/ 302888 w 453596"/>
              <a:gd name="connsiteY283" fmla="*/ 112188 h 886362"/>
              <a:gd name="connsiteX284" fmla="*/ 304256 w 453596"/>
              <a:gd name="connsiteY284" fmla="*/ 110822 h 886362"/>
              <a:gd name="connsiteX285" fmla="*/ 305730 w 453596"/>
              <a:gd name="connsiteY285" fmla="*/ 110822 h 886362"/>
              <a:gd name="connsiteX286" fmla="*/ 307098 w 453596"/>
              <a:gd name="connsiteY286" fmla="*/ 115027 h 886362"/>
              <a:gd name="connsiteX287" fmla="*/ 312782 w 453596"/>
              <a:gd name="connsiteY287" fmla="*/ 115027 h 886362"/>
              <a:gd name="connsiteX288" fmla="*/ 312782 w 453596"/>
              <a:gd name="connsiteY288" fmla="*/ 112188 h 886362"/>
              <a:gd name="connsiteX289" fmla="*/ 309940 w 453596"/>
              <a:gd name="connsiteY289" fmla="*/ 109350 h 886362"/>
              <a:gd name="connsiteX290" fmla="*/ 298574 w 453596"/>
              <a:gd name="connsiteY290" fmla="*/ 102305 h 886362"/>
              <a:gd name="connsiteX291" fmla="*/ 295732 w 453596"/>
              <a:gd name="connsiteY291" fmla="*/ 105144 h 886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453596" h="886362">
                <a:moveTo>
                  <a:pt x="295732" y="105144"/>
                </a:moveTo>
                <a:lnTo>
                  <a:pt x="292891" y="106511"/>
                </a:lnTo>
                <a:lnTo>
                  <a:pt x="285839" y="107983"/>
                </a:lnTo>
                <a:lnTo>
                  <a:pt x="278683" y="106511"/>
                </a:lnTo>
                <a:lnTo>
                  <a:pt x="241743" y="83800"/>
                </a:lnTo>
                <a:lnTo>
                  <a:pt x="238901" y="80961"/>
                </a:lnTo>
                <a:lnTo>
                  <a:pt x="237427" y="75283"/>
                </a:lnTo>
                <a:lnTo>
                  <a:pt x="231744" y="62455"/>
                </a:lnTo>
                <a:lnTo>
                  <a:pt x="230377" y="45422"/>
                </a:lnTo>
                <a:lnTo>
                  <a:pt x="234586" y="42583"/>
                </a:lnTo>
                <a:lnTo>
                  <a:pt x="238901" y="35539"/>
                </a:lnTo>
                <a:lnTo>
                  <a:pt x="231744" y="31228"/>
                </a:lnTo>
                <a:lnTo>
                  <a:pt x="224693" y="28389"/>
                </a:lnTo>
                <a:lnTo>
                  <a:pt x="221852" y="27022"/>
                </a:lnTo>
                <a:lnTo>
                  <a:pt x="194805" y="24183"/>
                </a:lnTo>
                <a:lnTo>
                  <a:pt x="184806" y="24183"/>
                </a:lnTo>
                <a:lnTo>
                  <a:pt x="169230" y="12722"/>
                </a:lnTo>
                <a:lnTo>
                  <a:pt x="160705" y="5678"/>
                </a:lnTo>
                <a:lnTo>
                  <a:pt x="156391" y="0"/>
                </a:lnTo>
                <a:lnTo>
                  <a:pt x="153549" y="4206"/>
                </a:lnTo>
                <a:lnTo>
                  <a:pt x="143551" y="8517"/>
                </a:lnTo>
                <a:lnTo>
                  <a:pt x="136500" y="12722"/>
                </a:lnTo>
                <a:lnTo>
                  <a:pt x="132184" y="17033"/>
                </a:lnTo>
                <a:lnTo>
                  <a:pt x="135026" y="25550"/>
                </a:lnTo>
                <a:lnTo>
                  <a:pt x="133658" y="28389"/>
                </a:lnTo>
                <a:lnTo>
                  <a:pt x="130816" y="34067"/>
                </a:lnTo>
                <a:lnTo>
                  <a:pt x="112293" y="41216"/>
                </a:lnTo>
                <a:lnTo>
                  <a:pt x="106611" y="38378"/>
                </a:lnTo>
                <a:lnTo>
                  <a:pt x="105243" y="34067"/>
                </a:lnTo>
                <a:lnTo>
                  <a:pt x="98086" y="35539"/>
                </a:lnTo>
                <a:lnTo>
                  <a:pt x="95244" y="39744"/>
                </a:lnTo>
                <a:lnTo>
                  <a:pt x="95244" y="48261"/>
                </a:lnTo>
                <a:lnTo>
                  <a:pt x="95244" y="51100"/>
                </a:lnTo>
                <a:lnTo>
                  <a:pt x="93876" y="52572"/>
                </a:lnTo>
                <a:lnTo>
                  <a:pt x="75353" y="35539"/>
                </a:lnTo>
                <a:lnTo>
                  <a:pt x="63987" y="38378"/>
                </a:lnTo>
                <a:lnTo>
                  <a:pt x="51148" y="51100"/>
                </a:lnTo>
                <a:lnTo>
                  <a:pt x="46938" y="56778"/>
                </a:lnTo>
                <a:lnTo>
                  <a:pt x="39781" y="53939"/>
                </a:lnTo>
                <a:lnTo>
                  <a:pt x="36940" y="48261"/>
                </a:lnTo>
                <a:lnTo>
                  <a:pt x="14208" y="36906"/>
                </a:lnTo>
                <a:lnTo>
                  <a:pt x="12839" y="41216"/>
                </a:lnTo>
                <a:lnTo>
                  <a:pt x="12839" y="45422"/>
                </a:lnTo>
                <a:lnTo>
                  <a:pt x="5682" y="53939"/>
                </a:lnTo>
                <a:lnTo>
                  <a:pt x="0" y="59722"/>
                </a:lnTo>
                <a:lnTo>
                  <a:pt x="11366" y="70972"/>
                </a:lnTo>
                <a:lnTo>
                  <a:pt x="28415" y="86638"/>
                </a:lnTo>
                <a:lnTo>
                  <a:pt x="49780" y="97994"/>
                </a:lnTo>
                <a:lnTo>
                  <a:pt x="51148" y="107983"/>
                </a:lnTo>
                <a:lnTo>
                  <a:pt x="48306" y="116499"/>
                </a:lnTo>
                <a:lnTo>
                  <a:pt x="46938" y="126488"/>
                </a:lnTo>
                <a:lnTo>
                  <a:pt x="63987" y="149199"/>
                </a:lnTo>
                <a:lnTo>
                  <a:pt x="68197" y="152038"/>
                </a:lnTo>
                <a:lnTo>
                  <a:pt x="78195" y="154877"/>
                </a:lnTo>
                <a:lnTo>
                  <a:pt x="92402" y="159083"/>
                </a:lnTo>
                <a:lnTo>
                  <a:pt x="102401" y="150566"/>
                </a:lnTo>
                <a:lnTo>
                  <a:pt x="113767" y="143521"/>
                </a:lnTo>
                <a:lnTo>
                  <a:pt x="119450" y="146360"/>
                </a:lnTo>
                <a:lnTo>
                  <a:pt x="125134" y="149199"/>
                </a:lnTo>
                <a:lnTo>
                  <a:pt x="145024" y="164760"/>
                </a:lnTo>
                <a:lnTo>
                  <a:pt x="140710" y="171910"/>
                </a:lnTo>
                <a:lnTo>
                  <a:pt x="136500" y="171910"/>
                </a:lnTo>
                <a:lnTo>
                  <a:pt x="145024" y="177588"/>
                </a:lnTo>
                <a:lnTo>
                  <a:pt x="164915" y="191782"/>
                </a:lnTo>
                <a:lnTo>
                  <a:pt x="167757" y="197460"/>
                </a:lnTo>
                <a:lnTo>
                  <a:pt x="167757" y="201771"/>
                </a:lnTo>
                <a:lnTo>
                  <a:pt x="159233" y="217332"/>
                </a:lnTo>
                <a:lnTo>
                  <a:pt x="153549" y="225849"/>
                </a:lnTo>
                <a:lnTo>
                  <a:pt x="149339" y="225849"/>
                </a:lnTo>
                <a:lnTo>
                  <a:pt x="136500" y="223010"/>
                </a:lnTo>
                <a:lnTo>
                  <a:pt x="122292" y="220171"/>
                </a:lnTo>
                <a:lnTo>
                  <a:pt x="120819" y="223010"/>
                </a:lnTo>
                <a:lnTo>
                  <a:pt x="123660" y="227321"/>
                </a:lnTo>
                <a:lnTo>
                  <a:pt x="125134" y="234366"/>
                </a:lnTo>
                <a:lnTo>
                  <a:pt x="125134" y="237204"/>
                </a:lnTo>
                <a:lnTo>
                  <a:pt x="122292" y="237204"/>
                </a:lnTo>
                <a:lnTo>
                  <a:pt x="120819" y="238676"/>
                </a:lnTo>
                <a:lnTo>
                  <a:pt x="116609" y="244354"/>
                </a:lnTo>
                <a:lnTo>
                  <a:pt x="119450" y="244354"/>
                </a:lnTo>
                <a:lnTo>
                  <a:pt x="126501" y="247193"/>
                </a:lnTo>
                <a:lnTo>
                  <a:pt x="132184" y="250032"/>
                </a:lnTo>
                <a:lnTo>
                  <a:pt x="176282" y="277054"/>
                </a:lnTo>
                <a:lnTo>
                  <a:pt x="189121" y="285571"/>
                </a:lnTo>
                <a:lnTo>
                  <a:pt x="187648" y="291248"/>
                </a:lnTo>
                <a:lnTo>
                  <a:pt x="187648" y="295454"/>
                </a:lnTo>
                <a:lnTo>
                  <a:pt x="193331" y="302604"/>
                </a:lnTo>
                <a:lnTo>
                  <a:pt x="227535" y="340982"/>
                </a:lnTo>
                <a:lnTo>
                  <a:pt x="268684" y="382093"/>
                </a:lnTo>
                <a:lnTo>
                  <a:pt x="273000" y="383565"/>
                </a:lnTo>
                <a:lnTo>
                  <a:pt x="274473" y="382093"/>
                </a:lnTo>
                <a:lnTo>
                  <a:pt x="275841" y="387771"/>
                </a:lnTo>
                <a:lnTo>
                  <a:pt x="278683" y="403437"/>
                </a:lnTo>
                <a:lnTo>
                  <a:pt x="291522" y="414792"/>
                </a:lnTo>
                <a:lnTo>
                  <a:pt x="294364" y="409115"/>
                </a:lnTo>
                <a:lnTo>
                  <a:pt x="322779" y="437503"/>
                </a:lnTo>
                <a:lnTo>
                  <a:pt x="317097" y="448859"/>
                </a:lnTo>
                <a:lnTo>
                  <a:pt x="315623" y="453170"/>
                </a:lnTo>
                <a:lnTo>
                  <a:pt x="321306" y="461687"/>
                </a:lnTo>
                <a:lnTo>
                  <a:pt x="326989" y="467364"/>
                </a:lnTo>
                <a:lnTo>
                  <a:pt x="331305" y="471675"/>
                </a:lnTo>
                <a:lnTo>
                  <a:pt x="335514" y="473042"/>
                </a:lnTo>
                <a:lnTo>
                  <a:pt x="346986" y="484398"/>
                </a:lnTo>
                <a:lnTo>
                  <a:pt x="346986" y="487236"/>
                </a:lnTo>
                <a:lnTo>
                  <a:pt x="344038" y="497120"/>
                </a:lnTo>
                <a:lnTo>
                  <a:pt x="341197" y="514259"/>
                </a:lnTo>
                <a:lnTo>
                  <a:pt x="342670" y="518464"/>
                </a:lnTo>
                <a:lnTo>
                  <a:pt x="344038" y="521303"/>
                </a:lnTo>
                <a:lnTo>
                  <a:pt x="342670" y="528453"/>
                </a:lnTo>
                <a:lnTo>
                  <a:pt x="342670" y="531292"/>
                </a:lnTo>
                <a:lnTo>
                  <a:pt x="339829" y="535603"/>
                </a:lnTo>
                <a:lnTo>
                  <a:pt x="336987" y="544014"/>
                </a:lnTo>
                <a:lnTo>
                  <a:pt x="335514" y="554003"/>
                </a:lnTo>
                <a:lnTo>
                  <a:pt x="338355" y="559681"/>
                </a:lnTo>
                <a:lnTo>
                  <a:pt x="344038" y="565358"/>
                </a:lnTo>
                <a:lnTo>
                  <a:pt x="344038" y="572508"/>
                </a:lnTo>
                <a:lnTo>
                  <a:pt x="346986" y="575347"/>
                </a:lnTo>
                <a:lnTo>
                  <a:pt x="354037" y="588070"/>
                </a:lnTo>
                <a:lnTo>
                  <a:pt x="355510" y="598058"/>
                </a:lnTo>
                <a:lnTo>
                  <a:pt x="349827" y="619402"/>
                </a:lnTo>
                <a:lnTo>
                  <a:pt x="351196" y="623608"/>
                </a:lnTo>
                <a:lnTo>
                  <a:pt x="352669" y="627919"/>
                </a:lnTo>
                <a:lnTo>
                  <a:pt x="355510" y="632125"/>
                </a:lnTo>
                <a:lnTo>
                  <a:pt x="358351" y="644952"/>
                </a:lnTo>
                <a:lnTo>
                  <a:pt x="358351" y="651997"/>
                </a:lnTo>
                <a:lnTo>
                  <a:pt x="356878" y="659147"/>
                </a:lnTo>
                <a:lnTo>
                  <a:pt x="352669" y="664824"/>
                </a:lnTo>
                <a:lnTo>
                  <a:pt x="326989" y="676180"/>
                </a:lnTo>
                <a:lnTo>
                  <a:pt x="311413" y="681858"/>
                </a:lnTo>
                <a:lnTo>
                  <a:pt x="302888" y="687536"/>
                </a:lnTo>
                <a:lnTo>
                  <a:pt x="302888" y="700363"/>
                </a:lnTo>
                <a:lnTo>
                  <a:pt x="284365" y="694685"/>
                </a:lnTo>
                <a:lnTo>
                  <a:pt x="271526" y="700363"/>
                </a:lnTo>
                <a:lnTo>
                  <a:pt x="270158" y="704569"/>
                </a:lnTo>
                <a:lnTo>
                  <a:pt x="274473" y="715924"/>
                </a:lnTo>
                <a:lnTo>
                  <a:pt x="274473" y="721602"/>
                </a:lnTo>
                <a:lnTo>
                  <a:pt x="277315" y="727280"/>
                </a:lnTo>
                <a:lnTo>
                  <a:pt x="288681" y="734430"/>
                </a:lnTo>
                <a:lnTo>
                  <a:pt x="294364" y="741474"/>
                </a:lnTo>
                <a:lnTo>
                  <a:pt x="294364" y="754302"/>
                </a:lnTo>
                <a:lnTo>
                  <a:pt x="287207" y="751463"/>
                </a:lnTo>
                <a:lnTo>
                  <a:pt x="275841" y="745785"/>
                </a:lnTo>
                <a:lnTo>
                  <a:pt x="270158" y="738635"/>
                </a:lnTo>
                <a:lnTo>
                  <a:pt x="243111" y="747257"/>
                </a:lnTo>
                <a:lnTo>
                  <a:pt x="234586" y="752935"/>
                </a:lnTo>
                <a:lnTo>
                  <a:pt x="230377" y="761452"/>
                </a:lnTo>
                <a:lnTo>
                  <a:pt x="226062" y="768496"/>
                </a:lnTo>
                <a:lnTo>
                  <a:pt x="220378" y="768496"/>
                </a:lnTo>
                <a:lnTo>
                  <a:pt x="209012" y="772807"/>
                </a:lnTo>
                <a:lnTo>
                  <a:pt x="203329" y="774174"/>
                </a:lnTo>
                <a:lnTo>
                  <a:pt x="211854" y="784163"/>
                </a:lnTo>
                <a:lnTo>
                  <a:pt x="217536" y="788368"/>
                </a:lnTo>
                <a:lnTo>
                  <a:pt x="231744" y="792679"/>
                </a:lnTo>
                <a:lnTo>
                  <a:pt x="236059" y="804035"/>
                </a:lnTo>
                <a:lnTo>
                  <a:pt x="228903" y="812552"/>
                </a:lnTo>
                <a:lnTo>
                  <a:pt x="228903" y="819596"/>
                </a:lnTo>
                <a:lnTo>
                  <a:pt x="227535" y="826746"/>
                </a:lnTo>
                <a:lnTo>
                  <a:pt x="227535" y="848090"/>
                </a:lnTo>
                <a:lnTo>
                  <a:pt x="228903" y="870801"/>
                </a:lnTo>
                <a:lnTo>
                  <a:pt x="224693" y="883524"/>
                </a:lnTo>
                <a:lnTo>
                  <a:pt x="231744" y="886363"/>
                </a:lnTo>
                <a:lnTo>
                  <a:pt x="241743" y="883524"/>
                </a:lnTo>
                <a:lnTo>
                  <a:pt x="245953" y="882157"/>
                </a:lnTo>
                <a:lnTo>
                  <a:pt x="255950" y="872168"/>
                </a:lnTo>
                <a:lnTo>
                  <a:pt x="257318" y="869329"/>
                </a:lnTo>
                <a:lnTo>
                  <a:pt x="258792" y="862285"/>
                </a:lnTo>
                <a:lnTo>
                  <a:pt x="260160" y="859446"/>
                </a:lnTo>
                <a:lnTo>
                  <a:pt x="261634" y="856607"/>
                </a:lnTo>
                <a:lnTo>
                  <a:pt x="265844" y="852296"/>
                </a:lnTo>
                <a:lnTo>
                  <a:pt x="284365" y="843779"/>
                </a:lnTo>
                <a:lnTo>
                  <a:pt x="299942" y="836630"/>
                </a:lnTo>
                <a:lnTo>
                  <a:pt x="298574" y="835263"/>
                </a:lnTo>
                <a:lnTo>
                  <a:pt x="299942" y="829585"/>
                </a:lnTo>
                <a:lnTo>
                  <a:pt x="298574" y="826746"/>
                </a:lnTo>
                <a:lnTo>
                  <a:pt x="291522" y="815390"/>
                </a:lnTo>
                <a:lnTo>
                  <a:pt x="290049" y="811185"/>
                </a:lnTo>
                <a:lnTo>
                  <a:pt x="298574" y="818229"/>
                </a:lnTo>
                <a:lnTo>
                  <a:pt x="301416" y="822435"/>
                </a:lnTo>
                <a:lnTo>
                  <a:pt x="309940" y="828218"/>
                </a:lnTo>
                <a:lnTo>
                  <a:pt x="315623" y="825379"/>
                </a:lnTo>
                <a:lnTo>
                  <a:pt x="318465" y="819596"/>
                </a:lnTo>
                <a:lnTo>
                  <a:pt x="318465" y="815390"/>
                </a:lnTo>
                <a:lnTo>
                  <a:pt x="314255" y="811185"/>
                </a:lnTo>
                <a:lnTo>
                  <a:pt x="307098" y="801196"/>
                </a:lnTo>
                <a:lnTo>
                  <a:pt x="312782" y="805402"/>
                </a:lnTo>
                <a:lnTo>
                  <a:pt x="315623" y="808241"/>
                </a:lnTo>
                <a:lnTo>
                  <a:pt x="319937" y="811185"/>
                </a:lnTo>
                <a:lnTo>
                  <a:pt x="322779" y="808241"/>
                </a:lnTo>
                <a:lnTo>
                  <a:pt x="318465" y="801196"/>
                </a:lnTo>
                <a:lnTo>
                  <a:pt x="321306" y="801196"/>
                </a:lnTo>
                <a:lnTo>
                  <a:pt x="328463" y="794046"/>
                </a:lnTo>
                <a:lnTo>
                  <a:pt x="326989" y="789840"/>
                </a:lnTo>
                <a:lnTo>
                  <a:pt x="315623" y="782691"/>
                </a:lnTo>
                <a:lnTo>
                  <a:pt x="321306" y="782691"/>
                </a:lnTo>
                <a:lnTo>
                  <a:pt x="326989" y="782691"/>
                </a:lnTo>
                <a:lnTo>
                  <a:pt x="326989" y="775646"/>
                </a:lnTo>
                <a:lnTo>
                  <a:pt x="324147" y="772807"/>
                </a:lnTo>
                <a:lnTo>
                  <a:pt x="321306" y="774174"/>
                </a:lnTo>
                <a:lnTo>
                  <a:pt x="315623" y="774174"/>
                </a:lnTo>
                <a:lnTo>
                  <a:pt x="315623" y="771335"/>
                </a:lnTo>
                <a:lnTo>
                  <a:pt x="322779" y="768496"/>
                </a:lnTo>
                <a:lnTo>
                  <a:pt x="324147" y="765657"/>
                </a:lnTo>
                <a:lnTo>
                  <a:pt x="324147" y="759980"/>
                </a:lnTo>
                <a:lnTo>
                  <a:pt x="331305" y="761452"/>
                </a:lnTo>
                <a:lnTo>
                  <a:pt x="346986" y="771335"/>
                </a:lnTo>
                <a:lnTo>
                  <a:pt x="348354" y="774174"/>
                </a:lnTo>
                <a:lnTo>
                  <a:pt x="361193" y="771335"/>
                </a:lnTo>
                <a:lnTo>
                  <a:pt x="364035" y="769968"/>
                </a:lnTo>
                <a:lnTo>
                  <a:pt x="379611" y="758508"/>
                </a:lnTo>
                <a:lnTo>
                  <a:pt x="393818" y="745785"/>
                </a:lnTo>
                <a:lnTo>
                  <a:pt x="402449" y="742946"/>
                </a:lnTo>
                <a:lnTo>
                  <a:pt x="436547" y="721602"/>
                </a:lnTo>
                <a:lnTo>
                  <a:pt x="439389" y="718763"/>
                </a:lnTo>
                <a:lnTo>
                  <a:pt x="446440" y="701730"/>
                </a:lnTo>
                <a:lnTo>
                  <a:pt x="447913" y="697524"/>
                </a:lnTo>
                <a:lnTo>
                  <a:pt x="443598" y="691846"/>
                </a:lnTo>
                <a:lnTo>
                  <a:pt x="442230" y="647791"/>
                </a:lnTo>
                <a:lnTo>
                  <a:pt x="453597" y="627919"/>
                </a:lnTo>
                <a:lnTo>
                  <a:pt x="452123" y="623608"/>
                </a:lnTo>
                <a:lnTo>
                  <a:pt x="446440" y="615091"/>
                </a:lnTo>
                <a:lnTo>
                  <a:pt x="445071" y="612252"/>
                </a:lnTo>
                <a:lnTo>
                  <a:pt x="442230" y="602264"/>
                </a:lnTo>
                <a:lnTo>
                  <a:pt x="437916" y="583864"/>
                </a:lnTo>
                <a:lnTo>
                  <a:pt x="436547" y="571036"/>
                </a:lnTo>
                <a:lnTo>
                  <a:pt x="437916" y="568197"/>
                </a:lnTo>
                <a:lnTo>
                  <a:pt x="422340" y="518464"/>
                </a:lnTo>
                <a:lnTo>
                  <a:pt x="418025" y="511420"/>
                </a:lnTo>
                <a:lnTo>
                  <a:pt x="396660" y="470203"/>
                </a:lnTo>
                <a:lnTo>
                  <a:pt x="392450" y="468836"/>
                </a:lnTo>
                <a:lnTo>
                  <a:pt x="388136" y="463053"/>
                </a:lnTo>
                <a:lnTo>
                  <a:pt x="369718" y="440342"/>
                </a:lnTo>
                <a:lnTo>
                  <a:pt x="365403" y="430459"/>
                </a:lnTo>
                <a:lnTo>
                  <a:pt x="356878" y="421942"/>
                </a:lnTo>
                <a:lnTo>
                  <a:pt x="352669" y="421942"/>
                </a:lnTo>
                <a:lnTo>
                  <a:pt x="346986" y="423309"/>
                </a:lnTo>
                <a:lnTo>
                  <a:pt x="344038" y="419103"/>
                </a:lnTo>
                <a:lnTo>
                  <a:pt x="328463" y="404909"/>
                </a:lnTo>
                <a:lnTo>
                  <a:pt x="325621" y="402070"/>
                </a:lnTo>
                <a:lnTo>
                  <a:pt x="314255" y="392081"/>
                </a:lnTo>
                <a:lnTo>
                  <a:pt x="308572" y="386404"/>
                </a:lnTo>
                <a:lnTo>
                  <a:pt x="304256" y="380726"/>
                </a:lnTo>
                <a:lnTo>
                  <a:pt x="292891" y="369370"/>
                </a:lnTo>
                <a:lnTo>
                  <a:pt x="285839" y="363692"/>
                </a:lnTo>
                <a:lnTo>
                  <a:pt x="282893" y="360854"/>
                </a:lnTo>
                <a:lnTo>
                  <a:pt x="278683" y="358015"/>
                </a:lnTo>
                <a:lnTo>
                  <a:pt x="275841" y="353704"/>
                </a:lnTo>
                <a:lnTo>
                  <a:pt x="265844" y="339509"/>
                </a:lnTo>
                <a:lnTo>
                  <a:pt x="264476" y="336671"/>
                </a:lnTo>
                <a:lnTo>
                  <a:pt x="263002" y="323843"/>
                </a:lnTo>
                <a:lnTo>
                  <a:pt x="260160" y="318165"/>
                </a:lnTo>
                <a:lnTo>
                  <a:pt x="248794" y="308282"/>
                </a:lnTo>
                <a:lnTo>
                  <a:pt x="243111" y="305443"/>
                </a:lnTo>
                <a:lnTo>
                  <a:pt x="238901" y="302604"/>
                </a:lnTo>
                <a:lnTo>
                  <a:pt x="227535" y="291248"/>
                </a:lnTo>
                <a:lnTo>
                  <a:pt x="224693" y="288304"/>
                </a:lnTo>
                <a:lnTo>
                  <a:pt x="211854" y="268432"/>
                </a:lnTo>
                <a:lnTo>
                  <a:pt x="209012" y="262754"/>
                </a:lnTo>
                <a:lnTo>
                  <a:pt x="211854" y="257077"/>
                </a:lnTo>
                <a:lnTo>
                  <a:pt x="214695" y="255710"/>
                </a:lnTo>
                <a:lnTo>
                  <a:pt x="217536" y="245721"/>
                </a:lnTo>
                <a:lnTo>
                  <a:pt x="214695" y="228688"/>
                </a:lnTo>
                <a:lnTo>
                  <a:pt x="214695" y="225849"/>
                </a:lnTo>
                <a:lnTo>
                  <a:pt x="214695" y="221538"/>
                </a:lnTo>
                <a:lnTo>
                  <a:pt x="218904" y="205977"/>
                </a:lnTo>
                <a:lnTo>
                  <a:pt x="223220" y="203138"/>
                </a:lnTo>
                <a:lnTo>
                  <a:pt x="227535" y="204505"/>
                </a:lnTo>
                <a:lnTo>
                  <a:pt x="230377" y="203138"/>
                </a:lnTo>
                <a:lnTo>
                  <a:pt x="245953" y="187471"/>
                </a:lnTo>
                <a:lnTo>
                  <a:pt x="247426" y="186105"/>
                </a:lnTo>
                <a:lnTo>
                  <a:pt x="248794" y="181794"/>
                </a:lnTo>
                <a:lnTo>
                  <a:pt x="247426" y="176116"/>
                </a:lnTo>
                <a:lnTo>
                  <a:pt x="245953" y="170438"/>
                </a:lnTo>
                <a:lnTo>
                  <a:pt x="248794" y="164760"/>
                </a:lnTo>
                <a:lnTo>
                  <a:pt x="251635" y="161922"/>
                </a:lnTo>
                <a:lnTo>
                  <a:pt x="251635" y="146360"/>
                </a:lnTo>
                <a:lnTo>
                  <a:pt x="268684" y="144888"/>
                </a:lnTo>
                <a:lnTo>
                  <a:pt x="273000" y="146360"/>
                </a:lnTo>
                <a:lnTo>
                  <a:pt x="282893" y="140682"/>
                </a:lnTo>
                <a:lnTo>
                  <a:pt x="280157" y="130694"/>
                </a:lnTo>
                <a:lnTo>
                  <a:pt x="280157" y="127855"/>
                </a:lnTo>
                <a:lnTo>
                  <a:pt x="282893" y="123544"/>
                </a:lnTo>
                <a:lnTo>
                  <a:pt x="285839" y="123544"/>
                </a:lnTo>
                <a:lnTo>
                  <a:pt x="290049" y="125016"/>
                </a:lnTo>
                <a:lnTo>
                  <a:pt x="298574" y="117866"/>
                </a:lnTo>
                <a:lnTo>
                  <a:pt x="302888" y="112188"/>
                </a:lnTo>
                <a:lnTo>
                  <a:pt x="304256" y="110822"/>
                </a:lnTo>
                <a:lnTo>
                  <a:pt x="305730" y="110822"/>
                </a:lnTo>
                <a:lnTo>
                  <a:pt x="307098" y="115027"/>
                </a:lnTo>
                <a:lnTo>
                  <a:pt x="312782" y="115027"/>
                </a:lnTo>
                <a:lnTo>
                  <a:pt x="312782" y="112188"/>
                </a:lnTo>
                <a:lnTo>
                  <a:pt x="309940" y="109350"/>
                </a:lnTo>
                <a:lnTo>
                  <a:pt x="298574" y="102305"/>
                </a:lnTo>
                <a:lnTo>
                  <a:pt x="295732" y="105144"/>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nvGrpSpPr>
          <p:cNvPr id="34" name="Gruppieren 291">
            <a:extLst>
              <a:ext uri="{FF2B5EF4-FFF2-40B4-BE49-F238E27FC236}">
                <a16:creationId xmlns:a16="http://schemas.microsoft.com/office/drawing/2014/main" id="{FAA7489F-69AF-86B7-235B-FAD224E8F01F}"/>
              </a:ext>
            </a:extLst>
          </p:cNvPr>
          <p:cNvGrpSpPr/>
          <p:nvPr/>
        </p:nvGrpSpPr>
        <p:grpSpPr>
          <a:xfrm>
            <a:off x="8115951" y="2701632"/>
            <a:ext cx="460616" cy="180999"/>
            <a:chOff x="12655402" y="3539746"/>
            <a:chExt cx="932767" cy="366531"/>
          </a:xfrm>
          <a:solidFill>
            <a:schemeClr val="tx2"/>
          </a:solidFill>
        </p:grpSpPr>
        <p:sp>
          <p:nvSpPr>
            <p:cNvPr id="35" name="Freihandform 292">
              <a:extLst>
                <a:ext uri="{FF2B5EF4-FFF2-40B4-BE49-F238E27FC236}">
                  <a16:creationId xmlns:a16="http://schemas.microsoft.com/office/drawing/2014/main" id="{DDD0C7B0-1AC2-0747-0F57-18A22E02A023}"/>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36" name="Freihandform 293">
              <a:extLst>
                <a:ext uri="{FF2B5EF4-FFF2-40B4-BE49-F238E27FC236}">
                  <a16:creationId xmlns:a16="http://schemas.microsoft.com/office/drawing/2014/main" id="{98472047-0D1A-ECA0-7101-9423A2E9A536}"/>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sp>
        <p:nvSpPr>
          <p:cNvPr id="37" name="Freihandform 294">
            <a:extLst>
              <a:ext uri="{FF2B5EF4-FFF2-40B4-BE49-F238E27FC236}">
                <a16:creationId xmlns:a16="http://schemas.microsoft.com/office/drawing/2014/main" id="{2CA6AC61-85CB-A58F-7CD9-259F40AC97F2}"/>
              </a:ext>
            </a:extLst>
          </p:cNvPr>
          <p:cNvSpPr/>
          <p:nvPr/>
        </p:nvSpPr>
        <p:spPr>
          <a:xfrm>
            <a:off x="9219681" y="2898865"/>
            <a:ext cx="721093" cy="810239"/>
          </a:xfrm>
          <a:custGeom>
            <a:avLst/>
            <a:gdLst>
              <a:gd name="connsiteX0" fmla="*/ 1077792 w 1460245"/>
              <a:gd name="connsiteY0" fmla="*/ 762819 h 1640769"/>
              <a:gd name="connsiteX1" fmla="*/ 1073583 w 1460245"/>
              <a:gd name="connsiteY1" fmla="*/ 741579 h 1640769"/>
              <a:gd name="connsiteX2" fmla="*/ 1062217 w 1460245"/>
              <a:gd name="connsiteY2" fmla="*/ 720235 h 1640769"/>
              <a:gd name="connsiteX3" fmla="*/ 1052219 w 1460245"/>
              <a:gd name="connsiteY3" fmla="*/ 711719 h 1640769"/>
              <a:gd name="connsiteX4" fmla="*/ 1050745 w 1460245"/>
              <a:gd name="connsiteY4" fmla="*/ 706041 h 1640769"/>
              <a:gd name="connsiteX5" fmla="*/ 1050745 w 1460245"/>
              <a:gd name="connsiteY5" fmla="*/ 697524 h 1640769"/>
              <a:gd name="connsiteX6" fmla="*/ 1057901 w 1460245"/>
              <a:gd name="connsiteY6" fmla="*/ 691846 h 1640769"/>
              <a:gd name="connsiteX7" fmla="*/ 1055060 w 1460245"/>
              <a:gd name="connsiteY7" fmla="*/ 681858 h 1640769"/>
              <a:gd name="connsiteX8" fmla="*/ 1056533 w 1460245"/>
              <a:gd name="connsiteY8" fmla="*/ 677652 h 1640769"/>
              <a:gd name="connsiteX9" fmla="*/ 1053587 w 1460245"/>
              <a:gd name="connsiteY9" fmla="*/ 671869 h 1640769"/>
              <a:gd name="connsiteX10" fmla="*/ 1049377 w 1460245"/>
              <a:gd name="connsiteY10" fmla="*/ 671869 h 1640769"/>
              <a:gd name="connsiteX11" fmla="*/ 1042220 w 1460245"/>
              <a:gd name="connsiteY11" fmla="*/ 670502 h 1640769"/>
              <a:gd name="connsiteX12" fmla="*/ 1025171 w 1460245"/>
              <a:gd name="connsiteY12" fmla="*/ 660619 h 1640769"/>
              <a:gd name="connsiteX13" fmla="*/ 1020962 w 1460245"/>
              <a:gd name="connsiteY13" fmla="*/ 654941 h 1640769"/>
              <a:gd name="connsiteX14" fmla="*/ 1019488 w 1460245"/>
              <a:gd name="connsiteY14" fmla="*/ 651997 h 1640769"/>
              <a:gd name="connsiteX15" fmla="*/ 1016646 w 1460245"/>
              <a:gd name="connsiteY15" fmla="*/ 649158 h 1640769"/>
              <a:gd name="connsiteX16" fmla="*/ 1020962 w 1460245"/>
              <a:gd name="connsiteY16" fmla="*/ 639275 h 1640769"/>
              <a:gd name="connsiteX17" fmla="*/ 1033696 w 1460245"/>
              <a:gd name="connsiteY17" fmla="*/ 625080 h 1640769"/>
              <a:gd name="connsiteX18" fmla="*/ 1049377 w 1460245"/>
              <a:gd name="connsiteY18" fmla="*/ 619402 h 1640769"/>
              <a:gd name="connsiteX19" fmla="*/ 1057901 w 1460245"/>
              <a:gd name="connsiteY19" fmla="*/ 619402 h 1640769"/>
              <a:gd name="connsiteX20" fmla="*/ 1060743 w 1460245"/>
              <a:gd name="connsiteY20" fmla="*/ 613725 h 1640769"/>
              <a:gd name="connsiteX21" fmla="*/ 1050745 w 1460245"/>
              <a:gd name="connsiteY21" fmla="*/ 603736 h 1640769"/>
              <a:gd name="connsiteX22" fmla="*/ 1043694 w 1460245"/>
              <a:gd name="connsiteY22" fmla="*/ 600897 h 1640769"/>
              <a:gd name="connsiteX23" fmla="*/ 1010963 w 1460245"/>
              <a:gd name="connsiteY23" fmla="*/ 582497 h 1640769"/>
              <a:gd name="connsiteX24" fmla="*/ 1009595 w 1460245"/>
              <a:gd name="connsiteY24" fmla="*/ 579658 h 1640769"/>
              <a:gd name="connsiteX25" fmla="*/ 1008122 w 1460245"/>
              <a:gd name="connsiteY25" fmla="*/ 575347 h 1640769"/>
              <a:gd name="connsiteX26" fmla="*/ 1009595 w 1460245"/>
              <a:gd name="connsiteY26" fmla="*/ 562520 h 1640769"/>
              <a:gd name="connsiteX27" fmla="*/ 1016646 w 1460245"/>
              <a:gd name="connsiteY27" fmla="*/ 539808 h 1640769"/>
              <a:gd name="connsiteX28" fmla="*/ 1018120 w 1460245"/>
              <a:gd name="connsiteY28" fmla="*/ 536970 h 1640769"/>
              <a:gd name="connsiteX29" fmla="*/ 1026645 w 1460245"/>
              <a:gd name="connsiteY29" fmla="*/ 542647 h 1640769"/>
              <a:gd name="connsiteX30" fmla="*/ 1038011 w 1460245"/>
              <a:gd name="connsiteY30" fmla="*/ 551164 h 1640769"/>
              <a:gd name="connsiteX31" fmla="*/ 1047904 w 1460245"/>
              <a:gd name="connsiteY31" fmla="*/ 555475 h 1640769"/>
              <a:gd name="connsiteX32" fmla="*/ 1050745 w 1460245"/>
              <a:gd name="connsiteY32" fmla="*/ 555475 h 1640769"/>
              <a:gd name="connsiteX33" fmla="*/ 1070636 w 1460245"/>
              <a:gd name="connsiteY33" fmla="*/ 569669 h 1640769"/>
              <a:gd name="connsiteX34" fmla="*/ 1080634 w 1460245"/>
              <a:gd name="connsiteY34" fmla="*/ 569669 h 1640769"/>
              <a:gd name="connsiteX35" fmla="*/ 1083475 w 1460245"/>
              <a:gd name="connsiteY35" fmla="*/ 563992 h 1640769"/>
              <a:gd name="connsiteX36" fmla="*/ 1082108 w 1460245"/>
              <a:gd name="connsiteY36" fmla="*/ 559681 h 1640769"/>
              <a:gd name="connsiteX37" fmla="*/ 1084949 w 1460245"/>
              <a:gd name="connsiteY37" fmla="*/ 556842 h 1640769"/>
              <a:gd name="connsiteX38" fmla="*/ 1089159 w 1460245"/>
              <a:gd name="connsiteY38" fmla="*/ 561153 h 1640769"/>
              <a:gd name="connsiteX39" fmla="*/ 1097684 w 1460245"/>
              <a:gd name="connsiteY39" fmla="*/ 573875 h 1640769"/>
              <a:gd name="connsiteX40" fmla="*/ 1100525 w 1460245"/>
              <a:gd name="connsiteY40" fmla="*/ 592380 h 1640769"/>
              <a:gd name="connsiteX41" fmla="*/ 1101998 w 1460245"/>
              <a:gd name="connsiteY41" fmla="*/ 600897 h 1640769"/>
              <a:gd name="connsiteX42" fmla="*/ 1100525 w 1460245"/>
              <a:gd name="connsiteY42" fmla="*/ 606575 h 1640769"/>
              <a:gd name="connsiteX43" fmla="*/ 1103366 w 1460245"/>
              <a:gd name="connsiteY43" fmla="*/ 612253 h 1640769"/>
              <a:gd name="connsiteX44" fmla="*/ 1130414 w 1460245"/>
              <a:gd name="connsiteY44" fmla="*/ 619402 h 1640769"/>
              <a:gd name="connsiteX45" fmla="*/ 1136097 w 1460245"/>
              <a:gd name="connsiteY45" fmla="*/ 619402 h 1640769"/>
              <a:gd name="connsiteX46" fmla="*/ 1155988 w 1460245"/>
              <a:gd name="connsiteY46" fmla="*/ 620769 h 1640769"/>
              <a:gd name="connsiteX47" fmla="*/ 1200085 w 1460245"/>
              <a:gd name="connsiteY47" fmla="*/ 619402 h 1640769"/>
              <a:gd name="connsiteX48" fmla="*/ 1211451 w 1460245"/>
              <a:gd name="connsiteY48" fmla="*/ 617930 h 1640769"/>
              <a:gd name="connsiteX49" fmla="*/ 1217134 w 1460245"/>
              <a:gd name="connsiteY49" fmla="*/ 617930 h 1640769"/>
              <a:gd name="connsiteX50" fmla="*/ 1219976 w 1460245"/>
              <a:gd name="connsiteY50" fmla="*/ 619402 h 1640769"/>
              <a:gd name="connsiteX51" fmla="*/ 1237025 w 1460245"/>
              <a:gd name="connsiteY51" fmla="*/ 626447 h 1640769"/>
              <a:gd name="connsiteX52" fmla="*/ 1238499 w 1460245"/>
              <a:gd name="connsiteY52" fmla="*/ 630758 h 1640769"/>
              <a:gd name="connsiteX53" fmla="*/ 1242708 w 1460245"/>
              <a:gd name="connsiteY53" fmla="*/ 636436 h 1640769"/>
              <a:gd name="connsiteX54" fmla="*/ 1237025 w 1460245"/>
              <a:gd name="connsiteY54" fmla="*/ 637908 h 1640769"/>
              <a:gd name="connsiteX55" fmla="*/ 1231342 w 1460245"/>
              <a:gd name="connsiteY55" fmla="*/ 644952 h 1640769"/>
              <a:gd name="connsiteX56" fmla="*/ 1229974 w 1460245"/>
              <a:gd name="connsiteY56" fmla="*/ 654941 h 1640769"/>
              <a:gd name="connsiteX57" fmla="*/ 1228500 w 1460245"/>
              <a:gd name="connsiteY57" fmla="*/ 664824 h 1640769"/>
              <a:gd name="connsiteX58" fmla="*/ 1221449 w 1460245"/>
              <a:gd name="connsiteY58" fmla="*/ 670502 h 1640769"/>
              <a:gd name="connsiteX59" fmla="*/ 1219976 w 1460245"/>
              <a:gd name="connsiteY59" fmla="*/ 667663 h 1640769"/>
              <a:gd name="connsiteX60" fmla="*/ 1219976 w 1460245"/>
              <a:gd name="connsiteY60" fmla="*/ 673341 h 1640769"/>
              <a:gd name="connsiteX61" fmla="*/ 1218608 w 1460245"/>
              <a:gd name="connsiteY61" fmla="*/ 679019 h 1640769"/>
              <a:gd name="connsiteX62" fmla="*/ 1201558 w 1460245"/>
              <a:gd name="connsiteY62" fmla="*/ 683330 h 1640769"/>
              <a:gd name="connsiteX63" fmla="*/ 1197244 w 1460245"/>
              <a:gd name="connsiteY63" fmla="*/ 683330 h 1640769"/>
              <a:gd name="connsiteX64" fmla="*/ 1192928 w 1460245"/>
              <a:gd name="connsiteY64" fmla="*/ 683330 h 1640769"/>
              <a:gd name="connsiteX65" fmla="*/ 1187245 w 1460245"/>
              <a:gd name="connsiteY65" fmla="*/ 690374 h 1640769"/>
              <a:gd name="connsiteX66" fmla="*/ 1187245 w 1460245"/>
              <a:gd name="connsiteY66" fmla="*/ 694685 h 1640769"/>
              <a:gd name="connsiteX67" fmla="*/ 1184404 w 1460245"/>
              <a:gd name="connsiteY67" fmla="*/ 704569 h 1640769"/>
              <a:gd name="connsiteX68" fmla="*/ 1184404 w 1460245"/>
              <a:gd name="connsiteY68" fmla="*/ 710352 h 1640769"/>
              <a:gd name="connsiteX69" fmla="*/ 1188718 w 1460245"/>
              <a:gd name="connsiteY69" fmla="*/ 717396 h 1640769"/>
              <a:gd name="connsiteX70" fmla="*/ 1194402 w 1460245"/>
              <a:gd name="connsiteY70" fmla="*/ 731591 h 1640769"/>
              <a:gd name="connsiteX71" fmla="*/ 1210083 w 1460245"/>
              <a:gd name="connsiteY71" fmla="*/ 750096 h 1640769"/>
              <a:gd name="connsiteX72" fmla="*/ 1214293 w 1460245"/>
              <a:gd name="connsiteY72" fmla="*/ 752935 h 1640769"/>
              <a:gd name="connsiteX73" fmla="*/ 1218608 w 1460245"/>
              <a:gd name="connsiteY73" fmla="*/ 748624 h 1640769"/>
              <a:gd name="connsiteX74" fmla="*/ 1221449 w 1460245"/>
              <a:gd name="connsiteY74" fmla="*/ 747257 h 1640769"/>
              <a:gd name="connsiteX75" fmla="*/ 1222818 w 1460245"/>
              <a:gd name="connsiteY75" fmla="*/ 742946 h 1640769"/>
              <a:gd name="connsiteX76" fmla="*/ 1221449 w 1460245"/>
              <a:gd name="connsiteY76" fmla="*/ 738741 h 1640769"/>
              <a:gd name="connsiteX77" fmla="*/ 1219976 w 1460245"/>
              <a:gd name="connsiteY77" fmla="*/ 734430 h 1640769"/>
              <a:gd name="connsiteX78" fmla="*/ 1219976 w 1460245"/>
              <a:gd name="connsiteY78" fmla="*/ 730224 h 1640769"/>
              <a:gd name="connsiteX79" fmla="*/ 1221449 w 1460245"/>
              <a:gd name="connsiteY79" fmla="*/ 724546 h 1640769"/>
              <a:gd name="connsiteX80" fmla="*/ 1235657 w 1460245"/>
              <a:gd name="connsiteY80" fmla="*/ 704569 h 1640769"/>
              <a:gd name="connsiteX81" fmla="*/ 1242708 w 1460245"/>
              <a:gd name="connsiteY81" fmla="*/ 708880 h 1640769"/>
              <a:gd name="connsiteX82" fmla="*/ 1249865 w 1460245"/>
              <a:gd name="connsiteY82" fmla="*/ 727385 h 1640769"/>
              <a:gd name="connsiteX83" fmla="*/ 1251338 w 1460245"/>
              <a:gd name="connsiteY83" fmla="*/ 731591 h 1640769"/>
              <a:gd name="connsiteX84" fmla="*/ 1249865 w 1460245"/>
              <a:gd name="connsiteY84" fmla="*/ 734430 h 1640769"/>
              <a:gd name="connsiteX85" fmla="*/ 1252706 w 1460245"/>
              <a:gd name="connsiteY85" fmla="*/ 752935 h 1640769"/>
              <a:gd name="connsiteX86" fmla="*/ 1261231 w 1460245"/>
              <a:gd name="connsiteY86" fmla="*/ 764291 h 1640769"/>
              <a:gd name="connsiteX87" fmla="*/ 1268283 w 1460245"/>
              <a:gd name="connsiteY87" fmla="*/ 792679 h 1640769"/>
              <a:gd name="connsiteX88" fmla="*/ 1272597 w 1460245"/>
              <a:gd name="connsiteY88" fmla="*/ 809713 h 1640769"/>
              <a:gd name="connsiteX89" fmla="*/ 1299645 w 1460245"/>
              <a:gd name="connsiteY89" fmla="*/ 796990 h 1640769"/>
              <a:gd name="connsiteX90" fmla="*/ 1301013 w 1460245"/>
              <a:gd name="connsiteY90" fmla="*/ 791313 h 1640769"/>
              <a:gd name="connsiteX91" fmla="*/ 1299645 w 1460245"/>
              <a:gd name="connsiteY91" fmla="*/ 787002 h 1640769"/>
              <a:gd name="connsiteX92" fmla="*/ 1296803 w 1460245"/>
              <a:gd name="connsiteY92" fmla="*/ 781324 h 1640769"/>
              <a:gd name="connsiteX93" fmla="*/ 1295329 w 1460245"/>
              <a:gd name="connsiteY93" fmla="*/ 777013 h 1640769"/>
              <a:gd name="connsiteX94" fmla="*/ 1292488 w 1460245"/>
              <a:gd name="connsiteY94" fmla="*/ 767129 h 1640769"/>
              <a:gd name="connsiteX95" fmla="*/ 1291120 w 1460245"/>
              <a:gd name="connsiteY95" fmla="*/ 761452 h 1640769"/>
              <a:gd name="connsiteX96" fmla="*/ 1292488 w 1460245"/>
              <a:gd name="connsiteY96" fmla="*/ 751463 h 1640769"/>
              <a:gd name="connsiteX97" fmla="*/ 1296803 w 1460245"/>
              <a:gd name="connsiteY97" fmla="*/ 748624 h 1640769"/>
              <a:gd name="connsiteX98" fmla="*/ 1299645 w 1460245"/>
              <a:gd name="connsiteY98" fmla="*/ 748624 h 1640769"/>
              <a:gd name="connsiteX99" fmla="*/ 1302486 w 1460245"/>
              <a:gd name="connsiteY99" fmla="*/ 744418 h 1640769"/>
              <a:gd name="connsiteX100" fmla="*/ 1302486 w 1460245"/>
              <a:gd name="connsiteY100" fmla="*/ 740107 h 1640769"/>
              <a:gd name="connsiteX101" fmla="*/ 1302486 w 1460245"/>
              <a:gd name="connsiteY101" fmla="*/ 713085 h 1640769"/>
              <a:gd name="connsiteX102" fmla="*/ 1301013 w 1460245"/>
              <a:gd name="connsiteY102" fmla="*/ 707408 h 1640769"/>
              <a:gd name="connsiteX103" fmla="*/ 1299645 w 1460245"/>
              <a:gd name="connsiteY103" fmla="*/ 701730 h 1640769"/>
              <a:gd name="connsiteX104" fmla="*/ 1296803 w 1460245"/>
              <a:gd name="connsiteY104" fmla="*/ 694685 h 1640769"/>
              <a:gd name="connsiteX105" fmla="*/ 1301013 w 1460245"/>
              <a:gd name="connsiteY105" fmla="*/ 690374 h 1640769"/>
              <a:gd name="connsiteX106" fmla="*/ 1308169 w 1460245"/>
              <a:gd name="connsiteY106" fmla="*/ 687536 h 1640769"/>
              <a:gd name="connsiteX107" fmla="*/ 1312379 w 1460245"/>
              <a:gd name="connsiteY107" fmla="*/ 687536 h 1640769"/>
              <a:gd name="connsiteX108" fmla="*/ 1315220 w 1460245"/>
              <a:gd name="connsiteY108" fmla="*/ 689008 h 1640769"/>
              <a:gd name="connsiteX109" fmla="*/ 1325219 w 1460245"/>
              <a:gd name="connsiteY109" fmla="*/ 691846 h 1640769"/>
              <a:gd name="connsiteX110" fmla="*/ 1330902 w 1460245"/>
              <a:gd name="connsiteY110" fmla="*/ 694685 h 1640769"/>
              <a:gd name="connsiteX111" fmla="*/ 1339426 w 1460245"/>
              <a:gd name="connsiteY111" fmla="*/ 680491 h 1640769"/>
              <a:gd name="connsiteX112" fmla="*/ 1353634 w 1460245"/>
              <a:gd name="connsiteY112" fmla="*/ 644952 h 1640769"/>
              <a:gd name="connsiteX113" fmla="*/ 1355108 w 1460245"/>
              <a:gd name="connsiteY113" fmla="*/ 637908 h 1640769"/>
              <a:gd name="connsiteX114" fmla="*/ 1356475 w 1460245"/>
              <a:gd name="connsiteY114" fmla="*/ 633597 h 1640769"/>
              <a:gd name="connsiteX115" fmla="*/ 1356475 w 1460245"/>
              <a:gd name="connsiteY115" fmla="*/ 627919 h 1640769"/>
              <a:gd name="connsiteX116" fmla="*/ 1363633 w 1460245"/>
              <a:gd name="connsiteY116" fmla="*/ 585231 h 1640769"/>
              <a:gd name="connsiteX117" fmla="*/ 1363633 w 1460245"/>
              <a:gd name="connsiteY117" fmla="*/ 576819 h 1640769"/>
              <a:gd name="connsiteX118" fmla="*/ 1362159 w 1460245"/>
              <a:gd name="connsiteY118" fmla="*/ 573875 h 1640769"/>
              <a:gd name="connsiteX119" fmla="*/ 1367842 w 1460245"/>
              <a:gd name="connsiteY119" fmla="*/ 563992 h 1640769"/>
              <a:gd name="connsiteX120" fmla="*/ 1365000 w 1460245"/>
              <a:gd name="connsiteY120" fmla="*/ 561153 h 1640769"/>
              <a:gd name="connsiteX121" fmla="*/ 1362159 w 1460245"/>
              <a:gd name="connsiteY121" fmla="*/ 555475 h 1640769"/>
              <a:gd name="connsiteX122" fmla="*/ 1360791 w 1460245"/>
              <a:gd name="connsiteY122" fmla="*/ 551164 h 1640769"/>
              <a:gd name="connsiteX123" fmla="*/ 1359317 w 1460245"/>
              <a:gd name="connsiteY123" fmla="*/ 541280 h 1640769"/>
              <a:gd name="connsiteX124" fmla="*/ 1362159 w 1460245"/>
              <a:gd name="connsiteY124" fmla="*/ 532764 h 1640769"/>
              <a:gd name="connsiteX125" fmla="*/ 1377840 w 1460245"/>
              <a:gd name="connsiteY125" fmla="*/ 521408 h 1640769"/>
              <a:gd name="connsiteX126" fmla="*/ 1383523 w 1460245"/>
              <a:gd name="connsiteY126" fmla="*/ 517097 h 1640769"/>
              <a:gd name="connsiteX127" fmla="*/ 1396362 w 1460245"/>
              <a:gd name="connsiteY127" fmla="*/ 507214 h 1640769"/>
              <a:gd name="connsiteX128" fmla="*/ 1399204 w 1460245"/>
              <a:gd name="connsiteY128" fmla="*/ 502903 h 1640769"/>
              <a:gd name="connsiteX129" fmla="*/ 1400572 w 1460245"/>
              <a:gd name="connsiteY129" fmla="*/ 498592 h 1640769"/>
              <a:gd name="connsiteX130" fmla="*/ 1403414 w 1460245"/>
              <a:gd name="connsiteY130" fmla="*/ 495753 h 1640769"/>
              <a:gd name="connsiteX131" fmla="*/ 1406256 w 1460245"/>
              <a:gd name="connsiteY131" fmla="*/ 494386 h 1640769"/>
              <a:gd name="connsiteX132" fmla="*/ 1433303 w 1460245"/>
              <a:gd name="connsiteY132" fmla="*/ 488709 h 1640769"/>
              <a:gd name="connsiteX133" fmla="*/ 1438986 w 1460245"/>
              <a:gd name="connsiteY133" fmla="*/ 473042 h 1640769"/>
              <a:gd name="connsiteX134" fmla="*/ 1460245 w 1460245"/>
              <a:gd name="connsiteY134" fmla="*/ 454642 h 1640769"/>
              <a:gd name="connsiteX135" fmla="*/ 1460245 w 1460245"/>
              <a:gd name="connsiteY135" fmla="*/ 450331 h 1640769"/>
              <a:gd name="connsiteX136" fmla="*/ 1456036 w 1460245"/>
              <a:gd name="connsiteY136" fmla="*/ 436137 h 1640769"/>
              <a:gd name="connsiteX137" fmla="*/ 1447512 w 1460245"/>
              <a:gd name="connsiteY137" fmla="*/ 430459 h 1640769"/>
              <a:gd name="connsiteX138" fmla="*/ 1443196 w 1460245"/>
              <a:gd name="connsiteY138" fmla="*/ 427620 h 1640769"/>
              <a:gd name="connsiteX139" fmla="*/ 1410571 w 1460245"/>
              <a:gd name="connsiteY139" fmla="*/ 424781 h 1640769"/>
              <a:gd name="connsiteX140" fmla="*/ 1406256 w 1460245"/>
              <a:gd name="connsiteY140" fmla="*/ 427620 h 1640769"/>
              <a:gd name="connsiteX141" fmla="*/ 1403414 w 1460245"/>
              <a:gd name="connsiteY141" fmla="*/ 427620 h 1640769"/>
              <a:gd name="connsiteX142" fmla="*/ 1399204 w 1460245"/>
              <a:gd name="connsiteY142" fmla="*/ 426148 h 1640769"/>
              <a:gd name="connsiteX143" fmla="*/ 1404888 w 1460245"/>
              <a:gd name="connsiteY143" fmla="*/ 411954 h 1640769"/>
              <a:gd name="connsiteX144" fmla="*/ 1410571 w 1460245"/>
              <a:gd name="connsiteY144" fmla="*/ 406276 h 1640769"/>
              <a:gd name="connsiteX145" fmla="*/ 1410571 w 1460245"/>
              <a:gd name="connsiteY145" fmla="*/ 402070 h 1640769"/>
              <a:gd name="connsiteX146" fmla="*/ 1402046 w 1460245"/>
              <a:gd name="connsiteY146" fmla="*/ 390715 h 1640769"/>
              <a:gd name="connsiteX147" fmla="*/ 1379208 w 1460245"/>
              <a:gd name="connsiteY147" fmla="*/ 366531 h 1640769"/>
              <a:gd name="connsiteX148" fmla="*/ 1374998 w 1460245"/>
              <a:gd name="connsiteY148" fmla="*/ 362326 h 1640769"/>
              <a:gd name="connsiteX149" fmla="*/ 1360791 w 1460245"/>
              <a:gd name="connsiteY149" fmla="*/ 370842 h 1640769"/>
              <a:gd name="connsiteX150" fmla="*/ 1355108 w 1460245"/>
              <a:gd name="connsiteY150" fmla="*/ 375048 h 1640769"/>
              <a:gd name="connsiteX151" fmla="*/ 1350793 w 1460245"/>
              <a:gd name="connsiteY151" fmla="*/ 377887 h 1640769"/>
              <a:gd name="connsiteX152" fmla="*/ 1350793 w 1460245"/>
              <a:gd name="connsiteY152" fmla="*/ 382198 h 1640769"/>
              <a:gd name="connsiteX153" fmla="*/ 1347951 w 1460245"/>
              <a:gd name="connsiteY153" fmla="*/ 387771 h 1640769"/>
              <a:gd name="connsiteX154" fmla="*/ 1345110 w 1460245"/>
              <a:gd name="connsiteY154" fmla="*/ 387771 h 1640769"/>
              <a:gd name="connsiteX155" fmla="*/ 1338058 w 1460245"/>
              <a:gd name="connsiteY155" fmla="*/ 386404 h 1640769"/>
              <a:gd name="connsiteX156" fmla="*/ 1324377 w 1460245"/>
              <a:gd name="connsiteY156" fmla="*/ 382303 h 1640769"/>
              <a:gd name="connsiteX157" fmla="*/ 1325219 w 1460245"/>
              <a:gd name="connsiteY157" fmla="*/ 383565 h 1640769"/>
              <a:gd name="connsiteX158" fmla="*/ 1324377 w 1460245"/>
              <a:gd name="connsiteY158" fmla="*/ 382303 h 1640769"/>
              <a:gd name="connsiteX159" fmla="*/ 1323850 w 1460245"/>
              <a:gd name="connsiteY159" fmla="*/ 382198 h 1640769"/>
              <a:gd name="connsiteX160" fmla="*/ 1318062 w 1460245"/>
              <a:gd name="connsiteY160" fmla="*/ 379359 h 1640769"/>
              <a:gd name="connsiteX161" fmla="*/ 1311011 w 1460245"/>
              <a:gd name="connsiteY161" fmla="*/ 375048 h 1640769"/>
              <a:gd name="connsiteX162" fmla="*/ 1306696 w 1460245"/>
              <a:gd name="connsiteY162" fmla="*/ 372209 h 1640769"/>
              <a:gd name="connsiteX163" fmla="*/ 1303854 w 1460245"/>
              <a:gd name="connsiteY163" fmla="*/ 370842 h 1640769"/>
              <a:gd name="connsiteX164" fmla="*/ 1299645 w 1460245"/>
              <a:gd name="connsiteY164" fmla="*/ 376415 h 1640769"/>
              <a:gd name="connsiteX165" fmla="*/ 1279754 w 1460245"/>
              <a:gd name="connsiteY165" fmla="*/ 399231 h 1640769"/>
              <a:gd name="connsiteX166" fmla="*/ 1265441 w 1460245"/>
              <a:gd name="connsiteY166" fmla="*/ 409115 h 1640769"/>
              <a:gd name="connsiteX167" fmla="*/ 1261231 w 1460245"/>
              <a:gd name="connsiteY167" fmla="*/ 409115 h 1640769"/>
              <a:gd name="connsiteX168" fmla="*/ 1239867 w 1460245"/>
              <a:gd name="connsiteY168" fmla="*/ 419103 h 1640769"/>
              <a:gd name="connsiteX169" fmla="*/ 1221449 w 1460245"/>
              <a:gd name="connsiteY169" fmla="*/ 451803 h 1640769"/>
              <a:gd name="connsiteX170" fmla="*/ 1219976 w 1460245"/>
              <a:gd name="connsiteY170" fmla="*/ 454642 h 1640769"/>
              <a:gd name="connsiteX171" fmla="*/ 1214293 w 1460245"/>
              <a:gd name="connsiteY171" fmla="*/ 458848 h 1640769"/>
              <a:gd name="connsiteX172" fmla="*/ 1210083 w 1460245"/>
              <a:gd name="connsiteY172" fmla="*/ 460320 h 1640769"/>
              <a:gd name="connsiteX173" fmla="*/ 1204400 w 1460245"/>
              <a:gd name="connsiteY173" fmla="*/ 461687 h 1640769"/>
              <a:gd name="connsiteX174" fmla="*/ 1178721 w 1460245"/>
              <a:gd name="connsiteY174" fmla="*/ 464525 h 1640769"/>
              <a:gd name="connsiteX175" fmla="*/ 1170196 w 1460245"/>
              <a:gd name="connsiteY175" fmla="*/ 464525 h 1640769"/>
              <a:gd name="connsiteX176" fmla="*/ 1168828 w 1460245"/>
              <a:gd name="connsiteY176" fmla="*/ 471675 h 1640769"/>
              <a:gd name="connsiteX177" fmla="*/ 1171669 w 1460245"/>
              <a:gd name="connsiteY177" fmla="*/ 477353 h 1640769"/>
              <a:gd name="connsiteX178" fmla="*/ 1174511 w 1460245"/>
              <a:gd name="connsiteY178" fmla="*/ 480192 h 1640769"/>
              <a:gd name="connsiteX179" fmla="*/ 1180194 w 1460245"/>
              <a:gd name="connsiteY179" fmla="*/ 484398 h 1640769"/>
              <a:gd name="connsiteX180" fmla="*/ 1184404 w 1460245"/>
              <a:gd name="connsiteY180" fmla="*/ 484398 h 1640769"/>
              <a:gd name="connsiteX181" fmla="*/ 1188718 w 1460245"/>
              <a:gd name="connsiteY181" fmla="*/ 483031 h 1640769"/>
              <a:gd name="connsiteX182" fmla="*/ 1197244 w 1460245"/>
              <a:gd name="connsiteY182" fmla="*/ 494386 h 1640769"/>
              <a:gd name="connsiteX183" fmla="*/ 1202926 w 1460245"/>
              <a:gd name="connsiteY183" fmla="*/ 515731 h 1640769"/>
              <a:gd name="connsiteX184" fmla="*/ 1201558 w 1460245"/>
              <a:gd name="connsiteY184" fmla="*/ 518569 h 1640769"/>
              <a:gd name="connsiteX185" fmla="*/ 1184404 w 1460245"/>
              <a:gd name="connsiteY185" fmla="*/ 521408 h 1640769"/>
              <a:gd name="connsiteX186" fmla="*/ 1146095 w 1460245"/>
              <a:gd name="connsiteY186" fmla="*/ 522775 h 1640769"/>
              <a:gd name="connsiteX187" fmla="*/ 1129046 w 1460245"/>
              <a:gd name="connsiteY187" fmla="*/ 522775 h 1640769"/>
              <a:gd name="connsiteX188" fmla="*/ 1089159 w 1460245"/>
              <a:gd name="connsiteY188" fmla="*/ 527086 h 1640769"/>
              <a:gd name="connsiteX189" fmla="*/ 1084949 w 1460245"/>
              <a:gd name="connsiteY189" fmla="*/ 527086 h 1640769"/>
              <a:gd name="connsiteX190" fmla="*/ 1052219 w 1460245"/>
              <a:gd name="connsiteY190" fmla="*/ 519936 h 1640769"/>
              <a:gd name="connsiteX191" fmla="*/ 1039379 w 1460245"/>
              <a:gd name="connsiteY191" fmla="*/ 510053 h 1640769"/>
              <a:gd name="connsiteX192" fmla="*/ 1028013 w 1460245"/>
              <a:gd name="connsiteY192" fmla="*/ 501431 h 1640769"/>
              <a:gd name="connsiteX193" fmla="*/ 1035169 w 1460245"/>
              <a:gd name="connsiteY193" fmla="*/ 490075 h 1640769"/>
              <a:gd name="connsiteX194" fmla="*/ 1032327 w 1460245"/>
              <a:gd name="connsiteY194" fmla="*/ 488709 h 1640769"/>
              <a:gd name="connsiteX195" fmla="*/ 1029486 w 1460245"/>
              <a:gd name="connsiteY195" fmla="*/ 487237 h 1640769"/>
              <a:gd name="connsiteX196" fmla="*/ 1028013 w 1460245"/>
              <a:gd name="connsiteY196" fmla="*/ 484398 h 1640769"/>
              <a:gd name="connsiteX197" fmla="*/ 1025171 w 1460245"/>
              <a:gd name="connsiteY197" fmla="*/ 477353 h 1640769"/>
              <a:gd name="connsiteX198" fmla="*/ 1026645 w 1460245"/>
              <a:gd name="connsiteY198" fmla="*/ 473042 h 1640769"/>
              <a:gd name="connsiteX199" fmla="*/ 1028013 w 1460245"/>
              <a:gd name="connsiteY199" fmla="*/ 470203 h 1640769"/>
              <a:gd name="connsiteX200" fmla="*/ 1028013 w 1460245"/>
              <a:gd name="connsiteY200" fmla="*/ 465997 h 1640769"/>
              <a:gd name="connsiteX201" fmla="*/ 1028013 w 1460245"/>
              <a:gd name="connsiteY201" fmla="*/ 458848 h 1640769"/>
              <a:gd name="connsiteX202" fmla="*/ 1023803 w 1460245"/>
              <a:gd name="connsiteY202" fmla="*/ 450331 h 1640769"/>
              <a:gd name="connsiteX203" fmla="*/ 1019488 w 1460245"/>
              <a:gd name="connsiteY203" fmla="*/ 446125 h 1640769"/>
              <a:gd name="connsiteX204" fmla="*/ 1012436 w 1460245"/>
              <a:gd name="connsiteY204" fmla="*/ 443286 h 1640769"/>
              <a:gd name="connsiteX205" fmla="*/ 988231 w 1460245"/>
              <a:gd name="connsiteY205" fmla="*/ 454642 h 1640769"/>
              <a:gd name="connsiteX206" fmla="*/ 989599 w 1460245"/>
              <a:gd name="connsiteY206" fmla="*/ 457481 h 1640769"/>
              <a:gd name="connsiteX207" fmla="*/ 992441 w 1460245"/>
              <a:gd name="connsiteY207" fmla="*/ 458848 h 1640769"/>
              <a:gd name="connsiteX208" fmla="*/ 992441 w 1460245"/>
              <a:gd name="connsiteY208" fmla="*/ 463159 h 1640769"/>
              <a:gd name="connsiteX209" fmla="*/ 991072 w 1460245"/>
              <a:gd name="connsiteY209" fmla="*/ 473042 h 1640769"/>
              <a:gd name="connsiteX210" fmla="*/ 989599 w 1460245"/>
              <a:gd name="connsiteY210" fmla="*/ 497225 h 1640769"/>
              <a:gd name="connsiteX211" fmla="*/ 998123 w 1460245"/>
              <a:gd name="connsiteY211" fmla="*/ 511420 h 1640769"/>
              <a:gd name="connsiteX212" fmla="*/ 1000965 w 1460245"/>
              <a:gd name="connsiteY212" fmla="*/ 518569 h 1640769"/>
              <a:gd name="connsiteX213" fmla="*/ 1003912 w 1460245"/>
              <a:gd name="connsiteY213" fmla="*/ 524247 h 1640769"/>
              <a:gd name="connsiteX214" fmla="*/ 1003912 w 1460245"/>
              <a:gd name="connsiteY214" fmla="*/ 527086 h 1640769"/>
              <a:gd name="connsiteX215" fmla="*/ 1002439 w 1460245"/>
              <a:gd name="connsiteY215" fmla="*/ 544119 h 1640769"/>
              <a:gd name="connsiteX216" fmla="*/ 999597 w 1460245"/>
              <a:gd name="connsiteY216" fmla="*/ 548325 h 1640769"/>
              <a:gd name="connsiteX217" fmla="*/ 965498 w 1460245"/>
              <a:gd name="connsiteY217" fmla="*/ 548325 h 1640769"/>
              <a:gd name="connsiteX218" fmla="*/ 942661 w 1460245"/>
              <a:gd name="connsiteY218" fmla="*/ 538442 h 1640769"/>
              <a:gd name="connsiteX219" fmla="*/ 939924 w 1460245"/>
              <a:gd name="connsiteY219" fmla="*/ 541280 h 1640769"/>
              <a:gd name="connsiteX220" fmla="*/ 937083 w 1460245"/>
              <a:gd name="connsiteY220" fmla="*/ 544119 h 1640769"/>
              <a:gd name="connsiteX221" fmla="*/ 932768 w 1460245"/>
              <a:gd name="connsiteY221" fmla="*/ 544119 h 1640769"/>
              <a:gd name="connsiteX222" fmla="*/ 890144 w 1460245"/>
              <a:gd name="connsiteY222" fmla="*/ 532764 h 1640769"/>
              <a:gd name="connsiteX223" fmla="*/ 877305 w 1460245"/>
              <a:gd name="connsiteY223" fmla="*/ 522775 h 1640769"/>
              <a:gd name="connsiteX224" fmla="*/ 863097 w 1460245"/>
              <a:gd name="connsiteY224" fmla="*/ 522775 h 1640769"/>
              <a:gd name="connsiteX225" fmla="*/ 857414 w 1460245"/>
              <a:gd name="connsiteY225" fmla="*/ 525614 h 1640769"/>
              <a:gd name="connsiteX226" fmla="*/ 851731 w 1460245"/>
              <a:gd name="connsiteY226" fmla="*/ 524247 h 1640769"/>
              <a:gd name="connsiteX227" fmla="*/ 841733 w 1460245"/>
              <a:gd name="connsiteY227" fmla="*/ 518569 h 1640769"/>
              <a:gd name="connsiteX228" fmla="*/ 827525 w 1460245"/>
              <a:gd name="connsiteY228" fmla="*/ 510053 h 1640769"/>
              <a:gd name="connsiteX229" fmla="*/ 820368 w 1460245"/>
              <a:gd name="connsiteY229" fmla="*/ 501431 h 1640769"/>
              <a:gd name="connsiteX230" fmla="*/ 820368 w 1460245"/>
              <a:gd name="connsiteY230" fmla="*/ 497225 h 1640769"/>
              <a:gd name="connsiteX231" fmla="*/ 816159 w 1460245"/>
              <a:gd name="connsiteY231" fmla="*/ 491547 h 1640769"/>
              <a:gd name="connsiteX232" fmla="*/ 796268 w 1460245"/>
              <a:gd name="connsiteY232" fmla="*/ 483031 h 1640769"/>
              <a:gd name="connsiteX233" fmla="*/ 786269 w 1460245"/>
              <a:gd name="connsiteY233" fmla="*/ 481559 h 1640769"/>
              <a:gd name="connsiteX234" fmla="*/ 779218 w 1460245"/>
              <a:gd name="connsiteY234" fmla="*/ 483031 h 1640769"/>
              <a:gd name="connsiteX235" fmla="*/ 776377 w 1460245"/>
              <a:gd name="connsiteY235" fmla="*/ 488709 h 1640769"/>
              <a:gd name="connsiteX236" fmla="*/ 773535 w 1460245"/>
              <a:gd name="connsiteY236" fmla="*/ 487237 h 1640769"/>
              <a:gd name="connsiteX237" fmla="*/ 770694 w 1460245"/>
              <a:gd name="connsiteY237" fmla="*/ 485870 h 1640769"/>
              <a:gd name="connsiteX238" fmla="*/ 763537 w 1460245"/>
              <a:gd name="connsiteY238" fmla="*/ 481559 h 1640769"/>
              <a:gd name="connsiteX239" fmla="*/ 759327 w 1460245"/>
              <a:gd name="connsiteY239" fmla="*/ 481559 h 1640769"/>
              <a:gd name="connsiteX240" fmla="*/ 750697 w 1460245"/>
              <a:gd name="connsiteY240" fmla="*/ 483031 h 1640769"/>
              <a:gd name="connsiteX241" fmla="*/ 742278 w 1460245"/>
              <a:gd name="connsiteY241" fmla="*/ 483031 h 1640769"/>
              <a:gd name="connsiteX242" fmla="*/ 733648 w 1460245"/>
              <a:gd name="connsiteY242" fmla="*/ 483031 h 1640769"/>
              <a:gd name="connsiteX243" fmla="*/ 719440 w 1460245"/>
              <a:gd name="connsiteY243" fmla="*/ 480192 h 1640769"/>
              <a:gd name="connsiteX244" fmla="*/ 685342 w 1460245"/>
              <a:gd name="connsiteY244" fmla="*/ 458848 h 1640769"/>
              <a:gd name="connsiteX245" fmla="*/ 679658 w 1460245"/>
              <a:gd name="connsiteY245" fmla="*/ 454642 h 1640769"/>
              <a:gd name="connsiteX246" fmla="*/ 675344 w 1460245"/>
              <a:gd name="connsiteY246" fmla="*/ 454642 h 1640769"/>
              <a:gd name="connsiteX247" fmla="*/ 672502 w 1460245"/>
              <a:gd name="connsiteY247" fmla="*/ 457481 h 1640769"/>
              <a:gd name="connsiteX248" fmla="*/ 638403 w 1460245"/>
              <a:gd name="connsiteY248" fmla="*/ 440342 h 1640769"/>
              <a:gd name="connsiteX249" fmla="*/ 617144 w 1460245"/>
              <a:gd name="connsiteY249" fmla="*/ 423309 h 1640769"/>
              <a:gd name="connsiteX250" fmla="*/ 595780 w 1460245"/>
              <a:gd name="connsiteY250" fmla="*/ 410587 h 1640769"/>
              <a:gd name="connsiteX251" fmla="*/ 592938 w 1460245"/>
              <a:gd name="connsiteY251" fmla="*/ 414792 h 1640769"/>
              <a:gd name="connsiteX252" fmla="*/ 587255 w 1460245"/>
              <a:gd name="connsiteY252" fmla="*/ 413426 h 1640769"/>
              <a:gd name="connsiteX253" fmla="*/ 567364 w 1460245"/>
              <a:gd name="connsiteY253" fmla="*/ 400598 h 1640769"/>
              <a:gd name="connsiteX254" fmla="*/ 567364 w 1460245"/>
              <a:gd name="connsiteY254" fmla="*/ 396287 h 1640769"/>
              <a:gd name="connsiteX255" fmla="*/ 570206 w 1460245"/>
              <a:gd name="connsiteY255" fmla="*/ 383565 h 1640769"/>
              <a:gd name="connsiteX256" fmla="*/ 571574 w 1460245"/>
              <a:gd name="connsiteY256" fmla="*/ 382198 h 1640769"/>
              <a:gd name="connsiteX257" fmla="*/ 574415 w 1460245"/>
              <a:gd name="connsiteY257" fmla="*/ 379359 h 1640769"/>
              <a:gd name="connsiteX258" fmla="*/ 575889 w 1460245"/>
              <a:gd name="connsiteY258" fmla="*/ 372209 h 1640769"/>
              <a:gd name="connsiteX259" fmla="*/ 575889 w 1460245"/>
              <a:gd name="connsiteY259" fmla="*/ 359382 h 1640769"/>
              <a:gd name="connsiteX260" fmla="*/ 577257 w 1460245"/>
              <a:gd name="connsiteY260" fmla="*/ 350865 h 1640769"/>
              <a:gd name="connsiteX261" fmla="*/ 578731 w 1460245"/>
              <a:gd name="connsiteY261" fmla="*/ 342348 h 1640769"/>
              <a:gd name="connsiteX262" fmla="*/ 587255 w 1460245"/>
              <a:gd name="connsiteY262" fmla="*/ 332465 h 1640769"/>
              <a:gd name="connsiteX263" fmla="*/ 590097 w 1460245"/>
              <a:gd name="connsiteY263" fmla="*/ 329626 h 1640769"/>
              <a:gd name="connsiteX264" fmla="*/ 595780 w 1460245"/>
              <a:gd name="connsiteY264" fmla="*/ 322476 h 1640769"/>
              <a:gd name="connsiteX265" fmla="*/ 594412 w 1460245"/>
              <a:gd name="connsiteY265" fmla="*/ 319637 h 1640769"/>
              <a:gd name="connsiteX266" fmla="*/ 602831 w 1460245"/>
              <a:gd name="connsiteY266" fmla="*/ 318270 h 1640769"/>
              <a:gd name="connsiteX267" fmla="*/ 597148 w 1460245"/>
              <a:gd name="connsiteY267" fmla="*/ 313959 h 1640769"/>
              <a:gd name="connsiteX268" fmla="*/ 585782 w 1460245"/>
              <a:gd name="connsiteY268" fmla="*/ 306915 h 1640769"/>
              <a:gd name="connsiteX269" fmla="*/ 578731 w 1460245"/>
              <a:gd name="connsiteY269" fmla="*/ 302604 h 1640769"/>
              <a:gd name="connsiteX270" fmla="*/ 555998 w 1460245"/>
              <a:gd name="connsiteY270" fmla="*/ 289776 h 1640769"/>
              <a:gd name="connsiteX271" fmla="*/ 551683 w 1460245"/>
              <a:gd name="connsiteY271" fmla="*/ 282732 h 1640769"/>
              <a:gd name="connsiteX272" fmla="*/ 534634 w 1460245"/>
              <a:gd name="connsiteY272" fmla="*/ 272743 h 1640769"/>
              <a:gd name="connsiteX273" fmla="*/ 500430 w 1460245"/>
              <a:gd name="connsiteY273" fmla="*/ 257182 h 1640769"/>
              <a:gd name="connsiteX274" fmla="*/ 482012 w 1460245"/>
              <a:gd name="connsiteY274" fmla="*/ 252871 h 1640769"/>
              <a:gd name="connsiteX275" fmla="*/ 470646 w 1460245"/>
              <a:gd name="connsiteY275" fmla="*/ 238677 h 1640769"/>
              <a:gd name="connsiteX276" fmla="*/ 472014 w 1460245"/>
              <a:gd name="connsiteY276" fmla="*/ 230160 h 1640769"/>
              <a:gd name="connsiteX277" fmla="*/ 462121 w 1460245"/>
              <a:gd name="connsiteY277" fmla="*/ 208816 h 1640769"/>
              <a:gd name="connsiteX278" fmla="*/ 457807 w 1460245"/>
              <a:gd name="connsiteY278" fmla="*/ 204610 h 1640769"/>
              <a:gd name="connsiteX279" fmla="*/ 450755 w 1460245"/>
              <a:gd name="connsiteY279" fmla="*/ 197460 h 1640769"/>
              <a:gd name="connsiteX280" fmla="*/ 442230 w 1460245"/>
              <a:gd name="connsiteY280" fmla="*/ 177588 h 1640769"/>
              <a:gd name="connsiteX281" fmla="*/ 446440 w 1460245"/>
              <a:gd name="connsiteY281" fmla="*/ 176221 h 1640769"/>
              <a:gd name="connsiteX282" fmla="*/ 454965 w 1460245"/>
              <a:gd name="connsiteY282" fmla="*/ 176221 h 1640769"/>
              <a:gd name="connsiteX283" fmla="*/ 460648 w 1460245"/>
              <a:gd name="connsiteY283" fmla="*/ 179060 h 1640769"/>
              <a:gd name="connsiteX284" fmla="*/ 462121 w 1460245"/>
              <a:gd name="connsiteY284" fmla="*/ 183266 h 1640769"/>
              <a:gd name="connsiteX285" fmla="*/ 472014 w 1460245"/>
              <a:gd name="connsiteY285" fmla="*/ 190415 h 1640769"/>
              <a:gd name="connsiteX286" fmla="*/ 477697 w 1460245"/>
              <a:gd name="connsiteY286" fmla="*/ 188943 h 1640769"/>
              <a:gd name="connsiteX287" fmla="*/ 489169 w 1460245"/>
              <a:gd name="connsiteY287" fmla="*/ 180427 h 1640769"/>
              <a:gd name="connsiteX288" fmla="*/ 494852 w 1460245"/>
              <a:gd name="connsiteY288" fmla="*/ 174749 h 1640769"/>
              <a:gd name="connsiteX289" fmla="*/ 496220 w 1460245"/>
              <a:gd name="connsiteY289" fmla="*/ 171910 h 1640769"/>
              <a:gd name="connsiteX290" fmla="*/ 496220 w 1460245"/>
              <a:gd name="connsiteY290" fmla="*/ 166232 h 1640769"/>
              <a:gd name="connsiteX291" fmla="*/ 457807 w 1460245"/>
              <a:gd name="connsiteY291" fmla="*/ 126488 h 1640769"/>
              <a:gd name="connsiteX292" fmla="*/ 454965 w 1460245"/>
              <a:gd name="connsiteY292" fmla="*/ 125016 h 1640769"/>
              <a:gd name="connsiteX293" fmla="*/ 452123 w 1460245"/>
              <a:gd name="connsiteY293" fmla="*/ 123649 h 1640769"/>
              <a:gd name="connsiteX294" fmla="*/ 450755 w 1460245"/>
              <a:gd name="connsiteY294" fmla="*/ 119338 h 1640769"/>
              <a:gd name="connsiteX295" fmla="*/ 443599 w 1460245"/>
              <a:gd name="connsiteY295" fmla="*/ 96627 h 1640769"/>
              <a:gd name="connsiteX296" fmla="*/ 445072 w 1460245"/>
              <a:gd name="connsiteY296" fmla="*/ 83800 h 1640769"/>
              <a:gd name="connsiteX297" fmla="*/ 447914 w 1460245"/>
              <a:gd name="connsiteY297" fmla="*/ 80961 h 1640769"/>
              <a:gd name="connsiteX298" fmla="*/ 450755 w 1460245"/>
              <a:gd name="connsiteY298" fmla="*/ 79594 h 1640769"/>
              <a:gd name="connsiteX299" fmla="*/ 450755 w 1460245"/>
              <a:gd name="connsiteY299" fmla="*/ 75283 h 1640769"/>
              <a:gd name="connsiteX300" fmla="*/ 446440 w 1460245"/>
              <a:gd name="connsiteY300" fmla="*/ 69605 h 1640769"/>
              <a:gd name="connsiteX301" fmla="*/ 430759 w 1460245"/>
              <a:gd name="connsiteY301" fmla="*/ 59722 h 1640769"/>
              <a:gd name="connsiteX302" fmla="*/ 426549 w 1460245"/>
              <a:gd name="connsiteY302" fmla="*/ 58250 h 1640769"/>
              <a:gd name="connsiteX303" fmla="*/ 420866 w 1460245"/>
              <a:gd name="connsiteY303" fmla="*/ 58250 h 1640769"/>
              <a:gd name="connsiteX304" fmla="*/ 416656 w 1460245"/>
              <a:gd name="connsiteY304" fmla="*/ 56883 h 1640769"/>
              <a:gd name="connsiteX305" fmla="*/ 412342 w 1460245"/>
              <a:gd name="connsiteY305" fmla="*/ 55411 h 1640769"/>
              <a:gd name="connsiteX306" fmla="*/ 409500 w 1460245"/>
              <a:gd name="connsiteY306" fmla="*/ 52572 h 1640769"/>
              <a:gd name="connsiteX307" fmla="*/ 389609 w 1460245"/>
              <a:gd name="connsiteY307" fmla="*/ 19977 h 1640769"/>
              <a:gd name="connsiteX308" fmla="*/ 386768 w 1460245"/>
              <a:gd name="connsiteY308" fmla="*/ 12828 h 1640769"/>
              <a:gd name="connsiteX309" fmla="*/ 381084 w 1460245"/>
              <a:gd name="connsiteY309" fmla="*/ 0 h 1640769"/>
              <a:gd name="connsiteX310" fmla="*/ 373928 w 1460245"/>
              <a:gd name="connsiteY310" fmla="*/ 1472 h 1640769"/>
              <a:gd name="connsiteX311" fmla="*/ 371087 w 1460245"/>
              <a:gd name="connsiteY311" fmla="*/ 2839 h 1640769"/>
              <a:gd name="connsiteX312" fmla="*/ 362561 w 1460245"/>
              <a:gd name="connsiteY312" fmla="*/ 15666 h 1640769"/>
              <a:gd name="connsiteX313" fmla="*/ 354037 w 1460245"/>
              <a:gd name="connsiteY313" fmla="*/ 25655 h 1640769"/>
              <a:gd name="connsiteX314" fmla="*/ 341197 w 1460245"/>
              <a:gd name="connsiteY314" fmla="*/ 41216 h 1640769"/>
              <a:gd name="connsiteX315" fmla="*/ 328463 w 1460245"/>
              <a:gd name="connsiteY315" fmla="*/ 45527 h 1640769"/>
              <a:gd name="connsiteX316" fmla="*/ 292891 w 1460245"/>
              <a:gd name="connsiteY316" fmla="*/ 58250 h 1640769"/>
              <a:gd name="connsiteX317" fmla="*/ 291522 w 1460245"/>
              <a:gd name="connsiteY317" fmla="*/ 59722 h 1640769"/>
              <a:gd name="connsiteX318" fmla="*/ 288681 w 1460245"/>
              <a:gd name="connsiteY318" fmla="*/ 62561 h 1640769"/>
              <a:gd name="connsiteX319" fmla="*/ 280051 w 1460245"/>
              <a:gd name="connsiteY319" fmla="*/ 63927 h 1640769"/>
              <a:gd name="connsiteX320" fmla="*/ 275841 w 1460245"/>
              <a:gd name="connsiteY320" fmla="*/ 63927 h 1640769"/>
              <a:gd name="connsiteX321" fmla="*/ 273000 w 1460245"/>
              <a:gd name="connsiteY321" fmla="*/ 63927 h 1640769"/>
              <a:gd name="connsiteX322" fmla="*/ 265844 w 1460245"/>
              <a:gd name="connsiteY322" fmla="*/ 61089 h 1640769"/>
              <a:gd name="connsiteX323" fmla="*/ 260160 w 1460245"/>
              <a:gd name="connsiteY323" fmla="*/ 56883 h 1640769"/>
              <a:gd name="connsiteX324" fmla="*/ 248794 w 1460245"/>
              <a:gd name="connsiteY324" fmla="*/ 52572 h 1640769"/>
              <a:gd name="connsiteX325" fmla="*/ 220379 w 1460245"/>
              <a:gd name="connsiteY325" fmla="*/ 45527 h 1640769"/>
              <a:gd name="connsiteX326" fmla="*/ 213222 w 1460245"/>
              <a:gd name="connsiteY326" fmla="*/ 45527 h 1640769"/>
              <a:gd name="connsiteX327" fmla="*/ 210380 w 1460245"/>
              <a:gd name="connsiteY327" fmla="*/ 45527 h 1640769"/>
              <a:gd name="connsiteX328" fmla="*/ 193331 w 1460245"/>
              <a:gd name="connsiteY328" fmla="*/ 52572 h 1640769"/>
              <a:gd name="connsiteX329" fmla="*/ 186279 w 1460245"/>
              <a:gd name="connsiteY329" fmla="*/ 71077 h 1640769"/>
              <a:gd name="connsiteX330" fmla="*/ 193331 w 1460245"/>
              <a:gd name="connsiteY330" fmla="*/ 72444 h 1640769"/>
              <a:gd name="connsiteX331" fmla="*/ 203329 w 1460245"/>
              <a:gd name="connsiteY331" fmla="*/ 76755 h 1640769"/>
              <a:gd name="connsiteX332" fmla="*/ 217537 w 1460245"/>
              <a:gd name="connsiteY332" fmla="*/ 92316 h 1640769"/>
              <a:gd name="connsiteX333" fmla="*/ 217537 w 1460245"/>
              <a:gd name="connsiteY333" fmla="*/ 95260 h 1640769"/>
              <a:gd name="connsiteX334" fmla="*/ 217537 w 1460245"/>
              <a:gd name="connsiteY334" fmla="*/ 97994 h 1640769"/>
              <a:gd name="connsiteX335" fmla="*/ 211854 w 1460245"/>
              <a:gd name="connsiteY335" fmla="*/ 102305 h 1640769"/>
              <a:gd name="connsiteX336" fmla="*/ 216063 w 1460245"/>
              <a:gd name="connsiteY336" fmla="*/ 135005 h 1640769"/>
              <a:gd name="connsiteX337" fmla="*/ 238901 w 1460245"/>
              <a:gd name="connsiteY337" fmla="*/ 164760 h 1640769"/>
              <a:gd name="connsiteX338" fmla="*/ 257318 w 1460245"/>
              <a:gd name="connsiteY338" fmla="*/ 181899 h 1640769"/>
              <a:gd name="connsiteX339" fmla="*/ 267317 w 1460245"/>
              <a:gd name="connsiteY339" fmla="*/ 183266 h 1640769"/>
              <a:gd name="connsiteX340" fmla="*/ 274473 w 1460245"/>
              <a:gd name="connsiteY340" fmla="*/ 183266 h 1640769"/>
              <a:gd name="connsiteX341" fmla="*/ 284366 w 1460245"/>
              <a:gd name="connsiteY341" fmla="*/ 187577 h 1640769"/>
              <a:gd name="connsiteX342" fmla="*/ 290049 w 1460245"/>
              <a:gd name="connsiteY342" fmla="*/ 190415 h 1640769"/>
              <a:gd name="connsiteX343" fmla="*/ 291522 w 1460245"/>
              <a:gd name="connsiteY343" fmla="*/ 193254 h 1640769"/>
              <a:gd name="connsiteX344" fmla="*/ 291522 w 1460245"/>
              <a:gd name="connsiteY344" fmla="*/ 200299 h 1640769"/>
              <a:gd name="connsiteX345" fmla="*/ 277209 w 1460245"/>
              <a:gd name="connsiteY345" fmla="*/ 205977 h 1640769"/>
              <a:gd name="connsiteX346" fmla="*/ 261634 w 1460245"/>
              <a:gd name="connsiteY346" fmla="*/ 215965 h 1640769"/>
              <a:gd name="connsiteX347" fmla="*/ 258792 w 1460245"/>
              <a:gd name="connsiteY347" fmla="*/ 220171 h 1640769"/>
              <a:gd name="connsiteX348" fmla="*/ 255951 w 1460245"/>
              <a:gd name="connsiteY348" fmla="*/ 221643 h 1640769"/>
              <a:gd name="connsiteX349" fmla="*/ 255951 w 1460245"/>
              <a:gd name="connsiteY349" fmla="*/ 227321 h 1640769"/>
              <a:gd name="connsiteX350" fmla="*/ 261634 w 1460245"/>
              <a:gd name="connsiteY350" fmla="*/ 235838 h 1640769"/>
              <a:gd name="connsiteX351" fmla="*/ 263002 w 1460245"/>
              <a:gd name="connsiteY351" fmla="*/ 247193 h 1640769"/>
              <a:gd name="connsiteX352" fmla="*/ 263002 w 1460245"/>
              <a:gd name="connsiteY352" fmla="*/ 254343 h 1640769"/>
              <a:gd name="connsiteX353" fmla="*/ 264476 w 1460245"/>
              <a:gd name="connsiteY353" fmla="*/ 262860 h 1640769"/>
              <a:gd name="connsiteX354" fmla="*/ 271632 w 1460245"/>
              <a:gd name="connsiteY354" fmla="*/ 265699 h 1640769"/>
              <a:gd name="connsiteX355" fmla="*/ 264476 w 1460245"/>
              <a:gd name="connsiteY355" fmla="*/ 271376 h 1640769"/>
              <a:gd name="connsiteX356" fmla="*/ 255951 w 1460245"/>
              <a:gd name="connsiteY356" fmla="*/ 279893 h 1640769"/>
              <a:gd name="connsiteX357" fmla="*/ 254477 w 1460245"/>
              <a:gd name="connsiteY357" fmla="*/ 285571 h 1640769"/>
              <a:gd name="connsiteX358" fmla="*/ 238901 w 1460245"/>
              <a:gd name="connsiteY358" fmla="*/ 306915 h 1640769"/>
              <a:gd name="connsiteX359" fmla="*/ 237428 w 1460245"/>
              <a:gd name="connsiteY359" fmla="*/ 308282 h 1640769"/>
              <a:gd name="connsiteX360" fmla="*/ 244584 w 1460245"/>
              <a:gd name="connsiteY360" fmla="*/ 319637 h 1640769"/>
              <a:gd name="connsiteX361" fmla="*/ 237428 w 1460245"/>
              <a:gd name="connsiteY361" fmla="*/ 326787 h 1640769"/>
              <a:gd name="connsiteX362" fmla="*/ 234586 w 1460245"/>
              <a:gd name="connsiteY362" fmla="*/ 328154 h 1640769"/>
              <a:gd name="connsiteX363" fmla="*/ 227535 w 1460245"/>
              <a:gd name="connsiteY363" fmla="*/ 329626 h 1640769"/>
              <a:gd name="connsiteX364" fmla="*/ 219010 w 1460245"/>
              <a:gd name="connsiteY364" fmla="*/ 333832 h 1640769"/>
              <a:gd name="connsiteX365" fmla="*/ 217537 w 1460245"/>
              <a:gd name="connsiteY365" fmla="*/ 336671 h 1640769"/>
              <a:gd name="connsiteX366" fmla="*/ 216063 w 1460245"/>
              <a:gd name="connsiteY366" fmla="*/ 348026 h 1640769"/>
              <a:gd name="connsiteX367" fmla="*/ 216063 w 1460245"/>
              <a:gd name="connsiteY367" fmla="*/ 356543 h 1640769"/>
              <a:gd name="connsiteX368" fmla="*/ 210380 w 1460245"/>
              <a:gd name="connsiteY368" fmla="*/ 370842 h 1640769"/>
              <a:gd name="connsiteX369" fmla="*/ 209012 w 1460245"/>
              <a:gd name="connsiteY369" fmla="*/ 375048 h 1640769"/>
              <a:gd name="connsiteX370" fmla="*/ 204697 w 1460245"/>
              <a:gd name="connsiteY370" fmla="*/ 387771 h 1640769"/>
              <a:gd name="connsiteX371" fmla="*/ 199014 w 1460245"/>
              <a:gd name="connsiteY371" fmla="*/ 390715 h 1640769"/>
              <a:gd name="connsiteX372" fmla="*/ 177650 w 1460245"/>
              <a:gd name="connsiteY372" fmla="*/ 403437 h 1640769"/>
              <a:gd name="connsiteX373" fmla="*/ 173440 w 1460245"/>
              <a:gd name="connsiteY373" fmla="*/ 409115 h 1640769"/>
              <a:gd name="connsiteX374" fmla="*/ 173440 w 1460245"/>
              <a:gd name="connsiteY374" fmla="*/ 417631 h 1640769"/>
              <a:gd name="connsiteX375" fmla="*/ 172072 w 1460245"/>
              <a:gd name="connsiteY375" fmla="*/ 426148 h 1640769"/>
              <a:gd name="connsiteX376" fmla="*/ 160601 w 1460245"/>
              <a:gd name="connsiteY376" fmla="*/ 453170 h 1640769"/>
              <a:gd name="connsiteX377" fmla="*/ 150708 w 1460245"/>
              <a:gd name="connsiteY377" fmla="*/ 457481 h 1640769"/>
              <a:gd name="connsiteX378" fmla="*/ 109452 w 1460245"/>
              <a:gd name="connsiteY378" fmla="*/ 467364 h 1640769"/>
              <a:gd name="connsiteX379" fmla="*/ 103769 w 1460245"/>
              <a:gd name="connsiteY379" fmla="*/ 467364 h 1640769"/>
              <a:gd name="connsiteX380" fmla="*/ 98086 w 1460245"/>
              <a:gd name="connsiteY380" fmla="*/ 458848 h 1640769"/>
              <a:gd name="connsiteX381" fmla="*/ 98086 w 1460245"/>
              <a:gd name="connsiteY381" fmla="*/ 454642 h 1640769"/>
              <a:gd name="connsiteX382" fmla="*/ 92403 w 1460245"/>
              <a:gd name="connsiteY382" fmla="*/ 450331 h 1640769"/>
              <a:gd name="connsiteX383" fmla="*/ 88088 w 1460245"/>
              <a:gd name="connsiteY383" fmla="*/ 447492 h 1640769"/>
              <a:gd name="connsiteX384" fmla="*/ 81037 w 1460245"/>
              <a:gd name="connsiteY384" fmla="*/ 448964 h 1640769"/>
              <a:gd name="connsiteX385" fmla="*/ 75354 w 1460245"/>
              <a:gd name="connsiteY385" fmla="*/ 456009 h 1640769"/>
              <a:gd name="connsiteX386" fmla="*/ 71039 w 1460245"/>
              <a:gd name="connsiteY386" fmla="*/ 461687 h 1640769"/>
              <a:gd name="connsiteX387" fmla="*/ 69671 w 1460245"/>
              <a:gd name="connsiteY387" fmla="*/ 465997 h 1640769"/>
              <a:gd name="connsiteX388" fmla="*/ 68197 w 1460245"/>
              <a:gd name="connsiteY388" fmla="*/ 473042 h 1640769"/>
              <a:gd name="connsiteX389" fmla="*/ 61146 w 1460245"/>
              <a:gd name="connsiteY389" fmla="*/ 484398 h 1640769"/>
              <a:gd name="connsiteX390" fmla="*/ 53990 w 1460245"/>
              <a:gd name="connsiteY390" fmla="*/ 492914 h 1640769"/>
              <a:gd name="connsiteX391" fmla="*/ 48306 w 1460245"/>
              <a:gd name="connsiteY391" fmla="*/ 498592 h 1640769"/>
              <a:gd name="connsiteX392" fmla="*/ 45465 w 1460245"/>
              <a:gd name="connsiteY392" fmla="*/ 510053 h 1640769"/>
              <a:gd name="connsiteX393" fmla="*/ 46938 w 1460245"/>
              <a:gd name="connsiteY393" fmla="*/ 521408 h 1640769"/>
              <a:gd name="connsiteX394" fmla="*/ 48306 w 1460245"/>
              <a:gd name="connsiteY394" fmla="*/ 524247 h 1640769"/>
              <a:gd name="connsiteX395" fmla="*/ 65355 w 1460245"/>
              <a:gd name="connsiteY395" fmla="*/ 534131 h 1640769"/>
              <a:gd name="connsiteX396" fmla="*/ 71039 w 1460245"/>
              <a:gd name="connsiteY396" fmla="*/ 534131 h 1640769"/>
              <a:gd name="connsiteX397" fmla="*/ 75354 w 1460245"/>
              <a:gd name="connsiteY397" fmla="*/ 534131 h 1640769"/>
              <a:gd name="connsiteX398" fmla="*/ 79669 w 1460245"/>
              <a:gd name="connsiteY398" fmla="*/ 534131 h 1640769"/>
              <a:gd name="connsiteX399" fmla="*/ 83878 w 1460245"/>
              <a:gd name="connsiteY399" fmla="*/ 536970 h 1640769"/>
              <a:gd name="connsiteX400" fmla="*/ 85247 w 1460245"/>
              <a:gd name="connsiteY400" fmla="*/ 546958 h 1640769"/>
              <a:gd name="connsiteX401" fmla="*/ 85247 w 1460245"/>
              <a:gd name="connsiteY401" fmla="*/ 555475 h 1640769"/>
              <a:gd name="connsiteX402" fmla="*/ 85247 w 1460245"/>
              <a:gd name="connsiteY402" fmla="*/ 559681 h 1640769"/>
              <a:gd name="connsiteX403" fmla="*/ 83878 w 1460245"/>
              <a:gd name="connsiteY403" fmla="*/ 562520 h 1640769"/>
              <a:gd name="connsiteX404" fmla="*/ 83878 w 1460245"/>
              <a:gd name="connsiteY404" fmla="*/ 571141 h 1640769"/>
              <a:gd name="connsiteX405" fmla="*/ 85247 w 1460245"/>
              <a:gd name="connsiteY405" fmla="*/ 573875 h 1640769"/>
              <a:gd name="connsiteX406" fmla="*/ 96718 w 1460245"/>
              <a:gd name="connsiteY406" fmla="*/ 588175 h 1640769"/>
              <a:gd name="connsiteX407" fmla="*/ 100928 w 1460245"/>
              <a:gd name="connsiteY407" fmla="*/ 589541 h 1640769"/>
              <a:gd name="connsiteX408" fmla="*/ 117977 w 1460245"/>
              <a:gd name="connsiteY408" fmla="*/ 605208 h 1640769"/>
              <a:gd name="connsiteX409" fmla="*/ 142183 w 1460245"/>
              <a:gd name="connsiteY409" fmla="*/ 644952 h 1640769"/>
              <a:gd name="connsiteX410" fmla="*/ 143551 w 1460245"/>
              <a:gd name="connsiteY410" fmla="*/ 647791 h 1640769"/>
              <a:gd name="connsiteX411" fmla="*/ 139342 w 1460245"/>
              <a:gd name="connsiteY411" fmla="*/ 651997 h 1640769"/>
              <a:gd name="connsiteX412" fmla="*/ 142183 w 1460245"/>
              <a:gd name="connsiteY412" fmla="*/ 661986 h 1640769"/>
              <a:gd name="connsiteX413" fmla="*/ 146498 w 1460245"/>
              <a:gd name="connsiteY413" fmla="*/ 663352 h 1640769"/>
              <a:gd name="connsiteX414" fmla="*/ 142183 w 1460245"/>
              <a:gd name="connsiteY414" fmla="*/ 667663 h 1640769"/>
              <a:gd name="connsiteX415" fmla="*/ 135026 w 1460245"/>
              <a:gd name="connsiteY415" fmla="*/ 673341 h 1640769"/>
              <a:gd name="connsiteX416" fmla="*/ 130817 w 1460245"/>
              <a:gd name="connsiteY416" fmla="*/ 674813 h 1640769"/>
              <a:gd name="connsiteX417" fmla="*/ 123660 w 1460245"/>
              <a:gd name="connsiteY417" fmla="*/ 674813 h 1640769"/>
              <a:gd name="connsiteX418" fmla="*/ 120819 w 1460245"/>
              <a:gd name="connsiteY418" fmla="*/ 670502 h 1640769"/>
              <a:gd name="connsiteX419" fmla="*/ 119450 w 1460245"/>
              <a:gd name="connsiteY419" fmla="*/ 666296 h 1640769"/>
              <a:gd name="connsiteX420" fmla="*/ 103769 w 1460245"/>
              <a:gd name="connsiteY420" fmla="*/ 669135 h 1640769"/>
              <a:gd name="connsiteX421" fmla="*/ 96718 w 1460245"/>
              <a:gd name="connsiteY421" fmla="*/ 670502 h 1640769"/>
              <a:gd name="connsiteX422" fmla="*/ 93877 w 1460245"/>
              <a:gd name="connsiteY422" fmla="*/ 677652 h 1640769"/>
              <a:gd name="connsiteX423" fmla="*/ 82405 w 1460245"/>
              <a:gd name="connsiteY423" fmla="*/ 679019 h 1640769"/>
              <a:gd name="connsiteX424" fmla="*/ 78195 w 1460245"/>
              <a:gd name="connsiteY424" fmla="*/ 679019 h 1640769"/>
              <a:gd name="connsiteX425" fmla="*/ 75354 w 1460245"/>
              <a:gd name="connsiteY425" fmla="*/ 677652 h 1640769"/>
              <a:gd name="connsiteX426" fmla="*/ 72512 w 1460245"/>
              <a:gd name="connsiteY426" fmla="*/ 674813 h 1640769"/>
              <a:gd name="connsiteX427" fmla="*/ 69671 w 1460245"/>
              <a:gd name="connsiteY427" fmla="*/ 673341 h 1640769"/>
              <a:gd name="connsiteX428" fmla="*/ 53990 w 1460245"/>
              <a:gd name="connsiteY428" fmla="*/ 671869 h 1640769"/>
              <a:gd name="connsiteX429" fmla="*/ 51148 w 1460245"/>
              <a:gd name="connsiteY429" fmla="*/ 673341 h 1640769"/>
              <a:gd name="connsiteX430" fmla="*/ 34099 w 1460245"/>
              <a:gd name="connsiteY430" fmla="*/ 669135 h 1640769"/>
              <a:gd name="connsiteX431" fmla="*/ 26942 w 1460245"/>
              <a:gd name="connsiteY431" fmla="*/ 670502 h 1640769"/>
              <a:gd name="connsiteX432" fmla="*/ 26942 w 1460245"/>
              <a:gd name="connsiteY432" fmla="*/ 683330 h 1640769"/>
              <a:gd name="connsiteX433" fmla="*/ 26942 w 1460245"/>
              <a:gd name="connsiteY433" fmla="*/ 690374 h 1640769"/>
              <a:gd name="connsiteX434" fmla="*/ 8525 w 1460245"/>
              <a:gd name="connsiteY434" fmla="*/ 691846 h 1640769"/>
              <a:gd name="connsiteX435" fmla="*/ 4209 w 1460245"/>
              <a:gd name="connsiteY435" fmla="*/ 693213 h 1640769"/>
              <a:gd name="connsiteX436" fmla="*/ 1368 w 1460245"/>
              <a:gd name="connsiteY436" fmla="*/ 697524 h 1640769"/>
              <a:gd name="connsiteX437" fmla="*/ 0 w 1460245"/>
              <a:gd name="connsiteY437" fmla="*/ 703202 h 1640769"/>
              <a:gd name="connsiteX438" fmla="*/ 1368 w 1460245"/>
              <a:gd name="connsiteY438" fmla="*/ 708880 h 1640769"/>
              <a:gd name="connsiteX439" fmla="*/ 21364 w 1460245"/>
              <a:gd name="connsiteY439" fmla="*/ 733063 h 1640769"/>
              <a:gd name="connsiteX440" fmla="*/ 28415 w 1460245"/>
              <a:gd name="connsiteY440" fmla="*/ 740107 h 1640769"/>
              <a:gd name="connsiteX441" fmla="*/ 32625 w 1460245"/>
              <a:gd name="connsiteY441" fmla="*/ 742946 h 1640769"/>
              <a:gd name="connsiteX442" fmla="*/ 53990 w 1460245"/>
              <a:gd name="connsiteY442" fmla="*/ 757141 h 1640769"/>
              <a:gd name="connsiteX443" fmla="*/ 58304 w 1460245"/>
              <a:gd name="connsiteY443" fmla="*/ 758613 h 1640769"/>
              <a:gd name="connsiteX444" fmla="*/ 61146 w 1460245"/>
              <a:gd name="connsiteY444" fmla="*/ 758613 h 1640769"/>
              <a:gd name="connsiteX445" fmla="*/ 72512 w 1460245"/>
              <a:gd name="connsiteY445" fmla="*/ 761452 h 1640769"/>
              <a:gd name="connsiteX446" fmla="*/ 78195 w 1460245"/>
              <a:gd name="connsiteY446" fmla="*/ 764291 h 1640769"/>
              <a:gd name="connsiteX447" fmla="*/ 85247 w 1460245"/>
              <a:gd name="connsiteY447" fmla="*/ 762819 h 1640769"/>
              <a:gd name="connsiteX448" fmla="*/ 89562 w 1460245"/>
              <a:gd name="connsiteY448" fmla="*/ 758613 h 1640769"/>
              <a:gd name="connsiteX449" fmla="*/ 119450 w 1460245"/>
              <a:gd name="connsiteY449" fmla="*/ 748624 h 1640769"/>
              <a:gd name="connsiteX450" fmla="*/ 122292 w 1460245"/>
              <a:gd name="connsiteY450" fmla="*/ 751463 h 1640769"/>
              <a:gd name="connsiteX451" fmla="*/ 107979 w 1460245"/>
              <a:gd name="connsiteY451" fmla="*/ 775646 h 1640769"/>
              <a:gd name="connsiteX452" fmla="*/ 82405 w 1460245"/>
              <a:gd name="connsiteY452" fmla="*/ 787002 h 1640769"/>
              <a:gd name="connsiteX453" fmla="*/ 65355 w 1460245"/>
              <a:gd name="connsiteY453" fmla="*/ 791313 h 1640769"/>
              <a:gd name="connsiteX454" fmla="*/ 61146 w 1460245"/>
              <a:gd name="connsiteY454" fmla="*/ 792679 h 1640769"/>
              <a:gd name="connsiteX455" fmla="*/ 59673 w 1460245"/>
              <a:gd name="connsiteY455" fmla="*/ 787002 h 1640769"/>
              <a:gd name="connsiteX456" fmla="*/ 55463 w 1460245"/>
              <a:gd name="connsiteY456" fmla="*/ 784163 h 1640769"/>
              <a:gd name="connsiteX457" fmla="*/ 52621 w 1460245"/>
              <a:gd name="connsiteY457" fmla="*/ 781324 h 1640769"/>
              <a:gd name="connsiteX458" fmla="*/ 49780 w 1460245"/>
              <a:gd name="connsiteY458" fmla="*/ 782691 h 1640769"/>
              <a:gd name="connsiteX459" fmla="*/ 48306 w 1460245"/>
              <a:gd name="connsiteY459" fmla="*/ 785635 h 1640769"/>
              <a:gd name="connsiteX460" fmla="*/ 46938 w 1460245"/>
              <a:gd name="connsiteY460" fmla="*/ 789840 h 1640769"/>
              <a:gd name="connsiteX461" fmla="*/ 49780 w 1460245"/>
              <a:gd name="connsiteY461" fmla="*/ 794151 h 1640769"/>
              <a:gd name="connsiteX462" fmla="*/ 51148 w 1460245"/>
              <a:gd name="connsiteY462" fmla="*/ 796990 h 1640769"/>
              <a:gd name="connsiteX463" fmla="*/ 56831 w 1460245"/>
              <a:gd name="connsiteY463" fmla="*/ 804035 h 1640769"/>
              <a:gd name="connsiteX464" fmla="*/ 61146 w 1460245"/>
              <a:gd name="connsiteY464" fmla="*/ 809713 h 1640769"/>
              <a:gd name="connsiteX465" fmla="*/ 65355 w 1460245"/>
              <a:gd name="connsiteY465" fmla="*/ 812552 h 1640769"/>
              <a:gd name="connsiteX466" fmla="*/ 82405 w 1460245"/>
              <a:gd name="connsiteY466" fmla="*/ 829585 h 1640769"/>
              <a:gd name="connsiteX467" fmla="*/ 109452 w 1460245"/>
              <a:gd name="connsiteY467" fmla="*/ 858079 h 1640769"/>
              <a:gd name="connsiteX468" fmla="*/ 115136 w 1460245"/>
              <a:gd name="connsiteY468" fmla="*/ 863757 h 1640769"/>
              <a:gd name="connsiteX469" fmla="*/ 123660 w 1460245"/>
              <a:gd name="connsiteY469" fmla="*/ 869434 h 1640769"/>
              <a:gd name="connsiteX470" fmla="*/ 126502 w 1460245"/>
              <a:gd name="connsiteY470" fmla="*/ 872273 h 1640769"/>
              <a:gd name="connsiteX471" fmla="*/ 133658 w 1460245"/>
              <a:gd name="connsiteY471" fmla="*/ 877951 h 1640769"/>
              <a:gd name="connsiteX472" fmla="*/ 139342 w 1460245"/>
              <a:gd name="connsiteY472" fmla="*/ 880790 h 1640769"/>
              <a:gd name="connsiteX473" fmla="*/ 147866 w 1460245"/>
              <a:gd name="connsiteY473" fmla="*/ 883629 h 1640769"/>
              <a:gd name="connsiteX474" fmla="*/ 153549 w 1460245"/>
              <a:gd name="connsiteY474" fmla="*/ 886468 h 1640769"/>
              <a:gd name="connsiteX475" fmla="*/ 159233 w 1460245"/>
              <a:gd name="connsiteY475" fmla="*/ 886468 h 1640769"/>
              <a:gd name="connsiteX476" fmla="*/ 162074 w 1460245"/>
              <a:gd name="connsiteY476" fmla="*/ 884996 h 1640769"/>
              <a:gd name="connsiteX477" fmla="*/ 169230 w 1460245"/>
              <a:gd name="connsiteY477" fmla="*/ 882157 h 1640769"/>
              <a:gd name="connsiteX478" fmla="*/ 186279 w 1460245"/>
              <a:gd name="connsiteY478" fmla="*/ 875112 h 1640769"/>
              <a:gd name="connsiteX479" fmla="*/ 209012 w 1460245"/>
              <a:gd name="connsiteY479" fmla="*/ 860918 h 1640769"/>
              <a:gd name="connsiteX480" fmla="*/ 211854 w 1460245"/>
              <a:gd name="connsiteY480" fmla="*/ 860918 h 1640769"/>
              <a:gd name="connsiteX481" fmla="*/ 213222 w 1460245"/>
              <a:gd name="connsiteY481" fmla="*/ 859446 h 1640769"/>
              <a:gd name="connsiteX482" fmla="*/ 217537 w 1460245"/>
              <a:gd name="connsiteY482" fmla="*/ 856607 h 1640769"/>
              <a:gd name="connsiteX483" fmla="*/ 223220 w 1460245"/>
              <a:gd name="connsiteY483" fmla="*/ 839573 h 1640769"/>
              <a:gd name="connsiteX484" fmla="*/ 224588 w 1460245"/>
              <a:gd name="connsiteY484" fmla="*/ 831057 h 1640769"/>
              <a:gd name="connsiteX485" fmla="*/ 223220 w 1460245"/>
              <a:gd name="connsiteY485" fmla="*/ 826746 h 1640769"/>
              <a:gd name="connsiteX486" fmla="*/ 217537 w 1460245"/>
              <a:gd name="connsiteY486" fmla="*/ 821068 h 1640769"/>
              <a:gd name="connsiteX487" fmla="*/ 213222 w 1460245"/>
              <a:gd name="connsiteY487" fmla="*/ 791313 h 1640769"/>
              <a:gd name="connsiteX488" fmla="*/ 217537 w 1460245"/>
              <a:gd name="connsiteY488" fmla="*/ 791313 h 1640769"/>
              <a:gd name="connsiteX489" fmla="*/ 253109 w 1460245"/>
              <a:gd name="connsiteY489" fmla="*/ 794151 h 1640769"/>
              <a:gd name="connsiteX490" fmla="*/ 244584 w 1460245"/>
              <a:gd name="connsiteY490" fmla="*/ 798357 h 1640769"/>
              <a:gd name="connsiteX491" fmla="*/ 241743 w 1460245"/>
              <a:gd name="connsiteY491" fmla="*/ 798357 h 1640769"/>
              <a:gd name="connsiteX492" fmla="*/ 238901 w 1460245"/>
              <a:gd name="connsiteY492" fmla="*/ 796990 h 1640769"/>
              <a:gd name="connsiteX493" fmla="*/ 236060 w 1460245"/>
              <a:gd name="connsiteY493" fmla="*/ 796990 h 1640769"/>
              <a:gd name="connsiteX494" fmla="*/ 233113 w 1460245"/>
              <a:gd name="connsiteY494" fmla="*/ 802668 h 1640769"/>
              <a:gd name="connsiteX495" fmla="*/ 233113 w 1460245"/>
              <a:gd name="connsiteY495" fmla="*/ 809713 h 1640769"/>
              <a:gd name="connsiteX496" fmla="*/ 236060 w 1460245"/>
              <a:gd name="connsiteY496" fmla="*/ 828218 h 1640769"/>
              <a:gd name="connsiteX497" fmla="*/ 250267 w 1460245"/>
              <a:gd name="connsiteY497" fmla="*/ 829585 h 1640769"/>
              <a:gd name="connsiteX498" fmla="*/ 243111 w 1460245"/>
              <a:gd name="connsiteY498" fmla="*/ 838101 h 1640769"/>
              <a:gd name="connsiteX499" fmla="*/ 240269 w 1460245"/>
              <a:gd name="connsiteY499" fmla="*/ 846723 h 1640769"/>
              <a:gd name="connsiteX500" fmla="*/ 243111 w 1460245"/>
              <a:gd name="connsiteY500" fmla="*/ 852296 h 1640769"/>
              <a:gd name="connsiteX501" fmla="*/ 248794 w 1460245"/>
              <a:gd name="connsiteY501" fmla="*/ 856607 h 1640769"/>
              <a:gd name="connsiteX502" fmla="*/ 254477 w 1460245"/>
              <a:gd name="connsiteY502" fmla="*/ 866595 h 1640769"/>
              <a:gd name="connsiteX503" fmla="*/ 257318 w 1460245"/>
              <a:gd name="connsiteY503" fmla="*/ 875112 h 1640769"/>
              <a:gd name="connsiteX504" fmla="*/ 260160 w 1460245"/>
              <a:gd name="connsiteY504" fmla="*/ 880790 h 1640769"/>
              <a:gd name="connsiteX505" fmla="*/ 263002 w 1460245"/>
              <a:gd name="connsiteY505" fmla="*/ 882157 h 1640769"/>
              <a:gd name="connsiteX506" fmla="*/ 260160 w 1460245"/>
              <a:gd name="connsiteY506" fmla="*/ 890673 h 1640769"/>
              <a:gd name="connsiteX507" fmla="*/ 255951 w 1460245"/>
              <a:gd name="connsiteY507" fmla="*/ 910546 h 1640769"/>
              <a:gd name="connsiteX508" fmla="*/ 253109 w 1460245"/>
              <a:gd name="connsiteY508" fmla="*/ 934729 h 1640769"/>
              <a:gd name="connsiteX509" fmla="*/ 254477 w 1460245"/>
              <a:gd name="connsiteY509" fmla="*/ 939040 h 1640769"/>
              <a:gd name="connsiteX510" fmla="*/ 257318 w 1460245"/>
              <a:gd name="connsiteY510" fmla="*/ 953234 h 1640769"/>
              <a:gd name="connsiteX511" fmla="*/ 261634 w 1460245"/>
              <a:gd name="connsiteY511" fmla="*/ 965956 h 1640769"/>
              <a:gd name="connsiteX512" fmla="*/ 264476 w 1460245"/>
              <a:gd name="connsiteY512" fmla="*/ 968795 h 1640769"/>
              <a:gd name="connsiteX513" fmla="*/ 263002 w 1460245"/>
              <a:gd name="connsiteY513" fmla="*/ 974473 h 1640769"/>
              <a:gd name="connsiteX514" fmla="*/ 273000 w 1460245"/>
              <a:gd name="connsiteY514" fmla="*/ 1021367 h 1640769"/>
              <a:gd name="connsiteX515" fmla="*/ 280051 w 1460245"/>
              <a:gd name="connsiteY515" fmla="*/ 1044078 h 1640769"/>
              <a:gd name="connsiteX516" fmla="*/ 282893 w 1460245"/>
              <a:gd name="connsiteY516" fmla="*/ 1051228 h 1640769"/>
              <a:gd name="connsiteX517" fmla="*/ 284366 w 1460245"/>
              <a:gd name="connsiteY517" fmla="*/ 1054067 h 1640769"/>
              <a:gd name="connsiteX518" fmla="*/ 288681 w 1460245"/>
              <a:gd name="connsiteY518" fmla="*/ 1061217 h 1640769"/>
              <a:gd name="connsiteX519" fmla="*/ 288681 w 1460245"/>
              <a:gd name="connsiteY519" fmla="*/ 1064056 h 1640769"/>
              <a:gd name="connsiteX520" fmla="*/ 294364 w 1460245"/>
              <a:gd name="connsiteY520" fmla="*/ 1081089 h 1640769"/>
              <a:gd name="connsiteX521" fmla="*/ 292891 w 1460245"/>
              <a:gd name="connsiteY521" fmla="*/ 1083928 h 1640769"/>
              <a:gd name="connsiteX522" fmla="*/ 295732 w 1460245"/>
              <a:gd name="connsiteY522" fmla="*/ 1085295 h 1640769"/>
              <a:gd name="connsiteX523" fmla="*/ 297206 w 1460245"/>
              <a:gd name="connsiteY523" fmla="*/ 1089606 h 1640769"/>
              <a:gd name="connsiteX524" fmla="*/ 300048 w 1460245"/>
              <a:gd name="connsiteY524" fmla="*/ 1103800 h 1640769"/>
              <a:gd name="connsiteX525" fmla="*/ 301415 w 1460245"/>
              <a:gd name="connsiteY525" fmla="*/ 1113684 h 1640769"/>
              <a:gd name="connsiteX526" fmla="*/ 301415 w 1460245"/>
              <a:gd name="connsiteY526" fmla="*/ 1117994 h 1640769"/>
              <a:gd name="connsiteX527" fmla="*/ 304257 w 1460245"/>
              <a:gd name="connsiteY527" fmla="*/ 1130822 h 1640769"/>
              <a:gd name="connsiteX528" fmla="*/ 308572 w 1460245"/>
              <a:gd name="connsiteY528" fmla="*/ 1142177 h 1640769"/>
              <a:gd name="connsiteX529" fmla="*/ 314255 w 1460245"/>
              <a:gd name="connsiteY529" fmla="*/ 1159211 h 1640769"/>
              <a:gd name="connsiteX530" fmla="*/ 314255 w 1460245"/>
              <a:gd name="connsiteY530" fmla="*/ 1163417 h 1640769"/>
              <a:gd name="connsiteX531" fmla="*/ 334146 w 1460245"/>
              <a:gd name="connsiteY531" fmla="*/ 1197588 h 1640769"/>
              <a:gd name="connsiteX532" fmla="*/ 338356 w 1460245"/>
              <a:gd name="connsiteY532" fmla="*/ 1194644 h 1640769"/>
              <a:gd name="connsiteX533" fmla="*/ 339829 w 1460245"/>
              <a:gd name="connsiteY533" fmla="*/ 1201794 h 1640769"/>
              <a:gd name="connsiteX534" fmla="*/ 344144 w 1460245"/>
              <a:gd name="connsiteY534" fmla="*/ 1218827 h 1640769"/>
              <a:gd name="connsiteX535" fmla="*/ 345512 w 1460245"/>
              <a:gd name="connsiteY535" fmla="*/ 1223033 h 1640769"/>
              <a:gd name="connsiteX536" fmla="*/ 373928 w 1460245"/>
              <a:gd name="connsiteY536" fmla="*/ 1270032 h 1640769"/>
              <a:gd name="connsiteX537" fmla="*/ 375401 w 1460245"/>
              <a:gd name="connsiteY537" fmla="*/ 1275710 h 1640769"/>
              <a:gd name="connsiteX538" fmla="*/ 378243 w 1460245"/>
              <a:gd name="connsiteY538" fmla="*/ 1285594 h 1640769"/>
              <a:gd name="connsiteX539" fmla="*/ 381084 w 1460245"/>
              <a:gd name="connsiteY539" fmla="*/ 1289905 h 1640769"/>
              <a:gd name="connsiteX540" fmla="*/ 390977 w 1460245"/>
              <a:gd name="connsiteY540" fmla="*/ 1306938 h 1640769"/>
              <a:gd name="connsiteX541" fmla="*/ 388136 w 1460245"/>
              <a:gd name="connsiteY541" fmla="*/ 1308305 h 1640769"/>
              <a:gd name="connsiteX542" fmla="*/ 389609 w 1460245"/>
              <a:gd name="connsiteY542" fmla="*/ 1318293 h 1640769"/>
              <a:gd name="connsiteX543" fmla="*/ 389609 w 1460245"/>
              <a:gd name="connsiteY543" fmla="*/ 1319660 h 1640769"/>
              <a:gd name="connsiteX544" fmla="*/ 390977 w 1460245"/>
              <a:gd name="connsiteY544" fmla="*/ 1321132 h 1640769"/>
              <a:gd name="connsiteX545" fmla="*/ 392451 w 1460245"/>
              <a:gd name="connsiteY545" fmla="*/ 1325338 h 1640769"/>
              <a:gd name="connsiteX546" fmla="*/ 395292 w 1460245"/>
              <a:gd name="connsiteY546" fmla="*/ 1338166 h 1640769"/>
              <a:gd name="connsiteX547" fmla="*/ 396661 w 1460245"/>
              <a:gd name="connsiteY547" fmla="*/ 1342476 h 1640769"/>
              <a:gd name="connsiteX548" fmla="*/ 396661 w 1460245"/>
              <a:gd name="connsiteY548" fmla="*/ 1345315 h 1640769"/>
              <a:gd name="connsiteX549" fmla="*/ 399502 w 1460245"/>
              <a:gd name="connsiteY549" fmla="*/ 1355199 h 1640769"/>
              <a:gd name="connsiteX550" fmla="*/ 402343 w 1460245"/>
              <a:gd name="connsiteY550" fmla="*/ 1360877 h 1640769"/>
              <a:gd name="connsiteX551" fmla="*/ 422340 w 1460245"/>
              <a:gd name="connsiteY551" fmla="*/ 1406404 h 1640769"/>
              <a:gd name="connsiteX552" fmla="*/ 426549 w 1460245"/>
              <a:gd name="connsiteY552" fmla="*/ 1406404 h 1640769"/>
              <a:gd name="connsiteX553" fmla="*/ 450755 w 1460245"/>
              <a:gd name="connsiteY553" fmla="*/ 1440471 h 1640769"/>
              <a:gd name="connsiteX554" fmla="*/ 452123 w 1460245"/>
              <a:gd name="connsiteY554" fmla="*/ 1444676 h 1640769"/>
              <a:gd name="connsiteX555" fmla="*/ 457807 w 1460245"/>
              <a:gd name="connsiteY555" fmla="*/ 1458871 h 1640769"/>
              <a:gd name="connsiteX556" fmla="*/ 462121 w 1460245"/>
              <a:gd name="connsiteY556" fmla="*/ 1471698 h 1640769"/>
              <a:gd name="connsiteX557" fmla="*/ 470646 w 1460245"/>
              <a:gd name="connsiteY557" fmla="*/ 1493042 h 1640769"/>
              <a:gd name="connsiteX558" fmla="*/ 479171 w 1460245"/>
              <a:gd name="connsiteY558" fmla="*/ 1514281 h 1640769"/>
              <a:gd name="connsiteX559" fmla="*/ 483381 w 1460245"/>
              <a:gd name="connsiteY559" fmla="*/ 1521431 h 1640769"/>
              <a:gd name="connsiteX560" fmla="*/ 486327 w 1460245"/>
              <a:gd name="connsiteY560" fmla="*/ 1524270 h 1640769"/>
              <a:gd name="connsiteX561" fmla="*/ 489169 w 1460245"/>
              <a:gd name="connsiteY561" fmla="*/ 1529948 h 1640769"/>
              <a:gd name="connsiteX562" fmla="*/ 492011 w 1460245"/>
              <a:gd name="connsiteY562" fmla="*/ 1536993 h 1640769"/>
              <a:gd name="connsiteX563" fmla="*/ 493379 w 1460245"/>
              <a:gd name="connsiteY563" fmla="*/ 1545614 h 1640769"/>
              <a:gd name="connsiteX564" fmla="*/ 487695 w 1460245"/>
              <a:gd name="connsiteY564" fmla="*/ 1545614 h 1640769"/>
              <a:gd name="connsiteX565" fmla="*/ 487695 w 1460245"/>
              <a:gd name="connsiteY565" fmla="*/ 1549820 h 1640769"/>
              <a:gd name="connsiteX566" fmla="*/ 489169 w 1460245"/>
              <a:gd name="connsiteY566" fmla="*/ 1556970 h 1640769"/>
              <a:gd name="connsiteX567" fmla="*/ 490537 w 1460245"/>
              <a:gd name="connsiteY567" fmla="*/ 1561176 h 1640769"/>
              <a:gd name="connsiteX568" fmla="*/ 492011 w 1460245"/>
              <a:gd name="connsiteY568" fmla="*/ 1565487 h 1640769"/>
              <a:gd name="connsiteX569" fmla="*/ 493379 w 1460245"/>
              <a:gd name="connsiteY569" fmla="*/ 1569692 h 1640769"/>
              <a:gd name="connsiteX570" fmla="*/ 496220 w 1460245"/>
              <a:gd name="connsiteY570" fmla="*/ 1576842 h 1640769"/>
              <a:gd name="connsiteX571" fmla="*/ 506218 w 1460245"/>
              <a:gd name="connsiteY571" fmla="*/ 1593875 h 1640769"/>
              <a:gd name="connsiteX572" fmla="*/ 526109 w 1460245"/>
              <a:gd name="connsiteY572" fmla="*/ 1622264 h 1640769"/>
              <a:gd name="connsiteX573" fmla="*/ 537476 w 1460245"/>
              <a:gd name="connsiteY573" fmla="*/ 1632253 h 1640769"/>
              <a:gd name="connsiteX574" fmla="*/ 541790 w 1460245"/>
              <a:gd name="connsiteY574" fmla="*/ 1635092 h 1640769"/>
              <a:gd name="connsiteX575" fmla="*/ 544527 w 1460245"/>
              <a:gd name="connsiteY575" fmla="*/ 1636459 h 1640769"/>
              <a:gd name="connsiteX576" fmla="*/ 553051 w 1460245"/>
              <a:gd name="connsiteY576" fmla="*/ 1640769 h 1640769"/>
              <a:gd name="connsiteX577" fmla="*/ 557366 w 1460245"/>
              <a:gd name="connsiteY577" fmla="*/ 1640769 h 1640769"/>
              <a:gd name="connsiteX578" fmla="*/ 584414 w 1460245"/>
              <a:gd name="connsiteY578" fmla="*/ 1623631 h 1640769"/>
              <a:gd name="connsiteX579" fmla="*/ 587255 w 1460245"/>
              <a:gd name="connsiteY579" fmla="*/ 1616586 h 1640769"/>
              <a:gd name="connsiteX580" fmla="*/ 587255 w 1460245"/>
              <a:gd name="connsiteY580" fmla="*/ 1610909 h 1640769"/>
              <a:gd name="connsiteX581" fmla="*/ 588624 w 1460245"/>
              <a:gd name="connsiteY581" fmla="*/ 1608070 h 1640769"/>
              <a:gd name="connsiteX582" fmla="*/ 585782 w 1460245"/>
              <a:gd name="connsiteY582" fmla="*/ 1606598 h 1640769"/>
              <a:gd name="connsiteX583" fmla="*/ 588624 w 1460245"/>
              <a:gd name="connsiteY583" fmla="*/ 1592403 h 1640769"/>
              <a:gd name="connsiteX584" fmla="*/ 591570 w 1460245"/>
              <a:gd name="connsiteY584" fmla="*/ 1586726 h 1640769"/>
              <a:gd name="connsiteX585" fmla="*/ 599990 w 1460245"/>
              <a:gd name="connsiteY585" fmla="*/ 1579681 h 1640769"/>
              <a:gd name="connsiteX586" fmla="*/ 624196 w 1460245"/>
              <a:gd name="connsiteY586" fmla="*/ 1571164 h 1640769"/>
              <a:gd name="connsiteX587" fmla="*/ 629879 w 1460245"/>
              <a:gd name="connsiteY587" fmla="*/ 1564015 h 1640769"/>
              <a:gd name="connsiteX588" fmla="*/ 627037 w 1460245"/>
              <a:gd name="connsiteY588" fmla="*/ 1561176 h 1640769"/>
              <a:gd name="connsiteX589" fmla="*/ 625564 w 1460245"/>
              <a:gd name="connsiteY589" fmla="*/ 1556970 h 1640769"/>
              <a:gd name="connsiteX590" fmla="*/ 627037 w 1460245"/>
              <a:gd name="connsiteY590" fmla="*/ 1549820 h 1640769"/>
              <a:gd name="connsiteX591" fmla="*/ 628510 w 1460245"/>
              <a:gd name="connsiteY591" fmla="*/ 1545614 h 1640769"/>
              <a:gd name="connsiteX592" fmla="*/ 631352 w 1460245"/>
              <a:gd name="connsiteY592" fmla="*/ 1541303 h 1640769"/>
              <a:gd name="connsiteX593" fmla="*/ 642719 w 1460245"/>
              <a:gd name="connsiteY593" fmla="*/ 1524270 h 1640769"/>
              <a:gd name="connsiteX594" fmla="*/ 641245 w 1460245"/>
              <a:gd name="connsiteY594" fmla="*/ 1517120 h 1640769"/>
              <a:gd name="connsiteX595" fmla="*/ 641245 w 1460245"/>
              <a:gd name="connsiteY595" fmla="*/ 1512915 h 1640769"/>
              <a:gd name="connsiteX596" fmla="*/ 642719 w 1460245"/>
              <a:gd name="connsiteY596" fmla="*/ 1511443 h 1640769"/>
              <a:gd name="connsiteX597" fmla="*/ 645560 w 1460245"/>
              <a:gd name="connsiteY597" fmla="*/ 1508604 h 1640769"/>
              <a:gd name="connsiteX598" fmla="*/ 648401 w 1460245"/>
              <a:gd name="connsiteY598" fmla="*/ 1507237 h 1640769"/>
              <a:gd name="connsiteX599" fmla="*/ 656926 w 1460245"/>
              <a:gd name="connsiteY599" fmla="*/ 1507237 h 1640769"/>
              <a:gd name="connsiteX600" fmla="*/ 668293 w 1460245"/>
              <a:gd name="connsiteY600" fmla="*/ 1510076 h 1640769"/>
              <a:gd name="connsiteX601" fmla="*/ 672502 w 1460245"/>
              <a:gd name="connsiteY601" fmla="*/ 1508604 h 1640769"/>
              <a:gd name="connsiteX602" fmla="*/ 672502 w 1460245"/>
              <a:gd name="connsiteY602" fmla="*/ 1502926 h 1640769"/>
              <a:gd name="connsiteX603" fmla="*/ 669661 w 1460245"/>
              <a:gd name="connsiteY603" fmla="*/ 1457504 h 1640769"/>
              <a:gd name="connsiteX604" fmla="*/ 668293 w 1460245"/>
              <a:gd name="connsiteY604" fmla="*/ 1444676 h 1640769"/>
              <a:gd name="connsiteX605" fmla="*/ 665451 w 1460245"/>
              <a:gd name="connsiteY605" fmla="*/ 1440471 h 1640769"/>
              <a:gd name="connsiteX606" fmla="*/ 664083 w 1460245"/>
              <a:gd name="connsiteY606" fmla="*/ 1433321 h 1640769"/>
              <a:gd name="connsiteX607" fmla="*/ 664083 w 1460245"/>
              <a:gd name="connsiteY607" fmla="*/ 1426276 h 1640769"/>
              <a:gd name="connsiteX608" fmla="*/ 664083 w 1460245"/>
              <a:gd name="connsiteY608" fmla="*/ 1420598 h 1640769"/>
              <a:gd name="connsiteX609" fmla="*/ 665451 w 1460245"/>
              <a:gd name="connsiteY609" fmla="*/ 1416287 h 1640769"/>
              <a:gd name="connsiteX610" fmla="*/ 666819 w 1460245"/>
              <a:gd name="connsiteY610" fmla="*/ 1404932 h 1640769"/>
              <a:gd name="connsiteX611" fmla="*/ 671134 w 1460245"/>
              <a:gd name="connsiteY611" fmla="*/ 1397887 h 1640769"/>
              <a:gd name="connsiteX612" fmla="*/ 672502 w 1460245"/>
              <a:gd name="connsiteY612" fmla="*/ 1393576 h 1640769"/>
              <a:gd name="connsiteX613" fmla="*/ 675344 w 1460245"/>
              <a:gd name="connsiteY613" fmla="*/ 1389265 h 1640769"/>
              <a:gd name="connsiteX614" fmla="*/ 678185 w 1460245"/>
              <a:gd name="connsiteY614" fmla="*/ 1385060 h 1640769"/>
              <a:gd name="connsiteX615" fmla="*/ 681132 w 1460245"/>
              <a:gd name="connsiteY615" fmla="*/ 1380749 h 1640769"/>
              <a:gd name="connsiteX616" fmla="*/ 683974 w 1460245"/>
              <a:gd name="connsiteY616" fmla="*/ 1366554 h 1640769"/>
              <a:gd name="connsiteX617" fmla="*/ 685342 w 1460245"/>
              <a:gd name="connsiteY617" fmla="*/ 1359510 h 1640769"/>
              <a:gd name="connsiteX618" fmla="*/ 686815 w 1460245"/>
              <a:gd name="connsiteY618" fmla="*/ 1332488 h 1640769"/>
              <a:gd name="connsiteX619" fmla="*/ 686815 w 1460245"/>
              <a:gd name="connsiteY619" fmla="*/ 1325338 h 1640769"/>
              <a:gd name="connsiteX620" fmla="*/ 685342 w 1460245"/>
              <a:gd name="connsiteY620" fmla="*/ 1321132 h 1640769"/>
              <a:gd name="connsiteX621" fmla="*/ 681132 w 1460245"/>
              <a:gd name="connsiteY621" fmla="*/ 1318293 h 1640769"/>
              <a:gd name="connsiteX622" fmla="*/ 679658 w 1460245"/>
              <a:gd name="connsiteY622" fmla="*/ 1295582 h 1640769"/>
              <a:gd name="connsiteX623" fmla="*/ 673975 w 1460245"/>
              <a:gd name="connsiteY623" fmla="*/ 1261411 h 1640769"/>
              <a:gd name="connsiteX624" fmla="*/ 671134 w 1460245"/>
              <a:gd name="connsiteY624" fmla="*/ 1252894 h 1640769"/>
              <a:gd name="connsiteX625" fmla="*/ 665451 w 1460245"/>
              <a:gd name="connsiteY625" fmla="*/ 1228816 h 1640769"/>
              <a:gd name="connsiteX626" fmla="*/ 664083 w 1460245"/>
              <a:gd name="connsiteY626" fmla="*/ 1223033 h 1640769"/>
              <a:gd name="connsiteX627" fmla="*/ 664083 w 1460245"/>
              <a:gd name="connsiteY627" fmla="*/ 1220299 h 1640769"/>
              <a:gd name="connsiteX628" fmla="*/ 665451 w 1460245"/>
              <a:gd name="connsiteY628" fmla="*/ 1208944 h 1640769"/>
              <a:gd name="connsiteX629" fmla="*/ 672502 w 1460245"/>
              <a:gd name="connsiteY629" fmla="*/ 1186128 h 1640769"/>
              <a:gd name="connsiteX630" fmla="*/ 675344 w 1460245"/>
              <a:gd name="connsiteY630" fmla="*/ 1183289 h 1640769"/>
              <a:gd name="connsiteX631" fmla="*/ 678185 w 1460245"/>
              <a:gd name="connsiteY631" fmla="*/ 1180450 h 1640769"/>
              <a:gd name="connsiteX632" fmla="*/ 682500 w 1460245"/>
              <a:gd name="connsiteY632" fmla="*/ 1177611 h 1640769"/>
              <a:gd name="connsiteX633" fmla="*/ 692498 w 1460245"/>
              <a:gd name="connsiteY633" fmla="*/ 1173405 h 1640769"/>
              <a:gd name="connsiteX634" fmla="*/ 696708 w 1460245"/>
              <a:gd name="connsiteY634" fmla="*/ 1173405 h 1640769"/>
              <a:gd name="connsiteX635" fmla="*/ 699549 w 1460245"/>
              <a:gd name="connsiteY635" fmla="*/ 1177611 h 1640769"/>
              <a:gd name="connsiteX636" fmla="*/ 701023 w 1460245"/>
              <a:gd name="connsiteY636" fmla="*/ 1180450 h 1640769"/>
              <a:gd name="connsiteX637" fmla="*/ 703865 w 1460245"/>
              <a:gd name="connsiteY637" fmla="*/ 1174772 h 1640769"/>
              <a:gd name="connsiteX638" fmla="*/ 710916 w 1460245"/>
              <a:gd name="connsiteY638" fmla="*/ 1180450 h 1640769"/>
              <a:gd name="connsiteX639" fmla="*/ 716599 w 1460245"/>
              <a:gd name="connsiteY639" fmla="*/ 1169094 h 1640769"/>
              <a:gd name="connsiteX640" fmla="*/ 716599 w 1460245"/>
              <a:gd name="connsiteY640" fmla="*/ 1163417 h 1640769"/>
              <a:gd name="connsiteX641" fmla="*/ 720914 w 1460245"/>
              <a:gd name="connsiteY641" fmla="*/ 1147855 h 1640769"/>
              <a:gd name="connsiteX642" fmla="*/ 723755 w 1460245"/>
              <a:gd name="connsiteY642" fmla="*/ 1145016 h 1640769"/>
              <a:gd name="connsiteX643" fmla="*/ 727965 w 1460245"/>
              <a:gd name="connsiteY643" fmla="*/ 1143544 h 1640769"/>
              <a:gd name="connsiteX644" fmla="*/ 745120 w 1460245"/>
              <a:gd name="connsiteY644" fmla="*/ 1147855 h 1640769"/>
              <a:gd name="connsiteX645" fmla="*/ 757854 w 1460245"/>
              <a:gd name="connsiteY645" fmla="*/ 1143544 h 1640769"/>
              <a:gd name="connsiteX646" fmla="*/ 763537 w 1460245"/>
              <a:gd name="connsiteY646" fmla="*/ 1140705 h 1640769"/>
              <a:gd name="connsiteX647" fmla="*/ 766379 w 1460245"/>
              <a:gd name="connsiteY647" fmla="*/ 1137867 h 1640769"/>
              <a:gd name="connsiteX648" fmla="*/ 770694 w 1460245"/>
              <a:gd name="connsiteY648" fmla="*/ 1135028 h 1640769"/>
              <a:gd name="connsiteX649" fmla="*/ 773535 w 1460245"/>
              <a:gd name="connsiteY649" fmla="*/ 1133556 h 1640769"/>
              <a:gd name="connsiteX650" fmla="*/ 773535 w 1460245"/>
              <a:gd name="connsiteY650" fmla="*/ 1129350 h 1640769"/>
              <a:gd name="connsiteX651" fmla="*/ 776377 w 1460245"/>
              <a:gd name="connsiteY651" fmla="*/ 1116522 h 1640769"/>
              <a:gd name="connsiteX652" fmla="*/ 770694 w 1460245"/>
              <a:gd name="connsiteY652" fmla="*/ 1115156 h 1640769"/>
              <a:gd name="connsiteX653" fmla="*/ 772062 w 1460245"/>
              <a:gd name="connsiteY653" fmla="*/ 1105167 h 1640769"/>
              <a:gd name="connsiteX654" fmla="*/ 773535 w 1460245"/>
              <a:gd name="connsiteY654" fmla="*/ 1100961 h 1640769"/>
              <a:gd name="connsiteX655" fmla="*/ 779218 w 1460245"/>
              <a:gd name="connsiteY655" fmla="*/ 1095283 h 1640769"/>
              <a:gd name="connsiteX656" fmla="*/ 782060 w 1460245"/>
              <a:gd name="connsiteY656" fmla="*/ 1092444 h 1640769"/>
              <a:gd name="connsiteX657" fmla="*/ 786269 w 1460245"/>
              <a:gd name="connsiteY657" fmla="*/ 1090972 h 1640769"/>
              <a:gd name="connsiteX658" fmla="*/ 794794 w 1460245"/>
              <a:gd name="connsiteY658" fmla="*/ 1085295 h 1640769"/>
              <a:gd name="connsiteX659" fmla="*/ 797636 w 1460245"/>
              <a:gd name="connsiteY659" fmla="*/ 1083928 h 1640769"/>
              <a:gd name="connsiteX660" fmla="*/ 813317 w 1460245"/>
              <a:gd name="connsiteY660" fmla="*/ 1073939 h 1640769"/>
              <a:gd name="connsiteX661" fmla="*/ 816159 w 1460245"/>
              <a:gd name="connsiteY661" fmla="*/ 1072572 h 1640769"/>
              <a:gd name="connsiteX662" fmla="*/ 821842 w 1460245"/>
              <a:gd name="connsiteY662" fmla="*/ 1065422 h 1640769"/>
              <a:gd name="connsiteX663" fmla="*/ 824683 w 1460245"/>
              <a:gd name="connsiteY663" fmla="*/ 1059745 h 1640769"/>
              <a:gd name="connsiteX664" fmla="*/ 826157 w 1460245"/>
              <a:gd name="connsiteY664" fmla="*/ 1054067 h 1640769"/>
              <a:gd name="connsiteX665" fmla="*/ 831840 w 1460245"/>
              <a:gd name="connsiteY665" fmla="*/ 1046917 h 1640769"/>
              <a:gd name="connsiteX666" fmla="*/ 836050 w 1460245"/>
              <a:gd name="connsiteY666" fmla="*/ 1044078 h 1640769"/>
              <a:gd name="connsiteX667" fmla="*/ 841733 w 1460245"/>
              <a:gd name="connsiteY667" fmla="*/ 1039873 h 1640769"/>
              <a:gd name="connsiteX668" fmla="*/ 858887 w 1460245"/>
              <a:gd name="connsiteY668" fmla="*/ 1028517 h 1640769"/>
              <a:gd name="connsiteX669" fmla="*/ 865938 w 1460245"/>
              <a:gd name="connsiteY669" fmla="*/ 1017161 h 1640769"/>
              <a:gd name="connsiteX670" fmla="*/ 868780 w 1460245"/>
              <a:gd name="connsiteY670" fmla="*/ 1014323 h 1640769"/>
              <a:gd name="connsiteX671" fmla="*/ 872989 w 1460245"/>
              <a:gd name="connsiteY671" fmla="*/ 1008645 h 1640769"/>
              <a:gd name="connsiteX672" fmla="*/ 878778 w 1460245"/>
              <a:gd name="connsiteY672" fmla="*/ 997289 h 1640769"/>
              <a:gd name="connsiteX673" fmla="*/ 891512 w 1460245"/>
              <a:gd name="connsiteY673" fmla="*/ 975945 h 1640769"/>
              <a:gd name="connsiteX674" fmla="*/ 904352 w 1460245"/>
              <a:gd name="connsiteY674" fmla="*/ 960279 h 1640769"/>
              <a:gd name="connsiteX675" fmla="*/ 901511 w 1460245"/>
              <a:gd name="connsiteY675" fmla="*/ 957440 h 1640769"/>
              <a:gd name="connsiteX676" fmla="*/ 905721 w 1460245"/>
              <a:gd name="connsiteY676" fmla="*/ 944717 h 1640769"/>
              <a:gd name="connsiteX677" fmla="*/ 907193 w 1460245"/>
              <a:gd name="connsiteY677" fmla="*/ 941878 h 1640769"/>
              <a:gd name="connsiteX678" fmla="*/ 915719 w 1460245"/>
              <a:gd name="connsiteY678" fmla="*/ 934729 h 1640769"/>
              <a:gd name="connsiteX679" fmla="*/ 924243 w 1460245"/>
              <a:gd name="connsiteY679" fmla="*/ 937568 h 1640769"/>
              <a:gd name="connsiteX680" fmla="*/ 924243 w 1460245"/>
              <a:gd name="connsiteY680" fmla="*/ 943245 h 1640769"/>
              <a:gd name="connsiteX681" fmla="*/ 921402 w 1460245"/>
              <a:gd name="connsiteY681" fmla="*/ 944717 h 1640769"/>
              <a:gd name="connsiteX682" fmla="*/ 917086 w 1460245"/>
              <a:gd name="connsiteY682" fmla="*/ 947556 h 1640769"/>
              <a:gd name="connsiteX683" fmla="*/ 908562 w 1460245"/>
              <a:gd name="connsiteY683" fmla="*/ 948923 h 1640769"/>
              <a:gd name="connsiteX684" fmla="*/ 907193 w 1460245"/>
              <a:gd name="connsiteY684" fmla="*/ 954601 h 1640769"/>
              <a:gd name="connsiteX685" fmla="*/ 907193 w 1460245"/>
              <a:gd name="connsiteY685" fmla="*/ 957440 h 1640769"/>
              <a:gd name="connsiteX686" fmla="*/ 912877 w 1460245"/>
              <a:gd name="connsiteY686" fmla="*/ 953234 h 1640769"/>
              <a:gd name="connsiteX687" fmla="*/ 915719 w 1460245"/>
              <a:gd name="connsiteY687" fmla="*/ 951762 h 1640769"/>
              <a:gd name="connsiteX688" fmla="*/ 918560 w 1460245"/>
              <a:gd name="connsiteY688" fmla="*/ 950395 h 1640769"/>
              <a:gd name="connsiteX689" fmla="*/ 921402 w 1460245"/>
              <a:gd name="connsiteY689" fmla="*/ 948923 h 1640769"/>
              <a:gd name="connsiteX690" fmla="*/ 924243 w 1460245"/>
              <a:gd name="connsiteY690" fmla="*/ 947556 h 1640769"/>
              <a:gd name="connsiteX691" fmla="*/ 929926 w 1460245"/>
              <a:gd name="connsiteY691" fmla="*/ 943245 h 1640769"/>
              <a:gd name="connsiteX692" fmla="*/ 934241 w 1460245"/>
              <a:gd name="connsiteY692" fmla="*/ 941878 h 1640769"/>
              <a:gd name="connsiteX693" fmla="*/ 939924 w 1460245"/>
              <a:gd name="connsiteY693" fmla="*/ 940406 h 1640769"/>
              <a:gd name="connsiteX694" fmla="*/ 942661 w 1460245"/>
              <a:gd name="connsiteY694" fmla="*/ 939040 h 1640769"/>
              <a:gd name="connsiteX695" fmla="*/ 946976 w 1460245"/>
              <a:gd name="connsiteY695" fmla="*/ 937568 h 1640769"/>
              <a:gd name="connsiteX696" fmla="*/ 951290 w 1460245"/>
              <a:gd name="connsiteY696" fmla="*/ 937568 h 1640769"/>
              <a:gd name="connsiteX697" fmla="*/ 956974 w 1460245"/>
              <a:gd name="connsiteY697" fmla="*/ 934729 h 1640769"/>
              <a:gd name="connsiteX698" fmla="*/ 964025 w 1460245"/>
              <a:gd name="connsiteY698" fmla="*/ 930523 h 1640769"/>
              <a:gd name="connsiteX699" fmla="*/ 956974 w 1460245"/>
              <a:gd name="connsiteY699" fmla="*/ 926212 h 1640769"/>
              <a:gd name="connsiteX700" fmla="*/ 952658 w 1460245"/>
              <a:gd name="connsiteY700" fmla="*/ 922006 h 1640769"/>
              <a:gd name="connsiteX701" fmla="*/ 958342 w 1460245"/>
              <a:gd name="connsiteY701" fmla="*/ 924740 h 1640769"/>
              <a:gd name="connsiteX702" fmla="*/ 966867 w 1460245"/>
              <a:gd name="connsiteY702" fmla="*/ 926212 h 1640769"/>
              <a:gd name="connsiteX703" fmla="*/ 968340 w 1460245"/>
              <a:gd name="connsiteY703" fmla="*/ 922006 h 1640769"/>
              <a:gd name="connsiteX704" fmla="*/ 968340 w 1460245"/>
              <a:gd name="connsiteY704" fmla="*/ 917695 h 1640769"/>
              <a:gd name="connsiteX705" fmla="*/ 971181 w 1460245"/>
              <a:gd name="connsiteY705" fmla="*/ 916223 h 1640769"/>
              <a:gd name="connsiteX706" fmla="*/ 975391 w 1460245"/>
              <a:gd name="connsiteY706" fmla="*/ 913490 h 1640769"/>
              <a:gd name="connsiteX707" fmla="*/ 979706 w 1460245"/>
              <a:gd name="connsiteY707" fmla="*/ 910546 h 1640769"/>
              <a:gd name="connsiteX708" fmla="*/ 993914 w 1460245"/>
              <a:gd name="connsiteY708" fmla="*/ 887835 h 1640769"/>
              <a:gd name="connsiteX709" fmla="*/ 991072 w 1460245"/>
              <a:gd name="connsiteY709" fmla="*/ 887835 h 1640769"/>
              <a:gd name="connsiteX710" fmla="*/ 988231 w 1460245"/>
              <a:gd name="connsiteY710" fmla="*/ 886468 h 1640769"/>
              <a:gd name="connsiteX711" fmla="*/ 986758 w 1460245"/>
              <a:gd name="connsiteY711" fmla="*/ 883629 h 1640769"/>
              <a:gd name="connsiteX712" fmla="*/ 989599 w 1460245"/>
              <a:gd name="connsiteY712" fmla="*/ 880790 h 1640769"/>
              <a:gd name="connsiteX713" fmla="*/ 985389 w 1460245"/>
              <a:gd name="connsiteY713" fmla="*/ 870801 h 1640769"/>
              <a:gd name="connsiteX714" fmla="*/ 982548 w 1460245"/>
              <a:gd name="connsiteY714" fmla="*/ 867962 h 1640769"/>
              <a:gd name="connsiteX715" fmla="*/ 979706 w 1460245"/>
              <a:gd name="connsiteY715" fmla="*/ 860918 h 1640769"/>
              <a:gd name="connsiteX716" fmla="*/ 979706 w 1460245"/>
              <a:gd name="connsiteY716" fmla="*/ 856607 h 1640769"/>
              <a:gd name="connsiteX717" fmla="*/ 981074 w 1460245"/>
              <a:gd name="connsiteY717" fmla="*/ 852296 h 1640769"/>
              <a:gd name="connsiteX718" fmla="*/ 985389 w 1460245"/>
              <a:gd name="connsiteY718" fmla="*/ 845251 h 1640769"/>
              <a:gd name="connsiteX719" fmla="*/ 988231 w 1460245"/>
              <a:gd name="connsiteY719" fmla="*/ 840940 h 1640769"/>
              <a:gd name="connsiteX720" fmla="*/ 992441 w 1460245"/>
              <a:gd name="connsiteY720" fmla="*/ 838101 h 1640769"/>
              <a:gd name="connsiteX721" fmla="*/ 996755 w 1460245"/>
              <a:gd name="connsiteY721" fmla="*/ 835263 h 1640769"/>
              <a:gd name="connsiteX722" fmla="*/ 1000965 w 1460245"/>
              <a:gd name="connsiteY722" fmla="*/ 835263 h 1640769"/>
              <a:gd name="connsiteX723" fmla="*/ 1020962 w 1460245"/>
              <a:gd name="connsiteY723" fmla="*/ 829585 h 1640769"/>
              <a:gd name="connsiteX724" fmla="*/ 1026645 w 1460245"/>
              <a:gd name="connsiteY724" fmla="*/ 825379 h 1640769"/>
              <a:gd name="connsiteX725" fmla="*/ 1029486 w 1460245"/>
              <a:gd name="connsiteY725" fmla="*/ 823907 h 1640769"/>
              <a:gd name="connsiteX726" fmla="*/ 1033696 w 1460245"/>
              <a:gd name="connsiteY726" fmla="*/ 818229 h 1640769"/>
              <a:gd name="connsiteX727" fmla="*/ 1042220 w 1460245"/>
              <a:gd name="connsiteY727" fmla="*/ 802668 h 1640769"/>
              <a:gd name="connsiteX728" fmla="*/ 1045062 w 1460245"/>
              <a:gd name="connsiteY728" fmla="*/ 805507 h 1640769"/>
              <a:gd name="connsiteX729" fmla="*/ 1042220 w 1460245"/>
              <a:gd name="connsiteY729" fmla="*/ 811185 h 1640769"/>
              <a:gd name="connsiteX730" fmla="*/ 1046536 w 1460245"/>
              <a:gd name="connsiteY730" fmla="*/ 821068 h 1640769"/>
              <a:gd name="connsiteX731" fmla="*/ 1046536 w 1460245"/>
              <a:gd name="connsiteY731" fmla="*/ 825379 h 1640769"/>
              <a:gd name="connsiteX732" fmla="*/ 1046536 w 1460245"/>
              <a:gd name="connsiteY732" fmla="*/ 829585 h 1640769"/>
              <a:gd name="connsiteX733" fmla="*/ 1050745 w 1460245"/>
              <a:gd name="connsiteY733" fmla="*/ 835263 h 1640769"/>
              <a:gd name="connsiteX734" fmla="*/ 1063585 w 1460245"/>
              <a:gd name="connsiteY734" fmla="*/ 836735 h 1640769"/>
              <a:gd name="connsiteX735" fmla="*/ 1077792 w 1460245"/>
              <a:gd name="connsiteY735" fmla="*/ 835263 h 1640769"/>
              <a:gd name="connsiteX736" fmla="*/ 1079266 w 1460245"/>
              <a:gd name="connsiteY736" fmla="*/ 829585 h 1640769"/>
              <a:gd name="connsiteX737" fmla="*/ 1089159 w 1460245"/>
              <a:gd name="connsiteY737" fmla="*/ 832424 h 1640769"/>
              <a:gd name="connsiteX738" fmla="*/ 1093474 w 1460245"/>
              <a:gd name="connsiteY738" fmla="*/ 831057 h 1640769"/>
              <a:gd name="connsiteX739" fmla="*/ 1087791 w 1460245"/>
              <a:gd name="connsiteY739" fmla="*/ 816862 h 1640769"/>
              <a:gd name="connsiteX740" fmla="*/ 1089159 w 1460245"/>
              <a:gd name="connsiteY740" fmla="*/ 814024 h 1640769"/>
              <a:gd name="connsiteX741" fmla="*/ 1077792 w 1460245"/>
              <a:gd name="connsiteY741" fmla="*/ 771335 h 1640769"/>
              <a:gd name="connsiteX742" fmla="*/ 1077792 w 1460245"/>
              <a:gd name="connsiteY742" fmla="*/ 762819 h 1640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Lst>
            <a:rect l="l" t="t" r="r" b="b"/>
            <a:pathLst>
              <a:path w="1460245" h="1640769">
                <a:moveTo>
                  <a:pt x="1077792" y="762819"/>
                </a:moveTo>
                <a:lnTo>
                  <a:pt x="1073583" y="741579"/>
                </a:lnTo>
                <a:lnTo>
                  <a:pt x="1062217" y="720235"/>
                </a:lnTo>
                <a:lnTo>
                  <a:pt x="1052219" y="711719"/>
                </a:lnTo>
                <a:lnTo>
                  <a:pt x="1050745" y="706041"/>
                </a:lnTo>
                <a:lnTo>
                  <a:pt x="1050745" y="697524"/>
                </a:lnTo>
                <a:lnTo>
                  <a:pt x="1057901" y="691846"/>
                </a:lnTo>
                <a:lnTo>
                  <a:pt x="1055060" y="681858"/>
                </a:lnTo>
                <a:lnTo>
                  <a:pt x="1056533" y="677652"/>
                </a:lnTo>
                <a:lnTo>
                  <a:pt x="1053587" y="671869"/>
                </a:lnTo>
                <a:lnTo>
                  <a:pt x="1049377" y="671869"/>
                </a:lnTo>
                <a:lnTo>
                  <a:pt x="1042220" y="670502"/>
                </a:lnTo>
                <a:lnTo>
                  <a:pt x="1025171" y="660619"/>
                </a:lnTo>
                <a:lnTo>
                  <a:pt x="1020962" y="654941"/>
                </a:lnTo>
                <a:lnTo>
                  <a:pt x="1019488" y="651997"/>
                </a:lnTo>
                <a:lnTo>
                  <a:pt x="1016646" y="649158"/>
                </a:lnTo>
                <a:lnTo>
                  <a:pt x="1020962" y="639275"/>
                </a:lnTo>
                <a:lnTo>
                  <a:pt x="1033696" y="625080"/>
                </a:lnTo>
                <a:lnTo>
                  <a:pt x="1049377" y="619402"/>
                </a:lnTo>
                <a:lnTo>
                  <a:pt x="1057901" y="619402"/>
                </a:lnTo>
                <a:lnTo>
                  <a:pt x="1060743" y="613725"/>
                </a:lnTo>
                <a:lnTo>
                  <a:pt x="1050745" y="603736"/>
                </a:lnTo>
                <a:lnTo>
                  <a:pt x="1043694" y="600897"/>
                </a:lnTo>
                <a:lnTo>
                  <a:pt x="1010963" y="582497"/>
                </a:lnTo>
                <a:lnTo>
                  <a:pt x="1009595" y="579658"/>
                </a:lnTo>
                <a:lnTo>
                  <a:pt x="1008122" y="575347"/>
                </a:lnTo>
                <a:lnTo>
                  <a:pt x="1009595" y="562520"/>
                </a:lnTo>
                <a:lnTo>
                  <a:pt x="1016646" y="539808"/>
                </a:lnTo>
                <a:lnTo>
                  <a:pt x="1018120" y="536970"/>
                </a:lnTo>
                <a:lnTo>
                  <a:pt x="1026645" y="542647"/>
                </a:lnTo>
                <a:lnTo>
                  <a:pt x="1038011" y="551164"/>
                </a:lnTo>
                <a:lnTo>
                  <a:pt x="1047904" y="555475"/>
                </a:lnTo>
                <a:lnTo>
                  <a:pt x="1050745" y="555475"/>
                </a:lnTo>
                <a:lnTo>
                  <a:pt x="1070636" y="569669"/>
                </a:lnTo>
                <a:lnTo>
                  <a:pt x="1080634" y="569669"/>
                </a:lnTo>
                <a:lnTo>
                  <a:pt x="1083475" y="563992"/>
                </a:lnTo>
                <a:lnTo>
                  <a:pt x="1082108" y="559681"/>
                </a:lnTo>
                <a:lnTo>
                  <a:pt x="1084949" y="556842"/>
                </a:lnTo>
                <a:lnTo>
                  <a:pt x="1089159" y="561153"/>
                </a:lnTo>
                <a:lnTo>
                  <a:pt x="1097684" y="573875"/>
                </a:lnTo>
                <a:lnTo>
                  <a:pt x="1100525" y="592380"/>
                </a:lnTo>
                <a:lnTo>
                  <a:pt x="1101998" y="600897"/>
                </a:lnTo>
                <a:lnTo>
                  <a:pt x="1100525" y="606575"/>
                </a:lnTo>
                <a:lnTo>
                  <a:pt x="1103366" y="612253"/>
                </a:lnTo>
                <a:lnTo>
                  <a:pt x="1130414" y="619402"/>
                </a:lnTo>
                <a:lnTo>
                  <a:pt x="1136097" y="619402"/>
                </a:lnTo>
                <a:lnTo>
                  <a:pt x="1155988" y="620769"/>
                </a:lnTo>
                <a:lnTo>
                  <a:pt x="1200085" y="619402"/>
                </a:lnTo>
                <a:lnTo>
                  <a:pt x="1211451" y="617930"/>
                </a:lnTo>
                <a:lnTo>
                  <a:pt x="1217134" y="617930"/>
                </a:lnTo>
                <a:lnTo>
                  <a:pt x="1219976" y="619402"/>
                </a:lnTo>
                <a:lnTo>
                  <a:pt x="1237025" y="626447"/>
                </a:lnTo>
                <a:lnTo>
                  <a:pt x="1238499" y="630758"/>
                </a:lnTo>
                <a:lnTo>
                  <a:pt x="1242708" y="636436"/>
                </a:lnTo>
                <a:lnTo>
                  <a:pt x="1237025" y="637908"/>
                </a:lnTo>
                <a:lnTo>
                  <a:pt x="1231342" y="644952"/>
                </a:lnTo>
                <a:lnTo>
                  <a:pt x="1229974" y="654941"/>
                </a:lnTo>
                <a:lnTo>
                  <a:pt x="1228500" y="664824"/>
                </a:lnTo>
                <a:lnTo>
                  <a:pt x="1221449" y="670502"/>
                </a:lnTo>
                <a:lnTo>
                  <a:pt x="1219976" y="667663"/>
                </a:lnTo>
                <a:lnTo>
                  <a:pt x="1219976" y="673341"/>
                </a:lnTo>
                <a:lnTo>
                  <a:pt x="1218608" y="679019"/>
                </a:lnTo>
                <a:lnTo>
                  <a:pt x="1201558" y="683330"/>
                </a:lnTo>
                <a:lnTo>
                  <a:pt x="1197244" y="683330"/>
                </a:lnTo>
                <a:lnTo>
                  <a:pt x="1192928" y="683330"/>
                </a:lnTo>
                <a:lnTo>
                  <a:pt x="1187245" y="690374"/>
                </a:lnTo>
                <a:lnTo>
                  <a:pt x="1187245" y="694685"/>
                </a:lnTo>
                <a:lnTo>
                  <a:pt x="1184404" y="704569"/>
                </a:lnTo>
                <a:lnTo>
                  <a:pt x="1184404" y="710352"/>
                </a:lnTo>
                <a:lnTo>
                  <a:pt x="1188718" y="717396"/>
                </a:lnTo>
                <a:lnTo>
                  <a:pt x="1194402" y="731591"/>
                </a:lnTo>
                <a:lnTo>
                  <a:pt x="1210083" y="750096"/>
                </a:lnTo>
                <a:lnTo>
                  <a:pt x="1214293" y="752935"/>
                </a:lnTo>
                <a:lnTo>
                  <a:pt x="1218608" y="748624"/>
                </a:lnTo>
                <a:lnTo>
                  <a:pt x="1221449" y="747257"/>
                </a:lnTo>
                <a:lnTo>
                  <a:pt x="1222818" y="742946"/>
                </a:lnTo>
                <a:lnTo>
                  <a:pt x="1221449" y="738741"/>
                </a:lnTo>
                <a:lnTo>
                  <a:pt x="1219976" y="734430"/>
                </a:lnTo>
                <a:lnTo>
                  <a:pt x="1219976" y="730224"/>
                </a:lnTo>
                <a:lnTo>
                  <a:pt x="1221449" y="724546"/>
                </a:lnTo>
                <a:lnTo>
                  <a:pt x="1235657" y="704569"/>
                </a:lnTo>
                <a:lnTo>
                  <a:pt x="1242708" y="708880"/>
                </a:lnTo>
                <a:lnTo>
                  <a:pt x="1249865" y="727385"/>
                </a:lnTo>
                <a:lnTo>
                  <a:pt x="1251338" y="731591"/>
                </a:lnTo>
                <a:lnTo>
                  <a:pt x="1249865" y="734430"/>
                </a:lnTo>
                <a:lnTo>
                  <a:pt x="1252706" y="752935"/>
                </a:lnTo>
                <a:lnTo>
                  <a:pt x="1261231" y="764291"/>
                </a:lnTo>
                <a:lnTo>
                  <a:pt x="1268283" y="792679"/>
                </a:lnTo>
                <a:lnTo>
                  <a:pt x="1272597" y="809713"/>
                </a:lnTo>
                <a:lnTo>
                  <a:pt x="1299645" y="796990"/>
                </a:lnTo>
                <a:lnTo>
                  <a:pt x="1301013" y="791313"/>
                </a:lnTo>
                <a:lnTo>
                  <a:pt x="1299645" y="787002"/>
                </a:lnTo>
                <a:lnTo>
                  <a:pt x="1296803" y="781324"/>
                </a:lnTo>
                <a:lnTo>
                  <a:pt x="1295329" y="777013"/>
                </a:lnTo>
                <a:lnTo>
                  <a:pt x="1292488" y="767129"/>
                </a:lnTo>
                <a:lnTo>
                  <a:pt x="1291120" y="761452"/>
                </a:lnTo>
                <a:lnTo>
                  <a:pt x="1292488" y="751463"/>
                </a:lnTo>
                <a:lnTo>
                  <a:pt x="1296803" y="748624"/>
                </a:lnTo>
                <a:lnTo>
                  <a:pt x="1299645" y="748624"/>
                </a:lnTo>
                <a:lnTo>
                  <a:pt x="1302486" y="744418"/>
                </a:lnTo>
                <a:lnTo>
                  <a:pt x="1302486" y="740107"/>
                </a:lnTo>
                <a:lnTo>
                  <a:pt x="1302486" y="713085"/>
                </a:lnTo>
                <a:lnTo>
                  <a:pt x="1301013" y="707408"/>
                </a:lnTo>
                <a:lnTo>
                  <a:pt x="1299645" y="701730"/>
                </a:lnTo>
                <a:lnTo>
                  <a:pt x="1296803" y="694685"/>
                </a:lnTo>
                <a:lnTo>
                  <a:pt x="1301013" y="690374"/>
                </a:lnTo>
                <a:lnTo>
                  <a:pt x="1308169" y="687536"/>
                </a:lnTo>
                <a:lnTo>
                  <a:pt x="1312379" y="687536"/>
                </a:lnTo>
                <a:lnTo>
                  <a:pt x="1315220" y="689008"/>
                </a:lnTo>
                <a:lnTo>
                  <a:pt x="1325219" y="691846"/>
                </a:lnTo>
                <a:lnTo>
                  <a:pt x="1330902" y="694685"/>
                </a:lnTo>
                <a:lnTo>
                  <a:pt x="1339426" y="680491"/>
                </a:lnTo>
                <a:lnTo>
                  <a:pt x="1353634" y="644952"/>
                </a:lnTo>
                <a:lnTo>
                  <a:pt x="1355108" y="637908"/>
                </a:lnTo>
                <a:lnTo>
                  <a:pt x="1356475" y="633597"/>
                </a:lnTo>
                <a:lnTo>
                  <a:pt x="1356475" y="627919"/>
                </a:lnTo>
                <a:lnTo>
                  <a:pt x="1363633" y="585231"/>
                </a:lnTo>
                <a:lnTo>
                  <a:pt x="1363633" y="576819"/>
                </a:lnTo>
                <a:lnTo>
                  <a:pt x="1362159" y="573875"/>
                </a:lnTo>
                <a:lnTo>
                  <a:pt x="1367842" y="563992"/>
                </a:lnTo>
                <a:lnTo>
                  <a:pt x="1365000" y="561153"/>
                </a:lnTo>
                <a:lnTo>
                  <a:pt x="1362159" y="555475"/>
                </a:lnTo>
                <a:lnTo>
                  <a:pt x="1360791" y="551164"/>
                </a:lnTo>
                <a:lnTo>
                  <a:pt x="1359317" y="541280"/>
                </a:lnTo>
                <a:lnTo>
                  <a:pt x="1362159" y="532764"/>
                </a:lnTo>
                <a:lnTo>
                  <a:pt x="1377840" y="521408"/>
                </a:lnTo>
                <a:lnTo>
                  <a:pt x="1383523" y="517097"/>
                </a:lnTo>
                <a:lnTo>
                  <a:pt x="1396362" y="507214"/>
                </a:lnTo>
                <a:lnTo>
                  <a:pt x="1399204" y="502903"/>
                </a:lnTo>
                <a:lnTo>
                  <a:pt x="1400572" y="498592"/>
                </a:lnTo>
                <a:lnTo>
                  <a:pt x="1403414" y="495753"/>
                </a:lnTo>
                <a:lnTo>
                  <a:pt x="1406256" y="494386"/>
                </a:lnTo>
                <a:lnTo>
                  <a:pt x="1433303" y="488709"/>
                </a:lnTo>
                <a:lnTo>
                  <a:pt x="1438986" y="473042"/>
                </a:lnTo>
                <a:lnTo>
                  <a:pt x="1460245" y="454642"/>
                </a:lnTo>
                <a:lnTo>
                  <a:pt x="1460245" y="450331"/>
                </a:lnTo>
                <a:lnTo>
                  <a:pt x="1456036" y="436137"/>
                </a:lnTo>
                <a:lnTo>
                  <a:pt x="1447512" y="430459"/>
                </a:lnTo>
                <a:lnTo>
                  <a:pt x="1443196" y="427620"/>
                </a:lnTo>
                <a:lnTo>
                  <a:pt x="1410571" y="424781"/>
                </a:lnTo>
                <a:lnTo>
                  <a:pt x="1406256" y="427620"/>
                </a:lnTo>
                <a:lnTo>
                  <a:pt x="1403414" y="427620"/>
                </a:lnTo>
                <a:lnTo>
                  <a:pt x="1399204" y="426148"/>
                </a:lnTo>
                <a:lnTo>
                  <a:pt x="1404888" y="411954"/>
                </a:lnTo>
                <a:lnTo>
                  <a:pt x="1410571" y="406276"/>
                </a:lnTo>
                <a:lnTo>
                  <a:pt x="1410571" y="402070"/>
                </a:lnTo>
                <a:lnTo>
                  <a:pt x="1402046" y="390715"/>
                </a:lnTo>
                <a:lnTo>
                  <a:pt x="1379208" y="366531"/>
                </a:lnTo>
                <a:lnTo>
                  <a:pt x="1374998" y="362326"/>
                </a:lnTo>
                <a:lnTo>
                  <a:pt x="1360791" y="370842"/>
                </a:lnTo>
                <a:lnTo>
                  <a:pt x="1355108" y="375048"/>
                </a:lnTo>
                <a:lnTo>
                  <a:pt x="1350793" y="377887"/>
                </a:lnTo>
                <a:lnTo>
                  <a:pt x="1350793" y="382198"/>
                </a:lnTo>
                <a:lnTo>
                  <a:pt x="1347951" y="387771"/>
                </a:lnTo>
                <a:lnTo>
                  <a:pt x="1345110" y="387771"/>
                </a:lnTo>
                <a:lnTo>
                  <a:pt x="1338058" y="386404"/>
                </a:lnTo>
                <a:lnTo>
                  <a:pt x="1324377" y="382303"/>
                </a:lnTo>
                <a:lnTo>
                  <a:pt x="1325219" y="383565"/>
                </a:lnTo>
                <a:lnTo>
                  <a:pt x="1324377" y="382303"/>
                </a:lnTo>
                <a:lnTo>
                  <a:pt x="1323850" y="382198"/>
                </a:lnTo>
                <a:lnTo>
                  <a:pt x="1318062" y="379359"/>
                </a:lnTo>
                <a:lnTo>
                  <a:pt x="1311011" y="375048"/>
                </a:lnTo>
                <a:lnTo>
                  <a:pt x="1306696" y="372209"/>
                </a:lnTo>
                <a:lnTo>
                  <a:pt x="1303854" y="370842"/>
                </a:lnTo>
                <a:lnTo>
                  <a:pt x="1299645" y="376415"/>
                </a:lnTo>
                <a:lnTo>
                  <a:pt x="1279754" y="399231"/>
                </a:lnTo>
                <a:lnTo>
                  <a:pt x="1265441" y="409115"/>
                </a:lnTo>
                <a:lnTo>
                  <a:pt x="1261231" y="409115"/>
                </a:lnTo>
                <a:lnTo>
                  <a:pt x="1239867" y="419103"/>
                </a:lnTo>
                <a:lnTo>
                  <a:pt x="1221449" y="451803"/>
                </a:lnTo>
                <a:lnTo>
                  <a:pt x="1219976" y="454642"/>
                </a:lnTo>
                <a:lnTo>
                  <a:pt x="1214293" y="458848"/>
                </a:lnTo>
                <a:lnTo>
                  <a:pt x="1210083" y="460320"/>
                </a:lnTo>
                <a:lnTo>
                  <a:pt x="1204400" y="461687"/>
                </a:lnTo>
                <a:lnTo>
                  <a:pt x="1178721" y="464525"/>
                </a:lnTo>
                <a:lnTo>
                  <a:pt x="1170196" y="464525"/>
                </a:lnTo>
                <a:lnTo>
                  <a:pt x="1168828" y="471675"/>
                </a:lnTo>
                <a:lnTo>
                  <a:pt x="1171669" y="477353"/>
                </a:lnTo>
                <a:lnTo>
                  <a:pt x="1174511" y="480192"/>
                </a:lnTo>
                <a:lnTo>
                  <a:pt x="1180194" y="484398"/>
                </a:lnTo>
                <a:lnTo>
                  <a:pt x="1184404" y="484398"/>
                </a:lnTo>
                <a:lnTo>
                  <a:pt x="1188718" y="483031"/>
                </a:lnTo>
                <a:lnTo>
                  <a:pt x="1197244" y="494386"/>
                </a:lnTo>
                <a:lnTo>
                  <a:pt x="1202926" y="515731"/>
                </a:lnTo>
                <a:lnTo>
                  <a:pt x="1201558" y="518569"/>
                </a:lnTo>
                <a:lnTo>
                  <a:pt x="1184404" y="521408"/>
                </a:lnTo>
                <a:lnTo>
                  <a:pt x="1146095" y="522775"/>
                </a:lnTo>
                <a:lnTo>
                  <a:pt x="1129046" y="522775"/>
                </a:lnTo>
                <a:lnTo>
                  <a:pt x="1089159" y="527086"/>
                </a:lnTo>
                <a:lnTo>
                  <a:pt x="1084949" y="527086"/>
                </a:lnTo>
                <a:lnTo>
                  <a:pt x="1052219" y="519936"/>
                </a:lnTo>
                <a:lnTo>
                  <a:pt x="1039379" y="510053"/>
                </a:lnTo>
                <a:lnTo>
                  <a:pt x="1028013" y="501431"/>
                </a:lnTo>
                <a:lnTo>
                  <a:pt x="1035169" y="490075"/>
                </a:lnTo>
                <a:lnTo>
                  <a:pt x="1032327" y="488709"/>
                </a:lnTo>
                <a:lnTo>
                  <a:pt x="1029486" y="487237"/>
                </a:lnTo>
                <a:lnTo>
                  <a:pt x="1028013" y="484398"/>
                </a:lnTo>
                <a:lnTo>
                  <a:pt x="1025171" y="477353"/>
                </a:lnTo>
                <a:lnTo>
                  <a:pt x="1026645" y="473042"/>
                </a:lnTo>
                <a:lnTo>
                  <a:pt x="1028013" y="470203"/>
                </a:lnTo>
                <a:lnTo>
                  <a:pt x="1028013" y="465997"/>
                </a:lnTo>
                <a:lnTo>
                  <a:pt x="1028013" y="458848"/>
                </a:lnTo>
                <a:lnTo>
                  <a:pt x="1023803" y="450331"/>
                </a:lnTo>
                <a:lnTo>
                  <a:pt x="1019488" y="446125"/>
                </a:lnTo>
                <a:lnTo>
                  <a:pt x="1012436" y="443286"/>
                </a:lnTo>
                <a:lnTo>
                  <a:pt x="988231" y="454642"/>
                </a:lnTo>
                <a:lnTo>
                  <a:pt x="989599" y="457481"/>
                </a:lnTo>
                <a:lnTo>
                  <a:pt x="992441" y="458848"/>
                </a:lnTo>
                <a:lnTo>
                  <a:pt x="992441" y="463159"/>
                </a:lnTo>
                <a:lnTo>
                  <a:pt x="991072" y="473042"/>
                </a:lnTo>
                <a:lnTo>
                  <a:pt x="989599" y="497225"/>
                </a:lnTo>
                <a:lnTo>
                  <a:pt x="998123" y="511420"/>
                </a:lnTo>
                <a:lnTo>
                  <a:pt x="1000965" y="518569"/>
                </a:lnTo>
                <a:lnTo>
                  <a:pt x="1003912" y="524247"/>
                </a:lnTo>
                <a:lnTo>
                  <a:pt x="1003912" y="527086"/>
                </a:lnTo>
                <a:lnTo>
                  <a:pt x="1002439" y="544119"/>
                </a:lnTo>
                <a:lnTo>
                  <a:pt x="999597" y="548325"/>
                </a:lnTo>
                <a:lnTo>
                  <a:pt x="965498" y="548325"/>
                </a:lnTo>
                <a:lnTo>
                  <a:pt x="942661" y="538442"/>
                </a:lnTo>
                <a:lnTo>
                  <a:pt x="939924" y="541280"/>
                </a:lnTo>
                <a:lnTo>
                  <a:pt x="937083" y="544119"/>
                </a:lnTo>
                <a:lnTo>
                  <a:pt x="932768" y="544119"/>
                </a:lnTo>
                <a:lnTo>
                  <a:pt x="890144" y="532764"/>
                </a:lnTo>
                <a:lnTo>
                  <a:pt x="877305" y="522775"/>
                </a:lnTo>
                <a:lnTo>
                  <a:pt x="863097" y="522775"/>
                </a:lnTo>
                <a:lnTo>
                  <a:pt x="857414" y="525614"/>
                </a:lnTo>
                <a:lnTo>
                  <a:pt x="851731" y="524247"/>
                </a:lnTo>
                <a:lnTo>
                  <a:pt x="841733" y="518569"/>
                </a:lnTo>
                <a:lnTo>
                  <a:pt x="827525" y="510053"/>
                </a:lnTo>
                <a:lnTo>
                  <a:pt x="820368" y="501431"/>
                </a:lnTo>
                <a:lnTo>
                  <a:pt x="820368" y="497225"/>
                </a:lnTo>
                <a:lnTo>
                  <a:pt x="816159" y="491547"/>
                </a:lnTo>
                <a:lnTo>
                  <a:pt x="796268" y="483031"/>
                </a:lnTo>
                <a:lnTo>
                  <a:pt x="786269" y="481559"/>
                </a:lnTo>
                <a:lnTo>
                  <a:pt x="779218" y="483031"/>
                </a:lnTo>
                <a:lnTo>
                  <a:pt x="776377" y="488709"/>
                </a:lnTo>
                <a:lnTo>
                  <a:pt x="773535" y="487237"/>
                </a:lnTo>
                <a:lnTo>
                  <a:pt x="770694" y="485870"/>
                </a:lnTo>
                <a:lnTo>
                  <a:pt x="763537" y="481559"/>
                </a:lnTo>
                <a:lnTo>
                  <a:pt x="759327" y="481559"/>
                </a:lnTo>
                <a:lnTo>
                  <a:pt x="750697" y="483031"/>
                </a:lnTo>
                <a:lnTo>
                  <a:pt x="742278" y="483031"/>
                </a:lnTo>
                <a:lnTo>
                  <a:pt x="733648" y="483031"/>
                </a:lnTo>
                <a:lnTo>
                  <a:pt x="719440" y="480192"/>
                </a:lnTo>
                <a:lnTo>
                  <a:pt x="685342" y="458848"/>
                </a:lnTo>
                <a:lnTo>
                  <a:pt x="679658" y="454642"/>
                </a:lnTo>
                <a:lnTo>
                  <a:pt x="675344" y="454642"/>
                </a:lnTo>
                <a:lnTo>
                  <a:pt x="672502" y="457481"/>
                </a:lnTo>
                <a:lnTo>
                  <a:pt x="638403" y="440342"/>
                </a:lnTo>
                <a:lnTo>
                  <a:pt x="617144" y="423309"/>
                </a:lnTo>
                <a:lnTo>
                  <a:pt x="595780" y="410587"/>
                </a:lnTo>
                <a:lnTo>
                  <a:pt x="592938" y="414792"/>
                </a:lnTo>
                <a:lnTo>
                  <a:pt x="587255" y="413426"/>
                </a:lnTo>
                <a:lnTo>
                  <a:pt x="567364" y="400598"/>
                </a:lnTo>
                <a:lnTo>
                  <a:pt x="567364" y="396287"/>
                </a:lnTo>
                <a:lnTo>
                  <a:pt x="570206" y="383565"/>
                </a:lnTo>
                <a:lnTo>
                  <a:pt x="571574" y="382198"/>
                </a:lnTo>
                <a:lnTo>
                  <a:pt x="574415" y="379359"/>
                </a:lnTo>
                <a:lnTo>
                  <a:pt x="575889" y="372209"/>
                </a:lnTo>
                <a:lnTo>
                  <a:pt x="575889" y="359382"/>
                </a:lnTo>
                <a:lnTo>
                  <a:pt x="577257" y="350865"/>
                </a:lnTo>
                <a:lnTo>
                  <a:pt x="578731" y="342348"/>
                </a:lnTo>
                <a:lnTo>
                  <a:pt x="587255" y="332465"/>
                </a:lnTo>
                <a:lnTo>
                  <a:pt x="590097" y="329626"/>
                </a:lnTo>
                <a:lnTo>
                  <a:pt x="595780" y="322476"/>
                </a:lnTo>
                <a:lnTo>
                  <a:pt x="594412" y="319637"/>
                </a:lnTo>
                <a:lnTo>
                  <a:pt x="602831" y="318270"/>
                </a:lnTo>
                <a:lnTo>
                  <a:pt x="597148" y="313959"/>
                </a:lnTo>
                <a:lnTo>
                  <a:pt x="585782" y="306915"/>
                </a:lnTo>
                <a:lnTo>
                  <a:pt x="578731" y="302604"/>
                </a:lnTo>
                <a:lnTo>
                  <a:pt x="555998" y="289776"/>
                </a:lnTo>
                <a:lnTo>
                  <a:pt x="551683" y="282732"/>
                </a:lnTo>
                <a:lnTo>
                  <a:pt x="534634" y="272743"/>
                </a:lnTo>
                <a:lnTo>
                  <a:pt x="500430" y="257182"/>
                </a:lnTo>
                <a:lnTo>
                  <a:pt x="482012" y="252871"/>
                </a:lnTo>
                <a:lnTo>
                  <a:pt x="470646" y="238677"/>
                </a:lnTo>
                <a:lnTo>
                  <a:pt x="472014" y="230160"/>
                </a:lnTo>
                <a:lnTo>
                  <a:pt x="462121" y="208816"/>
                </a:lnTo>
                <a:lnTo>
                  <a:pt x="457807" y="204610"/>
                </a:lnTo>
                <a:lnTo>
                  <a:pt x="450755" y="197460"/>
                </a:lnTo>
                <a:lnTo>
                  <a:pt x="442230" y="177588"/>
                </a:lnTo>
                <a:lnTo>
                  <a:pt x="446440" y="176221"/>
                </a:lnTo>
                <a:lnTo>
                  <a:pt x="454965" y="176221"/>
                </a:lnTo>
                <a:lnTo>
                  <a:pt x="460648" y="179060"/>
                </a:lnTo>
                <a:lnTo>
                  <a:pt x="462121" y="183266"/>
                </a:lnTo>
                <a:lnTo>
                  <a:pt x="472014" y="190415"/>
                </a:lnTo>
                <a:lnTo>
                  <a:pt x="477697" y="188943"/>
                </a:lnTo>
                <a:lnTo>
                  <a:pt x="489169" y="180427"/>
                </a:lnTo>
                <a:lnTo>
                  <a:pt x="494852" y="174749"/>
                </a:lnTo>
                <a:lnTo>
                  <a:pt x="496220" y="171910"/>
                </a:lnTo>
                <a:lnTo>
                  <a:pt x="496220" y="166232"/>
                </a:lnTo>
                <a:lnTo>
                  <a:pt x="457807" y="126488"/>
                </a:lnTo>
                <a:lnTo>
                  <a:pt x="454965" y="125016"/>
                </a:lnTo>
                <a:lnTo>
                  <a:pt x="452123" y="123649"/>
                </a:lnTo>
                <a:lnTo>
                  <a:pt x="450755" y="119338"/>
                </a:lnTo>
                <a:lnTo>
                  <a:pt x="443599" y="96627"/>
                </a:lnTo>
                <a:lnTo>
                  <a:pt x="445072" y="83800"/>
                </a:lnTo>
                <a:lnTo>
                  <a:pt x="447914" y="80961"/>
                </a:lnTo>
                <a:lnTo>
                  <a:pt x="450755" y="79594"/>
                </a:lnTo>
                <a:lnTo>
                  <a:pt x="450755" y="75283"/>
                </a:lnTo>
                <a:lnTo>
                  <a:pt x="446440" y="69605"/>
                </a:lnTo>
                <a:lnTo>
                  <a:pt x="430759" y="59722"/>
                </a:lnTo>
                <a:lnTo>
                  <a:pt x="426549" y="58250"/>
                </a:lnTo>
                <a:lnTo>
                  <a:pt x="420866" y="58250"/>
                </a:lnTo>
                <a:lnTo>
                  <a:pt x="416656" y="56883"/>
                </a:lnTo>
                <a:lnTo>
                  <a:pt x="412342" y="55411"/>
                </a:lnTo>
                <a:lnTo>
                  <a:pt x="409500" y="52572"/>
                </a:lnTo>
                <a:lnTo>
                  <a:pt x="389609" y="19977"/>
                </a:lnTo>
                <a:lnTo>
                  <a:pt x="386768" y="12828"/>
                </a:lnTo>
                <a:lnTo>
                  <a:pt x="381084" y="0"/>
                </a:lnTo>
                <a:lnTo>
                  <a:pt x="373928" y="1472"/>
                </a:lnTo>
                <a:lnTo>
                  <a:pt x="371087" y="2839"/>
                </a:lnTo>
                <a:lnTo>
                  <a:pt x="362561" y="15666"/>
                </a:lnTo>
                <a:lnTo>
                  <a:pt x="354037" y="25655"/>
                </a:lnTo>
                <a:lnTo>
                  <a:pt x="341197" y="41216"/>
                </a:lnTo>
                <a:lnTo>
                  <a:pt x="328463" y="45527"/>
                </a:lnTo>
                <a:lnTo>
                  <a:pt x="292891" y="58250"/>
                </a:lnTo>
                <a:lnTo>
                  <a:pt x="291522" y="59722"/>
                </a:lnTo>
                <a:lnTo>
                  <a:pt x="288681" y="62561"/>
                </a:lnTo>
                <a:lnTo>
                  <a:pt x="280051" y="63927"/>
                </a:lnTo>
                <a:lnTo>
                  <a:pt x="275841" y="63927"/>
                </a:lnTo>
                <a:lnTo>
                  <a:pt x="273000" y="63927"/>
                </a:lnTo>
                <a:lnTo>
                  <a:pt x="265844" y="61089"/>
                </a:lnTo>
                <a:lnTo>
                  <a:pt x="260160" y="56883"/>
                </a:lnTo>
                <a:lnTo>
                  <a:pt x="248794" y="52572"/>
                </a:lnTo>
                <a:lnTo>
                  <a:pt x="220379" y="45527"/>
                </a:lnTo>
                <a:lnTo>
                  <a:pt x="213222" y="45527"/>
                </a:lnTo>
                <a:lnTo>
                  <a:pt x="210380" y="45527"/>
                </a:lnTo>
                <a:lnTo>
                  <a:pt x="193331" y="52572"/>
                </a:lnTo>
                <a:lnTo>
                  <a:pt x="186279" y="71077"/>
                </a:lnTo>
                <a:lnTo>
                  <a:pt x="193331" y="72444"/>
                </a:lnTo>
                <a:lnTo>
                  <a:pt x="203329" y="76755"/>
                </a:lnTo>
                <a:lnTo>
                  <a:pt x="217537" y="92316"/>
                </a:lnTo>
                <a:lnTo>
                  <a:pt x="217537" y="95260"/>
                </a:lnTo>
                <a:lnTo>
                  <a:pt x="217537" y="97994"/>
                </a:lnTo>
                <a:lnTo>
                  <a:pt x="211854" y="102305"/>
                </a:lnTo>
                <a:lnTo>
                  <a:pt x="216063" y="135005"/>
                </a:lnTo>
                <a:lnTo>
                  <a:pt x="238901" y="164760"/>
                </a:lnTo>
                <a:lnTo>
                  <a:pt x="257318" y="181899"/>
                </a:lnTo>
                <a:lnTo>
                  <a:pt x="267317" y="183266"/>
                </a:lnTo>
                <a:lnTo>
                  <a:pt x="274473" y="183266"/>
                </a:lnTo>
                <a:lnTo>
                  <a:pt x="284366" y="187577"/>
                </a:lnTo>
                <a:lnTo>
                  <a:pt x="290049" y="190415"/>
                </a:lnTo>
                <a:lnTo>
                  <a:pt x="291522" y="193254"/>
                </a:lnTo>
                <a:lnTo>
                  <a:pt x="291522" y="200299"/>
                </a:lnTo>
                <a:lnTo>
                  <a:pt x="277209" y="205977"/>
                </a:lnTo>
                <a:lnTo>
                  <a:pt x="261634" y="215965"/>
                </a:lnTo>
                <a:lnTo>
                  <a:pt x="258792" y="220171"/>
                </a:lnTo>
                <a:lnTo>
                  <a:pt x="255951" y="221643"/>
                </a:lnTo>
                <a:lnTo>
                  <a:pt x="255951" y="227321"/>
                </a:lnTo>
                <a:lnTo>
                  <a:pt x="261634" y="235838"/>
                </a:lnTo>
                <a:lnTo>
                  <a:pt x="263002" y="247193"/>
                </a:lnTo>
                <a:lnTo>
                  <a:pt x="263002" y="254343"/>
                </a:lnTo>
                <a:lnTo>
                  <a:pt x="264476" y="262860"/>
                </a:lnTo>
                <a:lnTo>
                  <a:pt x="271632" y="265699"/>
                </a:lnTo>
                <a:lnTo>
                  <a:pt x="264476" y="271376"/>
                </a:lnTo>
                <a:lnTo>
                  <a:pt x="255951" y="279893"/>
                </a:lnTo>
                <a:lnTo>
                  <a:pt x="254477" y="285571"/>
                </a:lnTo>
                <a:lnTo>
                  <a:pt x="238901" y="306915"/>
                </a:lnTo>
                <a:lnTo>
                  <a:pt x="237428" y="308282"/>
                </a:lnTo>
                <a:lnTo>
                  <a:pt x="244584" y="319637"/>
                </a:lnTo>
                <a:lnTo>
                  <a:pt x="237428" y="326787"/>
                </a:lnTo>
                <a:lnTo>
                  <a:pt x="234586" y="328154"/>
                </a:lnTo>
                <a:lnTo>
                  <a:pt x="227535" y="329626"/>
                </a:lnTo>
                <a:lnTo>
                  <a:pt x="219010" y="333832"/>
                </a:lnTo>
                <a:lnTo>
                  <a:pt x="217537" y="336671"/>
                </a:lnTo>
                <a:lnTo>
                  <a:pt x="216063" y="348026"/>
                </a:lnTo>
                <a:lnTo>
                  <a:pt x="216063" y="356543"/>
                </a:lnTo>
                <a:lnTo>
                  <a:pt x="210380" y="370842"/>
                </a:lnTo>
                <a:lnTo>
                  <a:pt x="209012" y="375048"/>
                </a:lnTo>
                <a:lnTo>
                  <a:pt x="204697" y="387771"/>
                </a:lnTo>
                <a:lnTo>
                  <a:pt x="199014" y="390715"/>
                </a:lnTo>
                <a:lnTo>
                  <a:pt x="177650" y="403437"/>
                </a:lnTo>
                <a:lnTo>
                  <a:pt x="173440" y="409115"/>
                </a:lnTo>
                <a:lnTo>
                  <a:pt x="173440" y="417631"/>
                </a:lnTo>
                <a:lnTo>
                  <a:pt x="172072" y="426148"/>
                </a:lnTo>
                <a:lnTo>
                  <a:pt x="160601" y="453170"/>
                </a:lnTo>
                <a:lnTo>
                  <a:pt x="150708" y="457481"/>
                </a:lnTo>
                <a:lnTo>
                  <a:pt x="109452" y="467364"/>
                </a:lnTo>
                <a:lnTo>
                  <a:pt x="103769" y="467364"/>
                </a:lnTo>
                <a:lnTo>
                  <a:pt x="98086" y="458848"/>
                </a:lnTo>
                <a:lnTo>
                  <a:pt x="98086" y="454642"/>
                </a:lnTo>
                <a:lnTo>
                  <a:pt x="92403" y="450331"/>
                </a:lnTo>
                <a:lnTo>
                  <a:pt x="88088" y="447492"/>
                </a:lnTo>
                <a:lnTo>
                  <a:pt x="81037" y="448964"/>
                </a:lnTo>
                <a:lnTo>
                  <a:pt x="75354" y="456009"/>
                </a:lnTo>
                <a:lnTo>
                  <a:pt x="71039" y="461687"/>
                </a:lnTo>
                <a:lnTo>
                  <a:pt x="69671" y="465997"/>
                </a:lnTo>
                <a:lnTo>
                  <a:pt x="68197" y="473042"/>
                </a:lnTo>
                <a:lnTo>
                  <a:pt x="61146" y="484398"/>
                </a:lnTo>
                <a:lnTo>
                  <a:pt x="53990" y="492914"/>
                </a:lnTo>
                <a:lnTo>
                  <a:pt x="48306" y="498592"/>
                </a:lnTo>
                <a:lnTo>
                  <a:pt x="45465" y="510053"/>
                </a:lnTo>
                <a:lnTo>
                  <a:pt x="46938" y="521408"/>
                </a:lnTo>
                <a:lnTo>
                  <a:pt x="48306" y="524247"/>
                </a:lnTo>
                <a:lnTo>
                  <a:pt x="65355" y="534131"/>
                </a:lnTo>
                <a:lnTo>
                  <a:pt x="71039" y="534131"/>
                </a:lnTo>
                <a:lnTo>
                  <a:pt x="75354" y="534131"/>
                </a:lnTo>
                <a:lnTo>
                  <a:pt x="79669" y="534131"/>
                </a:lnTo>
                <a:lnTo>
                  <a:pt x="83878" y="536970"/>
                </a:lnTo>
                <a:lnTo>
                  <a:pt x="85247" y="546958"/>
                </a:lnTo>
                <a:lnTo>
                  <a:pt x="85247" y="555475"/>
                </a:lnTo>
                <a:lnTo>
                  <a:pt x="85247" y="559681"/>
                </a:lnTo>
                <a:lnTo>
                  <a:pt x="83878" y="562520"/>
                </a:lnTo>
                <a:lnTo>
                  <a:pt x="83878" y="571141"/>
                </a:lnTo>
                <a:lnTo>
                  <a:pt x="85247" y="573875"/>
                </a:lnTo>
                <a:lnTo>
                  <a:pt x="96718" y="588175"/>
                </a:lnTo>
                <a:lnTo>
                  <a:pt x="100928" y="589541"/>
                </a:lnTo>
                <a:lnTo>
                  <a:pt x="117977" y="605208"/>
                </a:lnTo>
                <a:lnTo>
                  <a:pt x="142183" y="644952"/>
                </a:lnTo>
                <a:lnTo>
                  <a:pt x="143551" y="647791"/>
                </a:lnTo>
                <a:lnTo>
                  <a:pt x="139342" y="651997"/>
                </a:lnTo>
                <a:lnTo>
                  <a:pt x="142183" y="661986"/>
                </a:lnTo>
                <a:lnTo>
                  <a:pt x="146498" y="663352"/>
                </a:lnTo>
                <a:lnTo>
                  <a:pt x="142183" y="667663"/>
                </a:lnTo>
                <a:lnTo>
                  <a:pt x="135026" y="673341"/>
                </a:lnTo>
                <a:lnTo>
                  <a:pt x="130817" y="674813"/>
                </a:lnTo>
                <a:lnTo>
                  <a:pt x="123660" y="674813"/>
                </a:lnTo>
                <a:lnTo>
                  <a:pt x="120819" y="670502"/>
                </a:lnTo>
                <a:lnTo>
                  <a:pt x="119450" y="666296"/>
                </a:lnTo>
                <a:lnTo>
                  <a:pt x="103769" y="669135"/>
                </a:lnTo>
                <a:lnTo>
                  <a:pt x="96718" y="670502"/>
                </a:lnTo>
                <a:lnTo>
                  <a:pt x="93877" y="677652"/>
                </a:lnTo>
                <a:lnTo>
                  <a:pt x="82405" y="679019"/>
                </a:lnTo>
                <a:lnTo>
                  <a:pt x="78195" y="679019"/>
                </a:lnTo>
                <a:lnTo>
                  <a:pt x="75354" y="677652"/>
                </a:lnTo>
                <a:lnTo>
                  <a:pt x="72512" y="674813"/>
                </a:lnTo>
                <a:lnTo>
                  <a:pt x="69671" y="673341"/>
                </a:lnTo>
                <a:lnTo>
                  <a:pt x="53990" y="671869"/>
                </a:lnTo>
                <a:lnTo>
                  <a:pt x="51148" y="673341"/>
                </a:lnTo>
                <a:lnTo>
                  <a:pt x="34099" y="669135"/>
                </a:lnTo>
                <a:lnTo>
                  <a:pt x="26942" y="670502"/>
                </a:lnTo>
                <a:lnTo>
                  <a:pt x="26942" y="683330"/>
                </a:lnTo>
                <a:lnTo>
                  <a:pt x="26942" y="690374"/>
                </a:lnTo>
                <a:lnTo>
                  <a:pt x="8525" y="691846"/>
                </a:lnTo>
                <a:lnTo>
                  <a:pt x="4209" y="693213"/>
                </a:lnTo>
                <a:lnTo>
                  <a:pt x="1368" y="697524"/>
                </a:lnTo>
                <a:lnTo>
                  <a:pt x="0" y="703202"/>
                </a:lnTo>
                <a:lnTo>
                  <a:pt x="1368" y="708880"/>
                </a:lnTo>
                <a:lnTo>
                  <a:pt x="21364" y="733063"/>
                </a:lnTo>
                <a:lnTo>
                  <a:pt x="28415" y="740107"/>
                </a:lnTo>
                <a:lnTo>
                  <a:pt x="32625" y="742946"/>
                </a:lnTo>
                <a:lnTo>
                  <a:pt x="53990" y="757141"/>
                </a:lnTo>
                <a:lnTo>
                  <a:pt x="58304" y="758613"/>
                </a:lnTo>
                <a:lnTo>
                  <a:pt x="61146" y="758613"/>
                </a:lnTo>
                <a:lnTo>
                  <a:pt x="72512" y="761452"/>
                </a:lnTo>
                <a:lnTo>
                  <a:pt x="78195" y="764291"/>
                </a:lnTo>
                <a:lnTo>
                  <a:pt x="85247" y="762819"/>
                </a:lnTo>
                <a:lnTo>
                  <a:pt x="89562" y="758613"/>
                </a:lnTo>
                <a:lnTo>
                  <a:pt x="119450" y="748624"/>
                </a:lnTo>
                <a:lnTo>
                  <a:pt x="122292" y="751463"/>
                </a:lnTo>
                <a:lnTo>
                  <a:pt x="107979" y="775646"/>
                </a:lnTo>
                <a:lnTo>
                  <a:pt x="82405" y="787002"/>
                </a:lnTo>
                <a:lnTo>
                  <a:pt x="65355" y="791313"/>
                </a:lnTo>
                <a:lnTo>
                  <a:pt x="61146" y="792679"/>
                </a:lnTo>
                <a:lnTo>
                  <a:pt x="59673" y="787002"/>
                </a:lnTo>
                <a:lnTo>
                  <a:pt x="55463" y="784163"/>
                </a:lnTo>
                <a:lnTo>
                  <a:pt x="52621" y="781324"/>
                </a:lnTo>
                <a:lnTo>
                  <a:pt x="49780" y="782691"/>
                </a:lnTo>
                <a:lnTo>
                  <a:pt x="48306" y="785635"/>
                </a:lnTo>
                <a:lnTo>
                  <a:pt x="46938" y="789840"/>
                </a:lnTo>
                <a:lnTo>
                  <a:pt x="49780" y="794151"/>
                </a:lnTo>
                <a:lnTo>
                  <a:pt x="51148" y="796990"/>
                </a:lnTo>
                <a:lnTo>
                  <a:pt x="56831" y="804035"/>
                </a:lnTo>
                <a:lnTo>
                  <a:pt x="61146" y="809713"/>
                </a:lnTo>
                <a:lnTo>
                  <a:pt x="65355" y="812552"/>
                </a:lnTo>
                <a:lnTo>
                  <a:pt x="82405" y="829585"/>
                </a:lnTo>
                <a:lnTo>
                  <a:pt x="109452" y="858079"/>
                </a:lnTo>
                <a:lnTo>
                  <a:pt x="115136" y="863757"/>
                </a:lnTo>
                <a:lnTo>
                  <a:pt x="123660" y="869434"/>
                </a:lnTo>
                <a:lnTo>
                  <a:pt x="126502" y="872273"/>
                </a:lnTo>
                <a:lnTo>
                  <a:pt x="133658" y="877951"/>
                </a:lnTo>
                <a:lnTo>
                  <a:pt x="139342" y="880790"/>
                </a:lnTo>
                <a:lnTo>
                  <a:pt x="147866" y="883629"/>
                </a:lnTo>
                <a:lnTo>
                  <a:pt x="153549" y="886468"/>
                </a:lnTo>
                <a:lnTo>
                  <a:pt x="159233" y="886468"/>
                </a:lnTo>
                <a:lnTo>
                  <a:pt x="162074" y="884996"/>
                </a:lnTo>
                <a:lnTo>
                  <a:pt x="169230" y="882157"/>
                </a:lnTo>
                <a:lnTo>
                  <a:pt x="186279" y="875112"/>
                </a:lnTo>
                <a:lnTo>
                  <a:pt x="209012" y="860918"/>
                </a:lnTo>
                <a:lnTo>
                  <a:pt x="211854" y="860918"/>
                </a:lnTo>
                <a:lnTo>
                  <a:pt x="213222" y="859446"/>
                </a:lnTo>
                <a:lnTo>
                  <a:pt x="217537" y="856607"/>
                </a:lnTo>
                <a:lnTo>
                  <a:pt x="223220" y="839573"/>
                </a:lnTo>
                <a:lnTo>
                  <a:pt x="224588" y="831057"/>
                </a:lnTo>
                <a:lnTo>
                  <a:pt x="223220" y="826746"/>
                </a:lnTo>
                <a:lnTo>
                  <a:pt x="217537" y="821068"/>
                </a:lnTo>
                <a:lnTo>
                  <a:pt x="213222" y="791313"/>
                </a:lnTo>
                <a:lnTo>
                  <a:pt x="217537" y="791313"/>
                </a:lnTo>
                <a:lnTo>
                  <a:pt x="253109" y="794151"/>
                </a:lnTo>
                <a:lnTo>
                  <a:pt x="244584" y="798357"/>
                </a:lnTo>
                <a:lnTo>
                  <a:pt x="241743" y="798357"/>
                </a:lnTo>
                <a:lnTo>
                  <a:pt x="238901" y="796990"/>
                </a:lnTo>
                <a:lnTo>
                  <a:pt x="236060" y="796990"/>
                </a:lnTo>
                <a:lnTo>
                  <a:pt x="233113" y="802668"/>
                </a:lnTo>
                <a:lnTo>
                  <a:pt x="233113" y="809713"/>
                </a:lnTo>
                <a:lnTo>
                  <a:pt x="236060" y="828218"/>
                </a:lnTo>
                <a:lnTo>
                  <a:pt x="250267" y="829585"/>
                </a:lnTo>
                <a:lnTo>
                  <a:pt x="243111" y="838101"/>
                </a:lnTo>
                <a:lnTo>
                  <a:pt x="240269" y="846723"/>
                </a:lnTo>
                <a:lnTo>
                  <a:pt x="243111" y="852296"/>
                </a:lnTo>
                <a:lnTo>
                  <a:pt x="248794" y="856607"/>
                </a:lnTo>
                <a:lnTo>
                  <a:pt x="254477" y="866595"/>
                </a:lnTo>
                <a:lnTo>
                  <a:pt x="257318" y="875112"/>
                </a:lnTo>
                <a:lnTo>
                  <a:pt x="260160" y="880790"/>
                </a:lnTo>
                <a:lnTo>
                  <a:pt x="263002" y="882157"/>
                </a:lnTo>
                <a:lnTo>
                  <a:pt x="260160" y="890673"/>
                </a:lnTo>
                <a:lnTo>
                  <a:pt x="255951" y="910546"/>
                </a:lnTo>
                <a:lnTo>
                  <a:pt x="253109" y="934729"/>
                </a:lnTo>
                <a:lnTo>
                  <a:pt x="254477" y="939040"/>
                </a:lnTo>
                <a:lnTo>
                  <a:pt x="257318" y="953234"/>
                </a:lnTo>
                <a:lnTo>
                  <a:pt x="261634" y="965956"/>
                </a:lnTo>
                <a:lnTo>
                  <a:pt x="264476" y="968795"/>
                </a:lnTo>
                <a:lnTo>
                  <a:pt x="263002" y="974473"/>
                </a:lnTo>
                <a:lnTo>
                  <a:pt x="273000" y="1021367"/>
                </a:lnTo>
                <a:lnTo>
                  <a:pt x="280051" y="1044078"/>
                </a:lnTo>
                <a:lnTo>
                  <a:pt x="282893" y="1051228"/>
                </a:lnTo>
                <a:lnTo>
                  <a:pt x="284366" y="1054067"/>
                </a:lnTo>
                <a:lnTo>
                  <a:pt x="288681" y="1061217"/>
                </a:lnTo>
                <a:lnTo>
                  <a:pt x="288681" y="1064056"/>
                </a:lnTo>
                <a:lnTo>
                  <a:pt x="294364" y="1081089"/>
                </a:lnTo>
                <a:lnTo>
                  <a:pt x="292891" y="1083928"/>
                </a:lnTo>
                <a:lnTo>
                  <a:pt x="295732" y="1085295"/>
                </a:lnTo>
                <a:lnTo>
                  <a:pt x="297206" y="1089606"/>
                </a:lnTo>
                <a:lnTo>
                  <a:pt x="300048" y="1103800"/>
                </a:lnTo>
                <a:lnTo>
                  <a:pt x="301415" y="1113684"/>
                </a:lnTo>
                <a:lnTo>
                  <a:pt x="301415" y="1117994"/>
                </a:lnTo>
                <a:lnTo>
                  <a:pt x="304257" y="1130822"/>
                </a:lnTo>
                <a:lnTo>
                  <a:pt x="308572" y="1142177"/>
                </a:lnTo>
                <a:lnTo>
                  <a:pt x="314255" y="1159211"/>
                </a:lnTo>
                <a:lnTo>
                  <a:pt x="314255" y="1163417"/>
                </a:lnTo>
                <a:lnTo>
                  <a:pt x="334146" y="1197588"/>
                </a:lnTo>
                <a:lnTo>
                  <a:pt x="338356" y="1194644"/>
                </a:lnTo>
                <a:lnTo>
                  <a:pt x="339829" y="1201794"/>
                </a:lnTo>
                <a:lnTo>
                  <a:pt x="344144" y="1218827"/>
                </a:lnTo>
                <a:lnTo>
                  <a:pt x="345512" y="1223033"/>
                </a:lnTo>
                <a:lnTo>
                  <a:pt x="373928" y="1270032"/>
                </a:lnTo>
                <a:lnTo>
                  <a:pt x="375401" y="1275710"/>
                </a:lnTo>
                <a:lnTo>
                  <a:pt x="378243" y="1285594"/>
                </a:lnTo>
                <a:lnTo>
                  <a:pt x="381084" y="1289905"/>
                </a:lnTo>
                <a:lnTo>
                  <a:pt x="390977" y="1306938"/>
                </a:lnTo>
                <a:lnTo>
                  <a:pt x="388136" y="1308305"/>
                </a:lnTo>
                <a:lnTo>
                  <a:pt x="389609" y="1318293"/>
                </a:lnTo>
                <a:lnTo>
                  <a:pt x="389609" y="1319660"/>
                </a:lnTo>
                <a:lnTo>
                  <a:pt x="390977" y="1321132"/>
                </a:lnTo>
                <a:lnTo>
                  <a:pt x="392451" y="1325338"/>
                </a:lnTo>
                <a:lnTo>
                  <a:pt x="395292" y="1338166"/>
                </a:lnTo>
                <a:lnTo>
                  <a:pt x="396661" y="1342476"/>
                </a:lnTo>
                <a:lnTo>
                  <a:pt x="396661" y="1345315"/>
                </a:lnTo>
                <a:lnTo>
                  <a:pt x="399502" y="1355199"/>
                </a:lnTo>
                <a:lnTo>
                  <a:pt x="402343" y="1360877"/>
                </a:lnTo>
                <a:lnTo>
                  <a:pt x="422340" y="1406404"/>
                </a:lnTo>
                <a:lnTo>
                  <a:pt x="426549" y="1406404"/>
                </a:lnTo>
                <a:lnTo>
                  <a:pt x="450755" y="1440471"/>
                </a:lnTo>
                <a:lnTo>
                  <a:pt x="452123" y="1444676"/>
                </a:lnTo>
                <a:lnTo>
                  <a:pt x="457807" y="1458871"/>
                </a:lnTo>
                <a:lnTo>
                  <a:pt x="462121" y="1471698"/>
                </a:lnTo>
                <a:lnTo>
                  <a:pt x="470646" y="1493042"/>
                </a:lnTo>
                <a:lnTo>
                  <a:pt x="479171" y="1514281"/>
                </a:lnTo>
                <a:lnTo>
                  <a:pt x="483381" y="1521431"/>
                </a:lnTo>
                <a:lnTo>
                  <a:pt x="486327" y="1524270"/>
                </a:lnTo>
                <a:lnTo>
                  <a:pt x="489169" y="1529948"/>
                </a:lnTo>
                <a:lnTo>
                  <a:pt x="492011" y="1536993"/>
                </a:lnTo>
                <a:lnTo>
                  <a:pt x="493379" y="1545614"/>
                </a:lnTo>
                <a:lnTo>
                  <a:pt x="487695" y="1545614"/>
                </a:lnTo>
                <a:lnTo>
                  <a:pt x="487695" y="1549820"/>
                </a:lnTo>
                <a:lnTo>
                  <a:pt x="489169" y="1556970"/>
                </a:lnTo>
                <a:lnTo>
                  <a:pt x="490537" y="1561176"/>
                </a:lnTo>
                <a:lnTo>
                  <a:pt x="492011" y="1565487"/>
                </a:lnTo>
                <a:lnTo>
                  <a:pt x="493379" y="1569692"/>
                </a:lnTo>
                <a:lnTo>
                  <a:pt x="496220" y="1576842"/>
                </a:lnTo>
                <a:lnTo>
                  <a:pt x="506218" y="1593875"/>
                </a:lnTo>
                <a:lnTo>
                  <a:pt x="526109" y="1622264"/>
                </a:lnTo>
                <a:lnTo>
                  <a:pt x="537476" y="1632253"/>
                </a:lnTo>
                <a:lnTo>
                  <a:pt x="541790" y="1635092"/>
                </a:lnTo>
                <a:lnTo>
                  <a:pt x="544527" y="1636459"/>
                </a:lnTo>
                <a:lnTo>
                  <a:pt x="553051" y="1640769"/>
                </a:lnTo>
                <a:lnTo>
                  <a:pt x="557366" y="1640769"/>
                </a:lnTo>
                <a:lnTo>
                  <a:pt x="584414" y="1623631"/>
                </a:lnTo>
                <a:lnTo>
                  <a:pt x="587255" y="1616586"/>
                </a:lnTo>
                <a:lnTo>
                  <a:pt x="587255" y="1610909"/>
                </a:lnTo>
                <a:lnTo>
                  <a:pt x="588624" y="1608070"/>
                </a:lnTo>
                <a:lnTo>
                  <a:pt x="585782" y="1606598"/>
                </a:lnTo>
                <a:lnTo>
                  <a:pt x="588624" y="1592403"/>
                </a:lnTo>
                <a:lnTo>
                  <a:pt x="591570" y="1586726"/>
                </a:lnTo>
                <a:lnTo>
                  <a:pt x="599990" y="1579681"/>
                </a:lnTo>
                <a:lnTo>
                  <a:pt x="624196" y="1571164"/>
                </a:lnTo>
                <a:lnTo>
                  <a:pt x="629879" y="1564015"/>
                </a:lnTo>
                <a:lnTo>
                  <a:pt x="627037" y="1561176"/>
                </a:lnTo>
                <a:lnTo>
                  <a:pt x="625564" y="1556970"/>
                </a:lnTo>
                <a:lnTo>
                  <a:pt x="627037" y="1549820"/>
                </a:lnTo>
                <a:lnTo>
                  <a:pt x="628510" y="1545614"/>
                </a:lnTo>
                <a:lnTo>
                  <a:pt x="631352" y="1541303"/>
                </a:lnTo>
                <a:lnTo>
                  <a:pt x="642719" y="1524270"/>
                </a:lnTo>
                <a:lnTo>
                  <a:pt x="641245" y="1517120"/>
                </a:lnTo>
                <a:lnTo>
                  <a:pt x="641245" y="1512915"/>
                </a:lnTo>
                <a:lnTo>
                  <a:pt x="642719" y="1511443"/>
                </a:lnTo>
                <a:lnTo>
                  <a:pt x="645560" y="1508604"/>
                </a:lnTo>
                <a:lnTo>
                  <a:pt x="648401" y="1507237"/>
                </a:lnTo>
                <a:lnTo>
                  <a:pt x="656926" y="1507237"/>
                </a:lnTo>
                <a:lnTo>
                  <a:pt x="668293" y="1510076"/>
                </a:lnTo>
                <a:lnTo>
                  <a:pt x="672502" y="1508604"/>
                </a:lnTo>
                <a:lnTo>
                  <a:pt x="672502" y="1502926"/>
                </a:lnTo>
                <a:lnTo>
                  <a:pt x="669661" y="1457504"/>
                </a:lnTo>
                <a:lnTo>
                  <a:pt x="668293" y="1444676"/>
                </a:lnTo>
                <a:lnTo>
                  <a:pt x="665451" y="1440471"/>
                </a:lnTo>
                <a:lnTo>
                  <a:pt x="664083" y="1433321"/>
                </a:lnTo>
                <a:lnTo>
                  <a:pt x="664083" y="1426276"/>
                </a:lnTo>
                <a:lnTo>
                  <a:pt x="664083" y="1420598"/>
                </a:lnTo>
                <a:lnTo>
                  <a:pt x="665451" y="1416287"/>
                </a:lnTo>
                <a:lnTo>
                  <a:pt x="666819" y="1404932"/>
                </a:lnTo>
                <a:lnTo>
                  <a:pt x="671134" y="1397887"/>
                </a:lnTo>
                <a:lnTo>
                  <a:pt x="672502" y="1393576"/>
                </a:lnTo>
                <a:lnTo>
                  <a:pt x="675344" y="1389265"/>
                </a:lnTo>
                <a:lnTo>
                  <a:pt x="678185" y="1385060"/>
                </a:lnTo>
                <a:lnTo>
                  <a:pt x="681132" y="1380749"/>
                </a:lnTo>
                <a:lnTo>
                  <a:pt x="683974" y="1366554"/>
                </a:lnTo>
                <a:lnTo>
                  <a:pt x="685342" y="1359510"/>
                </a:lnTo>
                <a:lnTo>
                  <a:pt x="686815" y="1332488"/>
                </a:lnTo>
                <a:lnTo>
                  <a:pt x="686815" y="1325338"/>
                </a:lnTo>
                <a:lnTo>
                  <a:pt x="685342" y="1321132"/>
                </a:lnTo>
                <a:lnTo>
                  <a:pt x="681132" y="1318293"/>
                </a:lnTo>
                <a:lnTo>
                  <a:pt x="679658" y="1295582"/>
                </a:lnTo>
                <a:lnTo>
                  <a:pt x="673975" y="1261411"/>
                </a:lnTo>
                <a:lnTo>
                  <a:pt x="671134" y="1252894"/>
                </a:lnTo>
                <a:lnTo>
                  <a:pt x="665451" y="1228816"/>
                </a:lnTo>
                <a:lnTo>
                  <a:pt x="664083" y="1223033"/>
                </a:lnTo>
                <a:lnTo>
                  <a:pt x="664083" y="1220299"/>
                </a:lnTo>
                <a:lnTo>
                  <a:pt x="665451" y="1208944"/>
                </a:lnTo>
                <a:lnTo>
                  <a:pt x="672502" y="1186128"/>
                </a:lnTo>
                <a:lnTo>
                  <a:pt x="675344" y="1183289"/>
                </a:lnTo>
                <a:lnTo>
                  <a:pt x="678185" y="1180450"/>
                </a:lnTo>
                <a:lnTo>
                  <a:pt x="682500" y="1177611"/>
                </a:lnTo>
                <a:lnTo>
                  <a:pt x="692498" y="1173405"/>
                </a:lnTo>
                <a:lnTo>
                  <a:pt x="696708" y="1173405"/>
                </a:lnTo>
                <a:lnTo>
                  <a:pt x="699549" y="1177611"/>
                </a:lnTo>
                <a:lnTo>
                  <a:pt x="701023" y="1180450"/>
                </a:lnTo>
                <a:lnTo>
                  <a:pt x="703865" y="1174772"/>
                </a:lnTo>
                <a:lnTo>
                  <a:pt x="710916" y="1180450"/>
                </a:lnTo>
                <a:lnTo>
                  <a:pt x="716599" y="1169094"/>
                </a:lnTo>
                <a:lnTo>
                  <a:pt x="716599" y="1163417"/>
                </a:lnTo>
                <a:lnTo>
                  <a:pt x="720914" y="1147855"/>
                </a:lnTo>
                <a:lnTo>
                  <a:pt x="723755" y="1145016"/>
                </a:lnTo>
                <a:lnTo>
                  <a:pt x="727965" y="1143544"/>
                </a:lnTo>
                <a:lnTo>
                  <a:pt x="745120" y="1147855"/>
                </a:lnTo>
                <a:lnTo>
                  <a:pt x="757854" y="1143544"/>
                </a:lnTo>
                <a:lnTo>
                  <a:pt x="763537" y="1140705"/>
                </a:lnTo>
                <a:lnTo>
                  <a:pt x="766379" y="1137867"/>
                </a:lnTo>
                <a:lnTo>
                  <a:pt x="770694" y="1135028"/>
                </a:lnTo>
                <a:lnTo>
                  <a:pt x="773535" y="1133556"/>
                </a:lnTo>
                <a:lnTo>
                  <a:pt x="773535" y="1129350"/>
                </a:lnTo>
                <a:lnTo>
                  <a:pt x="776377" y="1116522"/>
                </a:lnTo>
                <a:lnTo>
                  <a:pt x="770694" y="1115156"/>
                </a:lnTo>
                <a:lnTo>
                  <a:pt x="772062" y="1105167"/>
                </a:lnTo>
                <a:lnTo>
                  <a:pt x="773535" y="1100961"/>
                </a:lnTo>
                <a:lnTo>
                  <a:pt x="779218" y="1095283"/>
                </a:lnTo>
                <a:lnTo>
                  <a:pt x="782060" y="1092444"/>
                </a:lnTo>
                <a:lnTo>
                  <a:pt x="786269" y="1090972"/>
                </a:lnTo>
                <a:lnTo>
                  <a:pt x="794794" y="1085295"/>
                </a:lnTo>
                <a:lnTo>
                  <a:pt x="797636" y="1083928"/>
                </a:lnTo>
                <a:lnTo>
                  <a:pt x="813317" y="1073939"/>
                </a:lnTo>
                <a:lnTo>
                  <a:pt x="816159" y="1072572"/>
                </a:lnTo>
                <a:lnTo>
                  <a:pt x="821842" y="1065422"/>
                </a:lnTo>
                <a:lnTo>
                  <a:pt x="824683" y="1059745"/>
                </a:lnTo>
                <a:lnTo>
                  <a:pt x="826157" y="1054067"/>
                </a:lnTo>
                <a:lnTo>
                  <a:pt x="831840" y="1046917"/>
                </a:lnTo>
                <a:lnTo>
                  <a:pt x="836050" y="1044078"/>
                </a:lnTo>
                <a:lnTo>
                  <a:pt x="841733" y="1039873"/>
                </a:lnTo>
                <a:lnTo>
                  <a:pt x="858887" y="1028517"/>
                </a:lnTo>
                <a:lnTo>
                  <a:pt x="865938" y="1017161"/>
                </a:lnTo>
                <a:lnTo>
                  <a:pt x="868780" y="1014323"/>
                </a:lnTo>
                <a:lnTo>
                  <a:pt x="872989" y="1008645"/>
                </a:lnTo>
                <a:lnTo>
                  <a:pt x="878778" y="997289"/>
                </a:lnTo>
                <a:lnTo>
                  <a:pt x="891512" y="975945"/>
                </a:lnTo>
                <a:lnTo>
                  <a:pt x="904352" y="960279"/>
                </a:lnTo>
                <a:lnTo>
                  <a:pt x="901511" y="957440"/>
                </a:lnTo>
                <a:lnTo>
                  <a:pt x="905721" y="944717"/>
                </a:lnTo>
                <a:lnTo>
                  <a:pt x="907193" y="941878"/>
                </a:lnTo>
                <a:lnTo>
                  <a:pt x="915719" y="934729"/>
                </a:lnTo>
                <a:lnTo>
                  <a:pt x="924243" y="937568"/>
                </a:lnTo>
                <a:lnTo>
                  <a:pt x="924243" y="943245"/>
                </a:lnTo>
                <a:lnTo>
                  <a:pt x="921402" y="944717"/>
                </a:lnTo>
                <a:lnTo>
                  <a:pt x="917086" y="947556"/>
                </a:lnTo>
                <a:lnTo>
                  <a:pt x="908562" y="948923"/>
                </a:lnTo>
                <a:lnTo>
                  <a:pt x="907193" y="954601"/>
                </a:lnTo>
                <a:lnTo>
                  <a:pt x="907193" y="957440"/>
                </a:lnTo>
                <a:lnTo>
                  <a:pt x="912877" y="953234"/>
                </a:lnTo>
                <a:lnTo>
                  <a:pt x="915719" y="951762"/>
                </a:lnTo>
                <a:lnTo>
                  <a:pt x="918560" y="950395"/>
                </a:lnTo>
                <a:lnTo>
                  <a:pt x="921402" y="948923"/>
                </a:lnTo>
                <a:lnTo>
                  <a:pt x="924243" y="947556"/>
                </a:lnTo>
                <a:lnTo>
                  <a:pt x="929926" y="943245"/>
                </a:lnTo>
                <a:lnTo>
                  <a:pt x="934241" y="941878"/>
                </a:lnTo>
                <a:lnTo>
                  <a:pt x="939924" y="940406"/>
                </a:lnTo>
                <a:lnTo>
                  <a:pt x="942661" y="939040"/>
                </a:lnTo>
                <a:lnTo>
                  <a:pt x="946976" y="937568"/>
                </a:lnTo>
                <a:lnTo>
                  <a:pt x="951290" y="937568"/>
                </a:lnTo>
                <a:lnTo>
                  <a:pt x="956974" y="934729"/>
                </a:lnTo>
                <a:lnTo>
                  <a:pt x="964025" y="930523"/>
                </a:lnTo>
                <a:lnTo>
                  <a:pt x="956974" y="926212"/>
                </a:lnTo>
                <a:lnTo>
                  <a:pt x="952658" y="922006"/>
                </a:lnTo>
                <a:lnTo>
                  <a:pt x="958342" y="924740"/>
                </a:lnTo>
                <a:lnTo>
                  <a:pt x="966867" y="926212"/>
                </a:lnTo>
                <a:lnTo>
                  <a:pt x="968340" y="922006"/>
                </a:lnTo>
                <a:lnTo>
                  <a:pt x="968340" y="917695"/>
                </a:lnTo>
                <a:lnTo>
                  <a:pt x="971181" y="916223"/>
                </a:lnTo>
                <a:lnTo>
                  <a:pt x="975391" y="913490"/>
                </a:lnTo>
                <a:lnTo>
                  <a:pt x="979706" y="910546"/>
                </a:lnTo>
                <a:lnTo>
                  <a:pt x="993914" y="887835"/>
                </a:lnTo>
                <a:lnTo>
                  <a:pt x="991072" y="887835"/>
                </a:lnTo>
                <a:lnTo>
                  <a:pt x="988231" y="886468"/>
                </a:lnTo>
                <a:lnTo>
                  <a:pt x="986758" y="883629"/>
                </a:lnTo>
                <a:lnTo>
                  <a:pt x="989599" y="880790"/>
                </a:lnTo>
                <a:lnTo>
                  <a:pt x="985389" y="870801"/>
                </a:lnTo>
                <a:lnTo>
                  <a:pt x="982548" y="867962"/>
                </a:lnTo>
                <a:lnTo>
                  <a:pt x="979706" y="860918"/>
                </a:lnTo>
                <a:lnTo>
                  <a:pt x="979706" y="856607"/>
                </a:lnTo>
                <a:lnTo>
                  <a:pt x="981074" y="852296"/>
                </a:lnTo>
                <a:lnTo>
                  <a:pt x="985389" y="845251"/>
                </a:lnTo>
                <a:lnTo>
                  <a:pt x="988231" y="840940"/>
                </a:lnTo>
                <a:lnTo>
                  <a:pt x="992441" y="838101"/>
                </a:lnTo>
                <a:lnTo>
                  <a:pt x="996755" y="835263"/>
                </a:lnTo>
                <a:lnTo>
                  <a:pt x="1000965" y="835263"/>
                </a:lnTo>
                <a:lnTo>
                  <a:pt x="1020962" y="829585"/>
                </a:lnTo>
                <a:lnTo>
                  <a:pt x="1026645" y="825379"/>
                </a:lnTo>
                <a:lnTo>
                  <a:pt x="1029486" y="823907"/>
                </a:lnTo>
                <a:lnTo>
                  <a:pt x="1033696" y="818229"/>
                </a:lnTo>
                <a:lnTo>
                  <a:pt x="1042220" y="802668"/>
                </a:lnTo>
                <a:lnTo>
                  <a:pt x="1045062" y="805507"/>
                </a:lnTo>
                <a:lnTo>
                  <a:pt x="1042220" y="811185"/>
                </a:lnTo>
                <a:lnTo>
                  <a:pt x="1046536" y="821068"/>
                </a:lnTo>
                <a:lnTo>
                  <a:pt x="1046536" y="825379"/>
                </a:lnTo>
                <a:lnTo>
                  <a:pt x="1046536" y="829585"/>
                </a:lnTo>
                <a:lnTo>
                  <a:pt x="1050745" y="835263"/>
                </a:lnTo>
                <a:lnTo>
                  <a:pt x="1063585" y="836735"/>
                </a:lnTo>
                <a:lnTo>
                  <a:pt x="1077792" y="835263"/>
                </a:lnTo>
                <a:lnTo>
                  <a:pt x="1079266" y="829585"/>
                </a:lnTo>
                <a:lnTo>
                  <a:pt x="1089159" y="832424"/>
                </a:lnTo>
                <a:lnTo>
                  <a:pt x="1093474" y="831057"/>
                </a:lnTo>
                <a:lnTo>
                  <a:pt x="1087791" y="816862"/>
                </a:lnTo>
                <a:lnTo>
                  <a:pt x="1089159" y="814024"/>
                </a:lnTo>
                <a:lnTo>
                  <a:pt x="1077792" y="771335"/>
                </a:lnTo>
                <a:lnTo>
                  <a:pt x="1077792" y="762819"/>
                </a:lnTo>
                <a:close/>
              </a:path>
            </a:pathLst>
          </a:custGeom>
          <a:solidFill>
            <a:schemeClr val="tx2"/>
          </a:solidFill>
          <a:ln w="3175" cap="flat">
            <a:solidFill>
              <a:srgbClr val="FFFFFF"/>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40" name="Freihandform 290">
            <a:extLst>
              <a:ext uri="{FF2B5EF4-FFF2-40B4-BE49-F238E27FC236}">
                <a16:creationId xmlns:a16="http://schemas.microsoft.com/office/drawing/2014/main" id="{392566F7-7357-A5AA-B15E-9F1A460943B2}"/>
              </a:ext>
            </a:extLst>
          </p:cNvPr>
          <p:cNvSpPr/>
          <p:nvPr/>
        </p:nvSpPr>
        <p:spPr>
          <a:xfrm>
            <a:off x="8261611" y="4709092"/>
            <a:ext cx="51970" cy="51921"/>
          </a:xfrm>
          <a:custGeom>
            <a:avLst/>
            <a:gdLst>
              <a:gd name="connsiteX0" fmla="*/ 52621 w 105242"/>
              <a:gd name="connsiteY0" fmla="*/ 105144 h 105143"/>
              <a:gd name="connsiteX1" fmla="*/ 105243 w 105242"/>
              <a:gd name="connsiteY1" fmla="*/ 52572 h 105143"/>
              <a:gd name="connsiteX2" fmla="*/ 52621 w 105242"/>
              <a:gd name="connsiteY2" fmla="*/ 0 h 105143"/>
              <a:gd name="connsiteX3" fmla="*/ 0 w 105242"/>
              <a:gd name="connsiteY3" fmla="*/ 52572 h 105143"/>
              <a:gd name="connsiteX4" fmla="*/ 52621 w 105242"/>
              <a:gd name="connsiteY4" fmla="*/ 105144 h 105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42" h="105143">
                <a:moveTo>
                  <a:pt x="52621" y="105144"/>
                </a:moveTo>
                <a:cubicBezTo>
                  <a:pt x="81669" y="105144"/>
                  <a:pt x="105243" y="81592"/>
                  <a:pt x="105243" y="52572"/>
                </a:cubicBezTo>
                <a:cubicBezTo>
                  <a:pt x="105243" y="23552"/>
                  <a:pt x="81669" y="0"/>
                  <a:pt x="52621" y="0"/>
                </a:cubicBezTo>
                <a:cubicBezTo>
                  <a:pt x="23574" y="0"/>
                  <a:pt x="0" y="23552"/>
                  <a:pt x="0" y="52572"/>
                </a:cubicBezTo>
                <a:cubicBezTo>
                  <a:pt x="0" y="81592"/>
                  <a:pt x="23574" y="105144"/>
                  <a:pt x="52621" y="105144"/>
                </a:cubicBezTo>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41" name="Freihandform 279">
            <a:extLst>
              <a:ext uri="{FF2B5EF4-FFF2-40B4-BE49-F238E27FC236}">
                <a16:creationId xmlns:a16="http://schemas.microsoft.com/office/drawing/2014/main" id="{64A486D9-4336-DB47-22F5-54E05261E465}"/>
              </a:ext>
            </a:extLst>
          </p:cNvPr>
          <p:cNvSpPr/>
          <p:nvPr/>
        </p:nvSpPr>
        <p:spPr>
          <a:xfrm>
            <a:off x="7904988" y="4602652"/>
            <a:ext cx="418676" cy="374615"/>
          </a:xfrm>
          <a:custGeom>
            <a:avLst/>
            <a:gdLst>
              <a:gd name="connsiteX0" fmla="*/ 662820 w 847836"/>
              <a:gd name="connsiteY0" fmla="*/ 435821 h 758612"/>
              <a:gd name="connsiteX1" fmla="*/ 648507 w 847836"/>
              <a:gd name="connsiteY1" fmla="*/ 465892 h 758612"/>
              <a:gd name="connsiteX2" fmla="*/ 634193 w 847836"/>
              <a:gd name="connsiteY2" fmla="*/ 474514 h 758612"/>
              <a:gd name="connsiteX3" fmla="*/ 629879 w 847836"/>
              <a:gd name="connsiteY3" fmla="*/ 475881 h 758612"/>
              <a:gd name="connsiteX4" fmla="*/ 622722 w 847836"/>
              <a:gd name="connsiteY4" fmla="*/ 478720 h 758612"/>
              <a:gd name="connsiteX5" fmla="*/ 599779 w 847836"/>
              <a:gd name="connsiteY5" fmla="*/ 491653 h 758612"/>
              <a:gd name="connsiteX6" fmla="*/ 594096 w 847836"/>
              <a:gd name="connsiteY6" fmla="*/ 504585 h 758612"/>
              <a:gd name="connsiteX7" fmla="*/ 589781 w 847836"/>
              <a:gd name="connsiteY7" fmla="*/ 508896 h 758612"/>
              <a:gd name="connsiteX8" fmla="*/ 584098 w 847836"/>
              <a:gd name="connsiteY8" fmla="*/ 508896 h 758612"/>
              <a:gd name="connsiteX9" fmla="*/ 574100 w 847836"/>
              <a:gd name="connsiteY9" fmla="*/ 507424 h 758612"/>
              <a:gd name="connsiteX10" fmla="*/ 566944 w 847836"/>
              <a:gd name="connsiteY10" fmla="*/ 500275 h 758612"/>
              <a:gd name="connsiteX11" fmla="*/ 565470 w 847836"/>
              <a:gd name="connsiteY11" fmla="*/ 494597 h 758612"/>
              <a:gd name="connsiteX12" fmla="*/ 555472 w 847836"/>
              <a:gd name="connsiteY12" fmla="*/ 490286 h 758612"/>
              <a:gd name="connsiteX13" fmla="*/ 555472 w 847836"/>
              <a:gd name="connsiteY13" fmla="*/ 484503 h 758612"/>
              <a:gd name="connsiteX14" fmla="*/ 552630 w 847836"/>
              <a:gd name="connsiteY14" fmla="*/ 473042 h 758612"/>
              <a:gd name="connsiteX15" fmla="*/ 542632 w 847836"/>
              <a:gd name="connsiteY15" fmla="*/ 452960 h 758612"/>
              <a:gd name="connsiteX16" fmla="*/ 538317 w 847836"/>
              <a:gd name="connsiteY16" fmla="*/ 448649 h 758612"/>
              <a:gd name="connsiteX17" fmla="*/ 546947 w 847836"/>
              <a:gd name="connsiteY17" fmla="*/ 444338 h 758612"/>
              <a:gd name="connsiteX18" fmla="*/ 562734 w 847836"/>
              <a:gd name="connsiteY18" fmla="*/ 428566 h 758612"/>
              <a:gd name="connsiteX19" fmla="*/ 565575 w 847836"/>
              <a:gd name="connsiteY19" fmla="*/ 422889 h 758612"/>
              <a:gd name="connsiteX20" fmla="*/ 575678 w 847836"/>
              <a:gd name="connsiteY20" fmla="*/ 409956 h 758612"/>
              <a:gd name="connsiteX21" fmla="*/ 581362 w 847836"/>
              <a:gd name="connsiteY21" fmla="*/ 405645 h 758612"/>
              <a:gd name="connsiteX22" fmla="*/ 601463 w 847836"/>
              <a:gd name="connsiteY22" fmla="*/ 392712 h 758612"/>
              <a:gd name="connsiteX23" fmla="*/ 612935 w 847836"/>
              <a:gd name="connsiteY23" fmla="*/ 388401 h 758612"/>
              <a:gd name="connsiteX24" fmla="*/ 625879 w 847836"/>
              <a:gd name="connsiteY24" fmla="*/ 384090 h 758612"/>
              <a:gd name="connsiteX25" fmla="*/ 628721 w 847836"/>
              <a:gd name="connsiteY25" fmla="*/ 386929 h 758612"/>
              <a:gd name="connsiteX26" fmla="*/ 630195 w 847836"/>
              <a:gd name="connsiteY26" fmla="*/ 391240 h 758612"/>
              <a:gd name="connsiteX27" fmla="*/ 640192 w 847836"/>
              <a:gd name="connsiteY27" fmla="*/ 402701 h 758612"/>
              <a:gd name="connsiteX28" fmla="*/ 643034 w 847836"/>
              <a:gd name="connsiteY28" fmla="*/ 404068 h 758612"/>
              <a:gd name="connsiteX29" fmla="*/ 653138 w 847836"/>
              <a:gd name="connsiteY29" fmla="*/ 412690 h 758612"/>
              <a:gd name="connsiteX30" fmla="*/ 657452 w 847836"/>
              <a:gd name="connsiteY30" fmla="*/ 415528 h 758612"/>
              <a:gd name="connsiteX31" fmla="*/ 663240 w 847836"/>
              <a:gd name="connsiteY31" fmla="*/ 426989 h 758612"/>
              <a:gd name="connsiteX32" fmla="*/ 664714 w 847836"/>
              <a:gd name="connsiteY32" fmla="*/ 431300 h 758612"/>
              <a:gd name="connsiteX33" fmla="*/ 663240 w 847836"/>
              <a:gd name="connsiteY33" fmla="*/ 435611 h 758612"/>
              <a:gd name="connsiteX34" fmla="*/ 809212 w 847836"/>
              <a:gd name="connsiteY34" fmla="*/ 279577 h 758612"/>
              <a:gd name="connsiteX35" fmla="*/ 807739 w 847836"/>
              <a:gd name="connsiteY35" fmla="*/ 278106 h 758612"/>
              <a:gd name="connsiteX36" fmla="*/ 803424 w 847836"/>
              <a:gd name="connsiteY36" fmla="*/ 278106 h 758612"/>
              <a:gd name="connsiteX37" fmla="*/ 799109 w 847836"/>
              <a:gd name="connsiteY37" fmla="*/ 296716 h 758612"/>
              <a:gd name="connsiteX38" fmla="*/ 800583 w 847836"/>
              <a:gd name="connsiteY38" fmla="*/ 306810 h 758612"/>
              <a:gd name="connsiteX39" fmla="*/ 774798 w 847836"/>
              <a:gd name="connsiteY39" fmla="*/ 306810 h 758612"/>
              <a:gd name="connsiteX40" fmla="*/ 757538 w 847836"/>
              <a:gd name="connsiteY40" fmla="*/ 299660 h 758612"/>
              <a:gd name="connsiteX41" fmla="*/ 753224 w 847836"/>
              <a:gd name="connsiteY41" fmla="*/ 293982 h 758612"/>
              <a:gd name="connsiteX42" fmla="*/ 741752 w 847836"/>
              <a:gd name="connsiteY42" fmla="*/ 278210 h 758612"/>
              <a:gd name="connsiteX43" fmla="*/ 740278 w 847836"/>
              <a:gd name="connsiteY43" fmla="*/ 272533 h 758612"/>
              <a:gd name="connsiteX44" fmla="*/ 741752 w 847836"/>
              <a:gd name="connsiteY44" fmla="*/ 262439 h 758612"/>
              <a:gd name="connsiteX45" fmla="*/ 741752 w 847836"/>
              <a:gd name="connsiteY45" fmla="*/ 258128 h 758612"/>
              <a:gd name="connsiteX46" fmla="*/ 743225 w 847836"/>
              <a:gd name="connsiteY46" fmla="*/ 253817 h 758612"/>
              <a:gd name="connsiteX47" fmla="*/ 760485 w 847836"/>
              <a:gd name="connsiteY47" fmla="*/ 225113 h 758612"/>
              <a:gd name="connsiteX48" fmla="*/ 770588 w 847836"/>
              <a:gd name="connsiteY48" fmla="*/ 215124 h 758612"/>
              <a:gd name="connsiteX49" fmla="*/ 774904 w 847836"/>
              <a:gd name="connsiteY49" fmla="*/ 213652 h 758612"/>
              <a:gd name="connsiteX50" fmla="*/ 786375 w 847836"/>
              <a:gd name="connsiteY50" fmla="*/ 220802 h 758612"/>
              <a:gd name="connsiteX51" fmla="*/ 793531 w 847836"/>
              <a:gd name="connsiteY51" fmla="*/ 226480 h 758612"/>
              <a:gd name="connsiteX52" fmla="*/ 797847 w 847836"/>
              <a:gd name="connsiteY52" fmla="*/ 229319 h 758612"/>
              <a:gd name="connsiteX53" fmla="*/ 803529 w 847836"/>
              <a:gd name="connsiteY53" fmla="*/ 226480 h 758612"/>
              <a:gd name="connsiteX54" fmla="*/ 800688 w 847836"/>
              <a:gd name="connsiteY54" fmla="*/ 217858 h 758612"/>
              <a:gd name="connsiteX55" fmla="*/ 805003 w 847836"/>
              <a:gd name="connsiteY55" fmla="*/ 209236 h 758612"/>
              <a:gd name="connsiteX56" fmla="*/ 806477 w 847836"/>
              <a:gd name="connsiteY56" fmla="*/ 190626 h 758612"/>
              <a:gd name="connsiteX57" fmla="*/ 807949 w 847836"/>
              <a:gd name="connsiteY57" fmla="*/ 176326 h 758612"/>
              <a:gd name="connsiteX58" fmla="*/ 807949 w 847836"/>
              <a:gd name="connsiteY58" fmla="*/ 172015 h 758612"/>
              <a:gd name="connsiteX59" fmla="*/ 809423 w 847836"/>
              <a:gd name="connsiteY59" fmla="*/ 136161 h 758612"/>
              <a:gd name="connsiteX60" fmla="*/ 802267 w 847836"/>
              <a:gd name="connsiteY60" fmla="*/ 104618 h 758612"/>
              <a:gd name="connsiteX61" fmla="*/ 797952 w 847836"/>
              <a:gd name="connsiteY61" fmla="*/ 100307 h 758612"/>
              <a:gd name="connsiteX62" fmla="*/ 787848 w 847836"/>
              <a:gd name="connsiteY62" fmla="*/ 77386 h 758612"/>
              <a:gd name="connsiteX63" fmla="*/ 786375 w 847836"/>
              <a:gd name="connsiteY63" fmla="*/ 73075 h 758612"/>
              <a:gd name="connsiteX64" fmla="*/ 787848 w 847836"/>
              <a:gd name="connsiteY64" fmla="*/ 65925 h 758612"/>
              <a:gd name="connsiteX65" fmla="*/ 789322 w 847836"/>
              <a:gd name="connsiteY65" fmla="*/ 60142 h 758612"/>
              <a:gd name="connsiteX66" fmla="*/ 786375 w 847836"/>
              <a:gd name="connsiteY66" fmla="*/ 51520 h 758612"/>
              <a:gd name="connsiteX67" fmla="*/ 776377 w 847836"/>
              <a:gd name="connsiteY67" fmla="*/ 12828 h 758612"/>
              <a:gd name="connsiteX68" fmla="*/ 774904 w 847836"/>
              <a:gd name="connsiteY68" fmla="*/ 9884 h 758612"/>
              <a:gd name="connsiteX69" fmla="*/ 769115 w 847836"/>
              <a:gd name="connsiteY69" fmla="*/ 8517 h 758612"/>
              <a:gd name="connsiteX70" fmla="*/ 756275 w 847836"/>
              <a:gd name="connsiteY70" fmla="*/ 5678 h 758612"/>
              <a:gd name="connsiteX71" fmla="*/ 749119 w 847836"/>
              <a:gd name="connsiteY71" fmla="*/ 5678 h 758612"/>
              <a:gd name="connsiteX72" fmla="*/ 746277 w 847836"/>
              <a:gd name="connsiteY72" fmla="*/ 7150 h 758612"/>
              <a:gd name="connsiteX73" fmla="*/ 727649 w 847836"/>
              <a:gd name="connsiteY73" fmla="*/ 8622 h 758612"/>
              <a:gd name="connsiteX74" fmla="*/ 724808 w 847836"/>
              <a:gd name="connsiteY74" fmla="*/ 8622 h 758612"/>
              <a:gd name="connsiteX75" fmla="*/ 716178 w 847836"/>
              <a:gd name="connsiteY75" fmla="*/ 5783 h 758612"/>
              <a:gd name="connsiteX76" fmla="*/ 707548 w 847836"/>
              <a:gd name="connsiteY76" fmla="*/ 1472 h 758612"/>
              <a:gd name="connsiteX77" fmla="*/ 706074 w 847836"/>
              <a:gd name="connsiteY77" fmla="*/ 0 h 758612"/>
              <a:gd name="connsiteX78" fmla="*/ 668819 w 847836"/>
              <a:gd name="connsiteY78" fmla="*/ 0 h 758612"/>
              <a:gd name="connsiteX79" fmla="*/ 658715 w 847836"/>
              <a:gd name="connsiteY79" fmla="*/ 1472 h 758612"/>
              <a:gd name="connsiteX80" fmla="*/ 654400 w 847836"/>
              <a:gd name="connsiteY80" fmla="*/ 7150 h 758612"/>
              <a:gd name="connsiteX81" fmla="*/ 651559 w 847836"/>
              <a:gd name="connsiteY81" fmla="*/ 15772 h 758612"/>
              <a:gd name="connsiteX82" fmla="*/ 648717 w 847836"/>
              <a:gd name="connsiteY82" fmla="*/ 14300 h 758612"/>
              <a:gd name="connsiteX83" fmla="*/ 648717 w 847836"/>
              <a:gd name="connsiteY83" fmla="*/ 15772 h 758612"/>
              <a:gd name="connsiteX84" fmla="*/ 622828 w 847836"/>
              <a:gd name="connsiteY84" fmla="*/ 22921 h 758612"/>
              <a:gd name="connsiteX85" fmla="*/ 619986 w 847836"/>
              <a:gd name="connsiteY85" fmla="*/ 25760 h 758612"/>
              <a:gd name="connsiteX86" fmla="*/ 614198 w 847836"/>
              <a:gd name="connsiteY86" fmla="*/ 30071 h 758612"/>
              <a:gd name="connsiteX87" fmla="*/ 602726 w 847836"/>
              <a:gd name="connsiteY87" fmla="*/ 45843 h 758612"/>
              <a:gd name="connsiteX88" fmla="*/ 599885 w 847836"/>
              <a:gd name="connsiteY88" fmla="*/ 50153 h 758612"/>
              <a:gd name="connsiteX89" fmla="*/ 579783 w 847836"/>
              <a:gd name="connsiteY89" fmla="*/ 67397 h 758612"/>
              <a:gd name="connsiteX90" fmla="*/ 575468 w 847836"/>
              <a:gd name="connsiteY90" fmla="*/ 71708 h 758612"/>
              <a:gd name="connsiteX91" fmla="*/ 566838 w 847836"/>
              <a:gd name="connsiteY91" fmla="*/ 74547 h 758612"/>
              <a:gd name="connsiteX92" fmla="*/ 556840 w 847836"/>
              <a:gd name="connsiteY92" fmla="*/ 80330 h 758612"/>
              <a:gd name="connsiteX93" fmla="*/ 549684 w 847836"/>
              <a:gd name="connsiteY93" fmla="*/ 88952 h 758612"/>
              <a:gd name="connsiteX94" fmla="*/ 548210 w 847836"/>
              <a:gd name="connsiteY94" fmla="*/ 94629 h 758612"/>
              <a:gd name="connsiteX95" fmla="*/ 542527 w 847836"/>
              <a:gd name="connsiteY95" fmla="*/ 120390 h 758612"/>
              <a:gd name="connsiteX96" fmla="*/ 518111 w 847836"/>
              <a:gd name="connsiteY96" fmla="*/ 147622 h 758612"/>
              <a:gd name="connsiteX97" fmla="*/ 489380 w 847836"/>
              <a:gd name="connsiteY97" fmla="*/ 153300 h 758612"/>
              <a:gd name="connsiteX98" fmla="*/ 487906 w 847836"/>
              <a:gd name="connsiteY98" fmla="*/ 170543 h 758612"/>
              <a:gd name="connsiteX99" fmla="*/ 473593 w 847836"/>
              <a:gd name="connsiteY99" fmla="*/ 206397 h 758612"/>
              <a:gd name="connsiteX100" fmla="*/ 470751 w 847836"/>
              <a:gd name="connsiteY100" fmla="*/ 209236 h 758612"/>
              <a:gd name="connsiteX101" fmla="*/ 463595 w 847836"/>
              <a:gd name="connsiteY101" fmla="*/ 213547 h 758612"/>
              <a:gd name="connsiteX102" fmla="*/ 433496 w 847836"/>
              <a:gd name="connsiteY102" fmla="*/ 219330 h 758612"/>
              <a:gd name="connsiteX103" fmla="*/ 426339 w 847836"/>
              <a:gd name="connsiteY103" fmla="*/ 219330 h 758612"/>
              <a:gd name="connsiteX104" fmla="*/ 409079 w 847836"/>
              <a:gd name="connsiteY104" fmla="*/ 215019 h 758612"/>
              <a:gd name="connsiteX105" fmla="*/ 388977 w 847836"/>
              <a:gd name="connsiteY105" fmla="*/ 207869 h 758612"/>
              <a:gd name="connsiteX106" fmla="*/ 386136 w 847836"/>
              <a:gd name="connsiteY106" fmla="*/ 205030 h 758612"/>
              <a:gd name="connsiteX107" fmla="*/ 378979 w 847836"/>
              <a:gd name="connsiteY107" fmla="*/ 197881 h 758612"/>
              <a:gd name="connsiteX108" fmla="*/ 364666 w 847836"/>
              <a:gd name="connsiteY108" fmla="*/ 186420 h 758612"/>
              <a:gd name="connsiteX109" fmla="*/ 351722 w 847836"/>
              <a:gd name="connsiteY109" fmla="*/ 184948 h 758612"/>
              <a:gd name="connsiteX110" fmla="*/ 340250 w 847836"/>
              <a:gd name="connsiteY110" fmla="*/ 187787 h 758612"/>
              <a:gd name="connsiteX111" fmla="*/ 335935 w 847836"/>
              <a:gd name="connsiteY111" fmla="*/ 193465 h 758612"/>
              <a:gd name="connsiteX112" fmla="*/ 330252 w 847836"/>
              <a:gd name="connsiteY112" fmla="*/ 202086 h 758612"/>
              <a:gd name="connsiteX113" fmla="*/ 327411 w 847836"/>
              <a:gd name="connsiteY113" fmla="*/ 219330 h 758612"/>
              <a:gd name="connsiteX114" fmla="*/ 324569 w 847836"/>
              <a:gd name="connsiteY114" fmla="*/ 229319 h 758612"/>
              <a:gd name="connsiteX115" fmla="*/ 320254 w 847836"/>
              <a:gd name="connsiteY115" fmla="*/ 236468 h 758612"/>
              <a:gd name="connsiteX116" fmla="*/ 314571 w 847836"/>
              <a:gd name="connsiteY116" fmla="*/ 242146 h 758612"/>
              <a:gd name="connsiteX117" fmla="*/ 290155 w 847836"/>
              <a:gd name="connsiteY117" fmla="*/ 268012 h 758612"/>
              <a:gd name="connsiteX118" fmla="*/ 272895 w 847836"/>
              <a:gd name="connsiteY118" fmla="*/ 279472 h 758612"/>
              <a:gd name="connsiteX119" fmla="*/ 270053 w 847836"/>
              <a:gd name="connsiteY119" fmla="*/ 282311 h 758612"/>
              <a:gd name="connsiteX120" fmla="*/ 241322 w 847836"/>
              <a:gd name="connsiteY120" fmla="*/ 282311 h 758612"/>
              <a:gd name="connsiteX121" fmla="*/ 234165 w 847836"/>
              <a:gd name="connsiteY121" fmla="*/ 279472 h 758612"/>
              <a:gd name="connsiteX122" fmla="*/ 229850 w 847836"/>
              <a:gd name="connsiteY122" fmla="*/ 278000 h 758612"/>
              <a:gd name="connsiteX123" fmla="*/ 227009 w 847836"/>
              <a:gd name="connsiteY123" fmla="*/ 278000 h 758612"/>
              <a:gd name="connsiteX124" fmla="*/ 218379 w 847836"/>
              <a:gd name="connsiteY124" fmla="*/ 283783 h 758612"/>
              <a:gd name="connsiteX125" fmla="*/ 216905 w 847836"/>
              <a:gd name="connsiteY125" fmla="*/ 279472 h 758612"/>
              <a:gd name="connsiteX126" fmla="*/ 215432 w 847836"/>
              <a:gd name="connsiteY126" fmla="*/ 276633 h 758612"/>
              <a:gd name="connsiteX127" fmla="*/ 213958 w 847836"/>
              <a:gd name="connsiteY127" fmla="*/ 270956 h 758612"/>
              <a:gd name="connsiteX128" fmla="*/ 213958 w 847836"/>
              <a:gd name="connsiteY128" fmla="*/ 260862 h 758612"/>
              <a:gd name="connsiteX129" fmla="*/ 216800 w 847836"/>
              <a:gd name="connsiteY129" fmla="*/ 256551 h 758612"/>
              <a:gd name="connsiteX130" fmla="*/ 219642 w 847836"/>
              <a:gd name="connsiteY130" fmla="*/ 252240 h 758612"/>
              <a:gd name="connsiteX131" fmla="*/ 222483 w 847836"/>
              <a:gd name="connsiteY131" fmla="*/ 247929 h 758612"/>
              <a:gd name="connsiteX132" fmla="*/ 223957 w 847836"/>
              <a:gd name="connsiteY132" fmla="*/ 245090 h 758612"/>
              <a:gd name="connsiteX133" fmla="*/ 228272 w 847836"/>
              <a:gd name="connsiteY133" fmla="*/ 237941 h 758612"/>
              <a:gd name="connsiteX134" fmla="*/ 226798 w 847836"/>
              <a:gd name="connsiteY134" fmla="*/ 222169 h 758612"/>
              <a:gd name="connsiteX135" fmla="*/ 218168 w 847836"/>
              <a:gd name="connsiteY135" fmla="*/ 197776 h 758612"/>
              <a:gd name="connsiteX136" fmla="*/ 216695 w 847836"/>
              <a:gd name="connsiteY136" fmla="*/ 194937 h 758612"/>
              <a:gd name="connsiteX137" fmla="*/ 205224 w 847836"/>
              <a:gd name="connsiteY137" fmla="*/ 172015 h 758612"/>
              <a:gd name="connsiteX138" fmla="*/ 198067 w 847836"/>
              <a:gd name="connsiteY138" fmla="*/ 164865 h 758612"/>
              <a:gd name="connsiteX139" fmla="*/ 185122 w 847836"/>
              <a:gd name="connsiteY139" fmla="*/ 154877 h 758612"/>
              <a:gd name="connsiteX140" fmla="*/ 185122 w 847836"/>
              <a:gd name="connsiteY140" fmla="*/ 177798 h 758612"/>
              <a:gd name="connsiteX141" fmla="*/ 182281 w 847836"/>
              <a:gd name="connsiteY141" fmla="*/ 309649 h 758612"/>
              <a:gd name="connsiteX142" fmla="*/ 180807 w 847836"/>
              <a:gd name="connsiteY142" fmla="*/ 371263 h 758612"/>
              <a:gd name="connsiteX143" fmla="*/ 180807 w 847836"/>
              <a:gd name="connsiteY143" fmla="*/ 375574 h 758612"/>
              <a:gd name="connsiteX144" fmla="*/ 175019 w 847836"/>
              <a:gd name="connsiteY144" fmla="*/ 377046 h 758612"/>
              <a:gd name="connsiteX145" fmla="*/ 159233 w 847836"/>
              <a:gd name="connsiteY145" fmla="*/ 381357 h 758612"/>
              <a:gd name="connsiteX146" fmla="*/ 146287 w 847836"/>
              <a:gd name="connsiteY146" fmla="*/ 394289 h 758612"/>
              <a:gd name="connsiteX147" fmla="*/ 127660 w 847836"/>
              <a:gd name="connsiteY147" fmla="*/ 402911 h 758612"/>
              <a:gd name="connsiteX148" fmla="*/ 77459 w 847836"/>
              <a:gd name="connsiteY148" fmla="*/ 400072 h 758612"/>
              <a:gd name="connsiteX149" fmla="*/ 50200 w 847836"/>
              <a:gd name="connsiteY149" fmla="*/ 392922 h 758612"/>
              <a:gd name="connsiteX150" fmla="*/ 47359 w 847836"/>
              <a:gd name="connsiteY150" fmla="*/ 390084 h 758612"/>
              <a:gd name="connsiteX151" fmla="*/ 45886 w 847836"/>
              <a:gd name="connsiteY151" fmla="*/ 375784 h 758612"/>
              <a:gd name="connsiteX152" fmla="*/ 47359 w 847836"/>
              <a:gd name="connsiteY152" fmla="*/ 371473 h 758612"/>
              <a:gd name="connsiteX153" fmla="*/ 44518 w 847836"/>
              <a:gd name="connsiteY153" fmla="*/ 364323 h 758612"/>
              <a:gd name="connsiteX154" fmla="*/ 31573 w 847836"/>
              <a:gd name="connsiteY154" fmla="*/ 352863 h 758612"/>
              <a:gd name="connsiteX155" fmla="*/ 22943 w 847836"/>
              <a:gd name="connsiteY155" fmla="*/ 354335 h 758612"/>
              <a:gd name="connsiteX156" fmla="*/ 9998 w 847836"/>
              <a:gd name="connsiteY156" fmla="*/ 378728 h 758612"/>
              <a:gd name="connsiteX157" fmla="*/ 0 w 847836"/>
              <a:gd name="connsiteY157" fmla="*/ 388717 h 758612"/>
              <a:gd name="connsiteX158" fmla="*/ 8630 w 847836"/>
              <a:gd name="connsiteY158" fmla="*/ 404488 h 758612"/>
              <a:gd name="connsiteX159" fmla="*/ 11471 w 847836"/>
              <a:gd name="connsiteY159" fmla="*/ 410271 h 758612"/>
              <a:gd name="connsiteX160" fmla="*/ 17259 w 847836"/>
              <a:gd name="connsiteY160" fmla="*/ 417421 h 758612"/>
              <a:gd name="connsiteX161" fmla="*/ 22943 w 847836"/>
              <a:gd name="connsiteY161" fmla="*/ 433193 h 758612"/>
              <a:gd name="connsiteX162" fmla="*/ 25784 w 847836"/>
              <a:gd name="connsiteY162" fmla="*/ 443286 h 758612"/>
              <a:gd name="connsiteX163" fmla="*/ 28626 w 847836"/>
              <a:gd name="connsiteY163" fmla="*/ 451908 h 758612"/>
              <a:gd name="connsiteX164" fmla="*/ 28626 w 847836"/>
              <a:gd name="connsiteY164" fmla="*/ 454747 h 758612"/>
              <a:gd name="connsiteX165" fmla="*/ 30099 w 847836"/>
              <a:gd name="connsiteY165" fmla="*/ 463369 h 758612"/>
              <a:gd name="connsiteX166" fmla="*/ 38729 w 847836"/>
              <a:gd name="connsiteY166" fmla="*/ 492073 h 758612"/>
              <a:gd name="connsiteX167" fmla="*/ 55989 w 847836"/>
              <a:gd name="connsiteY167" fmla="*/ 527927 h 758612"/>
              <a:gd name="connsiteX168" fmla="*/ 64619 w 847836"/>
              <a:gd name="connsiteY168" fmla="*/ 543699 h 758612"/>
              <a:gd name="connsiteX169" fmla="*/ 68934 w 847836"/>
              <a:gd name="connsiteY169" fmla="*/ 552321 h 758612"/>
              <a:gd name="connsiteX170" fmla="*/ 84720 w 847836"/>
              <a:gd name="connsiteY170" fmla="*/ 573770 h 758612"/>
              <a:gd name="connsiteX171" fmla="*/ 86089 w 847836"/>
              <a:gd name="connsiteY171" fmla="*/ 576609 h 758612"/>
              <a:gd name="connsiteX172" fmla="*/ 89035 w 847836"/>
              <a:gd name="connsiteY172" fmla="*/ 585231 h 758612"/>
              <a:gd name="connsiteX173" fmla="*/ 90509 w 847836"/>
              <a:gd name="connsiteY173" fmla="*/ 610991 h 758612"/>
              <a:gd name="connsiteX174" fmla="*/ 90509 w 847836"/>
              <a:gd name="connsiteY174" fmla="*/ 623923 h 758612"/>
              <a:gd name="connsiteX175" fmla="*/ 89035 w 847836"/>
              <a:gd name="connsiteY175" fmla="*/ 628234 h 758612"/>
              <a:gd name="connsiteX176" fmla="*/ 86089 w 847836"/>
              <a:gd name="connsiteY176" fmla="*/ 632545 h 758612"/>
              <a:gd name="connsiteX177" fmla="*/ 80405 w 847836"/>
              <a:gd name="connsiteY177" fmla="*/ 638328 h 758612"/>
              <a:gd name="connsiteX178" fmla="*/ 70408 w 847836"/>
              <a:gd name="connsiteY178" fmla="*/ 635489 h 758612"/>
              <a:gd name="connsiteX179" fmla="*/ 66092 w 847836"/>
              <a:gd name="connsiteY179" fmla="*/ 644111 h 758612"/>
              <a:gd name="connsiteX180" fmla="*/ 67460 w 847836"/>
              <a:gd name="connsiteY180" fmla="*/ 652733 h 758612"/>
              <a:gd name="connsiteX181" fmla="*/ 78932 w 847836"/>
              <a:gd name="connsiteY181" fmla="*/ 664194 h 758612"/>
              <a:gd name="connsiteX182" fmla="*/ 93245 w 847836"/>
              <a:gd name="connsiteY182" fmla="*/ 694265 h 758612"/>
              <a:gd name="connsiteX183" fmla="*/ 94719 w 847836"/>
              <a:gd name="connsiteY183" fmla="*/ 701414 h 758612"/>
              <a:gd name="connsiteX184" fmla="*/ 93245 w 847836"/>
              <a:gd name="connsiteY184" fmla="*/ 707092 h 758612"/>
              <a:gd name="connsiteX185" fmla="*/ 90403 w 847836"/>
              <a:gd name="connsiteY185" fmla="*/ 707092 h 758612"/>
              <a:gd name="connsiteX186" fmla="*/ 88930 w 847836"/>
              <a:gd name="connsiteY186" fmla="*/ 711403 h 758612"/>
              <a:gd name="connsiteX187" fmla="*/ 88930 w 847836"/>
              <a:gd name="connsiteY187" fmla="*/ 717186 h 758612"/>
              <a:gd name="connsiteX188" fmla="*/ 90403 w 847836"/>
              <a:gd name="connsiteY188" fmla="*/ 730119 h 758612"/>
              <a:gd name="connsiteX189" fmla="*/ 96087 w 847836"/>
              <a:gd name="connsiteY189" fmla="*/ 732958 h 758612"/>
              <a:gd name="connsiteX190" fmla="*/ 93245 w 847836"/>
              <a:gd name="connsiteY190" fmla="*/ 721497 h 758612"/>
              <a:gd name="connsiteX191" fmla="*/ 97560 w 847836"/>
              <a:gd name="connsiteY191" fmla="*/ 717186 h 758612"/>
              <a:gd name="connsiteX192" fmla="*/ 109032 w 847836"/>
              <a:gd name="connsiteY192" fmla="*/ 717186 h 758612"/>
              <a:gd name="connsiteX193" fmla="*/ 111873 w 847836"/>
              <a:gd name="connsiteY193" fmla="*/ 718553 h 758612"/>
              <a:gd name="connsiteX194" fmla="*/ 114714 w 847836"/>
              <a:gd name="connsiteY194" fmla="*/ 721392 h 758612"/>
              <a:gd name="connsiteX195" fmla="*/ 119030 w 847836"/>
              <a:gd name="connsiteY195" fmla="*/ 734324 h 758612"/>
              <a:gd name="connsiteX196" fmla="*/ 149129 w 847836"/>
              <a:gd name="connsiteY196" fmla="*/ 755774 h 758612"/>
              <a:gd name="connsiteX197" fmla="*/ 154917 w 847836"/>
              <a:gd name="connsiteY197" fmla="*/ 758613 h 758612"/>
              <a:gd name="connsiteX198" fmla="*/ 164915 w 847836"/>
              <a:gd name="connsiteY198" fmla="*/ 758613 h 758612"/>
              <a:gd name="connsiteX199" fmla="*/ 173545 w 847836"/>
              <a:gd name="connsiteY199" fmla="*/ 757141 h 758612"/>
              <a:gd name="connsiteX200" fmla="*/ 196488 w 847836"/>
              <a:gd name="connsiteY200" fmla="*/ 739897 h 758612"/>
              <a:gd name="connsiteX201" fmla="*/ 199330 w 847836"/>
              <a:gd name="connsiteY201" fmla="*/ 739897 h 758612"/>
              <a:gd name="connsiteX202" fmla="*/ 212169 w 847836"/>
              <a:gd name="connsiteY202" fmla="*/ 735586 h 758612"/>
              <a:gd name="connsiteX203" fmla="*/ 217958 w 847836"/>
              <a:gd name="connsiteY203" fmla="*/ 734114 h 758612"/>
              <a:gd name="connsiteX204" fmla="*/ 225114 w 847836"/>
              <a:gd name="connsiteY204" fmla="*/ 734114 h 758612"/>
              <a:gd name="connsiteX205" fmla="*/ 230903 w 847836"/>
              <a:gd name="connsiteY205" fmla="*/ 735586 h 758612"/>
              <a:gd name="connsiteX206" fmla="*/ 236586 w 847836"/>
              <a:gd name="connsiteY206" fmla="*/ 738425 h 758612"/>
              <a:gd name="connsiteX207" fmla="*/ 258161 w 847836"/>
              <a:gd name="connsiteY207" fmla="*/ 735586 h 758612"/>
              <a:gd name="connsiteX208" fmla="*/ 263844 w 847836"/>
              <a:gd name="connsiteY208" fmla="*/ 734114 h 758612"/>
              <a:gd name="connsiteX209" fmla="*/ 266685 w 847836"/>
              <a:gd name="connsiteY209" fmla="*/ 732642 h 758612"/>
              <a:gd name="connsiteX210" fmla="*/ 269632 w 847836"/>
              <a:gd name="connsiteY210" fmla="*/ 726859 h 758612"/>
              <a:gd name="connsiteX211" fmla="*/ 282472 w 847836"/>
              <a:gd name="connsiteY211" fmla="*/ 716871 h 758612"/>
              <a:gd name="connsiteX212" fmla="*/ 286787 w 847836"/>
              <a:gd name="connsiteY212" fmla="*/ 715399 h 758612"/>
              <a:gd name="connsiteX213" fmla="*/ 299626 w 847836"/>
              <a:gd name="connsiteY213" fmla="*/ 713927 h 758612"/>
              <a:gd name="connsiteX214" fmla="*/ 306783 w 847836"/>
              <a:gd name="connsiteY214" fmla="*/ 712455 h 758612"/>
              <a:gd name="connsiteX215" fmla="*/ 312466 w 847836"/>
              <a:gd name="connsiteY215" fmla="*/ 713927 h 758612"/>
              <a:gd name="connsiteX216" fmla="*/ 321096 w 847836"/>
              <a:gd name="connsiteY216" fmla="*/ 716766 h 758612"/>
              <a:gd name="connsiteX217" fmla="*/ 326779 w 847836"/>
              <a:gd name="connsiteY217" fmla="*/ 716766 h 758612"/>
              <a:gd name="connsiteX218" fmla="*/ 335409 w 847836"/>
              <a:gd name="connsiteY218" fmla="*/ 718133 h 758612"/>
              <a:gd name="connsiteX219" fmla="*/ 341197 w 847836"/>
              <a:gd name="connsiteY219" fmla="*/ 716766 h 758612"/>
              <a:gd name="connsiteX220" fmla="*/ 342671 w 847836"/>
              <a:gd name="connsiteY220" fmla="*/ 713927 h 758612"/>
              <a:gd name="connsiteX221" fmla="*/ 345512 w 847836"/>
              <a:gd name="connsiteY221" fmla="*/ 712455 h 758612"/>
              <a:gd name="connsiteX222" fmla="*/ 352668 w 847836"/>
              <a:gd name="connsiteY222" fmla="*/ 710983 h 758612"/>
              <a:gd name="connsiteX223" fmla="*/ 356984 w 847836"/>
              <a:gd name="connsiteY223" fmla="*/ 710983 h 758612"/>
              <a:gd name="connsiteX224" fmla="*/ 375612 w 847836"/>
              <a:gd name="connsiteY224" fmla="*/ 715293 h 758612"/>
              <a:gd name="connsiteX225" fmla="*/ 394240 w 847836"/>
              <a:gd name="connsiteY225" fmla="*/ 719604 h 758612"/>
              <a:gd name="connsiteX226" fmla="*/ 398555 w 847836"/>
              <a:gd name="connsiteY226" fmla="*/ 722443 h 758612"/>
              <a:gd name="connsiteX227" fmla="*/ 402870 w 847836"/>
              <a:gd name="connsiteY227" fmla="*/ 722443 h 758612"/>
              <a:gd name="connsiteX228" fmla="*/ 414341 w 847836"/>
              <a:gd name="connsiteY228" fmla="*/ 723915 h 758612"/>
              <a:gd name="connsiteX229" fmla="*/ 415814 w 847836"/>
              <a:gd name="connsiteY229" fmla="*/ 721077 h 758612"/>
              <a:gd name="connsiteX230" fmla="*/ 418656 w 847836"/>
              <a:gd name="connsiteY230" fmla="*/ 718237 h 758612"/>
              <a:gd name="connsiteX231" fmla="*/ 420130 w 847836"/>
              <a:gd name="connsiteY231" fmla="*/ 712560 h 758612"/>
              <a:gd name="connsiteX232" fmla="*/ 424444 w 847836"/>
              <a:gd name="connsiteY232" fmla="*/ 709721 h 758612"/>
              <a:gd name="connsiteX233" fmla="*/ 433074 w 847836"/>
              <a:gd name="connsiteY233" fmla="*/ 709721 h 758612"/>
              <a:gd name="connsiteX234" fmla="*/ 437390 w 847836"/>
              <a:gd name="connsiteY234" fmla="*/ 711193 h 758612"/>
              <a:gd name="connsiteX235" fmla="*/ 440231 w 847836"/>
              <a:gd name="connsiteY235" fmla="*/ 712665 h 758612"/>
              <a:gd name="connsiteX236" fmla="*/ 444546 w 847836"/>
              <a:gd name="connsiteY236" fmla="*/ 714137 h 758612"/>
              <a:gd name="connsiteX237" fmla="*/ 454649 w 847836"/>
              <a:gd name="connsiteY237" fmla="*/ 715609 h 758612"/>
              <a:gd name="connsiteX238" fmla="*/ 460332 w 847836"/>
              <a:gd name="connsiteY238" fmla="*/ 714137 h 758612"/>
              <a:gd name="connsiteX239" fmla="*/ 456017 w 847836"/>
              <a:gd name="connsiteY239" fmla="*/ 709826 h 758612"/>
              <a:gd name="connsiteX240" fmla="*/ 456017 w 847836"/>
              <a:gd name="connsiteY240" fmla="*/ 704148 h 758612"/>
              <a:gd name="connsiteX241" fmla="*/ 458859 w 847836"/>
              <a:gd name="connsiteY241" fmla="*/ 699837 h 758612"/>
              <a:gd name="connsiteX242" fmla="*/ 463174 w 847836"/>
              <a:gd name="connsiteY242" fmla="*/ 696999 h 758612"/>
              <a:gd name="connsiteX243" fmla="*/ 468962 w 847836"/>
              <a:gd name="connsiteY243" fmla="*/ 695526 h 758612"/>
              <a:gd name="connsiteX244" fmla="*/ 474645 w 847836"/>
              <a:gd name="connsiteY244" fmla="*/ 694055 h 758612"/>
              <a:gd name="connsiteX245" fmla="*/ 480328 w 847836"/>
              <a:gd name="connsiteY245" fmla="*/ 695526 h 758612"/>
              <a:gd name="connsiteX246" fmla="*/ 486117 w 847836"/>
              <a:gd name="connsiteY246" fmla="*/ 696999 h 758612"/>
              <a:gd name="connsiteX247" fmla="*/ 507586 w 847836"/>
              <a:gd name="connsiteY247" fmla="*/ 694159 h 758612"/>
              <a:gd name="connsiteX248" fmla="*/ 532003 w 847836"/>
              <a:gd name="connsiteY248" fmla="*/ 684171 h 758612"/>
              <a:gd name="connsiteX249" fmla="*/ 570732 w 847836"/>
              <a:gd name="connsiteY249" fmla="*/ 656939 h 758612"/>
              <a:gd name="connsiteX250" fmla="*/ 606620 w 847836"/>
              <a:gd name="connsiteY250" fmla="*/ 626867 h 758612"/>
              <a:gd name="connsiteX251" fmla="*/ 628195 w 847836"/>
              <a:gd name="connsiteY251" fmla="*/ 606785 h 758612"/>
              <a:gd name="connsiteX252" fmla="*/ 638193 w 847836"/>
              <a:gd name="connsiteY252" fmla="*/ 595324 h 758612"/>
              <a:gd name="connsiteX253" fmla="*/ 639666 w 847836"/>
              <a:gd name="connsiteY253" fmla="*/ 591013 h 758612"/>
              <a:gd name="connsiteX254" fmla="*/ 649770 w 847836"/>
              <a:gd name="connsiteY254" fmla="*/ 579553 h 758612"/>
              <a:gd name="connsiteX255" fmla="*/ 659768 w 847836"/>
              <a:gd name="connsiteY255" fmla="*/ 570931 h 758612"/>
              <a:gd name="connsiteX256" fmla="*/ 668397 w 847836"/>
              <a:gd name="connsiteY256" fmla="*/ 563781 h 758612"/>
              <a:gd name="connsiteX257" fmla="*/ 678395 w 847836"/>
              <a:gd name="connsiteY257" fmla="*/ 556631 h 758612"/>
              <a:gd name="connsiteX258" fmla="*/ 679869 w 847836"/>
              <a:gd name="connsiteY258" fmla="*/ 555160 h 758612"/>
              <a:gd name="connsiteX259" fmla="*/ 687025 w 847836"/>
              <a:gd name="connsiteY259" fmla="*/ 549482 h 758612"/>
              <a:gd name="connsiteX260" fmla="*/ 689867 w 847836"/>
              <a:gd name="connsiteY260" fmla="*/ 546643 h 758612"/>
              <a:gd name="connsiteX261" fmla="*/ 702812 w 847836"/>
              <a:gd name="connsiteY261" fmla="*/ 528032 h 758612"/>
              <a:gd name="connsiteX262" fmla="*/ 711442 w 847836"/>
              <a:gd name="connsiteY262" fmla="*/ 516572 h 758612"/>
              <a:gd name="connsiteX263" fmla="*/ 721545 w 847836"/>
              <a:gd name="connsiteY263" fmla="*/ 499328 h 758612"/>
              <a:gd name="connsiteX264" fmla="*/ 733017 w 847836"/>
              <a:gd name="connsiteY264" fmla="*/ 480718 h 758612"/>
              <a:gd name="connsiteX265" fmla="*/ 744488 w 847836"/>
              <a:gd name="connsiteY265" fmla="*/ 463474 h 758612"/>
              <a:gd name="connsiteX266" fmla="*/ 741647 w 847836"/>
              <a:gd name="connsiteY266" fmla="*/ 464946 h 758612"/>
              <a:gd name="connsiteX267" fmla="*/ 748803 w 847836"/>
              <a:gd name="connsiteY267" fmla="*/ 450647 h 758612"/>
              <a:gd name="connsiteX268" fmla="*/ 753118 w 847836"/>
              <a:gd name="connsiteY268" fmla="*/ 444969 h 758612"/>
              <a:gd name="connsiteX269" fmla="*/ 761748 w 847836"/>
              <a:gd name="connsiteY269" fmla="*/ 433508 h 758612"/>
              <a:gd name="connsiteX270" fmla="*/ 768905 w 847836"/>
              <a:gd name="connsiteY270" fmla="*/ 423519 h 758612"/>
              <a:gd name="connsiteX271" fmla="*/ 796162 w 847836"/>
              <a:gd name="connsiteY271" fmla="*/ 403437 h 758612"/>
              <a:gd name="connsiteX272" fmla="*/ 806160 w 847836"/>
              <a:gd name="connsiteY272" fmla="*/ 394815 h 758612"/>
              <a:gd name="connsiteX273" fmla="*/ 813317 w 847836"/>
              <a:gd name="connsiteY273" fmla="*/ 387665 h 758612"/>
              <a:gd name="connsiteX274" fmla="*/ 817632 w 847836"/>
              <a:gd name="connsiteY274" fmla="*/ 383354 h 758612"/>
              <a:gd name="connsiteX275" fmla="*/ 827630 w 847836"/>
              <a:gd name="connsiteY275" fmla="*/ 358961 h 758612"/>
              <a:gd name="connsiteX276" fmla="*/ 827630 w 847836"/>
              <a:gd name="connsiteY276" fmla="*/ 353178 h 758612"/>
              <a:gd name="connsiteX277" fmla="*/ 829103 w 847836"/>
              <a:gd name="connsiteY277" fmla="*/ 344556 h 758612"/>
              <a:gd name="connsiteX278" fmla="*/ 831945 w 847836"/>
              <a:gd name="connsiteY278" fmla="*/ 333096 h 758612"/>
              <a:gd name="connsiteX279" fmla="*/ 833419 w 847836"/>
              <a:gd name="connsiteY279" fmla="*/ 325946 h 758612"/>
              <a:gd name="connsiteX280" fmla="*/ 834892 w 847836"/>
              <a:gd name="connsiteY280" fmla="*/ 321635 h 758612"/>
              <a:gd name="connsiteX281" fmla="*/ 842048 w 847836"/>
              <a:gd name="connsiteY281" fmla="*/ 305863 h 758612"/>
              <a:gd name="connsiteX282" fmla="*/ 847837 w 847836"/>
              <a:gd name="connsiteY282" fmla="*/ 287253 h 758612"/>
              <a:gd name="connsiteX283" fmla="*/ 847837 w 847836"/>
              <a:gd name="connsiteY283" fmla="*/ 281470 h 758612"/>
              <a:gd name="connsiteX284" fmla="*/ 819105 w 847836"/>
              <a:gd name="connsiteY284" fmla="*/ 281470 h 758612"/>
              <a:gd name="connsiteX285" fmla="*/ 809108 w 847836"/>
              <a:gd name="connsiteY285" fmla="*/ 279998 h 75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Lst>
            <a:rect l="l" t="t" r="r" b="b"/>
            <a:pathLst>
              <a:path w="847836" h="758612">
                <a:moveTo>
                  <a:pt x="662820" y="435821"/>
                </a:moveTo>
                <a:lnTo>
                  <a:pt x="648507" y="465892"/>
                </a:lnTo>
                <a:lnTo>
                  <a:pt x="634193" y="474514"/>
                </a:lnTo>
                <a:lnTo>
                  <a:pt x="629879" y="475881"/>
                </a:lnTo>
                <a:lnTo>
                  <a:pt x="622722" y="478720"/>
                </a:lnTo>
                <a:lnTo>
                  <a:pt x="599779" y="491653"/>
                </a:lnTo>
                <a:lnTo>
                  <a:pt x="594096" y="504585"/>
                </a:lnTo>
                <a:lnTo>
                  <a:pt x="589781" y="508896"/>
                </a:lnTo>
                <a:lnTo>
                  <a:pt x="584098" y="508896"/>
                </a:lnTo>
                <a:lnTo>
                  <a:pt x="574100" y="507424"/>
                </a:lnTo>
                <a:lnTo>
                  <a:pt x="566944" y="500275"/>
                </a:lnTo>
                <a:lnTo>
                  <a:pt x="565470" y="494597"/>
                </a:lnTo>
                <a:lnTo>
                  <a:pt x="555472" y="490286"/>
                </a:lnTo>
                <a:lnTo>
                  <a:pt x="555472" y="484503"/>
                </a:lnTo>
                <a:lnTo>
                  <a:pt x="552630" y="473042"/>
                </a:lnTo>
                <a:lnTo>
                  <a:pt x="542632" y="452960"/>
                </a:lnTo>
                <a:lnTo>
                  <a:pt x="538317" y="448649"/>
                </a:lnTo>
                <a:lnTo>
                  <a:pt x="546947" y="444338"/>
                </a:lnTo>
                <a:lnTo>
                  <a:pt x="562734" y="428566"/>
                </a:lnTo>
                <a:lnTo>
                  <a:pt x="565575" y="422889"/>
                </a:lnTo>
                <a:lnTo>
                  <a:pt x="575678" y="409956"/>
                </a:lnTo>
                <a:lnTo>
                  <a:pt x="581362" y="405645"/>
                </a:lnTo>
                <a:lnTo>
                  <a:pt x="601463" y="392712"/>
                </a:lnTo>
                <a:lnTo>
                  <a:pt x="612935" y="388401"/>
                </a:lnTo>
                <a:lnTo>
                  <a:pt x="625879" y="384090"/>
                </a:lnTo>
                <a:lnTo>
                  <a:pt x="628721" y="386929"/>
                </a:lnTo>
                <a:lnTo>
                  <a:pt x="630195" y="391240"/>
                </a:lnTo>
                <a:lnTo>
                  <a:pt x="640192" y="402701"/>
                </a:lnTo>
                <a:lnTo>
                  <a:pt x="643034" y="404068"/>
                </a:lnTo>
                <a:lnTo>
                  <a:pt x="653138" y="412690"/>
                </a:lnTo>
                <a:lnTo>
                  <a:pt x="657452" y="415528"/>
                </a:lnTo>
                <a:lnTo>
                  <a:pt x="663240" y="426989"/>
                </a:lnTo>
                <a:lnTo>
                  <a:pt x="664714" y="431300"/>
                </a:lnTo>
                <a:lnTo>
                  <a:pt x="663240" y="435611"/>
                </a:lnTo>
                <a:close/>
                <a:moveTo>
                  <a:pt x="809212" y="279577"/>
                </a:moveTo>
                <a:lnTo>
                  <a:pt x="807739" y="278106"/>
                </a:lnTo>
                <a:lnTo>
                  <a:pt x="803424" y="278106"/>
                </a:lnTo>
                <a:lnTo>
                  <a:pt x="799109" y="296716"/>
                </a:lnTo>
                <a:lnTo>
                  <a:pt x="800583" y="306810"/>
                </a:lnTo>
                <a:lnTo>
                  <a:pt x="774798" y="306810"/>
                </a:lnTo>
                <a:lnTo>
                  <a:pt x="757538" y="299660"/>
                </a:lnTo>
                <a:lnTo>
                  <a:pt x="753224" y="293982"/>
                </a:lnTo>
                <a:lnTo>
                  <a:pt x="741752" y="278210"/>
                </a:lnTo>
                <a:lnTo>
                  <a:pt x="740278" y="272533"/>
                </a:lnTo>
                <a:lnTo>
                  <a:pt x="741752" y="262439"/>
                </a:lnTo>
                <a:lnTo>
                  <a:pt x="741752" y="258128"/>
                </a:lnTo>
                <a:lnTo>
                  <a:pt x="743225" y="253817"/>
                </a:lnTo>
                <a:lnTo>
                  <a:pt x="760485" y="225113"/>
                </a:lnTo>
                <a:lnTo>
                  <a:pt x="770588" y="215124"/>
                </a:lnTo>
                <a:lnTo>
                  <a:pt x="774904" y="213652"/>
                </a:lnTo>
                <a:lnTo>
                  <a:pt x="786375" y="220802"/>
                </a:lnTo>
                <a:lnTo>
                  <a:pt x="793531" y="226480"/>
                </a:lnTo>
                <a:lnTo>
                  <a:pt x="797847" y="229319"/>
                </a:lnTo>
                <a:lnTo>
                  <a:pt x="803529" y="226480"/>
                </a:lnTo>
                <a:lnTo>
                  <a:pt x="800688" y="217858"/>
                </a:lnTo>
                <a:lnTo>
                  <a:pt x="805003" y="209236"/>
                </a:lnTo>
                <a:lnTo>
                  <a:pt x="806477" y="190626"/>
                </a:lnTo>
                <a:lnTo>
                  <a:pt x="807949" y="176326"/>
                </a:lnTo>
                <a:lnTo>
                  <a:pt x="807949" y="172015"/>
                </a:lnTo>
                <a:lnTo>
                  <a:pt x="809423" y="136161"/>
                </a:lnTo>
                <a:lnTo>
                  <a:pt x="802267" y="104618"/>
                </a:lnTo>
                <a:lnTo>
                  <a:pt x="797952" y="100307"/>
                </a:lnTo>
                <a:lnTo>
                  <a:pt x="787848" y="77386"/>
                </a:lnTo>
                <a:lnTo>
                  <a:pt x="786375" y="73075"/>
                </a:lnTo>
                <a:lnTo>
                  <a:pt x="787848" y="65925"/>
                </a:lnTo>
                <a:lnTo>
                  <a:pt x="789322" y="60142"/>
                </a:lnTo>
                <a:lnTo>
                  <a:pt x="786375" y="51520"/>
                </a:lnTo>
                <a:lnTo>
                  <a:pt x="776377" y="12828"/>
                </a:lnTo>
                <a:lnTo>
                  <a:pt x="774904" y="9884"/>
                </a:lnTo>
                <a:lnTo>
                  <a:pt x="769115" y="8517"/>
                </a:lnTo>
                <a:lnTo>
                  <a:pt x="756275" y="5678"/>
                </a:lnTo>
                <a:lnTo>
                  <a:pt x="749119" y="5678"/>
                </a:lnTo>
                <a:lnTo>
                  <a:pt x="746277" y="7150"/>
                </a:lnTo>
                <a:lnTo>
                  <a:pt x="727649" y="8622"/>
                </a:lnTo>
                <a:lnTo>
                  <a:pt x="724808" y="8622"/>
                </a:lnTo>
                <a:lnTo>
                  <a:pt x="716178" y="5783"/>
                </a:lnTo>
                <a:lnTo>
                  <a:pt x="707548" y="1472"/>
                </a:lnTo>
                <a:lnTo>
                  <a:pt x="706074" y="0"/>
                </a:lnTo>
                <a:lnTo>
                  <a:pt x="668819" y="0"/>
                </a:lnTo>
                <a:lnTo>
                  <a:pt x="658715" y="1472"/>
                </a:lnTo>
                <a:lnTo>
                  <a:pt x="654400" y="7150"/>
                </a:lnTo>
                <a:lnTo>
                  <a:pt x="651559" y="15772"/>
                </a:lnTo>
                <a:lnTo>
                  <a:pt x="648717" y="14300"/>
                </a:lnTo>
                <a:lnTo>
                  <a:pt x="648717" y="15772"/>
                </a:lnTo>
                <a:lnTo>
                  <a:pt x="622828" y="22921"/>
                </a:lnTo>
                <a:lnTo>
                  <a:pt x="619986" y="25760"/>
                </a:lnTo>
                <a:lnTo>
                  <a:pt x="614198" y="30071"/>
                </a:lnTo>
                <a:lnTo>
                  <a:pt x="602726" y="45843"/>
                </a:lnTo>
                <a:lnTo>
                  <a:pt x="599885" y="50153"/>
                </a:lnTo>
                <a:lnTo>
                  <a:pt x="579783" y="67397"/>
                </a:lnTo>
                <a:lnTo>
                  <a:pt x="575468" y="71708"/>
                </a:lnTo>
                <a:lnTo>
                  <a:pt x="566838" y="74547"/>
                </a:lnTo>
                <a:lnTo>
                  <a:pt x="556840" y="80330"/>
                </a:lnTo>
                <a:lnTo>
                  <a:pt x="549684" y="88952"/>
                </a:lnTo>
                <a:lnTo>
                  <a:pt x="548210" y="94629"/>
                </a:lnTo>
                <a:lnTo>
                  <a:pt x="542527" y="120390"/>
                </a:lnTo>
                <a:lnTo>
                  <a:pt x="518111" y="147622"/>
                </a:lnTo>
                <a:lnTo>
                  <a:pt x="489380" y="153300"/>
                </a:lnTo>
                <a:lnTo>
                  <a:pt x="487906" y="170543"/>
                </a:lnTo>
                <a:lnTo>
                  <a:pt x="473593" y="206397"/>
                </a:lnTo>
                <a:lnTo>
                  <a:pt x="470751" y="209236"/>
                </a:lnTo>
                <a:lnTo>
                  <a:pt x="463595" y="213547"/>
                </a:lnTo>
                <a:lnTo>
                  <a:pt x="433496" y="219330"/>
                </a:lnTo>
                <a:lnTo>
                  <a:pt x="426339" y="219330"/>
                </a:lnTo>
                <a:lnTo>
                  <a:pt x="409079" y="215019"/>
                </a:lnTo>
                <a:lnTo>
                  <a:pt x="388977" y="207869"/>
                </a:lnTo>
                <a:lnTo>
                  <a:pt x="386136" y="205030"/>
                </a:lnTo>
                <a:lnTo>
                  <a:pt x="378979" y="197881"/>
                </a:lnTo>
                <a:lnTo>
                  <a:pt x="364666" y="186420"/>
                </a:lnTo>
                <a:lnTo>
                  <a:pt x="351722" y="184948"/>
                </a:lnTo>
                <a:lnTo>
                  <a:pt x="340250" y="187787"/>
                </a:lnTo>
                <a:lnTo>
                  <a:pt x="335935" y="193465"/>
                </a:lnTo>
                <a:lnTo>
                  <a:pt x="330252" y="202086"/>
                </a:lnTo>
                <a:lnTo>
                  <a:pt x="327411" y="219330"/>
                </a:lnTo>
                <a:lnTo>
                  <a:pt x="324569" y="229319"/>
                </a:lnTo>
                <a:lnTo>
                  <a:pt x="320254" y="236468"/>
                </a:lnTo>
                <a:lnTo>
                  <a:pt x="314571" y="242146"/>
                </a:lnTo>
                <a:lnTo>
                  <a:pt x="290155" y="268012"/>
                </a:lnTo>
                <a:lnTo>
                  <a:pt x="272895" y="279472"/>
                </a:lnTo>
                <a:lnTo>
                  <a:pt x="270053" y="282311"/>
                </a:lnTo>
                <a:lnTo>
                  <a:pt x="241322" y="282311"/>
                </a:lnTo>
                <a:lnTo>
                  <a:pt x="234165" y="279472"/>
                </a:lnTo>
                <a:lnTo>
                  <a:pt x="229850" y="278000"/>
                </a:lnTo>
                <a:lnTo>
                  <a:pt x="227009" y="278000"/>
                </a:lnTo>
                <a:lnTo>
                  <a:pt x="218379" y="283783"/>
                </a:lnTo>
                <a:lnTo>
                  <a:pt x="216905" y="279472"/>
                </a:lnTo>
                <a:lnTo>
                  <a:pt x="215432" y="276633"/>
                </a:lnTo>
                <a:lnTo>
                  <a:pt x="213958" y="270956"/>
                </a:lnTo>
                <a:lnTo>
                  <a:pt x="213958" y="260862"/>
                </a:lnTo>
                <a:lnTo>
                  <a:pt x="216800" y="256551"/>
                </a:lnTo>
                <a:lnTo>
                  <a:pt x="219642" y="252240"/>
                </a:lnTo>
                <a:lnTo>
                  <a:pt x="222483" y="247929"/>
                </a:lnTo>
                <a:lnTo>
                  <a:pt x="223957" y="245090"/>
                </a:lnTo>
                <a:lnTo>
                  <a:pt x="228272" y="237941"/>
                </a:lnTo>
                <a:lnTo>
                  <a:pt x="226798" y="222169"/>
                </a:lnTo>
                <a:lnTo>
                  <a:pt x="218168" y="197776"/>
                </a:lnTo>
                <a:lnTo>
                  <a:pt x="216695" y="194937"/>
                </a:lnTo>
                <a:lnTo>
                  <a:pt x="205224" y="172015"/>
                </a:lnTo>
                <a:lnTo>
                  <a:pt x="198067" y="164865"/>
                </a:lnTo>
                <a:lnTo>
                  <a:pt x="185122" y="154877"/>
                </a:lnTo>
                <a:lnTo>
                  <a:pt x="185122" y="177798"/>
                </a:lnTo>
                <a:lnTo>
                  <a:pt x="182281" y="309649"/>
                </a:lnTo>
                <a:lnTo>
                  <a:pt x="180807" y="371263"/>
                </a:lnTo>
                <a:lnTo>
                  <a:pt x="180807" y="375574"/>
                </a:lnTo>
                <a:lnTo>
                  <a:pt x="175019" y="377046"/>
                </a:lnTo>
                <a:lnTo>
                  <a:pt x="159233" y="381357"/>
                </a:lnTo>
                <a:lnTo>
                  <a:pt x="146287" y="394289"/>
                </a:lnTo>
                <a:lnTo>
                  <a:pt x="127660" y="402911"/>
                </a:lnTo>
                <a:lnTo>
                  <a:pt x="77459" y="400072"/>
                </a:lnTo>
                <a:lnTo>
                  <a:pt x="50200" y="392922"/>
                </a:lnTo>
                <a:lnTo>
                  <a:pt x="47359" y="390084"/>
                </a:lnTo>
                <a:lnTo>
                  <a:pt x="45886" y="375784"/>
                </a:lnTo>
                <a:lnTo>
                  <a:pt x="47359" y="371473"/>
                </a:lnTo>
                <a:lnTo>
                  <a:pt x="44518" y="364323"/>
                </a:lnTo>
                <a:lnTo>
                  <a:pt x="31573" y="352863"/>
                </a:lnTo>
                <a:lnTo>
                  <a:pt x="22943" y="354335"/>
                </a:lnTo>
                <a:lnTo>
                  <a:pt x="9998" y="378728"/>
                </a:lnTo>
                <a:lnTo>
                  <a:pt x="0" y="388717"/>
                </a:lnTo>
                <a:lnTo>
                  <a:pt x="8630" y="404488"/>
                </a:lnTo>
                <a:lnTo>
                  <a:pt x="11471" y="410271"/>
                </a:lnTo>
                <a:lnTo>
                  <a:pt x="17259" y="417421"/>
                </a:lnTo>
                <a:lnTo>
                  <a:pt x="22943" y="433193"/>
                </a:lnTo>
                <a:lnTo>
                  <a:pt x="25784" y="443286"/>
                </a:lnTo>
                <a:lnTo>
                  <a:pt x="28626" y="451908"/>
                </a:lnTo>
                <a:lnTo>
                  <a:pt x="28626" y="454747"/>
                </a:lnTo>
                <a:lnTo>
                  <a:pt x="30099" y="463369"/>
                </a:lnTo>
                <a:lnTo>
                  <a:pt x="38729" y="492073"/>
                </a:lnTo>
                <a:lnTo>
                  <a:pt x="55989" y="527927"/>
                </a:lnTo>
                <a:lnTo>
                  <a:pt x="64619" y="543699"/>
                </a:lnTo>
                <a:lnTo>
                  <a:pt x="68934" y="552321"/>
                </a:lnTo>
                <a:lnTo>
                  <a:pt x="84720" y="573770"/>
                </a:lnTo>
                <a:lnTo>
                  <a:pt x="86089" y="576609"/>
                </a:lnTo>
                <a:lnTo>
                  <a:pt x="89035" y="585231"/>
                </a:lnTo>
                <a:lnTo>
                  <a:pt x="90509" y="610991"/>
                </a:lnTo>
                <a:lnTo>
                  <a:pt x="90509" y="623923"/>
                </a:lnTo>
                <a:lnTo>
                  <a:pt x="89035" y="628234"/>
                </a:lnTo>
                <a:lnTo>
                  <a:pt x="86089" y="632545"/>
                </a:lnTo>
                <a:lnTo>
                  <a:pt x="80405" y="638328"/>
                </a:lnTo>
                <a:lnTo>
                  <a:pt x="70408" y="635489"/>
                </a:lnTo>
                <a:lnTo>
                  <a:pt x="66092" y="644111"/>
                </a:lnTo>
                <a:lnTo>
                  <a:pt x="67460" y="652733"/>
                </a:lnTo>
                <a:lnTo>
                  <a:pt x="78932" y="664194"/>
                </a:lnTo>
                <a:lnTo>
                  <a:pt x="93245" y="694265"/>
                </a:lnTo>
                <a:lnTo>
                  <a:pt x="94719" y="701414"/>
                </a:lnTo>
                <a:lnTo>
                  <a:pt x="93245" y="707092"/>
                </a:lnTo>
                <a:lnTo>
                  <a:pt x="90403" y="707092"/>
                </a:lnTo>
                <a:lnTo>
                  <a:pt x="88930" y="711403"/>
                </a:lnTo>
                <a:lnTo>
                  <a:pt x="88930" y="717186"/>
                </a:lnTo>
                <a:lnTo>
                  <a:pt x="90403" y="730119"/>
                </a:lnTo>
                <a:lnTo>
                  <a:pt x="96087" y="732958"/>
                </a:lnTo>
                <a:lnTo>
                  <a:pt x="93245" y="721497"/>
                </a:lnTo>
                <a:lnTo>
                  <a:pt x="97560" y="717186"/>
                </a:lnTo>
                <a:lnTo>
                  <a:pt x="109032" y="717186"/>
                </a:lnTo>
                <a:lnTo>
                  <a:pt x="111873" y="718553"/>
                </a:lnTo>
                <a:lnTo>
                  <a:pt x="114714" y="721392"/>
                </a:lnTo>
                <a:lnTo>
                  <a:pt x="119030" y="734324"/>
                </a:lnTo>
                <a:lnTo>
                  <a:pt x="149129" y="755774"/>
                </a:lnTo>
                <a:lnTo>
                  <a:pt x="154917" y="758613"/>
                </a:lnTo>
                <a:lnTo>
                  <a:pt x="164915" y="758613"/>
                </a:lnTo>
                <a:lnTo>
                  <a:pt x="173545" y="757141"/>
                </a:lnTo>
                <a:lnTo>
                  <a:pt x="196488" y="739897"/>
                </a:lnTo>
                <a:lnTo>
                  <a:pt x="199330" y="739897"/>
                </a:lnTo>
                <a:lnTo>
                  <a:pt x="212169" y="735586"/>
                </a:lnTo>
                <a:lnTo>
                  <a:pt x="217958" y="734114"/>
                </a:lnTo>
                <a:lnTo>
                  <a:pt x="225114" y="734114"/>
                </a:lnTo>
                <a:lnTo>
                  <a:pt x="230903" y="735586"/>
                </a:lnTo>
                <a:lnTo>
                  <a:pt x="236586" y="738425"/>
                </a:lnTo>
                <a:lnTo>
                  <a:pt x="258161" y="735586"/>
                </a:lnTo>
                <a:lnTo>
                  <a:pt x="263844" y="734114"/>
                </a:lnTo>
                <a:lnTo>
                  <a:pt x="266685" y="732642"/>
                </a:lnTo>
                <a:lnTo>
                  <a:pt x="269632" y="726859"/>
                </a:lnTo>
                <a:lnTo>
                  <a:pt x="282472" y="716871"/>
                </a:lnTo>
                <a:lnTo>
                  <a:pt x="286787" y="715399"/>
                </a:lnTo>
                <a:lnTo>
                  <a:pt x="299626" y="713927"/>
                </a:lnTo>
                <a:lnTo>
                  <a:pt x="306783" y="712455"/>
                </a:lnTo>
                <a:lnTo>
                  <a:pt x="312466" y="713927"/>
                </a:lnTo>
                <a:lnTo>
                  <a:pt x="321096" y="716766"/>
                </a:lnTo>
                <a:lnTo>
                  <a:pt x="326779" y="716766"/>
                </a:lnTo>
                <a:lnTo>
                  <a:pt x="335409" y="718133"/>
                </a:lnTo>
                <a:lnTo>
                  <a:pt x="341197" y="716766"/>
                </a:lnTo>
                <a:lnTo>
                  <a:pt x="342671" y="713927"/>
                </a:lnTo>
                <a:lnTo>
                  <a:pt x="345512" y="712455"/>
                </a:lnTo>
                <a:lnTo>
                  <a:pt x="352668" y="710983"/>
                </a:lnTo>
                <a:lnTo>
                  <a:pt x="356984" y="710983"/>
                </a:lnTo>
                <a:lnTo>
                  <a:pt x="375612" y="715293"/>
                </a:lnTo>
                <a:lnTo>
                  <a:pt x="394240" y="719604"/>
                </a:lnTo>
                <a:lnTo>
                  <a:pt x="398555" y="722443"/>
                </a:lnTo>
                <a:lnTo>
                  <a:pt x="402870" y="722443"/>
                </a:lnTo>
                <a:lnTo>
                  <a:pt x="414341" y="723915"/>
                </a:lnTo>
                <a:lnTo>
                  <a:pt x="415814" y="721077"/>
                </a:lnTo>
                <a:lnTo>
                  <a:pt x="418656" y="718237"/>
                </a:lnTo>
                <a:lnTo>
                  <a:pt x="420130" y="712560"/>
                </a:lnTo>
                <a:lnTo>
                  <a:pt x="424444" y="709721"/>
                </a:lnTo>
                <a:lnTo>
                  <a:pt x="433074" y="709721"/>
                </a:lnTo>
                <a:lnTo>
                  <a:pt x="437390" y="711193"/>
                </a:lnTo>
                <a:lnTo>
                  <a:pt x="440231" y="712665"/>
                </a:lnTo>
                <a:lnTo>
                  <a:pt x="444546" y="714137"/>
                </a:lnTo>
                <a:lnTo>
                  <a:pt x="454649" y="715609"/>
                </a:lnTo>
                <a:lnTo>
                  <a:pt x="460332" y="714137"/>
                </a:lnTo>
                <a:lnTo>
                  <a:pt x="456017" y="709826"/>
                </a:lnTo>
                <a:lnTo>
                  <a:pt x="456017" y="704148"/>
                </a:lnTo>
                <a:lnTo>
                  <a:pt x="458859" y="699837"/>
                </a:lnTo>
                <a:lnTo>
                  <a:pt x="463174" y="696999"/>
                </a:lnTo>
                <a:lnTo>
                  <a:pt x="468962" y="695526"/>
                </a:lnTo>
                <a:lnTo>
                  <a:pt x="474645" y="694055"/>
                </a:lnTo>
                <a:lnTo>
                  <a:pt x="480328" y="695526"/>
                </a:lnTo>
                <a:lnTo>
                  <a:pt x="486117" y="696999"/>
                </a:lnTo>
                <a:lnTo>
                  <a:pt x="507586" y="694159"/>
                </a:lnTo>
                <a:lnTo>
                  <a:pt x="532003" y="684171"/>
                </a:lnTo>
                <a:lnTo>
                  <a:pt x="570732" y="656939"/>
                </a:lnTo>
                <a:lnTo>
                  <a:pt x="606620" y="626867"/>
                </a:lnTo>
                <a:lnTo>
                  <a:pt x="628195" y="606785"/>
                </a:lnTo>
                <a:lnTo>
                  <a:pt x="638193" y="595324"/>
                </a:lnTo>
                <a:lnTo>
                  <a:pt x="639666" y="591013"/>
                </a:lnTo>
                <a:lnTo>
                  <a:pt x="649770" y="579553"/>
                </a:lnTo>
                <a:lnTo>
                  <a:pt x="659768" y="570931"/>
                </a:lnTo>
                <a:lnTo>
                  <a:pt x="668397" y="563781"/>
                </a:lnTo>
                <a:lnTo>
                  <a:pt x="678395" y="556631"/>
                </a:lnTo>
                <a:lnTo>
                  <a:pt x="679869" y="555160"/>
                </a:lnTo>
                <a:lnTo>
                  <a:pt x="687025" y="549482"/>
                </a:lnTo>
                <a:lnTo>
                  <a:pt x="689867" y="546643"/>
                </a:lnTo>
                <a:lnTo>
                  <a:pt x="702812" y="528032"/>
                </a:lnTo>
                <a:lnTo>
                  <a:pt x="711442" y="516572"/>
                </a:lnTo>
                <a:lnTo>
                  <a:pt x="721545" y="499328"/>
                </a:lnTo>
                <a:lnTo>
                  <a:pt x="733017" y="480718"/>
                </a:lnTo>
                <a:lnTo>
                  <a:pt x="744488" y="463474"/>
                </a:lnTo>
                <a:lnTo>
                  <a:pt x="741647" y="464946"/>
                </a:lnTo>
                <a:lnTo>
                  <a:pt x="748803" y="450647"/>
                </a:lnTo>
                <a:lnTo>
                  <a:pt x="753118" y="444969"/>
                </a:lnTo>
                <a:lnTo>
                  <a:pt x="761748" y="433508"/>
                </a:lnTo>
                <a:lnTo>
                  <a:pt x="768905" y="423519"/>
                </a:lnTo>
                <a:lnTo>
                  <a:pt x="796162" y="403437"/>
                </a:lnTo>
                <a:lnTo>
                  <a:pt x="806160" y="394815"/>
                </a:lnTo>
                <a:lnTo>
                  <a:pt x="813317" y="387665"/>
                </a:lnTo>
                <a:lnTo>
                  <a:pt x="817632" y="383354"/>
                </a:lnTo>
                <a:lnTo>
                  <a:pt x="827630" y="358961"/>
                </a:lnTo>
                <a:lnTo>
                  <a:pt x="827630" y="353178"/>
                </a:lnTo>
                <a:lnTo>
                  <a:pt x="829103" y="344556"/>
                </a:lnTo>
                <a:lnTo>
                  <a:pt x="831945" y="333096"/>
                </a:lnTo>
                <a:lnTo>
                  <a:pt x="833419" y="325946"/>
                </a:lnTo>
                <a:lnTo>
                  <a:pt x="834892" y="321635"/>
                </a:lnTo>
                <a:lnTo>
                  <a:pt x="842048" y="305863"/>
                </a:lnTo>
                <a:lnTo>
                  <a:pt x="847837" y="287253"/>
                </a:lnTo>
                <a:lnTo>
                  <a:pt x="847837" y="281470"/>
                </a:lnTo>
                <a:lnTo>
                  <a:pt x="819105" y="281470"/>
                </a:lnTo>
                <a:lnTo>
                  <a:pt x="809108" y="2799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42" name="Freihandform 280">
            <a:extLst>
              <a:ext uri="{FF2B5EF4-FFF2-40B4-BE49-F238E27FC236}">
                <a16:creationId xmlns:a16="http://schemas.microsoft.com/office/drawing/2014/main" id="{477D26B1-2022-43BD-3184-E1B3654E91C4}"/>
              </a:ext>
            </a:extLst>
          </p:cNvPr>
          <p:cNvSpPr/>
          <p:nvPr/>
        </p:nvSpPr>
        <p:spPr>
          <a:xfrm>
            <a:off x="8266340" y="4253739"/>
            <a:ext cx="277731" cy="487701"/>
          </a:xfrm>
          <a:custGeom>
            <a:avLst/>
            <a:gdLst>
              <a:gd name="connsiteX0" fmla="*/ 526531 w 562418"/>
              <a:gd name="connsiteY0" fmla="*/ 17138 h 987615"/>
              <a:gd name="connsiteX1" fmla="*/ 515059 w 562418"/>
              <a:gd name="connsiteY1" fmla="*/ 24288 h 987615"/>
              <a:gd name="connsiteX2" fmla="*/ 483486 w 562418"/>
              <a:gd name="connsiteY2" fmla="*/ 41532 h 987615"/>
              <a:gd name="connsiteX3" fmla="*/ 476330 w 562418"/>
              <a:gd name="connsiteY3" fmla="*/ 41532 h 987615"/>
              <a:gd name="connsiteX4" fmla="*/ 466331 w 562418"/>
              <a:gd name="connsiteY4" fmla="*/ 41532 h 987615"/>
              <a:gd name="connsiteX5" fmla="*/ 451913 w 562418"/>
              <a:gd name="connsiteY5" fmla="*/ 48681 h 987615"/>
              <a:gd name="connsiteX6" fmla="*/ 446230 w 562418"/>
              <a:gd name="connsiteY6" fmla="*/ 52992 h 987615"/>
              <a:gd name="connsiteX7" fmla="*/ 443388 w 562418"/>
              <a:gd name="connsiteY7" fmla="*/ 57303 h 987615"/>
              <a:gd name="connsiteX8" fmla="*/ 430444 w 562418"/>
              <a:gd name="connsiteY8" fmla="*/ 48681 h 987615"/>
              <a:gd name="connsiteX9" fmla="*/ 423287 w 562418"/>
              <a:gd name="connsiteY9" fmla="*/ 47315 h 987615"/>
              <a:gd name="connsiteX10" fmla="*/ 418972 w 562418"/>
              <a:gd name="connsiteY10" fmla="*/ 47315 h 987615"/>
              <a:gd name="connsiteX11" fmla="*/ 414657 w 562418"/>
              <a:gd name="connsiteY11" fmla="*/ 48681 h 987615"/>
              <a:gd name="connsiteX12" fmla="*/ 411816 w 562418"/>
              <a:gd name="connsiteY12" fmla="*/ 51520 h 987615"/>
              <a:gd name="connsiteX13" fmla="*/ 407501 w 562418"/>
              <a:gd name="connsiteY13" fmla="*/ 60142 h 987615"/>
              <a:gd name="connsiteX14" fmla="*/ 406027 w 562418"/>
              <a:gd name="connsiteY14" fmla="*/ 65925 h 987615"/>
              <a:gd name="connsiteX15" fmla="*/ 388767 w 562418"/>
              <a:gd name="connsiteY15" fmla="*/ 75914 h 987615"/>
              <a:gd name="connsiteX16" fmla="*/ 377296 w 562418"/>
              <a:gd name="connsiteY16" fmla="*/ 74547 h 987615"/>
              <a:gd name="connsiteX17" fmla="*/ 340040 w 562418"/>
              <a:gd name="connsiteY17" fmla="*/ 75914 h 987615"/>
              <a:gd name="connsiteX18" fmla="*/ 319939 w 562418"/>
              <a:gd name="connsiteY18" fmla="*/ 73075 h 987615"/>
              <a:gd name="connsiteX19" fmla="*/ 319939 w 562418"/>
              <a:gd name="connsiteY19" fmla="*/ 67292 h 987615"/>
              <a:gd name="connsiteX20" fmla="*/ 308467 w 562418"/>
              <a:gd name="connsiteY20" fmla="*/ 57303 h 987615"/>
              <a:gd name="connsiteX21" fmla="*/ 302679 w 562418"/>
              <a:gd name="connsiteY21" fmla="*/ 57303 h 987615"/>
              <a:gd name="connsiteX22" fmla="*/ 295522 w 562418"/>
              <a:gd name="connsiteY22" fmla="*/ 62981 h 987615"/>
              <a:gd name="connsiteX23" fmla="*/ 292681 w 562418"/>
              <a:gd name="connsiteY23" fmla="*/ 67292 h 987615"/>
              <a:gd name="connsiteX24" fmla="*/ 288366 w 562418"/>
              <a:gd name="connsiteY24" fmla="*/ 68764 h 987615"/>
              <a:gd name="connsiteX25" fmla="*/ 279736 w 562418"/>
              <a:gd name="connsiteY25" fmla="*/ 65925 h 987615"/>
              <a:gd name="connsiteX26" fmla="*/ 255425 w 562418"/>
              <a:gd name="connsiteY26" fmla="*/ 65925 h 987615"/>
              <a:gd name="connsiteX27" fmla="*/ 238165 w 562418"/>
              <a:gd name="connsiteY27" fmla="*/ 65925 h 987615"/>
              <a:gd name="connsiteX28" fmla="*/ 238165 w 562418"/>
              <a:gd name="connsiteY28" fmla="*/ 70236 h 987615"/>
              <a:gd name="connsiteX29" fmla="*/ 238165 w 562418"/>
              <a:gd name="connsiteY29" fmla="*/ 73075 h 987615"/>
              <a:gd name="connsiteX30" fmla="*/ 236691 w 562418"/>
              <a:gd name="connsiteY30" fmla="*/ 77386 h 987615"/>
              <a:gd name="connsiteX31" fmla="*/ 233850 w 562418"/>
              <a:gd name="connsiteY31" fmla="*/ 84535 h 987615"/>
              <a:gd name="connsiteX32" fmla="*/ 229535 w 562418"/>
              <a:gd name="connsiteY32" fmla="*/ 91685 h 987615"/>
              <a:gd name="connsiteX33" fmla="*/ 225220 w 562418"/>
              <a:gd name="connsiteY33" fmla="*/ 100307 h 987615"/>
              <a:gd name="connsiteX34" fmla="*/ 223852 w 562418"/>
              <a:gd name="connsiteY34" fmla="*/ 104618 h 987615"/>
              <a:gd name="connsiteX35" fmla="*/ 226694 w 562418"/>
              <a:gd name="connsiteY35" fmla="*/ 121756 h 987615"/>
              <a:gd name="connsiteX36" fmla="*/ 232377 w 562418"/>
              <a:gd name="connsiteY36" fmla="*/ 172015 h 987615"/>
              <a:gd name="connsiteX37" fmla="*/ 236691 w 562418"/>
              <a:gd name="connsiteY37" fmla="*/ 182004 h 987615"/>
              <a:gd name="connsiteX38" fmla="*/ 248163 w 562418"/>
              <a:gd name="connsiteY38" fmla="*/ 182004 h 987615"/>
              <a:gd name="connsiteX39" fmla="*/ 259634 w 562418"/>
              <a:gd name="connsiteY39" fmla="*/ 193465 h 987615"/>
              <a:gd name="connsiteX40" fmla="*/ 279736 w 562418"/>
              <a:gd name="connsiteY40" fmla="*/ 222169 h 987615"/>
              <a:gd name="connsiteX41" fmla="*/ 299837 w 562418"/>
              <a:gd name="connsiteY41" fmla="*/ 252240 h 987615"/>
              <a:gd name="connsiteX42" fmla="*/ 301311 w 562418"/>
              <a:gd name="connsiteY42" fmla="*/ 266539 h 987615"/>
              <a:gd name="connsiteX43" fmla="*/ 295522 w 562418"/>
              <a:gd name="connsiteY43" fmla="*/ 328259 h 987615"/>
              <a:gd name="connsiteX44" fmla="*/ 294154 w 562418"/>
              <a:gd name="connsiteY44" fmla="*/ 333937 h 987615"/>
              <a:gd name="connsiteX45" fmla="*/ 292681 w 562418"/>
              <a:gd name="connsiteY45" fmla="*/ 336776 h 987615"/>
              <a:gd name="connsiteX46" fmla="*/ 279736 w 562418"/>
              <a:gd name="connsiteY46" fmla="*/ 342558 h 987615"/>
              <a:gd name="connsiteX47" fmla="*/ 263949 w 562418"/>
              <a:gd name="connsiteY47" fmla="*/ 358330 h 987615"/>
              <a:gd name="connsiteX48" fmla="*/ 256793 w 562418"/>
              <a:gd name="connsiteY48" fmla="*/ 366952 h 987615"/>
              <a:gd name="connsiteX49" fmla="*/ 263949 w 562418"/>
              <a:gd name="connsiteY49" fmla="*/ 375469 h 987615"/>
              <a:gd name="connsiteX50" fmla="*/ 265423 w 562418"/>
              <a:gd name="connsiteY50" fmla="*/ 382723 h 987615"/>
              <a:gd name="connsiteX51" fmla="*/ 265423 w 562418"/>
              <a:gd name="connsiteY51" fmla="*/ 398390 h 987615"/>
              <a:gd name="connsiteX52" fmla="*/ 263949 w 562418"/>
              <a:gd name="connsiteY52" fmla="*/ 401334 h 987615"/>
              <a:gd name="connsiteX53" fmla="*/ 261108 w 562418"/>
              <a:gd name="connsiteY53" fmla="*/ 401334 h 987615"/>
              <a:gd name="connsiteX54" fmla="*/ 253951 w 562418"/>
              <a:gd name="connsiteY54" fmla="*/ 401334 h 987615"/>
              <a:gd name="connsiteX55" fmla="*/ 252478 w 562418"/>
              <a:gd name="connsiteY55" fmla="*/ 395551 h 987615"/>
              <a:gd name="connsiteX56" fmla="*/ 246795 w 562418"/>
              <a:gd name="connsiteY56" fmla="*/ 378413 h 987615"/>
              <a:gd name="connsiteX57" fmla="*/ 232377 w 562418"/>
              <a:gd name="connsiteY57" fmla="*/ 361169 h 987615"/>
              <a:gd name="connsiteX58" fmla="*/ 223852 w 562418"/>
              <a:gd name="connsiteY58" fmla="*/ 351180 h 987615"/>
              <a:gd name="connsiteX59" fmla="*/ 213748 w 562418"/>
              <a:gd name="connsiteY59" fmla="*/ 329626 h 987615"/>
              <a:gd name="connsiteX60" fmla="*/ 216590 w 562418"/>
              <a:gd name="connsiteY60" fmla="*/ 319637 h 987615"/>
              <a:gd name="connsiteX61" fmla="*/ 223852 w 562418"/>
              <a:gd name="connsiteY61" fmla="*/ 299555 h 987615"/>
              <a:gd name="connsiteX62" fmla="*/ 228061 w 562418"/>
              <a:gd name="connsiteY62" fmla="*/ 293877 h 987615"/>
              <a:gd name="connsiteX63" fmla="*/ 231008 w 562418"/>
              <a:gd name="connsiteY63" fmla="*/ 290933 h 987615"/>
              <a:gd name="connsiteX64" fmla="*/ 232377 w 562418"/>
              <a:gd name="connsiteY64" fmla="*/ 272322 h 987615"/>
              <a:gd name="connsiteX65" fmla="*/ 231008 w 562418"/>
              <a:gd name="connsiteY65" fmla="*/ 262228 h 987615"/>
              <a:gd name="connsiteX66" fmla="*/ 229535 w 562418"/>
              <a:gd name="connsiteY66" fmla="*/ 247929 h 987615"/>
              <a:gd name="connsiteX67" fmla="*/ 220905 w 562418"/>
              <a:gd name="connsiteY67" fmla="*/ 237940 h 987615"/>
              <a:gd name="connsiteX68" fmla="*/ 196488 w 562418"/>
              <a:gd name="connsiteY68" fmla="*/ 242251 h 987615"/>
              <a:gd name="connsiteX69" fmla="*/ 192279 w 562418"/>
              <a:gd name="connsiteY69" fmla="*/ 243618 h 987615"/>
              <a:gd name="connsiteX70" fmla="*/ 185123 w 562418"/>
              <a:gd name="connsiteY70" fmla="*/ 245090 h 987615"/>
              <a:gd name="connsiteX71" fmla="*/ 180702 w 562418"/>
              <a:gd name="connsiteY71" fmla="*/ 243618 h 987615"/>
              <a:gd name="connsiteX72" fmla="*/ 175019 w 562418"/>
              <a:gd name="connsiteY72" fmla="*/ 237940 h 987615"/>
              <a:gd name="connsiteX73" fmla="*/ 172177 w 562418"/>
              <a:gd name="connsiteY73" fmla="*/ 233629 h 987615"/>
              <a:gd name="connsiteX74" fmla="*/ 165021 w 562418"/>
              <a:gd name="connsiteY74" fmla="*/ 220697 h 987615"/>
              <a:gd name="connsiteX75" fmla="*/ 160706 w 562418"/>
              <a:gd name="connsiteY75" fmla="*/ 213547 h 987615"/>
              <a:gd name="connsiteX76" fmla="*/ 134816 w 562418"/>
              <a:gd name="connsiteY76" fmla="*/ 223536 h 987615"/>
              <a:gd name="connsiteX77" fmla="*/ 114715 w 562418"/>
              <a:gd name="connsiteY77" fmla="*/ 232157 h 987615"/>
              <a:gd name="connsiteX78" fmla="*/ 74512 w 562418"/>
              <a:gd name="connsiteY78" fmla="*/ 245090 h 987615"/>
              <a:gd name="connsiteX79" fmla="*/ 31573 w 562418"/>
              <a:gd name="connsiteY79" fmla="*/ 259390 h 987615"/>
              <a:gd name="connsiteX80" fmla="*/ 21470 w 562418"/>
              <a:gd name="connsiteY80" fmla="*/ 263701 h 987615"/>
              <a:gd name="connsiteX81" fmla="*/ 15786 w 562418"/>
              <a:gd name="connsiteY81" fmla="*/ 266539 h 987615"/>
              <a:gd name="connsiteX82" fmla="*/ 7156 w 562418"/>
              <a:gd name="connsiteY82" fmla="*/ 270850 h 987615"/>
              <a:gd name="connsiteX83" fmla="*/ 0 w 562418"/>
              <a:gd name="connsiteY83" fmla="*/ 272322 h 987615"/>
              <a:gd name="connsiteX84" fmla="*/ 1368 w 562418"/>
              <a:gd name="connsiteY84" fmla="*/ 279472 h 987615"/>
              <a:gd name="connsiteX85" fmla="*/ 2842 w 562418"/>
              <a:gd name="connsiteY85" fmla="*/ 286622 h 987615"/>
              <a:gd name="connsiteX86" fmla="*/ 5684 w 562418"/>
              <a:gd name="connsiteY86" fmla="*/ 290933 h 987615"/>
              <a:gd name="connsiteX87" fmla="*/ 7156 w 562418"/>
              <a:gd name="connsiteY87" fmla="*/ 293877 h 987615"/>
              <a:gd name="connsiteX88" fmla="*/ 8630 w 562418"/>
              <a:gd name="connsiteY88" fmla="*/ 302393 h 987615"/>
              <a:gd name="connsiteX89" fmla="*/ 9998 w 562418"/>
              <a:gd name="connsiteY89" fmla="*/ 311015 h 987615"/>
              <a:gd name="connsiteX90" fmla="*/ 9998 w 562418"/>
              <a:gd name="connsiteY90" fmla="*/ 333937 h 987615"/>
              <a:gd name="connsiteX91" fmla="*/ 31573 w 562418"/>
              <a:gd name="connsiteY91" fmla="*/ 333937 h 987615"/>
              <a:gd name="connsiteX92" fmla="*/ 48728 w 562418"/>
              <a:gd name="connsiteY92" fmla="*/ 332570 h 987615"/>
              <a:gd name="connsiteX93" fmla="*/ 55884 w 562418"/>
              <a:gd name="connsiteY93" fmla="*/ 335409 h 987615"/>
              <a:gd name="connsiteX94" fmla="*/ 74512 w 562418"/>
              <a:gd name="connsiteY94" fmla="*/ 345397 h 987615"/>
              <a:gd name="connsiteX95" fmla="*/ 107559 w 562418"/>
              <a:gd name="connsiteY95" fmla="*/ 359697 h 987615"/>
              <a:gd name="connsiteX96" fmla="*/ 111873 w 562418"/>
              <a:gd name="connsiteY96" fmla="*/ 361169 h 987615"/>
              <a:gd name="connsiteX97" fmla="*/ 119030 w 562418"/>
              <a:gd name="connsiteY97" fmla="*/ 365480 h 987615"/>
              <a:gd name="connsiteX98" fmla="*/ 129133 w 562418"/>
              <a:gd name="connsiteY98" fmla="*/ 369791 h 987615"/>
              <a:gd name="connsiteX99" fmla="*/ 131975 w 562418"/>
              <a:gd name="connsiteY99" fmla="*/ 376940 h 987615"/>
              <a:gd name="connsiteX100" fmla="*/ 143446 w 562418"/>
              <a:gd name="connsiteY100" fmla="*/ 375469 h 987615"/>
              <a:gd name="connsiteX101" fmla="*/ 140604 w 562418"/>
              <a:gd name="connsiteY101" fmla="*/ 385562 h 987615"/>
              <a:gd name="connsiteX102" fmla="*/ 141973 w 562418"/>
              <a:gd name="connsiteY102" fmla="*/ 404173 h 987615"/>
              <a:gd name="connsiteX103" fmla="*/ 144920 w 562418"/>
              <a:gd name="connsiteY103" fmla="*/ 415634 h 987615"/>
              <a:gd name="connsiteX104" fmla="*/ 140604 w 562418"/>
              <a:gd name="connsiteY104" fmla="*/ 424255 h 987615"/>
              <a:gd name="connsiteX105" fmla="*/ 139131 w 562418"/>
              <a:gd name="connsiteY105" fmla="*/ 455798 h 987615"/>
              <a:gd name="connsiteX106" fmla="*/ 140604 w 562418"/>
              <a:gd name="connsiteY106" fmla="*/ 460109 h 987615"/>
              <a:gd name="connsiteX107" fmla="*/ 144920 w 562418"/>
              <a:gd name="connsiteY107" fmla="*/ 474409 h 987615"/>
              <a:gd name="connsiteX108" fmla="*/ 141973 w 562418"/>
              <a:gd name="connsiteY108" fmla="*/ 478720 h 987615"/>
              <a:gd name="connsiteX109" fmla="*/ 141973 w 562418"/>
              <a:gd name="connsiteY109" fmla="*/ 481559 h 987615"/>
              <a:gd name="connsiteX110" fmla="*/ 136290 w 562418"/>
              <a:gd name="connsiteY110" fmla="*/ 501641 h 987615"/>
              <a:gd name="connsiteX111" fmla="*/ 127660 w 562418"/>
              <a:gd name="connsiteY111" fmla="*/ 516046 h 987615"/>
              <a:gd name="connsiteX112" fmla="*/ 129133 w 562418"/>
              <a:gd name="connsiteY112" fmla="*/ 536128 h 987615"/>
              <a:gd name="connsiteX113" fmla="*/ 130501 w 562418"/>
              <a:gd name="connsiteY113" fmla="*/ 551900 h 987615"/>
              <a:gd name="connsiteX114" fmla="*/ 141973 w 562418"/>
              <a:gd name="connsiteY114" fmla="*/ 561888 h 987615"/>
              <a:gd name="connsiteX115" fmla="*/ 139131 w 562418"/>
              <a:gd name="connsiteY115" fmla="*/ 570510 h 987615"/>
              <a:gd name="connsiteX116" fmla="*/ 127660 w 562418"/>
              <a:gd name="connsiteY116" fmla="*/ 594798 h 987615"/>
              <a:gd name="connsiteX117" fmla="*/ 119030 w 562418"/>
              <a:gd name="connsiteY117" fmla="*/ 607731 h 987615"/>
              <a:gd name="connsiteX118" fmla="*/ 111873 w 562418"/>
              <a:gd name="connsiteY118" fmla="*/ 609203 h 987615"/>
              <a:gd name="connsiteX119" fmla="*/ 110400 w 562418"/>
              <a:gd name="connsiteY119" fmla="*/ 614881 h 987615"/>
              <a:gd name="connsiteX120" fmla="*/ 103243 w 562418"/>
              <a:gd name="connsiteY120" fmla="*/ 643585 h 987615"/>
              <a:gd name="connsiteX121" fmla="*/ 104717 w 562418"/>
              <a:gd name="connsiteY121" fmla="*/ 646424 h 987615"/>
              <a:gd name="connsiteX122" fmla="*/ 106085 w 562418"/>
              <a:gd name="connsiteY122" fmla="*/ 650735 h 987615"/>
              <a:gd name="connsiteX123" fmla="*/ 109032 w 562418"/>
              <a:gd name="connsiteY123" fmla="*/ 655046 h 987615"/>
              <a:gd name="connsiteX124" fmla="*/ 104717 w 562418"/>
              <a:gd name="connsiteY124" fmla="*/ 653574 h 987615"/>
              <a:gd name="connsiteX125" fmla="*/ 78932 w 562418"/>
              <a:gd name="connsiteY125" fmla="*/ 683750 h 987615"/>
              <a:gd name="connsiteX126" fmla="*/ 61672 w 562418"/>
              <a:gd name="connsiteY126" fmla="*/ 703833 h 987615"/>
              <a:gd name="connsiteX127" fmla="*/ 48728 w 562418"/>
              <a:gd name="connsiteY127" fmla="*/ 716660 h 987615"/>
              <a:gd name="connsiteX128" fmla="*/ 44413 w 562418"/>
              <a:gd name="connsiteY128" fmla="*/ 719604 h 987615"/>
              <a:gd name="connsiteX129" fmla="*/ 54516 w 562418"/>
              <a:gd name="connsiteY129" fmla="*/ 758297 h 987615"/>
              <a:gd name="connsiteX130" fmla="*/ 57358 w 562418"/>
              <a:gd name="connsiteY130" fmla="*/ 766814 h 987615"/>
              <a:gd name="connsiteX131" fmla="*/ 55884 w 562418"/>
              <a:gd name="connsiteY131" fmla="*/ 772597 h 987615"/>
              <a:gd name="connsiteX132" fmla="*/ 54516 w 562418"/>
              <a:gd name="connsiteY132" fmla="*/ 779746 h 987615"/>
              <a:gd name="connsiteX133" fmla="*/ 55884 w 562418"/>
              <a:gd name="connsiteY133" fmla="*/ 784057 h 987615"/>
              <a:gd name="connsiteX134" fmla="*/ 65988 w 562418"/>
              <a:gd name="connsiteY134" fmla="*/ 806979 h 987615"/>
              <a:gd name="connsiteX135" fmla="*/ 70302 w 562418"/>
              <a:gd name="connsiteY135" fmla="*/ 811290 h 987615"/>
              <a:gd name="connsiteX136" fmla="*/ 77459 w 562418"/>
              <a:gd name="connsiteY136" fmla="*/ 842833 h 987615"/>
              <a:gd name="connsiteX137" fmla="*/ 75986 w 562418"/>
              <a:gd name="connsiteY137" fmla="*/ 878687 h 987615"/>
              <a:gd name="connsiteX138" fmla="*/ 75986 w 562418"/>
              <a:gd name="connsiteY138" fmla="*/ 882998 h 987615"/>
              <a:gd name="connsiteX139" fmla="*/ 74512 w 562418"/>
              <a:gd name="connsiteY139" fmla="*/ 897297 h 987615"/>
              <a:gd name="connsiteX140" fmla="*/ 73144 w 562418"/>
              <a:gd name="connsiteY140" fmla="*/ 915908 h 987615"/>
              <a:gd name="connsiteX141" fmla="*/ 68829 w 562418"/>
              <a:gd name="connsiteY141" fmla="*/ 924530 h 987615"/>
              <a:gd name="connsiteX142" fmla="*/ 71670 w 562418"/>
              <a:gd name="connsiteY142" fmla="*/ 933152 h 987615"/>
              <a:gd name="connsiteX143" fmla="*/ 77459 w 562418"/>
              <a:gd name="connsiteY143" fmla="*/ 938829 h 987615"/>
              <a:gd name="connsiteX144" fmla="*/ 77459 w 562418"/>
              <a:gd name="connsiteY144" fmla="*/ 946084 h 987615"/>
              <a:gd name="connsiteX145" fmla="*/ 78932 w 562418"/>
              <a:gd name="connsiteY145" fmla="*/ 967533 h 987615"/>
              <a:gd name="connsiteX146" fmla="*/ 75986 w 562418"/>
              <a:gd name="connsiteY146" fmla="*/ 984777 h 987615"/>
              <a:gd name="connsiteX147" fmla="*/ 77459 w 562418"/>
              <a:gd name="connsiteY147" fmla="*/ 986144 h 987615"/>
              <a:gd name="connsiteX148" fmla="*/ 87457 w 562418"/>
              <a:gd name="connsiteY148" fmla="*/ 987616 h 987615"/>
              <a:gd name="connsiteX149" fmla="*/ 116189 w 562418"/>
              <a:gd name="connsiteY149" fmla="*/ 987616 h 987615"/>
              <a:gd name="connsiteX150" fmla="*/ 120503 w 562418"/>
              <a:gd name="connsiteY150" fmla="*/ 941773 h 987615"/>
              <a:gd name="connsiteX151" fmla="*/ 117662 w 562418"/>
              <a:gd name="connsiteY151" fmla="*/ 950290 h 987615"/>
              <a:gd name="connsiteX152" fmla="*/ 113347 w 562418"/>
              <a:gd name="connsiteY152" fmla="*/ 950290 h 987615"/>
              <a:gd name="connsiteX153" fmla="*/ 109032 w 562418"/>
              <a:gd name="connsiteY153" fmla="*/ 947451 h 987615"/>
              <a:gd name="connsiteX154" fmla="*/ 104717 w 562418"/>
              <a:gd name="connsiteY154" fmla="*/ 938829 h 987615"/>
              <a:gd name="connsiteX155" fmla="*/ 103243 w 562418"/>
              <a:gd name="connsiteY155" fmla="*/ 934518 h 987615"/>
              <a:gd name="connsiteX156" fmla="*/ 111873 w 562418"/>
              <a:gd name="connsiteY156" fmla="*/ 924530 h 987615"/>
              <a:gd name="connsiteX157" fmla="*/ 111873 w 562418"/>
              <a:gd name="connsiteY157" fmla="*/ 921691 h 987615"/>
              <a:gd name="connsiteX158" fmla="*/ 113347 w 562418"/>
              <a:gd name="connsiteY158" fmla="*/ 917380 h 987615"/>
              <a:gd name="connsiteX159" fmla="*/ 116189 w 562418"/>
              <a:gd name="connsiteY159" fmla="*/ 911597 h 987615"/>
              <a:gd name="connsiteX160" fmla="*/ 119030 w 562418"/>
              <a:gd name="connsiteY160" fmla="*/ 908758 h 987615"/>
              <a:gd name="connsiteX161" fmla="*/ 130501 w 562418"/>
              <a:gd name="connsiteY161" fmla="*/ 900136 h 987615"/>
              <a:gd name="connsiteX162" fmla="*/ 133448 w 562418"/>
              <a:gd name="connsiteY162" fmla="*/ 898769 h 987615"/>
              <a:gd name="connsiteX163" fmla="*/ 141973 w 562418"/>
              <a:gd name="connsiteY163" fmla="*/ 894458 h 987615"/>
              <a:gd name="connsiteX164" fmla="*/ 147761 w 562418"/>
              <a:gd name="connsiteY164" fmla="*/ 891620 h 987615"/>
              <a:gd name="connsiteX165" fmla="*/ 150603 w 562418"/>
              <a:gd name="connsiteY165" fmla="*/ 888676 h 987615"/>
              <a:gd name="connsiteX166" fmla="*/ 153550 w 562418"/>
              <a:gd name="connsiteY166" fmla="*/ 887309 h 987615"/>
              <a:gd name="connsiteX167" fmla="*/ 163548 w 562418"/>
              <a:gd name="connsiteY167" fmla="*/ 882998 h 987615"/>
              <a:gd name="connsiteX168" fmla="*/ 176493 w 562418"/>
              <a:gd name="connsiteY168" fmla="*/ 878687 h 987615"/>
              <a:gd name="connsiteX169" fmla="*/ 196488 w 562418"/>
              <a:gd name="connsiteY169" fmla="*/ 870065 h 987615"/>
              <a:gd name="connsiteX170" fmla="*/ 205118 w 562418"/>
              <a:gd name="connsiteY170" fmla="*/ 867226 h 987615"/>
              <a:gd name="connsiteX171" fmla="*/ 218064 w 562418"/>
              <a:gd name="connsiteY171" fmla="*/ 861443 h 987615"/>
              <a:gd name="connsiteX172" fmla="*/ 222378 w 562418"/>
              <a:gd name="connsiteY172" fmla="*/ 859971 h 987615"/>
              <a:gd name="connsiteX173" fmla="*/ 231008 w 562418"/>
              <a:gd name="connsiteY173" fmla="*/ 855765 h 987615"/>
              <a:gd name="connsiteX174" fmla="*/ 233850 w 562418"/>
              <a:gd name="connsiteY174" fmla="*/ 854294 h 987615"/>
              <a:gd name="connsiteX175" fmla="*/ 236691 w 562418"/>
              <a:gd name="connsiteY175" fmla="*/ 852821 h 987615"/>
              <a:gd name="connsiteX176" fmla="*/ 241007 w 562418"/>
              <a:gd name="connsiteY176" fmla="*/ 848616 h 987615"/>
              <a:gd name="connsiteX177" fmla="*/ 253951 w 562418"/>
              <a:gd name="connsiteY177" fmla="*/ 831372 h 987615"/>
              <a:gd name="connsiteX178" fmla="*/ 256793 w 562418"/>
              <a:gd name="connsiteY178" fmla="*/ 825589 h 987615"/>
              <a:gd name="connsiteX179" fmla="*/ 259634 w 562418"/>
              <a:gd name="connsiteY179" fmla="*/ 821278 h 987615"/>
              <a:gd name="connsiteX180" fmla="*/ 261108 w 562418"/>
              <a:gd name="connsiteY180" fmla="*/ 811290 h 987615"/>
              <a:gd name="connsiteX181" fmla="*/ 258267 w 562418"/>
              <a:gd name="connsiteY181" fmla="*/ 805612 h 987615"/>
              <a:gd name="connsiteX182" fmla="*/ 256793 w 562418"/>
              <a:gd name="connsiteY182" fmla="*/ 808451 h 987615"/>
              <a:gd name="connsiteX183" fmla="*/ 252478 w 562418"/>
              <a:gd name="connsiteY183" fmla="*/ 809818 h 987615"/>
              <a:gd name="connsiteX184" fmla="*/ 253951 w 562418"/>
              <a:gd name="connsiteY184" fmla="*/ 799829 h 987615"/>
              <a:gd name="connsiteX185" fmla="*/ 261108 w 562418"/>
              <a:gd name="connsiteY185" fmla="*/ 766814 h 987615"/>
              <a:gd name="connsiteX186" fmla="*/ 263949 w 562418"/>
              <a:gd name="connsiteY186" fmla="*/ 752514 h 987615"/>
              <a:gd name="connsiteX187" fmla="*/ 266896 w 562418"/>
              <a:gd name="connsiteY187" fmla="*/ 706672 h 987615"/>
              <a:gd name="connsiteX188" fmla="*/ 263949 w 562418"/>
              <a:gd name="connsiteY188" fmla="*/ 700889 h 987615"/>
              <a:gd name="connsiteX189" fmla="*/ 255425 w 562418"/>
              <a:gd name="connsiteY189" fmla="*/ 689428 h 987615"/>
              <a:gd name="connsiteX190" fmla="*/ 243848 w 562418"/>
              <a:gd name="connsiteY190" fmla="*/ 653574 h 987615"/>
              <a:gd name="connsiteX191" fmla="*/ 243848 w 562418"/>
              <a:gd name="connsiteY191" fmla="*/ 646424 h 987615"/>
              <a:gd name="connsiteX192" fmla="*/ 242480 w 562418"/>
              <a:gd name="connsiteY192" fmla="*/ 640746 h 987615"/>
              <a:gd name="connsiteX193" fmla="*/ 246795 w 562418"/>
              <a:gd name="connsiteY193" fmla="*/ 632125 h 987615"/>
              <a:gd name="connsiteX194" fmla="*/ 239638 w 562418"/>
              <a:gd name="connsiteY194" fmla="*/ 617720 h 987615"/>
              <a:gd name="connsiteX195" fmla="*/ 235218 w 562418"/>
              <a:gd name="connsiteY195" fmla="*/ 616353 h 987615"/>
              <a:gd name="connsiteX196" fmla="*/ 233850 w 562418"/>
              <a:gd name="connsiteY196" fmla="*/ 613514 h 987615"/>
              <a:gd name="connsiteX197" fmla="*/ 228061 w 562418"/>
              <a:gd name="connsiteY197" fmla="*/ 606364 h 987615"/>
              <a:gd name="connsiteX198" fmla="*/ 226694 w 562418"/>
              <a:gd name="connsiteY198" fmla="*/ 600582 h 987615"/>
              <a:gd name="connsiteX199" fmla="*/ 226694 w 562418"/>
              <a:gd name="connsiteY199" fmla="*/ 594798 h 987615"/>
              <a:gd name="connsiteX200" fmla="*/ 236691 w 562418"/>
              <a:gd name="connsiteY200" fmla="*/ 566199 h 987615"/>
              <a:gd name="connsiteX201" fmla="*/ 249637 w 562418"/>
              <a:gd name="connsiteY201" fmla="*/ 557578 h 987615"/>
              <a:gd name="connsiteX202" fmla="*/ 262581 w 562418"/>
              <a:gd name="connsiteY202" fmla="*/ 544645 h 987615"/>
              <a:gd name="connsiteX203" fmla="*/ 269738 w 562418"/>
              <a:gd name="connsiteY203" fmla="*/ 537495 h 987615"/>
              <a:gd name="connsiteX204" fmla="*/ 275421 w 562418"/>
              <a:gd name="connsiteY204" fmla="*/ 528873 h 987615"/>
              <a:gd name="connsiteX205" fmla="*/ 279736 w 562418"/>
              <a:gd name="connsiteY205" fmla="*/ 523195 h 987615"/>
              <a:gd name="connsiteX206" fmla="*/ 288366 w 562418"/>
              <a:gd name="connsiteY206" fmla="*/ 516046 h 987615"/>
              <a:gd name="connsiteX207" fmla="*/ 292681 w 562418"/>
              <a:gd name="connsiteY207" fmla="*/ 511735 h 987615"/>
              <a:gd name="connsiteX208" fmla="*/ 305626 w 562418"/>
              <a:gd name="connsiteY208" fmla="*/ 503113 h 987615"/>
              <a:gd name="connsiteX209" fmla="*/ 311309 w 562418"/>
              <a:gd name="connsiteY209" fmla="*/ 505952 h 987615"/>
              <a:gd name="connsiteX210" fmla="*/ 312782 w 562418"/>
              <a:gd name="connsiteY210" fmla="*/ 503113 h 987615"/>
              <a:gd name="connsiteX211" fmla="*/ 312782 w 562418"/>
              <a:gd name="connsiteY211" fmla="*/ 500274 h 987615"/>
              <a:gd name="connsiteX212" fmla="*/ 319939 w 562418"/>
              <a:gd name="connsiteY212" fmla="*/ 498802 h 987615"/>
              <a:gd name="connsiteX213" fmla="*/ 322780 w 562418"/>
              <a:gd name="connsiteY213" fmla="*/ 487341 h 987615"/>
              <a:gd name="connsiteX214" fmla="*/ 327095 w 562418"/>
              <a:gd name="connsiteY214" fmla="*/ 485870 h 987615"/>
              <a:gd name="connsiteX215" fmla="*/ 345828 w 562418"/>
              <a:gd name="connsiteY215" fmla="*/ 464420 h 987615"/>
              <a:gd name="connsiteX216" fmla="*/ 350038 w 562418"/>
              <a:gd name="connsiteY216" fmla="*/ 458637 h 987615"/>
              <a:gd name="connsiteX217" fmla="*/ 354353 w 562418"/>
              <a:gd name="connsiteY217" fmla="*/ 451487 h 987615"/>
              <a:gd name="connsiteX218" fmla="*/ 358668 w 562418"/>
              <a:gd name="connsiteY218" fmla="*/ 444338 h 987615"/>
              <a:gd name="connsiteX219" fmla="*/ 362983 w 562418"/>
              <a:gd name="connsiteY219" fmla="*/ 440027 h 987615"/>
              <a:gd name="connsiteX220" fmla="*/ 367298 w 562418"/>
              <a:gd name="connsiteY220" fmla="*/ 437188 h 987615"/>
              <a:gd name="connsiteX221" fmla="*/ 394556 w 562418"/>
              <a:gd name="connsiteY221" fmla="*/ 419944 h 987615"/>
              <a:gd name="connsiteX222" fmla="*/ 398871 w 562418"/>
              <a:gd name="connsiteY222" fmla="*/ 417105 h 987615"/>
              <a:gd name="connsiteX223" fmla="*/ 401712 w 562418"/>
              <a:gd name="connsiteY223" fmla="*/ 415634 h 987615"/>
              <a:gd name="connsiteX224" fmla="*/ 418972 w 562418"/>
              <a:gd name="connsiteY224" fmla="*/ 407012 h 987615"/>
              <a:gd name="connsiteX225" fmla="*/ 424656 w 562418"/>
              <a:gd name="connsiteY225" fmla="*/ 405645 h 987615"/>
              <a:gd name="connsiteX226" fmla="*/ 428970 w 562418"/>
              <a:gd name="connsiteY226" fmla="*/ 404173 h 987615"/>
              <a:gd name="connsiteX227" fmla="*/ 444757 w 562418"/>
              <a:gd name="connsiteY227" fmla="*/ 397023 h 987615"/>
              <a:gd name="connsiteX228" fmla="*/ 466331 w 562418"/>
              <a:gd name="connsiteY228" fmla="*/ 389873 h 987615"/>
              <a:gd name="connsiteX229" fmla="*/ 497904 w 562418"/>
              <a:gd name="connsiteY229" fmla="*/ 365480 h 987615"/>
              <a:gd name="connsiteX230" fmla="*/ 503588 w 562418"/>
              <a:gd name="connsiteY230" fmla="*/ 356858 h 987615"/>
              <a:gd name="connsiteX231" fmla="*/ 503588 w 562418"/>
              <a:gd name="connsiteY231" fmla="*/ 351180 h 987615"/>
              <a:gd name="connsiteX232" fmla="*/ 512217 w 562418"/>
              <a:gd name="connsiteY232" fmla="*/ 348341 h 987615"/>
              <a:gd name="connsiteX233" fmla="*/ 516532 w 562418"/>
              <a:gd name="connsiteY233" fmla="*/ 344030 h 987615"/>
              <a:gd name="connsiteX234" fmla="*/ 543790 w 562418"/>
              <a:gd name="connsiteY234" fmla="*/ 305337 h 987615"/>
              <a:gd name="connsiteX235" fmla="*/ 552420 w 562418"/>
              <a:gd name="connsiteY235" fmla="*/ 289566 h 987615"/>
              <a:gd name="connsiteX236" fmla="*/ 550947 w 562418"/>
              <a:gd name="connsiteY236" fmla="*/ 283783 h 987615"/>
              <a:gd name="connsiteX237" fmla="*/ 548105 w 562418"/>
              <a:gd name="connsiteY237" fmla="*/ 282311 h 987615"/>
              <a:gd name="connsiteX238" fmla="*/ 556735 w 562418"/>
              <a:gd name="connsiteY238" fmla="*/ 265172 h 987615"/>
              <a:gd name="connsiteX239" fmla="*/ 561050 w 562418"/>
              <a:gd name="connsiteY239" fmla="*/ 260862 h 987615"/>
              <a:gd name="connsiteX240" fmla="*/ 562418 w 562418"/>
              <a:gd name="connsiteY240" fmla="*/ 255079 h 987615"/>
              <a:gd name="connsiteX241" fmla="*/ 561050 w 562418"/>
              <a:gd name="connsiteY241" fmla="*/ 237940 h 987615"/>
              <a:gd name="connsiteX242" fmla="*/ 556735 w 562418"/>
              <a:gd name="connsiteY242" fmla="*/ 233629 h 987615"/>
              <a:gd name="connsiteX243" fmla="*/ 549579 w 562418"/>
              <a:gd name="connsiteY243" fmla="*/ 194936 h 987615"/>
              <a:gd name="connsiteX244" fmla="*/ 552420 w 562418"/>
              <a:gd name="connsiteY244" fmla="*/ 151933 h 987615"/>
              <a:gd name="connsiteX245" fmla="*/ 555262 w 562418"/>
              <a:gd name="connsiteY245" fmla="*/ 139000 h 987615"/>
              <a:gd name="connsiteX246" fmla="*/ 548105 w 562418"/>
              <a:gd name="connsiteY246" fmla="*/ 118918 h 987615"/>
              <a:gd name="connsiteX247" fmla="*/ 545264 w 562418"/>
              <a:gd name="connsiteY247" fmla="*/ 65925 h 987615"/>
              <a:gd name="connsiteX248" fmla="*/ 545264 w 562418"/>
              <a:gd name="connsiteY248" fmla="*/ 48681 h 987615"/>
              <a:gd name="connsiteX249" fmla="*/ 550947 w 562418"/>
              <a:gd name="connsiteY249" fmla="*/ 18610 h 987615"/>
              <a:gd name="connsiteX250" fmla="*/ 556735 w 562418"/>
              <a:gd name="connsiteY250" fmla="*/ 12827 h 987615"/>
              <a:gd name="connsiteX251" fmla="*/ 553788 w 562418"/>
              <a:gd name="connsiteY251" fmla="*/ 1367 h 987615"/>
              <a:gd name="connsiteX252" fmla="*/ 548105 w 562418"/>
              <a:gd name="connsiteY252" fmla="*/ 0 h 987615"/>
              <a:gd name="connsiteX253" fmla="*/ 543790 w 562418"/>
              <a:gd name="connsiteY253" fmla="*/ 4206 h 987615"/>
              <a:gd name="connsiteX254" fmla="*/ 526531 w 562418"/>
              <a:gd name="connsiteY254" fmla="*/ 17138 h 98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562418" h="987615">
                <a:moveTo>
                  <a:pt x="526531" y="17138"/>
                </a:moveTo>
                <a:lnTo>
                  <a:pt x="515059" y="24288"/>
                </a:lnTo>
                <a:lnTo>
                  <a:pt x="483486" y="41532"/>
                </a:lnTo>
                <a:lnTo>
                  <a:pt x="476330" y="41532"/>
                </a:lnTo>
                <a:lnTo>
                  <a:pt x="466331" y="41532"/>
                </a:lnTo>
                <a:lnTo>
                  <a:pt x="451913" y="48681"/>
                </a:lnTo>
                <a:lnTo>
                  <a:pt x="446230" y="52992"/>
                </a:lnTo>
                <a:lnTo>
                  <a:pt x="443388" y="57303"/>
                </a:lnTo>
                <a:lnTo>
                  <a:pt x="430444" y="48681"/>
                </a:lnTo>
                <a:lnTo>
                  <a:pt x="423287" y="47315"/>
                </a:lnTo>
                <a:lnTo>
                  <a:pt x="418972" y="47315"/>
                </a:lnTo>
                <a:lnTo>
                  <a:pt x="414657" y="48681"/>
                </a:lnTo>
                <a:lnTo>
                  <a:pt x="411816" y="51520"/>
                </a:lnTo>
                <a:lnTo>
                  <a:pt x="407501" y="60142"/>
                </a:lnTo>
                <a:lnTo>
                  <a:pt x="406027" y="65925"/>
                </a:lnTo>
                <a:lnTo>
                  <a:pt x="388767" y="75914"/>
                </a:lnTo>
                <a:lnTo>
                  <a:pt x="377296" y="74547"/>
                </a:lnTo>
                <a:lnTo>
                  <a:pt x="340040" y="75914"/>
                </a:lnTo>
                <a:lnTo>
                  <a:pt x="319939" y="73075"/>
                </a:lnTo>
                <a:lnTo>
                  <a:pt x="319939" y="67292"/>
                </a:lnTo>
                <a:lnTo>
                  <a:pt x="308467" y="57303"/>
                </a:lnTo>
                <a:lnTo>
                  <a:pt x="302679" y="57303"/>
                </a:lnTo>
                <a:lnTo>
                  <a:pt x="295522" y="62981"/>
                </a:lnTo>
                <a:lnTo>
                  <a:pt x="292681" y="67292"/>
                </a:lnTo>
                <a:lnTo>
                  <a:pt x="288366" y="68764"/>
                </a:lnTo>
                <a:lnTo>
                  <a:pt x="279736" y="65925"/>
                </a:lnTo>
                <a:lnTo>
                  <a:pt x="255425" y="65925"/>
                </a:lnTo>
                <a:lnTo>
                  <a:pt x="238165" y="65925"/>
                </a:lnTo>
                <a:lnTo>
                  <a:pt x="238165" y="70236"/>
                </a:lnTo>
                <a:lnTo>
                  <a:pt x="238165" y="73075"/>
                </a:lnTo>
                <a:lnTo>
                  <a:pt x="236691" y="77386"/>
                </a:lnTo>
                <a:lnTo>
                  <a:pt x="233850" y="84535"/>
                </a:lnTo>
                <a:lnTo>
                  <a:pt x="229535" y="91685"/>
                </a:lnTo>
                <a:lnTo>
                  <a:pt x="225220" y="100307"/>
                </a:lnTo>
                <a:lnTo>
                  <a:pt x="223852" y="104618"/>
                </a:lnTo>
                <a:lnTo>
                  <a:pt x="226694" y="121756"/>
                </a:lnTo>
                <a:lnTo>
                  <a:pt x="232377" y="172015"/>
                </a:lnTo>
                <a:lnTo>
                  <a:pt x="236691" y="182004"/>
                </a:lnTo>
                <a:lnTo>
                  <a:pt x="248163" y="182004"/>
                </a:lnTo>
                <a:lnTo>
                  <a:pt x="259634" y="193465"/>
                </a:lnTo>
                <a:lnTo>
                  <a:pt x="279736" y="222169"/>
                </a:lnTo>
                <a:lnTo>
                  <a:pt x="299837" y="252240"/>
                </a:lnTo>
                <a:lnTo>
                  <a:pt x="301311" y="266539"/>
                </a:lnTo>
                <a:lnTo>
                  <a:pt x="295522" y="328259"/>
                </a:lnTo>
                <a:lnTo>
                  <a:pt x="294154" y="333937"/>
                </a:lnTo>
                <a:lnTo>
                  <a:pt x="292681" y="336776"/>
                </a:lnTo>
                <a:lnTo>
                  <a:pt x="279736" y="342558"/>
                </a:lnTo>
                <a:lnTo>
                  <a:pt x="263949" y="358330"/>
                </a:lnTo>
                <a:lnTo>
                  <a:pt x="256793" y="366952"/>
                </a:lnTo>
                <a:lnTo>
                  <a:pt x="263949" y="375469"/>
                </a:lnTo>
                <a:lnTo>
                  <a:pt x="265423" y="382723"/>
                </a:lnTo>
                <a:lnTo>
                  <a:pt x="265423" y="398390"/>
                </a:lnTo>
                <a:lnTo>
                  <a:pt x="263949" y="401334"/>
                </a:lnTo>
                <a:lnTo>
                  <a:pt x="261108" y="401334"/>
                </a:lnTo>
                <a:lnTo>
                  <a:pt x="253951" y="401334"/>
                </a:lnTo>
                <a:lnTo>
                  <a:pt x="252478" y="395551"/>
                </a:lnTo>
                <a:lnTo>
                  <a:pt x="246795" y="378413"/>
                </a:lnTo>
                <a:lnTo>
                  <a:pt x="232377" y="361169"/>
                </a:lnTo>
                <a:lnTo>
                  <a:pt x="223852" y="351180"/>
                </a:lnTo>
                <a:lnTo>
                  <a:pt x="213748" y="329626"/>
                </a:lnTo>
                <a:lnTo>
                  <a:pt x="216590" y="319637"/>
                </a:lnTo>
                <a:lnTo>
                  <a:pt x="223852" y="299555"/>
                </a:lnTo>
                <a:lnTo>
                  <a:pt x="228061" y="293877"/>
                </a:lnTo>
                <a:lnTo>
                  <a:pt x="231008" y="290933"/>
                </a:lnTo>
                <a:lnTo>
                  <a:pt x="232377" y="272322"/>
                </a:lnTo>
                <a:lnTo>
                  <a:pt x="231008" y="262228"/>
                </a:lnTo>
                <a:lnTo>
                  <a:pt x="229535" y="247929"/>
                </a:lnTo>
                <a:lnTo>
                  <a:pt x="220905" y="237940"/>
                </a:lnTo>
                <a:lnTo>
                  <a:pt x="196488" y="242251"/>
                </a:lnTo>
                <a:lnTo>
                  <a:pt x="192279" y="243618"/>
                </a:lnTo>
                <a:lnTo>
                  <a:pt x="185123" y="245090"/>
                </a:lnTo>
                <a:lnTo>
                  <a:pt x="180702" y="243618"/>
                </a:lnTo>
                <a:lnTo>
                  <a:pt x="175019" y="237940"/>
                </a:lnTo>
                <a:lnTo>
                  <a:pt x="172177" y="233629"/>
                </a:lnTo>
                <a:lnTo>
                  <a:pt x="165021" y="220697"/>
                </a:lnTo>
                <a:lnTo>
                  <a:pt x="160706" y="213547"/>
                </a:lnTo>
                <a:lnTo>
                  <a:pt x="134816" y="223536"/>
                </a:lnTo>
                <a:lnTo>
                  <a:pt x="114715" y="232157"/>
                </a:lnTo>
                <a:lnTo>
                  <a:pt x="74512" y="245090"/>
                </a:lnTo>
                <a:lnTo>
                  <a:pt x="31573" y="259390"/>
                </a:lnTo>
                <a:lnTo>
                  <a:pt x="21470" y="263701"/>
                </a:lnTo>
                <a:lnTo>
                  <a:pt x="15786" y="266539"/>
                </a:lnTo>
                <a:lnTo>
                  <a:pt x="7156" y="270850"/>
                </a:lnTo>
                <a:lnTo>
                  <a:pt x="0" y="272322"/>
                </a:lnTo>
                <a:lnTo>
                  <a:pt x="1368" y="279472"/>
                </a:lnTo>
                <a:lnTo>
                  <a:pt x="2842" y="286622"/>
                </a:lnTo>
                <a:lnTo>
                  <a:pt x="5684" y="290933"/>
                </a:lnTo>
                <a:lnTo>
                  <a:pt x="7156" y="293877"/>
                </a:lnTo>
                <a:lnTo>
                  <a:pt x="8630" y="302393"/>
                </a:lnTo>
                <a:lnTo>
                  <a:pt x="9998" y="311015"/>
                </a:lnTo>
                <a:lnTo>
                  <a:pt x="9998" y="333937"/>
                </a:lnTo>
                <a:lnTo>
                  <a:pt x="31573" y="333937"/>
                </a:lnTo>
                <a:lnTo>
                  <a:pt x="48728" y="332570"/>
                </a:lnTo>
                <a:lnTo>
                  <a:pt x="55884" y="335409"/>
                </a:lnTo>
                <a:lnTo>
                  <a:pt x="74512" y="345397"/>
                </a:lnTo>
                <a:lnTo>
                  <a:pt x="107559" y="359697"/>
                </a:lnTo>
                <a:lnTo>
                  <a:pt x="111873" y="361169"/>
                </a:lnTo>
                <a:lnTo>
                  <a:pt x="119030" y="365480"/>
                </a:lnTo>
                <a:lnTo>
                  <a:pt x="129133" y="369791"/>
                </a:lnTo>
                <a:lnTo>
                  <a:pt x="131975" y="376940"/>
                </a:lnTo>
                <a:lnTo>
                  <a:pt x="143446" y="375469"/>
                </a:lnTo>
                <a:lnTo>
                  <a:pt x="140604" y="385562"/>
                </a:lnTo>
                <a:lnTo>
                  <a:pt x="141973" y="404173"/>
                </a:lnTo>
                <a:lnTo>
                  <a:pt x="144920" y="415634"/>
                </a:lnTo>
                <a:lnTo>
                  <a:pt x="140604" y="424255"/>
                </a:lnTo>
                <a:lnTo>
                  <a:pt x="139131" y="455798"/>
                </a:lnTo>
                <a:lnTo>
                  <a:pt x="140604" y="460109"/>
                </a:lnTo>
                <a:lnTo>
                  <a:pt x="144920" y="474409"/>
                </a:lnTo>
                <a:lnTo>
                  <a:pt x="141973" y="478720"/>
                </a:lnTo>
                <a:lnTo>
                  <a:pt x="141973" y="481559"/>
                </a:lnTo>
                <a:lnTo>
                  <a:pt x="136290" y="501641"/>
                </a:lnTo>
                <a:lnTo>
                  <a:pt x="127660" y="516046"/>
                </a:lnTo>
                <a:lnTo>
                  <a:pt x="129133" y="536128"/>
                </a:lnTo>
                <a:lnTo>
                  <a:pt x="130501" y="551900"/>
                </a:lnTo>
                <a:lnTo>
                  <a:pt x="141973" y="561888"/>
                </a:lnTo>
                <a:lnTo>
                  <a:pt x="139131" y="570510"/>
                </a:lnTo>
                <a:lnTo>
                  <a:pt x="127660" y="594798"/>
                </a:lnTo>
                <a:lnTo>
                  <a:pt x="119030" y="607731"/>
                </a:lnTo>
                <a:lnTo>
                  <a:pt x="111873" y="609203"/>
                </a:lnTo>
                <a:lnTo>
                  <a:pt x="110400" y="614881"/>
                </a:lnTo>
                <a:lnTo>
                  <a:pt x="103243" y="643585"/>
                </a:lnTo>
                <a:lnTo>
                  <a:pt x="104717" y="646424"/>
                </a:lnTo>
                <a:lnTo>
                  <a:pt x="106085" y="650735"/>
                </a:lnTo>
                <a:lnTo>
                  <a:pt x="109032" y="655046"/>
                </a:lnTo>
                <a:lnTo>
                  <a:pt x="104717" y="653574"/>
                </a:lnTo>
                <a:lnTo>
                  <a:pt x="78932" y="683750"/>
                </a:lnTo>
                <a:lnTo>
                  <a:pt x="61672" y="703833"/>
                </a:lnTo>
                <a:lnTo>
                  <a:pt x="48728" y="716660"/>
                </a:lnTo>
                <a:lnTo>
                  <a:pt x="44413" y="719604"/>
                </a:lnTo>
                <a:lnTo>
                  <a:pt x="54516" y="758297"/>
                </a:lnTo>
                <a:lnTo>
                  <a:pt x="57358" y="766814"/>
                </a:lnTo>
                <a:lnTo>
                  <a:pt x="55884" y="772597"/>
                </a:lnTo>
                <a:lnTo>
                  <a:pt x="54516" y="779746"/>
                </a:lnTo>
                <a:lnTo>
                  <a:pt x="55884" y="784057"/>
                </a:lnTo>
                <a:lnTo>
                  <a:pt x="65988" y="806979"/>
                </a:lnTo>
                <a:lnTo>
                  <a:pt x="70302" y="811290"/>
                </a:lnTo>
                <a:lnTo>
                  <a:pt x="77459" y="842833"/>
                </a:lnTo>
                <a:lnTo>
                  <a:pt x="75986" y="878687"/>
                </a:lnTo>
                <a:lnTo>
                  <a:pt x="75986" y="882998"/>
                </a:lnTo>
                <a:lnTo>
                  <a:pt x="74512" y="897297"/>
                </a:lnTo>
                <a:lnTo>
                  <a:pt x="73144" y="915908"/>
                </a:lnTo>
                <a:lnTo>
                  <a:pt x="68829" y="924530"/>
                </a:lnTo>
                <a:lnTo>
                  <a:pt x="71670" y="933152"/>
                </a:lnTo>
                <a:lnTo>
                  <a:pt x="77459" y="938829"/>
                </a:lnTo>
                <a:lnTo>
                  <a:pt x="77459" y="946084"/>
                </a:lnTo>
                <a:lnTo>
                  <a:pt x="78932" y="967533"/>
                </a:lnTo>
                <a:lnTo>
                  <a:pt x="75986" y="984777"/>
                </a:lnTo>
                <a:lnTo>
                  <a:pt x="77459" y="986144"/>
                </a:lnTo>
                <a:lnTo>
                  <a:pt x="87457" y="987616"/>
                </a:lnTo>
                <a:lnTo>
                  <a:pt x="116189" y="987616"/>
                </a:lnTo>
                <a:lnTo>
                  <a:pt x="120503" y="941773"/>
                </a:lnTo>
                <a:lnTo>
                  <a:pt x="117662" y="950290"/>
                </a:lnTo>
                <a:lnTo>
                  <a:pt x="113347" y="950290"/>
                </a:lnTo>
                <a:lnTo>
                  <a:pt x="109032" y="947451"/>
                </a:lnTo>
                <a:lnTo>
                  <a:pt x="104717" y="938829"/>
                </a:lnTo>
                <a:lnTo>
                  <a:pt x="103243" y="934518"/>
                </a:lnTo>
                <a:lnTo>
                  <a:pt x="111873" y="924530"/>
                </a:lnTo>
                <a:lnTo>
                  <a:pt x="111873" y="921691"/>
                </a:lnTo>
                <a:lnTo>
                  <a:pt x="113347" y="917380"/>
                </a:lnTo>
                <a:lnTo>
                  <a:pt x="116189" y="911597"/>
                </a:lnTo>
                <a:lnTo>
                  <a:pt x="119030" y="908758"/>
                </a:lnTo>
                <a:lnTo>
                  <a:pt x="130501" y="900136"/>
                </a:lnTo>
                <a:lnTo>
                  <a:pt x="133448" y="898769"/>
                </a:lnTo>
                <a:lnTo>
                  <a:pt x="141973" y="894458"/>
                </a:lnTo>
                <a:lnTo>
                  <a:pt x="147761" y="891620"/>
                </a:lnTo>
                <a:lnTo>
                  <a:pt x="150603" y="888676"/>
                </a:lnTo>
                <a:lnTo>
                  <a:pt x="153550" y="887309"/>
                </a:lnTo>
                <a:lnTo>
                  <a:pt x="163548" y="882998"/>
                </a:lnTo>
                <a:lnTo>
                  <a:pt x="176493" y="878687"/>
                </a:lnTo>
                <a:lnTo>
                  <a:pt x="196488" y="870065"/>
                </a:lnTo>
                <a:lnTo>
                  <a:pt x="205118" y="867226"/>
                </a:lnTo>
                <a:lnTo>
                  <a:pt x="218064" y="861443"/>
                </a:lnTo>
                <a:lnTo>
                  <a:pt x="222378" y="859971"/>
                </a:lnTo>
                <a:lnTo>
                  <a:pt x="231008" y="855765"/>
                </a:lnTo>
                <a:lnTo>
                  <a:pt x="233850" y="854294"/>
                </a:lnTo>
                <a:lnTo>
                  <a:pt x="236691" y="852821"/>
                </a:lnTo>
                <a:lnTo>
                  <a:pt x="241007" y="848616"/>
                </a:lnTo>
                <a:lnTo>
                  <a:pt x="253951" y="831372"/>
                </a:lnTo>
                <a:lnTo>
                  <a:pt x="256793" y="825589"/>
                </a:lnTo>
                <a:lnTo>
                  <a:pt x="259634" y="821278"/>
                </a:lnTo>
                <a:lnTo>
                  <a:pt x="261108" y="811290"/>
                </a:lnTo>
                <a:lnTo>
                  <a:pt x="258267" y="805612"/>
                </a:lnTo>
                <a:lnTo>
                  <a:pt x="256793" y="808451"/>
                </a:lnTo>
                <a:lnTo>
                  <a:pt x="252478" y="809818"/>
                </a:lnTo>
                <a:lnTo>
                  <a:pt x="253951" y="799829"/>
                </a:lnTo>
                <a:lnTo>
                  <a:pt x="261108" y="766814"/>
                </a:lnTo>
                <a:lnTo>
                  <a:pt x="263949" y="752514"/>
                </a:lnTo>
                <a:lnTo>
                  <a:pt x="266896" y="706672"/>
                </a:lnTo>
                <a:lnTo>
                  <a:pt x="263949" y="700889"/>
                </a:lnTo>
                <a:lnTo>
                  <a:pt x="255425" y="689428"/>
                </a:lnTo>
                <a:lnTo>
                  <a:pt x="243848" y="653574"/>
                </a:lnTo>
                <a:lnTo>
                  <a:pt x="243848" y="646424"/>
                </a:lnTo>
                <a:lnTo>
                  <a:pt x="242480" y="640746"/>
                </a:lnTo>
                <a:lnTo>
                  <a:pt x="246795" y="632125"/>
                </a:lnTo>
                <a:lnTo>
                  <a:pt x="239638" y="617720"/>
                </a:lnTo>
                <a:lnTo>
                  <a:pt x="235218" y="616353"/>
                </a:lnTo>
                <a:lnTo>
                  <a:pt x="233850" y="613514"/>
                </a:lnTo>
                <a:lnTo>
                  <a:pt x="228061" y="606364"/>
                </a:lnTo>
                <a:lnTo>
                  <a:pt x="226694" y="600582"/>
                </a:lnTo>
                <a:lnTo>
                  <a:pt x="226694" y="594798"/>
                </a:lnTo>
                <a:lnTo>
                  <a:pt x="236691" y="566199"/>
                </a:lnTo>
                <a:lnTo>
                  <a:pt x="249637" y="557578"/>
                </a:lnTo>
                <a:lnTo>
                  <a:pt x="262581" y="544645"/>
                </a:lnTo>
                <a:lnTo>
                  <a:pt x="269738" y="537495"/>
                </a:lnTo>
                <a:lnTo>
                  <a:pt x="275421" y="528873"/>
                </a:lnTo>
                <a:lnTo>
                  <a:pt x="279736" y="523195"/>
                </a:lnTo>
                <a:lnTo>
                  <a:pt x="288366" y="516046"/>
                </a:lnTo>
                <a:lnTo>
                  <a:pt x="292681" y="511735"/>
                </a:lnTo>
                <a:lnTo>
                  <a:pt x="305626" y="503113"/>
                </a:lnTo>
                <a:lnTo>
                  <a:pt x="311309" y="505952"/>
                </a:lnTo>
                <a:lnTo>
                  <a:pt x="312782" y="503113"/>
                </a:lnTo>
                <a:lnTo>
                  <a:pt x="312782" y="500274"/>
                </a:lnTo>
                <a:lnTo>
                  <a:pt x="319939" y="498802"/>
                </a:lnTo>
                <a:lnTo>
                  <a:pt x="322780" y="487341"/>
                </a:lnTo>
                <a:lnTo>
                  <a:pt x="327095" y="485870"/>
                </a:lnTo>
                <a:lnTo>
                  <a:pt x="345828" y="464420"/>
                </a:lnTo>
                <a:lnTo>
                  <a:pt x="350038" y="458637"/>
                </a:lnTo>
                <a:lnTo>
                  <a:pt x="354353" y="451487"/>
                </a:lnTo>
                <a:lnTo>
                  <a:pt x="358668" y="444338"/>
                </a:lnTo>
                <a:lnTo>
                  <a:pt x="362983" y="440027"/>
                </a:lnTo>
                <a:lnTo>
                  <a:pt x="367298" y="437188"/>
                </a:lnTo>
                <a:lnTo>
                  <a:pt x="394556" y="419944"/>
                </a:lnTo>
                <a:lnTo>
                  <a:pt x="398871" y="417105"/>
                </a:lnTo>
                <a:lnTo>
                  <a:pt x="401712" y="415634"/>
                </a:lnTo>
                <a:lnTo>
                  <a:pt x="418972" y="407012"/>
                </a:lnTo>
                <a:lnTo>
                  <a:pt x="424656" y="405645"/>
                </a:lnTo>
                <a:lnTo>
                  <a:pt x="428970" y="404173"/>
                </a:lnTo>
                <a:lnTo>
                  <a:pt x="444757" y="397023"/>
                </a:lnTo>
                <a:lnTo>
                  <a:pt x="466331" y="389873"/>
                </a:lnTo>
                <a:lnTo>
                  <a:pt x="497904" y="365480"/>
                </a:lnTo>
                <a:lnTo>
                  <a:pt x="503588" y="356858"/>
                </a:lnTo>
                <a:lnTo>
                  <a:pt x="503588" y="351180"/>
                </a:lnTo>
                <a:lnTo>
                  <a:pt x="512217" y="348341"/>
                </a:lnTo>
                <a:lnTo>
                  <a:pt x="516532" y="344030"/>
                </a:lnTo>
                <a:lnTo>
                  <a:pt x="543790" y="305337"/>
                </a:lnTo>
                <a:lnTo>
                  <a:pt x="552420" y="289566"/>
                </a:lnTo>
                <a:lnTo>
                  <a:pt x="550947" y="283783"/>
                </a:lnTo>
                <a:lnTo>
                  <a:pt x="548105" y="282311"/>
                </a:lnTo>
                <a:lnTo>
                  <a:pt x="556735" y="265172"/>
                </a:lnTo>
                <a:lnTo>
                  <a:pt x="561050" y="260862"/>
                </a:lnTo>
                <a:lnTo>
                  <a:pt x="562418" y="255079"/>
                </a:lnTo>
                <a:lnTo>
                  <a:pt x="561050" y="237940"/>
                </a:lnTo>
                <a:lnTo>
                  <a:pt x="556735" y="233629"/>
                </a:lnTo>
                <a:lnTo>
                  <a:pt x="549579" y="194936"/>
                </a:lnTo>
                <a:lnTo>
                  <a:pt x="552420" y="151933"/>
                </a:lnTo>
                <a:lnTo>
                  <a:pt x="555262" y="139000"/>
                </a:lnTo>
                <a:lnTo>
                  <a:pt x="548105" y="118918"/>
                </a:lnTo>
                <a:lnTo>
                  <a:pt x="545264" y="65925"/>
                </a:lnTo>
                <a:lnTo>
                  <a:pt x="545264" y="48681"/>
                </a:lnTo>
                <a:lnTo>
                  <a:pt x="550947" y="18610"/>
                </a:lnTo>
                <a:lnTo>
                  <a:pt x="556735" y="12827"/>
                </a:lnTo>
                <a:lnTo>
                  <a:pt x="553788" y="1367"/>
                </a:lnTo>
                <a:lnTo>
                  <a:pt x="548105" y="0"/>
                </a:lnTo>
                <a:lnTo>
                  <a:pt x="543790" y="4206"/>
                </a:lnTo>
                <a:lnTo>
                  <a:pt x="526531" y="1713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43" name="Freihandform 281">
            <a:extLst>
              <a:ext uri="{FF2B5EF4-FFF2-40B4-BE49-F238E27FC236}">
                <a16:creationId xmlns:a16="http://schemas.microsoft.com/office/drawing/2014/main" id="{AEB8803A-BBB9-13EE-BF74-C1A9732FB002}"/>
              </a:ext>
            </a:extLst>
          </p:cNvPr>
          <p:cNvSpPr/>
          <p:nvPr/>
        </p:nvSpPr>
        <p:spPr>
          <a:xfrm>
            <a:off x="8369087" y="3804252"/>
            <a:ext cx="209701" cy="276743"/>
          </a:xfrm>
          <a:custGeom>
            <a:avLst/>
            <a:gdLst>
              <a:gd name="connsiteX0" fmla="*/ 398870 w 424654"/>
              <a:gd name="connsiteY0" fmla="*/ 364008 h 560416"/>
              <a:gd name="connsiteX1" fmla="*/ 394556 w 424654"/>
              <a:gd name="connsiteY1" fmla="*/ 356858 h 560416"/>
              <a:gd name="connsiteX2" fmla="*/ 383084 w 424654"/>
              <a:gd name="connsiteY2" fmla="*/ 338248 h 560416"/>
              <a:gd name="connsiteX3" fmla="*/ 377296 w 424654"/>
              <a:gd name="connsiteY3" fmla="*/ 331098 h 560416"/>
              <a:gd name="connsiteX4" fmla="*/ 377296 w 424654"/>
              <a:gd name="connsiteY4" fmla="*/ 279472 h 560416"/>
              <a:gd name="connsiteX5" fmla="*/ 375927 w 424654"/>
              <a:gd name="connsiteY5" fmla="*/ 107457 h 560416"/>
              <a:gd name="connsiteX6" fmla="*/ 378769 w 424654"/>
              <a:gd name="connsiteY6" fmla="*/ 105985 h 560416"/>
              <a:gd name="connsiteX7" fmla="*/ 394556 w 424654"/>
              <a:gd name="connsiteY7" fmla="*/ 87374 h 560416"/>
              <a:gd name="connsiteX8" fmla="*/ 418972 w 424654"/>
              <a:gd name="connsiteY8" fmla="*/ 48681 h 560416"/>
              <a:gd name="connsiteX9" fmla="*/ 423287 w 424654"/>
              <a:gd name="connsiteY9" fmla="*/ 41532 h 560416"/>
              <a:gd name="connsiteX10" fmla="*/ 424655 w 424654"/>
              <a:gd name="connsiteY10" fmla="*/ 38693 h 560416"/>
              <a:gd name="connsiteX11" fmla="*/ 418972 w 424654"/>
              <a:gd name="connsiteY11" fmla="*/ 40060 h 560416"/>
              <a:gd name="connsiteX12" fmla="*/ 384452 w 424654"/>
              <a:gd name="connsiteY12" fmla="*/ 40060 h 560416"/>
              <a:gd name="connsiteX13" fmla="*/ 371613 w 424654"/>
              <a:gd name="connsiteY13" fmla="*/ 28599 h 560416"/>
              <a:gd name="connsiteX14" fmla="*/ 365824 w 424654"/>
              <a:gd name="connsiteY14" fmla="*/ 22921 h 560416"/>
              <a:gd name="connsiteX15" fmla="*/ 364456 w 424654"/>
              <a:gd name="connsiteY15" fmla="*/ 19977 h 560416"/>
              <a:gd name="connsiteX16" fmla="*/ 352985 w 424654"/>
              <a:gd name="connsiteY16" fmla="*/ 25760 h 560416"/>
              <a:gd name="connsiteX17" fmla="*/ 332883 w 424654"/>
              <a:gd name="connsiteY17" fmla="*/ 34382 h 560416"/>
              <a:gd name="connsiteX18" fmla="*/ 315623 w 424654"/>
              <a:gd name="connsiteY18" fmla="*/ 45843 h 560416"/>
              <a:gd name="connsiteX19" fmla="*/ 311309 w 424654"/>
              <a:gd name="connsiteY19" fmla="*/ 57303 h 560416"/>
              <a:gd name="connsiteX20" fmla="*/ 298469 w 424654"/>
              <a:gd name="connsiteY20" fmla="*/ 71603 h 560416"/>
              <a:gd name="connsiteX21" fmla="*/ 289839 w 424654"/>
              <a:gd name="connsiteY21" fmla="*/ 68764 h 560416"/>
              <a:gd name="connsiteX22" fmla="*/ 276894 w 424654"/>
              <a:gd name="connsiteY22" fmla="*/ 64453 h 560416"/>
              <a:gd name="connsiteX23" fmla="*/ 272579 w 424654"/>
              <a:gd name="connsiteY23" fmla="*/ 64453 h 560416"/>
              <a:gd name="connsiteX24" fmla="*/ 239533 w 424654"/>
              <a:gd name="connsiteY24" fmla="*/ 60142 h 560416"/>
              <a:gd name="connsiteX25" fmla="*/ 222378 w 424654"/>
              <a:gd name="connsiteY25" fmla="*/ 60142 h 560416"/>
              <a:gd name="connsiteX26" fmla="*/ 216590 w 424654"/>
              <a:gd name="connsiteY26" fmla="*/ 54464 h 560416"/>
              <a:gd name="connsiteX27" fmla="*/ 165021 w 424654"/>
              <a:gd name="connsiteY27" fmla="*/ 17138 h 560416"/>
              <a:gd name="connsiteX28" fmla="*/ 159233 w 424654"/>
              <a:gd name="connsiteY28" fmla="*/ 12827 h 560416"/>
              <a:gd name="connsiteX29" fmla="*/ 152076 w 424654"/>
              <a:gd name="connsiteY29" fmla="*/ 8517 h 560416"/>
              <a:gd name="connsiteX30" fmla="*/ 140604 w 424654"/>
              <a:gd name="connsiteY30" fmla="*/ 8517 h 560416"/>
              <a:gd name="connsiteX31" fmla="*/ 110400 w 424654"/>
              <a:gd name="connsiteY31" fmla="*/ 8517 h 560416"/>
              <a:gd name="connsiteX32" fmla="*/ 107558 w 424654"/>
              <a:gd name="connsiteY32" fmla="*/ 5678 h 560416"/>
              <a:gd name="connsiteX33" fmla="*/ 106190 w 424654"/>
              <a:gd name="connsiteY33" fmla="*/ 0 h 560416"/>
              <a:gd name="connsiteX34" fmla="*/ 93245 w 424654"/>
              <a:gd name="connsiteY34" fmla="*/ 0 h 560416"/>
              <a:gd name="connsiteX35" fmla="*/ 88930 w 424654"/>
              <a:gd name="connsiteY35" fmla="*/ 0 h 560416"/>
              <a:gd name="connsiteX36" fmla="*/ 83247 w 424654"/>
              <a:gd name="connsiteY36" fmla="*/ 0 h 560416"/>
              <a:gd name="connsiteX37" fmla="*/ 22943 w 424654"/>
              <a:gd name="connsiteY37" fmla="*/ 1367 h 560416"/>
              <a:gd name="connsiteX38" fmla="*/ 2842 w 424654"/>
              <a:gd name="connsiteY38" fmla="*/ 24288 h 560416"/>
              <a:gd name="connsiteX39" fmla="*/ 8525 w 424654"/>
              <a:gd name="connsiteY39" fmla="*/ 31438 h 560416"/>
              <a:gd name="connsiteX40" fmla="*/ 25785 w 424654"/>
              <a:gd name="connsiteY40" fmla="*/ 68764 h 560416"/>
              <a:gd name="connsiteX41" fmla="*/ 25785 w 424654"/>
              <a:gd name="connsiteY41" fmla="*/ 74442 h 560416"/>
              <a:gd name="connsiteX42" fmla="*/ 27258 w 424654"/>
              <a:gd name="connsiteY42" fmla="*/ 83064 h 560416"/>
              <a:gd name="connsiteX43" fmla="*/ 35782 w 424654"/>
              <a:gd name="connsiteY43" fmla="*/ 101674 h 560416"/>
              <a:gd name="connsiteX44" fmla="*/ 38729 w 424654"/>
              <a:gd name="connsiteY44" fmla="*/ 105985 h 560416"/>
              <a:gd name="connsiteX45" fmla="*/ 45886 w 424654"/>
              <a:gd name="connsiteY45" fmla="*/ 116079 h 560416"/>
              <a:gd name="connsiteX46" fmla="*/ 50201 w 424654"/>
              <a:gd name="connsiteY46" fmla="*/ 121756 h 560416"/>
              <a:gd name="connsiteX47" fmla="*/ 54516 w 424654"/>
              <a:gd name="connsiteY47" fmla="*/ 127539 h 560416"/>
              <a:gd name="connsiteX48" fmla="*/ 57358 w 424654"/>
              <a:gd name="connsiteY48" fmla="*/ 153300 h 560416"/>
              <a:gd name="connsiteX49" fmla="*/ 57358 w 424654"/>
              <a:gd name="connsiteY49" fmla="*/ 161921 h 560416"/>
              <a:gd name="connsiteX50" fmla="*/ 57358 w 424654"/>
              <a:gd name="connsiteY50" fmla="*/ 177693 h 560416"/>
              <a:gd name="connsiteX51" fmla="*/ 55884 w 424654"/>
              <a:gd name="connsiteY51" fmla="*/ 183476 h 560416"/>
              <a:gd name="connsiteX52" fmla="*/ 41571 w 424654"/>
              <a:gd name="connsiteY52" fmla="*/ 206397 h 560416"/>
              <a:gd name="connsiteX53" fmla="*/ 32941 w 424654"/>
              <a:gd name="connsiteY53" fmla="*/ 212075 h 560416"/>
              <a:gd name="connsiteX54" fmla="*/ 30099 w 424654"/>
              <a:gd name="connsiteY54" fmla="*/ 220697 h 560416"/>
              <a:gd name="connsiteX55" fmla="*/ 28626 w 424654"/>
              <a:gd name="connsiteY55" fmla="*/ 226480 h 560416"/>
              <a:gd name="connsiteX56" fmla="*/ 25785 w 424654"/>
              <a:gd name="connsiteY56" fmla="*/ 229319 h 560416"/>
              <a:gd name="connsiteX57" fmla="*/ 18628 w 424654"/>
              <a:gd name="connsiteY57" fmla="*/ 239307 h 560416"/>
              <a:gd name="connsiteX58" fmla="*/ 12839 w 424654"/>
              <a:gd name="connsiteY58" fmla="*/ 242251 h 560416"/>
              <a:gd name="connsiteX59" fmla="*/ 4209 w 424654"/>
              <a:gd name="connsiteY59" fmla="*/ 265173 h 560416"/>
              <a:gd name="connsiteX60" fmla="*/ 0 w 424654"/>
              <a:gd name="connsiteY60" fmla="*/ 273689 h 560416"/>
              <a:gd name="connsiteX61" fmla="*/ 0 w 424654"/>
              <a:gd name="connsiteY61" fmla="*/ 313854 h 560416"/>
              <a:gd name="connsiteX62" fmla="*/ 0 w 424654"/>
              <a:gd name="connsiteY62" fmla="*/ 339720 h 560416"/>
              <a:gd name="connsiteX63" fmla="*/ 8525 w 424654"/>
              <a:gd name="connsiteY63" fmla="*/ 341086 h 560416"/>
              <a:gd name="connsiteX64" fmla="*/ 25785 w 424654"/>
              <a:gd name="connsiteY64" fmla="*/ 352547 h 560416"/>
              <a:gd name="connsiteX65" fmla="*/ 58830 w 424654"/>
              <a:gd name="connsiteY65" fmla="*/ 372630 h 560416"/>
              <a:gd name="connsiteX66" fmla="*/ 93245 w 424654"/>
              <a:gd name="connsiteY66" fmla="*/ 395551 h 560416"/>
              <a:gd name="connsiteX67" fmla="*/ 126186 w 424654"/>
              <a:gd name="connsiteY67" fmla="*/ 415634 h 560416"/>
              <a:gd name="connsiteX68" fmla="*/ 140604 w 424654"/>
              <a:gd name="connsiteY68" fmla="*/ 425727 h 560416"/>
              <a:gd name="connsiteX69" fmla="*/ 173545 w 424654"/>
              <a:gd name="connsiteY69" fmla="*/ 445705 h 560416"/>
              <a:gd name="connsiteX70" fmla="*/ 189332 w 424654"/>
              <a:gd name="connsiteY70" fmla="*/ 455799 h 560416"/>
              <a:gd name="connsiteX71" fmla="*/ 199435 w 424654"/>
              <a:gd name="connsiteY71" fmla="*/ 462948 h 560416"/>
              <a:gd name="connsiteX72" fmla="*/ 202277 w 424654"/>
              <a:gd name="connsiteY72" fmla="*/ 478720 h 560416"/>
              <a:gd name="connsiteX73" fmla="*/ 202277 w 424654"/>
              <a:gd name="connsiteY73" fmla="*/ 491652 h 560416"/>
              <a:gd name="connsiteX74" fmla="*/ 205118 w 424654"/>
              <a:gd name="connsiteY74" fmla="*/ 498802 h 560416"/>
              <a:gd name="connsiteX75" fmla="*/ 279736 w 424654"/>
              <a:gd name="connsiteY75" fmla="*/ 560417 h 560416"/>
              <a:gd name="connsiteX76" fmla="*/ 291207 w 424654"/>
              <a:gd name="connsiteY76" fmla="*/ 557578 h 560416"/>
              <a:gd name="connsiteX77" fmla="*/ 295522 w 424654"/>
              <a:gd name="connsiteY77" fmla="*/ 547484 h 560416"/>
              <a:gd name="connsiteX78" fmla="*/ 299837 w 424654"/>
              <a:gd name="connsiteY78" fmla="*/ 540334 h 560416"/>
              <a:gd name="connsiteX79" fmla="*/ 311309 w 424654"/>
              <a:gd name="connsiteY79" fmla="*/ 515941 h 560416"/>
              <a:gd name="connsiteX80" fmla="*/ 312782 w 424654"/>
              <a:gd name="connsiteY80" fmla="*/ 513102 h 560416"/>
              <a:gd name="connsiteX81" fmla="*/ 314150 w 424654"/>
              <a:gd name="connsiteY81" fmla="*/ 507424 h 560416"/>
              <a:gd name="connsiteX82" fmla="*/ 315623 w 424654"/>
              <a:gd name="connsiteY82" fmla="*/ 501641 h 560416"/>
              <a:gd name="connsiteX83" fmla="*/ 317097 w 424654"/>
              <a:gd name="connsiteY83" fmla="*/ 495963 h 560416"/>
              <a:gd name="connsiteX84" fmla="*/ 321412 w 424654"/>
              <a:gd name="connsiteY84" fmla="*/ 483031 h 560416"/>
              <a:gd name="connsiteX85" fmla="*/ 335725 w 424654"/>
              <a:gd name="connsiteY85" fmla="*/ 458637 h 560416"/>
              <a:gd name="connsiteX86" fmla="*/ 332883 w 424654"/>
              <a:gd name="connsiteY86" fmla="*/ 458637 h 560416"/>
              <a:gd name="connsiteX87" fmla="*/ 331410 w 424654"/>
              <a:gd name="connsiteY87" fmla="*/ 447177 h 560416"/>
              <a:gd name="connsiteX88" fmla="*/ 332883 w 424654"/>
              <a:gd name="connsiteY88" fmla="*/ 442866 h 560416"/>
              <a:gd name="connsiteX89" fmla="*/ 341513 w 424654"/>
              <a:gd name="connsiteY89" fmla="*/ 435716 h 560416"/>
              <a:gd name="connsiteX90" fmla="*/ 344355 w 424654"/>
              <a:gd name="connsiteY90" fmla="*/ 432877 h 560416"/>
              <a:gd name="connsiteX91" fmla="*/ 348670 w 424654"/>
              <a:gd name="connsiteY91" fmla="*/ 431405 h 560416"/>
              <a:gd name="connsiteX92" fmla="*/ 351511 w 424654"/>
              <a:gd name="connsiteY92" fmla="*/ 431405 h 560416"/>
              <a:gd name="connsiteX93" fmla="*/ 355826 w 424654"/>
              <a:gd name="connsiteY93" fmla="*/ 432877 h 560416"/>
              <a:gd name="connsiteX94" fmla="*/ 367297 w 424654"/>
              <a:gd name="connsiteY94" fmla="*/ 424255 h 560416"/>
              <a:gd name="connsiteX95" fmla="*/ 373086 w 424654"/>
              <a:gd name="connsiteY95" fmla="*/ 417106 h 560416"/>
              <a:gd name="connsiteX96" fmla="*/ 374454 w 424654"/>
              <a:gd name="connsiteY96" fmla="*/ 418472 h 560416"/>
              <a:gd name="connsiteX97" fmla="*/ 375927 w 424654"/>
              <a:gd name="connsiteY97" fmla="*/ 414267 h 560416"/>
              <a:gd name="connsiteX98" fmla="*/ 371613 w 424654"/>
              <a:gd name="connsiteY98" fmla="*/ 399862 h 560416"/>
              <a:gd name="connsiteX99" fmla="*/ 375927 w 424654"/>
              <a:gd name="connsiteY99" fmla="*/ 398390 h 560416"/>
              <a:gd name="connsiteX100" fmla="*/ 381611 w 424654"/>
              <a:gd name="connsiteY100" fmla="*/ 399862 h 560416"/>
              <a:gd name="connsiteX101" fmla="*/ 393082 w 424654"/>
              <a:gd name="connsiteY101" fmla="*/ 397023 h 560416"/>
              <a:gd name="connsiteX102" fmla="*/ 397397 w 424654"/>
              <a:gd name="connsiteY102" fmla="*/ 392712 h 560416"/>
              <a:gd name="connsiteX103" fmla="*/ 407500 w 424654"/>
              <a:gd name="connsiteY103" fmla="*/ 379779 h 560416"/>
              <a:gd name="connsiteX104" fmla="*/ 407500 w 424654"/>
              <a:gd name="connsiteY104" fmla="*/ 375469 h 560416"/>
              <a:gd name="connsiteX105" fmla="*/ 398870 w 424654"/>
              <a:gd name="connsiteY105" fmla="*/ 364008 h 560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424654" h="560416">
                <a:moveTo>
                  <a:pt x="398870" y="364008"/>
                </a:moveTo>
                <a:lnTo>
                  <a:pt x="394556" y="356858"/>
                </a:lnTo>
                <a:lnTo>
                  <a:pt x="383084" y="338248"/>
                </a:lnTo>
                <a:lnTo>
                  <a:pt x="377296" y="331098"/>
                </a:lnTo>
                <a:lnTo>
                  <a:pt x="377296" y="279472"/>
                </a:lnTo>
                <a:lnTo>
                  <a:pt x="375927" y="107457"/>
                </a:lnTo>
                <a:lnTo>
                  <a:pt x="378769" y="105985"/>
                </a:lnTo>
                <a:lnTo>
                  <a:pt x="394556" y="87374"/>
                </a:lnTo>
                <a:lnTo>
                  <a:pt x="418972" y="48681"/>
                </a:lnTo>
                <a:lnTo>
                  <a:pt x="423287" y="41532"/>
                </a:lnTo>
                <a:lnTo>
                  <a:pt x="424655" y="38693"/>
                </a:lnTo>
                <a:lnTo>
                  <a:pt x="418972" y="40060"/>
                </a:lnTo>
                <a:lnTo>
                  <a:pt x="384452" y="40060"/>
                </a:lnTo>
                <a:lnTo>
                  <a:pt x="371613" y="28599"/>
                </a:lnTo>
                <a:lnTo>
                  <a:pt x="365824" y="22921"/>
                </a:lnTo>
                <a:lnTo>
                  <a:pt x="364456" y="19977"/>
                </a:lnTo>
                <a:lnTo>
                  <a:pt x="352985" y="25760"/>
                </a:lnTo>
                <a:lnTo>
                  <a:pt x="332883" y="34382"/>
                </a:lnTo>
                <a:lnTo>
                  <a:pt x="315623" y="45843"/>
                </a:lnTo>
                <a:lnTo>
                  <a:pt x="311309" y="57303"/>
                </a:lnTo>
                <a:lnTo>
                  <a:pt x="298469" y="71603"/>
                </a:lnTo>
                <a:lnTo>
                  <a:pt x="289839" y="68764"/>
                </a:lnTo>
                <a:lnTo>
                  <a:pt x="276894" y="64453"/>
                </a:lnTo>
                <a:lnTo>
                  <a:pt x="272579" y="64453"/>
                </a:lnTo>
                <a:lnTo>
                  <a:pt x="239533" y="60142"/>
                </a:lnTo>
                <a:lnTo>
                  <a:pt x="222378" y="60142"/>
                </a:lnTo>
                <a:lnTo>
                  <a:pt x="216590" y="54464"/>
                </a:lnTo>
                <a:lnTo>
                  <a:pt x="165021" y="17138"/>
                </a:lnTo>
                <a:lnTo>
                  <a:pt x="159233" y="12827"/>
                </a:lnTo>
                <a:lnTo>
                  <a:pt x="152076" y="8517"/>
                </a:lnTo>
                <a:lnTo>
                  <a:pt x="140604" y="8517"/>
                </a:lnTo>
                <a:lnTo>
                  <a:pt x="110400" y="8517"/>
                </a:lnTo>
                <a:lnTo>
                  <a:pt x="107558" y="5678"/>
                </a:lnTo>
                <a:lnTo>
                  <a:pt x="106190" y="0"/>
                </a:lnTo>
                <a:lnTo>
                  <a:pt x="93245" y="0"/>
                </a:lnTo>
                <a:lnTo>
                  <a:pt x="88930" y="0"/>
                </a:lnTo>
                <a:lnTo>
                  <a:pt x="83247" y="0"/>
                </a:lnTo>
                <a:lnTo>
                  <a:pt x="22943" y="1367"/>
                </a:lnTo>
                <a:lnTo>
                  <a:pt x="2842" y="24288"/>
                </a:lnTo>
                <a:lnTo>
                  <a:pt x="8525" y="31438"/>
                </a:lnTo>
                <a:lnTo>
                  <a:pt x="25785" y="68764"/>
                </a:lnTo>
                <a:lnTo>
                  <a:pt x="25785" y="74442"/>
                </a:lnTo>
                <a:lnTo>
                  <a:pt x="27258" y="83064"/>
                </a:lnTo>
                <a:lnTo>
                  <a:pt x="35782" y="101674"/>
                </a:lnTo>
                <a:lnTo>
                  <a:pt x="38729" y="105985"/>
                </a:lnTo>
                <a:lnTo>
                  <a:pt x="45886" y="116079"/>
                </a:lnTo>
                <a:lnTo>
                  <a:pt x="50201" y="121756"/>
                </a:lnTo>
                <a:lnTo>
                  <a:pt x="54516" y="127539"/>
                </a:lnTo>
                <a:lnTo>
                  <a:pt x="57358" y="153300"/>
                </a:lnTo>
                <a:lnTo>
                  <a:pt x="57358" y="161921"/>
                </a:lnTo>
                <a:lnTo>
                  <a:pt x="57358" y="177693"/>
                </a:lnTo>
                <a:lnTo>
                  <a:pt x="55884" y="183476"/>
                </a:lnTo>
                <a:lnTo>
                  <a:pt x="41571" y="206397"/>
                </a:lnTo>
                <a:lnTo>
                  <a:pt x="32941" y="212075"/>
                </a:lnTo>
                <a:lnTo>
                  <a:pt x="30099" y="220697"/>
                </a:lnTo>
                <a:lnTo>
                  <a:pt x="28626" y="226480"/>
                </a:lnTo>
                <a:lnTo>
                  <a:pt x="25785" y="229319"/>
                </a:lnTo>
                <a:lnTo>
                  <a:pt x="18628" y="239307"/>
                </a:lnTo>
                <a:lnTo>
                  <a:pt x="12839" y="242251"/>
                </a:lnTo>
                <a:lnTo>
                  <a:pt x="4209" y="265173"/>
                </a:lnTo>
                <a:lnTo>
                  <a:pt x="0" y="273689"/>
                </a:lnTo>
                <a:lnTo>
                  <a:pt x="0" y="313854"/>
                </a:lnTo>
                <a:lnTo>
                  <a:pt x="0" y="339720"/>
                </a:lnTo>
                <a:lnTo>
                  <a:pt x="8525" y="341086"/>
                </a:lnTo>
                <a:lnTo>
                  <a:pt x="25785" y="352547"/>
                </a:lnTo>
                <a:lnTo>
                  <a:pt x="58830" y="372630"/>
                </a:lnTo>
                <a:lnTo>
                  <a:pt x="93245" y="395551"/>
                </a:lnTo>
                <a:lnTo>
                  <a:pt x="126186" y="415634"/>
                </a:lnTo>
                <a:lnTo>
                  <a:pt x="140604" y="425727"/>
                </a:lnTo>
                <a:lnTo>
                  <a:pt x="173545" y="445705"/>
                </a:lnTo>
                <a:lnTo>
                  <a:pt x="189332" y="455799"/>
                </a:lnTo>
                <a:lnTo>
                  <a:pt x="199435" y="462948"/>
                </a:lnTo>
                <a:lnTo>
                  <a:pt x="202277" y="478720"/>
                </a:lnTo>
                <a:lnTo>
                  <a:pt x="202277" y="491652"/>
                </a:lnTo>
                <a:lnTo>
                  <a:pt x="205118" y="498802"/>
                </a:lnTo>
                <a:lnTo>
                  <a:pt x="279736" y="560417"/>
                </a:lnTo>
                <a:lnTo>
                  <a:pt x="291207" y="557578"/>
                </a:lnTo>
                <a:lnTo>
                  <a:pt x="295522" y="547484"/>
                </a:lnTo>
                <a:lnTo>
                  <a:pt x="299837" y="540334"/>
                </a:lnTo>
                <a:lnTo>
                  <a:pt x="311309" y="515941"/>
                </a:lnTo>
                <a:lnTo>
                  <a:pt x="312782" y="513102"/>
                </a:lnTo>
                <a:lnTo>
                  <a:pt x="314150" y="507424"/>
                </a:lnTo>
                <a:lnTo>
                  <a:pt x="315623" y="501641"/>
                </a:lnTo>
                <a:lnTo>
                  <a:pt x="317097" y="495963"/>
                </a:lnTo>
                <a:lnTo>
                  <a:pt x="321412" y="483031"/>
                </a:lnTo>
                <a:lnTo>
                  <a:pt x="335725" y="458637"/>
                </a:lnTo>
                <a:lnTo>
                  <a:pt x="332883" y="458637"/>
                </a:lnTo>
                <a:lnTo>
                  <a:pt x="331410" y="447177"/>
                </a:lnTo>
                <a:lnTo>
                  <a:pt x="332883" y="442866"/>
                </a:lnTo>
                <a:lnTo>
                  <a:pt x="341513" y="435716"/>
                </a:lnTo>
                <a:lnTo>
                  <a:pt x="344355" y="432877"/>
                </a:lnTo>
                <a:lnTo>
                  <a:pt x="348670" y="431405"/>
                </a:lnTo>
                <a:lnTo>
                  <a:pt x="351511" y="431405"/>
                </a:lnTo>
                <a:lnTo>
                  <a:pt x="355826" y="432877"/>
                </a:lnTo>
                <a:lnTo>
                  <a:pt x="367297" y="424255"/>
                </a:lnTo>
                <a:lnTo>
                  <a:pt x="373086" y="417106"/>
                </a:lnTo>
                <a:lnTo>
                  <a:pt x="374454" y="418472"/>
                </a:lnTo>
                <a:lnTo>
                  <a:pt x="375927" y="414267"/>
                </a:lnTo>
                <a:lnTo>
                  <a:pt x="371613" y="399862"/>
                </a:lnTo>
                <a:lnTo>
                  <a:pt x="375927" y="398390"/>
                </a:lnTo>
                <a:lnTo>
                  <a:pt x="381611" y="399862"/>
                </a:lnTo>
                <a:lnTo>
                  <a:pt x="393082" y="397023"/>
                </a:lnTo>
                <a:lnTo>
                  <a:pt x="397397" y="392712"/>
                </a:lnTo>
                <a:lnTo>
                  <a:pt x="407500" y="379779"/>
                </a:lnTo>
                <a:lnTo>
                  <a:pt x="407500" y="375469"/>
                </a:lnTo>
                <a:lnTo>
                  <a:pt x="398870" y="36400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44" name="Freihandform 282">
            <a:extLst>
              <a:ext uri="{FF2B5EF4-FFF2-40B4-BE49-F238E27FC236}">
                <a16:creationId xmlns:a16="http://schemas.microsoft.com/office/drawing/2014/main" id="{A5AD9F7A-ADC6-0510-4618-2F62EB091EB4}"/>
              </a:ext>
            </a:extLst>
          </p:cNvPr>
          <p:cNvSpPr/>
          <p:nvPr/>
        </p:nvSpPr>
        <p:spPr>
          <a:xfrm>
            <a:off x="8254959" y="3816246"/>
            <a:ext cx="142452" cy="169212"/>
          </a:xfrm>
          <a:custGeom>
            <a:avLst/>
            <a:gdLst>
              <a:gd name="connsiteX0" fmla="*/ 70408 w 288471"/>
              <a:gd name="connsiteY0" fmla="*/ 43004 h 342663"/>
              <a:gd name="connsiteX1" fmla="*/ 71776 w 288471"/>
              <a:gd name="connsiteY1" fmla="*/ 48787 h 342663"/>
              <a:gd name="connsiteX2" fmla="*/ 63146 w 288471"/>
              <a:gd name="connsiteY2" fmla="*/ 71708 h 342663"/>
              <a:gd name="connsiteX3" fmla="*/ 60305 w 288471"/>
              <a:gd name="connsiteY3" fmla="*/ 106090 h 342663"/>
              <a:gd name="connsiteX4" fmla="*/ 70408 w 288471"/>
              <a:gd name="connsiteY4" fmla="*/ 113240 h 342663"/>
              <a:gd name="connsiteX5" fmla="*/ 86194 w 288471"/>
              <a:gd name="connsiteY5" fmla="*/ 120390 h 342663"/>
              <a:gd name="connsiteX6" fmla="*/ 90404 w 288471"/>
              <a:gd name="connsiteY6" fmla="*/ 123334 h 342663"/>
              <a:gd name="connsiteX7" fmla="*/ 91878 w 288471"/>
              <a:gd name="connsiteY7" fmla="*/ 126173 h 342663"/>
              <a:gd name="connsiteX8" fmla="*/ 86194 w 288471"/>
              <a:gd name="connsiteY8" fmla="*/ 134794 h 342663"/>
              <a:gd name="connsiteX9" fmla="*/ 77564 w 288471"/>
              <a:gd name="connsiteY9" fmla="*/ 147622 h 342663"/>
              <a:gd name="connsiteX10" fmla="*/ 58831 w 288471"/>
              <a:gd name="connsiteY10" fmla="*/ 164865 h 342663"/>
              <a:gd name="connsiteX11" fmla="*/ 47359 w 288471"/>
              <a:gd name="connsiteY11" fmla="*/ 180637 h 342663"/>
              <a:gd name="connsiteX12" fmla="*/ 38835 w 288471"/>
              <a:gd name="connsiteY12" fmla="*/ 183476 h 342663"/>
              <a:gd name="connsiteX13" fmla="*/ 27364 w 288471"/>
              <a:gd name="connsiteY13" fmla="*/ 200720 h 342663"/>
              <a:gd name="connsiteX14" fmla="*/ 20102 w 288471"/>
              <a:gd name="connsiteY14" fmla="*/ 205030 h 342663"/>
              <a:gd name="connsiteX15" fmla="*/ 18734 w 288471"/>
              <a:gd name="connsiteY15" fmla="*/ 216491 h 342663"/>
              <a:gd name="connsiteX16" fmla="*/ 14418 w 288471"/>
              <a:gd name="connsiteY16" fmla="*/ 232263 h 342663"/>
              <a:gd name="connsiteX17" fmla="*/ 11577 w 288471"/>
              <a:gd name="connsiteY17" fmla="*/ 245090 h 342663"/>
              <a:gd name="connsiteX18" fmla="*/ 7156 w 288471"/>
              <a:gd name="connsiteY18" fmla="*/ 258023 h 342663"/>
              <a:gd name="connsiteX19" fmla="*/ 4315 w 288471"/>
              <a:gd name="connsiteY19" fmla="*/ 283888 h 342663"/>
              <a:gd name="connsiteX20" fmla="*/ 5788 w 288471"/>
              <a:gd name="connsiteY20" fmla="*/ 286727 h 342663"/>
              <a:gd name="connsiteX21" fmla="*/ 4315 w 288471"/>
              <a:gd name="connsiteY21" fmla="*/ 289566 h 342663"/>
              <a:gd name="connsiteX22" fmla="*/ 2947 w 288471"/>
              <a:gd name="connsiteY22" fmla="*/ 308177 h 342663"/>
              <a:gd name="connsiteX23" fmla="*/ 0 w 288471"/>
              <a:gd name="connsiteY23" fmla="*/ 338353 h 342663"/>
              <a:gd name="connsiteX24" fmla="*/ 20102 w 288471"/>
              <a:gd name="connsiteY24" fmla="*/ 342664 h 342663"/>
              <a:gd name="connsiteX25" fmla="*/ 31573 w 288471"/>
              <a:gd name="connsiteY25" fmla="*/ 334042 h 342663"/>
              <a:gd name="connsiteX26" fmla="*/ 34520 w 288471"/>
              <a:gd name="connsiteY26" fmla="*/ 331203 h 342663"/>
              <a:gd name="connsiteX27" fmla="*/ 37361 w 288471"/>
              <a:gd name="connsiteY27" fmla="*/ 328259 h 342663"/>
              <a:gd name="connsiteX28" fmla="*/ 40203 w 288471"/>
              <a:gd name="connsiteY28" fmla="*/ 322581 h 342663"/>
              <a:gd name="connsiteX29" fmla="*/ 41676 w 288471"/>
              <a:gd name="connsiteY29" fmla="*/ 318270 h 342663"/>
              <a:gd name="connsiteX30" fmla="*/ 44518 w 288471"/>
              <a:gd name="connsiteY30" fmla="*/ 318270 h 342663"/>
              <a:gd name="connsiteX31" fmla="*/ 47359 w 288471"/>
              <a:gd name="connsiteY31" fmla="*/ 318270 h 342663"/>
              <a:gd name="connsiteX32" fmla="*/ 61778 w 288471"/>
              <a:gd name="connsiteY32" fmla="*/ 315431 h 342663"/>
              <a:gd name="connsiteX33" fmla="*/ 83248 w 288471"/>
              <a:gd name="connsiteY33" fmla="*/ 315431 h 342663"/>
              <a:gd name="connsiteX34" fmla="*/ 198067 w 288471"/>
              <a:gd name="connsiteY34" fmla="*/ 315431 h 342663"/>
              <a:gd name="connsiteX35" fmla="*/ 231114 w 288471"/>
              <a:gd name="connsiteY35" fmla="*/ 315431 h 342663"/>
              <a:gd name="connsiteX36" fmla="*/ 231114 w 288471"/>
              <a:gd name="connsiteY36" fmla="*/ 289566 h 342663"/>
              <a:gd name="connsiteX37" fmla="*/ 231114 w 288471"/>
              <a:gd name="connsiteY37" fmla="*/ 249401 h 342663"/>
              <a:gd name="connsiteX38" fmla="*/ 235323 w 288471"/>
              <a:gd name="connsiteY38" fmla="*/ 240884 h 342663"/>
              <a:gd name="connsiteX39" fmla="*/ 243953 w 288471"/>
              <a:gd name="connsiteY39" fmla="*/ 217858 h 342663"/>
              <a:gd name="connsiteX40" fmla="*/ 249742 w 288471"/>
              <a:gd name="connsiteY40" fmla="*/ 215019 h 342663"/>
              <a:gd name="connsiteX41" fmla="*/ 256898 w 288471"/>
              <a:gd name="connsiteY41" fmla="*/ 205030 h 342663"/>
              <a:gd name="connsiteX42" fmla="*/ 259739 w 288471"/>
              <a:gd name="connsiteY42" fmla="*/ 202192 h 342663"/>
              <a:gd name="connsiteX43" fmla="*/ 261213 w 288471"/>
              <a:gd name="connsiteY43" fmla="*/ 196409 h 342663"/>
              <a:gd name="connsiteX44" fmla="*/ 264055 w 288471"/>
              <a:gd name="connsiteY44" fmla="*/ 187787 h 342663"/>
              <a:gd name="connsiteX45" fmla="*/ 272685 w 288471"/>
              <a:gd name="connsiteY45" fmla="*/ 182109 h 342663"/>
              <a:gd name="connsiteX46" fmla="*/ 286998 w 288471"/>
              <a:gd name="connsiteY46" fmla="*/ 159188 h 342663"/>
              <a:gd name="connsiteX47" fmla="*/ 288471 w 288471"/>
              <a:gd name="connsiteY47" fmla="*/ 153405 h 342663"/>
              <a:gd name="connsiteX48" fmla="*/ 288471 w 288471"/>
              <a:gd name="connsiteY48" fmla="*/ 137633 h 342663"/>
              <a:gd name="connsiteX49" fmla="*/ 288471 w 288471"/>
              <a:gd name="connsiteY49" fmla="*/ 129011 h 342663"/>
              <a:gd name="connsiteX50" fmla="*/ 285629 w 288471"/>
              <a:gd name="connsiteY50" fmla="*/ 103251 h 342663"/>
              <a:gd name="connsiteX51" fmla="*/ 281315 w 288471"/>
              <a:gd name="connsiteY51" fmla="*/ 97468 h 342663"/>
              <a:gd name="connsiteX52" fmla="*/ 276999 w 288471"/>
              <a:gd name="connsiteY52" fmla="*/ 91791 h 342663"/>
              <a:gd name="connsiteX53" fmla="*/ 269843 w 288471"/>
              <a:gd name="connsiteY53" fmla="*/ 81697 h 342663"/>
              <a:gd name="connsiteX54" fmla="*/ 266896 w 288471"/>
              <a:gd name="connsiteY54" fmla="*/ 77386 h 342663"/>
              <a:gd name="connsiteX55" fmla="*/ 258267 w 288471"/>
              <a:gd name="connsiteY55" fmla="*/ 58775 h 342663"/>
              <a:gd name="connsiteX56" fmla="*/ 256898 w 288471"/>
              <a:gd name="connsiteY56" fmla="*/ 50153 h 342663"/>
              <a:gd name="connsiteX57" fmla="*/ 256898 w 288471"/>
              <a:gd name="connsiteY57" fmla="*/ 44476 h 342663"/>
              <a:gd name="connsiteX58" fmla="*/ 239638 w 288471"/>
              <a:gd name="connsiteY58" fmla="*/ 7150 h 342663"/>
              <a:gd name="connsiteX59" fmla="*/ 233955 w 288471"/>
              <a:gd name="connsiteY59" fmla="*/ 0 h 342663"/>
              <a:gd name="connsiteX60" fmla="*/ 225325 w 288471"/>
              <a:gd name="connsiteY60" fmla="*/ 10094 h 342663"/>
              <a:gd name="connsiteX61" fmla="*/ 208171 w 288471"/>
              <a:gd name="connsiteY61" fmla="*/ 28704 h 342663"/>
              <a:gd name="connsiteX62" fmla="*/ 190911 w 288471"/>
              <a:gd name="connsiteY62" fmla="*/ 27232 h 342663"/>
              <a:gd name="connsiteX63" fmla="*/ 170810 w 288471"/>
              <a:gd name="connsiteY63" fmla="*/ 27232 h 342663"/>
              <a:gd name="connsiteX64" fmla="*/ 149234 w 288471"/>
              <a:gd name="connsiteY64" fmla="*/ 28704 h 342663"/>
              <a:gd name="connsiteX65" fmla="*/ 137763 w 288471"/>
              <a:gd name="connsiteY65" fmla="*/ 37326 h 342663"/>
              <a:gd name="connsiteX66" fmla="*/ 137763 w 288471"/>
              <a:gd name="connsiteY66" fmla="*/ 43004 h 342663"/>
              <a:gd name="connsiteX67" fmla="*/ 124923 w 288471"/>
              <a:gd name="connsiteY67" fmla="*/ 33015 h 342663"/>
              <a:gd name="connsiteX68" fmla="*/ 121977 w 288471"/>
              <a:gd name="connsiteY68" fmla="*/ 30176 h 342663"/>
              <a:gd name="connsiteX69" fmla="*/ 117767 w 288471"/>
              <a:gd name="connsiteY69" fmla="*/ 24393 h 342663"/>
              <a:gd name="connsiteX70" fmla="*/ 116293 w 288471"/>
              <a:gd name="connsiteY70" fmla="*/ 27232 h 342663"/>
              <a:gd name="connsiteX71" fmla="*/ 111979 w 288471"/>
              <a:gd name="connsiteY71" fmla="*/ 30176 h 342663"/>
              <a:gd name="connsiteX72" fmla="*/ 103349 w 288471"/>
              <a:gd name="connsiteY72" fmla="*/ 34382 h 342663"/>
              <a:gd name="connsiteX73" fmla="*/ 99034 w 288471"/>
              <a:gd name="connsiteY73" fmla="*/ 31543 h 342663"/>
              <a:gd name="connsiteX74" fmla="*/ 90404 w 288471"/>
              <a:gd name="connsiteY74" fmla="*/ 25865 h 342663"/>
              <a:gd name="connsiteX75" fmla="*/ 84720 w 288471"/>
              <a:gd name="connsiteY75" fmla="*/ 25865 h 342663"/>
              <a:gd name="connsiteX76" fmla="*/ 73249 w 288471"/>
              <a:gd name="connsiteY76" fmla="*/ 33015 h 342663"/>
              <a:gd name="connsiteX77" fmla="*/ 68934 w 288471"/>
              <a:gd name="connsiteY77" fmla="*/ 40165 h 342663"/>
              <a:gd name="connsiteX78" fmla="*/ 67461 w 288471"/>
              <a:gd name="connsiteY78" fmla="*/ 40165 h 342663"/>
              <a:gd name="connsiteX79" fmla="*/ 67461 w 288471"/>
              <a:gd name="connsiteY79" fmla="*/ 44476 h 342663"/>
              <a:gd name="connsiteX80" fmla="*/ 70408 w 288471"/>
              <a:gd name="connsiteY80" fmla="*/ 43004 h 34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88471" h="342663">
                <a:moveTo>
                  <a:pt x="70408" y="43004"/>
                </a:moveTo>
                <a:lnTo>
                  <a:pt x="71776" y="48787"/>
                </a:lnTo>
                <a:lnTo>
                  <a:pt x="63146" y="71708"/>
                </a:lnTo>
                <a:lnTo>
                  <a:pt x="60305" y="106090"/>
                </a:lnTo>
                <a:lnTo>
                  <a:pt x="70408" y="113240"/>
                </a:lnTo>
                <a:lnTo>
                  <a:pt x="86194" y="120390"/>
                </a:lnTo>
                <a:lnTo>
                  <a:pt x="90404" y="123334"/>
                </a:lnTo>
                <a:lnTo>
                  <a:pt x="91878" y="126173"/>
                </a:lnTo>
                <a:lnTo>
                  <a:pt x="86194" y="134794"/>
                </a:lnTo>
                <a:lnTo>
                  <a:pt x="77564" y="147622"/>
                </a:lnTo>
                <a:lnTo>
                  <a:pt x="58831" y="164865"/>
                </a:lnTo>
                <a:lnTo>
                  <a:pt x="47359" y="180637"/>
                </a:lnTo>
                <a:lnTo>
                  <a:pt x="38835" y="183476"/>
                </a:lnTo>
                <a:lnTo>
                  <a:pt x="27364" y="200720"/>
                </a:lnTo>
                <a:lnTo>
                  <a:pt x="20102" y="205030"/>
                </a:lnTo>
                <a:lnTo>
                  <a:pt x="18734" y="216491"/>
                </a:lnTo>
                <a:lnTo>
                  <a:pt x="14418" y="232263"/>
                </a:lnTo>
                <a:lnTo>
                  <a:pt x="11577" y="245090"/>
                </a:lnTo>
                <a:lnTo>
                  <a:pt x="7156" y="258023"/>
                </a:lnTo>
                <a:lnTo>
                  <a:pt x="4315" y="283888"/>
                </a:lnTo>
                <a:lnTo>
                  <a:pt x="5788" y="286727"/>
                </a:lnTo>
                <a:lnTo>
                  <a:pt x="4315" y="289566"/>
                </a:lnTo>
                <a:lnTo>
                  <a:pt x="2947" y="308177"/>
                </a:lnTo>
                <a:lnTo>
                  <a:pt x="0" y="338353"/>
                </a:lnTo>
                <a:lnTo>
                  <a:pt x="20102" y="342664"/>
                </a:lnTo>
                <a:lnTo>
                  <a:pt x="31573" y="334042"/>
                </a:lnTo>
                <a:lnTo>
                  <a:pt x="34520" y="331203"/>
                </a:lnTo>
                <a:lnTo>
                  <a:pt x="37361" y="328259"/>
                </a:lnTo>
                <a:lnTo>
                  <a:pt x="40203" y="322581"/>
                </a:lnTo>
                <a:lnTo>
                  <a:pt x="41676" y="318270"/>
                </a:lnTo>
                <a:lnTo>
                  <a:pt x="44518" y="318270"/>
                </a:lnTo>
                <a:lnTo>
                  <a:pt x="47359" y="318270"/>
                </a:lnTo>
                <a:lnTo>
                  <a:pt x="61778" y="315431"/>
                </a:lnTo>
                <a:lnTo>
                  <a:pt x="83248" y="315431"/>
                </a:lnTo>
                <a:lnTo>
                  <a:pt x="198067" y="315431"/>
                </a:lnTo>
                <a:lnTo>
                  <a:pt x="231114" y="315431"/>
                </a:lnTo>
                <a:lnTo>
                  <a:pt x="231114" y="289566"/>
                </a:lnTo>
                <a:lnTo>
                  <a:pt x="231114" y="249401"/>
                </a:lnTo>
                <a:lnTo>
                  <a:pt x="235323" y="240884"/>
                </a:lnTo>
                <a:lnTo>
                  <a:pt x="243953" y="217858"/>
                </a:lnTo>
                <a:lnTo>
                  <a:pt x="249742" y="215019"/>
                </a:lnTo>
                <a:lnTo>
                  <a:pt x="256898" y="205030"/>
                </a:lnTo>
                <a:lnTo>
                  <a:pt x="259739" y="202192"/>
                </a:lnTo>
                <a:lnTo>
                  <a:pt x="261213" y="196409"/>
                </a:lnTo>
                <a:lnTo>
                  <a:pt x="264055" y="187787"/>
                </a:lnTo>
                <a:lnTo>
                  <a:pt x="272685" y="182109"/>
                </a:lnTo>
                <a:lnTo>
                  <a:pt x="286998" y="159188"/>
                </a:lnTo>
                <a:lnTo>
                  <a:pt x="288471" y="153405"/>
                </a:lnTo>
                <a:lnTo>
                  <a:pt x="288471" y="137633"/>
                </a:lnTo>
                <a:lnTo>
                  <a:pt x="288471" y="129011"/>
                </a:lnTo>
                <a:lnTo>
                  <a:pt x="285629" y="103251"/>
                </a:lnTo>
                <a:lnTo>
                  <a:pt x="281315" y="97468"/>
                </a:lnTo>
                <a:lnTo>
                  <a:pt x="276999" y="91791"/>
                </a:lnTo>
                <a:lnTo>
                  <a:pt x="269843" y="81697"/>
                </a:lnTo>
                <a:lnTo>
                  <a:pt x="266896" y="77386"/>
                </a:lnTo>
                <a:lnTo>
                  <a:pt x="258267" y="58775"/>
                </a:lnTo>
                <a:lnTo>
                  <a:pt x="256898" y="50153"/>
                </a:lnTo>
                <a:lnTo>
                  <a:pt x="256898" y="44476"/>
                </a:lnTo>
                <a:lnTo>
                  <a:pt x="239638" y="7150"/>
                </a:lnTo>
                <a:lnTo>
                  <a:pt x="233955" y="0"/>
                </a:lnTo>
                <a:lnTo>
                  <a:pt x="225325" y="10094"/>
                </a:lnTo>
                <a:lnTo>
                  <a:pt x="208171" y="28704"/>
                </a:lnTo>
                <a:lnTo>
                  <a:pt x="190911" y="27232"/>
                </a:lnTo>
                <a:lnTo>
                  <a:pt x="170810" y="27232"/>
                </a:lnTo>
                <a:lnTo>
                  <a:pt x="149234" y="28704"/>
                </a:lnTo>
                <a:lnTo>
                  <a:pt x="137763" y="37326"/>
                </a:lnTo>
                <a:lnTo>
                  <a:pt x="137763" y="43004"/>
                </a:lnTo>
                <a:lnTo>
                  <a:pt x="124923" y="33015"/>
                </a:lnTo>
                <a:lnTo>
                  <a:pt x="121977" y="30176"/>
                </a:lnTo>
                <a:lnTo>
                  <a:pt x="117767" y="24393"/>
                </a:lnTo>
                <a:lnTo>
                  <a:pt x="116293" y="27232"/>
                </a:lnTo>
                <a:lnTo>
                  <a:pt x="111979" y="30176"/>
                </a:lnTo>
                <a:lnTo>
                  <a:pt x="103349" y="34382"/>
                </a:lnTo>
                <a:lnTo>
                  <a:pt x="99034" y="31543"/>
                </a:lnTo>
                <a:lnTo>
                  <a:pt x="90404" y="25865"/>
                </a:lnTo>
                <a:lnTo>
                  <a:pt x="84720" y="25865"/>
                </a:lnTo>
                <a:lnTo>
                  <a:pt x="73249" y="33015"/>
                </a:lnTo>
                <a:lnTo>
                  <a:pt x="68934" y="40165"/>
                </a:lnTo>
                <a:lnTo>
                  <a:pt x="67461" y="40165"/>
                </a:lnTo>
                <a:lnTo>
                  <a:pt x="67461" y="44476"/>
                </a:lnTo>
                <a:lnTo>
                  <a:pt x="70408" y="43004"/>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45" name="Freihandform 283">
            <a:extLst>
              <a:ext uri="{FF2B5EF4-FFF2-40B4-BE49-F238E27FC236}">
                <a16:creationId xmlns:a16="http://schemas.microsoft.com/office/drawing/2014/main" id="{CCAA5678-AA85-4A21-2AC5-631D1C57141B}"/>
              </a:ext>
            </a:extLst>
          </p:cNvPr>
          <p:cNvSpPr/>
          <p:nvPr/>
        </p:nvSpPr>
        <p:spPr>
          <a:xfrm>
            <a:off x="7681879" y="2830200"/>
            <a:ext cx="102070" cy="211633"/>
          </a:xfrm>
          <a:custGeom>
            <a:avLst/>
            <a:gdLst>
              <a:gd name="connsiteX0" fmla="*/ 50200 w 206696"/>
              <a:gd name="connsiteY0" fmla="*/ 41532 h 428566"/>
              <a:gd name="connsiteX1" fmla="*/ 44518 w 206696"/>
              <a:gd name="connsiteY1" fmla="*/ 44476 h 428566"/>
              <a:gd name="connsiteX2" fmla="*/ 43044 w 206696"/>
              <a:gd name="connsiteY2" fmla="*/ 51626 h 428566"/>
              <a:gd name="connsiteX3" fmla="*/ 41676 w 206696"/>
              <a:gd name="connsiteY3" fmla="*/ 95996 h 428566"/>
              <a:gd name="connsiteX4" fmla="*/ 43044 w 206696"/>
              <a:gd name="connsiteY4" fmla="*/ 113240 h 428566"/>
              <a:gd name="connsiteX5" fmla="*/ 44518 w 206696"/>
              <a:gd name="connsiteY5" fmla="*/ 123229 h 428566"/>
              <a:gd name="connsiteX6" fmla="*/ 43044 w 206696"/>
              <a:gd name="connsiteY6" fmla="*/ 137633 h 428566"/>
              <a:gd name="connsiteX7" fmla="*/ 41676 w 206696"/>
              <a:gd name="connsiteY7" fmla="*/ 156244 h 428566"/>
              <a:gd name="connsiteX8" fmla="*/ 38729 w 206696"/>
              <a:gd name="connsiteY8" fmla="*/ 162027 h 428566"/>
              <a:gd name="connsiteX9" fmla="*/ 31573 w 206696"/>
              <a:gd name="connsiteY9" fmla="*/ 169176 h 428566"/>
              <a:gd name="connsiteX10" fmla="*/ 25889 w 206696"/>
              <a:gd name="connsiteY10" fmla="*/ 172015 h 428566"/>
              <a:gd name="connsiteX11" fmla="*/ 20101 w 206696"/>
              <a:gd name="connsiteY11" fmla="*/ 174854 h 428566"/>
              <a:gd name="connsiteX12" fmla="*/ 1473 w 206696"/>
              <a:gd name="connsiteY12" fmla="*/ 196409 h 428566"/>
              <a:gd name="connsiteX13" fmla="*/ 0 w 206696"/>
              <a:gd name="connsiteY13" fmla="*/ 206397 h 428566"/>
              <a:gd name="connsiteX14" fmla="*/ 2841 w 206696"/>
              <a:gd name="connsiteY14" fmla="*/ 220697 h 428566"/>
              <a:gd name="connsiteX15" fmla="*/ 12945 w 206696"/>
              <a:gd name="connsiteY15" fmla="*/ 248034 h 428566"/>
              <a:gd name="connsiteX16" fmla="*/ 28731 w 206696"/>
              <a:gd name="connsiteY16" fmla="*/ 255184 h 428566"/>
              <a:gd name="connsiteX17" fmla="*/ 33046 w 206696"/>
              <a:gd name="connsiteY17" fmla="*/ 259495 h 428566"/>
              <a:gd name="connsiteX18" fmla="*/ 35888 w 206696"/>
              <a:gd name="connsiteY18" fmla="*/ 265173 h 428566"/>
              <a:gd name="connsiteX19" fmla="*/ 40202 w 206696"/>
              <a:gd name="connsiteY19" fmla="*/ 270956 h 428566"/>
              <a:gd name="connsiteX20" fmla="*/ 43044 w 206696"/>
              <a:gd name="connsiteY20" fmla="*/ 289566 h 428566"/>
              <a:gd name="connsiteX21" fmla="*/ 53148 w 206696"/>
              <a:gd name="connsiteY21" fmla="*/ 298188 h 428566"/>
              <a:gd name="connsiteX22" fmla="*/ 60304 w 206696"/>
              <a:gd name="connsiteY22" fmla="*/ 302499 h 428566"/>
              <a:gd name="connsiteX23" fmla="*/ 73249 w 206696"/>
              <a:gd name="connsiteY23" fmla="*/ 312487 h 428566"/>
              <a:gd name="connsiteX24" fmla="*/ 78932 w 206696"/>
              <a:gd name="connsiteY24" fmla="*/ 318270 h 428566"/>
              <a:gd name="connsiteX25" fmla="*/ 80405 w 206696"/>
              <a:gd name="connsiteY25" fmla="*/ 325420 h 428566"/>
              <a:gd name="connsiteX26" fmla="*/ 83247 w 206696"/>
              <a:gd name="connsiteY26" fmla="*/ 341192 h 428566"/>
              <a:gd name="connsiteX27" fmla="*/ 90403 w 206696"/>
              <a:gd name="connsiteY27" fmla="*/ 372735 h 428566"/>
              <a:gd name="connsiteX28" fmla="*/ 91877 w 206696"/>
              <a:gd name="connsiteY28" fmla="*/ 375574 h 428566"/>
              <a:gd name="connsiteX29" fmla="*/ 93245 w 206696"/>
              <a:gd name="connsiteY29" fmla="*/ 384196 h 428566"/>
              <a:gd name="connsiteX30" fmla="*/ 96192 w 206696"/>
              <a:gd name="connsiteY30" fmla="*/ 399967 h 428566"/>
              <a:gd name="connsiteX31" fmla="*/ 100507 w 206696"/>
              <a:gd name="connsiteY31" fmla="*/ 421417 h 428566"/>
              <a:gd name="connsiteX32" fmla="*/ 101875 w 206696"/>
              <a:gd name="connsiteY32" fmla="*/ 428566 h 428566"/>
              <a:gd name="connsiteX33" fmla="*/ 111978 w 206696"/>
              <a:gd name="connsiteY33" fmla="*/ 422889 h 428566"/>
              <a:gd name="connsiteX34" fmla="*/ 120503 w 206696"/>
              <a:gd name="connsiteY34" fmla="*/ 421417 h 428566"/>
              <a:gd name="connsiteX35" fmla="*/ 137763 w 206696"/>
              <a:gd name="connsiteY35" fmla="*/ 398495 h 428566"/>
              <a:gd name="connsiteX36" fmla="*/ 140604 w 206696"/>
              <a:gd name="connsiteY36" fmla="*/ 389873 h 428566"/>
              <a:gd name="connsiteX37" fmla="*/ 137763 w 206696"/>
              <a:gd name="connsiteY37" fmla="*/ 371263 h 428566"/>
              <a:gd name="connsiteX38" fmla="*/ 132080 w 206696"/>
              <a:gd name="connsiteY38" fmla="*/ 356963 h 428566"/>
              <a:gd name="connsiteX39" fmla="*/ 133448 w 206696"/>
              <a:gd name="connsiteY39" fmla="*/ 351180 h 428566"/>
              <a:gd name="connsiteX40" fmla="*/ 142078 w 206696"/>
              <a:gd name="connsiteY40" fmla="*/ 339720 h 428566"/>
              <a:gd name="connsiteX41" fmla="*/ 170809 w 206696"/>
              <a:gd name="connsiteY41" fmla="*/ 313960 h 428566"/>
              <a:gd name="connsiteX42" fmla="*/ 180807 w 206696"/>
              <a:gd name="connsiteY42" fmla="*/ 308177 h 428566"/>
              <a:gd name="connsiteX43" fmla="*/ 190910 w 206696"/>
              <a:gd name="connsiteY43" fmla="*/ 303866 h 428566"/>
              <a:gd name="connsiteX44" fmla="*/ 199435 w 206696"/>
              <a:gd name="connsiteY44" fmla="*/ 299555 h 428566"/>
              <a:gd name="connsiteX45" fmla="*/ 205224 w 206696"/>
              <a:gd name="connsiteY45" fmla="*/ 295244 h 428566"/>
              <a:gd name="connsiteX46" fmla="*/ 206697 w 206696"/>
              <a:gd name="connsiteY46" fmla="*/ 292405 h 428566"/>
              <a:gd name="connsiteX47" fmla="*/ 205224 w 206696"/>
              <a:gd name="connsiteY47" fmla="*/ 288094 h 428566"/>
              <a:gd name="connsiteX48" fmla="*/ 202382 w 206696"/>
              <a:gd name="connsiteY48" fmla="*/ 285255 h 428566"/>
              <a:gd name="connsiteX49" fmla="*/ 202382 w 206696"/>
              <a:gd name="connsiteY49" fmla="*/ 265173 h 428566"/>
              <a:gd name="connsiteX50" fmla="*/ 202382 w 206696"/>
              <a:gd name="connsiteY50" fmla="*/ 259495 h 428566"/>
              <a:gd name="connsiteX51" fmla="*/ 203750 w 206696"/>
              <a:gd name="connsiteY51" fmla="*/ 250873 h 428566"/>
              <a:gd name="connsiteX52" fmla="*/ 199435 w 206696"/>
              <a:gd name="connsiteY52" fmla="*/ 250873 h 428566"/>
              <a:gd name="connsiteX53" fmla="*/ 195120 w 206696"/>
              <a:gd name="connsiteY53" fmla="*/ 250873 h 428566"/>
              <a:gd name="connsiteX54" fmla="*/ 186595 w 206696"/>
              <a:gd name="connsiteY54" fmla="*/ 249401 h 428566"/>
              <a:gd name="connsiteX55" fmla="*/ 183648 w 206696"/>
              <a:gd name="connsiteY55" fmla="*/ 245090 h 428566"/>
              <a:gd name="connsiteX56" fmla="*/ 182280 w 206696"/>
              <a:gd name="connsiteY56" fmla="*/ 236468 h 428566"/>
              <a:gd name="connsiteX57" fmla="*/ 173651 w 206696"/>
              <a:gd name="connsiteY57" fmla="*/ 227952 h 428566"/>
              <a:gd name="connsiteX58" fmla="*/ 162179 w 206696"/>
              <a:gd name="connsiteY58" fmla="*/ 232263 h 428566"/>
              <a:gd name="connsiteX59" fmla="*/ 143551 w 206696"/>
              <a:gd name="connsiteY59" fmla="*/ 219330 h 428566"/>
              <a:gd name="connsiteX60" fmla="*/ 140604 w 206696"/>
              <a:gd name="connsiteY60" fmla="*/ 216491 h 428566"/>
              <a:gd name="connsiteX61" fmla="*/ 134921 w 206696"/>
              <a:gd name="connsiteY61" fmla="*/ 212180 h 428566"/>
              <a:gd name="connsiteX62" fmla="*/ 130606 w 206696"/>
              <a:gd name="connsiteY62" fmla="*/ 205030 h 428566"/>
              <a:gd name="connsiteX63" fmla="*/ 129133 w 206696"/>
              <a:gd name="connsiteY63" fmla="*/ 200720 h 428566"/>
              <a:gd name="connsiteX64" fmla="*/ 127764 w 206696"/>
              <a:gd name="connsiteY64" fmla="*/ 196409 h 428566"/>
              <a:gd name="connsiteX65" fmla="*/ 127764 w 206696"/>
              <a:gd name="connsiteY65" fmla="*/ 189259 h 428566"/>
              <a:gd name="connsiteX66" fmla="*/ 132080 w 206696"/>
              <a:gd name="connsiteY66" fmla="*/ 182004 h 428566"/>
              <a:gd name="connsiteX67" fmla="*/ 139236 w 206696"/>
              <a:gd name="connsiteY67" fmla="*/ 179165 h 428566"/>
              <a:gd name="connsiteX68" fmla="*/ 152181 w 206696"/>
              <a:gd name="connsiteY68" fmla="*/ 170543 h 428566"/>
              <a:gd name="connsiteX69" fmla="*/ 159337 w 206696"/>
              <a:gd name="connsiteY69" fmla="*/ 163394 h 428566"/>
              <a:gd name="connsiteX70" fmla="*/ 165021 w 206696"/>
              <a:gd name="connsiteY70" fmla="*/ 157716 h 428566"/>
              <a:gd name="connsiteX71" fmla="*/ 170809 w 206696"/>
              <a:gd name="connsiteY71" fmla="*/ 151933 h 428566"/>
              <a:gd name="connsiteX72" fmla="*/ 172177 w 206696"/>
              <a:gd name="connsiteY72" fmla="*/ 149094 h 428566"/>
              <a:gd name="connsiteX73" fmla="*/ 177965 w 206696"/>
              <a:gd name="connsiteY73" fmla="*/ 137633 h 428566"/>
              <a:gd name="connsiteX74" fmla="*/ 185122 w 206696"/>
              <a:gd name="connsiteY74" fmla="*/ 127539 h 428566"/>
              <a:gd name="connsiteX75" fmla="*/ 182280 w 206696"/>
              <a:gd name="connsiteY75" fmla="*/ 124701 h 428566"/>
              <a:gd name="connsiteX76" fmla="*/ 169335 w 206696"/>
              <a:gd name="connsiteY76" fmla="*/ 98940 h 428566"/>
              <a:gd name="connsiteX77" fmla="*/ 162179 w 206696"/>
              <a:gd name="connsiteY77" fmla="*/ 93157 h 428566"/>
              <a:gd name="connsiteX78" fmla="*/ 157864 w 206696"/>
              <a:gd name="connsiteY78" fmla="*/ 90319 h 428566"/>
              <a:gd name="connsiteX79" fmla="*/ 153549 w 206696"/>
              <a:gd name="connsiteY79" fmla="*/ 83169 h 428566"/>
              <a:gd name="connsiteX80" fmla="*/ 150707 w 206696"/>
              <a:gd name="connsiteY80" fmla="*/ 77386 h 428566"/>
              <a:gd name="connsiteX81" fmla="*/ 150707 w 206696"/>
              <a:gd name="connsiteY81" fmla="*/ 74547 h 428566"/>
              <a:gd name="connsiteX82" fmla="*/ 150707 w 206696"/>
              <a:gd name="connsiteY82" fmla="*/ 70236 h 428566"/>
              <a:gd name="connsiteX83" fmla="*/ 150707 w 206696"/>
              <a:gd name="connsiteY83" fmla="*/ 64558 h 428566"/>
              <a:gd name="connsiteX84" fmla="*/ 153549 w 206696"/>
              <a:gd name="connsiteY84" fmla="*/ 60247 h 428566"/>
              <a:gd name="connsiteX85" fmla="*/ 155023 w 206696"/>
              <a:gd name="connsiteY85" fmla="*/ 57303 h 428566"/>
              <a:gd name="connsiteX86" fmla="*/ 162179 w 206696"/>
              <a:gd name="connsiteY86" fmla="*/ 54465 h 428566"/>
              <a:gd name="connsiteX87" fmla="*/ 169335 w 206696"/>
              <a:gd name="connsiteY87" fmla="*/ 47315 h 428566"/>
              <a:gd name="connsiteX88" fmla="*/ 183648 w 206696"/>
              <a:gd name="connsiteY88" fmla="*/ 28704 h 428566"/>
              <a:gd name="connsiteX89" fmla="*/ 179439 w 206696"/>
              <a:gd name="connsiteY89" fmla="*/ 17244 h 428566"/>
              <a:gd name="connsiteX90" fmla="*/ 172177 w 206696"/>
              <a:gd name="connsiteY90" fmla="*/ 18610 h 428566"/>
              <a:gd name="connsiteX91" fmla="*/ 167862 w 206696"/>
              <a:gd name="connsiteY91" fmla="*/ 24393 h 428566"/>
              <a:gd name="connsiteX92" fmla="*/ 163653 w 206696"/>
              <a:gd name="connsiteY92" fmla="*/ 27232 h 428566"/>
              <a:gd name="connsiteX93" fmla="*/ 153549 w 206696"/>
              <a:gd name="connsiteY93" fmla="*/ 34382 h 428566"/>
              <a:gd name="connsiteX94" fmla="*/ 150707 w 206696"/>
              <a:gd name="connsiteY94" fmla="*/ 37221 h 428566"/>
              <a:gd name="connsiteX95" fmla="*/ 147866 w 206696"/>
              <a:gd name="connsiteY95" fmla="*/ 37221 h 428566"/>
              <a:gd name="connsiteX96" fmla="*/ 143551 w 206696"/>
              <a:gd name="connsiteY96" fmla="*/ 37221 h 428566"/>
              <a:gd name="connsiteX97" fmla="*/ 142078 w 206696"/>
              <a:gd name="connsiteY97" fmla="*/ 34382 h 428566"/>
              <a:gd name="connsiteX98" fmla="*/ 137763 w 206696"/>
              <a:gd name="connsiteY98" fmla="*/ 14300 h 428566"/>
              <a:gd name="connsiteX99" fmla="*/ 140604 w 206696"/>
              <a:gd name="connsiteY99" fmla="*/ 9989 h 428566"/>
              <a:gd name="connsiteX100" fmla="*/ 120503 w 206696"/>
              <a:gd name="connsiteY100" fmla="*/ 1472 h 428566"/>
              <a:gd name="connsiteX101" fmla="*/ 114820 w 206696"/>
              <a:gd name="connsiteY101" fmla="*/ 0 h 428566"/>
              <a:gd name="connsiteX102" fmla="*/ 110505 w 206696"/>
              <a:gd name="connsiteY102" fmla="*/ 0 h 428566"/>
              <a:gd name="connsiteX103" fmla="*/ 86089 w 206696"/>
              <a:gd name="connsiteY103" fmla="*/ 8622 h 428566"/>
              <a:gd name="connsiteX104" fmla="*/ 80405 w 206696"/>
              <a:gd name="connsiteY104" fmla="*/ 11461 h 428566"/>
              <a:gd name="connsiteX105" fmla="*/ 76090 w 206696"/>
              <a:gd name="connsiteY105" fmla="*/ 15772 h 428566"/>
              <a:gd name="connsiteX106" fmla="*/ 74617 w 206696"/>
              <a:gd name="connsiteY106" fmla="*/ 18610 h 428566"/>
              <a:gd name="connsiteX107" fmla="*/ 71775 w 206696"/>
              <a:gd name="connsiteY107" fmla="*/ 20082 h 428566"/>
              <a:gd name="connsiteX108" fmla="*/ 67460 w 206696"/>
              <a:gd name="connsiteY108" fmla="*/ 22921 h 428566"/>
              <a:gd name="connsiteX109" fmla="*/ 58830 w 206696"/>
              <a:gd name="connsiteY109" fmla="*/ 24393 h 428566"/>
              <a:gd name="connsiteX110" fmla="*/ 60304 w 206696"/>
              <a:gd name="connsiteY110" fmla="*/ 30071 h 428566"/>
              <a:gd name="connsiteX111" fmla="*/ 50200 w 206696"/>
              <a:gd name="connsiteY111" fmla="*/ 41532 h 42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06696" h="428566">
                <a:moveTo>
                  <a:pt x="50200" y="41532"/>
                </a:moveTo>
                <a:lnTo>
                  <a:pt x="44518" y="44476"/>
                </a:lnTo>
                <a:lnTo>
                  <a:pt x="43044" y="51626"/>
                </a:lnTo>
                <a:lnTo>
                  <a:pt x="41676" y="95996"/>
                </a:lnTo>
                <a:lnTo>
                  <a:pt x="43044" y="113240"/>
                </a:lnTo>
                <a:lnTo>
                  <a:pt x="44518" y="123229"/>
                </a:lnTo>
                <a:lnTo>
                  <a:pt x="43044" y="137633"/>
                </a:lnTo>
                <a:lnTo>
                  <a:pt x="41676" y="156244"/>
                </a:lnTo>
                <a:lnTo>
                  <a:pt x="38729" y="162027"/>
                </a:lnTo>
                <a:lnTo>
                  <a:pt x="31573" y="169176"/>
                </a:lnTo>
                <a:lnTo>
                  <a:pt x="25889" y="172015"/>
                </a:lnTo>
                <a:lnTo>
                  <a:pt x="20101" y="174854"/>
                </a:lnTo>
                <a:lnTo>
                  <a:pt x="1473" y="196409"/>
                </a:lnTo>
                <a:lnTo>
                  <a:pt x="0" y="206397"/>
                </a:lnTo>
                <a:lnTo>
                  <a:pt x="2841" y="220697"/>
                </a:lnTo>
                <a:lnTo>
                  <a:pt x="12945" y="248034"/>
                </a:lnTo>
                <a:lnTo>
                  <a:pt x="28731" y="255184"/>
                </a:lnTo>
                <a:lnTo>
                  <a:pt x="33046" y="259495"/>
                </a:lnTo>
                <a:lnTo>
                  <a:pt x="35888" y="265173"/>
                </a:lnTo>
                <a:lnTo>
                  <a:pt x="40202" y="270956"/>
                </a:lnTo>
                <a:lnTo>
                  <a:pt x="43044" y="289566"/>
                </a:lnTo>
                <a:lnTo>
                  <a:pt x="53148" y="298188"/>
                </a:lnTo>
                <a:lnTo>
                  <a:pt x="60304" y="302499"/>
                </a:lnTo>
                <a:lnTo>
                  <a:pt x="73249" y="312487"/>
                </a:lnTo>
                <a:lnTo>
                  <a:pt x="78932" y="318270"/>
                </a:lnTo>
                <a:lnTo>
                  <a:pt x="80405" y="325420"/>
                </a:lnTo>
                <a:lnTo>
                  <a:pt x="83247" y="341192"/>
                </a:lnTo>
                <a:lnTo>
                  <a:pt x="90403" y="372735"/>
                </a:lnTo>
                <a:lnTo>
                  <a:pt x="91877" y="375574"/>
                </a:lnTo>
                <a:lnTo>
                  <a:pt x="93245" y="384196"/>
                </a:lnTo>
                <a:lnTo>
                  <a:pt x="96192" y="399967"/>
                </a:lnTo>
                <a:lnTo>
                  <a:pt x="100507" y="421417"/>
                </a:lnTo>
                <a:lnTo>
                  <a:pt x="101875" y="428566"/>
                </a:lnTo>
                <a:lnTo>
                  <a:pt x="111978" y="422889"/>
                </a:lnTo>
                <a:lnTo>
                  <a:pt x="120503" y="421417"/>
                </a:lnTo>
                <a:lnTo>
                  <a:pt x="137763" y="398495"/>
                </a:lnTo>
                <a:lnTo>
                  <a:pt x="140604" y="389873"/>
                </a:lnTo>
                <a:lnTo>
                  <a:pt x="137763" y="371263"/>
                </a:lnTo>
                <a:lnTo>
                  <a:pt x="132080" y="356963"/>
                </a:lnTo>
                <a:lnTo>
                  <a:pt x="133448" y="351180"/>
                </a:lnTo>
                <a:lnTo>
                  <a:pt x="142078" y="339720"/>
                </a:lnTo>
                <a:lnTo>
                  <a:pt x="170809" y="313960"/>
                </a:lnTo>
                <a:lnTo>
                  <a:pt x="180807" y="308177"/>
                </a:lnTo>
                <a:lnTo>
                  <a:pt x="190910" y="303866"/>
                </a:lnTo>
                <a:lnTo>
                  <a:pt x="199435" y="299555"/>
                </a:lnTo>
                <a:lnTo>
                  <a:pt x="205224" y="295244"/>
                </a:lnTo>
                <a:lnTo>
                  <a:pt x="206697" y="292405"/>
                </a:lnTo>
                <a:lnTo>
                  <a:pt x="205224" y="288094"/>
                </a:lnTo>
                <a:lnTo>
                  <a:pt x="202382" y="285255"/>
                </a:lnTo>
                <a:lnTo>
                  <a:pt x="202382" y="265173"/>
                </a:lnTo>
                <a:lnTo>
                  <a:pt x="202382" y="259495"/>
                </a:lnTo>
                <a:lnTo>
                  <a:pt x="203750" y="250873"/>
                </a:lnTo>
                <a:lnTo>
                  <a:pt x="199435" y="250873"/>
                </a:lnTo>
                <a:lnTo>
                  <a:pt x="195120" y="250873"/>
                </a:lnTo>
                <a:lnTo>
                  <a:pt x="186595" y="249401"/>
                </a:lnTo>
                <a:lnTo>
                  <a:pt x="183648" y="245090"/>
                </a:lnTo>
                <a:lnTo>
                  <a:pt x="182280" y="236468"/>
                </a:lnTo>
                <a:lnTo>
                  <a:pt x="173651" y="227952"/>
                </a:lnTo>
                <a:lnTo>
                  <a:pt x="162179" y="232263"/>
                </a:lnTo>
                <a:lnTo>
                  <a:pt x="143551" y="219330"/>
                </a:lnTo>
                <a:lnTo>
                  <a:pt x="140604" y="216491"/>
                </a:lnTo>
                <a:lnTo>
                  <a:pt x="134921" y="212180"/>
                </a:lnTo>
                <a:lnTo>
                  <a:pt x="130606" y="205030"/>
                </a:lnTo>
                <a:lnTo>
                  <a:pt x="129133" y="200720"/>
                </a:lnTo>
                <a:lnTo>
                  <a:pt x="127764" y="196409"/>
                </a:lnTo>
                <a:lnTo>
                  <a:pt x="127764" y="189259"/>
                </a:lnTo>
                <a:lnTo>
                  <a:pt x="132080" y="182004"/>
                </a:lnTo>
                <a:lnTo>
                  <a:pt x="139236" y="179165"/>
                </a:lnTo>
                <a:lnTo>
                  <a:pt x="152181" y="170543"/>
                </a:lnTo>
                <a:lnTo>
                  <a:pt x="159337" y="163394"/>
                </a:lnTo>
                <a:lnTo>
                  <a:pt x="165021" y="157716"/>
                </a:lnTo>
                <a:lnTo>
                  <a:pt x="170809" y="151933"/>
                </a:lnTo>
                <a:lnTo>
                  <a:pt x="172177" y="149094"/>
                </a:lnTo>
                <a:lnTo>
                  <a:pt x="177965" y="137633"/>
                </a:lnTo>
                <a:lnTo>
                  <a:pt x="185122" y="127539"/>
                </a:lnTo>
                <a:lnTo>
                  <a:pt x="182280" y="124701"/>
                </a:lnTo>
                <a:lnTo>
                  <a:pt x="169335" y="98940"/>
                </a:lnTo>
                <a:lnTo>
                  <a:pt x="162179" y="93157"/>
                </a:lnTo>
                <a:lnTo>
                  <a:pt x="157864" y="90319"/>
                </a:lnTo>
                <a:lnTo>
                  <a:pt x="153549" y="83169"/>
                </a:lnTo>
                <a:lnTo>
                  <a:pt x="150707" y="77386"/>
                </a:lnTo>
                <a:lnTo>
                  <a:pt x="150707" y="74547"/>
                </a:lnTo>
                <a:lnTo>
                  <a:pt x="150707" y="70236"/>
                </a:lnTo>
                <a:lnTo>
                  <a:pt x="150707" y="64558"/>
                </a:lnTo>
                <a:lnTo>
                  <a:pt x="153549" y="60247"/>
                </a:lnTo>
                <a:lnTo>
                  <a:pt x="155023" y="57303"/>
                </a:lnTo>
                <a:lnTo>
                  <a:pt x="162179" y="54465"/>
                </a:lnTo>
                <a:lnTo>
                  <a:pt x="169335" y="47315"/>
                </a:lnTo>
                <a:lnTo>
                  <a:pt x="183648" y="28704"/>
                </a:lnTo>
                <a:lnTo>
                  <a:pt x="179439" y="17244"/>
                </a:lnTo>
                <a:lnTo>
                  <a:pt x="172177" y="18610"/>
                </a:lnTo>
                <a:lnTo>
                  <a:pt x="167862" y="24393"/>
                </a:lnTo>
                <a:lnTo>
                  <a:pt x="163653" y="27232"/>
                </a:lnTo>
                <a:lnTo>
                  <a:pt x="153549" y="34382"/>
                </a:lnTo>
                <a:lnTo>
                  <a:pt x="150707" y="37221"/>
                </a:lnTo>
                <a:lnTo>
                  <a:pt x="147866" y="37221"/>
                </a:lnTo>
                <a:lnTo>
                  <a:pt x="143551" y="37221"/>
                </a:lnTo>
                <a:lnTo>
                  <a:pt x="142078" y="34382"/>
                </a:lnTo>
                <a:lnTo>
                  <a:pt x="137763" y="14300"/>
                </a:lnTo>
                <a:lnTo>
                  <a:pt x="140604" y="9989"/>
                </a:lnTo>
                <a:lnTo>
                  <a:pt x="120503" y="1472"/>
                </a:lnTo>
                <a:lnTo>
                  <a:pt x="114820" y="0"/>
                </a:lnTo>
                <a:lnTo>
                  <a:pt x="110505" y="0"/>
                </a:lnTo>
                <a:lnTo>
                  <a:pt x="86089" y="8622"/>
                </a:lnTo>
                <a:lnTo>
                  <a:pt x="80405" y="11461"/>
                </a:lnTo>
                <a:lnTo>
                  <a:pt x="76090" y="15772"/>
                </a:lnTo>
                <a:lnTo>
                  <a:pt x="74617" y="18610"/>
                </a:lnTo>
                <a:lnTo>
                  <a:pt x="71775" y="20082"/>
                </a:lnTo>
                <a:lnTo>
                  <a:pt x="67460" y="22921"/>
                </a:lnTo>
                <a:lnTo>
                  <a:pt x="58830" y="24393"/>
                </a:lnTo>
                <a:lnTo>
                  <a:pt x="60304" y="30071"/>
                </a:lnTo>
                <a:lnTo>
                  <a:pt x="50200" y="41532"/>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48" name="Freihandform 286">
            <a:extLst>
              <a:ext uri="{FF2B5EF4-FFF2-40B4-BE49-F238E27FC236}">
                <a16:creationId xmlns:a16="http://schemas.microsoft.com/office/drawing/2014/main" id="{AAD156CD-E234-8745-7D03-1344E2AA537F}"/>
              </a:ext>
            </a:extLst>
          </p:cNvPr>
          <p:cNvSpPr/>
          <p:nvPr/>
        </p:nvSpPr>
        <p:spPr>
          <a:xfrm>
            <a:off x="7498214" y="3576419"/>
            <a:ext cx="80086" cy="183336"/>
          </a:xfrm>
          <a:custGeom>
            <a:avLst/>
            <a:gdLst>
              <a:gd name="connsiteX0" fmla="*/ 104822 w 162179"/>
              <a:gd name="connsiteY0" fmla="*/ 316798 h 371262"/>
              <a:gd name="connsiteX1" fmla="*/ 104822 w 162179"/>
              <a:gd name="connsiteY1" fmla="*/ 293877 h 371262"/>
              <a:gd name="connsiteX2" fmla="*/ 103349 w 162179"/>
              <a:gd name="connsiteY2" fmla="*/ 276633 h 371262"/>
              <a:gd name="connsiteX3" fmla="*/ 100507 w 162179"/>
              <a:gd name="connsiteY3" fmla="*/ 272322 h 371262"/>
              <a:gd name="connsiteX4" fmla="*/ 100507 w 162179"/>
              <a:gd name="connsiteY4" fmla="*/ 268117 h 371262"/>
              <a:gd name="connsiteX5" fmla="*/ 103349 w 162179"/>
              <a:gd name="connsiteY5" fmla="*/ 252345 h 371262"/>
              <a:gd name="connsiteX6" fmla="*/ 103349 w 162179"/>
              <a:gd name="connsiteY6" fmla="*/ 237941 h 371262"/>
              <a:gd name="connsiteX7" fmla="*/ 103349 w 162179"/>
              <a:gd name="connsiteY7" fmla="*/ 230791 h 371262"/>
              <a:gd name="connsiteX8" fmla="*/ 106190 w 162179"/>
              <a:gd name="connsiteY8" fmla="*/ 202192 h 371262"/>
              <a:gd name="connsiteX9" fmla="*/ 116293 w 162179"/>
              <a:gd name="connsiteY9" fmla="*/ 200720 h 371262"/>
              <a:gd name="connsiteX10" fmla="*/ 121977 w 162179"/>
              <a:gd name="connsiteY10" fmla="*/ 199248 h 371262"/>
              <a:gd name="connsiteX11" fmla="*/ 126292 w 162179"/>
              <a:gd name="connsiteY11" fmla="*/ 187787 h 371262"/>
              <a:gd name="connsiteX12" fmla="*/ 126292 w 162179"/>
              <a:gd name="connsiteY12" fmla="*/ 183476 h 371262"/>
              <a:gd name="connsiteX13" fmla="*/ 146393 w 162179"/>
              <a:gd name="connsiteY13" fmla="*/ 153405 h 371262"/>
              <a:gd name="connsiteX14" fmla="*/ 149234 w 162179"/>
              <a:gd name="connsiteY14" fmla="*/ 147622 h 371262"/>
              <a:gd name="connsiteX15" fmla="*/ 153550 w 162179"/>
              <a:gd name="connsiteY15" fmla="*/ 139105 h 371262"/>
              <a:gd name="connsiteX16" fmla="*/ 160706 w 162179"/>
              <a:gd name="connsiteY16" fmla="*/ 117551 h 371262"/>
              <a:gd name="connsiteX17" fmla="*/ 162179 w 162179"/>
              <a:gd name="connsiteY17" fmla="*/ 108929 h 371262"/>
              <a:gd name="connsiteX18" fmla="*/ 162179 w 162179"/>
              <a:gd name="connsiteY18" fmla="*/ 103251 h 371262"/>
              <a:gd name="connsiteX19" fmla="*/ 156391 w 162179"/>
              <a:gd name="connsiteY19" fmla="*/ 78858 h 371262"/>
              <a:gd name="connsiteX20" fmla="*/ 155023 w 162179"/>
              <a:gd name="connsiteY20" fmla="*/ 76019 h 371262"/>
              <a:gd name="connsiteX21" fmla="*/ 143551 w 162179"/>
              <a:gd name="connsiteY21" fmla="*/ 58775 h 371262"/>
              <a:gd name="connsiteX22" fmla="*/ 144920 w 162179"/>
              <a:gd name="connsiteY22" fmla="*/ 52992 h 371262"/>
              <a:gd name="connsiteX23" fmla="*/ 146393 w 162179"/>
              <a:gd name="connsiteY23" fmla="*/ 48787 h 371262"/>
              <a:gd name="connsiteX24" fmla="*/ 147761 w 162179"/>
              <a:gd name="connsiteY24" fmla="*/ 45843 h 371262"/>
              <a:gd name="connsiteX25" fmla="*/ 150708 w 162179"/>
              <a:gd name="connsiteY25" fmla="*/ 43004 h 371262"/>
              <a:gd name="connsiteX26" fmla="*/ 147761 w 162179"/>
              <a:gd name="connsiteY26" fmla="*/ 38693 h 371262"/>
              <a:gd name="connsiteX27" fmla="*/ 143551 w 162179"/>
              <a:gd name="connsiteY27" fmla="*/ 33015 h 371262"/>
              <a:gd name="connsiteX28" fmla="*/ 119135 w 162179"/>
              <a:gd name="connsiteY28" fmla="*/ 8622 h 371262"/>
              <a:gd name="connsiteX29" fmla="*/ 111979 w 162179"/>
              <a:gd name="connsiteY29" fmla="*/ 1472 h 371262"/>
              <a:gd name="connsiteX30" fmla="*/ 110505 w 162179"/>
              <a:gd name="connsiteY30" fmla="*/ 0 h 371262"/>
              <a:gd name="connsiteX31" fmla="*/ 84720 w 162179"/>
              <a:gd name="connsiteY31" fmla="*/ 10094 h 371262"/>
              <a:gd name="connsiteX32" fmla="*/ 86089 w 162179"/>
              <a:gd name="connsiteY32" fmla="*/ 30071 h 371262"/>
              <a:gd name="connsiteX33" fmla="*/ 81879 w 162179"/>
              <a:gd name="connsiteY33" fmla="*/ 43004 h 371262"/>
              <a:gd name="connsiteX34" fmla="*/ 60304 w 162179"/>
              <a:gd name="connsiteY34" fmla="*/ 58775 h 371262"/>
              <a:gd name="connsiteX35" fmla="*/ 54516 w 162179"/>
              <a:gd name="connsiteY35" fmla="*/ 57408 h 371262"/>
              <a:gd name="connsiteX36" fmla="*/ 34519 w 162179"/>
              <a:gd name="connsiteY36" fmla="*/ 57408 h 371262"/>
              <a:gd name="connsiteX37" fmla="*/ 15786 w 162179"/>
              <a:gd name="connsiteY37" fmla="*/ 77491 h 371262"/>
              <a:gd name="connsiteX38" fmla="*/ 8630 w 162179"/>
              <a:gd name="connsiteY38" fmla="*/ 84641 h 371262"/>
              <a:gd name="connsiteX39" fmla="*/ 10104 w 162179"/>
              <a:gd name="connsiteY39" fmla="*/ 84641 h 371262"/>
              <a:gd name="connsiteX40" fmla="*/ 8630 w 162179"/>
              <a:gd name="connsiteY40" fmla="*/ 84641 h 371262"/>
              <a:gd name="connsiteX41" fmla="*/ 5788 w 162179"/>
              <a:gd name="connsiteY41" fmla="*/ 88847 h 371262"/>
              <a:gd name="connsiteX42" fmla="*/ 1474 w 162179"/>
              <a:gd name="connsiteY42" fmla="*/ 101779 h 371262"/>
              <a:gd name="connsiteX43" fmla="*/ 0 w 162179"/>
              <a:gd name="connsiteY43" fmla="*/ 113240 h 371262"/>
              <a:gd name="connsiteX44" fmla="*/ 0 w 162179"/>
              <a:gd name="connsiteY44" fmla="*/ 121862 h 371262"/>
              <a:gd name="connsiteX45" fmla="*/ 14418 w 162179"/>
              <a:gd name="connsiteY45" fmla="*/ 133322 h 371262"/>
              <a:gd name="connsiteX46" fmla="*/ 21575 w 162179"/>
              <a:gd name="connsiteY46" fmla="*/ 139105 h 371262"/>
              <a:gd name="connsiteX47" fmla="*/ 30205 w 162179"/>
              <a:gd name="connsiteY47" fmla="*/ 144783 h 371262"/>
              <a:gd name="connsiteX48" fmla="*/ 30205 w 162179"/>
              <a:gd name="connsiteY48" fmla="*/ 153405 h 371262"/>
              <a:gd name="connsiteX49" fmla="*/ 30205 w 162179"/>
              <a:gd name="connsiteY49" fmla="*/ 167704 h 371262"/>
              <a:gd name="connsiteX50" fmla="*/ 41676 w 162179"/>
              <a:gd name="connsiteY50" fmla="*/ 194937 h 371262"/>
              <a:gd name="connsiteX51" fmla="*/ 43045 w 162179"/>
              <a:gd name="connsiteY51" fmla="*/ 199248 h 371262"/>
              <a:gd name="connsiteX52" fmla="*/ 43045 w 162179"/>
              <a:gd name="connsiteY52" fmla="*/ 203558 h 371262"/>
              <a:gd name="connsiteX53" fmla="*/ 44518 w 162179"/>
              <a:gd name="connsiteY53" fmla="*/ 213652 h 371262"/>
              <a:gd name="connsiteX54" fmla="*/ 44518 w 162179"/>
              <a:gd name="connsiteY54" fmla="*/ 243723 h 371262"/>
              <a:gd name="connsiteX55" fmla="*/ 44518 w 162179"/>
              <a:gd name="connsiteY55" fmla="*/ 305338 h 371262"/>
              <a:gd name="connsiteX56" fmla="*/ 44518 w 162179"/>
              <a:gd name="connsiteY56" fmla="*/ 325420 h 371262"/>
              <a:gd name="connsiteX57" fmla="*/ 38729 w 162179"/>
              <a:gd name="connsiteY57" fmla="*/ 325420 h 371262"/>
              <a:gd name="connsiteX58" fmla="*/ 53148 w 162179"/>
              <a:gd name="connsiteY58" fmla="*/ 371263 h 371262"/>
              <a:gd name="connsiteX59" fmla="*/ 58831 w 162179"/>
              <a:gd name="connsiteY59" fmla="*/ 369896 h 371262"/>
              <a:gd name="connsiteX60" fmla="*/ 87562 w 162179"/>
              <a:gd name="connsiteY60" fmla="*/ 365585 h 371262"/>
              <a:gd name="connsiteX61" fmla="*/ 100507 w 162179"/>
              <a:gd name="connsiteY61" fmla="*/ 364113 h 371262"/>
              <a:gd name="connsiteX62" fmla="*/ 101875 w 162179"/>
              <a:gd name="connsiteY62" fmla="*/ 348342 h 371262"/>
              <a:gd name="connsiteX63" fmla="*/ 104822 w 162179"/>
              <a:gd name="connsiteY63" fmla="*/ 316798 h 371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62179" h="371262">
                <a:moveTo>
                  <a:pt x="104822" y="316798"/>
                </a:moveTo>
                <a:lnTo>
                  <a:pt x="104822" y="293877"/>
                </a:lnTo>
                <a:lnTo>
                  <a:pt x="103349" y="276633"/>
                </a:lnTo>
                <a:lnTo>
                  <a:pt x="100507" y="272322"/>
                </a:lnTo>
                <a:lnTo>
                  <a:pt x="100507" y="268117"/>
                </a:lnTo>
                <a:lnTo>
                  <a:pt x="103349" y="252345"/>
                </a:lnTo>
                <a:lnTo>
                  <a:pt x="103349" y="237941"/>
                </a:lnTo>
                <a:lnTo>
                  <a:pt x="103349" y="230791"/>
                </a:lnTo>
                <a:lnTo>
                  <a:pt x="106190" y="202192"/>
                </a:lnTo>
                <a:lnTo>
                  <a:pt x="116293" y="200720"/>
                </a:lnTo>
                <a:lnTo>
                  <a:pt x="121977" y="199248"/>
                </a:lnTo>
                <a:lnTo>
                  <a:pt x="126292" y="187787"/>
                </a:lnTo>
                <a:lnTo>
                  <a:pt x="126292" y="183476"/>
                </a:lnTo>
                <a:lnTo>
                  <a:pt x="146393" y="153405"/>
                </a:lnTo>
                <a:lnTo>
                  <a:pt x="149234" y="147622"/>
                </a:lnTo>
                <a:lnTo>
                  <a:pt x="153550" y="139105"/>
                </a:lnTo>
                <a:lnTo>
                  <a:pt x="160706" y="117551"/>
                </a:lnTo>
                <a:lnTo>
                  <a:pt x="162179" y="108929"/>
                </a:lnTo>
                <a:lnTo>
                  <a:pt x="162179" y="103251"/>
                </a:lnTo>
                <a:lnTo>
                  <a:pt x="156391" y="78858"/>
                </a:lnTo>
                <a:lnTo>
                  <a:pt x="155023" y="76019"/>
                </a:lnTo>
                <a:lnTo>
                  <a:pt x="143551" y="58775"/>
                </a:lnTo>
                <a:lnTo>
                  <a:pt x="144920" y="52992"/>
                </a:lnTo>
                <a:lnTo>
                  <a:pt x="146393" y="48787"/>
                </a:lnTo>
                <a:lnTo>
                  <a:pt x="147761" y="45843"/>
                </a:lnTo>
                <a:lnTo>
                  <a:pt x="150708" y="43004"/>
                </a:lnTo>
                <a:lnTo>
                  <a:pt x="147761" y="38693"/>
                </a:lnTo>
                <a:lnTo>
                  <a:pt x="143551" y="33015"/>
                </a:lnTo>
                <a:lnTo>
                  <a:pt x="119135" y="8622"/>
                </a:lnTo>
                <a:lnTo>
                  <a:pt x="111979" y="1472"/>
                </a:lnTo>
                <a:lnTo>
                  <a:pt x="110505" y="0"/>
                </a:lnTo>
                <a:lnTo>
                  <a:pt x="84720" y="10094"/>
                </a:lnTo>
                <a:lnTo>
                  <a:pt x="86089" y="30071"/>
                </a:lnTo>
                <a:lnTo>
                  <a:pt x="81879" y="43004"/>
                </a:lnTo>
                <a:lnTo>
                  <a:pt x="60304" y="58775"/>
                </a:lnTo>
                <a:lnTo>
                  <a:pt x="54516" y="57408"/>
                </a:lnTo>
                <a:lnTo>
                  <a:pt x="34519" y="57408"/>
                </a:lnTo>
                <a:lnTo>
                  <a:pt x="15786" y="77491"/>
                </a:lnTo>
                <a:lnTo>
                  <a:pt x="8630" y="84641"/>
                </a:lnTo>
                <a:lnTo>
                  <a:pt x="10104" y="84641"/>
                </a:lnTo>
                <a:lnTo>
                  <a:pt x="8630" y="84641"/>
                </a:lnTo>
                <a:lnTo>
                  <a:pt x="5788" y="88847"/>
                </a:lnTo>
                <a:lnTo>
                  <a:pt x="1474" y="101779"/>
                </a:lnTo>
                <a:lnTo>
                  <a:pt x="0" y="113240"/>
                </a:lnTo>
                <a:lnTo>
                  <a:pt x="0" y="121862"/>
                </a:lnTo>
                <a:lnTo>
                  <a:pt x="14418" y="133322"/>
                </a:lnTo>
                <a:lnTo>
                  <a:pt x="21575" y="139105"/>
                </a:lnTo>
                <a:lnTo>
                  <a:pt x="30205" y="144783"/>
                </a:lnTo>
                <a:lnTo>
                  <a:pt x="30205" y="153405"/>
                </a:lnTo>
                <a:lnTo>
                  <a:pt x="30205" y="167704"/>
                </a:lnTo>
                <a:lnTo>
                  <a:pt x="41676" y="194937"/>
                </a:lnTo>
                <a:lnTo>
                  <a:pt x="43045" y="199248"/>
                </a:lnTo>
                <a:lnTo>
                  <a:pt x="43045" y="203558"/>
                </a:lnTo>
                <a:lnTo>
                  <a:pt x="44518" y="213652"/>
                </a:lnTo>
                <a:lnTo>
                  <a:pt x="44518" y="243723"/>
                </a:lnTo>
                <a:lnTo>
                  <a:pt x="44518" y="305338"/>
                </a:lnTo>
                <a:lnTo>
                  <a:pt x="44518" y="325420"/>
                </a:lnTo>
                <a:lnTo>
                  <a:pt x="38729" y="325420"/>
                </a:lnTo>
                <a:lnTo>
                  <a:pt x="53148" y="371263"/>
                </a:lnTo>
                <a:lnTo>
                  <a:pt x="58831" y="369896"/>
                </a:lnTo>
                <a:lnTo>
                  <a:pt x="87562" y="365585"/>
                </a:lnTo>
                <a:lnTo>
                  <a:pt x="100507" y="364113"/>
                </a:lnTo>
                <a:lnTo>
                  <a:pt x="101875" y="348342"/>
                </a:lnTo>
                <a:lnTo>
                  <a:pt x="104822" y="3167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49" name="Freihandform 287">
            <a:extLst>
              <a:ext uri="{FF2B5EF4-FFF2-40B4-BE49-F238E27FC236}">
                <a16:creationId xmlns:a16="http://schemas.microsoft.com/office/drawing/2014/main" id="{7A0C5B26-762B-7BFC-3140-C28AF3170089}"/>
              </a:ext>
            </a:extLst>
          </p:cNvPr>
          <p:cNvSpPr/>
          <p:nvPr/>
        </p:nvSpPr>
        <p:spPr>
          <a:xfrm>
            <a:off x="7707551" y="3552224"/>
            <a:ext cx="202634" cy="340502"/>
          </a:xfrm>
          <a:custGeom>
            <a:avLst/>
            <a:gdLst>
              <a:gd name="connsiteX0" fmla="*/ 80300 w 410342"/>
              <a:gd name="connsiteY0" fmla="*/ 657990 h 689533"/>
              <a:gd name="connsiteX1" fmla="*/ 84616 w 410342"/>
              <a:gd name="connsiteY1" fmla="*/ 657990 h 689533"/>
              <a:gd name="connsiteX2" fmla="*/ 109032 w 410342"/>
              <a:gd name="connsiteY2" fmla="*/ 657990 h 689533"/>
              <a:gd name="connsiteX3" fmla="*/ 126292 w 410342"/>
              <a:gd name="connsiteY3" fmla="*/ 657990 h 689533"/>
              <a:gd name="connsiteX4" fmla="*/ 150603 w 410342"/>
              <a:gd name="connsiteY4" fmla="*/ 657990 h 689533"/>
              <a:gd name="connsiteX5" fmla="*/ 152076 w 410342"/>
              <a:gd name="connsiteY5" fmla="*/ 650735 h 689533"/>
              <a:gd name="connsiteX6" fmla="*/ 162074 w 410342"/>
              <a:gd name="connsiteY6" fmla="*/ 649368 h 689533"/>
              <a:gd name="connsiteX7" fmla="*/ 169231 w 410342"/>
              <a:gd name="connsiteY7" fmla="*/ 649368 h 689533"/>
              <a:gd name="connsiteX8" fmla="*/ 179334 w 410342"/>
              <a:gd name="connsiteY8" fmla="*/ 650735 h 689533"/>
              <a:gd name="connsiteX9" fmla="*/ 197963 w 410342"/>
              <a:gd name="connsiteY9" fmla="*/ 650735 h 689533"/>
              <a:gd name="connsiteX10" fmla="*/ 200909 w 410342"/>
              <a:gd name="connsiteY10" fmla="*/ 650735 h 689533"/>
              <a:gd name="connsiteX11" fmla="*/ 203751 w 410342"/>
              <a:gd name="connsiteY11" fmla="*/ 649368 h 689533"/>
              <a:gd name="connsiteX12" fmla="*/ 216695 w 410342"/>
              <a:gd name="connsiteY12" fmla="*/ 652207 h 689533"/>
              <a:gd name="connsiteX13" fmla="*/ 219537 w 410342"/>
              <a:gd name="connsiteY13" fmla="*/ 653679 h 689533"/>
              <a:gd name="connsiteX14" fmla="*/ 226694 w 410342"/>
              <a:gd name="connsiteY14" fmla="*/ 655046 h 689533"/>
              <a:gd name="connsiteX15" fmla="*/ 232482 w 410342"/>
              <a:gd name="connsiteY15" fmla="*/ 653679 h 689533"/>
              <a:gd name="connsiteX16" fmla="*/ 239638 w 410342"/>
              <a:gd name="connsiteY16" fmla="*/ 653679 h 689533"/>
              <a:gd name="connsiteX17" fmla="*/ 246795 w 410342"/>
              <a:gd name="connsiteY17" fmla="*/ 652207 h 689533"/>
              <a:gd name="connsiteX18" fmla="*/ 252478 w 410342"/>
              <a:gd name="connsiteY18" fmla="*/ 652207 h 689533"/>
              <a:gd name="connsiteX19" fmla="*/ 255425 w 410342"/>
              <a:gd name="connsiteY19" fmla="*/ 655046 h 689533"/>
              <a:gd name="connsiteX20" fmla="*/ 255425 w 410342"/>
              <a:gd name="connsiteY20" fmla="*/ 659357 h 689533"/>
              <a:gd name="connsiteX21" fmla="*/ 291313 w 410342"/>
              <a:gd name="connsiteY21" fmla="*/ 659357 h 689533"/>
              <a:gd name="connsiteX22" fmla="*/ 308468 w 410342"/>
              <a:gd name="connsiteY22" fmla="*/ 659357 h 689533"/>
              <a:gd name="connsiteX23" fmla="*/ 318465 w 410342"/>
              <a:gd name="connsiteY23" fmla="*/ 659357 h 689533"/>
              <a:gd name="connsiteX24" fmla="*/ 321412 w 410342"/>
              <a:gd name="connsiteY24" fmla="*/ 659357 h 689533"/>
              <a:gd name="connsiteX25" fmla="*/ 322780 w 410342"/>
              <a:gd name="connsiteY25" fmla="*/ 656518 h 689533"/>
              <a:gd name="connsiteX26" fmla="*/ 327095 w 410342"/>
              <a:gd name="connsiteY26" fmla="*/ 660829 h 689533"/>
              <a:gd name="connsiteX27" fmla="*/ 340040 w 410342"/>
              <a:gd name="connsiteY27" fmla="*/ 669451 h 689533"/>
              <a:gd name="connsiteX28" fmla="*/ 351512 w 410342"/>
              <a:gd name="connsiteY28" fmla="*/ 669451 h 689533"/>
              <a:gd name="connsiteX29" fmla="*/ 355827 w 410342"/>
              <a:gd name="connsiteY29" fmla="*/ 666612 h 689533"/>
              <a:gd name="connsiteX30" fmla="*/ 361615 w 410342"/>
              <a:gd name="connsiteY30" fmla="*/ 670923 h 689533"/>
              <a:gd name="connsiteX31" fmla="*/ 371613 w 410342"/>
              <a:gd name="connsiteY31" fmla="*/ 669451 h 689533"/>
              <a:gd name="connsiteX32" fmla="*/ 384558 w 410342"/>
              <a:gd name="connsiteY32" fmla="*/ 673762 h 689533"/>
              <a:gd name="connsiteX33" fmla="*/ 398871 w 410342"/>
              <a:gd name="connsiteY33" fmla="*/ 682383 h 689533"/>
              <a:gd name="connsiteX34" fmla="*/ 403186 w 410342"/>
              <a:gd name="connsiteY34" fmla="*/ 689533 h 689533"/>
              <a:gd name="connsiteX35" fmla="*/ 407501 w 410342"/>
              <a:gd name="connsiteY35" fmla="*/ 685222 h 689533"/>
              <a:gd name="connsiteX36" fmla="*/ 407501 w 410342"/>
              <a:gd name="connsiteY36" fmla="*/ 682383 h 689533"/>
              <a:gd name="connsiteX37" fmla="*/ 406027 w 410342"/>
              <a:gd name="connsiteY37" fmla="*/ 676601 h 689533"/>
              <a:gd name="connsiteX38" fmla="*/ 404554 w 410342"/>
              <a:gd name="connsiteY38" fmla="*/ 670923 h 689533"/>
              <a:gd name="connsiteX39" fmla="*/ 403186 w 410342"/>
              <a:gd name="connsiteY39" fmla="*/ 666612 h 689533"/>
              <a:gd name="connsiteX40" fmla="*/ 404554 w 410342"/>
              <a:gd name="connsiteY40" fmla="*/ 657990 h 689533"/>
              <a:gd name="connsiteX41" fmla="*/ 410343 w 410342"/>
              <a:gd name="connsiteY41" fmla="*/ 655046 h 689533"/>
              <a:gd name="connsiteX42" fmla="*/ 406027 w 410342"/>
              <a:gd name="connsiteY42" fmla="*/ 647896 h 689533"/>
              <a:gd name="connsiteX43" fmla="*/ 404554 w 410342"/>
              <a:gd name="connsiteY43" fmla="*/ 643585 h 689533"/>
              <a:gd name="connsiteX44" fmla="*/ 404554 w 410342"/>
              <a:gd name="connsiteY44" fmla="*/ 637908 h 689533"/>
              <a:gd name="connsiteX45" fmla="*/ 404554 w 410342"/>
              <a:gd name="connsiteY45" fmla="*/ 629286 h 689533"/>
              <a:gd name="connsiteX46" fmla="*/ 406027 w 410342"/>
              <a:gd name="connsiteY46" fmla="*/ 626447 h 689533"/>
              <a:gd name="connsiteX47" fmla="*/ 396029 w 410342"/>
              <a:gd name="connsiteY47" fmla="*/ 602054 h 689533"/>
              <a:gd name="connsiteX48" fmla="*/ 388767 w 410342"/>
              <a:gd name="connsiteY48" fmla="*/ 602054 h 689533"/>
              <a:gd name="connsiteX49" fmla="*/ 360142 w 410342"/>
              <a:gd name="connsiteY49" fmla="*/ 567672 h 689533"/>
              <a:gd name="connsiteX50" fmla="*/ 350038 w 410342"/>
              <a:gd name="connsiteY50" fmla="*/ 551900 h 689533"/>
              <a:gd name="connsiteX51" fmla="*/ 348670 w 410342"/>
              <a:gd name="connsiteY51" fmla="*/ 546117 h 689533"/>
              <a:gd name="connsiteX52" fmla="*/ 352985 w 410342"/>
              <a:gd name="connsiteY52" fmla="*/ 546117 h 689533"/>
              <a:gd name="connsiteX53" fmla="*/ 355827 w 410342"/>
              <a:gd name="connsiteY53" fmla="*/ 544750 h 689533"/>
              <a:gd name="connsiteX54" fmla="*/ 352985 w 410342"/>
              <a:gd name="connsiteY54" fmla="*/ 541806 h 689533"/>
              <a:gd name="connsiteX55" fmla="*/ 350038 w 410342"/>
              <a:gd name="connsiteY55" fmla="*/ 530346 h 689533"/>
              <a:gd name="connsiteX56" fmla="*/ 345829 w 410342"/>
              <a:gd name="connsiteY56" fmla="*/ 523196 h 689533"/>
              <a:gd name="connsiteX57" fmla="*/ 344355 w 410342"/>
              <a:gd name="connsiteY57" fmla="*/ 521829 h 689533"/>
              <a:gd name="connsiteX58" fmla="*/ 340040 w 410342"/>
              <a:gd name="connsiteY58" fmla="*/ 518990 h 689533"/>
              <a:gd name="connsiteX59" fmla="*/ 334252 w 410342"/>
              <a:gd name="connsiteY59" fmla="*/ 514574 h 689533"/>
              <a:gd name="connsiteX60" fmla="*/ 331410 w 410342"/>
              <a:gd name="connsiteY60" fmla="*/ 510368 h 689533"/>
              <a:gd name="connsiteX61" fmla="*/ 328569 w 410342"/>
              <a:gd name="connsiteY61" fmla="*/ 480192 h 689533"/>
              <a:gd name="connsiteX62" fmla="*/ 321412 w 410342"/>
              <a:gd name="connsiteY62" fmla="*/ 470203 h 689533"/>
              <a:gd name="connsiteX63" fmla="*/ 324254 w 410342"/>
              <a:gd name="connsiteY63" fmla="*/ 463054 h 689533"/>
              <a:gd name="connsiteX64" fmla="*/ 325727 w 410342"/>
              <a:gd name="connsiteY64" fmla="*/ 457271 h 689533"/>
              <a:gd name="connsiteX65" fmla="*/ 325727 w 410342"/>
              <a:gd name="connsiteY65" fmla="*/ 444338 h 689533"/>
              <a:gd name="connsiteX66" fmla="*/ 325727 w 410342"/>
              <a:gd name="connsiteY66" fmla="*/ 437188 h 689533"/>
              <a:gd name="connsiteX67" fmla="*/ 325727 w 410342"/>
              <a:gd name="connsiteY67" fmla="*/ 432877 h 689533"/>
              <a:gd name="connsiteX68" fmla="*/ 322780 w 410342"/>
              <a:gd name="connsiteY68" fmla="*/ 432877 h 689533"/>
              <a:gd name="connsiteX69" fmla="*/ 314256 w 410342"/>
              <a:gd name="connsiteY69" fmla="*/ 424361 h 689533"/>
              <a:gd name="connsiteX70" fmla="*/ 315624 w 410342"/>
              <a:gd name="connsiteY70" fmla="*/ 422889 h 689533"/>
              <a:gd name="connsiteX71" fmla="*/ 318465 w 410342"/>
              <a:gd name="connsiteY71" fmla="*/ 420050 h 689533"/>
              <a:gd name="connsiteX72" fmla="*/ 322780 w 410342"/>
              <a:gd name="connsiteY72" fmla="*/ 415739 h 689533"/>
              <a:gd name="connsiteX73" fmla="*/ 331410 w 410342"/>
              <a:gd name="connsiteY73" fmla="*/ 411428 h 689533"/>
              <a:gd name="connsiteX74" fmla="*/ 335725 w 410342"/>
              <a:gd name="connsiteY74" fmla="*/ 407117 h 689533"/>
              <a:gd name="connsiteX75" fmla="*/ 344355 w 410342"/>
              <a:gd name="connsiteY75" fmla="*/ 382723 h 689533"/>
              <a:gd name="connsiteX76" fmla="*/ 357300 w 410342"/>
              <a:gd name="connsiteY76" fmla="*/ 352653 h 689533"/>
              <a:gd name="connsiteX77" fmla="*/ 371613 w 410342"/>
              <a:gd name="connsiteY77" fmla="*/ 335409 h 689533"/>
              <a:gd name="connsiteX78" fmla="*/ 375928 w 410342"/>
              <a:gd name="connsiteY78" fmla="*/ 321109 h 689533"/>
              <a:gd name="connsiteX79" fmla="*/ 371613 w 410342"/>
              <a:gd name="connsiteY79" fmla="*/ 321109 h 689533"/>
              <a:gd name="connsiteX80" fmla="*/ 364456 w 410342"/>
              <a:gd name="connsiteY80" fmla="*/ 298188 h 689533"/>
              <a:gd name="connsiteX81" fmla="*/ 355827 w 410342"/>
              <a:gd name="connsiteY81" fmla="*/ 278105 h 689533"/>
              <a:gd name="connsiteX82" fmla="*/ 348670 w 410342"/>
              <a:gd name="connsiteY82" fmla="*/ 268117 h 689533"/>
              <a:gd name="connsiteX83" fmla="*/ 341513 w 410342"/>
              <a:gd name="connsiteY83" fmla="*/ 259495 h 689533"/>
              <a:gd name="connsiteX84" fmla="*/ 337199 w 410342"/>
              <a:gd name="connsiteY84" fmla="*/ 258023 h 689533"/>
              <a:gd name="connsiteX85" fmla="*/ 322780 w 410342"/>
              <a:gd name="connsiteY85" fmla="*/ 246562 h 689533"/>
              <a:gd name="connsiteX86" fmla="*/ 314256 w 410342"/>
              <a:gd name="connsiteY86" fmla="*/ 237941 h 689533"/>
              <a:gd name="connsiteX87" fmla="*/ 309941 w 410342"/>
              <a:gd name="connsiteY87" fmla="*/ 235102 h 689533"/>
              <a:gd name="connsiteX88" fmla="*/ 292681 w 410342"/>
              <a:gd name="connsiteY88" fmla="*/ 209341 h 689533"/>
              <a:gd name="connsiteX89" fmla="*/ 295522 w 410342"/>
              <a:gd name="connsiteY89" fmla="*/ 199248 h 689533"/>
              <a:gd name="connsiteX90" fmla="*/ 302679 w 410342"/>
              <a:gd name="connsiteY90" fmla="*/ 187787 h 689533"/>
              <a:gd name="connsiteX91" fmla="*/ 317097 w 410342"/>
              <a:gd name="connsiteY91" fmla="*/ 186315 h 689533"/>
              <a:gd name="connsiteX92" fmla="*/ 341513 w 410342"/>
              <a:gd name="connsiteY92" fmla="*/ 187787 h 689533"/>
              <a:gd name="connsiteX93" fmla="*/ 367298 w 410342"/>
              <a:gd name="connsiteY93" fmla="*/ 190626 h 689533"/>
              <a:gd name="connsiteX94" fmla="*/ 375928 w 410342"/>
              <a:gd name="connsiteY94" fmla="*/ 187787 h 689533"/>
              <a:gd name="connsiteX95" fmla="*/ 381611 w 410342"/>
              <a:gd name="connsiteY95" fmla="*/ 186315 h 689533"/>
              <a:gd name="connsiteX96" fmla="*/ 375928 w 410342"/>
              <a:gd name="connsiteY96" fmla="*/ 183476 h 689533"/>
              <a:gd name="connsiteX97" fmla="*/ 368772 w 410342"/>
              <a:gd name="connsiteY97" fmla="*/ 176326 h 689533"/>
              <a:gd name="connsiteX98" fmla="*/ 362983 w 410342"/>
              <a:gd name="connsiteY98" fmla="*/ 169176 h 689533"/>
              <a:gd name="connsiteX99" fmla="*/ 354353 w 410342"/>
              <a:gd name="connsiteY99" fmla="*/ 156244 h 689533"/>
              <a:gd name="connsiteX100" fmla="*/ 351512 w 410342"/>
              <a:gd name="connsiteY100" fmla="*/ 150461 h 689533"/>
              <a:gd name="connsiteX101" fmla="*/ 348670 w 410342"/>
              <a:gd name="connsiteY101" fmla="*/ 137633 h 689533"/>
              <a:gd name="connsiteX102" fmla="*/ 347197 w 410342"/>
              <a:gd name="connsiteY102" fmla="*/ 126173 h 689533"/>
              <a:gd name="connsiteX103" fmla="*/ 345829 w 410342"/>
              <a:gd name="connsiteY103" fmla="*/ 117551 h 689533"/>
              <a:gd name="connsiteX104" fmla="*/ 345829 w 410342"/>
              <a:gd name="connsiteY104" fmla="*/ 113240 h 689533"/>
              <a:gd name="connsiteX105" fmla="*/ 348670 w 410342"/>
              <a:gd name="connsiteY105" fmla="*/ 100412 h 689533"/>
              <a:gd name="connsiteX106" fmla="*/ 350038 w 410342"/>
              <a:gd name="connsiteY106" fmla="*/ 96101 h 689533"/>
              <a:gd name="connsiteX107" fmla="*/ 348670 w 410342"/>
              <a:gd name="connsiteY107" fmla="*/ 80225 h 689533"/>
              <a:gd name="connsiteX108" fmla="*/ 348670 w 410342"/>
              <a:gd name="connsiteY108" fmla="*/ 74547 h 689533"/>
              <a:gd name="connsiteX109" fmla="*/ 347197 w 410342"/>
              <a:gd name="connsiteY109" fmla="*/ 64558 h 689533"/>
              <a:gd name="connsiteX110" fmla="*/ 347197 w 410342"/>
              <a:gd name="connsiteY110" fmla="*/ 63086 h 689533"/>
              <a:gd name="connsiteX111" fmla="*/ 347197 w 410342"/>
              <a:gd name="connsiteY111" fmla="*/ 61614 h 689533"/>
              <a:gd name="connsiteX112" fmla="*/ 344355 w 410342"/>
              <a:gd name="connsiteY112" fmla="*/ 60247 h 689533"/>
              <a:gd name="connsiteX113" fmla="*/ 338567 w 410342"/>
              <a:gd name="connsiteY113" fmla="*/ 54465 h 689533"/>
              <a:gd name="connsiteX114" fmla="*/ 340040 w 410342"/>
              <a:gd name="connsiteY114" fmla="*/ 47315 h 689533"/>
              <a:gd name="connsiteX115" fmla="*/ 340040 w 410342"/>
              <a:gd name="connsiteY115" fmla="*/ 43004 h 689533"/>
              <a:gd name="connsiteX116" fmla="*/ 335725 w 410342"/>
              <a:gd name="connsiteY116" fmla="*/ 27232 h 689533"/>
              <a:gd name="connsiteX117" fmla="*/ 327095 w 410342"/>
              <a:gd name="connsiteY117" fmla="*/ 22921 h 689533"/>
              <a:gd name="connsiteX118" fmla="*/ 321412 w 410342"/>
              <a:gd name="connsiteY118" fmla="*/ 20083 h 689533"/>
              <a:gd name="connsiteX119" fmla="*/ 321412 w 410342"/>
              <a:gd name="connsiteY119" fmla="*/ 12933 h 689533"/>
              <a:gd name="connsiteX120" fmla="*/ 317097 w 410342"/>
              <a:gd name="connsiteY120" fmla="*/ 4311 h 689533"/>
              <a:gd name="connsiteX121" fmla="*/ 314256 w 410342"/>
              <a:gd name="connsiteY121" fmla="*/ 0 h 689533"/>
              <a:gd name="connsiteX122" fmla="*/ 299838 w 410342"/>
              <a:gd name="connsiteY122" fmla="*/ 0 h 689533"/>
              <a:gd name="connsiteX123" fmla="*/ 295522 w 410342"/>
              <a:gd name="connsiteY123" fmla="*/ 0 h 689533"/>
              <a:gd name="connsiteX124" fmla="*/ 296996 w 410342"/>
              <a:gd name="connsiteY124" fmla="*/ 8622 h 689533"/>
              <a:gd name="connsiteX125" fmla="*/ 301311 w 410342"/>
              <a:gd name="connsiteY125" fmla="*/ 35854 h 689533"/>
              <a:gd name="connsiteX126" fmla="*/ 301311 w 410342"/>
              <a:gd name="connsiteY126" fmla="*/ 41637 h 689533"/>
              <a:gd name="connsiteX127" fmla="*/ 304152 w 410342"/>
              <a:gd name="connsiteY127" fmla="*/ 44476 h 689533"/>
              <a:gd name="connsiteX128" fmla="*/ 308468 w 410342"/>
              <a:gd name="connsiteY128" fmla="*/ 44476 h 689533"/>
              <a:gd name="connsiteX129" fmla="*/ 314256 w 410342"/>
              <a:gd name="connsiteY129" fmla="*/ 44476 h 689533"/>
              <a:gd name="connsiteX130" fmla="*/ 318465 w 410342"/>
              <a:gd name="connsiteY130" fmla="*/ 45843 h 689533"/>
              <a:gd name="connsiteX131" fmla="*/ 325727 w 410342"/>
              <a:gd name="connsiteY131" fmla="*/ 52993 h 689533"/>
              <a:gd name="connsiteX132" fmla="*/ 327095 w 410342"/>
              <a:gd name="connsiteY132" fmla="*/ 57303 h 689533"/>
              <a:gd name="connsiteX133" fmla="*/ 325727 w 410342"/>
              <a:gd name="connsiteY133" fmla="*/ 58775 h 689533"/>
              <a:gd name="connsiteX134" fmla="*/ 324254 w 410342"/>
              <a:gd name="connsiteY134" fmla="*/ 63086 h 689533"/>
              <a:gd name="connsiteX135" fmla="*/ 322780 w 410342"/>
              <a:gd name="connsiteY135" fmla="*/ 80225 h 689533"/>
              <a:gd name="connsiteX136" fmla="*/ 322780 w 410342"/>
              <a:gd name="connsiteY136" fmla="*/ 84536 h 689533"/>
              <a:gd name="connsiteX137" fmla="*/ 325727 w 410342"/>
              <a:gd name="connsiteY137" fmla="*/ 87480 h 689533"/>
              <a:gd name="connsiteX138" fmla="*/ 325727 w 410342"/>
              <a:gd name="connsiteY138" fmla="*/ 91791 h 689533"/>
              <a:gd name="connsiteX139" fmla="*/ 324254 w 410342"/>
              <a:gd name="connsiteY139" fmla="*/ 96101 h 689533"/>
              <a:gd name="connsiteX140" fmla="*/ 306994 w 410342"/>
              <a:gd name="connsiteY140" fmla="*/ 107457 h 689533"/>
              <a:gd name="connsiteX141" fmla="*/ 301311 w 410342"/>
              <a:gd name="connsiteY141" fmla="*/ 111768 h 689533"/>
              <a:gd name="connsiteX142" fmla="*/ 296996 w 410342"/>
              <a:gd name="connsiteY142" fmla="*/ 110401 h 689533"/>
              <a:gd name="connsiteX143" fmla="*/ 292681 w 410342"/>
              <a:gd name="connsiteY143" fmla="*/ 108929 h 689533"/>
              <a:gd name="connsiteX144" fmla="*/ 285524 w 410342"/>
              <a:gd name="connsiteY144" fmla="*/ 116079 h 689533"/>
              <a:gd name="connsiteX145" fmla="*/ 269738 w 410342"/>
              <a:gd name="connsiteY145" fmla="*/ 146255 h 689533"/>
              <a:gd name="connsiteX146" fmla="*/ 256793 w 410342"/>
              <a:gd name="connsiteY146" fmla="*/ 180637 h 689533"/>
              <a:gd name="connsiteX147" fmla="*/ 251110 w 410342"/>
              <a:gd name="connsiteY147" fmla="*/ 194937 h 689533"/>
              <a:gd name="connsiteX148" fmla="*/ 252478 w 410342"/>
              <a:gd name="connsiteY148" fmla="*/ 200720 h 689533"/>
              <a:gd name="connsiteX149" fmla="*/ 251110 w 410342"/>
              <a:gd name="connsiteY149" fmla="*/ 212180 h 689533"/>
              <a:gd name="connsiteX150" fmla="*/ 231008 w 410342"/>
              <a:gd name="connsiteY150" fmla="*/ 225113 h 689533"/>
              <a:gd name="connsiteX151" fmla="*/ 233850 w 410342"/>
              <a:gd name="connsiteY151" fmla="*/ 226480 h 689533"/>
              <a:gd name="connsiteX152" fmla="*/ 235324 w 410342"/>
              <a:gd name="connsiteY152" fmla="*/ 230791 h 689533"/>
              <a:gd name="connsiteX153" fmla="*/ 229535 w 410342"/>
              <a:gd name="connsiteY153" fmla="*/ 256551 h 689533"/>
              <a:gd name="connsiteX154" fmla="*/ 228062 w 410342"/>
              <a:gd name="connsiteY154" fmla="*/ 260862 h 689533"/>
              <a:gd name="connsiteX155" fmla="*/ 222378 w 410342"/>
              <a:gd name="connsiteY155" fmla="*/ 266645 h 689533"/>
              <a:gd name="connsiteX156" fmla="*/ 215222 w 410342"/>
              <a:gd name="connsiteY156" fmla="*/ 270956 h 689533"/>
              <a:gd name="connsiteX157" fmla="*/ 212275 w 410342"/>
              <a:gd name="connsiteY157" fmla="*/ 269484 h 689533"/>
              <a:gd name="connsiteX158" fmla="*/ 206592 w 410342"/>
              <a:gd name="connsiteY158" fmla="*/ 270956 h 689533"/>
              <a:gd name="connsiteX159" fmla="*/ 199435 w 410342"/>
              <a:gd name="connsiteY159" fmla="*/ 283783 h 689533"/>
              <a:gd name="connsiteX160" fmla="*/ 196594 w 410342"/>
              <a:gd name="connsiteY160" fmla="*/ 302499 h 689533"/>
              <a:gd name="connsiteX161" fmla="*/ 187964 w 410342"/>
              <a:gd name="connsiteY161" fmla="*/ 325420 h 689533"/>
              <a:gd name="connsiteX162" fmla="*/ 177861 w 410342"/>
              <a:gd name="connsiteY162" fmla="*/ 344031 h 689533"/>
              <a:gd name="connsiteX163" fmla="*/ 173546 w 410342"/>
              <a:gd name="connsiteY163" fmla="*/ 351180 h 689533"/>
              <a:gd name="connsiteX164" fmla="*/ 176493 w 410342"/>
              <a:gd name="connsiteY164" fmla="*/ 362641 h 689533"/>
              <a:gd name="connsiteX165" fmla="*/ 160706 w 410342"/>
              <a:gd name="connsiteY165" fmla="*/ 389873 h 689533"/>
              <a:gd name="connsiteX166" fmla="*/ 153444 w 410342"/>
              <a:gd name="connsiteY166" fmla="*/ 399967 h 689533"/>
              <a:gd name="connsiteX167" fmla="*/ 150603 w 410342"/>
              <a:gd name="connsiteY167" fmla="*/ 401334 h 689533"/>
              <a:gd name="connsiteX168" fmla="*/ 142078 w 410342"/>
              <a:gd name="connsiteY168" fmla="*/ 401334 h 689533"/>
              <a:gd name="connsiteX169" fmla="*/ 139131 w 410342"/>
              <a:gd name="connsiteY169" fmla="*/ 401334 h 689533"/>
              <a:gd name="connsiteX170" fmla="*/ 137763 w 410342"/>
              <a:gd name="connsiteY170" fmla="*/ 397128 h 689533"/>
              <a:gd name="connsiteX171" fmla="*/ 133449 w 410342"/>
              <a:gd name="connsiteY171" fmla="*/ 379885 h 689533"/>
              <a:gd name="connsiteX172" fmla="*/ 111873 w 410342"/>
              <a:gd name="connsiteY172" fmla="*/ 359802 h 689533"/>
              <a:gd name="connsiteX173" fmla="*/ 107559 w 410342"/>
              <a:gd name="connsiteY173" fmla="*/ 374102 h 689533"/>
              <a:gd name="connsiteX174" fmla="*/ 93246 w 410342"/>
              <a:gd name="connsiteY174" fmla="*/ 374102 h 689533"/>
              <a:gd name="connsiteX175" fmla="*/ 90404 w 410342"/>
              <a:gd name="connsiteY175" fmla="*/ 371263 h 689533"/>
              <a:gd name="connsiteX176" fmla="*/ 88930 w 410342"/>
              <a:gd name="connsiteY176" fmla="*/ 366952 h 689533"/>
              <a:gd name="connsiteX177" fmla="*/ 84616 w 410342"/>
              <a:gd name="connsiteY177" fmla="*/ 369791 h 689533"/>
              <a:gd name="connsiteX178" fmla="*/ 73144 w 410342"/>
              <a:gd name="connsiteY178" fmla="*/ 381357 h 689533"/>
              <a:gd name="connsiteX179" fmla="*/ 61673 w 410342"/>
              <a:gd name="connsiteY179" fmla="*/ 395656 h 689533"/>
              <a:gd name="connsiteX180" fmla="*/ 48728 w 410342"/>
              <a:gd name="connsiteY180" fmla="*/ 408484 h 689533"/>
              <a:gd name="connsiteX181" fmla="*/ 43045 w 410342"/>
              <a:gd name="connsiteY181" fmla="*/ 414267 h 689533"/>
              <a:gd name="connsiteX182" fmla="*/ 35888 w 410342"/>
              <a:gd name="connsiteY182" fmla="*/ 420050 h 689533"/>
              <a:gd name="connsiteX183" fmla="*/ 27258 w 410342"/>
              <a:gd name="connsiteY183" fmla="*/ 432877 h 689533"/>
              <a:gd name="connsiteX184" fmla="*/ 18628 w 410342"/>
              <a:gd name="connsiteY184" fmla="*/ 438660 h 689533"/>
              <a:gd name="connsiteX185" fmla="*/ 21470 w 410342"/>
              <a:gd name="connsiteY185" fmla="*/ 441499 h 689533"/>
              <a:gd name="connsiteX186" fmla="*/ 21470 w 410342"/>
              <a:gd name="connsiteY186" fmla="*/ 452960 h 689533"/>
              <a:gd name="connsiteX187" fmla="*/ 20102 w 410342"/>
              <a:gd name="connsiteY187" fmla="*/ 455904 h 689533"/>
              <a:gd name="connsiteX188" fmla="*/ 17155 w 410342"/>
              <a:gd name="connsiteY188" fmla="*/ 465892 h 689533"/>
              <a:gd name="connsiteX189" fmla="*/ 17155 w 410342"/>
              <a:gd name="connsiteY189" fmla="*/ 475881 h 689533"/>
              <a:gd name="connsiteX190" fmla="*/ 4315 w 410342"/>
              <a:gd name="connsiteY190" fmla="*/ 498802 h 689533"/>
              <a:gd name="connsiteX191" fmla="*/ 2842 w 410342"/>
              <a:gd name="connsiteY191" fmla="*/ 501746 h 689533"/>
              <a:gd name="connsiteX192" fmla="*/ 0 w 410342"/>
              <a:gd name="connsiteY192" fmla="*/ 508896 h 689533"/>
              <a:gd name="connsiteX193" fmla="*/ 0 w 410342"/>
              <a:gd name="connsiteY193" fmla="*/ 517518 h 689533"/>
              <a:gd name="connsiteX194" fmla="*/ 4315 w 410342"/>
              <a:gd name="connsiteY194" fmla="*/ 518990 h 689533"/>
              <a:gd name="connsiteX195" fmla="*/ 11472 w 410342"/>
              <a:gd name="connsiteY195" fmla="*/ 516046 h 689533"/>
              <a:gd name="connsiteX196" fmla="*/ 9998 w 410342"/>
              <a:gd name="connsiteY196" fmla="*/ 507424 h 689533"/>
              <a:gd name="connsiteX197" fmla="*/ 16629 w 410342"/>
              <a:gd name="connsiteY197" fmla="*/ 510053 h 689533"/>
              <a:gd name="connsiteX198" fmla="*/ 17155 w 410342"/>
              <a:gd name="connsiteY198" fmla="*/ 510368 h 689533"/>
              <a:gd name="connsiteX199" fmla="*/ 21470 w 410342"/>
              <a:gd name="connsiteY199" fmla="*/ 513207 h 689533"/>
              <a:gd name="connsiteX200" fmla="*/ 21470 w 410342"/>
              <a:gd name="connsiteY200" fmla="*/ 517518 h 689533"/>
              <a:gd name="connsiteX201" fmla="*/ 21470 w 410342"/>
              <a:gd name="connsiteY201" fmla="*/ 520357 h 689533"/>
              <a:gd name="connsiteX202" fmla="*/ 21470 w 410342"/>
              <a:gd name="connsiteY202" fmla="*/ 526035 h 689533"/>
              <a:gd name="connsiteX203" fmla="*/ 22944 w 410342"/>
              <a:gd name="connsiteY203" fmla="*/ 531818 h 689533"/>
              <a:gd name="connsiteX204" fmla="*/ 25785 w 410342"/>
              <a:gd name="connsiteY204" fmla="*/ 534656 h 689533"/>
              <a:gd name="connsiteX205" fmla="*/ 43045 w 410342"/>
              <a:gd name="connsiteY205" fmla="*/ 547589 h 689533"/>
              <a:gd name="connsiteX206" fmla="*/ 48728 w 410342"/>
              <a:gd name="connsiteY206" fmla="*/ 547589 h 689533"/>
              <a:gd name="connsiteX207" fmla="*/ 50201 w 410342"/>
              <a:gd name="connsiteY207" fmla="*/ 547589 h 689533"/>
              <a:gd name="connsiteX208" fmla="*/ 51569 w 410342"/>
              <a:gd name="connsiteY208" fmla="*/ 547589 h 689533"/>
              <a:gd name="connsiteX209" fmla="*/ 54516 w 410342"/>
              <a:gd name="connsiteY209" fmla="*/ 547589 h 689533"/>
              <a:gd name="connsiteX210" fmla="*/ 64514 w 410342"/>
              <a:gd name="connsiteY210" fmla="*/ 540439 h 689533"/>
              <a:gd name="connsiteX211" fmla="*/ 64199 w 410342"/>
              <a:gd name="connsiteY211" fmla="*/ 541280 h 689533"/>
              <a:gd name="connsiteX212" fmla="*/ 63146 w 410342"/>
              <a:gd name="connsiteY212" fmla="*/ 544750 h 689533"/>
              <a:gd name="connsiteX213" fmla="*/ 58831 w 410342"/>
              <a:gd name="connsiteY213" fmla="*/ 549061 h 689533"/>
              <a:gd name="connsiteX214" fmla="*/ 57358 w 410342"/>
              <a:gd name="connsiteY214" fmla="*/ 560522 h 689533"/>
              <a:gd name="connsiteX215" fmla="*/ 58831 w 410342"/>
              <a:gd name="connsiteY215" fmla="*/ 564833 h 689533"/>
              <a:gd name="connsiteX216" fmla="*/ 60199 w 410342"/>
              <a:gd name="connsiteY216" fmla="*/ 571982 h 689533"/>
              <a:gd name="connsiteX217" fmla="*/ 64514 w 410342"/>
              <a:gd name="connsiteY217" fmla="*/ 571982 h 689533"/>
              <a:gd name="connsiteX218" fmla="*/ 68829 w 410342"/>
              <a:gd name="connsiteY218" fmla="*/ 570510 h 689533"/>
              <a:gd name="connsiteX219" fmla="*/ 75986 w 410342"/>
              <a:gd name="connsiteY219" fmla="*/ 592065 h 689533"/>
              <a:gd name="connsiteX220" fmla="*/ 73144 w 410342"/>
              <a:gd name="connsiteY220" fmla="*/ 617825 h 689533"/>
              <a:gd name="connsiteX221" fmla="*/ 70303 w 410342"/>
              <a:gd name="connsiteY221" fmla="*/ 635069 h 689533"/>
              <a:gd name="connsiteX222" fmla="*/ 70303 w 410342"/>
              <a:gd name="connsiteY222" fmla="*/ 639380 h 689533"/>
              <a:gd name="connsiteX223" fmla="*/ 68829 w 410342"/>
              <a:gd name="connsiteY223" fmla="*/ 647896 h 689533"/>
              <a:gd name="connsiteX224" fmla="*/ 70303 w 410342"/>
              <a:gd name="connsiteY224" fmla="*/ 650735 h 689533"/>
              <a:gd name="connsiteX225" fmla="*/ 80300 w 410342"/>
              <a:gd name="connsiteY225" fmla="*/ 657990 h 689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Lst>
            <a:rect l="l" t="t" r="r" b="b"/>
            <a:pathLst>
              <a:path w="410342" h="689533">
                <a:moveTo>
                  <a:pt x="80300" y="657990"/>
                </a:moveTo>
                <a:lnTo>
                  <a:pt x="84616" y="657990"/>
                </a:lnTo>
                <a:lnTo>
                  <a:pt x="109032" y="657990"/>
                </a:lnTo>
                <a:lnTo>
                  <a:pt x="126292" y="657990"/>
                </a:lnTo>
                <a:lnTo>
                  <a:pt x="150603" y="657990"/>
                </a:lnTo>
                <a:lnTo>
                  <a:pt x="152076" y="650735"/>
                </a:lnTo>
                <a:lnTo>
                  <a:pt x="162074" y="649368"/>
                </a:lnTo>
                <a:lnTo>
                  <a:pt x="169231" y="649368"/>
                </a:lnTo>
                <a:lnTo>
                  <a:pt x="179334" y="650735"/>
                </a:lnTo>
                <a:lnTo>
                  <a:pt x="197963" y="650735"/>
                </a:lnTo>
                <a:lnTo>
                  <a:pt x="200909" y="650735"/>
                </a:lnTo>
                <a:lnTo>
                  <a:pt x="203751" y="649368"/>
                </a:lnTo>
                <a:lnTo>
                  <a:pt x="216695" y="652207"/>
                </a:lnTo>
                <a:lnTo>
                  <a:pt x="219537" y="653679"/>
                </a:lnTo>
                <a:lnTo>
                  <a:pt x="226694" y="655046"/>
                </a:lnTo>
                <a:lnTo>
                  <a:pt x="232482" y="653679"/>
                </a:lnTo>
                <a:lnTo>
                  <a:pt x="239638" y="653679"/>
                </a:lnTo>
                <a:lnTo>
                  <a:pt x="246795" y="652207"/>
                </a:lnTo>
                <a:lnTo>
                  <a:pt x="252478" y="652207"/>
                </a:lnTo>
                <a:lnTo>
                  <a:pt x="255425" y="655046"/>
                </a:lnTo>
                <a:lnTo>
                  <a:pt x="255425" y="659357"/>
                </a:lnTo>
                <a:lnTo>
                  <a:pt x="291313" y="659357"/>
                </a:lnTo>
                <a:lnTo>
                  <a:pt x="308468" y="659357"/>
                </a:lnTo>
                <a:lnTo>
                  <a:pt x="318465" y="659357"/>
                </a:lnTo>
                <a:lnTo>
                  <a:pt x="321412" y="659357"/>
                </a:lnTo>
                <a:lnTo>
                  <a:pt x="322780" y="656518"/>
                </a:lnTo>
                <a:lnTo>
                  <a:pt x="327095" y="660829"/>
                </a:lnTo>
                <a:lnTo>
                  <a:pt x="340040" y="669451"/>
                </a:lnTo>
                <a:lnTo>
                  <a:pt x="351512" y="669451"/>
                </a:lnTo>
                <a:lnTo>
                  <a:pt x="355827" y="666612"/>
                </a:lnTo>
                <a:lnTo>
                  <a:pt x="361615" y="670923"/>
                </a:lnTo>
                <a:lnTo>
                  <a:pt x="371613" y="669451"/>
                </a:lnTo>
                <a:lnTo>
                  <a:pt x="384558" y="673762"/>
                </a:lnTo>
                <a:lnTo>
                  <a:pt x="398871" y="682383"/>
                </a:lnTo>
                <a:lnTo>
                  <a:pt x="403186" y="689533"/>
                </a:lnTo>
                <a:lnTo>
                  <a:pt x="407501" y="685222"/>
                </a:lnTo>
                <a:lnTo>
                  <a:pt x="407501" y="682383"/>
                </a:lnTo>
                <a:lnTo>
                  <a:pt x="406027" y="676601"/>
                </a:lnTo>
                <a:lnTo>
                  <a:pt x="404554" y="670923"/>
                </a:lnTo>
                <a:lnTo>
                  <a:pt x="403186" y="666612"/>
                </a:lnTo>
                <a:lnTo>
                  <a:pt x="404554" y="657990"/>
                </a:lnTo>
                <a:lnTo>
                  <a:pt x="410343" y="655046"/>
                </a:lnTo>
                <a:lnTo>
                  <a:pt x="406027" y="647896"/>
                </a:lnTo>
                <a:lnTo>
                  <a:pt x="404554" y="643585"/>
                </a:lnTo>
                <a:lnTo>
                  <a:pt x="404554" y="637908"/>
                </a:lnTo>
                <a:lnTo>
                  <a:pt x="404554" y="629286"/>
                </a:lnTo>
                <a:lnTo>
                  <a:pt x="406027" y="626447"/>
                </a:lnTo>
                <a:lnTo>
                  <a:pt x="396029" y="602054"/>
                </a:lnTo>
                <a:lnTo>
                  <a:pt x="388767" y="602054"/>
                </a:lnTo>
                <a:lnTo>
                  <a:pt x="360142" y="567672"/>
                </a:lnTo>
                <a:lnTo>
                  <a:pt x="350038" y="551900"/>
                </a:lnTo>
                <a:lnTo>
                  <a:pt x="348670" y="546117"/>
                </a:lnTo>
                <a:lnTo>
                  <a:pt x="352985" y="546117"/>
                </a:lnTo>
                <a:lnTo>
                  <a:pt x="355827" y="544750"/>
                </a:lnTo>
                <a:lnTo>
                  <a:pt x="352985" y="541806"/>
                </a:lnTo>
                <a:lnTo>
                  <a:pt x="350038" y="530346"/>
                </a:lnTo>
                <a:lnTo>
                  <a:pt x="345829" y="523196"/>
                </a:lnTo>
                <a:lnTo>
                  <a:pt x="344355" y="521829"/>
                </a:lnTo>
                <a:lnTo>
                  <a:pt x="340040" y="518990"/>
                </a:lnTo>
                <a:lnTo>
                  <a:pt x="334252" y="514574"/>
                </a:lnTo>
                <a:lnTo>
                  <a:pt x="331410" y="510368"/>
                </a:lnTo>
                <a:lnTo>
                  <a:pt x="328569" y="480192"/>
                </a:lnTo>
                <a:lnTo>
                  <a:pt x="321412" y="470203"/>
                </a:lnTo>
                <a:lnTo>
                  <a:pt x="324254" y="463054"/>
                </a:lnTo>
                <a:lnTo>
                  <a:pt x="325727" y="457271"/>
                </a:lnTo>
                <a:lnTo>
                  <a:pt x="325727" y="444338"/>
                </a:lnTo>
                <a:lnTo>
                  <a:pt x="325727" y="437188"/>
                </a:lnTo>
                <a:lnTo>
                  <a:pt x="325727" y="432877"/>
                </a:lnTo>
                <a:lnTo>
                  <a:pt x="322780" y="432877"/>
                </a:lnTo>
                <a:lnTo>
                  <a:pt x="314256" y="424361"/>
                </a:lnTo>
                <a:lnTo>
                  <a:pt x="315624" y="422889"/>
                </a:lnTo>
                <a:lnTo>
                  <a:pt x="318465" y="420050"/>
                </a:lnTo>
                <a:lnTo>
                  <a:pt x="322780" y="415739"/>
                </a:lnTo>
                <a:lnTo>
                  <a:pt x="331410" y="411428"/>
                </a:lnTo>
                <a:lnTo>
                  <a:pt x="335725" y="407117"/>
                </a:lnTo>
                <a:lnTo>
                  <a:pt x="344355" y="382723"/>
                </a:lnTo>
                <a:lnTo>
                  <a:pt x="357300" y="352653"/>
                </a:lnTo>
                <a:lnTo>
                  <a:pt x="371613" y="335409"/>
                </a:lnTo>
                <a:lnTo>
                  <a:pt x="375928" y="321109"/>
                </a:lnTo>
                <a:lnTo>
                  <a:pt x="371613" y="321109"/>
                </a:lnTo>
                <a:lnTo>
                  <a:pt x="364456" y="298188"/>
                </a:lnTo>
                <a:lnTo>
                  <a:pt x="355827" y="278105"/>
                </a:lnTo>
                <a:lnTo>
                  <a:pt x="348670" y="268117"/>
                </a:lnTo>
                <a:lnTo>
                  <a:pt x="341513" y="259495"/>
                </a:lnTo>
                <a:lnTo>
                  <a:pt x="337199" y="258023"/>
                </a:lnTo>
                <a:lnTo>
                  <a:pt x="322780" y="246562"/>
                </a:lnTo>
                <a:lnTo>
                  <a:pt x="314256" y="237941"/>
                </a:lnTo>
                <a:lnTo>
                  <a:pt x="309941" y="235102"/>
                </a:lnTo>
                <a:lnTo>
                  <a:pt x="292681" y="209341"/>
                </a:lnTo>
                <a:lnTo>
                  <a:pt x="295522" y="199248"/>
                </a:lnTo>
                <a:lnTo>
                  <a:pt x="302679" y="187787"/>
                </a:lnTo>
                <a:lnTo>
                  <a:pt x="317097" y="186315"/>
                </a:lnTo>
                <a:lnTo>
                  <a:pt x="341513" y="187787"/>
                </a:lnTo>
                <a:lnTo>
                  <a:pt x="367298" y="190626"/>
                </a:lnTo>
                <a:lnTo>
                  <a:pt x="375928" y="187787"/>
                </a:lnTo>
                <a:lnTo>
                  <a:pt x="381611" y="186315"/>
                </a:lnTo>
                <a:lnTo>
                  <a:pt x="375928" y="183476"/>
                </a:lnTo>
                <a:lnTo>
                  <a:pt x="368772" y="176326"/>
                </a:lnTo>
                <a:lnTo>
                  <a:pt x="362983" y="169176"/>
                </a:lnTo>
                <a:lnTo>
                  <a:pt x="354353" y="156244"/>
                </a:lnTo>
                <a:lnTo>
                  <a:pt x="351512" y="150461"/>
                </a:lnTo>
                <a:lnTo>
                  <a:pt x="348670" y="137633"/>
                </a:lnTo>
                <a:lnTo>
                  <a:pt x="347197" y="126173"/>
                </a:lnTo>
                <a:lnTo>
                  <a:pt x="345829" y="117551"/>
                </a:lnTo>
                <a:lnTo>
                  <a:pt x="345829" y="113240"/>
                </a:lnTo>
                <a:lnTo>
                  <a:pt x="348670" y="100412"/>
                </a:lnTo>
                <a:lnTo>
                  <a:pt x="350038" y="96101"/>
                </a:lnTo>
                <a:lnTo>
                  <a:pt x="348670" y="80225"/>
                </a:lnTo>
                <a:lnTo>
                  <a:pt x="348670" y="74547"/>
                </a:lnTo>
                <a:lnTo>
                  <a:pt x="347197" y="64558"/>
                </a:lnTo>
                <a:lnTo>
                  <a:pt x="347197" y="63086"/>
                </a:lnTo>
                <a:lnTo>
                  <a:pt x="347197" y="61614"/>
                </a:lnTo>
                <a:lnTo>
                  <a:pt x="344355" y="60247"/>
                </a:lnTo>
                <a:lnTo>
                  <a:pt x="338567" y="54465"/>
                </a:lnTo>
                <a:lnTo>
                  <a:pt x="340040" y="47315"/>
                </a:lnTo>
                <a:lnTo>
                  <a:pt x="340040" y="43004"/>
                </a:lnTo>
                <a:lnTo>
                  <a:pt x="335725" y="27232"/>
                </a:lnTo>
                <a:lnTo>
                  <a:pt x="327095" y="22921"/>
                </a:lnTo>
                <a:lnTo>
                  <a:pt x="321412" y="20083"/>
                </a:lnTo>
                <a:lnTo>
                  <a:pt x="321412" y="12933"/>
                </a:lnTo>
                <a:lnTo>
                  <a:pt x="317097" y="4311"/>
                </a:lnTo>
                <a:lnTo>
                  <a:pt x="314256" y="0"/>
                </a:lnTo>
                <a:lnTo>
                  <a:pt x="299838" y="0"/>
                </a:lnTo>
                <a:lnTo>
                  <a:pt x="295522" y="0"/>
                </a:lnTo>
                <a:lnTo>
                  <a:pt x="296996" y="8622"/>
                </a:lnTo>
                <a:lnTo>
                  <a:pt x="301311" y="35854"/>
                </a:lnTo>
                <a:lnTo>
                  <a:pt x="301311" y="41637"/>
                </a:lnTo>
                <a:lnTo>
                  <a:pt x="304152" y="44476"/>
                </a:lnTo>
                <a:lnTo>
                  <a:pt x="308468" y="44476"/>
                </a:lnTo>
                <a:lnTo>
                  <a:pt x="314256" y="44476"/>
                </a:lnTo>
                <a:lnTo>
                  <a:pt x="318465" y="45843"/>
                </a:lnTo>
                <a:lnTo>
                  <a:pt x="325727" y="52993"/>
                </a:lnTo>
                <a:lnTo>
                  <a:pt x="327095" y="57303"/>
                </a:lnTo>
                <a:lnTo>
                  <a:pt x="325727" y="58775"/>
                </a:lnTo>
                <a:lnTo>
                  <a:pt x="324254" y="63086"/>
                </a:lnTo>
                <a:lnTo>
                  <a:pt x="322780" y="80225"/>
                </a:lnTo>
                <a:lnTo>
                  <a:pt x="322780" y="84536"/>
                </a:lnTo>
                <a:lnTo>
                  <a:pt x="325727" y="87480"/>
                </a:lnTo>
                <a:lnTo>
                  <a:pt x="325727" y="91791"/>
                </a:lnTo>
                <a:lnTo>
                  <a:pt x="324254" y="96101"/>
                </a:lnTo>
                <a:lnTo>
                  <a:pt x="306994" y="107457"/>
                </a:lnTo>
                <a:lnTo>
                  <a:pt x="301311" y="111768"/>
                </a:lnTo>
                <a:lnTo>
                  <a:pt x="296996" y="110401"/>
                </a:lnTo>
                <a:lnTo>
                  <a:pt x="292681" y="108929"/>
                </a:lnTo>
                <a:lnTo>
                  <a:pt x="285524" y="116079"/>
                </a:lnTo>
                <a:lnTo>
                  <a:pt x="269738" y="146255"/>
                </a:lnTo>
                <a:lnTo>
                  <a:pt x="256793" y="180637"/>
                </a:lnTo>
                <a:lnTo>
                  <a:pt x="251110" y="194937"/>
                </a:lnTo>
                <a:lnTo>
                  <a:pt x="252478" y="200720"/>
                </a:lnTo>
                <a:lnTo>
                  <a:pt x="251110" y="212180"/>
                </a:lnTo>
                <a:lnTo>
                  <a:pt x="231008" y="225113"/>
                </a:lnTo>
                <a:lnTo>
                  <a:pt x="233850" y="226480"/>
                </a:lnTo>
                <a:lnTo>
                  <a:pt x="235324" y="230791"/>
                </a:lnTo>
                <a:lnTo>
                  <a:pt x="229535" y="256551"/>
                </a:lnTo>
                <a:lnTo>
                  <a:pt x="228062" y="260862"/>
                </a:lnTo>
                <a:lnTo>
                  <a:pt x="222378" y="266645"/>
                </a:lnTo>
                <a:lnTo>
                  <a:pt x="215222" y="270956"/>
                </a:lnTo>
                <a:lnTo>
                  <a:pt x="212275" y="269484"/>
                </a:lnTo>
                <a:lnTo>
                  <a:pt x="206592" y="270956"/>
                </a:lnTo>
                <a:lnTo>
                  <a:pt x="199435" y="283783"/>
                </a:lnTo>
                <a:lnTo>
                  <a:pt x="196594" y="302499"/>
                </a:lnTo>
                <a:lnTo>
                  <a:pt x="187964" y="325420"/>
                </a:lnTo>
                <a:lnTo>
                  <a:pt x="177861" y="344031"/>
                </a:lnTo>
                <a:lnTo>
                  <a:pt x="173546" y="351180"/>
                </a:lnTo>
                <a:lnTo>
                  <a:pt x="176493" y="362641"/>
                </a:lnTo>
                <a:lnTo>
                  <a:pt x="160706" y="389873"/>
                </a:lnTo>
                <a:lnTo>
                  <a:pt x="153444" y="399967"/>
                </a:lnTo>
                <a:lnTo>
                  <a:pt x="150603" y="401334"/>
                </a:lnTo>
                <a:lnTo>
                  <a:pt x="142078" y="401334"/>
                </a:lnTo>
                <a:lnTo>
                  <a:pt x="139131" y="401334"/>
                </a:lnTo>
                <a:lnTo>
                  <a:pt x="137763" y="397128"/>
                </a:lnTo>
                <a:lnTo>
                  <a:pt x="133449" y="379885"/>
                </a:lnTo>
                <a:lnTo>
                  <a:pt x="111873" y="359802"/>
                </a:lnTo>
                <a:lnTo>
                  <a:pt x="107559" y="374102"/>
                </a:lnTo>
                <a:lnTo>
                  <a:pt x="93246" y="374102"/>
                </a:lnTo>
                <a:lnTo>
                  <a:pt x="90404" y="371263"/>
                </a:lnTo>
                <a:lnTo>
                  <a:pt x="88930" y="366952"/>
                </a:lnTo>
                <a:lnTo>
                  <a:pt x="84616" y="369791"/>
                </a:lnTo>
                <a:lnTo>
                  <a:pt x="73144" y="381357"/>
                </a:lnTo>
                <a:lnTo>
                  <a:pt x="61673" y="395656"/>
                </a:lnTo>
                <a:lnTo>
                  <a:pt x="48728" y="408484"/>
                </a:lnTo>
                <a:lnTo>
                  <a:pt x="43045" y="414267"/>
                </a:lnTo>
                <a:lnTo>
                  <a:pt x="35888" y="420050"/>
                </a:lnTo>
                <a:lnTo>
                  <a:pt x="27258" y="432877"/>
                </a:lnTo>
                <a:lnTo>
                  <a:pt x="18628" y="438660"/>
                </a:lnTo>
                <a:lnTo>
                  <a:pt x="21470" y="441499"/>
                </a:lnTo>
                <a:lnTo>
                  <a:pt x="21470" y="452960"/>
                </a:lnTo>
                <a:lnTo>
                  <a:pt x="20102" y="455904"/>
                </a:lnTo>
                <a:lnTo>
                  <a:pt x="17155" y="465892"/>
                </a:lnTo>
                <a:lnTo>
                  <a:pt x="17155" y="475881"/>
                </a:lnTo>
                <a:lnTo>
                  <a:pt x="4315" y="498802"/>
                </a:lnTo>
                <a:lnTo>
                  <a:pt x="2842" y="501746"/>
                </a:lnTo>
                <a:lnTo>
                  <a:pt x="0" y="508896"/>
                </a:lnTo>
                <a:lnTo>
                  <a:pt x="0" y="517518"/>
                </a:lnTo>
                <a:lnTo>
                  <a:pt x="4315" y="518990"/>
                </a:lnTo>
                <a:lnTo>
                  <a:pt x="11472" y="516046"/>
                </a:lnTo>
                <a:lnTo>
                  <a:pt x="9998" y="507424"/>
                </a:lnTo>
                <a:lnTo>
                  <a:pt x="16629" y="510053"/>
                </a:lnTo>
                <a:lnTo>
                  <a:pt x="17155" y="510368"/>
                </a:lnTo>
                <a:lnTo>
                  <a:pt x="21470" y="513207"/>
                </a:lnTo>
                <a:lnTo>
                  <a:pt x="21470" y="517518"/>
                </a:lnTo>
                <a:lnTo>
                  <a:pt x="21470" y="520357"/>
                </a:lnTo>
                <a:lnTo>
                  <a:pt x="21470" y="526035"/>
                </a:lnTo>
                <a:lnTo>
                  <a:pt x="22944" y="531818"/>
                </a:lnTo>
                <a:lnTo>
                  <a:pt x="25785" y="534656"/>
                </a:lnTo>
                <a:lnTo>
                  <a:pt x="43045" y="547589"/>
                </a:lnTo>
                <a:lnTo>
                  <a:pt x="48728" y="547589"/>
                </a:lnTo>
                <a:lnTo>
                  <a:pt x="50201" y="547589"/>
                </a:lnTo>
                <a:lnTo>
                  <a:pt x="51569" y="547589"/>
                </a:lnTo>
                <a:lnTo>
                  <a:pt x="54516" y="547589"/>
                </a:lnTo>
                <a:lnTo>
                  <a:pt x="64514" y="540439"/>
                </a:lnTo>
                <a:lnTo>
                  <a:pt x="64199" y="541280"/>
                </a:lnTo>
                <a:lnTo>
                  <a:pt x="63146" y="544750"/>
                </a:lnTo>
                <a:lnTo>
                  <a:pt x="58831" y="549061"/>
                </a:lnTo>
                <a:lnTo>
                  <a:pt x="57358" y="560522"/>
                </a:lnTo>
                <a:lnTo>
                  <a:pt x="58831" y="564833"/>
                </a:lnTo>
                <a:lnTo>
                  <a:pt x="60199" y="571982"/>
                </a:lnTo>
                <a:lnTo>
                  <a:pt x="64514" y="571982"/>
                </a:lnTo>
                <a:lnTo>
                  <a:pt x="68829" y="570510"/>
                </a:lnTo>
                <a:lnTo>
                  <a:pt x="75986" y="592065"/>
                </a:lnTo>
                <a:lnTo>
                  <a:pt x="73144" y="617825"/>
                </a:lnTo>
                <a:lnTo>
                  <a:pt x="70303" y="635069"/>
                </a:lnTo>
                <a:lnTo>
                  <a:pt x="70303" y="639380"/>
                </a:lnTo>
                <a:lnTo>
                  <a:pt x="68829" y="647896"/>
                </a:lnTo>
                <a:lnTo>
                  <a:pt x="70303" y="650735"/>
                </a:lnTo>
                <a:lnTo>
                  <a:pt x="80300" y="657990"/>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52" name="Freihandform 67">
            <a:extLst>
              <a:ext uri="{FF2B5EF4-FFF2-40B4-BE49-F238E27FC236}">
                <a16:creationId xmlns:a16="http://schemas.microsoft.com/office/drawing/2014/main" id="{04E277DE-30A2-805B-A085-D8C0974831E7}"/>
              </a:ext>
            </a:extLst>
          </p:cNvPr>
          <p:cNvSpPr/>
          <p:nvPr/>
        </p:nvSpPr>
        <p:spPr>
          <a:xfrm>
            <a:off x="5624029" y="3357985"/>
            <a:ext cx="90585" cy="68017"/>
          </a:xfrm>
          <a:custGeom>
            <a:avLst/>
            <a:gdLst>
              <a:gd name="connsiteX0" fmla="*/ 167757 w 183438"/>
              <a:gd name="connsiteY0" fmla="*/ 92316 h 137738"/>
              <a:gd name="connsiteX1" fmla="*/ 174914 w 183438"/>
              <a:gd name="connsiteY1" fmla="*/ 90844 h 137738"/>
              <a:gd name="connsiteX2" fmla="*/ 180597 w 183438"/>
              <a:gd name="connsiteY2" fmla="*/ 83800 h 137738"/>
              <a:gd name="connsiteX3" fmla="*/ 183438 w 183438"/>
              <a:gd name="connsiteY3" fmla="*/ 79489 h 137738"/>
              <a:gd name="connsiteX4" fmla="*/ 181965 w 183438"/>
              <a:gd name="connsiteY4" fmla="*/ 75283 h 137738"/>
              <a:gd name="connsiteX5" fmla="*/ 167757 w 183438"/>
              <a:gd name="connsiteY5" fmla="*/ 61089 h 137738"/>
              <a:gd name="connsiteX6" fmla="*/ 164916 w 183438"/>
              <a:gd name="connsiteY6" fmla="*/ 58145 h 137738"/>
              <a:gd name="connsiteX7" fmla="*/ 154918 w 183438"/>
              <a:gd name="connsiteY7" fmla="*/ 52467 h 137738"/>
              <a:gd name="connsiteX8" fmla="*/ 150708 w 183438"/>
              <a:gd name="connsiteY8" fmla="*/ 53939 h 137738"/>
              <a:gd name="connsiteX9" fmla="*/ 140710 w 183438"/>
              <a:gd name="connsiteY9" fmla="*/ 53939 h 137738"/>
              <a:gd name="connsiteX10" fmla="*/ 136500 w 183438"/>
              <a:gd name="connsiteY10" fmla="*/ 52467 h 137738"/>
              <a:gd name="connsiteX11" fmla="*/ 119451 w 183438"/>
              <a:gd name="connsiteY11" fmla="*/ 42583 h 137738"/>
              <a:gd name="connsiteX12" fmla="*/ 133658 w 183438"/>
              <a:gd name="connsiteY12" fmla="*/ 42583 h 137738"/>
              <a:gd name="connsiteX13" fmla="*/ 140710 w 183438"/>
              <a:gd name="connsiteY13" fmla="*/ 43950 h 137738"/>
              <a:gd name="connsiteX14" fmla="*/ 145025 w 183438"/>
              <a:gd name="connsiteY14" fmla="*/ 36906 h 137738"/>
              <a:gd name="connsiteX15" fmla="*/ 142183 w 183438"/>
              <a:gd name="connsiteY15" fmla="*/ 32595 h 137738"/>
              <a:gd name="connsiteX16" fmla="*/ 125134 w 183438"/>
              <a:gd name="connsiteY16" fmla="*/ 35434 h 137738"/>
              <a:gd name="connsiteX17" fmla="*/ 117977 w 183438"/>
              <a:gd name="connsiteY17" fmla="*/ 36906 h 137738"/>
              <a:gd name="connsiteX18" fmla="*/ 113768 w 183438"/>
              <a:gd name="connsiteY18" fmla="*/ 36906 h 137738"/>
              <a:gd name="connsiteX19" fmla="*/ 110926 w 183438"/>
              <a:gd name="connsiteY19" fmla="*/ 32595 h 137738"/>
              <a:gd name="connsiteX20" fmla="*/ 108085 w 183438"/>
              <a:gd name="connsiteY20" fmla="*/ 28389 h 137738"/>
              <a:gd name="connsiteX21" fmla="*/ 108085 w 183438"/>
              <a:gd name="connsiteY21" fmla="*/ 22711 h 137738"/>
              <a:gd name="connsiteX22" fmla="*/ 109453 w 183438"/>
              <a:gd name="connsiteY22" fmla="*/ 18400 h 137738"/>
              <a:gd name="connsiteX23" fmla="*/ 106611 w 183438"/>
              <a:gd name="connsiteY23" fmla="*/ 14194 h 137738"/>
              <a:gd name="connsiteX24" fmla="*/ 103770 w 183438"/>
              <a:gd name="connsiteY24" fmla="*/ 14194 h 137738"/>
              <a:gd name="connsiteX25" fmla="*/ 85247 w 183438"/>
              <a:gd name="connsiteY25" fmla="*/ 12722 h 137738"/>
              <a:gd name="connsiteX26" fmla="*/ 59673 w 183438"/>
              <a:gd name="connsiteY26" fmla="*/ 1367 h 137738"/>
              <a:gd name="connsiteX27" fmla="*/ 44097 w 183438"/>
              <a:gd name="connsiteY27" fmla="*/ 4206 h 137738"/>
              <a:gd name="connsiteX28" fmla="*/ 39782 w 183438"/>
              <a:gd name="connsiteY28" fmla="*/ 5678 h 137738"/>
              <a:gd name="connsiteX29" fmla="*/ 34099 w 183438"/>
              <a:gd name="connsiteY29" fmla="*/ 4206 h 137738"/>
              <a:gd name="connsiteX30" fmla="*/ 31257 w 183438"/>
              <a:gd name="connsiteY30" fmla="*/ 2839 h 137738"/>
              <a:gd name="connsiteX31" fmla="*/ 26942 w 183438"/>
              <a:gd name="connsiteY31" fmla="*/ 0 h 137738"/>
              <a:gd name="connsiteX32" fmla="*/ 22733 w 183438"/>
              <a:gd name="connsiteY32" fmla="*/ 0 h 137738"/>
              <a:gd name="connsiteX33" fmla="*/ 18418 w 183438"/>
              <a:gd name="connsiteY33" fmla="*/ 1367 h 137738"/>
              <a:gd name="connsiteX34" fmla="*/ 18418 w 183438"/>
              <a:gd name="connsiteY34" fmla="*/ 4206 h 137738"/>
              <a:gd name="connsiteX35" fmla="*/ 12734 w 183438"/>
              <a:gd name="connsiteY35" fmla="*/ 12722 h 137738"/>
              <a:gd name="connsiteX36" fmla="*/ 14208 w 183438"/>
              <a:gd name="connsiteY36" fmla="*/ 15561 h 137738"/>
              <a:gd name="connsiteX37" fmla="*/ 14208 w 183438"/>
              <a:gd name="connsiteY37" fmla="*/ 25550 h 137738"/>
              <a:gd name="connsiteX38" fmla="*/ 12734 w 183438"/>
              <a:gd name="connsiteY38" fmla="*/ 31228 h 137738"/>
              <a:gd name="connsiteX39" fmla="*/ 9893 w 183438"/>
              <a:gd name="connsiteY39" fmla="*/ 34067 h 137738"/>
              <a:gd name="connsiteX40" fmla="*/ 11366 w 183438"/>
              <a:gd name="connsiteY40" fmla="*/ 38272 h 137738"/>
              <a:gd name="connsiteX41" fmla="*/ 12734 w 183438"/>
              <a:gd name="connsiteY41" fmla="*/ 41111 h 137738"/>
              <a:gd name="connsiteX42" fmla="*/ 15576 w 183438"/>
              <a:gd name="connsiteY42" fmla="*/ 41111 h 137738"/>
              <a:gd name="connsiteX43" fmla="*/ 12734 w 183438"/>
              <a:gd name="connsiteY43" fmla="*/ 48261 h 137738"/>
              <a:gd name="connsiteX44" fmla="*/ 2842 w 183438"/>
              <a:gd name="connsiteY44" fmla="*/ 56778 h 137738"/>
              <a:gd name="connsiteX45" fmla="*/ 5683 w 183438"/>
              <a:gd name="connsiteY45" fmla="*/ 56778 h 137738"/>
              <a:gd name="connsiteX46" fmla="*/ 8525 w 183438"/>
              <a:gd name="connsiteY46" fmla="*/ 61089 h 137738"/>
              <a:gd name="connsiteX47" fmla="*/ 8525 w 183438"/>
              <a:gd name="connsiteY47" fmla="*/ 66766 h 137738"/>
              <a:gd name="connsiteX48" fmla="*/ 1368 w 183438"/>
              <a:gd name="connsiteY48" fmla="*/ 107878 h 137738"/>
              <a:gd name="connsiteX49" fmla="*/ 0 w 183438"/>
              <a:gd name="connsiteY49" fmla="*/ 110716 h 137738"/>
              <a:gd name="connsiteX50" fmla="*/ 4210 w 183438"/>
              <a:gd name="connsiteY50" fmla="*/ 116394 h 137738"/>
              <a:gd name="connsiteX51" fmla="*/ 5683 w 183438"/>
              <a:gd name="connsiteY51" fmla="*/ 123544 h 137738"/>
              <a:gd name="connsiteX52" fmla="*/ 15576 w 183438"/>
              <a:gd name="connsiteY52" fmla="*/ 137738 h 137738"/>
              <a:gd name="connsiteX53" fmla="*/ 18418 w 183438"/>
              <a:gd name="connsiteY53" fmla="*/ 132061 h 137738"/>
              <a:gd name="connsiteX54" fmla="*/ 22733 w 183438"/>
              <a:gd name="connsiteY54" fmla="*/ 126383 h 137738"/>
              <a:gd name="connsiteX55" fmla="*/ 36940 w 183438"/>
              <a:gd name="connsiteY55" fmla="*/ 97994 h 137738"/>
              <a:gd name="connsiteX56" fmla="*/ 46938 w 183438"/>
              <a:gd name="connsiteY56" fmla="*/ 97994 h 137738"/>
              <a:gd name="connsiteX57" fmla="*/ 62514 w 183438"/>
              <a:gd name="connsiteY57" fmla="*/ 97994 h 137738"/>
              <a:gd name="connsiteX58" fmla="*/ 72512 w 183438"/>
              <a:gd name="connsiteY58" fmla="*/ 100833 h 137738"/>
              <a:gd name="connsiteX59" fmla="*/ 75354 w 183438"/>
              <a:gd name="connsiteY59" fmla="*/ 100833 h 137738"/>
              <a:gd name="connsiteX60" fmla="*/ 81037 w 183438"/>
              <a:gd name="connsiteY60" fmla="*/ 100833 h 137738"/>
              <a:gd name="connsiteX61" fmla="*/ 85247 w 183438"/>
              <a:gd name="connsiteY61" fmla="*/ 100833 h 137738"/>
              <a:gd name="connsiteX62" fmla="*/ 88088 w 183438"/>
              <a:gd name="connsiteY62" fmla="*/ 96522 h 137738"/>
              <a:gd name="connsiteX63" fmla="*/ 93771 w 183438"/>
              <a:gd name="connsiteY63" fmla="*/ 89478 h 137738"/>
              <a:gd name="connsiteX64" fmla="*/ 100928 w 183438"/>
              <a:gd name="connsiteY64" fmla="*/ 86639 h 137738"/>
              <a:gd name="connsiteX65" fmla="*/ 113768 w 183438"/>
              <a:gd name="connsiteY65" fmla="*/ 89478 h 137738"/>
              <a:gd name="connsiteX66" fmla="*/ 130817 w 183438"/>
              <a:gd name="connsiteY66" fmla="*/ 88005 h 137738"/>
              <a:gd name="connsiteX67" fmla="*/ 153549 w 183438"/>
              <a:gd name="connsiteY67" fmla="*/ 92316 h 137738"/>
              <a:gd name="connsiteX68" fmla="*/ 167757 w 183438"/>
              <a:gd name="connsiteY68" fmla="*/ 92316 h 13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183438" h="137738">
                <a:moveTo>
                  <a:pt x="167757" y="92316"/>
                </a:moveTo>
                <a:lnTo>
                  <a:pt x="174914" y="90844"/>
                </a:lnTo>
                <a:lnTo>
                  <a:pt x="180597" y="83800"/>
                </a:lnTo>
                <a:lnTo>
                  <a:pt x="183438" y="79489"/>
                </a:lnTo>
                <a:lnTo>
                  <a:pt x="181965" y="75283"/>
                </a:lnTo>
                <a:lnTo>
                  <a:pt x="167757" y="61089"/>
                </a:lnTo>
                <a:lnTo>
                  <a:pt x="164916" y="58145"/>
                </a:lnTo>
                <a:lnTo>
                  <a:pt x="154918" y="52467"/>
                </a:lnTo>
                <a:lnTo>
                  <a:pt x="150708" y="53939"/>
                </a:lnTo>
                <a:lnTo>
                  <a:pt x="140710" y="53939"/>
                </a:lnTo>
                <a:lnTo>
                  <a:pt x="136500" y="52467"/>
                </a:lnTo>
                <a:lnTo>
                  <a:pt x="119451" y="42583"/>
                </a:lnTo>
                <a:lnTo>
                  <a:pt x="133658" y="42583"/>
                </a:lnTo>
                <a:lnTo>
                  <a:pt x="140710" y="43950"/>
                </a:lnTo>
                <a:lnTo>
                  <a:pt x="145025" y="36906"/>
                </a:lnTo>
                <a:lnTo>
                  <a:pt x="142183" y="32595"/>
                </a:lnTo>
                <a:lnTo>
                  <a:pt x="125134" y="35434"/>
                </a:lnTo>
                <a:lnTo>
                  <a:pt x="117977" y="36906"/>
                </a:lnTo>
                <a:lnTo>
                  <a:pt x="113768" y="36906"/>
                </a:lnTo>
                <a:lnTo>
                  <a:pt x="110926" y="32595"/>
                </a:lnTo>
                <a:lnTo>
                  <a:pt x="108085" y="28389"/>
                </a:lnTo>
                <a:lnTo>
                  <a:pt x="108085" y="22711"/>
                </a:lnTo>
                <a:lnTo>
                  <a:pt x="109453" y="18400"/>
                </a:lnTo>
                <a:lnTo>
                  <a:pt x="106611" y="14194"/>
                </a:lnTo>
                <a:lnTo>
                  <a:pt x="103770" y="14194"/>
                </a:lnTo>
                <a:lnTo>
                  <a:pt x="85247" y="12722"/>
                </a:lnTo>
                <a:lnTo>
                  <a:pt x="59673" y="1367"/>
                </a:lnTo>
                <a:lnTo>
                  <a:pt x="44097" y="4206"/>
                </a:lnTo>
                <a:lnTo>
                  <a:pt x="39782" y="5678"/>
                </a:lnTo>
                <a:lnTo>
                  <a:pt x="34099" y="4206"/>
                </a:lnTo>
                <a:lnTo>
                  <a:pt x="31257" y="2839"/>
                </a:lnTo>
                <a:lnTo>
                  <a:pt x="26942" y="0"/>
                </a:lnTo>
                <a:lnTo>
                  <a:pt x="22733" y="0"/>
                </a:lnTo>
                <a:lnTo>
                  <a:pt x="18418" y="1367"/>
                </a:lnTo>
                <a:lnTo>
                  <a:pt x="18418" y="4206"/>
                </a:lnTo>
                <a:lnTo>
                  <a:pt x="12734" y="12722"/>
                </a:lnTo>
                <a:lnTo>
                  <a:pt x="14208" y="15561"/>
                </a:lnTo>
                <a:lnTo>
                  <a:pt x="14208" y="25550"/>
                </a:lnTo>
                <a:lnTo>
                  <a:pt x="12734" y="31228"/>
                </a:lnTo>
                <a:lnTo>
                  <a:pt x="9893" y="34067"/>
                </a:lnTo>
                <a:lnTo>
                  <a:pt x="11366" y="38272"/>
                </a:lnTo>
                <a:lnTo>
                  <a:pt x="12734" y="41111"/>
                </a:lnTo>
                <a:lnTo>
                  <a:pt x="15576" y="41111"/>
                </a:lnTo>
                <a:lnTo>
                  <a:pt x="12734" y="48261"/>
                </a:lnTo>
                <a:lnTo>
                  <a:pt x="2842" y="56778"/>
                </a:lnTo>
                <a:lnTo>
                  <a:pt x="5683" y="56778"/>
                </a:lnTo>
                <a:lnTo>
                  <a:pt x="8525" y="61089"/>
                </a:lnTo>
                <a:lnTo>
                  <a:pt x="8525" y="66766"/>
                </a:lnTo>
                <a:lnTo>
                  <a:pt x="1368" y="107878"/>
                </a:lnTo>
                <a:lnTo>
                  <a:pt x="0" y="110716"/>
                </a:lnTo>
                <a:lnTo>
                  <a:pt x="4210" y="116394"/>
                </a:lnTo>
                <a:lnTo>
                  <a:pt x="5683" y="123544"/>
                </a:lnTo>
                <a:lnTo>
                  <a:pt x="15576" y="137738"/>
                </a:lnTo>
                <a:lnTo>
                  <a:pt x="18418" y="132061"/>
                </a:lnTo>
                <a:lnTo>
                  <a:pt x="22733" y="126383"/>
                </a:lnTo>
                <a:lnTo>
                  <a:pt x="36940" y="97994"/>
                </a:lnTo>
                <a:lnTo>
                  <a:pt x="46938" y="97994"/>
                </a:lnTo>
                <a:lnTo>
                  <a:pt x="62514" y="97994"/>
                </a:lnTo>
                <a:lnTo>
                  <a:pt x="72512" y="100833"/>
                </a:lnTo>
                <a:lnTo>
                  <a:pt x="75354" y="100833"/>
                </a:lnTo>
                <a:lnTo>
                  <a:pt x="81037" y="100833"/>
                </a:lnTo>
                <a:lnTo>
                  <a:pt x="85247" y="100833"/>
                </a:lnTo>
                <a:lnTo>
                  <a:pt x="88088" y="96522"/>
                </a:lnTo>
                <a:lnTo>
                  <a:pt x="93771" y="89478"/>
                </a:lnTo>
                <a:lnTo>
                  <a:pt x="100928" y="86639"/>
                </a:lnTo>
                <a:lnTo>
                  <a:pt x="113768" y="89478"/>
                </a:lnTo>
                <a:lnTo>
                  <a:pt x="130817" y="88005"/>
                </a:lnTo>
                <a:lnTo>
                  <a:pt x="153549" y="92316"/>
                </a:lnTo>
                <a:lnTo>
                  <a:pt x="167757" y="92316"/>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53" name="Freihandform 275">
            <a:extLst>
              <a:ext uri="{FF2B5EF4-FFF2-40B4-BE49-F238E27FC236}">
                <a16:creationId xmlns:a16="http://schemas.microsoft.com/office/drawing/2014/main" id="{70284D40-5E22-1ED7-A238-77F0E51A806C}"/>
              </a:ext>
            </a:extLst>
          </p:cNvPr>
          <p:cNvSpPr/>
          <p:nvPr/>
        </p:nvSpPr>
        <p:spPr>
          <a:xfrm>
            <a:off x="5258539" y="3614685"/>
            <a:ext cx="83568" cy="91901"/>
          </a:xfrm>
          <a:custGeom>
            <a:avLst/>
            <a:gdLst>
              <a:gd name="connsiteX0" fmla="*/ 88193 w 169230"/>
              <a:gd name="connsiteY0" fmla="*/ 24183 h 186104"/>
              <a:gd name="connsiteX1" fmla="*/ 82510 w 169230"/>
              <a:gd name="connsiteY1" fmla="*/ 15666 h 186104"/>
              <a:gd name="connsiteX2" fmla="*/ 81037 w 169230"/>
              <a:gd name="connsiteY2" fmla="*/ 12828 h 186104"/>
              <a:gd name="connsiteX3" fmla="*/ 75354 w 169230"/>
              <a:gd name="connsiteY3" fmla="*/ 12828 h 186104"/>
              <a:gd name="connsiteX4" fmla="*/ 52621 w 169230"/>
              <a:gd name="connsiteY4" fmla="*/ 15666 h 186104"/>
              <a:gd name="connsiteX5" fmla="*/ 41255 w 169230"/>
              <a:gd name="connsiteY5" fmla="*/ 11356 h 186104"/>
              <a:gd name="connsiteX6" fmla="*/ 29889 w 169230"/>
              <a:gd name="connsiteY6" fmla="*/ 5783 h 186104"/>
              <a:gd name="connsiteX7" fmla="*/ 18523 w 169230"/>
              <a:gd name="connsiteY7" fmla="*/ 0 h 186104"/>
              <a:gd name="connsiteX8" fmla="*/ 11366 w 169230"/>
              <a:gd name="connsiteY8" fmla="*/ 8622 h 186104"/>
              <a:gd name="connsiteX9" fmla="*/ 8525 w 169230"/>
              <a:gd name="connsiteY9" fmla="*/ 24183 h 186104"/>
              <a:gd name="connsiteX10" fmla="*/ 5683 w 169230"/>
              <a:gd name="connsiteY10" fmla="*/ 41216 h 186104"/>
              <a:gd name="connsiteX11" fmla="*/ 0 w 169230"/>
              <a:gd name="connsiteY11" fmla="*/ 52572 h 186104"/>
              <a:gd name="connsiteX12" fmla="*/ 0 w 169230"/>
              <a:gd name="connsiteY12" fmla="*/ 58250 h 186104"/>
              <a:gd name="connsiteX13" fmla="*/ 1368 w 169230"/>
              <a:gd name="connsiteY13" fmla="*/ 66766 h 186104"/>
              <a:gd name="connsiteX14" fmla="*/ 4210 w 169230"/>
              <a:gd name="connsiteY14" fmla="*/ 72444 h 186104"/>
              <a:gd name="connsiteX15" fmla="*/ 7156 w 169230"/>
              <a:gd name="connsiteY15" fmla="*/ 75283 h 186104"/>
              <a:gd name="connsiteX16" fmla="*/ 8525 w 169230"/>
              <a:gd name="connsiteY16" fmla="*/ 78122 h 186104"/>
              <a:gd name="connsiteX17" fmla="*/ 12840 w 169230"/>
              <a:gd name="connsiteY17" fmla="*/ 79594 h 186104"/>
              <a:gd name="connsiteX18" fmla="*/ 18523 w 169230"/>
              <a:gd name="connsiteY18" fmla="*/ 80961 h 186104"/>
              <a:gd name="connsiteX19" fmla="*/ 22732 w 169230"/>
              <a:gd name="connsiteY19" fmla="*/ 82433 h 186104"/>
              <a:gd name="connsiteX20" fmla="*/ 28416 w 169230"/>
              <a:gd name="connsiteY20" fmla="*/ 85272 h 186104"/>
              <a:gd name="connsiteX21" fmla="*/ 29889 w 169230"/>
              <a:gd name="connsiteY21" fmla="*/ 89478 h 186104"/>
              <a:gd name="connsiteX22" fmla="*/ 35572 w 169230"/>
              <a:gd name="connsiteY22" fmla="*/ 98099 h 186104"/>
              <a:gd name="connsiteX23" fmla="*/ 46938 w 169230"/>
              <a:gd name="connsiteY23" fmla="*/ 85272 h 186104"/>
              <a:gd name="connsiteX24" fmla="*/ 46938 w 169230"/>
              <a:gd name="connsiteY24" fmla="*/ 78122 h 186104"/>
              <a:gd name="connsiteX25" fmla="*/ 44097 w 169230"/>
              <a:gd name="connsiteY25" fmla="*/ 76755 h 186104"/>
              <a:gd name="connsiteX26" fmla="*/ 34099 w 169230"/>
              <a:gd name="connsiteY26" fmla="*/ 69605 h 186104"/>
              <a:gd name="connsiteX27" fmla="*/ 29889 w 169230"/>
              <a:gd name="connsiteY27" fmla="*/ 56883 h 186104"/>
              <a:gd name="connsiteX28" fmla="*/ 39782 w 169230"/>
              <a:gd name="connsiteY28" fmla="*/ 62561 h 186104"/>
              <a:gd name="connsiteX29" fmla="*/ 58305 w 169230"/>
              <a:gd name="connsiteY29" fmla="*/ 78122 h 186104"/>
              <a:gd name="connsiteX30" fmla="*/ 61146 w 169230"/>
              <a:gd name="connsiteY30" fmla="*/ 86639 h 186104"/>
              <a:gd name="connsiteX31" fmla="*/ 76827 w 169230"/>
              <a:gd name="connsiteY31" fmla="*/ 102305 h 186104"/>
              <a:gd name="connsiteX32" fmla="*/ 91035 w 169230"/>
              <a:gd name="connsiteY32" fmla="*/ 110822 h 186104"/>
              <a:gd name="connsiteX33" fmla="*/ 96718 w 169230"/>
              <a:gd name="connsiteY33" fmla="*/ 113660 h 186104"/>
              <a:gd name="connsiteX34" fmla="*/ 103770 w 169230"/>
              <a:gd name="connsiteY34" fmla="*/ 120810 h 186104"/>
              <a:gd name="connsiteX35" fmla="*/ 106611 w 169230"/>
              <a:gd name="connsiteY35" fmla="*/ 125016 h 186104"/>
              <a:gd name="connsiteX36" fmla="*/ 112294 w 169230"/>
              <a:gd name="connsiteY36" fmla="*/ 130694 h 186104"/>
              <a:gd name="connsiteX37" fmla="*/ 112294 w 169230"/>
              <a:gd name="connsiteY37" fmla="*/ 133533 h 186104"/>
              <a:gd name="connsiteX38" fmla="*/ 113768 w 169230"/>
              <a:gd name="connsiteY38" fmla="*/ 139210 h 186104"/>
              <a:gd name="connsiteX39" fmla="*/ 112294 w 169230"/>
              <a:gd name="connsiteY39" fmla="*/ 143521 h 186104"/>
              <a:gd name="connsiteX40" fmla="*/ 106611 w 169230"/>
              <a:gd name="connsiteY40" fmla="*/ 152038 h 186104"/>
              <a:gd name="connsiteX41" fmla="*/ 105243 w 169230"/>
              <a:gd name="connsiteY41" fmla="*/ 156349 h 186104"/>
              <a:gd name="connsiteX42" fmla="*/ 112294 w 169230"/>
              <a:gd name="connsiteY42" fmla="*/ 164760 h 186104"/>
              <a:gd name="connsiteX43" fmla="*/ 126607 w 169230"/>
              <a:gd name="connsiteY43" fmla="*/ 169071 h 186104"/>
              <a:gd name="connsiteX44" fmla="*/ 127975 w 169230"/>
              <a:gd name="connsiteY44" fmla="*/ 164760 h 186104"/>
              <a:gd name="connsiteX45" fmla="*/ 126607 w 169230"/>
              <a:gd name="connsiteY45" fmla="*/ 160555 h 186104"/>
              <a:gd name="connsiteX46" fmla="*/ 123766 w 169230"/>
              <a:gd name="connsiteY46" fmla="*/ 157716 h 186104"/>
              <a:gd name="connsiteX47" fmla="*/ 120819 w 169230"/>
              <a:gd name="connsiteY47" fmla="*/ 156349 h 186104"/>
              <a:gd name="connsiteX48" fmla="*/ 117977 w 169230"/>
              <a:gd name="connsiteY48" fmla="*/ 149199 h 186104"/>
              <a:gd name="connsiteX49" fmla="*/ 122292 w 169230"/>
              <a:gd name="connsiteY49" fmla="*/ 147727 h 186104"/>
              <a:gd name="connsiteX50" fmla="*/ 125134 w 169230"/>
              <a:gd name="connsiteY50" fmla="*/ 147727 h 186104"/>
              <a:gd name="connsiteX51" fmla="*/ 133658 w 169230"/>
              <a:gd name="connsiteY51" fmla="*/ 156349 h 186104"/>
              <a:gd name="connsiteX52" fmla="*/ 145025 w 169230"/>
              <a:gd name="connsiteY52" fmla="*/ 181899 h 186104"/>
              <a:gd name="connsiteX53" fmla="*/ 146498 w 169230"/>
              <a:gd name="connsiteY53" fmla="*/ 186105 h 186104"/>
              <a:gd name="connsiteX54" fmla="*/ 150708 w 169230"/>
              <a:gd name="connsiteY54" fmla="*/ 152038 h 186104"/>
              <a:gd name="connsiteX55" fmla="*/ 156391 w 169230"/>
              <a:gd name="connsiteY55" fmla="*/ 139210 h 186104"/>
              <a:gd name="connsiteX56" fmla="*/ 159232 w 169230"/>
              <a:gd name="connsiteY56" fmla="*/ 136372 h 186104"/>
              <a:gd name="connsiteX57" fmla="*/ 157864 w 169230"/>
              <a:gd name="connsiteY57" fmla="*/ 133533 h 186104"/>
              <a:gd name="connsiteX58" fmla="*/ 150708 w 169230"/>
              <a:gd name="connsiteY58" fmla="*/ 127855 h 186104"/>
              <a:gd name="connsiteX59" fmla="*/ 147866 w 169230"/>
              <a:gd name="connsiteY59" fmla="*/ 127855 h 186104"/>
              <a:gd name="connsiteX60" fmla="*/ 149340 w 169230"/>
              <a:gd name="connsiteY60" fmla="*/ 103777 h 186104"/>
              <a:gd name="connsiteX61" fmla="*/ 155023 w 169230"/>
              <a:gd name="connsiteY61" fmla="*/ 102305 h 186104"/>
              <a:gd name="connsiteX62" fmla="*/ 153549 w 169230"/>
              <a:gd name="connsiteY62" fmla="*/ 99466 h 186104"/>
              <a:gd name="connsiteX63" fmla="*/ 153549 w 169230"/>
              <a:gd name="connsiteY63" fmla="*/ 95260 h 186104"/>
              <a:gd name="connsiteX64" fmla="*/ 155023 w 169230"/>
              <a:gd name="connsiteY64" fmla="*/ 95260 h 186104"/>
              <a:gd name="connsiteX65" fmla="*/ 160706 w 169230"/>
              <a:gd name="connsiteY65" fmla="*/ 98099 h 186104"/>
              <a:gd name="connsiteX66" fmla="*/ 164916 w 169230"/>
              <a:gd name="connsiteY66" fmla="*/ 102305 h 186104"/>
              <a:gd name="connsiteX67" fmla="*/ 169231 w 169230"/>
              <a:gd name="connsiteY67" fmla="*/ 98099 h 186104"/>
              <a:gd name="connsiteX68" fmla="*/ 153549 w 169230"/>
              <a:gd name="connsiteY68" fmla="*/ 85272 h 186104"/>
              <a:gd name="connsiteX69" fmla="*/ 139342 w 169230"/>
              <a:gd name="connsiteY69" fmla="*/ 65399 h 186104"/>
              <a:gd name="connsiteX70" fmla="*/ 132290 w 169230"/>
              <a:gd name="connsiteY70" fmla="*/ 55411 h 186104"/>
              <a:gd name="connsiteX71" fmla="*/ 125134 w 169230"/>
              <a:gd name="connsiteY71" fmla="*/ 39850 h 186104"/>
              <a:gd name="connsiteX72" fmla="*/ 117977 w 169230"/>
              <a:gd name="connsiteY72" fmla="*/ 29861 h 186104"/>
              <a:gd name="connsiteX73" fmla="*/ 117977 w 169230"/>
              <a:gd name="connsiteY73" fmla="*/ 24183 h 186104"/>
              <a:gd name="connsiteX74" fmla="*/ 105243 w 169230"/>
              <a:gd name="connsiteY74" fmla="*/ 29861 h 186104"/>
              <a:gd name="connsiteX75" fmla="*/ 88193 w 169230"/>
              <a:gd name="connsiteY75" fmla="*/ 24183 h 18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69230" h="186104">
                <a:moveTo>
                  <a:pt x="88193" y="24183"/>
                </a:moveTo>
                <a:lnTo>
                  <a:pt x="82510" y="15666"/>
                </a:lnTo>
                <a:lnTo>
                  <a:pt x="81037" y="12828"/>
                </a:lnTo>
                <a:lnTo>
                  <a:pt x="75354" y="12828"/>
                </a:lnTo>
                <a:lnTo>
                  <a:pt x="52621" y="15666"/>
                </a:lnTo>
                <a:lnTo>
                  <a:pt x="41255" y="11356"/>
                </a:lnTo>
                <a:lnTo>
                  <a:pt x="29889" y="5783"/>
                </a:lnTo>
                <a:lnTo>
                  <a:pt x="18523" y="0"/>
                </a:lnTo>
                <a:lnTo>
                  <a:pt x="11366" y="8622"/>
                </a:lnTo>
                <a:lnTo>
                  <a:pt x="8525" y="24183"/>
                </a:lnTo>
                <a:lnTo>
                  <a:pt x="5683" y="41216"/>
                </a:lnTo>
                <a:lnTo>
                  <a:pt x="0" y="52572"/>
                </a:lnTo>
                <a:lnTo>
                  <a:pt x="0" y="58250"/>
                </a:lnTo>
                <a:lnTo>
                  <a:pt x="1368" y="66766"/>
                </a:lnTo>
                <a:lnTo>
                  <a:pt x="4210" y="72444"/>
                </a:lnTo>
                <a:lnTo>
                  <a:pt x="7156" y="75283"/>
                </a:lnTo>
                <a:lnTo>
                  <a:pt x="8525" y="78122"/>
                </a:lnTo>
                <a:lnTo>
                  <a:pt x="12840" y="79594"/>
                </a:lnTo>
                <a:lnTo>
                  <a:pt x="18523" y="80961"/>
                </a:lnTo>
                <a:lnTo>
                  <a:pt x="22732" y="82433"/>
                </a:lnTo>
                <a:lnTo>
                  <a:pt x="28416" y="85272"/>
                </a:lnTo>
                <a:lnTo>
                  <a:pt x="29889" y="89478"/>
                </a:lnTo>
                <a:lnTo>
                  <a:pt x="35572" y="98099"/>
                </a:lnTo>
                <a:lnTo>
                  <a:pt x="46938" y="85272"/>
                </a:lnTo>
                <a:lnTo>
                  <a:pt x="46938" y="78122"/>
                </a:lnTo>
                <a:lnTo>
                  <a:pt x="44097" y="76755"/>
                </a:lnTo>
                <a:lnTo>
                  <a:pt x="34099" y="69605"/>
                </a:lnTo>
                <a:lnTo>
                  <a:pt x="29889" y="56883"/>
                </a:lnTo>
                <a:lnTo>
                  <a:pt x="39782" y="62561"/>
                </a:lnTo>
                <a:lnTo>
                  <a:pt x="58305" y="78122"/>
                </a:lnTo>
                <a:lnTo>
                  <a:pt x="61146" y="86639"/>
                </a:lnTo>
                <a:lnTo>
                  <a:pt x="76827" y="102305"/>
                </a:lnTo>
                <a:lnTo>
                  <a:pt x="91035" y="110822"/>
                </a:lnTo>
                <a:lnTo>
                  <a:pt x="96718" y="113660"/>
                </a:lnTo>
                <a:lnTo>
                  <a:pt x="103770" y="120810"/>
                </a:lnTo>
                <a:lnTo>
                  <a:pt x="106611" y="125016"/>
                </a:lnTo>
                <a:lnTo>
                  <a:pt x="112294" y="130694"/>
                </a:lnTo>
                <a:lnTo>
                  <a:pt x="112294" y="133533"/>
                </a:lnTo>
                <a:lnTo>
                  <a:pt x="113768" y="139210"/>
                </a:lnTo>
                <a:lnTo>
                  <a:pt x="112294" y="143521"/>
                </a:lnTo>
                <a:lnTo>
                  <a:pt x="106611" y="152038"/>
                </a:lnTo>
                <a:lnTo>
                  <a:pt x="105243" y="156349"/>
                </a:lnTo>
                <a:lnTo>
                  <a:pt x="112294" y="164760"/>
                </a:lnTo>
                <a:lnTo>
                  <a:pt x="126607" y="169071"/>
                </a:lnTo>
                <a:lnTo>
                  <a:pt x="127975" y="164760"/>
                </a:lnTo>
                <a:lnTo>
                  <a:pt x="126607" y="160555"/>
                </a:lnTo>
                <a:lnTo>
                  <a:pt x="123766" y="157716"/>
                </a:lnTo>
                <a:lnTo>
                  <a:pt x="120819" y="156349"/>
                </a:lnTo>
                <a:lnTo>
                  <a:pt x="117977" y="149199"/>
                </a:lnTo>
                <a:lnTo>
                  <a:pt x="122292" y="147727"/>
                </a:lnTo>
                <a:lnTo>
                  <a:pt x="125134" y="147727"/>
                </a:lnTo>
                <a:lnTo>
                  <a:pt x="133658" y="156349"/>
                </a:lnTo>
                <a:lnTo>
                  <a:pt x="145025" y="181899"/>
                </a:lnTo>
                <a:lnTo>
                  <a:pt x="146498" y="186105"/>
                </a:lnTo>
                <a:lnTo>
                  <a:pt x="150708" y="152038"/>
                </a:lnTo>
                <a:lnTo>
                  <a:pt x="156391" y="139210"/>
                </a:lnTo>
                <a:lnTo>
                  <a:pt x="159232" y="136372"/>
                </a:lnTo>
                <a:lnTo>
                  <a:pt x="157864" y="133533"/>
                </a:lnTo>
                <a:lnTo>
                  <a:pt x="150708" y="127855"/>
                </a:lnTo>
                <a:lnTo>
                  <a:pt x="147866" y="127855"/>
                </a:lnTo>
                <a:lnTo>
                  <a:pt x="149340" y="103777"/>
                </a:lnTo>
                <a:lnTo>
                  <a:pt x="155023" y="102305"/>
                </a:lnTo>
                <a:lnTo>
                  <a:pt x="153549" y="99466"/>
                </a:lnTo>
                <a:lnTo>
                  <a:pt x="153549" y="95260"/>
                </a:lnTo>
                <a:lnTo>
                  <a:pt x="155023" y="95260"/>
                </a:lnTo>
                <a:lnTo>
                  <a:pt x="160706" y="98099"/>
                </a:lnTo>
                <a:lnTo>
                  <a:pt x="164916" y="102305"/>
                </a:lnTo>
                <a:lnTo>
                  <a:pt x="169231" y="98099"/>
                </a:lnTo>
                <a:lnTo>
                  <a:pt x="153549" y="85272"/>
                </a:lnTo>
                <a:lnTo>
                  <a:pt x="139342" y="65399"/>
                </a:lnTo>
                <a:lnTo>
                  <a:pt x="132290" y="55411"/>
                </a:lnTo>
                <a:lnTo>
                  <a:pt x="125134" y="39850"/>
                </a:lnTo>
                <a:lnTo>
                  <a:pt x="117977" y="29861"/>
                </a:lnTo>
                <a:lnTo>
                  <a:pt x="117977" y="24183"/>
                </a:lnTo>
                <a:lnTo>
                  <a:pt x="105243" y="29861"/>
                </a:lnTo>
                <a:lnTo>
                  <a:pt x="88193"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54" name="Freihandform 276">
            <a:extLst>
              <a:ext uri="{FF2B5EF4-FFF2-40B4-BE49-F238E27FC236}">
                <a16:creationId xmlns:a16="http://schemas.microsoft.com/office/drawing/2014/main" id="{8539444C-939F-5003-CA2C-1CF1B073C0FE}"/>
              </a:ext>
            </a:extLst>
          </p:cNvPr>
          <p:cNvSpPr/>
          <p:nvPr/>
        </p:nvSpPr>
        <p:spPr>
          <a:xfrm>
            <a:off x="5179180" y="3472992"/>
            <a:ext cx="161524" cy="89097"/>
          </a:xfrm>
          <a:custGeom>
            <a:avLst/>
            <a:gdLst>
              <a:gd name="connsiteX0" fmla="*/ 61146 w 327094"/>
              <a:gd name="connsiteY0" fmla="*/ 24183 h 180426"/>
              <a:gd name="connsiteX1" fmla="*/ 41255 w 327094"/>
              <a:gd name="connsiteY1" fmla="*/ 39744 h 180426"/>
              <a:gd name="connsiteX2" fmla="*/ 24206 w 327094"/>
              <a:gd name="connsiteY2" fmla="*/ 52572 h 180426"/>
              <a:gd name="connsiteX3" fmla="*/ 14208 w 327094"/>
              <a:gd name="connsiteY3" fmla="*/ 56883 h 180426"/>
              <a:gd name="connsiteX4" fmla="*/ 12840 w 327094"/>
              <a:gd name="connsiteY4" fmla="*/ 59722 h 180426"/>
              <a:gd name="connsiteX5" fmla="*/ 9998 w 327094"/>
              <a:gd name="connsiteY5" fmla="*/ 68238 h 180426"/>
              <a:gd name="connsiteX6" fmla="*/ 7157 w 327094"/>
              <a:gd name="connsiteY6" fmla="*/ 85272 h 180426"/>
              <a:gd name="connsiteX7" fmla="*/ 0 w 327094"/>
              <a:gd name="connsiteY7" fmla="*/ 95155 h 180426"/>
              <a:gd name="connsiteX8" fmla="*/ 8525 w 327094"/>
              <a:gd name="connsiteY8" fmla="*/ 97994 h 180426"/>
              <a:gd name="connsiteX9" fmla="*/ 19891 w 327094"/>
              <a:gd name="connsiteY9" fmla="*/ 107983 h 180426"/>
              <a:gd name="connsiteX10" fmla="*/ 31257 w 327094"/>
              <a:gd name="connsiteY10" fmla="*/ 117971 h 180426"/>
              <a:gd name="connsiteX11" fmla="*/ 32731 w 327094"/>
              <a:gd name="connsiteY11" fmla="*/ 119338 h 180426"/>
              <a:gd name="connsiteX12" fmla="*/ 41255 w 327094"/>
              <a:gd name="connsiteY12" fmla="*/ 122177 h 180426"/>
              <a:gd name="connsiteX13" fmla="*/ 41255 w 327094"/>
              <a:gd name="connsiteY13" fmla="*/ 127855 h 180426"/>
              <a:gd name="connsiteX14" fmla="*/ 48412 w 327094"/>
              <a:gd name="connsiteY14" fmla="*/ 127855 h 180426"/>
              <a:gd name="connsiteX15" fmla="*/ 65461 w 327094"/>
              <a:gd name="connsiteY15" fmla="*/ 125016 h 180426"/>
              <a:gd name="connsiteX16" fmla="*/ 66829 w 327094"/>
              <a:gd name="connsiteY16" fmla="*/ 127855 h 180426"/>
              <a:gd name="connsiteX17" fmla="*/ 73986 w 327094"/>
              <a:gd name="connsiteY17" fmla="*/ 126383 h 180426"/>
              <a:gd name="connsiteX18" fmla="*/ 82510 w 327094"/>
              <a:gd name="connsiteY18" fmla="*/ 130694 h 180426"/>
              <a:gd name="connsiteX19" fmla="*/ 75354 w 327094"/>
              <a:gd name="connsiteY19" fmla="*/ 153405 h 180426"/>
              <a:gd name="connsiteX20" fmla="*/ 73986 w 327094"/>
              <a:gd name="connsiteY20" fmla="*/ 154877 h 180426"/>
              <a:gd name="connsiteX21" fmla="*/ 79669 w 327094"/>
              <a:gd name="connsiteY21" fmla="*/ 159083 h 180426"/>
              <a:gd name="connsiteX22" fmla="*/ 83879 w 327094"/>
              <a:gd name="connsiteY22" fmla="*/ 154877 h 180426"/>
              <a:gd name="connsiteX23" fmla="*/ 86720 w 327094"/>
              <a:gd name="connsiteY23" fmla="*/ 156244 h 180426"/>
              <a:gd name="connsiteX24" fmla="*/ 86720 w 327094"/>
              <a:gd name="connsiteY24" fmla="*/ 159083 h 180426"/>
              <a:gd name="connsiteX25" fmla="*/ 87562 w 327094"/>
              <a:gd name="connsiteY25" fmla="*/ 159924 h 180426"/>
              <a:gd name="connsiteX26" fmla="*/ 92403 w 327094"/>
              <a:gd name="connsiteY26" fmla="*/ 156244 h 180426"/>
              <a:gd name="connsiteX27" fmla="*/ 95350 w 327094"/>
              <a:gd name="connsiteY27" fmla="*/ 156244 h 180426"/>
              <a:gd name="connsiteX28" fmla="*/ 93877 w 327094"/>
              <a:gd name="connsiteY28" fmla="*/ 159083 h 180426"/>
              <a:gd name="connsiteX29" fmla="*/ 89562 w 327094"/>
              <a:gd name="connsiteY29" fmla="*/ 163393 h 180426"/>
              <a:gd name="connsiteX30" fmla="*/ 95350 w 327094"/>
              <a:gd name="connsiteY30" fmla="*/ 173382 h 180426"/>
              <a:gd name="connsiteX31" fmla="*/ 96087 w 327094"/>
              <a:gd name="connsiteY31" fmla="*/ 174434 h 180426"/>
              <a:gd name="connsiteX32" fmla="*/ 99560 w 327094"/>
              <a:gd name="connsiteY32" fmla="*/ 179060 h 180426"/>
              <a:gd name="connsiteX33" fmla="*/ 110926 w 327094"/>
              <a:gd name="connsiteY33" fmla="*/ 180427 h 180426"/>
              <a:gd name="connsiteX34" fmla="*/ 120924 w 327094"/>
              <a:gd name="connsiteY34" fmla="*/ 166232 h 180426"/>
              <a:gd name="connsiteX35" fmla="*/ 130817 w 327094"/>
              <a:gd name="connsiteY35" fmla="*/ 163393 h 180426"/>
              <a:gd name="connsiteX36" fmla="*/ 132290 w 327094"/>
              <a:gd name="connsiteY36" fmla="*/ 159083 h 180426"/>
              <a:gd name="connsiteX37" fmla="*/ 130817 w 327094"/>
              <a:gd name="connsiteY37" fmla="*/ 137844 h 180426"/>
              <a:gd name="connsiteX38" fmla="*/ 140815 w 327094"/>
              <a:gd name="connsiteY38" fmla="*/ 133533 h 180426"/>
              <a:gd name="connsiteX39" fmla="*/ 156391 w 327094"/>
              <a:gd name="connsiteY39" fmla="*/ 132166 h 180426"/>
              <a:gd name="connsiteX40" fmla="*/ 167862 w 327094"/>
              <a:gd name="connsiteY40" fmla="*/ 117971 h 180426"/>
              <a:gd name="connsiteX41" fmla="*/ 184912 w 327094"/>
              <a:gd name="connsiteY41" fmla="*/ 130694 h 180426"/>
              <a:gd name="connsiteX42" fmla="*/ 190595 w 327094"/>
              <a:gd name="connsiteY42" fmla="*/ 120810 h 180426"/>
              <a:gd name="connsiteX43" fmla="*/ 197646 w 327094"/>
              <a:gd name="connsiteY43" fmla="*/ 116499 h 180426"/>
              <a:gd name="connsiteX44" fmla="*/ 201961 w 327094"/>
              <a:gd name="connsiteY44" fmla="*/ 113660 h 180426"/>
              <a:gd name="connsiteX45" fmla="*/ 213327 w 327094"/>
              <a:gd name="connsiteY45" fmla="*/ 102305 h 180426"/>
              <a:gd name="connsiteX46" fmla="*/ 217537 w 327094"/>
              <a:gd name="connsiteY46" fmla="*/ 96627 h 180426"/>
              <a:gd name="connsiteX47" fmla="*/ 223220 w 327094"/>
              <a:gd name="connsiteY47" fmla="*/ 88110 h 180426"/>
              <a:gd name="connsiteX48" fmla="*/ 244585 w 327094"/>
              <a:gd name="connsiteY48" fmla="*/ 79594 h 180426"/>
              <a:gd name="connsiteX49" fmla="*/ 255951 w 327094"/>
              <a:gd name="connsiteY49" fmla="*/ 83800 h 180426"/>
              <a:gd name="connsiteX50" fmla="*/ 290049 w 327094"/>
              <a:gd name="connsiteY50" fmla="*/ 73916 h 180426"/>
              <a:gd name="connsiteX51" fmla="*/ 302889 w 327094"/>
              <a:gd name="connsiteY51" fmla="*/ 68238 h 180426"/>
              <a:gd name="connsiteX52" fmla="*/ 305731 w 327094"/>
              <a:gd name="connsiteY52" fmla="*/ 65399 h 180426"/>
              <a:gd name="connsiteX53" fmla="*/ 327095 w 327094"/>
              <a:gd name="connsiteY53" fmla="*/ 61089 h 180426"/>
              <a:gd name="connsiteX54" fmla="*/ 325622 w 327094"/>
              <a:gd name="connsiteY54" fmla="*/ 59722 h 180426"/>
              <a:gd name="connsiteX55" fmla="*/ 322780 w 327094"/>
              <a:gd name="connsiteY55" fmla="*/ 58250 h 180426"/>
              <a:gd name="connsiteX56" fmla="*/ 319938 w 327094"/>
              <a:gd name="connsiteY56" fmla="*/ 54044 h 180426"/>
              <a:gd name="connsiteX57" fmla="*/ 319938 w 327094"/>
              <a:gd name="connsiteY57" fmla="*/ 51205 h 180426"/>
              <a:gd name="connsiteX58" fmla="*/ 317097 w 327094"/>
              <a:gd name="connsiteY58" fmla="*/ 46894 h 180426"/>
              <a:gd name="connsiteX59" fmla="*/ 314255 w 327094"/>
              <a:gd name="connsiteY59" fmla="*/ 44055 h 180426"/>
              <a:gd name="connsiteX60" fmla="*/ 307204 w 327094"/>
              <a:gd name="connsiteY60" fmla="*/ 41216 h 180426"/>
              <a:gd name="connsiteX61" fmla="*/ 301521 w 327094"/>
              <a:gd name="connsiteY61" fmla="*/ 36905 h 180426"/>
              <a:gd name="connsiteX62" fmla="*/ 294364 w 327094"/>
              <a:gd name="connsiteY62" fmla="*/ 42583 h 180426"/>
              <a:gd name="connsiteX63" fmla="*/ 290049 w 327094"/>
              <a:gd name="connsiteY63" fmla="*/ 46894 h 180426"/>
              <a:gd name="connsiteX64" fmla="*/ 281525 w 327094"/>
              <a:gd name="connsiteY64" fmla="*/ 38377 h 180426"/>
              <a:gd name="connsiteX65" fmla="*/ 275842 w 327094"/>
              <a:gd name="connsiteY65" fmla="*/ 28389 h 180426"/>
              <a:gd name="connsiteX66" fmla="*/ 278683 w 327094"/>
              <a:gd name="connsiteY66" fmla="*/ 28389 h 180426"/>
              <a:gd name="connsiteX67" fmla="*/ 285840 w 327094"/>
              <a:gd name="connsiteY67" fmla="*/ 28389 h 180426"/>
              <a:gd name="connsiteX68" fmla="*/ 291523 w 327094"/>
              <a:gd name="connsiteY68" fmla="*/ 29861 h 180426"/>
              <a:gd name="connsiteX69" fmla="*/ 285840 w 327094"/>
              <a:gd name="connsiteY69" fmla="*/ 22711 h 180426"/>
              <a:gd name="connsiteX70" fmla="*/ 281525 w 327094"/>
              <a:gd name="connsiteY70" fmla="*/ 18505 h 180426"/>
              <a:gd name="connsiteX71" fmla="*/ 275842 w 327094"/>
              <a:gd name="connsiteY71" fmla="*/ 12828 h 180426"/>
              <a:gd name="connsiteX72" fmla="*/ 246058 w 327094"/>
              <a:gd name="connsiteY72" fmla="*/ 4311 h 180426"/>
              <a:gd name="connsiteX73" fmla="*/ 240375 w 327094"/>
              <a:gd name="connsiteY73" fmla="*/ 1472 h 180426"/>
              <a:gd name="connsiteX74" fmla="*/ 236060 w 327094"/>
              <a:gd name="connsiteY74" fmla="*/ 1472 h 180426"/>
              <a:gd name="connsiteX75" fmla="*/ 233218 w 327094"/>
              <a:gd name="connsiteY75" fmla="*/ 4311 h 180426"/>
              <a:gd name="connsiteX76" fmla="*/ 229009 w 327094"/>
              <a:gd name="connsiteY76" fmla="*/ 5678 h 180426"/>
              <a:gd name="connsiteX77" fmla="*/ 224694 w 327094"/>
              <a:gd name="connsiteY77" fmla="*/ 7150 h 180426"/>
              <a:gd name="connsiteX78" fmla="*/ 216169 w 327094"/>
              <a:gd name="connsiteY78" fmla="*/ 7150 h 180426"/>
              <a:gd name="connsiteX79" fmla="*/ 211854 w 327094"/>
              <a:gd name="connsiteY79" fmla="*/ 7150 h 180426"/>
              <a:gd name="connsiteX80" fmla="*/ 209012 w 327094"/>
              <a:gd name="connsiteY80" fmla="*/ 7150 h 180426"/>
              <a:gd name="connsiteX81" fmla="*/ 203329 w 327094"/>
              <a:gd name="connsiteY81" fmla="*/ 4311 h 180426"/>
              <a:gd name="connsiteX82" fmla="*/ 200488 w 327094"/>
              <a:gd name="connsiteY82" fmla="*/ 1472 h 180426"/>
              <a:gd name="connsiteX83" fmla="*/ 197646 w 327094"/>
              <a:gd name="connsiteY83" fmla="*/ 1472 h 180426"/>
              <a:gd name="connsiteX84" fmla="*/ 193437 w 327094"/>
              <a:gd name="connsiteY84" fmla="*/ 0 h 180426"/>
              <a:gd name="connsiteX85" fmla="*/ 186280 w 327094"/>
              <a:gd name="connsiteY85" fmla="*/ 0 h 180426"/>
              <a:gd name="connsiteX86" fmla="*/ 184912 w 327094"/>
              <a:gd name="connsiteY86" fmla="*/ 7150 h 180426"/>
              <a:gd name="connsiteX87" fmla="*/ 164916 w 327094"/>
              <a:gd name="connsiteY87" fmla="*/ 14194 h 180426"/>
              <a:gd name="connsiteX88" fmla="*/ 140815 w 327094"/>
              <a:gd name="connsiteY88" fmla="*/ 14194 h 180426"/>
              <a:gd name="connsiteX89" fmla="*/ 109558 w 327094"/>
              <a:gd name="connsiteY89" fmla="*/ 14194 h 180426"/>
              <a:gd name="connsiteX90" fmla="*/ 106716 w 327094"/>
              <a:gd name="connsiteY90" fmla="*/ 12828 h 180426"/>
              <a:gd name="connsiteX91" fmla="*/ 95350 w 327094"/>
              <a:gd name="connsiteY91" fmla="*/ 5678 h 180426"/>
              <a:gd name="connsiteX92" fmla="*/ 91035 w 327094"/>
              <a:gd name="connsiteY92" fmla="*/ 7150 h 180426"/>
              <a:gd name="connsiteX93" fmla="*/ 86720 w 327094"/>
              <a:gd name="connsiteY93" fmla="*/ 8517 h 180426"/>
              <a:gd name="connsiteX94" fmla="*/ 78195 w 327094"/>
              <a:gd name="connsiteY94" fmla="*/ 14194 h 180426"/>
              <a:gd name="connsiteX95" fmla="*/ 72512 w 327094"/>
              <a:gd name="connsiteY95" fmla="*/ 19872 h 180426"/>
              <a:gd name="connsiteX96" fmla="*/ 68303 w 327094"/>
              <a:gd name="connsiteY96" fmla="*/ 17033 h 180426"/>
              <a:gd name="connsiteX97" fmla="*/ 62620 w 327094"/>
              <a:gd name="connsiteY97" fmla="*/ 19872 h 180426"/>
              <a:gd name="connsiteX98" fmla="*/ 61146 w 327094"/>
              <a:gd name="connsiteY98" fmla="*/ 24183 h 180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327094" h="180426">
                <a:moveTo>
                  <a:pt x="61146" y="24183"/>
                </a:moveTo>
                <a:lnTo>
                  <a:pt x="41255" y="39744"/>
                </a:lnTo>
                <a:lnTo>
                  <a:pt x="24206" y="52572"/>
                </a:lnTo>
                <a:lnTo>
                  <a:pt x="14208" y="56883"/>
                </a:lnTo>
                <a:lnTo>
                  <a:pt x="12840" y="59722"/>
                </a:lnTo>
                <a:lnTo>
                  <a:pt x="9998" y="68238"/>
                </a:lnTo>
                <a:lnTo>
                  <a:pt x="7157" y="85272"/>
                </a:lnTo>
                <a:lnTo>
                  <a:pt x="0" y="95155"/>
                </a:lnTo>
                <a:lnTo>
                  <a:pt x="8525" y="97994"/>
                </a:lnTo>
                <a:lnTo>
                  <a:pt x="19891" y="107983"/>
                </a:lnTo>
                <a:lnTo>
                  <a:pt x="31257" y="117971"/>
                </a:lnTo>
                <a:lnTo>
                  <a:pt x="32731" y="119338"/>
                </a:lnTo>
                <a:lnTo>
                  <a:pt x="41255" y="122177"/>
                </a:lnTo>
                <a:lnTo>
                  <a:pt x="41255" y="127855"/>
                </a:lnTo>
                <a:lnTo>
                  <a:pt x="48412" y="127855"/>
                </a:lnTo>
                <a:lnTo>
                  <a:pt x="65461" y="125016"/>
                </a:lnTo>
                <a:lnTo>
                  <a:pt x="66829" y="127855"/>
                </a:lnTo>
                <a:lnTo>
                  <a:pt x="73986" y="126383"/>
                </a:lnTo>
                <a:lnTo>
                  <a:pt x="82510" y="130694"/>
                </a:lnTo>
                <a:lnTo>
                  <a:pt x="75354" y="153405"/>
                </a:lnTo>
                <a:lnTo>
                  <a:pt x="73986" y="154877"/>
                </a:lnTo>
                <a:lnTo>
                  <a:pt x="79669" y="159083"/>
                </a:lnTo>
                <a:lnTo>
                  <a:pt x="83879" y="154877"/>
                </a:lnTo>
                <a:lnTo>
                  <a:pt x="86720" y="156244"/>
                </a:lnTo>
                <a:lnTo>
                  <a:pt x="86720" y="159083"/>
                </a:lnTo>
                <a:lnTo>
                  <a:pt x="87562" y="159924"/>
                </a:lnTo>
                <a:lnTo>
                  <a:pt x="92403" y="156244"/>
                </a:lnTo>
                <a:lnTo>
                  <a:pt x="95350" y="156244"/>
                </a:lnTo>
                <a:lnTo>
                  <a:pt x="93877" y="159083"/>
                </a:lnTo>
                <a:lnTo>
                  <a:pt x="89562" y="163393"/>
                </a:lnTo>
                <a:lnTo>
                  <a:pt x="95350" y="173382"/>
                </a:lnTo>
                <a:lnTo>
                  <a:pt x="96087" y="174434"/>
                </a:lnTo>
                <a:lnTo>
                  <a:pt x="99560" y="179060"/>
                </a:lnTo>
                <a:lnTo>
                  <a:pt x="110926" y="180427"/>
                </a:lnTo>
                <a:lnTo>
                  <a:pt x="120924" y="166232"/>
                </a:lnTo>
                <a:lnTo>
                  <a:pt x="130817" y="163393"/>
                </a:lnTo>
                <a:lnTo>
                  <a:pt x="132290" y="159083"/>
                </a:lnTo>
                <a:lnTo>
                  <a:pt x="130817" y="137844"/>
                </a:lnTo>
                <a:lnTo>
                  <a:pt x="140815" y="133533"/>
                </a:lnTo>
                <a:lnTo>
                  <a:pt x="156391" y="132166"/>
                </a:lnTo>
                <a:lnTo>
                  <a:pt x="167862" y="117971"/>
                </a:lnTo>
                <a:lnTo>
                  <a:pt x="184912" y="130694"/>
                </a:lnTo>
                <a:lnTo>
                  <a:pt x="190595" y="120810"/>
                </a:lnTo>
                <a:lnTo>
                  <a:pt x="197646" y="116499"/>
                </a:lnTo>
                <a:lnTo>
                  <a:pt x="201961" y="113660"/>
                </a:lnTo>
                <a:lnTo>
                  <a:pt x="213327" y="102305"/>
                </a:lnTo>
                <a:lnTo>
                  <a:pt x="217537" y="96627"/>
                </a:lnTo>
                <a:lnTo>
                  <a:pt x="223220" y="88110"/>
                </a:lnTo>
                <a:lnTo>
                  <a:pt x="244585" y="79594"/>
                </a:lnTo>
                <a:lnTo>
                  <a:pt x="255951" y="83800"/>
                </a:lnTo>
                <a:lnTo>
                  <a:pt x="290049" y="73916"/>
                </a:lnTo>
                <a:lnTo>
                  <a:pt x="302889" y="68238"/>
                </a:lnTo>
                <a:lnTo>
                  <a:pt x="305731" y="65399"/>
                </a:lnTo>
                <a:lnTo>
                  <a:pt x="327095" y="61089"/>
                </a:lnTo>
                <a:lnTo>
                  <a:pt x="325622" y="59722"/>
                </a:lnTo>
                <a:lnTo>
                  <a:pt x="322780" y="58250"/>
                </a:lnTo>
                <a:lnTo>
                  <a:pt x="319938" y="54044"/>
                </a:lnTo>
                <a:lnTo>
                  <a:pt x="319938" y="51205"/>
                </a:lnTo>
                <a:lnTo>
                  <a:pt x="317097" y="46894"/>
                </a:lnTo>
                <a:lnTo>
                  <a:pt x="314255" y="44055"/>
                </a:lnTo>
                <a:lnTo>
                  <a:pt x="307204" y="41216"/>
                </a:lnTo>
                <a:lnTo>
                  <a:pt x="301521" y="36905"/>
                </a:lnTo>
                <a:lnTo>
                  <a:pt x="294364" y="42583"/>
                </a:lnTo>
                <a:lnTo>
                  <a:pt x="290049" y="46894"/>
                </a:lnTo>
                <a:lnTo>
                  <a:pt x="281525" y="38377"/>
                </a:lnTo>
                <a:lnTo>
                  <a:pt x="275842" y="28389"/>
                </a:lnTo>
                <a:lnTo>
                  <a:pt x="278683" y="28389"/>
                </a:lnTo>
                <a:lnTo>
                  <a:pt x="285840" y="28389"/>
                </a:lnTo>
                <a:lnTo>
                  <a:pt x="291523" y="29861"/>
                </a:lnTo>
                <a:lnTo>
                  <a:pt x="285840" y="22711"/>
                </a:lnTo>
                <a:lnTo>
                  <a:pt x="281525" y="18505"/>
                </a:lnTo>
                <a:lnTo>
                  <a:pt x="275842" y="12828"/>
                </a:lnTo>
                <a:lnTo>
                  <a:pt x="246058" y="4311"/>
                </a:lnTo>
                <a:lnTo>
                  <a:pt x="240375" y="1472"/>
                </a:lnTo>
                <a:lnTo>
                  <a:pt x="236060" y="1472"/>
                </a:lnTo>
                <a:lnTo>
                  <a:pt x="233218" y="4311"/>
                </a:lnTo>
                <a:lnTo>
                  <a:pt x="229009" y="5678"/>
                </a:lnTo>
                <a:lnTo>
                  <a:pt x="224694" y="7150"/>
                </a:lnTo>
                <a:lnTo>
                  <a:pt x="216169" y="7150"/>
                </a:lnTo>
                <a:lnTo>
                  <a:pt x="211854" y="7150"/>
                </a:lnTo>
                <a:lnTo>
                  <a:pt x="209012" y="7150"/>
                </a:lnTo>
                <a:lnTo>
                  <a:pt x="203329" y="4311"/>
                </a:lnTo>
                <a:lnTo>
                  <a:pt x="200488" y="1472"/>
                </a:lnTo>
                <a:lnTo>
                  <a:pt x="197646" y="1472"/>
                </a:lnTo>
                <a:lnTo>
                  <a:pt x="193437" y="0"/>
                </a:lnTo>
                <a:lnTo>
                  <a:pt x="186280" y="0"/>
                </a:lnTo>
                <a:lnTo>
                  <a:pt x="184912" y="7150"/>
                </a:lnTo>
                <a:lnTo>
                  <a:pt x="164916" y="14194"/>
                </a:lnTo>
                <a:lnTo>
                  <a:pt x="140815" y="14194"/>
                </a:lnTo>
                <a:lnTo>
                  <a:pt x="109558" y="14194"/>
                </a:lnTo>
                <a:lnTo>
                  <a:pt x="106716" y="12828"/>
                </a:lnTo>
                <a:lnTo>
                  <a:pt x="95350" y="5678"/>
                </a:lnTo>
                <a:lnTo>
                  <a:pt x="91035" y="7150"/>
                </a:lnTo>
                <a:lnTo>
                  <a:pt x="86720" y="8517"/>
                </a:lnTo>
                <a:lnTo>
                  <a:pt x="78195" y="14194"/>
                </a:lnTo>
                <a:lnTo>
                  <a:pt x="72512" y="19872"/>
                </a:lnTo>
                <a:lnTo>
                  <a:pt x="68303" y="17033"/>
                </a:lnTo>
                <a:lnTo>
                  <a:pt x="62620" y="19872"/>
                </a:lnTo>
                <a:lnTo>
                  <a:pt x="61146"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55" name="Freihandform 278">
            <a:extLst>
              <a:ext uri="{FF2B5EF4-FFF2-40B4-BE49-F238E27FC236}">
                <a16:creationId xmlns:a16="http://schemas.microsoft.com/office/drawing/2014/main" id="{244813C3-0B8A-7681-F89E-9036C6AEDC50}"/>
              </a:ext>
            </a:extLst>
          </p:cNvPr>
          <p:cNvSpPr/>
          <p:nvPr/>
        </p:nvSpPr>
        <p:spPr>
          <a:xfrm>
            <a:off x="4600575" y="2987186"/>
            <a:ext cx="681802" cy="536663"/>
          </a:xfrm>
          <a:custGeom>
            <a:avLst/>
            <a:gdLst>
              <a:gd name="connsiteX0" fmla="*/ 112294 w 1380681"/>
              <a:gd name="connsiteY0" fmla="*/ 1472 h 1086766"/>
              <a:gd name="connsiteX1" fmla="*/ 69671 w 1380681"/>
              <a:gd name="connsiteY1" fmla="*/ 5783 h 1086766"/>
              <a:gd name="connsiteX2" fmla="*/ 32731 w 1380681"/>
              <a:gd name="connsiteY2" fmla="*/ 8622 h 1086766"/>
              <a:gd name="connsiteX3" fmla="*/ 18523 w 1380681"/>
              <a:gd name="connsiteY3" fmla="*/ 9989 h 1086766"/>
              <a:gd name="connsiteX4" fmla="*/ 1368 w 1380681"/>
              <a:gd name="connsiteY4" fmla="*/ 11356 h 1086766"/>
              <a:gd name="connsiteX5" fmla="*/ 0 w 1380681"/>
              <a:gd name="connsiteY5" fmla="*/ 15666 h 1086766"/>
              <a:gd name="connsiteX6" fmla="*/ 0 w 1380681"/>
              <a:gd name="connsiteY6" fmla="*/ 22816 h 1086766"/>
              <a:gd name="connsiteX7" fmla="*/ 1368 w 1380681"/>
              <a:gd name="connsiteY7" fmla="*/ 27022 h 1086766"/>
              <a:gd name="connsiteX8" fmla="*/ 4315 w 1380681"/>
              <a:gd name="connsiteY8" fmla="*/ 29861 h 1086766"/>
              <a:gd name="connsiteX9" fmla="*/ 4315 w 1380681"/>
              <a:gd name="connsiteY9" fmla="*/ 34172 h 1086766"/>
              <a:gd name="connsiteX10" fmla="*/ 4315 w 1380681"/>
              <a:gd name="connsiteY10" fmla="*/ 38377 h 1086766"/>
              <a:gd name="connsiteX11" fmla="*/ 2842 w 1380681"/>
              <a:gd name="connsiteY11" fmla="*/ 41216 h 1086766"/>
              <a:gd name="connsiteX12" fmla="*/ 4315 w 1380681"/>
              <a:gd name="connsiteY12" fmla="*/ 66766 h 1086766"/>
              <a:gd name="connsiteX13" fmla="*/ 11366 w 1380681"/>
              <a:gd name="connsiteY13" fmla="*/ 90949 h 1086766"/>
              <a:gd name="connsiteX14" fmla="*/ 17049 w 1380681"/>
              <a:gd name="connsiteY14" fmla="*/ 115132 h 1086766"/>
              <a:gd name="connsiteX15" fmla="*/ 15681 w 1380681"/>
              <a:gd name="connsiteY15" fmla="*/ 119338 h 1086766"/>
              <a:gd name="connsiteX16" fmla="*/ 14208 w 1380681"/>
              <a:gd name="connsiteY16" fmla="*/ 123649 h 1086766"/>
              <a:gd name="connsiteX17" fmla="*/ 14208 w 1380681"/>
              <a:gd name="connsiteY17" fmla="*/ 133638 h 1086766"/>
              <a:gd name="connsiteX18" fmla="*/ 15681 w 1380681"/>
              <a:gd name="connsiteY18" fmla="*/ 136477 h 1086766"/>
              <a:gd name="connsiteX19" fmla="*/ 18523 w 1380681"/>
              <a:gd name="connsiteY19" fmla="*/ 140682 h 1086766"/>
              <a:gd name="connsiteX20" fmla="*/ 18523 w 1380681"/>
              <a:gd name="connsiteY20" fmla="*/ 144993 h 1086766"/>
              <a:gd name="connsiteX21" fmla="*/ 18523 w 1380681"/>
              <a:gd name="connsiteY21" fmla="*/ 149199 h 1086766"/>
              <a:gd name="connsiteX22" fmla="*/ 15681 w 1380681"/>
              <a:gd name="connsiteY22" fmla="*/ 156349 h 1086766"/>
              <a:gd name="connsiteX23" fmla="*/ 14208 w 1380681"/>
              <a:gd name="connsiteY23" fmla="*/ 176221 h 1086766"/>
              <a:gd name="connsiteX24" fmla="*/ 15681 w 1380681"/>
              <a:gd name="connsiteY24" fmla="*/ 180427 h 1086766"/>
              <a:gd name="connsiteX25" fmla="*/ 19891 w 1380681"/>
              <a:gd name="connsiteY25" fmla="*/ 186105 h 1086766"/>
              <a:gd name="connsiteX26" fmla="*/ 27047 w 1380681"/>
              <a:gd name="connsiteY26" fmla="*/ 190415 h 1086766"/>
              <a:gd name="connsiteX27" fmla="*/ 32731 w 1380681"/>
              <a:gd name="connsiteY27" fmla="*/ 197460 h 1086766"/>
              <a:gd name="connsiteX28" fmla="*/ 36940 w 1380681"/>
              <a:gd name="connsiteY28" fmla="*/ 197460 h 1086766"/>
              <a:gd name="connsiteX29" fmla="*/ 42623 w 1380681"/>
              <a:gd name="connsiteY29" fmla="*/ 198932 h 1086766"/>
              <a:gd name="connsiteX30" fmla="*/ 62514 w 1380681"/>
              <a:gd name="connsiteY30" fmla="*/ 228688 h 1086766"/>
              <a:gd name="connsiteX31" fmla="*/ 71039 w 1380681"/>
              <a:gd name="connsiteY31" fmla="*/ 244354 h 1086766"/>
              <a:gd name="connsiteX32" fmla="*/ 72512 w 1380681"/>
              <a:gd name="connsiteY32" fmla="*/ 250032 h 1086766"/>
              <a:gd name="connsiteX33" fmla="*/ 59673 w 1380681"/>
              <a:gd name="connsiteY33" fmla="*/ 279893 h 1086766"/>
              <a:gd name="connsiteX34" fmla="*/ 58305 w 1380681"/>
              <a:gd name="connsiteY34" fmla="*/ 282732 h 1086766"/>
              <a:gd name="connsiteX35" fmla="*/ 51148 w 1380681"/>
              <a:gd name="connsiteY35" fmla="*/ 285571 h 1086766"/>
              <a:gd name="connsiteX36" fmla="*/ 48307 w 1380681"/>
              <a:gd name="connsiteY36" fmla="*/ 291248 h 1086766"/>
              <a:gd name="connsiteX37" fmla="*/ 51148 w 1380681"/>
              <a:gd name="connsiteY37" fmla="*/ 292720 h 1086766"/>
              <a:gd name="connsiteX38" fmla="*/ 52621 w 1380681"/>
              <a:gd name="connsiteY38" fmla="*/ 295559 h 1086766"/>
              <a:gd name="connsiteX39" fmla="*/ 52621 w 1380681"/>
              <a:gd name="connsiteY39" fmla="*/ 299765 h 1086766"/>
              <a:gd name="connsiteX40" fmla="*/ 31257 w 1380681"/>
              <a:gd name="connsiteY40" fmla="*/ 296926 h 1086766"/>
              <a:gd name="connsiteX41" fmla="*/ 28416 w 1380681"/>
              <a:gd name="connsiteY41" fmla="*/ 295559 h 1086766"/>
              <a:gd name="connsiteX42" fmla="*/ 17049 w 1380681"/>
              <a:gd name="connsiteY42" fmla="*/ 302604 h 1086766"/>
              <a:gd name="connsiteX43" fmla="*/ 44097 w 1380681"/>
              <a:gd name="connsiteY43" fmla="*/ 333832 h 1086766"/>
              <a:gd name="connsiteX44" fmla="*/ 59673 w 1380681"/>
              <a:gd name="connsiteY44" fmla="*/ 348131 h 1086766"/>
              <a:gd name="connsiteX45" fmla="*/ 76722 w 1380681"/>
              <a:gd name="connsiteY45" fmla="*/ 352337 h 1086766"/>
              <a:gd name="connsiteX46" fmla="*/ 82405 w 1380681"/>
              <a:gd name="connsiteY46" fmla="*/ 358015 h 1086766"/>
              <a:gd name="connsiteX47" fmla="*/ 92403 w 1380681"/>
              <a:gd name="connsiteY47" fmla="*/ 365164 h 1086766"/>
              <a:gd name="connsiteX48" fmla="*/ 96718 w 1380681"/>
              <a:gd name="connsiteY48" fmla="*/ 369370 h 1086766"/>
              <a:gd name="connsiteX49" fmla="*/ 100928 w 1380681"/>
              <a:gd name="connsiteY49" fmla="*/ 376520 h 1086766"/>
              <a:gd name="connsiteX50" fmla="*/ 106611 w 1380681"/>
              <a:gd name="connsiteY50" fmla="*/ 382198 h 1086766"/>
              <a:gd name="connsiteX51" fmla="*/ 115136 w 1380681"/>
              <a:gd name="connsiteY51" fmla="*/ 386404 h 1086766"/>
              <a:gd name="connsiteX52" fmla="*/ 122292 w 1380681"/>
              <a:gd name="connsiteY52" fmla="*/ 396392 h 1086766"/>
              <a:gd name="connsiteX53" fmla="*/ 123660 w 1380681"/>
              <a:gd name="connsiteY53" fmla="*/ 399231 h 1086766"/>
              <a:gd name="connsiteX54" fmla="*/ 125134 w 1380681"/>
              <a:gd name="connsiteY54" fmla="*/ 403542 h 1086766"/>
              <a:gd name="connsiteX55" fmla="*/ 126502 w 1380681"/>
              <a:gd name="connsiteY55" fmla="*/ 416264 h 1086766"/>
              <a:gd name="connsiteX56" fmla="*/ 125134 w 1380681"/>
              <a:gd name="connsiteY56" fmla="*/ 434770 h 1086766"/>
              <a:gd name="connsiteX57" fmla="*/ 122292 w 1380681"/>
              <a:gd name="connsiteY57" fmla="*/ 438975 h 1086766"/>
              <a:gd name="connsiteX58" fmla="*/ 123660 w 1380681"/>
              <a:gd name="connsiteY58" fmla="*/ 438975 h 1086766"/>
              <a:gd name="connsiteX59" fmla="*/ 120819 w 1380681"/>
              <a:gd name="connsiteY59" fmla="*/ 447492 h 1086766"/>
              <a:gd name="connsiteX60" fmla="*/ 117977 w 1380681"/>
              <a:gd name="connsiteY60" fmla="*/ 450331 h 1086766"/>
              <a:gd name="connsiteX61" fmla="*/ 112294 w 1380681"/>
              <a:gd name="connsiteY61" fmla="*/ 464525 h 1086766"/>
              <a:gd name="connsiteX62" fmla="*/ 113768 w 1380681"/>
              <a:gd name="connsiteY62" fmla="*/ 477353 h 1086766"/>
              <a:gd name="connsiteX63" fmla="*/ 119451 w 1380681"/>
              <a:gd name="connsiteY63" fmla="*/ 475986 h 1086766"/>
              <a:gd name="connsiteX64" fmla="*/ 146498 w 1380681"/>
              <a:gd name="connsiteY64" fmla="*/ 505742 h 1086766"/>
              <a:gd name="connsiteX65" fmla="*/ 153549 w 1380681"/>
              <a:gd name="connsiteY65" fmla="*/ 511420 h 1086766"/>
              <a:gd name="connsiteX66" fmla="*/ 156391 w 1380681"/>
              <a:gd name="connsiteY66" fmla="*/ 512892 h 1086766"/>
              <a:gd name="connsiteX67" fmla="*/ 159233 w 1380681"/>
              <a:gd name="connsiteY67" fmla="*/ 515730 h 1086766"/>
              <a:gd name="connsiteX68" fmla="*/ 169231 w 1380681"/>
              <a:gd name="connsiteY68" fmla="*/ 527086 h 1086766"/>
              <a:gd name="connsiteX69" fmla="*/ 177755 w 1380681"/>
              <a:gd name="connsiteY69" fmla="*/ 539808 h 1086766"/>
              <a:gd name="connsiteX70" fmla="*/ 186280 w 1380681"/>
              <a:gd name="connsiteY70" fmla="*/ 544119 h 1086766"/>
              <a:gd name="connsiteX71" fmla="*/ 190490 w 1380681"/>
              <a:gd name="connsiteY71" fmla="*/ 548430 h 1086766"/>
              <a:gd name="connsiteX72" fmla="*/ 194805 w 1380681"/>
              <a:gd name="connsiteY72" fmla="*/ 561153 h 1086766"/>
              <a:gd name="connsiteX73" fmla="*/ 194805 w 1380681"/>
              <a:gd name="connsiteY73" fmla="*/ 568302 h 1086766"/>
              <a:gd name="connsiteX74" fmla="*/ 194805 w 1380681"/>
              <a:gd name="connsiteY74" fmla="*/ 572508 h 1086766"/>
              <a:gd name="connsiteX75" fmla="*/ 194805 w 1380681"/>
              <a:gd name="connsiteY75" fmla="*/ 578186 h 1086766"/>
              <a:gd name="connsiteX76" fmla="*/ 194805 w 1380681"/>
              <a:gd name="connsiteY76" fmla="*/ 582497 h 1086766"/>
              <a:gd name="connsiteX77" fmla="*/ 196173 w 1380681"/>
              <a:gd name="connsiteY77" fmla="*/ 586703 h 1086766"/>
              <a:gd name="connsiteX78" fmla="*/ 199014 w 1380681"/>
              <a:gd name="connsiteY78" fmla="*/ 588175 h 1086766"/>
              <a:gd name="connsiteX79" fmla="*/ 201856 w 1380681"/>
              <a:gd name="connsiteY79" fmla="*/ 589541 h 1086766"/>
              <a:gd name="connsiteX80" fmla="*/ 206171 w 1380681"/>
              <a:gd name="connsiteY80" fmla="*/ 586703 h 1086766"/>
              <a:gd name="connsiteX81" fmla="*/ 214696 w 1380681"/>
              <a:gd name="connsiteY81" fmla="*/ 582497 h 1086766"/>
              <a:gd name="connsiteX82" fmla="*/ 227535 w 1380681"/>
              <a:gd name="connsiteY82" fmla="*/ 572508 h 1086766"/>
              <a:gd name="connsiteX83" fmla="*/ 231745 w 1380681"/>
              <a:gd name="connsiteY83" fmla="*/ 566830 h 1086766"/>
              <a:gd name="connsiteX84" fmla="*/ 234586 w 1380681"/>
              <a:gd name="connsiteY84" fmla="*/ 556947 h 1086766"/>
              <a:gd name="connsiteX85" fmla="*/ 234586 w 1380681"/>
              <a:gd name="connsiteY85" fmla="*/ 552636 h 1086766"/>
              <a:gd name="connsiteX86" fmla="*/ 233218 w 1380681"/>
              <a:gd name="connsiteY86" fmla="*/ 546958 h 1086766"/>
              <a:gd name="connsiteX87" fmla="*/ 221852 w 1380681"/>
              <a:gd name="connsiteY87" fmla="*/ 521408 h 1086766"/>
              <a:gd name="connsiteX88" fmla="*/ 204803 w 1380681"/>
              <a:gd name="connsiteY88" fmla="*/ 500064 h 1086766"/>
              <a:gd name="connsiteX89" fmla="*/ 200488 w 1380681"/>
              <a:gd name="connsiteY89" fmla="*/ 502903 h 1086766"/>
              <a:gd name="connsiteX90" fmla="*/ 200488 w 1380681"/>
              <a:gd name="connsiteY90" fmla="*/ 505742 h 1086766"/>
              <a:gd name="connsiteX91" fmla="*/ 200488 w 1380681"/>
              <a:gd name="connsiteY91" fmla="*/ 510053 h 1086766"/>
              <a:gd name="connsiteX92" fmla="*/ 194805 w 1380681"/>
              <a:gd name="connsiteY92" fmla="*/ 514258 h 1086766"/>
              <a:gd name="connsiteX93" fmla="*/ 183438 w 1380681"/>
              <a:gd name="connsiteY93" fmla="*/ 504270 h 1086766"/>
              <a:gd name="connsiteX94" fmla="*/ 182070 w 1380681"/>
              <a:gd name="connsiteY94" fmla="*/ 501536 h 1086766"/>
              <a:gd name="connsiteX95" fmla="*/ 180597 w 1380681"/>
              <a:gd name="connsiteY95" fmla="*/ 498697 h 1086766"/>
              <a:gd name="connsiteX96" fmla="*/ 180597 w 1380681"/>
              <a:gd name="connsiteY96" fmla="*/ 488708 h 1086766"/>
              <a:gd name="connsiteX97" fmla="*/ 182070 w 1380681"/>
              <a:gd name="connsiteY97" fmla="*/ 481559 h 1086766"/>
              <a:gd name="connsiteX98" fmla="*/ 182070 w 1380681"/>
              <a:gd name="connsiteY98" fmla="*/ 457481 h 1086766"/>
              <a:gd name="connsiteX99" fmla="*/ 177755 w 1380681"/>
              <a:gd name="connsiteY99" fmla="*/ 437609 h 1086766"/>
              <a:gd name="connsiteX100" fmla="*/ 174914 w 1380681"/>
              <a:gd name="connsiteY100" fmla="*/ 429092 h 1086766"/>
              <a:gd name="connsiteX101" fmla="*/ 170599 w 1380681"/>
              <a:gd name="connsiteY101" fmla="*/ 400703 h 1086766"/>
              <a:gd name="connsiteX102" fmla="*/ 172072 w 1380681"/>
              <a:gd name="connsiteY102" fmla="*/ 393553 h 1086766"/>
              <a:gd name="connsiteX103" fmla="*/ 169231 w 1380681"/>
              <a:gd name="connsiteY103" fmla="*/ 359487 h 1086766"/>
              <a:gd name="connsiteX104" fmla="*/ 162074 w 1380681"/>
              <a:gd name="connsiteY104" fmla="*/ 350970 h 1086766"/>
              <a:gd name="connsiteX105" fmla="*/ 157864 w 1380681"/>
              <a:gd name="connsiteY105" fmla="*/ 349498 h 1086766"/>
              <a:gd name="connsiteX106" fmla="*/ 156391 w 1380681"/>
              <a:gd name="connsiteY106" fmla="*/ 356648 h 1086766"/>
              <a:gd name="connsiteX107" fmla="*/ 156391 w 1380681"/>
              <a:gd name="connsiteY107" fmla="*/ 359487 h 1086766"/>
              <a:gd name="connsiteX108" fmla="*/ 160706 w 1380681"/>
              <a:gd name="connsiteY108" fmla="*/ 362220 h 1086766"/>
              <a:gd name="connsiteX109" fmla="*/ 160706 w 1380681"/>
              <a:gd name="connsiteY109" fmla="*/ 366531 h 1086766"/>
              <a:gd name="connsiteX110" fmla="*/ 157864 w 1380681"/>
              <a:gd name="connsiteY110" fmla="*/ 368003 h 1086766"/>
              <a:gd name="connsiteX111" fmla="*/ 153549 w 1380681"/>
              <a:gd name="connsiteY111" fmla="*/ 362220 h 1086766"/>
              <a:gd name="connsiteX112" fmla="*/ 152181 w 1380681"/>
              <a:gd name="connsiteY112" fmla="*/ 358015 h 1086766"/>
              <a:gd name="connsiteX113" fmla="*/ 150708 w 1380681"/>
              <a:gd name="connsiteY113" fmla="*/ 340981 h 1086766"/>
              <a:gd name="connsiteX114" fmla="*/ 154602 w 1380681"/>
              <a:gd name="connsiteY114" fmla="*/ 335829 h 1086766"/>
              <a:gd name="connsiteX115" fmla="*/ 153549 w 1380681"/>
              <a:gd name="connsiteY115" fmla="*/ 335304 h 1086766"/>
              <a:gd name="connsiteX116" fmla="*/ 150708 w 1380681"/>
              <a:gd name="connsiteY116" fmla="*/ 335304 h 1086766"/>
              <a:gd name="connsiteX117" fmla="*/ 146498 w 1380681"/>
              <a:gd name="connsiteY117" fmla="*/ 332465 h 1086766"/>
              <a:gd name="connsiteX118" fmla="*/ 143657 w 1380681"/>
              <a:gd name="connsiteY118" fmla="*/ 330993 h 1086766"/>
              <a:gd name="connsiteX119" fmla="*/ 129449 w 1380681"/>
              <a:gd name="connsiteY119" fmla="*/ 298398 h 1086766"/>
              <a:gd name="connsiteX120" fmla="*/ 129449 w 1380681"/>
              <a:gd name="connsiteY120" fmla="*/ 294087 h 1086766"/>
              <a:gd name="connsiteX121" fmla="*/ 129449 w 1380681"/>
              <a:gd name="connsiteY121" fmla="*/ 289882 h 1086766"/>
              <a:gd name="connsiteX122" fmla="*/ 130817 w 1380681"/>
              <a:gd name="connsiteY122" fmla="*/ 275687 h 1086766"/>
              <a:gd name="connsiteX123" fmla="*/ 130817 w 1380681"/>
              <a:gd name="connsiteY123" fmla="*/ 258549 h 1086766"/>
              <a:gd name="connsiteX124" fmla="*/ 122292 w 1380681"/>
              <a:gd name="connsiteY124" fmla="*/ 234471 h 1086766"/>
              <a:gd name="connsiteX125" fmla="*/ 103770 w 1380681"/>
              <a:gd name="connsiteY125" fmla="*/ 197460 h 1086766"/>
              <a:gd name="connsiteX126" fmla="*/ 100928 w 1380681"/>
              <a:gd name="connsiteY126" fmla="*/ 194621 h 1086766"/>
              <a:gd name="connsiteX127" fmla="*/ 93877 w 1380681"/>
              <a:gd name="connsiteY127" fmla="*/ 186105 h 1086766"/>
              <a:gd name="connsiteX128" fmla="*/ 85247 w 1380681"/>
              <a:gd name="connsiteY128" fmla="*/ 176221 h 1086766"/>
              <a:gd name="connsiteX129" fmla="*/ 81037 w 1380681"/>
              <a:gd name="connsiteY129" fmla="*/ 171910 h 1086766"/>
              <a:gd name="connsiteX130" fmla="*/ 76722 w 1380681"/>
              <a:gd name="connsiteY130" fmla="*/ 157716 h 1086766"/>
              <a:gd name="connsiteX131" fmla="*/ 75354 w 1380681"/>
              <a:gd name="connsiteY131" fmla="*/ 152038 h 1086766"/>
              <a:gd name="connsiteX132" fmla="*/ 76722 w 1380681"/>
              <a:gd name="connsiteY132" fmla="*/ 146360 h 1086766"/>
              <a:gd name="connsiteX133" fmla="*/ 79669 w 1380681"/>
              <a:gd name="connsiteY133" fmla="*/ 142154 h 1086766"/>
              <a:gd name="connsiteX134" fmla="*/ 82405 w 1380681"/>
              <a:gd name="connsiteY134" fmla="*/ 135005 h 1086766"/>
              <a:gd name="connsiteX135" fmla="*/ 86720 w 1380681"/>
              <a:gd name="connsiteY135" fmla="*/ 106616 h 1086766"/>
              <a:gd name="connsiteX136" fmla="*/ 85247 w 1380681"/>
              <a:gd name="connsiteY136" fmla="*/ 105144 h 1086766"/>
              <a:gd name="connsiteX137" fmla="*/ 82405 w 1380681"/>
              <a:gd name="connsiteY137" fmla="*/ 103777 h 1086766"/>
              <a:gd name="connsiteX138" fmla="*/ 83879 w 1380681"/>
              <a:gd name="connsiteY138" fmla="*/ 95260 h 1086766"/>
              <a:gd name="connsiteX139" fmla="*/ 85247 w 1380681"/>
              <a:gd name="connsiteY139" fmla="*/ 89583 h 1086766"/>
              <a:gd name="connsiteX140" fmla="*/ 90930 w 1380681"/>
              <a:gd name="connsiteY140" fmla="*/ 78122 h 1086766"/>
              <a:gd name="connsiteX141" fmla="*/ 92403 w 1380681"/>
              <a:gd name="connsiteY141" fmla="*/ 72549 h 1086766"/>
              <a:gd name="connsiteX142" fmla="*/ 95245 w 1380681"/>
              <a:gd name="connsiteY142" fmla="*/ 69605 h 1086766"/>
              <a:gd name="connsiteX143" fmla="*/ 98086 w 1380681"/>
              <a:gd name="connsiteY143" fmla="*/ 65399 h 1086766"/>
              <a:gd name="connsiteX144" fmla="*/ 100928 w 1380681"/>
              <a:gd name="connsiteY144" fmla="*/ 55411 h 1086766"/>
              <a:gd name="connsiteX145" fmla="*/ 116609 w 1380681"/>
              <a:gd name="connsiteY145" fmla="*/ 65399 h 1086766"/>
              <a:gd name="connsiteX146" fmla="*/ 125134 w 1380681"/>
              <a:gd name="connsiteY146" fmla="*/ 72549 h 1086766"/>
              <a:gd name="connsiteX147" fmla="*/ 127975 w 1380681"/>
              <a:gd name="connsiteY147" fmla="*/ 73916 h 1086766"/>
              <a:gd name="connsiteX148" fmla="*/ 133659 w 1380681"/>
              <a:gd name="connsiteY148" fmla="*/ 73916 h 1086766"/>
              <a:gd name="connsiteX149" fmla="*/ 136500 w 1380681"/>
              <a:gd name="connsiteY149" fmla="*/ 72549 h 1086766"/>
              <a:gd name="connsiteX150" fmla="*/ 139342 w 1380681"/>
              <a:gd name="connsiteY150" fmla="*/ 68238 h 1086766"/>
              <a:gd name="connsiteX151" fmla="*/ 145025 w 1380681"/>
              <a:gd name="connsiteY151" fmla="*/ 68238 h 1086766"/>
              <a:gd name="connsiteX152" fmla="*/ 150708 w 1380681"/>
              <a:gd name="connsiteY152" fmla="*/ 71077 h 1086766"/>
              <a:gd name="connsiteX153" fmla="*/ 153549 w 1380681"/>
              <a:gd name="connsiteY153" fmla="*/ 73916 h 1086766"/>
              <a:gd name="connsiteX154" fmla="*/ 150708 w 1380681"/>
              <a:gd name="connsiteY154" fmla="*/ 82433 h 1086766"/>
              <a:gd name="connsiteX155" fmla="*/ 153549 w 1380681"/>
              <a:gd name="connsiteY155" fmla="*/ 83905 h 1086766"/>
              <a:gd name="connsiteX156" fmla="*/ 156391 w 1380681"/>
              <a:gd name="connsiteY156" fmla="*/ 85272 h 1086766"/>
              <a:gd name="connsiteX157" fmla="*/ 166389 w 1380681"/>
              <a:gd name="connsiteY157" fmla="*/ 88111 h 1086766"/>
              <a:gd name="connsiteX158" fmla="*/ 173440 w 1380681"/>
              <a:gd name="connsiteY158" fmla="*/ 89583 h 1086766"/>
              <a:gd name="connsiteX159" fmla="*/ 172072 w 1380681"/>
              <a:gd name="connsiteY159" fmla="*/ 102305 h 1086766"/>
              <a:gd name="connsiteX160" fmla="*/ 164916 w 1380681"/>
              <a:gd name="connsiteY160" fmla="*/ 115132 h 1086766"/>
              <a:gd name="connsiteX161" fmla="*/ 164916 w 1380681"/>
              <a:gd name="connsiteY161" fmla="*/ 123649 h 1086766"/>
              <a:gd name="connsiteX162" fmla="*/ 166389 w 1380681"/>
              <a:gd name="connsiteY162" fmla="*/ 127960 h 1086766"/>
              <a:gd name="connsiteX163" fmla="*/ 167757 w 1380681"/>
              <a:gd name="connsiteY163" fmla="*/ 133638 h 1086766"/>
              <a:gd name="connsiteX164" fmla="*/ 169231 w 1380681"/>
              <a:gd name="connsiteY164" fmla="*/ 136477 h 1086766"/>
              <a:gd name="connsiteX165" fmla="*/ 172072 w 1380681"/>
              <a:gd name="connsiteY165" fmla="*/ 150671 h 1086766"/>
              <a:gd name="connsiteX166" fmla="*/ 170599 w 1380681"/>
              <a:gd name="connsiteY166" fmla="*/ 154877 h 1086766"/>
              <a:gd name="connsiteX167" fmla="*/ 167757 w 1380681"/>
              <a:gd name="connsiteY167" fmla="*/ 160555 h 1086766"/>
              <a:gd name="connsiteX168" fmla="*/ 167757 w 1380681"/>
              <a:gd name="connsiteY168" fmla="*/ 164866 h 1086766"/>
              <a:gd name="connsiteX169" fmla="*/ 167757 w 1380681"/>
              <a:gd name="connsiteY169" fmla="*/ 167704 h 1086766"/>
              <a:gd name="connsiteX170" fmla="*/ 170599 w 1380681"/>
              <a:gd name="connsiteY170" fmla="*/ 180427 h 1086766"/>
              <a:gd name="connsiteX171" fmla="*/ 173440 w 1380681"/>
              <a:gd name="connsiteY171" fmla="*/ 186105 h 1086766"/>
              <a:gd name="connsiteX172" fmla="*/ 180597 w 1380681"/>
              <a:gd name="connsiteY172" fmla="*/ 203138 h 1086766"/>
              <a:gd name="connsiteX173" fmla="*/ 177755 w 1380681"/>
              <a:gd name="connsiteY173" fmla="*/ 220171 h 1086766"/>
              <a:gd name="connsiteX174" fmla="*/ 176282 w 1380681"/>
              <a:gd name="connsiteY174" fmla="*/ 223115 h 1086766"/>
              <a:gd name="connsiteX175" fmla="*/ 183438 w 1380681"/>
              <a:gd name="connsiteY175" fmla="*/ 230160 h 1086766"/>
              <a:gd name="connsiteX176" fmla="*/ 184807 w 1380681"/>
              <a:gd name="connsiteY176" fmla="*/ 232999 h 1086766"/>
              <a:gd name="connsiteX177" fmla="*/ 186280 w 1380681"/>
              <a:gd name="connsiteY177" fmla="*/ 235838 h 1086766"/>
              <a:gd name="connsiteX178" fmla="*/ 191963 w 1380681"/>
              <a:gd name="connsiteY178" fmla="*/ 250032 h 1086766"/>
              <a:gd name="connsiteX179" fmla="*/ 203329 w 1380681"/>
              <a:gd name="connsiteY179" fmla="*/ 260021 h 1086766"/>
              <a:gd name="connsiteX180" fmla="*/ 207644 w 1380681"/>
              <a:gd name="connsiteY180" fmla="*/ 278421 h 1086766"/>
              <a:gd name="connsiteX181" fmla="*/ 213327 w 1380681"/>
              <a:gd name="connsiteY181" fmla="*/ 286938 h 1086766"/>
              <a:gd name="connsiteX182" fmla="*/ 224694 w 1380681"/>
              <a:gd name="connsiteY182" fmla="*/ 289882 h 1086766"/>
              <a:gd name="connsiteX183" fmla="*/ 228903 w 1380681"/>
              <a:gd name="connsiteY183" fmla="*/ 286938 h 1086766"/>
              <a:gd name="connsiteX184" fmla="*/ 238901 w 1380681"/>
              <a:gd name="connsiteY184" fmla="*/ 289882 h 1086766"/>
              <a:gd name="connsiteX185" fmla="*/ 243111 w 1380681"/>
              <a:gd name="connsiteY185" fmla="*/ 291248 h 1086766"/>
              <a:gd name="connsiteX186" fmla="*/ 234586 w 1380681"/>
              <a:gd name="connsiteY186" fmla="*/ 302604 h 1086766"/>
              <a:gd name="connsiteX187" fmla="*/ 236060 w 1380681"/>
              <a:gd name="connsiteY187" fmla="*/ 319637 h 1086766"/>
              <a:gd name="connsiteX188" fmla="*/ 236060 w 1380681"/>
              <a:gd name="connsiteY188" fmla="*/ 325315 h 1086766"/>
              <a:gd name="connsiteX189" fmla="*/ 240270 w 1380681"/>
              <a:gd name="connsiteY189" fmla="*/ 332465 h 1086766"/>
              <a:gd name="connsiteX190" fmla="*/ 247426 w 1380681"/>
              <a:gd name="connsiteY190" fmla="*/ 333832 h 1086766"/>
              <a:gd name="connsiteX191" fmla="*/ 257424 w 1380681"/>
              <a:gd name="connsiteY191" fmla="*/ 335304 h 1086766"/>
              <a:gd name="connsiteX192" fmla="*/ 258792 w 1380681"/>
              <a:gd name="connsiteY192" fmla="*/ 339509 h 1086766"/>
              <a:gd name="connsiteX193" fmla="*/ 258792 w 1380681"/>
              <a:gd name="connsiteY193" fmla="*/ 345187 h 1086766"/>
              <a:gd name="connsiteX194" fmla="*/ 258792 w 1380681"/>
              <a:gd name="connsiteY194" fmla="*/ 349498 h 1086766"/>
              <a:gd name="connsiteX195" fmla="*/ 258792 w 1380681"/>
              <a:gd name="connsiteY195" fmla="*/ 355176 h 1086766"/>
              <a:gd name="connsiteX196" fmla="*/ 260160 w 1380681"/>
              <a:gd name="connsiteY196" fmla="*/ 358015 h 1086766"/>
              <a:gd name="connsiteX197" fmla="*/ 261634 w 1380681"/>
              <a:gd name="connsiteY197" fmla="*/ 360854 h 1086766"/>
              <a:gd name="connsiteX198" fmla="*/ 264475 w 1380681"/>
              <a:gd name="connsiteY198" fmla="*/ 362220 h 1086766"/>
              <a:gd name="connsiteX199" fmla="*/ 274474 w 1380681"/>
              <a:gd name="connsiteY199" fmla="*/ 356648 h 1086766"/>
              <a:gd name="connsiteX200" fmla="*/ 278683 w 1380681"/>
              <a:gd name="connsiteY200" fmla="*/ 359487 h 1086766"/>
              <a:gd name="connsiteX201" fmla="*/ 282998 w 1380681"/>
              <a:gd name="connsiteY201" fmla="*/ 368003 h 1086766"/>
              <a:gd name="connsiteX202" fmla="*/ 284366 w 1380681"/>
              <a:gd name="connsiteY202" fmla="*/ 370842 h 1086766"/>
              <a:gd name="connsiteX203" fmla="*/ 287208 w 1380681"/>
              <a:gd name="connsiteY203" fmla="*/ 379359 h 1086766"/>
              <a:gd name="connsiteX204" fmla="*/ 288681 w 1380681"/>
              <a:gd name="connsiteY204" fmla="*/ 385037 h 1086766"/>
              <a:gd name="connsiteX205" fmla="*/ 287208 w 1380681"/>
              <a:gd name="connsiteY205" fmla="*/ 389242 h 1086766"/>
              <a:gd name="connsiteX206" fmla="*/ 281525 w 1380681"/>
              <a:gd name="connsiteY206" fmla="*/ 386404 h 1086766"/>
              <a:gd name="connsiteX207" fmla="*/ 278683 w 1380681"/>
              <a:gd name="connsiteY207" fmla="*/ 389242 h 1086766"/>
              <a:gd name="connsiteX208" fmla="*/ 268685 w 1380681"/>
              <a:gd name="connsiteY208" fmla="*/ 400703 h 1086766"/>
              <a:gd name="connsiteX209" fmla="*/ 265949 w 1380681"/>
              <a:gd name="connsiteY209" fmla="*/ 404909 h 1086766"/>
              <a:gd name="connsiteX210" fmla="*/ 267317 w 1380681"/>
              <a:gd name="connsiteY210" fmla="*/ 410587 h 1086766"/>
              <a:gd name="connsiteX211" fmla="*/ 264475 w 1380681"/>
              <a:gd name="connsiteY211" fmla="*/ 414898 h 1086766"/>
              <a:gd name="connsiteX212" fmla="*/ 275842 w 1380681"/>
              <a:gd name="connsiteY212" fmla="*/ 426253 h 1086766"/>
              <a:gd name="connsiteX213" fmla="*/ 288681 w 1380681"/>
              <a:gd name="connsiteY213" fmla="*/ 430459 h 1086766"/>
              <a:gd name="connsiteX214" fmla="*/ 298574 w 1380681"/>
              <a:gd name="connsiteY214" fmla="*/ 437609 h 1086766"/>
              <a:gd name="connsiteX215" fmla="*/ 300048 w 1380681"/>
              <a:gd name="connsiteY215" fmla="*/ 440448 h 1086766"/>
              <a:gd name="connsiteX216" fmla="*/ 302889 w 1380681"/>
              <a:gd name="connsiteY216" fmla="*/ 443286 h 1086766"/>
              <a:gd name="connsiteX217" fmla="*/ 304257 w 1380681"/>
              <a:gd name="connsiteY217" fmla="*/ 444653 h 1086766"/>
              <a:gd name="connsiteX218" fmla="*/ 318465 w 1380681"/>
              <a:gd name="connsiteY218" fmla="*/ 451803 h 1086766"/>
              <a:gd name="connsiteX219" fmla="*/ 324253 w 1380681"/>
              <a:gd name="connsiteY219" fmla="*/ 456009 h 1086766"/>
              <a:gd name="connsiteX220" fmla="*/ 326990 w 1380681"/>
              <a:gd name="connsiteY220" fmla="*/ 460320 h 1086766"/>
              <a:gd name="connsiteX221" fmla="*/ 319938 w 1380681"/>
              <a:gd name="connsiteY221" fmla="*/ 463159 h 1086766"/>
              <a:gd name="connsiteX222" fmla="*/ 317097 w 1380681"/>
              <a:gd name="connsiteY222" fmla="*/ 461687 h 1086766"/>
              <a:gd name="connsiteX223" fmla="*/ 315729 w 1380681"/>
              <a:gd name="connsiteY223" fmla="*/ 457481 h 1086766"/>
              <a:gd name="connsiteX224" fmla="*/ 312782 w 1380681"/>
              <a:gd name="connsiteY224" fmla="*/ 456009 h 1086766"/>
              <a:gd name="connsiteX225" fmla="*/ 318465 w 1380681"/>
              <a:gd name="connsiteY225" fmla="*/ 471675 h 1086766"/>
              <a:gd name="connsiteX226" fmla="*/ 322780 w 1380681"/>
              <a:gd name="connsiteY226" fmla="*/ 477353 h 1086766"/>
              <a:gd name="connsiteX227" fmla="*/ 322780 w 1380681"/>
              <a:gd name="connsiteY227" fmla="*/ 481559 h 1086766"/>
              <a:gd name="connsiteX228" fmla="*/ 325622 w 1380681"/>
              <a:gd name="connsiteY228" fmla="*/ 484503 h 1086766"/>
              <a:gd name="connsiteX229" fmla="*/ 326990 w 1380681"/>
              <a:gd name="connsiteY229" fmla="*/ 485870 h 1086766"/>
              <a:gd name="connsiteX230" fmla="*/ 329831 w 1380681"/>
              <a:gd name="connsiteY230" fmla="*/ 487236 h 1086766"/>
              <a:gd name="connsiteX231" fmla="*/ 332778 w 1380681"/>
              <a:gd name="connsiteY231" fmla="*/ 490181 h 1086766"/>
              <a:gd name="connsiteX232" fmla="*/ 332778 w 1380681"/>
              <a:gd name="connsiteY232" fmla="*/ 494386 h 1086766"/>
              <a:gd name="connsiteX233" fmla="*/ 341303 w 1380681"/>
              <a:gd name="connsiteY233" fmla="*/ 498697 h 1086766"/>
              <a:gd name="connsiteX234" fmla="*/ 344144 w 1380681"/>
              <a:gd name="connsiteY234" fmla="*/ 500064 h 1086766"/>
              <a:gd name="connsiteX235" fmla="*/ 344144 w 1380681"/>
              <a:gd name="connsiteY235" fmla="*/ 504270 h 1086766"/>
              <a:gd name="connsiteX236" fmla="*/ 348354 w 1380681"/>
              <a:gd name="connsiteY236" fmla="*/ 507214 h 1086766"/>
              <a:gd name="connsiteX237" fmla="*/ 356879 w 1380681"/>
              <a:gd name="connsiteY237" fmla="*/ 517097 h 1086766"/>
              <a:gd name="connsiteX238" fmla="*/ 371087 w 1380681"/>
              <a:gd name="connsiteY238" fmla="*/ 538442 h 1086766"/>
              <a:gd name="connsiteX239" fmla="*/ 379611 w 1380681"/>
              <a:gd name="connsiteY239" fmla="*/ 554003 h 1086766"/>
              <a:gd name="connsiteX240" fmla="*/ 388136 w 1380681"/>
              <a:gd name="connsiteY240" fmla="*/ 569669 h 1086766"/>
              <a:gd name="connsiteX241" fmla="*/ 391083 w 1380681"/>
              <a:gd name="connsiteY241" fmla="*/ 575347 h 1086766"/>
              <a:gd name="connsiteX242" fmla="*/ 405290 w 1380681"/>
              <a:gd name="connsiteY242" fmla="*/ 591013 h 1086766"/>
              <a:gd name="connsiteX243" fmla="*/ 410974 w 1380681"/>
              <a:gd name="connsiteY243" fmla="*/ 602369 h 1086766"/>
              <a:gd name="connsiteX244" fmla="*/ 415183 w 1380681"/>
              <a:gd name="connsiteY244" fmla="*/ 610886 h 1086766"/>
              <a:gd name="connsiteX245" fmla="*/ 416657 w 1380681"/>
              <a:gd name="connsiteY245" fmla="*/ 622241 h 1086766"/>
              <a:gd name="connsiteX246" fmla="*/ 415183 w 1380681"/>
              <a:gd name="connsiteY246" fmla="*/ 627919 h 1086766"/>
              <a:gd name="connsiteX247" fmla="*/ 413815 w 1380681"/>
              <a:gd name="connsiteY247" fmla="*/ 633597 h 1086766"/>
              <a:gd name="connsiteX248" fmla="*/ 412342 w 1380681"/>
              <a:gd name="connsiteY248" fmla="*/ 637908 h 1086766"/>
              <a:gd name="connsiteX249" fmla="*/ 412342 w 1380681"/>
              <a:gd name="connsiteY249" fmla="*/ 642113 h 1086766"/>
              <a:gd name="connsiteX250" fmla="*/ 418025 w 1380681"/>
              <a:gd name="connsiteY250" fmla="*/ 654941 h 1086766"/>
              <a:gd name="connsiteX251" fmla="*/ 419498 w 1380681"/>
              <a:gd name="connsiteY251" fmla="*/ 660619 h 1086766"/>
              <a:gd name="connsiteX252" fmla="*/ 426550 w 1380681"/>
              <a:gd name="connsiteY252" fmla="*/ 669135 h 1086766"/>
              <a:gd name="connsiteX253" fmla="*/ 419498 w 1380681"/>
              <a:gd name="connsiteY253" fmla="*/ 698996 h 1086766"/>
              <a:gd name="connsiteX254" fmla="*/ 410974 w 1380681"/>
              <a:gd name="connsiteY254" fmla="*/ 707513 h 1086766"/>
              <a:gd name="connsiteX255" fmla="*/ 406659 w 1380681"/>
              <a:gd name="connsiteY255" fmla="*/ 713191 h 1086766"/>
              <a:gd name="connsiteX256" fmla="*/ 418025 w 1380681"/>
              <a:gd name="connsiteY256" fmla="*/ 718868 h 1086766"/>
              <a:gd name="connsiteX257" fmla="*/ 419498 w 1380681"/>
              <a:gd name="connsiteY257" fmla="*/ 723074 h 1086766"/>
              <a:gd name="connsiteX258" fmla="*/ 418025 w 1380681"/>
              <a:gd name="connsiteY258" fmla="*/ 725913 h 1086766"/>
              <a:gd name="connsiteX259" fmla="*/ 412342 w 1380681"/>
              <a:gd name="connsiteY259" fmla="*/ 730224 h 1086766"/>
              <a:gd name="connsiteX260" fmla="*/ 405290 w 1380681"/>
              <a:gd name="connsiteY260" fmla="*/ 731591 h 1086766"/>
              <a:gd name="connsiteX261" fmla="*/ 400976 w 1380681"/>
              <a:gd name="connsiteY261" fmla="*/ 731591 h 1086766"/>
              <a:gd name="connsiteX262" fmla="*/ 396661 w 1380681"/>
              <a:gd name="connsiteY262" fmla="*/ 733063 h 1086766"/>
              <a:gd name="connsiteX263" fmla="*/ 393819 w 1380681"/>
              <a:gd name="connsiteY263" fmla="*/ 735902 h 1086766"/>
              <a:gd name="connsiteX264" fmla="*/ 398134 w 1380681"/>
              <a:gd name="connsiteY264" fmla="*/ 757246 h 1086766"/>
              <a:gd name="connsiteX265" fmla="*/ 399607 w 1380681"/>
              <a:gd name="connsiteY265" fmla="*/ 765762 h 1086766"/>
              <a:gd name="connsiteX266" fmla="*/ 402449 w 1380681"/>
              <a:gd name="connsiteY266" fmla="*/ 769968 h 1086766"/>
              <a:gd name="connsiteX267" fmla="*/ 409500 w 1380681"/>
              <a:gd name="connsiteY267" fmla="*/ 781324 h 1086766"/>
              <a:gd name="connsiteX268" fmla="*/ 415183 w 1380681"/>
              <a:gd name="connsiteY268" fmla="*/ 791313 h 1086766"/>
              <a:gd name="connsiteX269" fmla="*/ 416657 w 1380681"/>
              <a:gd name="connsiteY269" fmla="*/ 798357 h 1086766"/>
              <a:gd name="connsiteX270" fmla="*/ 419498 w 1380681"/>
              <a:gd name="connsiteY270" fmla="*/ 801196 h 1086766"/>
              <a:gd name="connsiteX271" fmla="*/ 422340 w 1380681"/>
              <a:gd name="connsiteY271" fmla="*/ 802668 h 1086766"/>
              <a:gd name="connsiteX272" fmla="*/ 436548 w 1380681"/>
              <a:gd name="connsiteY272" fmla="*/ 811185 h 1086766"/>
              <a:gd name="connsiteX273" fmla="*/ 466437 w 1380681"/>
              <a:gd name="connsiteY273" fmla="*/ 828218 h 1086766"/>
              <a:gd name="connsiteX274" fmla="*/ 474961 w 1380681"/>
              <a:gd name="connsiteY274" fmla="*/ 838101 h 1086766"/>
              <a:gd name="connsiteX275" fmla="*/ 483486 w 1380681"/>
              <a:gd name="connsiteY275" fmla="*/ 850929 h 1086766"/>
              <a:gd name="connsiteX276" fmla="*/ 484854 w 1380681"/>
              <a:gd name="connsiteY276" fmla="*/ 856607 h 1086766"/>
              <a:gd name="connsiteX277" fmla="*/ 486328 w 1380681"/>
              <a:gd name="connsiteY277" fmla="*/ 860918 h 1086766"/>
              <a:gd name="connsiteX278" fmla="*/ 492011 w 1380681"/>
              <a:gd name="connsiteY278" fmla="*/ 863757 h 1086766"/>
              <a:gd name="connsiteX279" fmla="*/ 497694 w 1380681"/>
              <a:gd name="connsiteY279" fmla="*/ 865124 h 1086766"/>
              <a:gd name="connsiteX280" fmla="*/ 520426 w 1380681"/>
              <a:gd name="connsiteY280" fmla="*/ 875112 h 1086766"/>
              <a:gd name="connsiteX281" fmla="*/ 531792 w 1380681"/>
              <a:gd name="connsiteY281" fmla="*/ 877951 h 1086766"/>
              <a:gd name="connsiteX282" fmla="*/ 548842 w 1380681"/>
              <a:gd name="connsiteY282" fmla="*/ 884996 h 1086766"/>
              <a:gd name="connsiteX283" fmla="*/ 557366 w 1380681"/>
              <a:gd name="connsiteY283" fmla="*/ 880790 h 1086766"/>
              <a:gd name="connsiteX284" fmla="*/ 560208 w 1380681"/>
              <a:gd name="connsiteY284" fmla="*/ 880790 h 1086766"/>
              <a:gd name="connsiteX285" fmla="*/ 564523 w 1380681"/>
              <a:gd name="connsiteY285" fmla="*/ 883629 h 1086766"/>
              <a:gd name="connsiteX286" fmla="*/ 568733 w 1380681"/>
              <a:gd name="connsiteY286" fmla="*/ 886468 h 1086766"/>
              <a:gd name="connsiteX287" fmla="*/ 570206 w 1380681"/>
              <a:gd name="connsiteY287" fmla="*/ 889306 h 1086766"/>
              <a:gd name="connsiteX288" fmla="*/ 573048 w 1380681"/>
              <a:gd name="connsiteY288" fmla="*/ 893617 h 1086766"/>
              <a:gd name="connsiteX289" fmla="*/ 575889 w 1380681"/>
              <a:gd name="connsiteY289" fmla="*/ 899295 h 1086766"/>
              <a:gd name="connsiteX290" fmla="*/ 585887 w 1380681"/>
              <a:gd name="connsiteY290" fmla="*/ 909179 h 1086766"/>
              <a:gd name="connsiteX291" fmla="*/ 591570 w 1380681"/>
              <a:gd name="connsiteY291" fmla="*/ 910651 h 1086766"/>
              <a:gd name="connsiteX292" fmla="*/ 621354 w 1380681"/>
              <a:gd name="connsiteY292" fmla="*/ 931890 h 1086766"/>
              <a:gd name="connsiteX293" fmla="*/ 649770 w 1380681"/>
              <a:gd name="connsiteY293" fmla="*/ 943245 h 1086766"/>
              <a:gd name="connsiteX294" fmla="*/ 673976 w 1380681"/>
              <a:gd name="connsiteY294" fmla="*/ 957440 h 1086766"/>
              <a:gd name="connsiteX295" fmla="*/ 716599 w 1380681"/>
              <a:gd name="connsiteY295" fmla="*/ 968900 h 1086766"/>
              <a:gd name="connsiteX296" fmla="*/ 719546 w 1380681"/>
              <a:gd name="connsiteY296" fmla="*/ 973106 h 1086766"/>
              <a:gd name="connsiteX297" fmla="*/ 725229 w 1380681"/>
              <a:gd name="connsiteY297" fmla="*/ 981623 h 1086766"/>
              <a:gd name="connsiteX298" fmla="*/ 732280 w 1380681"/>
              <a:gd name="connsiteY298" fmla="*/ 984462 h 1086766"/>
              <a:gd name="connsiteX299" fmla="*/ 740805 w 1380681"/>
              <a:gd name="connsiteY299" fmla="*/ 985934 h 1086766"/>
              <a:gd name="connsiteX300" fmla="*/ 743646 w 1380681"/>
              <a:gd name="connsiteY300" fmla="*/ 987301 h 1086766"/>
              <a:gd name="connsiteX301" fmla="*/ 752171 w 1380681"/>
              <a:gd name="connsiteY301" fmla="*/ 992978 h 1086766"/>
              <a:gd name="connsiteX302" fmla="*/ 763537 w 1380681"/>
              <a:gd name="connsiteY302" fmla="*/ 1001495 h 1086766"/>
              <a:gd name="connsiteX303" fmla="*/ 769220 w 1380681"/>
              <a:gd name="connsiteY303" fmla="*/ 1001495 h 1086766"/>
              <a:gd name="connsiteX304" fmla="*/ 786375 w 1380681"/>
              <a:gd name="connsiteY304" fmla="*/ 1004334 h 1086766"/>
              <a:gd name="connsiteX305" fmla="*/ 790585 w 1380681"/>
              <a:gd name="connsiteY305" fmla="*/ 1004334 h 1086766"/>
              <a:gd name="connsiteX306" fmla="*/ 794900 w 1380681"/>
              <a:gd name="connsiteY306" fmla="*/ 1005806 h 1086766"/>
              <a:gd name="connsiteX307" fmla="*/ 797741 w 1380681"/>
              <a:gd name="connsiteY307" fmla="*/ 1007173 h 1086766"/>
              <a:gd name="connsiteX308" fmla="*/ 800583 w 1380681"/>
              <a:gd name="connsiteY308" fmla="*/ 1010012 h 1086766"/>
              <a:gd name="connsiteX309" fmla="*/ 809108 w 1380681"/>
              <a:gd name="connsiteY309" fmla="*/ 1015689 h 1086766"/>
              <a:gd name="connsiteX310" fmla="*/ 821842 w 1380681"/>
              <a:gd name="connsiteY310" fmla="*/ 1020000 h 1086766"/>
              <a:gd name="connsiteX311" fmla="*/ 827525 w 1380681"/>
              <a:gd name="connsiteY311" fmla="*/ 1021472 h 1086766"/>
              <a:gd name="connsiteX312" fmla="*/ 838997 w 1380681"/>
              <a:gd name="connsiteY312" fmla="*/ 1018633 h 1086766"/>
              <a:gd name="connsiteX313" fmla="*/ 843206 w 1380681"/>
              <a:gd name="connsiteY313" fmla="*/ 1018633 h 1086766"/>
              <a:gd name="connsiteX314" fmla="*/ 851731 w 1380681"/>
              <a:gd name="connsiteY314" fmla="*/ 1012850 h 1086766"/>
              <a:gd name="connsiteX315" fmla="*/ 856046 w 1380681"/>
              <a:gd name="connsiteY315" fmla="*/ 1010012 h 1086766"/>
              <a:gd name="connsiteX316" fmla="*/ 861729 w 1380681"/>
              <a:gd name="connsiteY316" fmla="*/ 1008645 h 1086766"/>
              <a:gd name="connsiteX317" fmla="*/ 868780 w 1380681"/>
              <a:gd name="connsiteY317" fmla="*/ 1005806 h 1086766"/>
              <a:gd name="connsiteX318" fmla="*/ 875937 w 1380681"/>
              <a:gd name="connsiteY318" fmla="*/ 1002967 h 1086766"/>
              <a:gd name="connsiteX319" fmla="*/ 894354 w 1380681"/>
              <a:gd name="connsiteY319" fmla="*/ 992978 h 1086766"/>
              <a:gd name="connsiteX320" fmla="*/ 901511 w 1380681"/>
              <a:gd name="connsiteY320" fmla="*/ 987301 h 1086766"/>
              <a:gd name="connsiteX321" fmla="*/ 904352 w 1380681"/>
              <a:gd name="connsiteY321" fmla="*/ 988773 h 1086766"/>
              <a:gd name="connsiteX322" fmla="*/ 912877 w 1380681"/>
              <a:gd name="connsiteY322" fmla="*/ 985934 h 1086766"/>
              <a:gd name="connsiteX323" fmla="*/ 907194 w 1380681"/>
              <a:gd name="connsiteY323" fmla="*/ 981623 h 1086766"/>
              <a:gd name="connsiteX324" fmla="*/ 915719 w 1380681"/>
              <a:gd name="connsiteY324" fmla="*/ 974578 h 1086766"/>
              <a:gd name="connsiteX325" fmla="*/ 918560 w 1380681"/>
              <a:gd name="connsiteY325" fmla="*/ 974578 h 1086766"/>
              <a:gd name="connsiteX326" fmla="*/ 928558 w 1380681"/>
              <a:gd name="connsiteY326" fmla="*/ 977417 h 1086766"/>
              <a:gd name="connsiteX327" fmla="*/ 931400 w 1380681"/>
              <a:gd name="connsiteY327" fmla="*/ 980151 h 1086766"/>
              <a:gd name="connsiteX328" fmla="*/ 934241 w 1380681"/>
              <a:gd name="connsiteY328" fmla="*/ 988773 h 1086766"/>
              <a:gd name="connsiteX329" fmla="*/ 945608 w 1380681"/>
              <a:gd name="connsiteY329" fmla="*/ 985934 h 1086766"/>
              <a:gd name="connsiteX330" fmla="*/ 956974 w 1380681"/>
              <a:gd name="connsiteY330" fmla="*/ 991612 h 1086766"/>
              <a:gd name="connsiteX331" fmla="*/ 959815 w 1380681"/>
              <a:gd name="connsiteY331" fmla="*/ 992978 h 1086766"/>
              <a:gd name="connsiteX332" fmla="*/ 981180 w 1380681"/>
              <a:gd name="connsiteY332" fmla="*/ 1014322 h 1086766"/>
              <a:gd name="connsiteX333" fmla="*/ 998229 w 1380681"/>
              <a:gd name="connsiteY333" fmla="*/ 1029989 h 1086766"/>
              <a:gd name="connsiteX334" fmla="*/ 1013805 w 1380681"/>
              <a:gd name="connsiteY334" fmla="*/ 1048389 h 1086766"/>
              <a:gd name="connsiteX335" fmla="*/ 1016647 w 1380681"/>
              <a:gd name="connsiteY335" fmla="*/ 1054067 h 1086766"/>
              <a:gd name="connsiteX336" fmla="*/ 1040852 w 1380681"/>
              <a:gd name="connsiteY336" fmla="*/ 1086767 h 1086766"/>
              <a:gd name="connsiteX337" fmla="*/ 1043694 w 1380681"/>
              <a:gd name="connsiteY337" fmla="*/ 1085295 h 1086766"/>
              <a:gd name="connsiteX338" fmla="*/ 1043694 w 1380681"/>
              <a:gd name="connsiteY338" fmla="*/ 1083928 h 1086766"/>
              <a:gd name="connsiteX339" fmla="*/ 1046536 w 1380681"/>
              <a:gd name="connsiteY339" fmla="*/ 1078250 h 1086766"/>
              <a:gd name="connsiteX340" fmla="*/ 1046536 w 1380681"/>
              <a:gd name="connsiteY340" fmla="*/ 1073939 h 1086766"/>
              <a:gd name="connsiteX341" fmla="*/ 1045167 w 1380681"/>
              <a:gd name="connsiteY341" fmla="*/ 1069733 h 1086766"/>
              <a:gd name="connsiteX342" fmla="*/ 1049377 w 1380681"/>
              <a:gd name="connsiteY342" fmla="*/ 1059745 h 1086766"/>
              <a:gd name="connsiteX343" fmla="*/ 1053692 w 1380681"/>
              <a:gd name="connsiteY343" fmla="*/ 1054067 h 1086766"/>
              <a:gd name="connsiteX344" fmla="*/ 1048009 w 1380681"/>
              <a:gd name="connsiteY344" fmla="*/ 1044183 h 1086766"/>
              <a:gd name="connsiteX345" fmla="*/ 1060743 w 1380681"/>
              <a:gd name="connsiteY345" fmla="*/ 1022839 h 1086766"/>
              <a:gd name="connsiteX346" fmla="*/ 1079266 w 1380681"/>
              <a:gd name="connsiteY346" fmla="*/ 994450 h 1086766"/>
              <a:gd name="connsiteX347" fmla="*/ 1146095 w 1380681"/>
              <a:gd name="connsiteY347" fmla="*/ 994450 h 1086766"/>
              <a:gd name="connsiteX348" fmla="*/ 1143254 w 1380681"/>
              <a:gd name="connsiteY348" fmla="*/ 970267 h 1086766"/>
              <a:gd name="connsiteX349" fmla="*/ 1138939 w 1380681"/>
              <a:gd name="connsiteY349" fmla="*/ 964589 h 1086766"/>
              <a:gd name="connsiteX350" fmla="*/ 1138939 w 1380681"/>
              <a:gd name="connsiteY350" fmla="*/ 960279 h 1086766"/>
              <a:gd name="connsiteX351" fmla="*/ 1136097 w 1380681"/>
              <a:gd name="connsiteY351" fmla="*/ 954601 h 1086766"/>
              <a:gd name="connsiteX352" fmla="*/ 1133256 w 1380681"/>
              <a:gd name="connsiteY352" fmla="*/ 951762 h 1086766"/>
              <a:gd name="connsiteX353" fmla="*/ 1129046 w 1380681"/>
              <a:gd name="connsiteY353" fmla="*/ 950395 h 1086766"/>
              <a:gd name="connsiteX354" fmla="*/ 1120521 w 1380681"/>
              <a:gd name="connsiteY354" fmla="*/ 943245 h 1086766"/>
              <a:gd name="connsiteX355" fmla="*/ 1104840 w 1380681"/>
              <a:gd name="connsiteY355" fmla="*/ 927684 h 1086766"/>
              <a:gd name="connsiteX356" fmla="*/ 1103367 w 1380681"/>
              <a:gd name="connsiteY356" fmla="*/ 924845 h 1086766"/>
              <a:gd name="connsiteX357" fmla="*/ 1127573 w 1380681"/>
              <a:gd name="connsiteY357" fmla="*/ 924845 h 1086766"/>
              <a:gd name="connsiteX358" fmla="*/ 1131888 w 1380681"/>
              <a:gd name="connsiteY358" fmla="*/ 890673 h 1086766"/>
              <a:gd name="connsiteX359" fmla="*/ 1151779 w 1380681"/>
              <a:gd name="connsiteY359" fmla="*/ 890673 h 1086766"/>
              <a:gd name="connsiteX360" fmla="*/ 1187351 w 1380681"/>
              <a:gd name="connsiteY360" fmla="*/ 890673 h 1086766"/>
              <a:gd name="connsiteX361" fmla="*/ 1228501 w 1380681"/>
              <a:gd name="connsiteY361" fmla="*/ 890673 h 1086766"/>
              <a:gd name="connsiteX362" fmla="*/ 1228501 w 1380681"/>
              <a:gd name="connsiteY362" fmla="*/ 882157 h 1086766"/>
              <a:gd name="connsiteX363" fmla="*/ 1248497 w 1380681"/>
              <a:gd name="connsiteY363" fmla="*/ 880790 h 1086766"/>
              <a:gd name="connsiteX364" fmla="*/ 1258390 w 1380681"/>
              <a:gd name="connsiteY364" fmla="*/ 866596 h 1086766"/>
              <a:gd name="connsiteX365" fmla="*/ 1261231 w 1380681"/>
              <a:gd name="connsiteY365" fmla="*/ 862285 h 1086766"/>
              <a:gd name="connsiteX366" fmla="*/ 1266914 w 1380681"/>
              <a:gd name="connsiteY366" fmla="*/ 852401 h 1086766"/>
              <a:gd name="connsiteX367" fmla="*/ 1272597 w 1380681"/>
              <a:gd name="connsiteY367" fmla="*/ 850929 h 1086766"/>
              <a:gd name="connsiteX368" fmla="*/ 1278280 w 1380681"/>
              <a:gd name="connsiteY368" fmla="*/ 850929 h 1086766"/>
              <a:gd name="connsiteX369" fmla="*/ 1284069 w 1380681"/>
              <a:gd name="connsiteY369" fmla="*/ 838101 h 1086766"/>
              <a:gd name="connsiteX370" fmla="*/ 1293962 w 1380681"/>
              <a:gd name="connsiteY370" fmla="*/ 828218 h 1086766"/>
              <a:gd name="connsiteX371" fmla="*/ 1295330 w 1380681"/>
              <a:gd name="connsiteY371" fmla="*/ 832424 h 1086766"/>
              <a:gd name="connsiteX372" fmla="*/ 1293962 w 1380681"/>
              <a:gd name="connsiteY372" fmla="*/ 841045 h 1086766"/>
              <a:gd name="connsiteX373" fmla="*/ 1289647 w 1380681"/>
              <a:gd name="connsiteY373" fmla="*/ 849562 h 1086766"/>
              <a:gd name="connsiteX374" fmla="*/ 1299645 w 1380681"/>
              <a:gd name="connsiteY374" fmla="*/ 860918 h 1086766"/>
              <a:gd name="connsiteX375" fmla="*/ 1305328 w 1380681"/>
              <a:gd name="connsiteY375" fmla="*/ 855240 h 1086766"/>
              <a:gd name="connsiteX376" fmla="*/ 1323851 w 1380681"/>
              <a:gd name="connsiteY376" fmla="*/ 806874 h 1086766"/>
              <a:gd name="connsiteX377" fmla="*/ 1325219 w 1380681"/>
              <a:gd name="connsiteY377" fmla="*/ 796990 h 1086766"/>
              <a:gd name="connsiteX378" fmla="*/ 1326692 w 1380681"/>
              <a:gd name="connsiteY378" fmla="*/ 785635 h 1086766"/>
              <a:gd name="connsiteX379" fmla="*/ 1330902 w 1380681"/>
              <a:gd name="connsiteY379" fmla="*/ 771335 h 1086766"/>
              <a:gd name="connsiteX380" fmla="*/ 1335217 w 1380681"/>
              <a:gd name="connsiteY380" fmla="*/ 754407 h 1086766"/>
              <a:gd name="connsiteX381" fmla="*/ 1336585 w 1380681"/>
              <a:gd name="connsiteY381" fmla="*/ 751568 h 1086766"/>
              <a:gd name="connsiteX382" fmla="*/ 1338058 w 1380681"/>
              <a:gd name="connsiteY382" fmla="*/ 747257 h 1086766"/>
              <a:gd name="connsiteX383" fmla="*/ 1346583 w 1380681"/>
              <a:gd name="connsiteY383" fmla="*/ 737269 h 1086766"/>
              <a:gd name="connsiteX384" fmla="*/ 1347951 w 1380681"/>
              <a:gd name="connsiteY384" fmla="*/ 733063 h 1086766"/>
              <a:gd name="connsiteX385" fmla="*/ 1352266 w 1380681"/>
              <a:gd name="connsiteY385" fmla="*/ 730224 h 1086766"/>
              <a:gd name="connsiteX386" fmla="*/ 1356476 w 1380681"/>
              <a:gd name="connsiteY386" fmla="*/ 727385 h 1086766"/>
              <a:gd name="connsiteX387" fmla="*/ 1360791 w 1380681"/>
              <a:gd name="connsiteY387" fmla="*/ 724546 h 1086766"/>
              <a:gd name="connsiteX388" fmla="*/ 1372157 w 1380681"/>
              <a:gd name="connsiteY388" fmla="*/ 711719 h 1086766"/>
              <a:gd name="connsiteX389" fmla="*/ 1379314 w 1380681"/>
              <a:gd name="connsiteY389" fmla="*/ 697524 h 1086766"/>
              <a:gd name="connsiteX390" fmla="*/ 1380682 w 1380681"/>
              <a:gd name="connsiteY390" fmla="*/ 693318 h 1086766"/>
              <a:gd name="connsiteX391" fmla="*/ 1380682 w 1380681"/>
              <a:gd name="connsiteY391" fmla="*/ 676180 h 1086766"/>
              <a:gd name="connsiteX392" fmla="*/ 1372157 w 1380681"/>
              <a:gd name="connsiteY392" fmla="*/ 666296 h 1086766"/>
              <a:gd name="connsiteX393" fmla="*/ 1367947 w 1380681"/>
              <a:gd name="connsiteY393" fmla="*/ 663458 h 1086766"/>
              <a:gd name="connsiteX394" fmla="*/ 1365001 w 1380681"/>
              <a:gd name="connsiteY394" fmla="*/ 671974 h 1086766"/>
              <a:gd name="connsiteX395" fmla="*/ 1359423 w 1380681"/>
              <a:gd name="connsiteY395" fmla="*/ 674813 h 1086766"/>
              <a:gd name="connsiteX396" fmla="*/ 1355108 w 1380681"/>
              <a:gd name="connsiteY396" fmla="*/ 673341 h 1086766"/>
              <a:gd name="connsiteX397" fmla="*/ 1346583 w 1380681"/>
              <a:gd name="connsiteY397" fmla="*/ 671974 h 1086766"/>
              <a:gd name="connsiteX398" fmla="*/ 1338058 w 1380681"/>
              <a:gd name="connsiteY398" fmla="*/ 669135 h 1086766"/>
              <a:gd name="connsiteX399" fmla="*/ 1321009 w 1380681"/>
              <a:gd name="connsiteY399" fmla="*/ 664824 h 1086766"/>
              <a:gd name="connsiteX400" fmla="*/ 1313853 w 1380681"/>
              <a:gd name="connsiteY400" fmla="*/ 664824 h 1086766"/>
              <a:gd name="connsiteX401" fmla="*/ 1296803 w 1380681"/>
              <a:gd name="connsiteY401" fmla="*/ 667663 h 1086766"/>
              <a:gd name="connsiteX402" fmla="*/ 1289647 w 1380681"/>
              <a:gd name="connsiteY402" fmla="*/ 669135 h 1086766"/>
              <a:gd name="connsiteX403" fmla="*/ 1282595 w 1380681"/>
              <a:gd name="connsiteY403" fmla="*/ 674813 h 1086766"/>
              <a:gd name="connsiteX404" fmla="*/ 1275439 w 1380681"/>
              <a:gd name="connsiteY404" fmla="*/ 676180 h 1086766"/>
              <a:gd name="connsiteX405" fmla="*/ 1262705 w 1380681"/>
              <a:gd name="connsiteY405" fmla="*/ 679019 h 1086766"/>
              <a:gd name="connsiteX406" fmla="*/ 1254180 w 1380681"/>
              <a:gd name="connsiteY406" fmla="*/ 680491 h 1086766"/>
              <a:gd name="connsiteX407" fmla="*/ 1249865 w 1380681"/>
              <a:gd name="connsiteY407" fmla="*/ 680491 h 1086766"/>
              <a:gd name="connsiteX408" fmla="*/ 1247023 w 1380681"/>
              <a:gd name="connsiteY408" fmla="*/ 680491 h 1086766"/>
              <a:gd name="connsiteX409" fmla="*/ 1229974 w 1380681"/>
              <a:gd name="connsiteY409" fmla="*/ 683330 h 1086766"/>
              <a:gd name="connsiteX410" fmla="*/ 1224291 w 1380681"/>
              <a:gd name="connsiteY410" fmla="*/ 684697 h 1086766"/>
              <a:gd name="connsiteX411" fmla="*/ 1208610 w 1380681"/>
              <a:gd name="connsiteY411" fmla="*/ 691846 h 1086766"/>
              <a:gd name="connsiteX412" fmla="*/ 1200085 w 1380681"/>
              <a:gd name="connsiteY412" fmla="*/ 696052 h 1086766"/>
              <a:gd name="connsiteX413" fmla="*/ 1194402 w 1380681"/>
              <a:gd name="connsiteY413" fmla="*/ 698996 h 1086766"/>
              <a:gd name="connsiteX414" fmla="*/ 1191560 w 1380681"/>
              <a:gd name="connsiteY414" fmla="*/ 704569 h 1086766"/>
              <a:gd name="connsiteX415" fmla="*/ 1187351 w 1380681"/>
              <a:gd name="connsiteY415" fmla="*/ 713191 h 1086766"/>
              <a:gd name="connsiteX416" fmla="*/ 1185877 w 1380681"/>
              <a:gd name="connsiteY416" fmla="*/ 717396 h 1086766"/>
              <a:gd name="connsiteX417" fmla="*/ 1181667 w 1380681"/>
              <a:gd name="connsiteY417" fmla="*/ 728752 h 1086766"/>
              <a:gd name="connsiteX418" fmla="*/ 1178826 w 1380681"/>
              <a:gd name="connsiteY418" fmla="*/ 750096 h 1086766"/>
              <a:gd name="connsiteX419" fmla="*/ 1178826 w 1380681"/>
              <a:gd name="connsiteY419" fmla="*/ 760085 h 1086766"/>
              <a:gd name="connsiteX420" fmla="*/ 1175984 w 1380681"/>
              <a:gd name="connsiteY420" fmla="*/ 765762 h 1086766"/>
              <a:gd name="connsiteX421" fmla="*/ 1163145 w 1380681"/>
              <a:gd name="connsiteY421" fmla="*/ 782796 h 1086766"/>
              <a:gd name="connsiteX422" fmla="*/ 1158935 w 1380681"/>
              <a:gd name="connsiteY422" fmla="*/ 798357 h 1086766"/>
              <a:gd name="connsiteX423" fmla="*/ 1157462 w 1380681"/>
              <a:gd name="connsiteY423" fmla="*/ 801196 h 1086766"/>
              <a:gd name="connsiteX424" fmla="*/ 1147464 w 1380681"/>
              <a:gd name="connsiteY424" fmla="*/ 809713 h 1086766"/>
              <a:gd name="connsiteX425" fmla="*/ 1129046 w 1380681"/>
              <a:gd name="connsiteY425" fmla="*/ 822540 h 1086766"/>
              <a:gd name="connsiteX426" fmla="*/ 1129046 w 1380681"/>
              <a:gd name="connsiteY426" fmla="*/ 841045 h 1086766"/>
              <a:gd name="connsiteX427" fmla="*/ 1123363 w 1380681"/>
              <a:gd name="connsiteY427" fmla="*/ 843884 h 1086766"/>
              <a:gd name="connsiteX428" fmla="*/ 1120521 w 1380681"/>
              <a:gd name="connsiteY428" fmla="*/ 843884 h 1086766"/>
              <a:gd name="connsiteX429" fmla="*/ 1111891 w 1380681"/>
              <a:gd name="connsiteY429" fmla="*/ 849562 h 1086766"/>
              <a:gd name="connsiteX430" fmla="*/ 1109050 w 1380681"/>
              <a:gd name="connsiteY430" fmla="*/ 852401 h 1086766"/>
              <a:gd name="connsiteX431" fmla="*/ 1094842 w 1380681"/>
              <a:gd name="connsiteY431" fmla="*/ 856607 h 1086766"/>
              <a:gd name="connsiteX432" fmla="*/ 1092001 w 1380681"/>
              <a:gd name="connsiteY432" fmla="*/ 853768 h 1086766"/>
              <a:gd name="connsiteX433" fmla="*/ 1093474 w 1380681"/>
              <a:gd name="connsiteY433" fmla="*/ 850929 h 1086766"/>
              <a:gd name="connsiteX434" fmla="*/ 1093474 w 1380681"/>
              <a:gd name="connsiteY434" fmla="*/ 842412 h 1086766"/>
              <a:gd name="connsiteX435" fmla="*/ 1087791 w 1380681"/>
              <a:gd name="connsiteY435" fmla="*/ 836735 h 1086766"/>
              <a:gd name="connsiteX436" fmla="*/ 1065058 w 1380681"/>
              <a:gd name="connsiteY436" fmla="*/ 839573 h 1086766"/>
              <a:gd name="connsiteX437" fmla="*/ 1062217 w 1380681"/>
              <a:gd name="connsiteY437" fmla="*/ 841045 h 1086766"/>
              <a:gd name="connsiteX438" fmla="*/ 1049377 w 1380681"/>
              <a:gd name="connsiteY438" fmla="*/ 853768 h 1086766"/>
              <a:gd name="connsiteX439" fmla="*/ 1049377 w 1380681"/>
              <a:gd name="connsiteY439" fmla="*/ 849562 h 1086766"/>
              <a:gd name="connsiteX440" fmla="*/ 1048009 w 1380681"/>
              <a:gd name="connsiteY440" fmla="*/ 845251 h 1086766"/>
              <a:gd name="connsiteX441" fmla="*/ 1043694 w 1380681"/>
              <a:gd name="connsiteY441" fmla="*/ 849562 h 1086766"/>
              <a:gd name="connsiteX442" fmla="*/ 1038011 w 1380681"/>
              <a:gd name="connsiteY442" fmla="*/ 852401 h 1086766"/>
              <a:gd name="connsiteX443" fmla="*/ 1026645 w 1380681"/>
              <a:gd name="connsiteY443" fmla="*/ 858079 h 1086766"/>
              <a:gd name="connsiteX444" fmla="*/ 1023803 w 1380681"/>
              <a:gd name="connsiteY444" fmla="*/ 855240 h 1086766"/>
              <a:gd name="connsiteX445" fmla="*/ 1009595 w 1380681"/>
              <a:gd name="connsiteY445" fmla="*/ 853768 h 1086766"/>
              <a:gd name="connsiteX446" fmla="*/ 1005280 w 1380681"/>
              <a:gd name="connsiteY446" fmla="*/ 853768 h 1086766"/>
              <a:gd name="connsiteX447" fmla="*/ 1001071 w 1380681"/>
              <a:gd name="connsiteY447" fmla="*/ 855240 h 1086766"/>
              <a:gd name="connsiteX448" fmla="*/ 1001071 w 1380681"/>
              <a:gd name="connsiteY448" fmla="*/ 859446 h 1086766"/>
              <a:gd name="connsiteX449" fmla="*/ 989704 w 1380681"/>
              <a:gd name="connsiteY449" fmla="*/ 865124 h 1086766"/>
              <a:gd name="connsiteX450" fmla="*/ 985389 w 1380681"/>
              <a:gd name="connsiteY450" fmla="*/ 865124 h 1086766"/>
              <a:gd name="connsiteX451" fmla="*/ 979706 w 1380681"/>
              <a:gd name="connsiteY451" fmla="*/ 863757 h 1086766"/>
              <a:gd name="connsiteX452" fmla="*/ 971182 w 1380681"/>
              <a:gd name="connsiteY452" fmla="*/ 867962 h 1086766"/>
              <a:gd name="connsiteX453" fmla="*/ 956974 w 1380681"/>
              <a:gd name="connsiteY453" fmla="*/ 870801 h 1086766"/>
              <a:gd name="connsiteX454" fmla="*/ 955500 w 1380681"/>
              <a:gd name="connsiteY454" fmla="*/ 870801 h 1086766"/>
              <a:gd name="connsiteX455" fmla="*/ 952659 w 1380681"/>
              <a:gd name="connsiteY455" fmla="*/ 870801 h 1086766"/>
              <a:gd name="connsiteX456" fmla="*/ 949817 w 1380681"/>
              <a:gd name="connsiteY456" fmla="*/ 869434 h 1086766"/>
              <a:gd name="connsiteX457" fmla="*/ 942766 w 1380681"/>
              <a:gd name="connsiteY457" fmla="*/ 858079 h 1086766"/>
              <a:gd name="connsiteX458" fmla="*/ 941293 w 1380681"/>
              <a:gd name="connsiteY458" fmla="*/ 855240 h 1086766"/>
              <a:gd name="connsiteX459" fmla="*/ 939924 w 1380681"/>
              <a:gd name="connsiteY459" fmla="*/ 849562 h 1086766"/>
              <a:gd name="connsiteX460" fmla="*/ 921402 w 1380681"/>
              <a:gd name="connsiteY460" fmla="*/ 838101 h 1086766"/>
              <a:gd name="connsiteX461" fmla="*/ 915719 w 1380681"/>
              <a:gd name="connsiteY461" fmla="*/ 836735 h 1086766"/>
              <a:gd name="connsiteX462" fmla="*/ 902879 w 1380681"/>
              <a:gd name="connsiteY462" fmla="*/ 838101 h 1086766"/>
              <a:gd name="connsiteX463" fmla="*/ 897301 w 1380681"/>
              <a:gd name="connsiteY463" fmla="*/ 838101 h 1086766"/>
              <a:gd name="connsiteX464" fmla="*/ 888671 w 1380681"/>
              <a:gd name="connsiteY464" fmla="*/ 835368 h 1086766"/>
              <a:gd name="connsiteX465" fmla="*/ 880146 w 1380681"/>
              <a:gd name="connsiteY465" fmla="*/ 816862 h 1086766"/>
              <a:gd name="connsiteX466" fmla="*/ 867412 w 1380681"/>
              <a:gd name="connsiteY466" fmla="*/ 775646 h 1086766"/>
              <a:gd name="connsiteX467" fmla="*/ 867412 w 1380681"/>
              <a:gd name="connsiteY467" fmla="*/ 768601 h 1086766"/>
              <a:gd name="connsiteX468" fmla="*/ 857414 w 1380681"/>
              <a:gd name="connsiteY468" fmla="*/ 751568 h 1086766"/>
              <a:gd name="connsiteX469" fmla="*/ 853204 w 1380681"/>
              <a:gd name="connsiteY469" fmla="*/ 745890 h 1086766"/>
              <a:gd name="connsiteX470" fmla="*/ 844680 w 1380681"/>
              <a:gd name="connsiteY470" fmla="*/ 731591 h 1086766"/>
              <a:gd name="connsiteX471" fmla="*/ 837523 w 1380681"/>
              <a:gd name="connsiteY471" fmla="*/ 716029 h 1086766"/>
              <a:gd name="connsiteX472" fmla="*/ 834682 w 1380681"/>
              <a:gd name="connsiteY472" fmla="*/ 704569 h 1086766"/>
              <a:gd name="connsiteX473" fmla="*/ 830472 w 1380681"/>
              <a:gd name="connsiteY473" fmla="*/ 684697 h 1086766"/>
              <a:gd name="connsiteX474" fmla="*/ 828998 w 1380681"/>
              <a:gd name="connsiteY474" fmla="*/ 677652 h 1086766"/>
              <a:gd name="connsiteX475" fmla="*/ 828998 w 1380681"/>
              <a:gd name="connsiteY475" fmla="*/ 674813 h 1086766"/>
              <a:gd name="connsiteX476" fmla="*/ 824684 w 1380681"/>
              <a:gd name="connsiteY476" fmla="*/ 671974 h 1086766"/>
              <a:gd name="connsiteX477" fmla="*/ 823315 w 1380681"/>
              <a:gd name="connsiteY477" fmla="*/ 667663 h 1086766"/>
              <a:gd name="connsiteX478" fmla="*/ 821842 w 1380681"/>
              <a:gd name="connsiteY478" fmla="*/ 661986 h 1086766"/>
              <a:gd name="connsiteX479" fmla="*/ 823315 w 1380681"/>
              <a:gd name="connsiteY479" fmla="*/ 653469 h 1086766"/>
              <a:gd name="connsiteX480" fmla="*/ 823315 w 1380681"/>
              <a:gd name="connsiteY480" fmla="*/ 652102 h 1086766"/>
              <a:gd name="connsiteX481" fmla="*/ 823315 w 1380681"/>
              <a:gd name="connsiteY481" fmla="*/ 649263 h 1086766"/>
              <a:gd name="connsiteX482" fmla="*/ 821842 w 1380681"/>
              <a:gd name="connsiteY482" fmla="*/ 643585 h 1086766"/>
              <a:gd name="connsiteX483" fmla="*/ 820474 w 1380681"/>
              <a:gd name="connsiteY483" fmla="*/ 637908 h 1086766"/>
              <a:gd name="connsiteX484" fmla="*/ 820474 w 1380681"/>
              <a:gd name="connsiteY484" fmla="*/ 636436 h 1086766"/>
              <a:gd name="connsiteX485" fmla="*/ 820474 w 1380681"/>
              <a:gd name="connsiteY485" fmla="*/ 635069 h 1086766"/>
              <a:gd name="connsiteX486" fmla="*/ 821842 w 1380681"/>
              <a:gd name="connsiteY486" fmla="*/ 629391 h 1086766"/>
              <a:gd name="connsiteX487" fmla="*/ 821842 w 1380681"/>
              <a:gd name="connsiteY487" fmla="*/ 625080 h 1086766"/>
              <a:gd name="connsiteX488" fmla="*/ 821842 w 1380681"/>
              <a:gd name="connsiteY488" fmla="*/ 622241 h 1086766"/>
              <a:gd name="connsiteX489" fmla="*/ 820474 w 1380681"/>
              <a:gd name="connsiteY489" fmla="*/ 603736 h 1086766"/>
              <a:gd name="connsiteX490" fmla="*/ 824684 w 1380681"/>
              <a:gd name="connsiteY490" fmla="*/ 595219 h 1086766"/>
              <a:gd name="connsiteX491" fmla="*/ 830472 w 1380681"/>
              <a:gd name="connsiteY491" fmla="*/ 588175 h 1086766"/>
              <a:gd name="connsiteX492" fmla="*/ 831840 w 1380681"/>
              <a:gd name="connsiteY492" fmla="*/ 581025 h 1086766"/>
              <a:gd name="connsiteX493" fmla="*/ 833208 w 1380681"/>
              <a:gd name="connsiteY493" fmla="*/ 579658 h 1086766"/>
              <a:gd name="connsiteX494" fmla="*/ 831840 w 1380681"/>
              <a:gd name="connsiteY494" fmla="*/ 575347 h 1086766"/>
              <a:gd name="connsiteX495" fmla="*/ 833208 w 1380681"/>
              <a:gd name="connsiteY495" fmla="*/ 572508 h 1086766"/>
              <a:gd name="connsiteX496" fmla="*/ 833208 w 1380681"/>
              <a:gd name="connsiteY496" fmla="*/ 569669 h 1086766"/>
              <a:gd name="connsiteX497" fmla="*/ 834682 w 1380681"/>
              <a:gd name="connsiteY497" fmla="*/ 562520 h 1086766"/>
              <a:gd name="connsiteX498" fmla="*/ 834682 w 1380681"/>
              <a:gd name="connsiteY498" fmla="*/ 556947 h 1086766"/>
              <a:gd name="connsiteX499" fmla="*/ 837523 w 1380681"/>
              <a:gd name="connsiteY499" fmla="*/ 549797 h 1086766"/>
              <a:gd name="connsiteX500" fmla="*/ 838997 w 1380681"/>
              <a:gd name="connsiteY500" fmla="*/ 544119 h 1086766"/>
              <a:gd name="connsiteX501" fmla="*/ 840365 w 1380681"/>
              <a:gd name="connsiteY501" fmla="*/ 534131 h 1086766"/>
              <a:gd name="connsiteX502" fmla="*/ 843206 w 1380681"/>
              <a:gd name="connsiteY502" fmla="*/ 525614 h 1086766"/>
              <a:gd name="connsiteX503" fmla="*/ 844680 w 1380681"/>
              <a:gd name="connsiteY503" fmla="*/ 517097 h 1086766"/>
              <a:gd name="connsiteX504" fmla="*/ 847521 w 1380681"/>
              <a:gd name="connsiteY504" fmla="*/ 505742 h 1086766"/>
              <a:gd name="connsiteX505" fmla="*/ 848889 w 1380681"/>
              <a:gd name="connsiteY505" fmla="*/ 502903 h 1086766"/>
              <a:gd name="connsiteX506" fmla="*/ 850363 w 1380681"/>
              <a:gd name="connsiteY506" fmla="*/ 497225 h 1086766"/>
              <a:gd name="connsiteX507" fmla="*/ 853204 w 1380681"/>
              <a:gd name="connsiteY507" fmla="*/ 490181 h 1086766"/>
              <a:gd name="connsiteX508" fmla="*/ 857414 w 1380681"/>
              <a:gd name="connsiteY508" fmla="*/ 480192 h 1086766"/>
              <a:gd name="connsiteX509" fmla="*/ 858887 w 1380681"/>
              <a:gd name="connsiteY509" fmla="*/ 477353 h 1086766"/>
              <a:gd name="connsiteX510" fmla="*/ 865939 w 1380681"/>
              <a:gd name="connsiteY510" fmla="*/ 460320 h 1086766"/>
              <a:gd name="connsiteX511" fmla="*/ 870254 w 1380681"/>
              <a:gd name="connsiteY511" fmla="*/ 453170 h 1086766"/>
              <a:gd name="connsiteX512" fmla="*/ 871622 w 1380681"/>
              <a:gd name="connsiteY512" fmla="*/ 450331 h 1086766"/>
              <a:gd name="connsiteX513" fmla="*/ 875937 w 1380681"/>
              <a:gd name="connsiteY513" fmla="*/ 444653 h 1086766"/>
              <a:gd name="connsiteX514" fmla="*/ 881620 w 1380681"/>
              <a:gd name="connsiteY514" fmla="*/ 438975 h 1086766"/>
              <a:gd name="connsiteX515" fmla="*/ 882988 w 1380681"/>
              <a:gd name="connsiteY515" fmla="*/ 434770 h 1086766"/>
              <a:gd name="connsiteX516" fmla="*/ 892986 w 1380681"/>
              <a:gd name="connsiteY516" fmla="*/ 419103 h 1086766"/>
              <a:gd name="connsiteX517" fmla="*/ 897301 w 1380681"/>
              <a:gd name="connsiteY517" fmla="*/ 407748 h 1086766"/>
              <a:gd name="connsiteX518" fmla="*/ 897301 w 1380681"/>
              <a:gd name="connsiteY518" fmla="*/ 403437 h 1086766"/>
              <a:gd name="connsiteX519" fmla="*/ 890145 w 1380681"/>
              <a:gd name="connsiteY519" fmla="*/ 406276 h 1086766"/>
              <a:gd name="connsiteX520" fmla="*/ 851731 w 1380681"/>
              <a:gd name="connsiteY520" fmla="*/ 399231 h 1086766"/>
              <a:gd name="connsiteX521" fmla="*/ 843206 w 1380681"/>
              <a:gd name="connsiteY521" fmla="*/ 397759 h 1086766"/>
              <a:gd name="connsiteX522" fmla="*/ 840365 w 1380681"/>
              <a:gd name="connsiteY522" fmla="*/ 396392 h 1086766"/>
              <a:gd name="connsiteX523" fmla="*/ 809108 w 1380681"/>
              <a:gd name="connsiteY523" fmla="*/ 377887 h 1086766"/>
              <a:gd name="connsiteX524" fmla="*/ 804793 w 1380681"/>
              <a:gd name="connsiteY524" fmla="*/ 375048 h 1086766"/>
              <a:gd name="connsiteX525" fmla="*/ 801951 w 1380681"/>
              <a:gd name="connsiteY525" fmla="*/ 368003 h 1086766"/>
              <a:gd name="connsiteX526" fmla="*/ 799109 w 1380681"/>
              <a:gd name="connsiteY526" fmla="*/ 350970 h 1086766"/>
              <a:gd name="connsiteX527" fmla="*/ 794900 w 1380681"/>
              <a:gd name="connsiteY527" fmla="*/ 339509 h 1086766"/>
              <a:gd name="connsiteX528" fmla="*/ 797741 w 1380681"/>
              <a:gd name="connsiteY528" fmla="*/ 330993 h 1086766"/>
              <a:gd name="connsiteX529" fmla="*/ 799109 w 1380681"/>
              <a:gd name="connsiteY529" fmla="*/ 313959 h 1086766"/>
              <a:gd name="connsiteX530" fmla="*/ 799109 w 1380681"/>
              <a:gd name="connsiteY530" fmla="*/ 306915 h 1086766"/>
              <a:gd name="connsiteX531" fmla="*/ 796268 w 1380681"/>
              <a:gd name="connsiteY531" fmla="*/ 304076 h 1086766"/>
              <a:gd name="connsiteX532" fmla="*/ 790585 w 1380681"/>
              <a:gd name="connsiteY532" fmla="*/ 302604 h 1086766"/>
              <a:gd name="connsiteX533" fmla="*/ 786375 w 1380681"/>
              <a:gd name="connsiteY533" fmla="*/ 294087 h 1086766"/>
              <a:gd name="connsiteX534" fmla="*/ 772062 w 1380681"/>
              <a:gd name="connsiteY534" fmla="*/ 262860 h 1086766"/>
              <a:gd name="connsiteX535" fmla="*/ 763537 w 1380681"/>
              <a:gd name="connsiteY535" fmla="*/ 227321 h 1086766"/>
              <a:gd name="connsiteX536" fmla="*/ 765011 w 1380681"/>
              <a:gd name="connsiteY536" fmla="*/ 224482 h 1086766"/>
              <a:gd name="connsiteX537" fmla="*/ 765011 w 1380681"/>
              <a:gd name="connsiteY537" fmla="*/ 215965 h 1086766"/>
              <a:gd name="connsiteX538" fmla="*/ 760696 w 1380681"/>
              <a:gd name="connsiteY538" fmla="*/ 207449 h 1086766"/>
              <a:gd name="connsiteX539" fmla="*/ 752171 w 1380681"/>
              <a:gd name="connsiteY539" fmla="*/ 196093 h 1086766"/>
              <a:gd name="connsiteX540" fmla="*/ 740805 w 1380681"/>
              <a:gd name="connsiteY540" fmla="*/ 184738 h 1086766"/>
              <a:gd name="connsiteX541" fmla="*/ 739437 w 1380681"/>
              <a:gd name="connsiteY541" fmla="*/ 181899 h 1086766"/>
              <a:gd name="connsiteX542" fmla="*/ 736595 w 1380681"/>
              <a:gd name="connsiteY542" fmla="*/ 177588 h 1086766"/>
              <a:gd name="connsiteX543" fmla="*/ 695340 w 1380681"/>
              <a:gd name="connsiteY543" fmla="*/ 169071 h 1086766"/>
              <a:gd name="connsiteX544" fmla="*/ 673976 w 1380681"/>
              <a:gd name="connsiteY544" fmla="*/ 179060 h 1086766"/>
              <a:gd name="connsiteX545" fmla="*/ 662609 w 1380681"/>
              <a:gd name="connsiteY545" fmla="*/ 194621 h 1086766"/>
              <a:gd name="connsiteX546" fmla="*/ 654085 w 1380681"/>
              <a:gd name="connsiteY546" fmla="*/ 207449 h 1086766"/>
              <a:gd name="connsiteX547" fmla="*/ 637035 w 1380681"/>
              <a:gd name="connsiteY547" fmla="*/ 223115 h 1086766"/>
              <a:gd name="connsiteX548" fmla="*/ 629879 w 1380681"/>
              <a:gd name="connsiteY548" fmla="*/ 223115 h 1086766"/>
              <a:gd name="connsiteX549" fmla="*/ 625669 w 1380681"/>
              <a:gd name="connsiteY549" fmla="*/ 221643 h 1086766"/>
              <a:gd name="connsiteX550" fmla="*/ 597254 w 1380681"/>
              <a:gd name="connsiteY550" fmla="*/ 203138 h 1086766"/>
              <a:gd name="connsiteX551" fmla="*/ 581572 w 1380681"/>
              <a:gd name="connsiteY551" fmla="*/ 187577 h 1086766"/>
              <a:gd name="connsiteX552" fmla="*/ 577363 w 1380681"/>
              <a:gd name="connsiteY552" fmla="*/ 181899 h 1086766"/>
              <a:gd name="connsiteX553" fmla="*/ 575889 w 1380681"/>
              <a:gd name="connsiteY553" fmla="*/ 166232 h 1086766"/>
              <a:gd name="connsiteX554" fmla="*/ 575889 w 1380681"/>
              <a:gd name="connsiteY554" fmla="*/ 163394 h 1086766"/>
              <a:gd name="connsiteX555" fmla="*/ 577363 w 1380681"/>
              <a:gd name="connsiteY555" fmla="*/ 157716 h 1086766"/>
              <a:gd name="connsiteX556" fmla="*/ 580099 w 1380681"/>
              <a:gd name="connsiteY556" fmla="*/ 150671 h 1086766"/>
              <a:gd name="connsiteX557" fmla="*/ 575889 w 1380681"/>
              <a:gd name="connsiteY557" fmla="*/ 129327 h 1086766"/>
              <a:gd name="connsiteX558" fmla="*/ 573048 w 1380681"/>
              <a:gd name="connsiteY558" fmla="*/ 122177 h 1086766"/>
              <a:gd name="connsiteX559" fmla="*/ 565891 w 1380681"/>
              <a:gd name="connsiteY559" fmla="*/ 115132 h 1086766"/>
              <a:gd name="connsiteX560" fmla="*/ 551683 w 1380681"/>
              <a:gd name="connsiteY560" fmla="*/ 100938 h 1086766"/>
              <a:gd name="connsiteX561" fmla="*/ 526109 w 1380681"/>
              <a:gd name="connsiteY561" fmla="*/ 62561 h 1086766"/>
              <a:gd name="connsiteX562" fmla="*/ 518953 w 1380681"/>
              <a:gd name="connsiteY562" fmla="*/ 56883 h 1086766"/>
              <a:gd name="connsiteX563" fmla="*/ 514743 w 1380681"/>
              <a:gd name="connsiteY563" fmla="*/ 56883 h 1086766"/>
              <a:gd name="connsiteX564" fmla="*/ 433706 w 1380681"/>
              <a:gd name="connsiteY564" fmla="*/ 56883 h 1086766"/>
              <a:gd name="connsiteX565" fmla="*/ 423708 w 1380681"/>
              <a:gd name="connsiteY565" fmla="*/ 83905 h 1086766"/>
              <a:gd name="connsiteX566" fmla="*/ 381085 w 1380681"/>
              <a:gd name="connsiteY566" fmla="*/ 83905 h 1086766"/>
              <a:gd name="connsiteX567" fmla="*/ 281525 w 1380681"/>
              <a:gd name="connsiteY567" fmla="*/ 83905 h 1086766"/>
              <a:gd name="connsiteX568" fmla="*/ 264475 w 1380681"/>
              <a:gd name="connsiteY568" fmla="*/ 76755 h 1086766"/>
              <a:gd name="connsiteX569" fmla="*/ 241743 w 1380681"/>
              <a:gd name="connsiteY569" fmla="*/ 65399 h 1086766"/>
              <a:gd name="connsiteX570" fmla="*/ 226062 w 1380681"/>
              <a:gd name="connsiteY570" fmla="*/ 59722 h 1086766"/>
              <a:gd name="connsiteX571" fmla="*/ 197646 w 1380681"/>
              <a:gd name="connsiteY571" fmla="*/ 46894 h 1086766"/>
              <a:gd name="connsiteX572" fmla="*/ 174914 w 1380681"/>
              <a:gd name="connsiteY572" fmla="*/ 37011 h 1086766"/>
              <a:gd name="connsiteX573" fmla="*/ 156391 w 1380681"/>
              <a:gd name="connsiteY573" fmla="*/ 29861 h 1086766"/>
              <a:gd name="connsiteX574" fmla="*/ 135027 w 1380681"/>
              <a:gd name="connsiteY574" fmla="*/ 19872 h 1086766"/>
              <a:gd name="connsiteX575" fmla="*/ 116609 w 1380681"/>
              <a:gd name="connsiteY575" fmla="*/ 12828 h 1086766"/>
              <a:gd name="connsiteX576" fmla="*/ 126502 w 1380681"/>
              <a:gd name="connsiteY576" fmla="*/ 0 h 1086766"/>
              <a:gd name="connsiteX577" fmla="*/ 112294 w 1380681"/>
              <a:gd name="connsiteY577" fmla="*/ 1472 h 1086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Lst>
            <a:rect l="l" t="t" r="r" b="b"/>
            <a:pathLst>
              <a:path w="1380681" h="1086766">
                <a:moveTo>
                  <a:pt x="112294" y="1472"/>
                </a:moveTo>
                <a:lnTo>
                  <a:pt x="69671" y="5783"/>
                </a:lnTo>
                <a:lnTo>
                  <a:pt x="32731" y="8622"/>
                </a:lnTo>
                <a:lnTo>
                  <a:pt x="18523" y="9989"/>
                </a:lnTo>
                <a:lnTo>
                  <a:pt x="1368" y="11356"/>
                </a:lnTo>
                <a:lnTo>
                  <a:pt x="0" y="15666"/>
                </a:lnTo>
                <a:lnTo>
                  <a:pt x="0" y="22816"/>
                </a:lnTo>
                <a:lnTo>
                  <a:pt x="1368" y="27022"/>
                </a:lnTo>
                <a:lnTo>
                  <a:pt x="4315" y="29861"/>
                </a:lnTo>
                <a:lnTo>
                  <a:pt x="4315" y="34172"/>
                </a:lnTo>
                <a:lnTo>
                  <a:pt x="4315" y="38377"/>
                </a:lnTo>
                <a:lnTo>
                  <a:pt x="2842" y="41216"/>
                </a:lnTo>
                <a:lnTo>
                  <a:pt x="4315" y="66766"/>
                </a:lnTo>
                <a:lnTo>
                  <a:pt x="11366" y="90949"/>
                </a:lnTo>
                <a:lnTo>
                  <a:pt x="17049" y="115132"/>
                </a:lnTo>
                <a:lnTo>
                  <a:pt x="15681" y="119338"/>
                </a:lnTo>
                <a:lnTo>
                  <a:pt x="14208" y="123649"/>
                </a:lnTo>
                <a:lnTo>
                  <a:pt x="14208" y="133638"/>
                </a:lnTo>
                <a:lnTo>
                  <a:pt x="15681" y="136477"/>
                </a:lnTo>
                <a:lnTo>
                  <a:pt x="18523" y="140682"/>
                </a:lnTo>
                <a:lnTo>
                  <a:pt x="18523" y="144993"/>
                </a:lnTo>
                <a:lnTo>
                  <a:pt x="18523" y="149199"/>
                </a:lnTo>
                <a:lnTo>
                  <a:pt x="15681" y="156349"/>
                </a:lnTo>
                <a:lnTo>
                  <a:pt x="14208" y="176221"/>
                </a:lnTo>
                <a:lnTo>
                  <a:pt x="15681" y="180427"/>
                </a:lnTo>
                <a:lnTo>
                  <a:pt x="19891" y="186105"/>
                </a:lnTo>
                <a:lnTo>
                  <a:pt x="27047" y="190415"/>
                </a:lnTo>
                <a:lnTo>
                  <a:pt x="32731" y="197460"/>
                </a:lnTo>
                <a:lnTo>
                  <a:pt x="36940" y="197460"/>
                </a:lnTo>
                <a:lnTo>
                  <a:pt x="42623" y="198932"/>
                </a:lnTo>
                <a:lnTo>
                  <a:pt x="62514" y="228688"/>
                </a:lnTo>
                <a:lnTo>
                  <a:pt x="71039" y="244354"/>
                </a:lnTo>
                <a:lnTo>
                  <a:pt x="72512" y="250032"/>
                </a:lnTo>
                <a:lnTo>
                  <a:pt x="59673" y="279893"/>
                </a:lnTo>
                <a:lnTo>
                  <a:pt x="58305" y="282732"/>
                </a:lnTo>
                <a:lnTo>
                  <a:pt x="51148" y="285571"/>
                </a:lnTo>
                <a:lnTo>
                  <a:pt x="48307" y="291248"/>
                </a:lnTo>
                <a:lnTo>
                  <a:pt x="51148" y="292720"/>
                </a:lnTo>
                <a:lnTo>
                  <a:pt x="52621" y="295559"/>
                </a:lnTo>
                <a:lnTo>
                  <a:pt x="52621" y="299765"/>
                </a:lnTo>
                <a:lnTo>
                  <a:pt x="31257" y="296926"/>
                </a:lnTo>
                <a:lnTo>
                  <a:pt x="28416" y="295559"/>
                </a:lnTo>
                <a:lnTo>
                  <a:pt x="17049" y="302604"/>
                </a:lnTo>
                <a:lnTo>
                  <a:pt x="44097" y="333832"/>
                </a:lnTo>
                <a:lnTo>
                  <a:pt x="59673" y="348131"/>
                </a:lnTo>
                <a:lnTo>
                  <a:pt x="76722" y="352337"/>
                </a:lnTo>
                <a:lnTo>
                  <a:pt x="82405" y="358015"/>
                </a:lnTo>
                <a:lnTo>
                  <a:pt x="92403" y="365164"/>
                </a:lnTo>
                <a:lnTo>
                  <a:pt x="96718" y="369370"/>
                </a:lnTo>
                <a:lnTo>
                  <a:pt x="100928" y="376520"/>
                </a:lnTo>
                <a:lnTo>
                  <a:pt x="106611" y="382198"/>
                </a:lnTo>
                <a:lnTo>
                  <a:pt x="115136" y="386404"/>
                </a:lnTo>
                <a:lnTo>
                  <a:pt x="122292" y="396392"/>
                </a:lnTo>
                <a:lnTo>
                  <a:pt x="123660" y="399231"/>
                </a:lnTo>
                <a:lnTo>
                  <a:pt x="125134" y="403542"/>
                </a:lnTo>
                <a:lnTo>
                  <a:pt x="126502" y="416264"/>
                </a:lnTo>
                <a:lnTo>
                  <a:pt x="125134" y="434770"/>
                </a:lnTo>
                <a:lnTo>
                  <a:pt x="122292" y="438975"/>
                </a:lnTo>
                <a:lnTo>
                  <a:pt x="123660" y="438975"/>
                </a:lnTo>
                <a:lnTo>
                  <a:pt x="120819" y="447492"/>
                </a:lnTo>
                <a:lnTo>
                  <a:pt x="117977" y="450331"/>
                </a:lnTo>
                <a:lnTo>
                  <a:pt x="112294" y="464525"/>
                </a:lnTo>
                <a:lnTo>
                  <a:pt x="113768" y="477353"/>
                </a:lnTo>
                <a:lnTo>
                  <a:pt x="119451" y="475986"/>
                </a:lnTo>
                <a:lnTo>
                  <a:pt x="146498" y="505742"/>
                </a:lnTo>
                <a:lnTo>
                  <a:pt x="153549" y="511420"/>
                </a:lnTo>
                <a:lnTo>
                  <a:pt x="156391" y="512892"/>
                </a:lnTo>
                <a:lnTo>
                  <a:pt x="159233" y="515730"/>
                </a:lnTo>
                <a:lnTo>
                  <a:pt x="169231" y="527086"/>
                </a:lnTo>
                <a:lnTo>
                  <a:pt x="177755" y="539808"/>
                </a:lnTo>
                <a:lnTo>
                  <a:pt x="186280" y="544119"/>
                </a:lnTo>
                <a:lnTo>
                  <a:pt x="190490" y="548430"/>
                </a:lnTo>
                <a:lnTo>
                  <a:pt x="194805" y="561153"/>
                </a:lnTo>
                <a:lnTo>
                  <a:pt x="194805" y="568302"/>
                </a:lnTo>
                <a:lnTo>
                  <a:pt x="194805" y="572508"/>
                </a:lnTo>
                <a:lnTo>
                  <a:pt x="194805" y="578186"/>
                </a:lnTo>
                <a:lnTo>
                  <a:pt x="194805" y="582497"/>
                </a:lnTo>
                <a:lnTo>
                  <a:pt x="196173" y="586703"/>
                </a:lnTo>
                <a:lnTo>
                  <a:pt x="199014" y="588175"/>
                </a:lnTo>
                <a:lnTo>
                  <a:pt x="201856" y="589541"/>
                </a:lnTo>
                <a:lnTo>
                  <a:pt x="206171" y="586703"/>
                </a:lnTo>
                <a:lnTo>
                  <a:pt x="214696" y="582497"/>
                </a:lnTo>
                <a:lnTo>
                  <a:pt x="227535" y="572508"/>
                </a:lnTo>
                <a:lnTo>
                  <a:pt x="231745" y="566830"/>
                </a:lnTo>
                <a:lnTo>
                  <a:pt x="234586" y="556947"/>
                </a:lnTo>
                <a:lnTo>
                  <a:pt x="234586" y="552636"/>
                </a:lnTo>
                <a:lnTo>
                  <a:pt x="233218" y="546958"/>
                </a:lnTo>
                <a:lnTo>
                  <a:pt x="221852" y="521408"/>
                </a:lnTo>
                <a:lnTo>
                  <a:pt x="204803" y="500064"/>
                </a:lnTo>
                <a:lnTo>
                  <a:pt x="200488" y="502903"/>
                </a:lnTo>
                <a:lnTo>
                  <a:pt x="200488" y="505742"/>
                </a:lnTo>
                <a:lnTo>
                  <a:pt x="200488" y="510053"/>
                </a:lnTo>
                <a:lnTo>
                  <a:pt x="194805" y="514258"/>
                </a:lnTo>
                <a:lnTo>
                  <a:pt x="183438" y="504270"/>
                </a:lnTo>
                <a:lnTo>
                  <a:pt x="182070" y="501536"/>
                </a:lnTo>
                <a:lnTo>
                  <a:pt x="180597" y="498697"/>
                </a:lnTo>
                <a:lnTo>
                  <a:pt x="180597" y="488708"/>
                </a:lnTo>
                <a:lnTo>
                  <a:pt x="182070" y="481559"/>
                </a:lnTo>
                <a:lnTo>
                  <a:pt x="182070" y="457481"/>
                </a:lnTo>
                <a:lnTo>
                  <a:pt x="177755" y="437609"/>
                </a:lnTo>
                <a:lnTo>
                  <a:pt x="174914" y="429092"/>
                </a:lnTo>
                <a:lnTo>
                  <a:pt x="170599" y="400703"/>
                </a:lnTo>
                <a:lnTo>
                  <a:pt x="172072" y="393553"/>
                </a:lnTo>
                <a:lnTo>
                  <a:pt x="169231" y="359487"/>
                </a:lnTo>
                <a:lnTo>
                  <a:pt x="162074" y="350970"/>
                </a:lnTo>
                <a:lnTo>
                  <a:pt x="157864" y="349498"/>
                </a:lnTo>
                <a:lnTo>
                  <a:pt x="156391" y="356648"/>
                </a:lnTo>
                <a:lnTo>
                  <a:pt x="156391" y="359487"/>
                </a:lnTo>
                <a:lnTo>
                  <a:pt x="160706" y="362220"/>
                </a:lnTo>
                <a:lnTo>
                  <a:pt x="160706" y="366531"/>
                </a:lnTo>
                <a:lnTo>
                  <a:pt x="157864" y="368003"/>
                </a:lnTo>
                <a:lnTo>
                  <a:pt x="153549" y="362220"/>
                </a:lnTo>
                <a:lnTo>
                  <a:pt x="152181" y="358015"/>
                </a:lnTo>
                <a:lnTo>
                  <a:pt x="150708" y="340981"/>
                </a:lnTo>
                <a:lnTo>
                  <a:pt x="154602" y="335829"/>
                </a:lnTo>
                <a:lnTo>
                  <a:pt x="153549" y="335304"/>
                </a:lnTo>
                <a:lnTo>
                  <a:pt x="150708" y="335304"/>
                </a:lnTo>
                <a:lnTo>
                  <a:pt x="146498" y="332465"/>
                </a:lnTo>
                <a:lnTo>
                  <a:pt x="143657" y="330993"/>
                </a:lnTo>
                <a:lnTo>
                  <a:pt x="129449" y="298398"/>
                </a:lnTo>
                <a:lnTo>
                  <a:pt x="129449" y="294087"/>
                </a:lnTo>
                <a:lnTo>
                  <a:pt x="129449" y="289882"/>
                </a:lnTo>
                <a:lnTo>
                  <a:pt x="130817" y="275687"/>
                </a:lnTo>
                <a:lnTo>
                  <a:pt x="130817" y="258549"/>
                </a:lnTo>
                <a:lnTo>
                  <a:pt x="122292" y="234471"/>
                </a:lnTo>
                <a:lnTo>
                  <a:pt x="103770" y="197460"/>
                </a:lnTo>
                <a:lnTo>
                  <a:pt x="100928" y="194621"/>
                </a:lnTo>
                <a:lnTo>
                  <a:pt x="93877" y="186105"/>
                </a:lnTo>
                <a:lnTo>
                  <a:pt x="85247" y="176221"/>
                </a:lnTo>
                <a:lnTo>
                  <a:pt x="81037" y="171910"/>
                </a:lnTo>
                <a:lnTo>
                  <a:pt x="76722" y="157716"/>
                </a:lnTo>
                <a:lnTo>
                  <a:pt x="75354" y="152038"/>
                </a:lnTo>
                <a:lnTo>
                  <a:pt x="76722" y="146360"/>
                </a:lnTo>
                <a:lnTo>
                  <a:pt x="79669" y="142154"/>
                </a:lnTo>
                <a:lnTo>
                  <a:pt x="82405" y="135005"/>
                </a:lnTo>
                <a:lnTo>
                  <a:pt x="86720" y="106616"/>
                </a:lnTo>
                <a:lnTo>
                  <a:pt x="85247" y="105144"/>
                </a:lnTo>
                <a:lnTo>
                  <a:pt x="82405" y="103777"/>
                </a:lnTo>
                <a:lnTo>
                  <a:pt x="83879" y="95260"/>
                </a:lnTo>
                <a:lnTo>
                  <a:pt x="85247" y="89583"/>
                </a:lnTo>
                <a:lnTo>
                  <a:pt x="90930" y="78122"/>
                </a:lnTo>
                <a:lnTo>
                  <a:pt x="92403" y="72549"/>
                </a:lnTo>
                <a:lnTo>
                  <a:pt x="95245" y="69605"/>
                </a:lnTo>
                <a:lnTo>
                  <a:pt x="98086" y="65399"/>
                </a:lnTo>
                <a:lnTo>
                  <a:pt x="100928" y="55411"/>
                </a:lnTo>
                <a:lnTo>
                  <a:pt x="116609" y="65399"/>
                </a:lnTo>
                <a:lnTo>
                  <a:pt x="125134" y="72549"/>
                </a:lnTo>
                <a:lnTo>
                  <a:pt x="127975" y="73916"/>
                </a:lnTo>
                <a:lnTo>
                  <a:pt x="133659" y="73916"/>
                </a:lnTo>
                <a:lnTo>
                  <a:pt x="136500" y="72549"/>
                </a:lnTo>
                <a:lnTo>
                  <a:pt x="139342" y="68238"/>
                </a:lnTo>
                <a:lnTo>
                  <a:pt x="145025" y="68238"/>
                </a:lnTo>
                <a:lnTo>
                  <a:pt x="150708" y="71077"/>
                </a:lnTo>
                <a:lnTo>
                  <a:pt x="153549" y="73916"/>
                </a:lnTo>
                <a:lnTo>
                  <a:pt x="150708" y="82433"/>
                </a:lnTo>
                <a:lnTo>
                  <a:pt x="153549" y="83905"/>
                </a:lnTo>
                <a:lnTo>
                  <a:pt x="156391" y="85272"/>
                </a:lnTo>
                <a:lnTo>
                  <a:pt x="166389" y="88111"/>
                </a:lnTo>
                <a:lnTo>
                  <a:pt x="173440" y="89583"/>
                </a:lnTo>
                <a:lnTo>
                  <a:pt x="172072" y="102305"/>
                </a:lnTo>
                <a:lnTo>
                  <a:pt x="164916" y="115132"/>
                </a:lnTo>
                <a:lnTo>
                  <a:pt x="164916" y="123649"/>
                </a:lnTo>
                <a:lnTo>
                  <a:pt x="166389" y="127960"/>
                </a:lnTo>
                <a:lnTo>
                  <a:pt x="167757" y="133638"/>
                </a:lnTo>
                <a:lnTo>
                  <a:pt x="169231" y="136477"/>
                </a:lnTo>
                <a:lnTo>
                  <a:pt x="172072" y="150671"/>
                </a:lnTo>
                <a:lnTo>
                  <a:pt x="170599" y="154877"/>
                </a:lnTo>
                <a:lnTo>
                  <a:pt x="167757" y="160555"/>
                </a:lnTo>
                <a:lnTo>
                  <a:pt x="167757" y="164866"/>
                </a:lnTo>
                <a:lnTo>
                  <a:pt x="167757" y="167704"/>
                </a:lnTo>
                <a:lnTo>
                  <a:pt x="170599" y="180427"/>
                </a:lnTo>
                <a:lnTo>
                  <a:pt x="173440" y="186105"/>
                </a:lnTo>
                <a:lnTo>
                  <a:pt x="180597" y="203138"/>
                </a:lnTo>
                <a:lnTo>
                  <a:pt x="177755" y="220171"/>
                </a:lnTo>
                <a:lnTo>
                  <a:pt x="176282" y="223115"/>
                </a:lnTo>
                <a:lnTo>
                  <a:pt x="183438" y="230160"/>
                </a:lnTo>
                <a:lnTo>
                  <a:pt x="184807" y="232999"/>
                </a:lnTo>
                <a:lnTo>
                  <a:pt x="186280" y="235838"/>
                </a:lnTo>
                <a:lnTo>
                  <a:pt x="191963" y="250032"/>
                </a:lnTo>
                <a:lnTo>
                  <a:pt x="203329" y="260021"/>
                </a:lnTo>
                <a:lnTo>
                  <a:pt x="207644" y="278421"/>
                </a:lnTo>
                <a:lnTo>
                  <a:pt x="213327" y="286938"/>
                </a:lnTo>
                <a:lnTo>
                  <a:pt x="224694" y="289882"/>
                </a:lnTo>
                <a:lnTo>
                  <a:pt x="228903" y="286938"/>
                </a:lnTo>
                <a:lnTo>
                  <a:pt x="238901" y="289882"/>
                </a:lnTo>
                <a:lnTo>
                  <a:pt x="243111" y="291248"/>
                </a:lnTo>
                <a:lnTo>
                  <a:pt x="234586" y="302604"/>
                </a:lnTo>
                <a:lnTo>
                  <a:pt x="236060" y="319637"/>
                </a:lnTo>
                <a:lnTo>
                  <a:pt x="236060" y="325315"/>
                </a:lnTo>
                <a:lnTo>
                  <a:pt x="240270" y="332465"/>
                </a:lnTo>
                <a:lnTo>
                  <a:pt x="247426" y="333832"/>
                </a:lnTo>
                <a:lnTo>
                  <a:pt x="257424" y="335304"/>
                </a:lnTo>
                <a:lnTo>
                  <a:pt x="258792" y="339509"/>
                </a:lnTo>
                <a:lnTo>
                  <a:pt x="258792" y="345187"/>
                </a:lnTo>
                <a:lnTo>
                  <a:pt x="258792" y="349498"/>
                </a:lnTo>
                <a:lnTo>
                  <a:pt x="258792" y="355176"/>
                </a:lnTo>
                <a:lnTo>
                  <a:pt x="260160" y="358015"/>
                </a:lnTo>
                <a:lnTo>
                  <a:pt x="261634" y="360854"/>
                </a:lnTo>
                <a:lnTo>
                  <a:pt x="264475" y="362220"/>
                </a:lnTo>
                <a:lnTo>
                  <a:pt x="274474" y="356648"/>
                </a:lnTo>
                <a:lnTo>
                  <a:pt x="278683" y="359487"/>
                </a:lnTo>
                <a:lnTo>
                  <a:pt x="282998" y="368003"/>
                </a:lnTo>
                <a:lnTo>
                  <a:pt x="284366" y="370842"/>
                </a:lnTo>
                <a:lnTo>
                  <a:pt x="287208" y="379359"/>
                </a:lnTo>
                <a:lnTo>
                  <a:pt x="288681" y="385037"/>
                </a:lnTo>
                <a:lnTo>
                  <a:pt x="287208" y="389242"/>
                </a:lnTo>
                <a:lnTo>
                  <a:pt x="281525" y="386404"/>
                </a:lnTo>
                <a:lnTo>
                  <a:pt x="278683" y="389242"/>
                </a:lnTo>
                <a:lnTo>
                  <a:pt x="268685" y="400703"/>
                </a:lnTo>
                <a:lnTo>
                  <a:pt x="265949" y="404909"/>
                </a:lnTo>
                <a:lnTo>
                  <a:pt x="267317" y="410587"/>
                </a:lnTo>
                <a:lnTo>
                  <a:pt x="264475" y="414898"/>
                </a:lnTo>
                <a:lnTo>
                  <a:pt x="275842" y="426253"/>
                </a:lnTo>
                <a:lnTo>
                  <a:pt x="288681" y="430459"/>
                </a:lnTo>
                <a:lnTo>
                  <a:pt x="298574" y="437609"/>
                </a:lnTo>
                <a:lnTo>
                  <a:pt x="300048" y="440448"/>
                </a:lnTo>
                <a:lnTo>
                  <a:pt x="302889" y="443286"/>
                </a:lnTo>
                <a:lnTo>
                  <a:pt x="304257" y="444653"/>
                </a:lnTo>
                <a:lnTo>
                  <a:pt x="318465" y="451803"/>
                </a:lnTo>
                <a:lnTo>
                  <a:pt x="324253" y="456009"/>
                </a:lnTo>
                <a:lnTo>
                  <a:pt x="326990" y="460320"/>
                </a:lnTo>
                <a:lnTo>
                  <a:pt x="319938" y="463159"/>
                </a:lnTo>
                <a:lnTo>
                  <a:pt x="317097" y="461687"/>
                </a:lnTo>
                <a:lnTo>
                  <a:pt x="315729" y="457481"/>
                </a:lnTo>
                <a:lnTo>
                  <a:pt x="312782" y="456009"/>
                </a:lnTo>
                <a:lnTo>
                  <a:pt x="318465" y="471675"/>
                </a:lnTo>
                <a:lnTo>
                  <a:pt x="322780" y="477353"/>
                </a:lnTo>
                <a:lnTo>
                  <a:pt x="322780" y="481559"/>
                </a:lnTo>
                <a:lnTo>
                  <a:pt x="325622" y="484503"/>
                </a:lnTo>
                <a:lnTo>
                  <a:pt x="326990" y="485870"/>
                </a:lnTo>
                <a:lnTo>
                  <a:pt x="329831" y="487236"/>
                </a:lnTo>
                <a:lnTo>
                  <a:pt x="332778" y="490181"/>
                </a:lnTo>
                <a:lnTo>
                  <a:pt x="332778" y="494386"/>
                </a:lnTo>
                <a:lnTo>
                  <a:pt x="341303" y="498697"/>
                </a:lnTo>
                <a:lnTo>
                  <a:pt x="344144" y="500064"/>
                </a:lnTo>
                <a:lnTo>
                  <a:pt x="344144" y="504270"/>
                </a:lnTo>
                <a:lnTo>
                  <a:pt x="348354" y="507214"/>
                </a:lnTo>
                <a:lnTo>
                  <a:pt x="356879" y="517097"/>
                </a:lnTo>
                <a:lnTo>
                  <a:pt x="371087" y="538442"/>
                </a:lnTo>
                <a:lnTo>
                  <a:pt x="379611" y="554003"/>
                </a:lnTo>
                <a:lnTo>
                  <a:pt x="388136" y="569669"/>
                </a:lnTo>
                <a:lnTo>
                  <a:pt x="391083" y="575347"/>
                </a:lnTo>
                <a:lnTo>
                  <a:pt x="405290" y="591013"/>
                </a:lnTo>
                <a:lnTo>
                  <a:pt x="410974" y="602369"/>
                </a:lnTo>
                <a:lnTo>
                  <a:pt x="415183" y="610886"/>
                </a:lnTo>
                <a:lnTo>
                  <a:pt x="416657" y="622241"/>
                </a:lnTo>
                <a:lnTo>
                  <a:pt x="415183" y="627919"/>
                </a:lnTo>
                <a:lnTo>
                  <a:pt x="413815" y="633597"/>
                </a:lnTo>
                <a:lnTo>
                  <a:pt x="412342" y="637908"/>
                </a:lnTo>
                <a:lnTo>
                  <a:pt x="412342" y="642113"/>
                </a:lnTo>
                <a:lnTo>
                  <a:pt x="418025" y="654941"/>
                </a:lnTo>
                <a:lnTo>
                  <a:pt x="419498" y="660619"/>
                </a:lnTo>
                <a:lnTo>
                  <a:pt x="426550" y="669135"/>
                </a:lnTo>
                <a:lnTo>
                  <a:pt x="419498" y="698996"/>
                </a:lnTo>
                <a:lnTo>
                  <a:pt x="410974" y="707513"/>
                </a:lnTo>
                <a:lnTo>
                  <a:pt x="406659" y="713191"/>
                </a:lnTo>
                <a:lnTo>
                  <a:pt x="418025" y="718868"/>
                </a:lnTo>
                <a:lnTo>
                  <a:pt x="419498" y="723074"/>
                </a:lnTo>
                <a:lnTo>
                  <a:pt x="418025" y="725913"/>
                </a:lnTo>
                <a:lnTo>
                  <a:pt x="412342" y="730224"/>
                </a:lnTo>
                <a:lnTo>
                  <a:pt x="405290" y="731591"/>
                </a:lnTo>
                <a:lnTo>
                  <a:pt x="400976" y="731591"/>
                </a:lnTo>
                <a:lnTo>
                  <a:pt x="396661" y="733063"/>
                </a:lnTo>
                <a:lnTo>
                  <a:pt x="393819" y="735902"/>
                </a:lnTo>
                <a:lnTo>
                  <a:pt x="398134" y="757246"/>
                </a:lnTo>
                <a:lnTo>
                  <a:pt x="399607" y="765762"/>
                </a:lnTo>
                <a:lnTo>
                  <a:pt x="402449" y="769968"/>
                </a:lnTo>
                <a:lnTo>
                  <a:pt x="409500" y="781324"/>
                </a:lnTo>
                <a:lnTo>
                  <a:pt x="415183" y="791313"/>
                </a:lnTo>
                <a:lnTo>
                  <a:pt x="416657" y="798357"/>
                </a:lnTo>
                <a:lnTo>
                  <a:pt x="419498" y="801196"/>
                </a:lnTo>
                <a:lnTo>
                  <a:pt x="422340" y="802668"/>
                </a:lnTo>
                <a:lnTo>
                  <a:pt x="436548" y="811185"/>
                </a:lnTo>
                <a:lnTo>
                  <a:pt x="466437" y="828218"/>
                </a:lnTo>
                <a:lnTo>
                  <a:pt x="474961" y="838101"/>
                </a:lnTo>
                <a:lnTo>
                  <a:pt x="483486" y="850929"/>
                </a:lnTo>
                <a:lnTo>
                  <a:pt x="484854" y="856607"/>
                </a:lnTo>
                <a:lnTo>
                  <a:pt x="486328" y="860918"/>
                </a:lnTo>
                <a:lnTo>
                  <a:pt x="492011" y="863757"/>
                </a:lnTo>
                <a:lnTo>
                  <a:pt x="497694" y="865124"/>
                </a:lnTo>
                <a:lnTo>
                  <a:pt x="520426" y="875112"/>
                </a:lnTo>
                <a:lnTo>
                  <a:pt x="531792" y="877951"/>
                </a:lnTo>
                <a:lnTo>
                  <a:pt x="548842" y="884996"/>
                </a:lnTo>
                <a:lnTo>
                  <a:pt x="557366" y="880790"/>
                </a:lnTo>
                <a:lnTo>
                  <a:pt x="560208" y="880790"/>
                </a:lnTo>
                <a:lnTo>
                  <a:pt x="564523" y="883629"/>
                </a:lnTo>
                <a:lnTo>
                  <a:pt x="568733" y="886468"/>
                </a:lnTo>
                <a:lnTo>
                  <a:pt x="570206" y="889306"/>
                </a:lnTo>
                <a:lnTo>
                  <a:pt x="573048" y="893617"/>
                </a:lnTo>
                <a:lnTo>
                  <a:pt x="575889" y="899295"/>
                </a:lnTo>
                <a:lnTo>
                  <a:pt x="585887" y="909179"/>
                </a:lnTo>
                <a:lnTo>
                  <a:pt x="591570" y="910651"/>
                </a:lnTo>
                <a:lnTo>
                  <a:pt x="621354" y="931890"/>
                </a:lnTo>
                <a:lnTo>
                  <a:pt x="649770" y="943245"/>
                </a:lnTo>
                <a:lnTo>
                  <a:pt x="673976" y="957440"/>
                </a:lnTo>
                <a:lnTo>
                  <a:pt x="716599" y="968900"/>
                </a:lnTo>
                <a:lnTo>
                  <a:pt x="719546" y="973106"/>
                </a:lnTo>
                <a:lnTo>
                  <a:pt x="725229" y="981623"/>
                </a:lnTo>
                <a:lnTo>
                  <a:pt x="732280" y="984462"/>
                </a:lnTo>
                <a:lnTo>
                  <a:pt x="740805" y="985934"/>
                </a:lnTo>
                <a:lnTo>
                  <a:pt x="743646" y="987301"/>
                </a:lnTo>
                <a:lnTo>
                  <a:pt x="752171" y="992978"/>
                </a:lnTo>
                <a:lnTo>
                  <a:pt x="763537" y="1001495"/>
                </a:lnTo>
                <a:lnTo>
                  <a:pt x="769220" y="1001495"/>
                </a:lnTo>
                <a:lnTo>
                  <a:pt x="786375" y="1004334"/>
                </a:lnTo>
                <a:lnTo>
                  <a:pt x="790585" y="1004334"/>
                </a:lnTo>
                <a:lnTo>
                  <a:pt x="794900" y="1005806"/>
                </a:lnTo>
                <a:lnTo>
                  <a:pt x="797741" y="1007173"/>
                </a:lnTo>
                <a:lnTo>
                  <a:pt x="800583" y="1010012"/>
                </a:lnTo>
                <a:lnTo>
                  <a:pt x="809108" y="1015689"/>
                </a:lnTo>
                <a:lnTo>
                  <a:pt x="821842" y="1020000"/>
                </a:lnTo>
                <a:lnTo>
                  <a:pt x="827525" y="1021472"/>
                </a:lnTo>
                <a:lnTo>
                  <a:pt x="838997" y="1018633"/>
                </a:lnTo>
                <a:lnTo>
                  <a:pt x="843206" y="1018633"/>
                </a:lnTo>
                <a:lnTo>
                  <a:pt x="851731" y="1012850"/>
                </a:lnTo>
                <a:lnTo>
                  <a:pt x="856046" y="1010012"/>
                </a:lnTo>
                <a:lnTo>
                  <a:pt x="861729" y="1008645"/>
                </a:lnTo>
                <a:lnTo>
                  <a:pt x="868780" y="1005806"/>
                </a:lnTo>
                <a:lnTo>
                  <a:pt x="875937" y="1002967"/>
                </a:lnTo>
                <a:lnTo>
                  <a:pt x="894354" y="992978"/>
                </a:lnTo>
                <a:lnTo>
                  <a:pt x="901511" y="987301"/>
                </a:lnTo>
                <a:lnTo>
                  <a:pt x="904352" y="988773"/>
                </a:lnTo>
                <a:lnTo>
                  <a:pt x="912877" y="985934"/>
                </a:lnTo>
                <a:lnTo>
                  <a:pt x="907194" y="981623"/>
                </a:lnTo>
                <a:lnTo>
                  <a:pt x="915719" y="974578"/>
                </a:lnTo>
                <a:lnTo>
                  <a:pt x="918560" y="974578"/>
                </a:lnTo>
                <a:lnTo>
                  <a:pt x="928558" y="977417"/>
                </a:lnTo>
                <a:lnTo>
                  <a:pt x="931400" y="980151"/>
                </a:lnTo>
                <a:lnTo>
                  <a:pt x="934241" y="988773"/>
                </a:lnTo>
                <a:lnTo>
                  <a:pt x="945608" y="985934"/>
                </a:lnTo>
                <a:lnTo>
                  <a:pt x="956974" y="991612"/>
                </a:lnTo>
                <a:lnTo>
                  <a:pt x="959815" y="992978"/>
                </a:lnTo>
                <a:lnTo>
                  <a:pt x="981180" y="1014322"/>
                </a:lnTo>
                <a:lnTo>
                  <a:pt x="998229" y="1029989"/>
                </a:lnTo>
                <a:lnTo>
                  <a:pt x="1013805" y="1048389"/>
                </a:lnTo>
                <a:lnTo>
                  <a:pt x="1016647" y="1054067"/>
                </a:lnTo>
                <a:lnTo>
                  <a:pt x="1040852" y="1086767"/>
                </a:lnTo>
                <a:lnTo>
                  <a:pt x="1043694" y="1085295"/>
                </a:lnTo>
                <a:lnTo>
                  <a:pt x="1043694" y="1083928"/>
                </a:lnTo>
                <a:lnTo>
                  <a:pt x="1046536" y="1078250"/>
                </a:lnTo>
                <a:lnTo>
                  <a:pt x="1046536" y="1073939"/>
                </a:lnTo>
                <a:lnTo>
                  <a:pt x="1045167" y="1069733"/>
                </a:lnTo>
                <a:lnTo>
                  <a:pt x="1049377" y="1059745"/>
                </a:lnTo>
                <a:lnTo>
                  <a:pt x="1053692" y="1054067"/>
                </a:lnTo>
                <a:lnTo>
                  <a:pt x="1048009" y="1044183"/>
                </a:lnTo>
                <a:lnTo>
                  <a:pt x="1060743" y="1022839"/>
                </a:lnTo>
                <a:lnTo>
                  <a:pt x="1079266" y="994450"/>
                </a:lnTo>
                <a:lnTo>
                  <a:pt x="1146095" y="994450"/>
                </a:lnTo>
                <a:lnTo>
                  <a:pt x="1143254" y="970267"/>
                </a:lnTo>
                <a:lnTo>
                  <a:pt x="1138939" y="964589"/>
                </a:lnTo>
                <a:lnTo>
                  <a:pt x="1138939" y="960279"/>
                </a:lnTo>
                <a:lnTo>
                  <a:pt x="1136097" y="954601"/>
                </a:lnTo>
                <a:lnTo>
                  <a:pt x="1133256" y="951762"/>
                </a:lnTo>
                <a:lnTo>
                  <a:pt x="1129046" y="950395"/>
                </a:lnTo>
                <a:lnTo>
                  <a:pt x="1120521" y="943245"/>
                </a:lnTo>
                <a:lnTo>
                  <a:pt x="1104840" y="927684"/>
                </a:lnTo>
                <a:lnTo>
                  <a:pt x="1103367" y="924845"/>
                </a:lnTo>
                <a:lnTo>
                  <a:pt x="1127573" y="924845"/>
                </a:lnTo>
                <a:lnTo>
                  <a:pt x="1131888" y="890673"/>
                </a:lnTo>
                <a:lnTo>
                  <a:pt x="1151779" y="890673"/>
                </a:lnTo>
                <a:lnTo>
                  <a:pt x="1187351" y="890673"/>
                </a:lnTo>
                <a:lnTo>
                  <a:pt x="1228501" y="890673"/>
                </a:lnTo>
                <a:lnTo>
                  <a:pt x="1228501" y="882157"/>
                </a:lnTo>
                <a:lnTo>
                  <a:pt x="1248497" y="880790"/>
                </a:lnTo>
                <a:lnTo>
                  <a:pt x="1258390" y="866596"/>
                </a:lnTo>
                <a:lnTo>
                  <a:pt x="1261231" y="862285"/>
                </a:lnTo>
                <a:lnTo>
                  <a:pt x="1266914" y="852401"/>
                </a:lnTo>
                <a:lnTo>
                  <a:pt x="1272597" y="850929"/>
                </a:lnTo>
                <a:lnTo>
                  <a:pt x="1278280" y="850929"/>
                </a:lnTo>
                <a:lnTo>
                  <a:pt x="1284069" y="838101"/>
                </a:lnTo>
                <a:lnTo>
                  <a:pt x="1293962" y="828218"/>
                </a:lnTo>
                <a:lnTo>
                  <a:pt x="1295330" y="832424"/>
                </a:lnTo>
                <a:lnTo>
                  <a:pt x="1293962" y="841045"/>
                </a:lnTo>
                <a:lnTo>
                  <a:pt x="1289647" y="849562"/>
                </a:lnTo>
                <a:lnTo>
                  <a:pt x="1299645" y="860918"/>
                </a:lnTo>
                <a:lnTo>
                  <a:pt x="1305328" y="855240"/>
                </a:lnTo>
                <a:lnTo>
                  <a:pt x="1323851" y="806874"/>
                </a:lnTo>
                <a:lnTo>
                  <a:pt x="1325219" y="796990"/>
                </a:lnTo>
                <a:lnTo>
                  <a:pt x="1326692" y="785635"/>
                </a:lnTo>
                <a:lnTo>
                  <a:pt x="1330902" y="771335"/>
                </a:lnTo>
                <a:lnTo>
                  <a:pt x="1335217" y="754407"/>
                </a:lnTo>
                <a:lnTo>
                  <a:pt x="1336585" y="751568"/>
                </a:lnTo>
                <a:lnTo>
                  <a:pt x="1338058" y="747257"/>
                </a:lnTo>
                <a:lnTo>
                  <a:pt x="1346583" y="737269"/>
                </a:lnTo>
                <a:lnTo>
                  <a:pt x="1347951" y="733063"/>
                </a:lnTo>
                <a:lnTo>
                  <a:pt x="1352266" y="730224"/>
                </a:lnTo>
                <a:lnTo>
                  <a:pt x="1356476" y="727385"/>
                </a:lnTo>
                <a:lnTo>
                  <a:pt x="1360791" y="724546"/>
                </a:lnTo>
                <a:lnTo>
                  <a:pt x="1372157" y="711719"/>
                </a:lnTo>
                <a:lnTo>
                  <a:pt x="1379314" y="697524"/>
                </a:lnTo>
                <a:lnTo>
                  <a:pt x="1380682" y="693318"/>
                </a:lnTo>
                <a:lnTo>
                  <a:pt x="1380682" y="676180"/>
                </a:lnTo>
                <a:lnTo>
                  <a:pt x="1372157" y="666296"/>
                </a:lnTo>
                <a:lnTo>
                  <a:pt x="1367947" y="663458"/>
                </a:lnTo>
                <a:lnTo>
                  <a:pt x="1365001" y="671974"/>
                </a:lnTo>
                <a:lnTo>
                  <a:pt x="1359423" y="674813"/>
                </a:lnTo>
                <a:lnTo>
                  <a:pt x="1355108" y="673341"/>
                </a:lnTo>
                <a:lnTo>
                  <a:pt x="1346583" y="671974"/>
                </a:lnTo>
                <a:lnTo>
                  <a:pt x="1338058" y="669135"/>
                </a:lnTo>
                <a:lnTo>
                  <a:pt x="1321009" y="664824"/>
                </a:lnTo>
                <a:lnTo>
                  <a:pt x="1313853" y="664824"/>
                </a:lnTo>
                <a:lnTo>
                  <a:pt x="1296803" y="667663"/>
                </a:lnTo>
                <a:lnTo>
                  <a:pt x="1289647" y="669135"/>
                </a:lnTo>
                <a:lnTo>
                  <a:pt x="1282595" y="674813"/>
                </a:lnTo>
                <a:lnTo>
                  <a:pt x="1275439" y="676180"/>
                </a:lnTo>
                <a:lnTo>
                  <a:pt x="1262705" y="679019"/>
                </a:lnTo>
                <a:lnTo>
                  <a:pt x="1254180" y="680491"/>
                </a:lnTo>
                <a:lnTo>
                  <a:pt x="1249865" y="680491"/>
                </a:lnTo>
                <a:lnTo>
                  <a:pt x="1247023" y="680491"/>
                </a:lnTo>
                <a:lnTo>
                  <a:pt x="1229974" y="683330"/>
                </a:lnTo>
                <a:lnTo>
                  <a:pt x="1224291" y="684697"/>
                </a:lnTo>
                <a:lnTo>
                  <a:pt x="1208610" y="691846"/>
                </a:lnTo>
                <a:lnTo>
                  <a:pt x="1200085" y="696052"/>
                </a:lnTo>
                <a:lnTo>
                  <a:pt x="1194402" y="698996"/>
                </a:lnTo>
                <a:lnTo>
                  <a:pt x="1191560" y="704569"/>
                </a:lnTo>
                <a:lnTo>
                  <a:pt x="1187351" y="713191"/>
                </a:lnTo>
                <a:lnTo>
                  <a:pt x="1185877" y="717396"/>
                </a:lnTo>
                <a:lnTo>
                  <a:pt x="1181667" y="728752"/>
                </a:lnTo>
                <a:lnTo>
                  <a:pt x="1178826" y="750096"/>
                </a:lnTo>
                <a:lnTo>
                  <a:pt x="1178826" y="760085"/>
                </a:lnTo>
                <a:lnTo>
                  <a:pt x="1175984" y="765762"/>
                </a:lnTo>
                <a:lnTo>
                  <a:pt x="1163145" y="782796"/>
                </a:lnTo>
                <a:lnTo>
                  <a:pt x="1158935" y="798357"/>
                </a:lnTo>
                <a:lnTo>
                  <a:pt x="1157462" y="801196"/>
                </a:lnTo>
                <a:lnTo>
                  <a:pt x="1147464" y="809713"/>
                </a:lnTo>
                <a:lnTo>
                  <a:pt x="1129046" y="822540"/>
                </a:lnTo>
                <a:lnTo>
                  <a:pt x="1129046" y="841045"/>
                </a:lnTo>
                <a:lnTo>
                  <a:pt x="1123363" y="843884"/>
                </a:lnTo>
                <a:lnTo>
                  <a:pt x="1120521" y="843884"/>
                </a:lnTo>
                <a:lnTo>
                  <a:pt x="1111891" y="849562"/>
                </a:lnTo>
                <a:lnTo>
                  <a:pt x="1109050" y="852401"/>
                </a:lnTo>
                <a:lnTo>
                  <a:pt x="1094842" y="856607"/>
                </a:lnTo>
                <a:lnTo>
                  <a:pt x="1092001" y="853768"/>
                </a:lnTo>
                <a:lnTo>
                  <a:pt x="1093474" y="850929"/>
                </a:lnTo>
                <a:lnTo>
                  <a:pt x="1093474" y="842412"/>
                </a:lnTo>
                <a:lnTo>
                  <a:pt x="1087791" y="836735"/>
                </a:lnTo>
                <a:lnTo>
                  <a:pt x="1065058" y="839573"/>
                </a:lnTo>
                <a:lnTo>
                  <a:pt x="1062217" y="841045"/>
                </a:lnTo>
                <a:lnTo>
                  <a:pt x="1049377" y="853768"/>
                </a:lnTo>
                <a:lnTo>
                  <a:pt x="1049377" y="849562"/>
                </a:lnTo>
                <a:lnTo>
                  <a:pt x="1048009" y="845251"/>
                </a:lnTo>
                <a:lnTo>
                  <a:pt x="1043694" y="849562"/>
                </a:lnTo>
                <a:lnTo>
                  <a:pt x="1038011" y="852401"/>
                </a:lnTo>
                <a:lnTo>
                  <a:pt x="1026645" y="858079"/>
                </a:lnTo>
                <a:lnTo>
                  <a:pt x="1023803" y="855240"/>
                </a:lnTo>
                <a:lnTo>
                  <a:pt x="1009595" y="853768"/>
                </a:lnTo>
                <a:lnTo>
                  <a:pt x="1005280" y="853768"/>
                </a:lnTo>
                <a:lnTo>
                  <a:pt x="1001071" y="855240"/>
                </a:lnTo>
                <a:lnTo>
                  <a:pt x="1001071" y="859446"/>
                </a:lnTo>
                <a:lnTo>
                  <a:pt x="989704" y="865124"/>
                </a:lnTo>
                <a:lnTo>
                  <a:pt x="985389" y="865124"/>
                </a:lnTo>
                <a:lnTo>
                  <a:pt x="979706" y="863757"/>
                </a:lnTo>
                <a:lnTo>
                  <a:pt x="971182" y="867962"/>
                </a:lnTo>
                <a:lnTo>
                  <a:pt x="956974" y="870801"/>
                </a:lnTo>
                <a:lnTo>
                  <a:pt x="955500" y="870801"/>
                </a:lnTo>
                <a:lnTo>
                  <a:pt x="952659" y="870801"/>
                </a:lnTo>
                <a:lnTo>
                  <a:pt x="949817" y="869434"/>
                </a:lnTo>
                <a:lnTo>
                  <a:pt x="942766" y="858079"/>
                </a:lnTo>
                <a:lnTo>
                  <a:pt x="941293" y="855240"/>
                </a:lnTo>
                <a:lnTo>
                  <a:pt x="939924" y="849562"/>
                </a:lnTo>
                <a:lnTo>
                  <a:pt x="921402" y="838101"/>
                </a:lnTo>
                <a:lnTo>
                  <a:pt x="915719" y="836735"/>
                </a:lnTo>
                <a:lnTo>
                  <a:pt x="902879" y="838101"/>
                </a:lnTo>
                <a:lnTo>
                  <a:pt x="897301" y="838101"/>
                </a:lnTo>
                <a:lnTo>
                  <a:pt x="888671" y="835368"/>
                </a:lnTo>
                <a:lnTo>
                  <a:pt x="880146" y="816862"/>
                </a:lnTo>
                <a:lnTo>
                  <a:pt x="867412" y="775646"/>
                </a:lnTo>
                <a:lnTo>
                  <a:pt x="867412" y="768601"/>
                </a:lnTo>
                <a:lnTo>
                  <a:pt x="857414" y="751568"/>
                </a:lnTo>
                <a:lnTo>
                  <a:pt x="853204" y="745890"/>
                </a:lnTo>
                <a:lnTo>
                  <a:pt x="844680" y="731591"/>
                </a:lnTo>
                <a:lnTo>
                  <a:pt x="837523" y="716029"/>
                </a:lnTo>
                <a:lnTo>
                  <a:pt x="834682" y="704569"/>
                </a:lnTo>
                <a:lnTo>
                  <a:pt x="830472" y="684697"/>
                </a:lnTo>
                <a:lnTo>
                  <a:pt x="828998" y="677652"/>
                </a:lnTo>
                <a:lnTo>
                  <a:pt x="828998" y="674813"/>
                </a:lnTo>
                <a:lnTo>
                  <a:pt x="824684" y="671974"/>
                </a:lnTo>
                <a:lnTo>
                  <a:pt x="823315" y="667663"/>
                </a:lnTo>
                <a:lnTo>
                  <a:pt x="821842" y="661986"/>
                </a:lnTo>
                <a:lnTo>
                  <a:pt x="823315" y="653469"/>
                </a:lnTo>
                <a:lnTo>
                  <a:pt x="823315" y="652102"/>
                </a:lnTo>
                <a:lnTo>
                  <a:pt x="823315" y="649263"/>
                </a:lnTo>
                <a:lnTo>
                  <a:pt x="821842" y="643585"/>
                </a:lnTo>
                <a:lnTo>
                  <a:pt x="820474" y="637908"/>
                </a:lnTo>
                <a:lnTo>
                  <a:pt x="820474" y="636436"/>
                </a:lnTo>
                <a:lnTo>
                  <a:pt x="820474" y="635069"/>
                </a:lnTo>
                <a:lnTo>
                  <a:pt x="821842" y="629391"/>
                </a:lnTo>
                <a:lnTo>
                  <a:pt x="821842" y="625080"/>
                </a:lnTo>
                <a:lnTo>
                  <a:pt x="821842" y="622241"/>
                </a:lnTo>
                <a:lnTo>
                  <a:pt x="820474" y="603736"/>
                </a:lnTo>
                <a:lnTo>
                  <a:pt x="824684" y="595219"/>
                </a:lnTo>
                <a:lnTo>
                  <a:pt x="830472" y="588175"/>
                </a:lnTo>
                <a:lnTo>
                  <a:pt x="831840" y="581025"/>
                </a:lnTo>
                <a:lnTo>
                  <a:pt x="833208" y="579658"/>
                </a:lnTo>
                <a:lnTo>
                  <a:pt x="831840" y="575347"/>
                </a:lnTo>
                <a:lnTo>
                  <a:pt x="833208" y="572508"/>
                </a:lnTo>
                <a:lnTo>
                  <a:pt x="833208" y="569669"/>
                </a:lnTo>
                <a:lnTo>
                  <a:pt x="834682" y="562520"/>
                </a:lnTo>
                <a:lnTo>
                  <a:pt x="834682" y="556947"/>
                </a:lnTo>
                <a:lnTo>
                  <a:pt x="837523" y="549797"/>
                </a:lnTo>
                <a:lnTo>
                  <a:pt x="838997" y="544119"/>
                </a:lnTo>
                <a:lnTo>
                  <a:pt x="840365" y="534131"/>
                </a:lnTo>
                <a:lnTo>
                  <a:pt x="843206" y="525614"/>
                </a:lnTo>
                <a:lnTo>
                  <a:pt x="844680" y="517097"/>
                </a:lnTo>
                <a:lnTo>
                  <a:pt x="847521" y="505742"/>
                </a:lnTo>
                <a:lnTo>
                  <a:pt x="848889" y="502903"/>
                </a:lnTo>
                <a:lnTo>
                  <a:pt x="850363" y="497225"/>
                </a:lnTo>
                <a:lnTo>
                  <a:pt x="853204" y="490181"/>
                </a:lnTo>
                <a:lnTo>
                  <a:pt x="857414" y="480192"/>
                </a:lnTo>
                <a:lnTo>
                  <a:pt x="858887" y="477353"/>
                </a:lnTo>
                <a:lnTo>
                  <a:pt x="865939" y="460320"/>
                </a:lnTo>
                <a:lnTo>
                  <a:pt x="870254" y="453170"/>
                </a:lnTo>
                <a:lnTo>
                  <a:pt x="871622" y="450331"/>
                </a:lnTo>
                <a:lnTo>
                  <a:pt x="875937" y="444653"/>
                </a:lnTo>
                <a:lnTo>
                  <a:pt x="881620" y="438975"/>
                </a:lnTo>
                <a:lnTo>
                  <a:pt x="882988" y="434770"/>
                </a:lnTo>
                <a:lnTo>
                  <a:pt x="892986" y="419103"/>
                </a:lnTo>
                <a:lnTo>
                  <a:pt x="897301" y="407748"/>
                </a:lnTo>
                <a:lnTo>
                  <a:pt x="897301" y="403437"/>
                </a:lnTo>
                <a:lnTo>
                  <a:pt x="890145" y="406276"/>
                </a:lnTo>
                <a:lnTo>
                  <a:pt x="851731" y="399231"/>
                </a:lnTo>
                <a:lnTo>
                  <a:pt x="843206" y="397759"/>
                </a:lnTo>
                <a:lnTo>
                  <a:pt x="840365" y="396392"/>
                </a:lnTo>
                <a:lnTo>
                  <a:pt x="809108" y="377887"/>
                </a:lnTo>
                <a:lnTo>
                  <a:pt x="804793" y="375048"/>
                </a:lnTo>
                <a:lnTo>
                  <a:pt x="801951" y="368003"/>
                </a:lnTo>
                <a:lnTo>
                  <a:pt x="799109" y="350970"/>
                </a:lnTo>
                <a:lnTo>
                  <a:pt x="794900" y="339509"/>
                </a:lnTo>
                <a:lnTo>
                  <a:pt x="797741" y="330993"/>
                </a:lnTo>
                <a:lnTo>
                  <a:pt x="799109" y="313959"/>
                </a:lnTo>
                <a:lnTo>
                  <a:pt x="799109" y="306915"/>
                </a:lnTo>
                <a:lnTo>
                  <a:pt x="796268" y="304076"/>
                </a:lnTo>
                <a:lnTo>
                  <a:pt x="790585" y="302604"/>
                </a:lnTo>
                <a:lnTo>
                  <a:pt x="786375" y="294087"/>
                </a:lnTo>
                <a:lnTo>
                  <a:pt x="772062" y="262860"/>
                </a:lnTo>
                <a:lnTo>
                  <a:pt x="763537" y="227321"/>
                </a:lnTo>
                <a:lnTo>
                  <a:pt x="765011" y="224482"/>
                </a:lnTo>
                <a:lnTo>
                  <a:pt x="765011" y="215965"/>
                </a:lnTo>
                <a:lnTo>
                  <a:pt x="760696" y="207449"/>
                </a:lnTo>
                <a:lnTo>
                  <a:pt x="752171" y="196093"/>
                </a:lnTo>
                <a:lnTo>
                  <a:pt x="740805" y="184738"/>
                </a:lnTo>
                <a:lnTo>
                  <a:pt x="739437" y="181899"/>
                </a:lnTo>
                <a:lnTo>
                  <a:pt x="736595" y="177588"/>
                </a:lnTo>
                <a:lnTo>
                  <a:pt x="695340" y="169071"/>
                </a:lnTo>
                <a:lnTo>
                  <a:pt x="673976" y="179060"/>
                </a:lnTo>
                <a:lnTo>
                  <a:pt x="662609" y="194621"/>
                </a:lnTo>
                <a:lnTo>
                  <a:pt x="654085" y="207449"/>
                </a:lnTo>
                <a:lnTo>
                  <a:pt x="637035" y="223115"/>
                </a:lnTo>
                <a:lnTo>
                  <a:pt x="629879" y="223115"/>
                </a:lnTo>
                <a:lnTo>
                  <a:pt x="625669" y="221643"/>
                </a:lnTo>
                <a:lnTo>
                  <a:pt x="597254" y="203138"/>
                </a:lnTo>
                <a:lnTo>
                  <a:pt x="581572" y="187577"/>
                </a:lnTo>
                <a:lnTo>
                  <a:pt x="577363" y="181899"/>
                </a:lnTo>
                <a:lnTo>
                  <a:pt x="575889" y="166232"/>
                </a:lnTo>
                <a:lnTo>
                  <a:pt x="575889" y="163394"/>
                </a:lnTo>
                <a:lnTo>
                  <a:pt x="577363" y="157716"/>
                </a:lnTo>
                <a:lnTo>
                  <a:pt x="580099" y="150671"/>
                </a:lnTo>
                <a:lnTo>
                  <a:pt x="575889" y="129327"/>
                </a:lnTo>
                <a:lnTo>
                  <a:pt x="573048" y="122177"/>
                </a:lnTo>
                <a:lnTo>
                  <a:pt x="565891" y="115132"/>
                </a:lnTo>
                <a:lnTo>
                  <a:pt x="551683" y="100938"/>
                </a:lnTo>
                <a:lnTo>
                  <a:pt x="526109" y="62561"/>
                </a:lnTo>
                <a:lnTo>
                  <a:pt x="518953" y="56883"/>
                </a:lnTo>
                <a:lnTo>
                  <a:pt x="514743" y="56883"/>
                </a:lnTo>
                <a:lnTo>
                  <a:pt x="433706" y="56883"/>
                </a:lnTo>
                <a:lnTo>
                  <a:pt x="423708" y="83905"/>
                </a:lnTo>
                <a:lnTo>
                  <a:pt x="381085" y="83905"/>
                </a:lnTo>
                <a:lnTo>
                  <a:pt x="281525" y="83905"/>
                </a:lnTo>
                <a:lnTo>
                  <a:pt x="264475" y="76755"/>
                </a:lnTo>
                <a:lnTo>
                  <a:pt x="241743" y="65399"/>
                </a:lnTo>
                <a:lnTo>
                  <a:pt x="226062" y="59722"/>
                </a:lnTo>
                <a:lnTo>
                  <a:pt x="197646" y="46894"/>
                </a:lnTo>
                <a:lnTo>
                  <a:pt x="174914" y="37011"/>
                </a:lnTo>
                <a:lnTo>
                  <a:pt x="156391" y="29861"/>
                </a:lnTo>
                <a:lnTo>
                  <a:pt x="135027" y="19872"/>
                </a:lnTo>
                <a:lnTo>
                  <a:pt x="116609" y="12828"/>
                </a:lnTo>
                <a:lnTo>
                  <a:pt x="126502" y="0"/>
                </a:lnTo>
                <a:lnTo>
                  <a:pt x="112294" y="1472"/>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56" name="Freihandform 271">
            <a:extLst>
              <a:ext uri="{FF2B5EF4-FFF2-40B4-BE49-F238E27FC236}">
                <a16:creationId xmlns:a16="http://schemas.microsoft.com/office/drawing/2014/main" id="{3CB68EB2-AA12-4A22-BCD1-7A07D773E588}"/>
              </a:ext>
            </a:extLst>
          </p:cNvPr>
          <p:cNvSpPr/>
          <p:nvPr/>
        </p:nvSpPr>
        <p:spPr>
          <a:xfrm>
            <a:off x="5562567" y="3791479"/>
            <a:ext cx="1018884" cy="1150430"/>
          </a:xfrm>
          <a:custGeom>
            <a:avLst/>
            <a:gdLst>
              <a:gd name="connsiteX0" fmla="*/ 1137571 w 2063287"/>
              <a:gd name="connsiteY0" fmla="*/ 116499 h 2329671"/>
              <a:gd name="connsiteX1" fmla="*/ 1131888 w 2063287"/>
              <a:gd name="connsiteY1" fmla="*/ 129222 h 2329671"/>
              <a:gd name="connsiteX2" fmla="*/ 1119048 w 2063287"/>
              <a:gd name="connsiteY2" fmla="*/ 154772 h 2329671"/>
              <a:gd name="connsiteX3" fmla="*/ 1120521 w 2063287"/>
              <a:gd name="connsiteY3" fmla="*/ 157716 h 2329671"/>
              <a:gd name="connsiteX4" fmla="*/ 1119048 w 2063287"/>
              <a:gd name="connsiteY4" fmla="*/ 160555 h 2329671"/>
              <a:gd name="connsiteX5" fmla="*/ 1117680 w 2063287"/>
              <a:gd name="connsiteY5" fmla="*/ 164760 h 2329671"/>
              <a:gd name="connsiteX6" fmla="*/ 1113365 w 2063287"/>
              <a:gd name="connsiteY6" fmla="*/ 170438 h 2329671"/>
              <a:gd name="connsiteX7" fmla="*/ 1100630 w 2063287"/>
              <a:gd name="connsiteY7" fmla="*/ 180427 h 2329671"/>
              <a:gd name="connsiteX8" fmla="*/ 1097789 w 2063287"/>
              <a:gd name="connsiteY8" fmla="*/ 181794 h 2329671"/>
              <a:gd name="connsiteX9" fmla="*/ 1082108 w 2063287"/>
              <a:gd name="connsiteY9" fmla="*/ 180427 h 2329671"/>
              <a:gd name="connsiteX10" fmla="*/ 1083581 w 2063287"/>
              <a:gd name="connsiteY10" fmla="*/ 176116 h 2329671"/>
              <a:gd name="connsiteX11" fmla="*/ 1077898 w 2063287"/>
              <a:gd name="connsiteY11" fmla="*/ 171910 h 2329671"/>
              <a:gd name="connsiteX12" fmla="*/ 1056534 w 2063287"/>
              <a:gd name="connsiteY12" fmla="*/ 173277 h 2329671"/>
              <a:gd name="connsiteX13" fmla="*/ 1046535 w 2063287"/>
              <a:gd name="connsiteY13" fmla="*/ 178955 h 2329671"/>
              <a:gd name="connsiteX14" fmla="*/ 1036643 w 2063287"/>
              <a:gd name="connsiteY14" fmla="*/ 186105 h 2329671"/>
              <a:gd name="connsiteX15" fmla="*/ 1025276 w 2063287"/>
              <a:gd name="connsiteY15" fmla="*/ 183266 h 2329671"/>
              <a:gd name="connsiteX16" fmla="*/ 1018120 w 2063287"/>
              <a:gd name="connsiteY16" fmla="*/ 180427 h 2329671"/>
              <a:gd name="connsiteX17" fmla="*/ 1011069 w 2063287"/>
              <a:gd name="connsiteY17" fmla="*/ 173277 h 2329671"/>
              <a:gd name="connsiteX18" fmla="*/ 1005385 w 2063287"/>
              <a:gd name="connsiteY18" fmla="*/ 170438 h 2329671"/>
              <a:gd name="connsiteX19" fmla="*/ 991073 w 2063287"/>
              <a:gd name="connsiteY19" fmla="*/ 159083 h 2329671"/>
              <a:gd name="connsiteX20" fmla="*/ 988231 w 2063287"/>
              <a:gd name="connsiteY20" fmla="*/ 157716 h 2329671"/>
              <a:gd name="connsiteX21" fmla="*/ 976865 w 2063287"/>
              <a:gd name="connsiteY21" fmla="*/ 163393 h 2329671"/>
              <a:gd name="connsiteX22" fmla="*/ 952659 w 2063287"/>
              <a:gd name="connsiteY22" fmla="*/ 169071 h 2329671"/>
              <a:gd name="connsiteX23" fmla="*/ 944134 w 2063287"/>
              <a:gd name="connsiteY23" fmla="*/ 164760 h 2329671"/>
              <a:gd name="connsiteX24" fmla="*/ 935610 w 2063287"/>
              <a:gd name="connsiteY24" fmla="*/ 181794 h 2329671"/>
              <a:gd name="connsiteX25" fmla="*/ 941398 w 2063287"/>
              <a:gd name="connsiteY25" fmla="*/ 188943 h 2329671"/>
              <a:gd name="connsiteX26" fmla="*/ 942766 w 2063287"/>
              <a:gd name="connsiteY26" fmla="*/ 198827 h 2329671"/>
              <a:gd name="connsiteX27" fmla="*/ 939924 w 2063287"/>
              <a:gd name="connsiteY27" fmla="*/ 201666 h 2329671"/>
              <a:gd name="connsiteX28" fmla="*/ 935610 w 2063287"/>
              <a:gd name="connsiteY28" fmla="*/ 201666 h 2329671"/>
              <a:gd name="connsiteX29" fmla="*/ 931400 w 2063287"/>
              <a:gd name="connsiteY29" fmla="*/ 201666 h 2329671"/>
              <a:gd name="connsiteX30" fmla="*/ 925717 w 2063287"/>
              <a:gd name="connsiteY30" fmla="*/ 198827 h 2329671"/>
              <a:gd name="connsiteX31" fmla="*/ 918560 w 2063287"/>
              <a:gd name="connsiteY31" fmla="*/ 195988 h 2329671"/>
              <a:gd name="connsiteX32" fmla="*/ 911509 w 2063287"/>
              <a:gd name="connsiteY32" fmla="*/ 195988 h 2329671"/>
              <a:gd name="connsiteX33" fmla="*/ 908667 w 2063287"/>
              <a:gd name="connsiteY33" fmla="*/ 197460 h 2329671"/>
              <a:gd name="connsiteX34" fmla="*/ 895827 w 2063287"/>
              <a:gd name="connsiteY34" fmla="*/ 200299 h 2329671"/>
              <a:gd name="connsiteX35" fmla="*/ 890145 w 2063287"/>
              <a:gd name="connsiteY35" fmla="*/ 198827 h 2329671"/>
              <a:gd name="connsiteX36" fmla="*/ 884461 w 2063287"/>
              <a:gd name="connsiteY36" fmla="*/ 197460 h 2329671"/>
              <a:gd name="connsiteX37" fmla="*/ 881620 w 2063287"/>
              <a:gd name="connsiteY37" fmla="*/ 194621 h 2329671"/>
              <a:gd name="connsiteX38" fmla="*/ 861729 w 2063287"/>
              <a:gd name="connsiteY38" fmla="*/ 198827 h 2329671"/>
              <a:gd name="connsiteX39" fmla="*/ 843206 w 2063287"/>
              <a:gd name="connsiteY39" fmla="*/ 210183 h 2329671"/>
              <a:gd name="connsiteX40" fmla="*/ 816264 w 2063287"/>
              <a:gd name="connsiteY40" fmla="*/ 218804 h 2329671"/>
              <a:gd name="connsiteX41" fmla="*/ 804792 w 2063287"/>
              <a:gd name="connsiteY41" fmla="*/ 225849 h 2329671"/>
              <a:gd name="connsiteX42" fmla="*/ 806266 w 2063287"/>
              <a:gd name="connsiteY42" fmla="*/ 231527 h 2329671"/>
              <a:gd name="connsiteX43" fmla="*/ 803424 w 2063287"/>
              <a:gd name="connsiteY43" fmla="*/ 235732 h 2329671"/>
              <a:gd name="connsiteX44" fmla="*/ 787743 w 2063287"/>
              <a:gd name="connsiteY44" fmla="*/ 241515 h 2329671"/>
              <a:gd name="connsiteX45" fmla="*/ 784902 w 2063287"/>
              <a:gd name="connsiteY45" fmla="*/ 240043 h 2329671"/>
              <a:gd name="connsiteX46" fmla="*/ 777850 w 2063287"/>
              <a:gd name="connsiteY46" fmla="*/ 232999 h 2329671"/>
              <a:gd name="connsiteX47" fmla="*/ 775009 w 2063287"/>
              <a:gd name="connsiteY47" fmla="*/ 231527 h 2329671"/>
              <a:gd name="connsiteX48" fmla="*/ 772167 w 2063287"/>
              <a:gd name="connsiteY48" fmla="*/ 231527 h 2329671"/>
              <a:gd name="connsiteX49" fmla="*/ 765011 w 2063287"/>
              <a:gd name="connsiteY49" fmla="*/ 228688 h 2329671"/>
              <a:gd name="connsiteX50" fmla="*/ 746488 w 2063287"/>
              <a:gd name="connsiteY50" fmla="*/ 208816 h 2329671"/>
              <a:gd name="connsiteX51" fmla="*/ 745120 w 2063287"/>
              <a:gd name="connsiteY51" fmla="*/ 201666 h 2329671"/>
              <a:gd name="connsiteX52" fmla="*/ 737963 w 2063287"/>
              <a:gd name="connsiteY52" fmla="*/ 197460 h 2329671"/>
              <a:gd name="connsiteX53" fmla="*/ 730912 w 2063287"/>
              <a:gd name="connsiteY53" fmla="*/ 169071 h 2329671"/>
              <a:gd name="connsiteX54" fmla="*/ 726597 w 2063287"/>
              <a:gd name="connsiteY54" fmla="*/ 151933 h 2329671"/>
              <a:gd name="connsiteX55" fmla="*/ 728071 w 2063287"/>
              <a:gd name="connsiteY55" fmla="*/ 140577 h 2329671"/>
              <a:gd name="connsiteX56" fmla="*/ 729438 w 2063287"/>
              <a:gd name="connsiteY56" fmla="*/ 130694 h 2329671"/>
              <a:gd name="connsiteX57" fmla="*/ 732280 w 2063287"/>
              <a:gd name="connsiteY57" fmla="*/ 120705 h 2329671"/>
              <a:gd name="connsiteX58" fmla="*/ 735122 w 2063287"/>
              <a:gd name="connsiteY58" fmla="*/ 115027 h 2329671"/>
              <a:gd name="connsiteX59" fmla="*/ 736595 w 2063287"/>
              <a:gd name="connsiteY59" fmla="*/ 110822 h 2329671"/>
              <a:gd name="connsiteX60" fmla="*/ 736595 w 2063287"/>
              <a:gd name="connsiteY60" fmla="*/ 103672 h 2329671"/>
              <a:gd name="connsiteX61" fmla="*/ 736595 w 2063287"/>
              <a:gd name="connsiteY61" fmla="*/ 102305 h 2329671"/>
              <a:gd name="connsiteX62" fmla="*/ 735122 w 2063287"/>
              <a:gd name="connsiteY62" fmla="*/ 99466 h 2329671"/>
              <a:gd name="connsiteX63" fmla="*/ 740805 w 2063287"/>
              <a:gd name="connsiteY63" fmla="*/ 95155 h 2329671"/>
              <a:gd name="connsiteX64" fmla="*/ 745120 w 2063287"/>
              <a:gd name="connsiteY64" fmla="*/ 90949 h 2329671"/>
              <a:gd name="connsiteX65" fmla="*/ 752276 w 2063287"/>
              <a:gd name="connsiteY65" fmla="*/ 75283 h 2329671"/>
              <a:gd name="connsiteX66" fmla="*/ 742278 w 2063287"/>
              <a:gd name="connsiteY66" fmla="*/ 55411 h 2329671"/>
              <a:gd name="connsiteX67" fmla="*/ 728071 w 2063287"/>
              <a:gd name="connsiteY67" fmla="*/ 29861 h 2329671"/>
              <a:gd name="connsiteX68" fmla="*/ 732280 w 2063287"/>
              <a:gd name="connsiteY68" fmla="*/ 8517 h 2329671"/>
              <a:gd name="connsiteX69" fmla="*/ 725229 w 2063287"/>
              <a:gd name="connsiteY69" fmla="*/ 0 h 2329671"/>
              <a:gd name="connsiteX70" fmla="*/ 695340 w 2063287"/>
              <a:gd name="connsiteY70" fmla="*/ 1367 h 2329671"/>
              <a:gd name="connsiteX71" fmla="*/ 699655 w 2063287"/>
              <a:gd name="connsiteY71" fmla="*/ 15666 h 2329671"/>
              <a:gd name="connsiteX72" fmla="*/ 696813 w 2063287"/>
              <a:gd name="connsiteY72" fmla="*/ 19872 h 2329671"/>
              <a:gd name="connsiteX73" fmla="*/ 695340 w 2063287"/>
              <a:gd name="connsiteY73" fmla="*/ 24183 h 2329671"/>
              <a:gd name="connsiteX74" fmla="*/ 676817 w 2063287"/>
              <a:gd name="connsiteY74" fmla="*/ 41216 h 2329671"/>
              <a:gd name="connsiteX75" fmla="*/ 647033 w 2063287"/>
              <a:gd name="connsiteY75" fmla="*/ 58250 h 2329671"/>
              <a:gd name="connsiteX76" fmla="*/ 614303 w 2063287"/>
              <a:gd name="connsiteY76" fmla="*/ 66766 h 2329671"/>
              <a:gd name="connsiteX77" fmla="*/ 608620 w 2063287"/>
              <a:gd name="connsiteY77" fmla="*/ 65294 h 2329671"/>
              <a:gd name="connsiteX78" fmla="*/ 600095 w 2063287"/>
              <a:gd name="connsiteY78" fmla="*/ 62455 h 2329671"/>
              <a:gd name="connsiteX79" fmla="*/ 583046 w 2063287"/>
              <a:gd name="connsiteY79" fmla="*/ 70972 h 2329671"/>
              <a:gd name="connsiteX80" fmla="*/ 581572 w 2063287"/>
              <a:gd name="connsiteY80" fmla="*/ 78122 h 2329671"/>
              <a:gd name="connsiteX81" fmla="*/ 583046 w 2063287"/>
              <a:gd name="connsiteY81" fmla="*/ 83800 h 2329671"/>
              <a:gd name="connsiteX82" fmla="*/ 583046 w 2063287"/>
              <a:gd name="connsiteY82" fmla="*/ 90949 h 2329671"/>
              <a:gd name="connsiteX83" fmla="*/ 580204 w 2063287"/>
              <a:gd name="connsiteY83" fmla="*/ 96522 h 2329671"/>
              <a:gd name="connsiteX84" fmla="*/ 574521 w 2063287"/>
              <a:gd name="connsiteY84" fmla="*/ 99466 h 2329671"/>
              <a:gd name="connsiteX85" fmla="*/ 570206 w 2063287"/>
              <a:gd name="connsiteY85" fmla="*/ 96522 h 2329671"/>
              <a:gd name="connsiteX86" fmla="*/ 561681 w 2063287"/>
              <a:gd name="connsiteY86" fmla="*/ 85272 h 2329671"/>
              <a:gd name="connsiteX87" fmla="*/ 557472 w 2063287"/>
              <a:gd name="connsiteY87" fmla="*/ 79489 h 2329671"/>
              <a:gd name="connsiteX88" fmla="*/ 553157 w 2063287"/>
              <a:gd name="connsiteY88" fmla="*/ 75283 h 2329671"/>
              <a:gd name="connsiteX89" fmla="*/ 548842 w 2063287"/>
              <a:gd name="connsiteY89" fmla="*/ 75283 h 2329671"/>
              <a:gd name="connsiteX90" fmla="*/ 521900 w 2063287"/>
              <a:gd name="connsiteY90" fmla="*/ 76650 h 2329671"/>
              <a:gd name="connsiteX91" fmla="*/ 511902 w 2063287"/>
              <a:gd name="connsiteY91" fmla="*/ 68133 h 2329671"/>
              <a:gd name="connsiteX92" fmla="*/ 493484 w 2063287"/>
              <a:gd name="connsiteY92" fmla="*/ 65294 h 2329671"/>
              <a:gd name="connsiteX93" fmla="*/ 486327 w 2063287"/>
              <a:gd name="connsiteY93" fmla="*/ 65294 h 2329671"/>
              <a:gd name="connsiteX94" fmla="*/ 484854 w 2063287"/>
              <a:gd name="connsiteY94" fmla="*/ 62455 h 2329671"/>
              <a:gd name="connsiteX95" fmla="*/ 483486 w 2063287"/>
              <a:gd name="connsiteY95" fmla="*/ 59617 h 2329671"/>
              <a:gd name="connsiteX96" fmla="*/ 482012 w 2063287"/>
              <a:gd name="connsiteY96" fmla="*/ 56778 h 2329671"/>
              <a:gd name="connsiteX97" fmla="*/ 479276 w 2063287"/>
              <a:gd name="connsiteY97" fmla="*/ 56778 h 2329671"/>
              <a:gd name="connsiteX98" fmla="*/ 474961 w 2063287"/>
              <a:gd name="connsiteY98" fmla="*/ 56778 h 2329671"/>
              <a:gd name="connsiteX99" fmla="*/ 474961 w 2063287"/>
              <a:gd name="connsiteY99" fmla="*/ 61089 h 2329671"/>
              <a:gd name="connsiteX100" fmla="*/ 482012 w 2063287"/>
              <a:gd name="connsiteY100" fmla="*/ 70972 h 2329671"/>
              <a:gd name="connsiteX101" fmla="*/ 484854 w 2063287"/>
              <a:gd name="connsiteY101" fmla="*/ 76650 h 2329671"/>
              <a:gd name="connsiteX102" fmla="*/ 489169 w 2063287"/>
              <a:gd name="connsiteY102" fmla="*/ 80961 h 2329671"/>
              <a:gd name="connsiteX103" fmla="*/ 503377 w 2063287"/>
              <a:gd name="connsiteY103" fmla="*/ 106511 h 2329671"/>
              <a:gd name="connsiteX104" fmla="*/ 516216 w 2063287"/>
              <a:gd name="connsiteY104" fmla="*/ 149094 h 2329671"/>
              <a:gd name="connsiteX105" fmla="*/ 514743 w 2063287"/>
              <a:gd name="connsiteY105" fmla="*/ 154772 h 2329671"/>
              <a:gd name="connsiteX106" fmla="*/ 513375 w 2063287"/>
              <a:gd name="connsiteY106" fmla="*/ 159083 h 2329671"/>
              <a:gd name="connsiteX107" fmla="*/ 516216 w 2063287"/>
              <a:gd name="connsiteY107" fmla="*/ 163393 h 2329671"/>
              <a:gd name="connsiteX108" fmla="*/ 526109 w 2063287"/>
              <a:gd name="connsiteY108" fmla="*/ 166232 h 2329671"/>
              <a:gd name="connsiteX109" fmla="*/ 537476 w 2063287"/>
              <a:gd name="connsiteY109" fmla="*/ 166232 h 2329671"/>
              <a:gd name="connsiteX110" fmla="*/ 547474 w 2063287"/>
              <a:gd name="connsiteY110" fmla="*/ 167599 h 2329671"/>
              <a:gd name="connsiteX111" fmla="*/ 548842 w 2063287"/>
              <a:gd name="connsiteY111" fmla="*/ 176116 h 2329671"/>
              <a:gd name="connsiteX112" fmla="*/ 546000 w 2063287"/>
              <a:gd name="connsiteY112" fmla="*/ 183266 h 2329671"/>
              <a:gd name="connsiteX113" fmla="*/ 530424 w 2063287"/>
              <a:gd name="connsiteY113" fmla="*/ 190310 h 2329671"/>
              <a:gd name="connsiteX114" fmla="*/ 514743 w 2063287"/>
              <a:gd name="connsiteY114" fmla="*/ 194621 h 2329671"/>
              <a:gd name="connsiteX115" fmla="*/ 511902 w 2063287"/>
              <a:gd name="connsiteY115" fmla="*/ 198827 h 2329671"/>
              <a:gd name="connsiteX116" fmla="*/ 511902 w 2063287"/>
              <a:gd name="connsiteY116" fmla="*/ 204505 h 2329671"/>
              <a:gd name="connsiteX117" fmla="*/ 510533 w 2063287"/>
              <a:gd name="connsiteY117" fmla="*/ 211655 h 2329671"/>
              <a:gd name="connsiteX118" fmla="*/ 510533 w 2063287"/>
              <a:gd name="connsiteY118" fmla="*/ 214493 h 2329671"/>
              <a:gd name="connsiteX119" fmla="*/ 507692 w 2063287"/>
              <a:gd name="connsiteY119" fmla="*/ 217332 h 2329671"/>
              <a:gd name="connsiteX120" fmla="*/ 499167 w 2063287"/>
              <a:gd name="connsiteY120" fmla="*/ 224377 h 2329671"/>
              <a:gd name="connsiteX121" fmla="*/ 494852 w 2063287"/>
              <a:gd name="connsiteY121" fmla="*/ 223010 h 2329671"/>
              <a:gd name="connsiteX122" fmla="*/ 470646 w 2063287"/>
              <a:gd name="connsiteY122" fmla="*/ 235732 h 2329671"/>
              <a:gd name="connsiteX123" fmla="*/ 453597 w 2063287"/>
              <a:gd name="connsiteY123" fmla="*/ 245721 h 2329671"/>
              <a:gd name="connsiteX124" fmla="*/ 447914 w 2063287"/>
              <a:gd name="connsiteY124" fmla="*/ 257077 h 2329671"/>
              <a:gd name="connsiteX125" fmla="*/ 438021 w 2063287"/>
              <a:gd name="connsiteY125" fmla="*/ 269904 h 2329671"/>
              <a:gd name="connsiteX126" fmla="*/ 433706 w 2063287"/>
              <a:gd name="connsiteY126" fmla="*/ 272743 h 2329671"/>
              <a:gd name="connsiteX127" fmla="*/ 430864 w 2063287"/>
              <a:gd name="connsiteY127" fmla="*/ 267065 h 2329671"/>
              <a:gd name="connsiteX128" fmla="*/ 433706 w 2063287"/>
              <a:gd name="connsiteY128" fmla="*/ 262754 h 2329671"/>
              <a:gd name="connsiteX129" fmla="*/ 433706 w 2063287"/>
              <a:gd name="connsiteY129" fmla="*/ 257077 h 2329671"/>
              <a:gd name="connsiteX130" fmla="*/ 430864 w 2063287"/>
              <a:gd name="connsiteY130" fmla="*/ 254238 h 2329671"/>
              <a:gd name="connsiteX131" fmla="*/ 426655 w 2063287"/>
              <a:gd name="connsiteY131" fmla="*/ 252871 h 2329671"/>
              <a:gd name="connsiteX132" fmla="*/ 422340 w 2063287"/>
              <a:gd name="connsiteY132" fmla="*/ 252871 h 2329671"/>
              <a:gd name="connsiteX133" fmla="*/ 415183 w 2063287"/>
              <a:gd name="connsiteY133" fmla="*/ 257077 h 2329671"/>
              <a:gd name="connsiteX134" fmla="*/ 412342 w 2063287"/>
              <a:gd name="connsiteY134" fmla="*/ 259916 h 2329671"/>
              <a:gd name="connsiteX135" fmla="*/ 409500 w 2063287"/>
              <a:gd name="connsiteY135" fmla="*/ 264227 h 2329671"/>
              <a:gd name="connsiteX136" fmla="*/ 400975 w 2063287"/>
              <a:gd name="connsiteY136" fmla="*/ 268432 h 2329671"/>
              <a:gd name="connsiteX137" fmla="*/ 391083 w 2063287"/>
              <a:gd name="connsiteY137" fmla="*/ 267065 h 2329671"/>
              <a:gd name="connsiteX138" fmla="*/ 362667 w 2063287"/>
              <a:gd name="connsiteY138" fmla="*/ 238676 h 2329671"/>
              <a:gd name="connsiteX139" fmla="*/ 352669 w 2063287"/>
              <a:gd name="connsiteY139" fmla="*/ 241515 h 2329671"/>
              <a:gd name="connsiteX140" fmla="*/ 351196 w 2063287"/>
              <a:gd name="connsiteY140" fmla="*/ 235732 h 2329671"/>
              <a:gd name="connsiteX141" fmla="*/ 351196 w 2063287"/>
              <a:gd name="connsiteY141" fmla="*/ 228688 h 2329671"/>
              <a:gd name="connsiteX142" fmla="*/ 352669 w 2063287"/>
              <a:gd name="connsiteY142" fmla="*/ 221538 h 2329671"/>
              <a:gd name="connsiteX143" fmla="*/ 351196 w 2063287"/>
              <a:gd name="connsiteY143" fmla="*/ 214493 h 2329671"/>
              <a:gd name="connsiteX144" fmla="*/ 349827 w 2063287"/>
              <a:gd name="connsiteY144" fmla="*/ 207344 h 2329671"/>
              <a:gd name="connsiteX145" fmla="*/ 346986 w 2063287"/>
              <a:gd name="connsiteY145" fmla="*/ 203138 h 2329671"/>
              <a:gd name="connsiteX146" fmla="*/ 338461 w 2063287"/>
              <a:gd name="connsiteY146" fmla="*/ 186105 h 2329671"/>
              <a:gd name="connsiteX147" fmla="*/ 334146 w 2063287"/>
              <a:gd name="connsiteY147" fmla="*/ 183266 h 2329671"/>
              <a:gd name="connsiteX148" fmla="*/ 329936 w 2063287"/>
              <a:gd name="connsiteY148" fmla="*/ 186105 h 2329671"/>
              <a:gd name="connsiteX149" fmla="*/ 325621 w 2063287"/>
              <a:gd name="connsiteY149" fmla="*/ 188943 h 2329671"/>
              <a:gd name="connsiteX150" fmla="*/ 321412 w 2063287"/>
              <a:gd name="connsiteY150" fmla="*/ 193149 h 2329671"/>
              <a:gd name="connsiteX151" fmla="*/ 321412 w 2063287"/>
              <a:gd name="connsiteY151" fmla="*/ 194621 h 2329671"/>
              <a:gd name="connsiteX152" fmla="*/ 318570 w 2063287"/>
              <a:gd name="connsiteY152" fmla="*/ 197460 h 2329671"/>
              <a:gd name="connsiteX153" fmla="*/ 315729 w 2063287"/>
              <a:gd name="connsiteY153" fmla="*/ 203138 h 2329671"/>
              <a:gd name="connsiteX154" fmla="*/ 311414 w 2063287"/>
              <a:gd name="connsiteY154" fmla="*/ 205977 h 2329671"/>
              <a:gd name="connsiteX155" fmla="*/ 305731 w 2063287"/>
              <a:gd name="connsiteY155" fmla="*/ 207344 h 2329671"/>
              <a:gd name="connsiteX156" fmla="*/ 302889 w 2063287"/>
              <a:gd name="connsiteY156" fmla="*/ 205977 h 2329671"/>
              <a:gd name="connsiteX157" fmla="*/ 300048 w 2063287"/>
              <a:gd name="connsiteY157" fmla="*/ 203138 h 2329671"/>
              <a:gd name="connsiteX158" fmla="*/ 298679 w 2063287"/>
              <a:gd name="connsiteY158" fmla="*/ 200299 h 2329671"/>
              <a:gd name="connsiteX159" fmla="*/ 297206 w 2063287"/>
              <a:gd name="connsiteY159" fmla="*/ 195988 h 2329671"/>
              <a:gd name="connsiteX160" fmla="*/ 294364 w 2063287"/>
              <a:gd name="connsiteY160" fmla="*/ 194621 h 2329671"/>
              <a:gd name="connsiteX161" fmla="*/ 291523 w 2063287"/>
              <a:gd name="connsiteY161" fmla="*/ 195988 h 2329671"/>
              <a:gd name="connsiteX162" fmla="*/ 290049 w 2063287"/>
              <a:gd name="connsiteY162" fmla="*/ 201666 h 2329671"/>
              <a:gd name="connsiteX163" fmla="*/ 291523 w 2063287"/>
              <a:gd name="connsiteY163" fmla="*/ 205977 h 2329671"/>
              <a:gd name="connsiteX164" fmla="*/ 294364 w 2063287"/>
              <a:gd name="connsiteY164" fmla="*/ 208816 h 2329671"/>
              <a:gd name="connsiteX165" fmla="*/ 230377 w 2063287"/>
              <a:gd name="connsiteY165" fmla="*/ 208816 h 2329671"/>
              <a:gd name="connsiteX166" fmla="*/ 206171 w 2063287"/>
              <a:gd name="connsiteY166" fmla="*/ 208816 h 2329671"/>
              <a:gd name="connsiteX167" fmla="*/ 204803 w 2063287"/>
              <a:gd name="connsiteY167" fmla="*/ 248560 h 2329671"/>
              <a:gd name="connsiteX168" fmla="*/ 207644 w 2063287"/>
              <a:gd name="connsiteY168" fmla="*/ 248560 h 2329671"/>
              <a:gd name="connsiteX169" fmla="*/ 231745 w 2063287"/>
              <a:gd name="connsiteY169" fmla="*/ 247193 h 2329671"/>
              <a:gd name="connsiteX170" fmla="*/ 236060 w 2063287"/>
              <a:gd name="connsiteY170" fmla="*/ 250032 h 2329671"/>
              <a:gd name="connsiteX171" fmla="*/ 237533 w 2063287"/>
              <a:gd name="connsiteY171" fmla="*/ 252871 h 2329671"/>
              <a:gd name="connsiteX172" fmla="*/ 241743 w 2063287"/>
              <a:gd name="connsiteY172" fmla="*/ 261388 h 2329671"/>
              <a:gd name="connsiteX173" fmla="*/ 240375 w 2063287"/>
              <a:gd name="connsiteY173" fmla="*/ 267065 h 2329671"/>
              <a:gd name="connsiteX174" fmla="*/ 240375 w 2063287"/>
              <a:gd name="connsiteY174" fmla="*/ 272743 h 2329671"/>
              <a:gd name="connsiteX175" fmla="*/ 238901 w 2063287"/>
              <a:gd name="connsiteY175" fmla="*/ 275582 h 2329671"/>
              <a:gd name="connsiteX176" fmla="*/ 224694 w 2063287"/>
              <a:gd name="connsiteY176" fmla="*/ 268432 h 2329671"/>
              <a:gd name="connsiteX177" fmla="*/ 194805 w 2063287"/>
              <a:gd name="connsiteY177" fmla="*/ 276949 h 2329671"/>
              <a:gd name="connsiteX178" fmla="*/ 194805 w 2063287"/>
              <a:gd name="connsiteY178" fmla="*/ 281260 h 2329671"/>
              <a:gd name="connsiteX179" fmla="*/ 193436 w 2063287"/>
              <a:gd name="connsiteY179" fmla="*/ 316798 h 2329671"/>
              <a:gd name="connsiteX180" fmla="*/ 193436 w 2063287"/>
              <a:gd name="connsiteY180" fmla="*/ 321004 h 2329671"/>
              <a:gd name="connsiteX181" fmla="*/ 196278 w 2063287"/>
              <a:gd name="connsiteY181" fmla="*/ 325315 h 2329671"/>
              <a:gd name="connsiteX182" fmla="*/ 200488 w 2063287"/>
              <a:gd name="connsiteY182" fmla="*/ 329521 h 2329671"/>
              <a:gd name="connsiteX183" fmla="*/ 204803 w 2063287"/>
              <a:gd name="connsiteY183" fmla="*/ 333832 h 2329671"/>
              <a:gd name="connsiteX184" fmla="*/ 213327 w 2063287"/>
              <a:gd name="connsiteY184" fmla="*/ 339509 h 2329671"/>
              <a:gd name="connsiteX185" fmla="*/ 216169 w 2063287"/>
              <a:gd name="connsiteY185" fmla="*/ 342348 h 2329671"/>
              <a:gd name="connsiteX186" fmla="*/ 226167 w 2063287"/>
              <a:gd name="connsiteY186" fmla="*/ 376415 h 2329671"/>
              <a:gd name="connsiteX187" fmla="*/ 227535 w 2063287"/>
              <a:gd name="connsiteY187" fmla="*/ 396287 h 2329671"/>
              <a:gd name="connsiteX188" fmla="*/ 226167 w 2063287"/>
              <a:gd name="connsiteY188" fmla="*/ 403437 h 2329671"/>
              <a:gd name="connsiteX189" fmla="*/ 226167 w 2063287"/>
              <a:gd name="connsiteY189" fmla="*/ 406276 h 2329671"/>
              <a:gd name="connsiteX190" fmla="*/ 223220 w 2063287"/>
              <a:gd name="connsiteY190" fmla="*/ 424676 h 2329671"/>
              <a:gd name="connsiteX191" fmla="*/ 221852 w 2063287"/>
              <a:gd name="connsiteY191" fmla="*/ 431826 h 2329671"/>
              <a:gd name="connsiteX192" fmla="*/ 213327 w 2063287"/>
              <a:gd name="connsiteY192" fmla="*/ 492914 h 2329671"/>
              <a:gd name="connsiteX193" fmla="*/ 209012 w 2063287"/>
              <a:gd name="connsiteY193" fmla="*/ 521303 h 2329671"/>
              <a:gd name="connsiteX194" fmla="*/ 209012 w 2063287"/>
              <a:gd name="connsiteY194" fmla="*/ 529820 h 2329671"/>
              <a:gd name="connsiteX195" fmla="*/ 207644 w 2063287"/>
              <a:gd name="connsiteY195" fmla="*/ 536969 h 2329671"/>
              <a:gd name="connsiteX196" fmla="*/ 206171 w 2063287"/>
              <a:gd name="connsiteY196" fmla="*/ 545486 h 2329671"/>
              <a:gd name="connsiteX197" fmla="*/ 203329 w 2063287"/>
              <a:gd name="connsiteY197" fmla="*/ 565358 h 2329671"/>
              <a:gd name="connsiteX198" fmla="*/ 199120 w 2063287"/>
              <a:gd name="connsiteY198" fmla="*/ 571036 h 2329671"/>
              <a:gd name="connsiteX199" fmla="*/ 190595 w 2063287"/>
              <a:gd name="connsiteY199" fmla="*/ 571036 h 2329671"/>
              <a:gd name="connsiteX200" fmla="*/ 184912 w 2063287"/>
              <a:gd name="connsiteY200" fmla="*/ 565358 h 2329671"/>
              <a:gd name="connsiteX201" fmla="*/ 174914 w 2063287"/>
              <a:gd name="connsiteY201" fmla="*/ 561048 h 2329671"/>
              <a:gd name="connsiteX202" fmla="*/ 162074 w 2063287"/>
              <a:gd name="connsiteY202" fmla="*/ 561048 h 2329671"/>
              <a:gd name="connsiteX203" fmla="*/ 133658 w 2063287"/>
              <a:gd name="connsiteY203" fmla="*/ 573875 h 2329671"/>
              <a:gd name="connsiteX204" fmla="*/ 106716 w 2063287"/>
              <a:gd name="connsiteY204" fmla="*/ 579553 h 2329671"/>
              <a:gd name="connsiteX205" fmla="*/ 101033 w 2063287"/>
              <a:gd name="connsiteY205" fmla="*/ 582392 h 2329671"/>
              <a:gd name="connsiteX206" fmla="*/ 83879 w 2063287"/>
              <a:gd name="connsiteY206" fmla="*/ 595219 h 2329671"/>
              <a:gd name="connsiteX207" fmla="*/ 54095 w 2063287"/>
              <a:gd name="connsiteY207" fmla="*/ 616458 h 2329671"/>
              <a:gd name="connsiteX208" fmla="*/ 49780 w 2063287"/>
              <a:gd name="connsiteY208" fmla="*/ 619297 h 2329671"/>
              <a:gd name="connsiteX209" fmla="*/ 39887 w 2063287"/>
              <a:gd name="connsiteY209" fmla="*/ 663353 h 2329671"/>
              <a:gd name="connsiteX210" fmla="*/ 29889 w 2063287"/>
              <a:gd name="connsiteY210" fmla="*/ 704569 h 2329671"/>
              <a:gd name="connsiteX211" fmla="*/ 12840 w 2063287"/>
              <a:gd name="connsiteY211" fmla="*/ 718763 h 2329671"/>
              <a:gd name="connsiteX212" fmla="*/ 8525 w 2063287"/>
              <a:gd name="connsiteY212" fmla="*/ 723074 h 2329671"/>
              <a:gd name="connsiteX213" fmla="*/ 7156 w 2063287"/>
              <a:gd name="connsiteY213" fmla="*/ 734430 h 2329671"/>
              <a:gd name="connsiteX214" fmla="*/ 7156 w 2063287"/>
              <a:gd name="connsiteY214" fmla="*/ 737269 h 2329671"/>
              <a:gd name="connsiteX215" fmla="*/ 9998 w 2063287"/>
              <a:gd name="connsiteY215" fmla="*/ 738635 h 2329671"/>
              <a:gd name="connsiteX216" fmla="*/ 11366 w 2063287"/>
              <a:gd name="connsiteY216" fmla="*/ 742946 h 2329671"/>
              <a:gd name="connsiteX217" fmla="*/ 11366 w 2063287"/>
              <a:gd name="connsiteY217" fmla="*/ 749991 h 2329671"/>
              <a:gd name="connsiteX218" fmla="*/ 1473 w 2063287"/>
              <a:gd name="connsiteY218" fmla="*/ 751463 h 2329671"/>
              <a:gd name="connsiteX219" fmla="*/ 0 w 2063287"/>
              <a:gd name="connsiteY219" fmla="*/ 761346 h 2329671"/>
              <a:gd name="connsiteX220" fmla="*/ 1473 w 2063287"/>
              <a:gd name="connsiteY220" fmla="*/ 767024 h 2329671"/>
              <a:gd name="connsiteX221" fmla="*/ 5683 w 2063287"/>
              <a:gd name="connsiteY221" fmla="*/ 771335 h 2329671"/>
              <a:gd name="connsiteX222" fmla="*/ 14208 w 2063287"/>
              <a:gd name="connsiteY222" fmla="*/ 782691 h 2329671"/>
              <a:gd name="connsiteX223" fmla="*/ 24206 w 2063287"/>
              <a:gd name="connsiteY223" fmla="*/ 805402 h 2329671"/>
              <a:gd name="connsiteX224" fmla="*/ 35572 w 2063287"/>
              <a:gd name="connsiteY224" fmla="*/ 823907 h 2329671"/>
              <a:gd name="connsiteX225" fmla="*/ 41255 w 2063287"/>
              <a:gd name="connsiteY225" fmla="*/ 830952 h 2329671"/>
              <a:gd name="connsiteX226" fmla="*/ 44097 w 2063287"/>
              <a:gd name="connsiteY226" fmla="*/ 832424 h 2329671"/>
              <a:gd name="connsiteX227" fmla="*/ 55463 w 2063287"/>
              <a:gd name="connsiteY227" fmla="*/ 846618 h 2329671"/>
              <a:gd name="connsiteX228" fmla="*/ 56936 w 2063287"/>
              <a:gd name="connsiteY228" fmla="*/ 849457 h 2329671"/>
              <a:gd name="connsiteX229" fmla="*/ 58305 w 2063287"/>
              <a:gd name="connsiteY229" fmla="*/ 856607 h 2329671"/>
              <a:gd name="connsiteX230" fmla="*/ 54095 w 2063287"/>
              <a:gd name="connsiteY230" fmla="*/ 862285 h 2329671"/>
              <a:gd name="connsiteX231" fmla="*/ 45570 w 2063287"/>
              <a:gd name="connsiteY231" fmla="*/ 873640 h 2329671"/>
              <a:gd name="connsiteX232" fmla="*/ 58305 w 2063287"/>
              <a:gd name="connsiteY232" fmla="*/ 873640 h 2329671"/>
              <a:gd name="connsiteX233" fmla="*/ 71144 w 2063287"/>
              <a:gd name="connsiteY233" fmla="*/ 873640 h 2329671"/>
              <a:gd name="connsiteX234" fmla="*/ 89562 w 2063287"/>
              <a:gd name="connsiteY234" fmla="*/ 879318 h 2329671"/>
              <a:gd name="connsiteX235" fmla="*/ 93877 w 2063287"/>
              <a:gd name="connsiteY235" fmla="*/ 882157 h 2329671"/>
              <a:gd name="connsiteX236" fmla="*/ 101033 w 2063287"/>
              <a:gd name="connsiteY236" fmla="*/ 899190 h 2329671"/>
              <a:gd name="connsiteX237" fmla="*/ 102401 w 2063287"/>
              <a:gd name="connsiteY237" fmla="*/ 902029 h 2329671"/>
              <a:gd name="connsiteX238" fmla="*/ 101033 w 2063287"/>
              <a:gd name="connsiteY238" fmla="*/ 909074 h 2329671"/>
              <a:gd name="connsiteX239" fmla="*/ 143657 w 2063287"/>
              <a:gd name="connsiteY239" fmla="*/ 909074 h 2329671"/>
              <a:gd name="connsiteX240" fmla="*/ 147866 w 2063287"/>
              <a:gd name="connsiteY240" fmla="*/ 909074 h 2329671"/>
              <a:gd name="connsiteX241" fmla="*/ 153549 w 2063287"/>
              <a:gd name="connsiteY241" fmla="*/ 906235 h 2329671"/>
              <a:gd name="connsiteX242" fmla="*/ 164916 w 2063287"/>
              <a:gd name="connsiteY242" fmla="*/ 894879 h 2329671"/>
              <a:gd name="connsiteX243" fmla="*/ 169231 w 2063287"/>
              <a:gd name="connsiteY243" fmla="*/ 889201 h 2329671"/>
              <a:gd name="connsiteX244" fmla="*/ 183438 w 2063287"/>
              <a:gd name="connsiteY244" fmla="*/ 875007 h 2329671"/>
              <a:gd name="connsiteX245" fmla="*/ 186280 w 2063287"/>
              <a:gd name="connsiteY245" fmla="*/ 875007 h 2329671"/>
              <a:gd name="connsiteX246" fmla="*/ 182070 w 2063287"/>
              <a:gd name="connsiteY246" fmla="*/ 883524 h 2329671"/>
              <a:gd name="connsiteX247" fmla="*/ 187753 w 2063287"/>
              <a:gd name="connsiteY247" fmla="*/ 892040 h 2329671"/>
              <a:gd name="connsiteX248" fmla="*/ 183438 w 2063287"/>
              <a:gd name="connsiteY248" fmla="*/ 896351 h 2329671"/>
              <a:gd name="connsiteX249" fmla="*/ 183438 w 2063287"/>
              <a:gd name="connsiteY249" fmla="*/ 903396 h 2329671"/>
              <a:gd name="connsiteX250" fmla="*/ 183438 w 2063287"/>
              <a:gd name="connsiteY250" fmla="*/ 923268 h 2329671"/>
              <a:gd name="connsiteX251" fmla="*/ 186280 w 2063287"/>
              <a:gd name="connsiteY251" fmla="*/ 958806 h 2329671"/>
              <a:gd name="connsiteX252" fmla="*/ 187753 w 2063287"/>
              <a:gd name="connsiteY252" fmla="*/ 967323 h 2329671"/>
              <a:gd name="connsiteX253" fmla="*/ 191963 w 2063287"/>
              <a:gd name="connsiteY253" fmla="*/ 964484 h 2329671"/>
              <a:gd name="connsiteX254" fmla="*/ 197646 w 2063287"/>
              <a:gd name="connsiteY254" fmla="*/ 971634 h 2329671"/>
              <a:gd name="connsiteX255" fmla="*/ 203329 w 2063287"/>
              <a:gd name="connsiteY255" fmla="*/ 973001 h 2329671"/>
              <a:gd name="connsiteX256" fmla="*/ 207644 w 2063287"/>
              <a:gd name="connsiteY256" fmla="*/ 973001 h 2329671"/>
              <a:gd name="connsiteX257" fmla="*/ 211854 w 2063287"/>
              <a:gd name="connsiteY257" fmla="*/ 971634 h 2329671"/>
              <a:gd name="connsiteX258" fmla="*/ 216169 w 2063287"/>
              <a:gd name="connsiteY258" fmla="*/ 968795 h 2329671"/>
              <a:gd name="connsiteX259" fmla="*/ 221852 w 2063287"/>
              <a:gd name="connsiteY259" fmla="*/ 964484 h 2329671"/>
              <a:gd name="connsiteX260" fmla="*/ 230377 w 2063287"/>
              <a:gd name="connsiteY260" fmla="*/ 964484 h 2329671"/>
              <a:gd name="connsiteX261" fmla="*/ 243216 w 2063287"/>
              <a:gd name="connsiteY261" fmla="*/ 965956 h 2329671"/>
              <a:gd name="connsiteX262" fmla="*/ 285840 w 2063287"/>
              <a:gd name="connsiteY262" fmla="*/ 970267 h 2329671"/>
              <a:gd name="connsiteX263" fmla="*/ 284366 w 2063287"/>
              <a:gd name="connsiteY263" fmla="*/ 975840 h 2329671"/>
              <a:gd name="connsiteX264" fmla="*/ 295733 w 2063287"/>
              <a:gd name="connsiteY264" fmla="*/ 975840 h 2329671"/>
              <a:gd name="connsiteX265" fmla="*/ 304257 w 2063287"/>
              <a:gd name="connsiteY265" fmla="*/ 970267 h 2329671"/>
              <a:gd name="connsiteX266" fmla="*/ 318570 w 2063287"/>
              <a:gd name="connsiteY266" fmla="*/ 951762 h 2329671"/>
              <a:gd name="connsiteX267" fmla="*/ 321412 w 2063287"/>
              <a:gd name="connsiteY267" fmla="*/ 948923 h 2329671"/>
              <a:gd name="connsiteX268" fmla="*/ 332778 w 2063287"/>
              <a:gd name="connsiteY268" fmla="*/ 948923 h 2329671"/>
              <a:gd name="connsiteX269" fmla="*/ 339829 w 2063287"/>
              <a:gd name="connsiteY269" fmla="*/ 950290 h 2329671"/>
              <a:gd name="connsiteX270" fmla="*/ 341303 w 2063287"/>
              <a:gd name="connsiteY270" fmla="*/ 946084 h 2329671"/>
              <a:gd name="connsiteX271" fmla="*/ 366877 w 2063287"/>
              <a:gd name="connsiteY271" fmla="*/ 927579 h 2329671"/>
              <a:gd name="connsiteX272" fmla="*/ 379716 w 2063287"/>
              <a:gd name="connsiteY272" fmla="*/ 914856 h 2329671"/>
              <a:gd name="connsiteX273" fmla="*/ 386768 w 2063287"/>
              <a:gd name="connsiteY273" fmla="*/ 909074 h 2329671"/>
              <a:gd name="connsiteX274" fmla="*/ 392451 w 2063287"/>
              <a:gd name="connsiteY274" fmla="*/ 903396 h 2329671"/>
              <a:gd name="connsiteX275" fmla="*/ 420866 w 2063287"/>
              <a:gd name="connsiteY275" fmla="*/ 896351 h 2329671"/>
              <a:gd name="connsiteX276" fmla="*/ 443704 w 2063287"/>
              <a:gd name="connsiteY276" fmla="*/ 897718 h 2329671"/>
              <a:gd name="connsiteX277" fmla="*/ 446546 w 2063287"/>
              <a:gd name="connsiteY277" fmla="*/ 899190 h 2329671"/>
              <a:gd name="connsiteX278" fmla="*/ 455070 w 2063287"/>
              <a:gd name="connsiteY278" fmla="*/ 890673 h 2329671"/>
              <a:gd name="connsiteX279" fmla="*/ 457912 w 2063287"/>
              <a:gd name="connsiteY279" fmla="*/ 892040 h 2329671"/>
              <a:gd name="connsiteX280" fmla="*/ 460753 w 2063287"/>
              <a:gd name="connsiteY280" fmla="*/ 894879 h 2329671"/>
              <a:gd name="connsiteX281" fmla="*/ 462122 w 2063287"/>
              <a:gd name="connsiteY281" fmla="*/ 899190 h 2329671"/>
              <a:gd name="connsiteX282" fmla="*/ 464963 w 2063287"/>
              <a:gd name="connsiteY282" fmla="*/ 921901 h 2329671"/>
              <a:gd name="connsiteX283" fmla="*/ 463595 w 2063287"/>
              <a:gd name="connsiteY283" fmla="*/ 927579 h 2329671"/>
              <a:gd name="connsiteX284" fmla="*/ 459280 w 2063287"/>
              <a:gd name="connsiteY284" fmla="*/ 933257 h 2329671"/>
              <a:gd name="connsiteX285" fmla="*/ 457912 w 2063287"/>
              <a:gd name="connsiteY285" fmla="*/ 937568 h 2329671"/>
              <a:gd name="connsiteX286" fmla="*/ 459280 w 2063287"/>
              <a:gd name="connsiteY286" fmla="*/ 947451 h 2329671"/>
              <a:gd name="connsiteX287" fmla="*/ 462122 w 2063287"/>
              <a:gd name="connsiteY287" fmla="*/ 980151 h 2329671"/>
              <a:gd name="connsiteX288" fmla="*/ 463595 w 2063287"/>
              <a:gd name="connsiteY288" fmla="*/ 985829 h 2329671"/>
              <a:gd name="connsiteX289" fmla="*/ 466437 w 2063287"/>
              <a:gd name="connsiteY289" fmla="*/ 994345 h 2329671"/>
              <a:gd name="connsiteX290" fmla="*/ 469278 w 2063287"/>
              <a:gd name="connsiteY290" fmla="*/ 998656 h 2329671"/>
              <a:gd name="connsiteX291" fmla="*/ 472120 w 2063287"/>
              <a:gd name="connsiteY291" fmla="*/ 1000023 h 2329671"/>
              <a:gd name="connsiteX292" fmla="*/ 482012 w 2063287"/>
              <a:gd name="connsiteY292" fmla="*/ 1014217 h 2329671"/>
              <a:gd name="connsiteX293" fmla="*/ 483486 w 2063287"/>
              <a:gd name="connsiteY293" fmla="*/ 1018528 h 2329671"/>
              <a:gd name="connsiteX294" fmla="*/ 484854 w 2063287"/>
              <a:gd name="connsiteY294" fmla="*/ 1022734 h 2329671"/>
              <a:gd name="connsiteX295" fmla="*/ 510533 w 2063287"/>
              <a:gd name="connsiteY295" fmla="*/ 1042711 h 2329671"/>
              <a:gd name="connsiteX296" fmla="*/ 514743 w 2063287"/>
              <a:gd name="connsiteY296" fmla="*/ 1044078 h 2329671"/>
              <a:gd name="connsiteX297" fmla="*/ 514743 w 2063287"/>
              <a:gd name="connsiteY297" fmla="*/ 1049756 h 2329671"/>
              <a:gd name="connsiteX298" fmla="*/ 519058 w 2063287"/>
              <a:gd name="connsiteY298" fmla="*/ 1055434 h 2329671"/>
              <a:gd name="connsiteX299" fmla="*/ 521900 w 2063287"/>
              <a:gd name="connsiteY299" fmla="*/ 1056906 h 2329671"/>
              <a:gd name="connsiteX300" fmla="*/ 526109 w 2063287"/>
              <a:gd name="connsiteY300" fmla="*/ 1058273 h 2329671"/>
              <a:gd name="connsiteX301" fmla="*/ 546000 w 2063287"/>
              <a:gd name="connsiteY301" fmla="*/ 1061112 h 2329671"/>
              <a:gd name="connsiteX302" fmla="*/ 548842 w 2063287"/>
              <a:gd name="connsiteY302" fmla="*/ 1056906 h 2329671"/>
              <a:gd name="connsiteX303" fmla="*/ 553157 w 2063287"/>
              <a:gd name="connsiteY303" fmla="*/ 1056906 h 2329671"/>
              <a:gd name="connsiteX304" fmla="*/ 557472 w 2063287"/>
              <a:gd name="connsiteY304" fmla="*/ 1056906 h 2329671"/>
              <a:gd name="connsiteX305" fmla="*/ 568838 w 2063287"/>
              <a:gd name="connsiteY305" fmla="*/ 1062584 h 2329671"/>
              <a:gd name="connsiteX306" fmla="*/ 595780 w 2063287"/>
              <a:gd name="connsiteY306" fmla="*/ 1079617 h 2329671"/>
              <a:gd name="connsiteX307" fmla="*/ 614303 w 2063287"/>
              <a:gd name="connsiteY307" fmla="*/ 1090972 h 2329671"/>
              <a:gd name="connsiteX308" fmla="*/ 631352 w 2063287"/>
              <a:gd name="connsiteY308" fmla="*/ 1098122 h 2329671"/>
              <a:gd name="connsiteX309" fmla="*/ 644192 w 2063287"/>
              <a:gd name="connsiteY309" fmla="*/ 1103695 h 2329671"/>
              <a:gd name="connsiteX310" fmla="*/ 659768 w 2063287"/>
              <a:gd name="connsiteY310" fmla="*/ 1120833 h 2329671"/>
              <a:gd name="connsiteX311" fmla="*/ 675449 w 2063287"/>
              <a:gd name="connsiteY311" fmla="*/ 1120833 h 2329671"/>
              <a:gd name="connsiteX312" fmla="*/ 679659 w 2063287"/>
              <a:gd name="connsiteY312" fmla="*/ 1120833 h 2329671"/>
              <a:gd name="connsiteX313" fmla="*/ 689657 w 2063287"/>
              <a:gd name="connsiteY313" fmla="*/ 1120833 h 2329671"/>
              <a:gd name="connsiteX314" fmla="*/ 695340 w 2063287"/>
              <a:gd name="connsiteY314" fmla="*/ 1119361 h 2329671"/>
              <a:gd name="connsiteX315" fmla="*/ 702496 w 2063287"/>
              <a:gd name="connsiteY315" fmla="*/ 1120833 h 2329671"/>
              <a:gd name="connsiteX316" fmla="*/ 728071 w 2063287"/>
              <a:gd name="connsiteY316" fmla="*/ 1135028 h 2329671"/>
              <a:gd name="connsiteX317" fmla="*/ 732280 w 2063287"/>
              <a:gd name="connsiteY317" fmla="*/ 1139233 h 2329671"/>
              <a:gd name="connsiteX318" fmla="*/ 735122 w 2063287"/>
              <a:gd name="connsiteY318" fmla="*/ 1146383 h 2329671"/>
              <a:gd name="connsiteX319" fmla="*/ 736595 w 2063287"/>
              <a:gd name="connsiteY319" fmla="*/ 1149222 h 2329671"/>
              <a:gd name="connsiteX320" fmla="*/ 733753 w 2063287"/>
              <a:gd name="connsiteY320" fmla="*/ 1154900 h 2329671"/>
              <a:gd name="connsiteX321" fmla="*/ 733753 w 2063287"/>
              <a:gd name="connsiteY321" fmla="*/ 1157739 h 2329671"/>
              <a:gd name="connsiteX322" fmla="*/ 735122 w 2063287"/>
              <a:gd name="connsiteY322" fmla="*/ 1166255 h 2329671"/>
              <a:gd name="connsiteX323" fmla="*/ 739437 w 2063287"/>
              <a:gd name="connsiteY323" fmla="*/ 1170461 h 2329671"/>
              <a:gd name="connsiteX324" fmla="*/ 742278 w 2063287"/>
              <a:gd name="connsiteY324" fmla="*/ 1178978 h 2329671"/>
              <a:gd name="connsiteX325" fmla="*/ 742278 w 2063287"/>
              <a:gd name="connsiteY325" fmla="*/ 1184761 h 2329671"/>
              <a:gd name="connsiteX326" fmla="*/ 739437 w 2063287"/>
              <a:gd name="connsiteY326" fmla="*/ 1197483 h 2329671"/>
              <a:gd name="connsiteX327" fmla="*/ 732280 w 2063287"/>
              <a:gd name="connsiteY327" fmla="*/ 1214516 h 2329671"/>
              <a:gd name="connsiteX328" fmla="*/ 752276 w 2063287"/>
              <a:gd name="connsiteY328" fmla="*/ 1237227 h 2329671"/>
              <a:gd name="connsiteX329" fmla="*/ 760801 w 2063287"/>
              <a:gd name="connsiteY329" fmla="*/ 1284122 h 2329671"/>
              <a:gd name="connsiteX330" fmla="*/ 763642 w 2063287"/>
              <a:gd name="connsiteY330" fmla="*/ 1284122 h 2329671"/>
              <a:gd name="connsiteX331" fmla="*/ 769326 w 2063287"/>
              <a:gd name="connsiteY331" fmla="*/ 1284122 h 2329671"/>
              <a:gd name="connsiteX332" fmla="*/ 797741 w 2063287"/>
              <a:gd name="connsiteY332" fmla="*/ 1285594 h 2329671"/>
              <a:gd name="connsiteX333" fmla="*/ 803424 w 2063287"/>
              <a:gd name="connsiteY333" fmla="*/ 1285594 h 2329671"/>
              <a:gd name="connsiteX334" fmla="*/ 850363 w 2063287"/>
              <a:gd name="connsiteY334" fmla="*/ 1286961 h 2329671"/>
              <a:gd name="connsiteX335" fmla="*/ 856046 w 2063287"/>
              <a:gd name="connsiteY335" fmla="*/ 1294110 h 2329671"/>
              <a:gd name="connsiteX336" fmla="*/ 850363 w 2063287"/>
              <a:gd name="connsiteY336" fmla="*/ 1308305 h 2329671"/>
              <a:gd name="connsiteX337" fmla="*/ 850363 w 2063287"/>
              <a:gd name="connsiteY337" fmla="*/ 1311144 h 2329671"/>
              <a:gd name="connsiteX338" fmla="*/ 853204 w 2063287"/>
              <a:gd name="connsiteY338" fmla="*/ 1322499 h 2329671"/>
              <a:gd name="connsiteX339" fmla="*/ 858887 w 2063287"/>
              <a:gd name="connsiteY339" fmla="*/ 1342371 h 2329671"/>
              <a:gd name="connsiteX340" fmla="*/ 868780 w 2063287"/>
              <a:gd name="connsiteY340" fmla="*/ 1349521 h 2329671"/>
              <a:gd name="connsiteX341" fmla="*/ 883093 w 2063287"/>
              <a:gd name="connsiteY341" fmla="*/ 1353727 h 2329671"/>
              <a:gd name="connsiteX342" fmla="*/ 892986 w 2063287"/>
              <a:gd name="connsiteY342" fmla="*/ 1366554 h 2329671"/>
              <a:gd name="connsiteX343" fmla="*/ 895827 w 2063287"/>
              <a:gd name="connsiteY343" fmla="*/ 1370760 h 2329671"/>
              <a:gd name="connsiteX344" fmla="*/ 895827 w 2063287"/>
              <a:gd name="connsiteY344" fmla="*/ 1375071 h 2329671"/>
              <a:gd name="connsiteX345" fmla="*/ 897301 w 2063287"/>
              <a:gd name="connsiteY345" fmla="*/ 1377910 h 2329671"/>
              <a:gd name="connsiteX346" fmla="*/ 904352 w 2063287"/>
              <a:gd name="connsiteY346" fmla="*/ 1389265 h 2329671"/>
              <a:gd name="connsiteX347" fmla="*/ 905826 w 2063287"/>
              <a:gd name="connsiteY347" fmla="*/ 1394943 h 2329671"/>
              <a:gd name="connsiteX348" fmla="*/ 907194 w 2063287"/>
              <a:gd name="connsiteY348" fmla="*/ 1401988 h 2329671"/>
              <a:gd name="connsiteX349" fmla="*/ 901511 w 2063287"/>
              <a:gd name="connsiteY349" fmla="*/ 1450354 h 2329671"/>
              <a:gd name="connsiteX350" fmla="*/ 894460 w 2063287"/>
              <a:gd name="connsiteY350" fmla="*/ 1470226 h 2329671"/>
              <a:gd name="connsiteX351" fmla="*/ 887303 w 2063287"/>
              <a:gd name="connsiteY351" fmla="*/ 1491570 h 2329671"/>
              <a:gd name="connsiteX352" fmla="*/ 902984 w 2063287"/>
              <a:gd name="connsiteY352" fmla="*/ 1505765 h 2329671"/>
              <a:gd name="connsiteX353" fmla="*/ 888776 w 2063287"/>
              <a:gd name="connsiteY353" fmla="*/ 1517120 h 2329671"/>
              <a:gd name="connsiteX354" fmla="*/ 888776 w 2063287"/>
              <a:gd name="connsiteY354" fmla="*/ 1521431 h 2329671"/>
              <a:gd name="connsiteX355" fmla="*/ 901511 w 2063287"/>
              <a:gd name="connsiteY355" fmla="*/ 1549820 h 2329671"/>
              <a:gd name="connsiteX356" fmla="*/ 911509 w 2063287"/>
              <a:gd name="connsiteY356" fmla="*/ 1564014 h 2329671"/>
              <a:gd name="connsiteX357" fmla="*/ 911509 w 2063287"/>
              <a:gd name="connsiteY357" fmla="*/ 1586725 h 2329671"/>
              <a:gd name="connsiteX358" fmla="*/ 911509 w 2063287"/>
              <a:gd name="connsiteY358" fmla="*/ 1620792 h 2329671"/>
              <a:gd name="connsiteX359" fmla="*/ 910035 w 2063287"/>
              <a:gd name="connsiteY359" fmla="*/ 1632148 h 2329671"/>
              <a:gd name="connsiteX360" fmla="*/ 914350 w 2063287"/>
              <a:gd name="connsiteY360" fmla="*/ 1633620 h 2329671"/>
              <a:gd name="connsiteX361" fmla="*/ 918560 w 2063287"/>
              <a:gd name="connsiteY361" fmla="*/ 1634986 h 2329671"/>
              <a:gd name="connsiteX362" fmla="*/ 929926 w 2063287"/>
              <a:gd name="connsiteY362" fmla="*/ 1637826 h 2329671"/>
              <a:gd name="connsiteX363" fmla="*/ 956974 w 2063287"/>
              <a:gd name="connsiteY363" fmla="*/ 1640664 h 2329671"/>
              <a:gd name="connsiteX364" fmla="*/ 961289 w 2063287"/>
              <a:gd name="connsiteY364" fmla="*/ 1640664 h 2329671"/>
              <a:gd name="connsiteX365" fmla="*/ 971181 w 2063287"/>
              <a:gd name="connsiteY365" fmla="*/ 1642136 h 2329671"/>
              <a:gd name="connsiteX366" fmla="*/ 981180 w 2063287"/>
              <a:gd name="connsiteY366" fmla="*/ 1640664 h 2329671"/>
              <a:gd name="connsiteX367" fmla="*/ 982548 w 2063287"/>
              <a:gd name="connsiteY367" fmla="*/ 1637826 h 2329671"/>
              <a:gd name="connsiteX368" fmla="*/ 984021 w 2063287"/>
              <a:gd name="connsiteY368" fmla="*/ 1633620 h 2329671"/>
              <a:gd name="connsiteX369" fmla="*/ 986863 w 2063287"/>
              <a:gd name="connsiteY369" fmla="*/ 1630781 h 2329671"/>
              <a:gd name="connsiteX370" fmla="*/ 991073 w 2063287"/>
              <a:gd name="connsiteY370" fmla="*/ 1630781 h 2329671"/>
              <a:gd name="connsiteX371" fmla="*/ 993914 w 2063287"/>
              <a:gd name="connsiteY371" fmla="*/ 1634986 h 2329671"/>
              <a:gd name="connsiteX372" fmla="*/ 996756 w 2063287"/>
              <a:gd name="connsiteY372" fmla="*/ 1637826 h 2329671"/>
              <a:gd name="connsiteX373" fmla="*/ 1003912 w 2063287"/>
              <a:gd name="connsiteY373" fmla="*/ 1643503 h 2329671"/>
              <a:gd name="connsiteX374" fmla="*/ 1008227 w 2063287"/>
              <a:gd name="connsiteY374" fmla="*/ 1643503 h 2329671"/>
              <a:gd name="connsiteX375" fmla="*/ 1018120 w 2063287"/>
              <a:gd name="connsiteY375" fmla="*/ 1644975 h 2329671"/>
              <a:gd name="connsiteX376" fmla="*/ 1025276 w 2063287"/>
              <a:gd name="connsiteY376" fmla="*/ 1647814 h 2329671"/>
              <a:gd name="connsiteX377" fmla="*/ 1026645 w 2063287"/>
              <a:gd name="connsiteY377" fmla="*/ 1650653 h 2329671"/>
              <a:gd name="connsiteX378" fmla="*/ 1032328 w 2063287"/>
              <a:gd name="connsiteY378" fmla="*/ 1662008 h 2329671"/>
              <a:gd name="connsiteX379" fmla="*/ 1042326 w 2063287"/>
              <a:gd name="connsiteY379" fmla="*/ 1694708 h 2329671"/>
              <a:gd name="connsiteX380" fmla="*/ 1045167 w 2063287"/>
              <a:gd name="connsiteY380" fmla="*/ 1714580 h 2329671"/>
              <a:gd name="connsiteX381" fmla="*/ 1046535 w 2063287"/>
              <a:gd name="connsiteY381" fmla="*/ 1721625 h 2329671"/>
              <a:gd name="connsiteX382" fmla="*/ 1055060 w 2063287"/>
              <a:gd name="connsiteY382" fmla="*/ 1742969 h 2329671"/>
              <a:gd name="connsiteX383" fmla="*/ 1057902 w 2063287"/>
              <a:gd name="connsiteY383" fmla="*/ 1745808 h 2329671"/>
              <a:gd name="connsiteX384" fmla="*/ 1067900 w 2063287"/>
              <a:gd name="connsiteY384" fmla="*/ 1747280 h 2329671"/>
              <a:gd name="connsiteX385" fmla="*/ 1075057 w 2063287"/>
              <a:gd name="connsiteY385" fmla="*/ 1745808 h 2329671"/>
              <a:gd name="connsiteX386" fmla="*/ 1080739 w 2063287"/>
              <a:gd name="connsiteY386" fmla="*/ 1742969 h 2329671"/>
              <a:gd name="connsiteX387" fmla="*/ 1094947 w 2063287"/>
              <a:gd name="connsiteY387" fmla="*/ 1734453 h 2329671"/>
              <a:gd name="connsiteX388" fmla="*/ 1106313 w 2063287"/>
              <a:gd name="connsiteY388" fmla="*/ 1740130 h 2329671"/>
              <a:gd name="connsiteX389" fmla="*/ 1116206 w 2063287"/>
              <a:gd name="connsiteY389" fmla="*/ 1748647 h 2329671"/>
              <a:gd name="connsiteX390" fmla="*/ 1113365 w 2063287"/>
              <a:gd name="connsiteY390" fmla="*/ 1750014 h 2329671"/>
              <a:gd name="connsiteX391" fmla="*/ 1111997 w 2063287"/>
              <a:gd name="connsiteY391" fmla="*/ 1754325 h 2329671"/>
              <a:gd name="connsiteX392" fmla="*/ 1113365 w 2063287"/>
              <a:gd name="connsiteY392" fmla="*/ 1760003 h 2329671"/>
              <a:gd name="connsiteX393" fmla="*/ 1116206 w 2063287"/>
              <a:gd name="connsiteY393" fmla="*/ 1769991 h 2329671"/>
              <a:gd name="connsiteX394" fmla="*/ 1116206 w 2063287"/>
              <a:gd name="connsiteY394" fmla="*/ 1782714 h 2329671"/>
              <a:gd name="connsiteX395" fmla="*/ 1114838 w 2063287"/>
              <a:gd name="connsiteY395" fmla="*/ 1787025 h 2329671"/>
              <a:gd name="connsiteX396" fmla="*/ 1114838 w 2063287"/>
              <a:gd name="connsiteY396" fmla="*/ 1791230 h 2329671"/>
              <a:gd name="connsiteX397" fmla="*/ 1111997 w 2063287"/>
              <a:gd name="connsiteY397" fmla="*/ 1795541 h 2329671"/>
              <a:gd name="connsiteX398" fmla="*/ 1111997 w 2063287"/>
              <a:gd name="connsiteY398" fmla="*/ 1806897 h 2329671"/>
              <a:gd name="connsiteX399" fmla="*/ 1106313 w 2063287"/>
              <a:gd name="connsiteY399" fmla="*/ 1832447 h 2329671"/>
              <a:gd name="connsiteX400" fmla="*/ 1107682 w 2063287"/>
              <a:gd name="connsiteY400" fmla="*/ 1839597 h 2329671"/>
              <a:gd name="connsiteX401" fmla="*/ 1119048 w 2063287"/>
              <a:gd name="connsiteY401" fmla="*/ 1840963 h 2329671"/>
              <a:gd name="connsiteX402" fmla="*/ 1124731 w 2063287"/>
              <a:gd name="connsiteY402" fmla="*/ 1838124 h 2329671"/>
              <a:gd name="connsiteX403" fmla="*/ 1131888 w 2063287"/>
              <a:gd name="connsiteY403" fmla="*/ 1835286 h 2329671"/>
              <a:gd name="connsiteX404" fmla="*/ 1140412 w 2063287"/>
              <a:gd name="connsiteY404" fmla="*/ 1840963 h 2329671"/>
              <a:gd name="connsiteX405" fmla="*/ 1144727 w 2063287"/>
              <a:gd name="connsiteY405" fmla="*/ 1843802 h 2329671"/>
              <a:gd name="connsiteX406" fmla="*/ 1147569 w 2063287"/>
              <a:gd name="connsiteY406" fmla="*/ 1846641 h 2329671"/>
              <a:gd name="connsiteX407" fmla="*/ 1150410 w 2063287"/>
              <a:gd name="connsiteY407" fmla="*/ 1855158 h 2329671"/>
              <a:gd name="connsiteX408" fmla="*/ 1161777 w 2063287"/>
              <a:gd name="connsiteY408" fmla="*/ 1885019 h 2329671"/>
              <a:gd name="connsiteX409" fmla="*/ 1164618 w 2063287"/>
              <a:gd name="connsiteY409" fmla="*/ 1919085 h 2329671"/>
              <a:gd name="connsiteX410" fmla="*/ 1164618 w 2063287"/>
              <a:gd name="connsiteY410" fmla="*/ 1924868 h 2329671"/>
              <a:gd name="connsiteX411" fmla="*/ 1161777 w 2063287"/>
              <a:gd name="connsiteY411" fmla="*/ 1931913 h 2329671"/>
              <a:gd name="connsiteX412" fmla="*/ 1160303 w 2063287"/>
              <a:gd name="connsiteY412" fmla="*/ 1934752 h 2329671"/>
              <a:gd name="connsiteX413" fmla="*/ 1157462 w 2063287"/>
              <a:gd name="connsiteY413" fmla="*/ 1934752 h 2329671"/>
              <a:gd name="connsiteX414" fmla="*/ 1154620 w 2063287"/>
              <a:gd name="connsiteY414" fmla="*/ 1936119 h 2329671"/>
              <a:gd name="connsiteX415" fmla="*/ 1120521 w 2063287"/>
              <a:gd name="connsiteY415" fmla="*/ 1958935 h 2329671"/>
              <a:gd name="connsiteX416" fmla="*/ 1092106 w 2063287"/>
              <a:gd name="connsiteY416" fmla="*/ 1980174 h 2329671"/>
              <a:gd name="connsiteX417" fmla="*/ 1075057 w 2063287"/>
              <a:gd name="connsiteY417" fmla="*/ 1997207 h 2329671"/>
              <a:gd name="connsiteX418" fmla="*/ 1067900 w 2063287"/>
              <a:gd name="connsiteY418" fmla="*/ 2005724 h 2329671"/>
              <a:gd name="connsiteX419" fmla="*/ 1056534 w 2063287"/>
              <a:gd name="connsiteY419" fmla="*/ 2028540 h 2329671"/>
              <a:gd name="connsiteX420" fmla="*/ 1035169 w 2063287"/>
              <a:gd name="connsiteY420" fmla="*/ 2065445 h 2329671"/>
              <a:gd name="connsiteX421" fmla="*/ 1030960 w 2063287"/>
              <a:gd name="connsiteY421" fmla="*/ 2073962 h 2329671"/>
              <a:gd name="connsiteX422" fmla="*/ 1025276 w 2063287"/>
              <a:gd name="connsiteY422" fmla="*/ 2082479 h 2329671"/>
              <a:gd name="connsiteX423" fmla="*/ 1020961 w 2063287"/>
              <a:gd name="connsiteY423" fmla="*/ 2088156 h 2329671"/>
              <a:gd name="connsiteX424" fmla="*/ 1009595 w 2063287"/>
              <a:gd name="connsiteY424" fmla="*/ 2103823 h 2329671"/>
              <a:gd name="connsiteX425" fmla="*/ 1003912 w 2063287"/>
              <a:gd name="connsiteY425" fmla="*/ 2112340 h 2329671"/>
              <a:gd name="connsiteX426" fmla="*/ 998229 w 2063287"/>
              <a:gd name="connsiteY426" fmla="*/ 2118017 h 2329671"/>
              <a:gd name="connsiteX427" fmla="*/ 1005385 w 2063287"/>
              <a:gd name="connsiteY427" fmla="*/ 2120856 h 2329671"/>
              <a:gd name="connsiteX428" fmla="*/ 1016752 w 2063287"/>
              <a:gd name="connsiteY428" fmla="*/ 2122223 h 2329671"/>
              <a:gd name="connsiteX429" fmla="*/ 1019593 w 2063287"/>
              <a:gd name="connsiteY429" fmla="*/ 2122223 h 2329671"/>
              <a:gd name="connsiteX430" fmla="*/ 1022435 w 2063287"/>
              <a:gd name="connsiteY430" fmla="*/ 2116545 h 2329671"/>
              <a:gd name="connsiteX431" fmla="*/ 1023803 w 2063287"/>
              <a:gd name="connsiteY431" fmla="*/ 2110868 h 2329671"/>
              <a:gd name="connsiteX432" fmla="*/ 1029486 w 2063287"/>
              <a:gd name="connsiteY432" fmla="*/ 2110868 h 2329671"/>
              <a:gd name="connsiteX433" fmla="*/ 1036643 w 2063287"/>
              <a:gd name="connsiteY433" fmla="*/ 2110868 h 2329671"/>
              <a:gd name="connsiteX434" fmla="*/ 1048009 w 2063287"/>
              <a:gd name="connsiteY434" fmla="*/ 2118017 h 2329671"/>
              <a:gd name="connsiteX435" fmla="*/ 1072215 w 2063287"/>
              <a:gd name="connsiteY435" fmla="*/ 2137890 h 2329671"/>
              <a:gd name="connsiteX436" fmla="*/ 1075057 w 2063287"/>
              <a:gd name="connsiteY436" fmla="*/ 2140728 h 2329671"/>
              <a:gd name="connsiteX437" fmla="*/ 1086317 w 2063287"/>
              <a:gd name="connsiteY437" fmla="*/ 2152084 h 2329671"/>
              <a:gd name="connsiteX438" fmla="*/ 1087791 w 2063287"/>
              <a:gd name="connsiteY438" fmla="*/ 2157762 h 2329671"/>
              <a:gd name="connsiteX439" fmla="*/ 1087791 w 2063287"/>
              <a:gd name="connsiteY439" fmla="*/ 2162073 h 2329671"/>
              <a:gd name="connsiteX440" fmla="*/ 1089264 w 2063287"/>
              <a:gd name="connsiteY440" fmla="*/ 2167750 h 2329671"/>
              <a:gd name="connsiteX441" fmla="*/ 1093474 w 2063287"/>
              <a:gd name="connsiteY441" fmla="*/ 2169117 h 2329671"/>
              <a:gd name="connsiteX442" fmla="*/ 1097789 w 2063287"/>
              <a:gd name="connsiteY442" fmla="*/ 2169117 h 2329671"/>
              <a:gd name="connsiteX443" fmla="*/ 1104840 w 2063287"/>
              <a:gd name="connsiteY443" fmla="*/ 2160601 h 2329671"/>
              <a:gd name="connsiteX444" fmla="*/ 1106313 w 2063287"/>
              <a:gd name="connsiteY444" fmla="*/ 2154923 h 2329671"/>
              <a:gd name="connsiteX445" fmla="*/ 1111997 w 2063287"/>
              <a:gd name="connsiteY445" fmla="*/ 2157762 h 2329671"/>
              <a:gd name="connsiteX446" fmla="*/ 1117680 w 2063287"/>
              <a:gd name="connsiteY446" fmla="*/ 2162073 h 2329671"/>
              <a:gd name="connsiteX447" fmla="*/ 1121889 w 2063287"/>
              <a:gd name="connsiteY447" fmla="*/ 2167750 h 2329671"/>
              <a:gd name="connsiteX448" fmla="*/ 1127573 w 2063287"/>
              <a:gd name="connsiteY448" fmla="*/ 2173428 h 2329671"/>
              <a:gd name="connsiteX449" fmla="*/ 1194402 w 2063287"/>
              <a:gd name="connsiteY449" fmla="*/ 2217378 h 2329671"/>
              <a:gd name="connsiteX450" fmla="*/ 1205768 w 2063287"/>
              <a:gd name="connsiteY450" fmla="*/ 2221689 h 2329671"/>
              <a:gd name="connsiteX451" fmla="*/ 1212924 w 2063287"/>
              <a:gd name="connsiteY451" fmla="*/ 2227367 h 2329671"/>
              <a:gd name="connsiteX452" fmla="*/ 1244182 w 2063287"/>
              <a:gd name="connsiteY452" fmla="*/ 2260067 h 2329671"/>
              <a:gd name="connsiteX453" fmla="*/ 1247023 w 2063287"/>
              <a:gd name="connsiteY453" fmla="*/ 2278467 h 2329671"/>
              <a:gd name="connsiteX454" fmla="*/ 1239972 w 2063287"/>
              <a:gd name="connsiteY454" fmla="*/ 2289927 h 2329671"/>
              <a:gd name="connsiteX455" fmla="*/ 1238499 w 2063287"/>
              <a:gd name="connsiteY455" fmla="*/ 2294133 h 2329671"/>
              <a:gd name="connsiteX456" fmla="*/ 1245655 w 2063287"/>
              <a:gd name="connsiteY456" fmla="*/ 2323994 h 2329671"/>
              <a:gd name="connsiteX457" fmla="*/ 1251338 w 2063287"/>
              <a:gd name="connsiteY457" fmla="*/ 2329672 h 2329671"/>
              <a:gd name="connsiteX458" fmla="*/ 1254180 w 2063287"/>
              <a:gd name="connsiteY458" fmla="*/ 2328200 h 2329671"/>
              <a:gd name="connsiteX459" fmla="*/ 1255548 w 2063287"/>
              <a:gd name="connsiteY459" fmla="*/ 2325361 h 2329671"/>
              <a:gd name="connsiteX460" fmla="*/ 1258389 w 2063287"/>
              <a:gd name="connsiteY460" fmla="*/ 2323994 h 2329671"/>
              <a:gd name="connsiteX461" fmla="*/ 1275544 w 2063287"/>
              <a:gd name="connsiteY461" fmla="*/ 2302650 h 2329671"/>
              <a:gd name="connsiteX462" fmla="*/ 1278386 w 2063287"/>
              <a:gd name="connsiteY462" fmla="*/ 2299811 h 2329671"/>
              <a:gd name="connsiteX463" fmla="*/ 1282595 w 2063287"/>
              <a:gd name="connsiteY463" fmla="*/ 2291294 h 2329671"/>
              <a:gd name="connsiteX464" fmla="*/ 1286910 w 2063287"/>
              <a:gd name="connsiteY464" fmla="*/ 2277100 h 2329671"/>
              <a:gd name="connsiteX465" fmla="*/ 1292593 w 2063287"/>
              <a:gd name="connsiteY465" fmla="*/ 2240195 h 2329671"/>
              <a:gd name="connsiteX466" fmla="*/ 1291120 w 2063287"/>
              <a:gd name="connsiteY466" fmla="*/ 2228734 h 2329671"/>
              <a:gd name="connsiteX467" fmla="*/ 1288278 w 2063287"/>
              <a:gd name="connsiteY467" fmla="*/ 2208967 h 2329671"/>
              <a:gd name="connsiteX468" fmla="*/ 1296803 w 2063287"/>
              <a:gd name="connsiteY468" fmla="*/ 2184784 h 2329671"/>
              <a:gd name="connsiteX469" fmla="*/ 1299645 w 2063287"/>
              <a:gd name="connsiteY469" fmla="*/ 2181945 h 2329671"/>
              <a:gd name="connsiteX470" fmla="*/ 1311011 w 2063287"/>
              <a:gd name="connsiteY470" fmla="*/ 2177634 h 2329671"/>
              <a:gd name="connsiteX471" fmla="*/ 1318167 w 2063287"/>
              <a:gd name="connsiteY471" fmla="*/ 2166279 h 2329671"/>
              <a:gd name="connsiteX472" fmla="*/ 1319536 w 2063287"/>
              <a:gd name="connsiteY472" fmla="*/ 2120856 h 2329671"/>
              <a:gd name="connsiteX473" fmla="*/ 1316694 w 2063287"/>
              <a:gd name="connsiteY473" fmla="*/ 2113707 h 2329671"/>
              <a:gd name="connsiteX474" fmla="*/ 1316694 w 2063287"/>
              <a:gd name="connsiteY474" fmla="*/ 2106662 h 2329671"/>
              <a:gd name="connsiteX475" fmla="*/ 1319536 w 2063287"/>
              <a:gd name="connsiteY475" fmla="*/ 2106662 h 2329671"/>
              <a:gd name="connsiteX476" fmla="*/ 1319536 w 2063287"/>
              <a:gd name="connsiteY476" fmla="*/ 2110868 h 2329671"/>
              <a:gd name="connsiteX477" fmla="*/ 1322377 w 2063287"/>
              <a:gd name="connsiteY477" fmla="*/ 2113707 h 2329671"/>
              <a:gd name="connsiteX478" fmla="*/ 1326692 w 2063287"/>
              <a:gd name="connsiteY478" fmla="*/ 2119384 h 2329671"/>
              <a:gd name="connsiteX479" fmla="*/ 1332375 w 2063287"/>
              <a:gd name="connsiteY479" fmla="*/ 2125062 h 2329671"/>
              <a:gd name="connsiteX480" fmla="*/ 1338058 w 2063287"/>
              <a:gd name="connsiteY480" fmla="*/ 2127901 h 2329671"/>
              <a:gd name="connsiteX481" fmla="*/ 1345215 w 2063287"/>
              <a:gd name="connsiteY481" fmla="*/ 2122223 h 2329671"/>
              <a:gd name="connsiteX482" fmla="*/ 1349425 w 2063287"/>
              <a:gd name="connsiteY482" fmla="*/ 2118017 h 2329671"/>
              <a:gd name="connsiteX483" fmla="*/ 1352266 w 2063287"/>
              <a:gd name="connsiteY483" fmla="*/ 2115178 h 2329671"/>
              <a:gd name="connsiteX484" fmla="*/ 1357949 w 2063287"/>
              <a:gd name="connsiteY484" fmla="*/ 2122223 h 2329671"/>
              <a:gd name="connsiteX485" fmla="*/ 1357949 w 2063287"/>
              <a:gd name="connsiteY485" fmla="*/ 2126534 h 2329671"/>
              <a:gd name="connsiteX486" fmla="*/ 1357949 w 2063287"/>
              <a:gd name="connsiteY486" fmla="*/ 2130740 h 2329671"/>
              <a:gd name="connsiteX487" fmla="*/ 1353740 w 2063287"/>
              <a:gd name="connsiteY487" fmla="*/ 2150612 h 2329671"/>
              <a:gd name="connsiteX488" fmla="*/ 1352266 w 2063287"/>
              <a:gd name="connsiteY488" fmla="*/ 2153451 h 2329671"/>
              <a:gd name="connsiteX489" fmla="*/ 1346583 w 2063287"/>
              <a:gd name="connsiteY489" fmla="*/ 2157762 h 2329671"/>
              <a:gd name="connsiteX490" fmla="*/ 1333849 w 2063287"/>
              <a:gd name="connsiteY490" fmla="*/ 2169117 h 2329671"/>
              <a:gd name="connsiteX491" fmla="*/ 1335217 w 2063287"/>
              <a:gd name="connsiteY491" fmla="*/ 2173428 h 2329671"/>
              <a:gd name="connsiteX492" fmla="*/ 1336690 w 2063287"/>
              <a:gd name="connsiteY492" fmla="*/ 2180473 h 2329671"/>
              <a:gd name="connsiteX493" fmla="*/ 1336690 w 2063287"/>
              <a:gd name="connsiteY493" fmla="*/ 2183312 h 2329671"/>
              <a:gd name="connsiteX494" fmla="*/ 1336690 w 2063287"/>
              <a:gd name="connsiteY494" fmla="*/ 2187623 h 2329671"/>
              <a:gd name="connsiteX495" fmla="*/ 1333849 w 2063287"/>
              <a:gd name="connsiteY495" fmla="*/ 2191828 h 2329671"/>
              <a:gd name="connsiteX496" fmla="*/ 1315326 w 2063287"/>
              <a:gd name="connsiteY496" fmla="*/ 2211700 h 2329671"/>
              <a:gd name="connsiteX497" fmla="*/ 1306801 w 2063287"/>
              <a:gd name="connsiteY497" fmla="*/ 2216011 h 2329671"/>
              <a:gd name="connsiteX498" fmla="*/ 1306801 w 2063287"/>
              <a:gd name="connsiteY498" fmla="*/ 2221689 h 2329671"/>
              <a:gd name="connsiteX499" fmla="*/ 1319536 w 2063287"/>
              <a:gd name="connsiteY499" fmla="*/ 2211700 h 2329671"/>
              <a:gd name="connsiteX500" fmla="*/ 1325324 w 2063287"/>
              <a:gd name="connsiteY500" fmla="*/ 2207495 h 2329671"/>
              <a:gd name="connsiteX501" fmla="*/ 1335217 w 2063287"/>
              <a:gd name="connsiteY501" fmla="*/ 2196139 h 2329671"/>
              <a:gd name="connsiteX502" fmla="*/ 1339532 w 2063287"/>
              <a:gd name="connsiteY502" fmla="*/ 2191828 h 2329671"/>
              <a:gd name="connsiteX503" fmla="*/ 1343742 w 2063287"/>
              <a:gd name="connsiteY503" fmla="*/ 2187623 h 2329671"/>
              <a:gd name="connsiteX504" fmla="*/ 1350898 w 2063287"/>
              <a:gd name="connsiteY504" fmla="*/ 2176267 h 2329671"/>
              <a:gd name="connsiteX505" fmla="*/ 1355108 w 2063287"/>
              <a:gd name="connsiteY505" fmla="*/ 2167750 h 2329671"/>
              <a:gd name="connsiteX506" fmla="*/ 1357949 w 2063287"/>
              <a:gd name="connsiteY506" fmla="*/ 2163439 h 2329671"/>
              <a:gd name="connsiteX507" fmla="*/ 1369316 w 2063287"/>
              <a:gd name="connsiteY507" fmla="*/ 2137890 h 2329671"/>
              <a:gd name="connsiteX508" fmla="*/ 1370789 w 2063287"/>
              <a:gd name="connsiteY508" fmla="*/ 2130740 h 2329671"/>
              <a:gd name="connsiteX509" fmla="*/ 1372157 w 2063287"/>
              <a:gd name="connsiteY509" fmla="*/ 2126534 h 2329671"/>
              <a:gd name="connsiteX510" fmla="*/ 1373631 w 2063287"/>
              <a:gd name="connsiteY510" fmla="*/ 2120856 h 2329671"/>
              <a:gd name="connsiteX511" fmla="*/ 1376472 w 2063287"/>
              <a:gd name="connsiteY511" fmla="*/ 2098145 h 2329671"/>
              <a:gd name="connsiteX512" fmla="*/ 1377840 w 2063287"/>
              <a:gd name="connsiteY512" fmla="*/ 2093834 h 2329671"/>
              <a:gd name="connsiteX513" fmla="*/ 1383523 w 2063287"/>
              <a:gd name="connsiteY513" fmla="*/ 2078168 h 2329671"/>
              <a:gd name="connsiteX514" fmla="*/ 1386365 w 2063287"/>
              <a:gd name="connsiteY514" fmla="*/ 2069651 h 2329671"/>
              <a:gd name="connsiteX515" fmla="*/ 1389312 w 2063287"/>
              <a:gd name="connsiteY515" fmla="*/ 2066812 h 2329671"/>
              <a:gd name="connsiteX516" fmla="*/ 1393521 w 2063287"/>
              <a:gd name="connsiteY516" fmla="*/ 2056929 h 2329671"/>
              <a:gd name="connsiteX517" fmla="*/ 1400678 w 2063287"/>
              <a:gd name="connsiteY517" fmla="*/ 2046940 h 2329671"/>
              <a:gd name="connsiteX518" fmla="*/ 1403520 w 2063287"/>
              <a:gd name="connsiteY518" fmla="*/ 2042734 h 2329671"/>
              <a:gd name="connsiteX519" fmla="*/ 1409203 w 2063287"/>
              <a:gd name="connsiteY519" fmla="*/ 2037057 h 2329671"/>
              <a:gd name="connsiteX520" fmla="*/ 1410571 w 2063287"/>
              <a:gd name="connsiteY520" fmla="*/ 2034218 h 2329671"/>
              <a:gd name="connsiteX521" fmla="*/ 1417727 w 2063287"/>
              <a:gd name="connsiteY521" fmla="*/ 2028540 h 2329671"/>
              <a:gd name="connsiteX522" fmla="*/ 1431935 w 2063287"/>
              <a:gd name="connsiteY522" fmla="*/ 2014346 h 2329671"/>
              <a:gd name="connsiteX523" fmla="*/ 1434777 w 2063287"/>
              <a:gd name="connsiteY523" fmla="*/ 1998679 h 2329671"/>
              <a:gd name="connsiteX524" fmla="*/ 1434777 w 2063287"/>
              <a:gd name="connsiteY524" fmla="*/ 1993001 h 2329671"/>
              <a:gd name="connsiteX525" fmla="*/ 1434777 w 2063287"/>
              <a:gd name="connsiteY525" fmla="*/ 1990163 h 2329671"/>
              <a:gd name="connsiteX526" fmla="*/ 1436145 w 2063287"/>
              <a:gd name="connsiteY526" fmla="*/ 1987323 h 2329671"/>
              <a:gd name="connsiteX527" fmla="*/ 1434777 w 2063287"/>
              <a:gd name="connsiteY527" fmla="*/ 1975968 h 2329671"/>
              <a:gd name="connsiteX528" fmla="*/ 1431935 w 2063287"/>
              <a:gd name="connsiteY528" fmla="*/ 1971657 h 2329671"/>
              <a:gd name="connsiteX529" fmla="*/ 1430462 w 2063287"/>
              <a:gd name="connsiteY529" fmla="*/ 1963141 h 2329671"/>
              <a:gd name="connsiteX530" fmla="*/ 1427620 w 2063287"/>
              <a:gd name="connsiteY530" fmla="*/ 1953152 h 2329671"/>
              <a:gd name="connsiteX531" fmla="*/ 1427620 w 2063287"/>
              <a:gd name="connsiteY531" fmla="*/ 1938957 h 2329671"/>
              <a:gd name="connsiteX532" fmla="*/ 1431935 w 2063287"/>
              <a:gd name="connsiteY532" fmla="*/ 1936119 h 2329671"/>
              <a:gd name="connsiteX533" fmla="*/ 1431935 w 2063287"/>
              <a:gd name="connsiteY533" fmla="*/ 1931913 h 2329671"/>
              <a:gd name="connsiteX534" fmla="*/ 1426252 w 2063287"/>
              <a:gd name="connsiteY534" fmla="*/ 1921924 h 2329671"/>
              <a:gd name="connsiteX535" fmla="*/ 1424779 w 2063287"/>
              <a:gd name="connsiteY535" fmla="*/ 1919085 h 2329671"/>
              <a:gd name="connsiteX536" fmla="*/ 1421937 w 2063287"/>
              <a:gd name="connsiteY536" fmla="*/ 1892168 h 2329671"/>
              <a:gd name="connsiteX537" fmla="*/ 1420569 w 2063287"/>
              <a:gd name="connsiteY537" fmla="*/ 1889329 h 2329671"/>
              <a:gd name="connsiteX538" fmla="*/ 1413412 w 2063287"/>
              <a:gd name="connsiteY538" fmla="*/ 1882180 h 2329671"/>
              <a:gd name="connsiteX539" fmla="*/ 1410571 w 2063287"/>
              <a:gd name="connsiteY539" fmla="*/ 1870824 h 2329671"/>
              <a:gd name="connsiteX540" fmla="*/ 1413412 w 2063287"/>
              <a:gd name="connsiteY540" fmla="*/ 1876502 h 2329671"/>
              <a:gd name="connsiteX541" fmla="*/ 1420569 w 2063287"/>
              <a:gd name="connsiteY541" fmla="*/ 1873663 h 2329671"/>
              <a:gd name="connsiteX542" fmla="*/ 1416254 w 2063287"/>
              <a:gd name="connsiteY542" fmla="*/ 1857997 h 2329671"/>
              <a:gd name="connsiteX543" fmla="*/ 1416254 w 2063287"/>
              <a:gd name="connsiteY543" fmla="*/ 1855158 h 2329671"/>
              <a:gd name="connsiteX544" fmla="*/ 1421937 w 2063287"/>
              <a:gd name="connsiteY544" fmla="*/ 1852319 h 2329671"/>
              <a:gd name="connsiteX545" fmla="*/ 1421937 w 2063287"/>
              <a:gd name="connsiteY545" fmla="*/ 1833919 h 2329671"/>
              <a:gd name="connsiteX546" fmla="*/ 1427620 w 2063287"/>
              <a:gd name="connsiteY546" fmla="*/ 1819724 h 2329671"/>
              <a:gd name="connsiteX547" fmla="*/ 1436145 w 2063287"/>
              <a:gd name="connsiteY547" fmla="*/ 1829608 h 2329671"/>
              <a:gd name="connsiteX548" fmla="*/ 1444670 w 2063287"/>
              <a:gd name="connsiteY548" fmla="*/ 1818252 h 2329671"/>
              <a:gd name="connsiteX549" fmla="*/ 1443301 w 2063287"/>
              <a:gd name="connsiteY549" fmla="*/ 1809736 h 2329671"/>
              <a:gd name="connsiteX550" fmla="*/ 1440460 w 2063287"/>
              <a:gd name="connsiteY550" fmla="*/ 1808264 h 2329671"/>
              <a:gd name="connsiteX551" fmla="*/ 1443301 w 2063287"/>
              <a:gd name="connsiteY551" fmla="*/ 1806897 h 2329671"/>
              <a:gd name="connsiteX552" fmla="*/ 1451826 w 2063287"/>
              <a:gd name="connsiteY552" fmla="*/ 1798380 h 2329671"/>
              <a:gd name="connsiteX553" fmla="*/ 1461824 w 2063287"/>
              <a:gd name="connsiteY553" fmla="*/ 1789863 h 2329671"/>
              <a:gd name="connsiteX554" fmla="*/ 1464666 w 2063287"/>
              <a:gd name="connsiteY554" fmla="*/ 1788392 h 2329671"/>
              <a:gd name="connsiteX555" fmla="*/ 1473190 w 2063287"/>
              <a:gd name="connsiteY555" fmla="*/ 1784186 h 2329671"/>
              <a:gd name="connsiteX556" fmla="*/ 1474559 w 2063287"/>
              <a:gd name="connsiteY556" fmla="*/ 1782714 h 2329671"/>
              <a:gd name="connsiteX557" fmla="*/ 1480242 w 2063287"/>
              <a:gd name="connsiteY557" fmla="*/ 1779875 h 2329671"/>
              <a:gd name="connsiteX558" fmla="*/ 1483083 w 2063287"/>
              <a:gd name="connsiteY558" fmla="*/ 1777036 h 2329671"/>
              <a:gd name="connsiteX559" fmla="*/ 1490240 w 2063287"/>
              <a:gd name="connsiteY559" fmla="*/ 1768519 h 2329671"/>
              <a:gd name="connsiteX560" fmla="*/ 1491608 w 2063287"/>
              <a:gd name="connsiteY560" fmla="*/ 1764208 h 2329671"/>
              <a:gd name="connsiteX561" fmla="*/ 1517287 w 2063287"/>
              <a:gd name="connsiteY561" fmla="*/ 1742969 h 2329671"/>
              <a:gd name="connsiteX562" fmla="*/ 1518655 w 2063287"/>
              <a:gd name="connsiteY562" fmla="*/ 1738764 h 2329671"/>
              <a:gd name="connsiteX563" fmla="*/ 1522970 w 2063287"/>
              <a:gd name="connsiteY563" fmla="*/ 1741602 h 2329671"/>
              <a:gd name="connsiteX564" fmla="*/ 1525706 w 2063287"/>
              <a:gd name="connsiteY564" fmla="*/ 1745808 h 2329671"/>
              <a:gd name="connsiteX565" fmla="*/ 1531495 w 2063287"/>
              <a:gd name="connsiteY565" fmla="*/ 1744441 h 2329671"/>
              <a:gd name="connsiteX566" fmla="*/ 1531495 w 2063287"/>
              <a:gd name="connsiteY566" fmla="*/ 1738764 h 2329671"/>
              <a:gd name="connsiteX567" fmla="*/ 1534336 w 2063287"/>
              <a:gd name="connsiteY567" fmla="*/ 1735925 h 2329671"/>
              <a:gd name="connsiteX568" fmla="*/ 1547071 w 2063287"/>
              <a:gd name="connsiteY568" fmla="*/ 1731614 h 2329671"/>
              <a:gd name="connsiteX569" fmla="*/ 1566962 w 2063287"/>
              <a:gd name="connsiteY569" fmla="*/ 1725936 h 2329671"/>
              <a:gd name="connsiteX570" fmla="*/ 1596851 w 2063287"/>
              <a:gd name="connsiteY570" fmla="*/ 1708903 h 2329671"/>
              <a:gd name="connsiteX571" fmla="*/ 1601166 w 2063287"/>
              <a:gd name="connsiteY571" fmla="*/ 1707431 h 2329671"/>
              <a:gd name="connsiteX572" fmla="*/ 1609690 w 2063287"/>
              <a:gd name="connsiteY572" fmla="*/ 1707431 h 2329671"/>
              <a:gd name="connsiteX573" fmla="*/ 1612532 w 2063287"/>
              <a:gd name="connsiteY573" fmla="*/ 1703225 h 2329671"/>
              <a:gd name="connsiteX574" fmla="*/ 1609690 w 2063287"/>
              <a:gd name="connsiteY574" fmla="*/ 1700386 h 2329671"/>
              <a:gd name="connsiteX575" fmla="*/ 1602534 w 2063287"/>
              <a:gd name="connsiteY575" fmla="*/ 1698914 h 2329671"/>
              <a:gd name="connsiteX576" fmla="*/ 1602534 w 2063287"/>
              <a:gd name="connsiteY576" fmla="*/ 1690397 h 2329671"/>
              <a:gd name="connsiteX577" fmla="*/ 1615374 w 2063287"/>
              <a:gd name="connsiteY577" fmla="*/ 1681881 h 2329671"/>
              <a:gd name="connsiteX578" fmla="*/ 1619583 w 2063287"/>
              <a:gd name="connsiteY578" fmla="*/ 1681881 h 2329671"/>
              <a:gd name="connsiteX579" fmla="*/ 1645157 w 2063287"/>
              <a:gd name="connsiteY579" fmla="*/ 1680514 h 2329671"/>
              <a:gd name="connsiteX580" fmla="*/ 1649472 w 2063287"/>
              <a:gd name="connsiteY580" fmla="*/ 1681881 h 2329671"/>
              <a:gd name="connsiteX581" fmla="*/ 1657997 w 2063287"/>
              <a:gd name="connsiteY581" fmla="*/ 1687558 h 2329671"/>
              <a:gd name="connsiteX582" fmla="*/ 1737666 w 2063287"/>
              <a:gd name="connsiteY582" fmla="*/ 1683353 h 2329671"/>
              <a:gd name="connsiteX583" fmla="*/ 1740507 w 2063287"/>
              <a:gd name="connsiteY583" fmla="*/ 1669158 h 2329671"/>
              <a:gd name="connsiteX584" fmla="*/ 1739034 w 2063287"/>
              <a:gd name="connsiteY584" fmla="*/ 1664848 h 2329671"/>
              <a:gd name="connsiteX585" fmla="*/ 1739034 w 2063287"/>
              <a:gd name="connsiteY585" fmla="*/ 1659170 h 2329671"/>
              <a:gd name="connsiteX586" fmla="*/ 1749032 w 2063287"/>
              <a:gd name="connsiteY586" fmla="*/ 1646342 h 2329671"/>
              <a:gd name="connsiteX587" fmla="*/ 1753242 w 2063287"/>
              <a:gd name="connsiteY587" fmla="*/ 1644975 h 2329671"/>
              <a:gd name="connsiteX588" fmla="*/ 1757557 w 2063287"/>
              <a:gd name="connsiteY588" fmla="*/ 1640664 h 2329671"/>
              <a:gd name="connsiteX589" fmla="*/ 1761767 w 2063287"/>
              <a:gd name="connsiteY589" fmla="*/ 1639297 h 2329671"/>
              <a:gd name="connsiteX590" fmla="*/ 1768923 w 2063287"/>
              <a:gd name="connsiteY590" fmla="*/ 1636459 h 2329671"/>
              <a:gd name="connsiteX591" fmla="*/ 1773133 w 2063287"/>
              <a:gd name="connsiteY591" fmla="*/ 1634986 h 2329671"/>
              <a:gd name="connsiteX592" fmla="*/ 1776079 w 2063287"/>
              <a:gd name="connsiteY592" fmla="*/ 1634986 h 2329671"/>
              <a:gd name="connsiteX593" fmla="*/ 1787446 w 2063287"/>
              <a:gd name="connsiteY593" fmla="*/ 1627942 h 2329671"/>
              <a:gd name="connsiteX594" fmla="*/ 1788814 w 2063287"/>
              <a:gd name="connsiteY594" fmla="*/ 1625103 h 2329671"/>
              <a:gd name="connsiteX595" fmla="*/ 1784604 w 2063287"/>
              <a:gd name="connsiteY595" fmla="*/ 1603759 h 2329671"/>
              <a:gd name="connsiteX596" fmla="*/ 1785972 w 2063287"/>
              <a:gd name="connsiteY596" fmla="*/ 1582415 h 2329671"/>
              <a:gd name="connsiteX597" fmla="*/ 1785972 w 2063287"/>
              <a:gd name="connsiteY597" fmla="*/ 1579576 h 2329671"/>
              <a:gd name="connsiteX598" fmla="*/ 1791655 w 2063287"/>
              <a:gd name="connsiteY598" fmla="*/ 1562542 h 2329671"/>
              <a:gd name="connsiteX599" fmla="*/ 1794497 w 2063287"/>
              <a:gd name="connsiteY599" fmla="*/ 1556865 h 2329671"/>
              <a:gd name="connsiteX600" fmla="*/ 1800180 w 2063287"/>
              <a:gd name="connsiteY600" fmla="*/ 1555498 h 2329671"/>
              <a:gd name="connsiteX601" fmla="*/ 1811546 w 2063287"/>
              <a:gd name="connsiteY601" fmla="*/ 1542670 h 2329671"/>
              <a:gd name="connsiteX602" fmla="*/ 1814388 w 2063287"/>
              <a:gd name="connsiteY602" fmla="*/ 1535520 h 2329671"/>
              <a:gd name="connsiteX603" fmla="*/ 1820071 w 2063287"/>
              <a:gd name="connsiteY603" fmla="*/ 1518487 h 2329671"/>
              <a:gd name="connsiteX604" fmla="*/ 1821544 w 2063287"/>
              <a:gd name="connsiteY604" fmla="*/ 1512809 h 2329671"/>
              <a:gd name="connsiteX605" fmla="*/ 1822913 w 2063287"/>
              <a:gd name="connsiteY605" fmla="*/ 1504293 h 2329671"/>
              <a:gd name="connsiteX606" fmla="*/ 1827227 w 2063287"/>
              <a:gd name="connsiteY606" fmla="*/ 1491570 h 2329671"/>
              <a:gd name="connsiteX607" fmla="*/ 1831437 w 2063287"/>
              <a:gd name="connsiteY607" fmla="*/ 1488626 h 2329671"/>
              <a:gd name="connsiteX608" fmla="*/ 1837120 w 2063287"/>
              <a:gd name="connsiteY608" fmla="*/ 1485893 h 2329671"/>
              <a:gd name="connsiteX609" fmla="*/ 1838594 w 2063287"/>
              <a:gd name="connsiteY609" fmla="*/ 1483054 h 2329671"/>
              <a:gd name="connsiteX610" fmla="*/ 1841435 w 2063287"/>
              <a:gd name="connsiteY610" fmla="*/ 1471698 h 2329671"/>
              <a:gd name="connsiteX611" fmla="*/ 1841435 w 2063287"/>
              <a:gd name="connsiteY611" fmla="*/ 1464548 h 2329671"/>
              <a:gd name="connsiteX612" fmla="*/ 1841435 w 2063287"/>
              <a:gd name="connsiteY612" fmla="*/ 1458871 h 2329671"/>
              <a:gd name="connsiteX613" fmla="*/ 1840067 w 2063287"/>
              <a:gd name="connsiteY613" fmla="*/ 1453193 h 2329671"/>
              <a:gd name="connsiteX614" fmla="*/ 1838594 w 2063287"/>
              <a:gd name="connsiteY614" fmla="*/ 1448882 h 2329671"/>
              <a:gd name="connsiteX615" fmla="*/ 1837120 w 2063287"/>
              <a:gd name="connsiteY615" fmla="*/ 1438998 h 2329671"/>
              <a:gd name="connsiteX616" fmla="*/ 1837120 w 2063287"/>
              <a:gd name="connsiteY616" fmla="*/ 1434688 h 2329671"/>
              <a:gd name="connsiteX617" fmla="*/ 1837120 w 2063287"/>
              <a:gd name="connsiteY617" fmla="*/ 1429010 h 2329671"/>
              <a:gd name="connsiteX618" fmla="*/ 1837120 w 2063287"/>
              <a:gd name="connsiteY618" fmla="*/ 1419126 h 2329671"/>
              <a:gd name="connsiteX619" fmla="*/ 1837120 w 2063287"/>
              <a:gd name="connsiteY619" fmla="*/ 1414816 h 2329671"/>
              <a:gd name="connsiteX620" fmla="*/ 1840067 w 2063287"/>
              <a:gd name="connsiteY620" fmla="*/ 1399254 h 2329671"/>
              <a:gd name="connsiteX621" fmla="*/ 1842909 w 2063287"/>
              <a:gd name="connsiteY621" fmla="*/ 1393576 h 2329671"/>
              <a:gd name="connsiteX622" fmla="*/ 1861326 w 2063287"/>
              <a:gd name="connsiteY622" fmla="*/ 1363715 h 2329671"/>
              <a:gd name="connsiteX623" fmla="*/ 1859958 w 2063287"/>
              <a:gd name="connsiteY623" fmla="*/ 1359405 h 2329671"/>
              <a:gd name="connsiteX624" fmla="*/ 1858484 w 2063287"/>
              <a:gd name="connsiteY624" fmla="*/ 1350888 h 2329671"/>
              <a:gd name="connsiteX625" fmla="*/ 1858484 w 2063287"/>
              <a:gd name="connsiteY625" fmla="*/ 1345210 h 2329671"/>
              <a:gd name="connsiteX626" fmla="*/ 1858484 w 2063287"/>
              <a:gd name="connsiteY626" fmla="*/ 1336693 h 2329671"/>
              <a:gd name="connsiteX627" fmla="*/ 1861326 w 2063287"/>
              <a:gd name="connsiteY627" fmla="*/ 1311144 h 2329671"/>
              <a:gd name="connsiteX628" fmla="*/ 1862799 w 2063287"/>
              <a:gd name="connsiteY628" fmla="*/ 1292638 h 2329671"/>
              <a:gd name="connsiteX629" fmla="*/ 1865641 w 2063287"/>
              <a:gd name="connsiteY629" fmla="*/ 1284122 h 2329671"/>
              <a:gd name="connsiteX630" fmla="*/ 1867009 w 2063287"/>
              <a:gd name="connsiteY630" fmla="*/ 1272766 h 2329671"/>
              <a:gd name="connsiteX631" fmla="*/ 1868483 w 2063287"/>
              <a:gd name="connsiteY631" fmla="*/ 1268560 h 2329671"/>
              <a:gd name="connsiteX632" fmla="*/ 1871324 w 2063287"/>
              <a:gd name="connsiteY632" fmla="*/ 1259939 h 2329671"/>
              <a:gd name="connsiteX633" fmla="*/ 1867009 w 2063287"/>
              <a:gd name="connsiteY633" fmla="*/ 1248583 h 2329671"/>
              <a:gd name="connsiteX634" fmla="*/ 1864168 w 2063287"/>
              <a:gd name="connsiteY634" fmla="*/ 1237227 h 2329671"/>
              <a:gd name="connsiteX635" fmla="*/ 1861326 w 2063287"/>
              <a:gd name="connsiteY635" fmla="*/ 1217355 h 2329671"/>
              <a:gd name="connsiteX636" fmla="*/ 1858484 w 2063287"/>
              <a:gd name="connsiteY636" fmla="*/ 1197483 h 2329671"/>
              <a:gd name="connsiteX637" fmla="*/ 1857117 w 2063287"/>
              <a:gd name="connsiteY637" fmla="*/ 1181817 h 2329671"/>
              <a:gd name="connsiteX638" fmla="*/ 1858484 w 2063287"/>
              <a:gd name="connsiteY638" fmla="*/ 1164784 h 2329671"/>
              <a:gd name="connsiteX639" fmla="*/ 1855643 w 2063287"/>
              <a:gd name="connsiteY639" fmla="*/ 1159106 h 2329671"/>
              <a:gd name="connsiteX640" fmla="*/ 1854275 w 2063287"/>
              <a:gd name="connsiteY640" fmla="*/ 1152061 h 2329671"/>
              <a:gd name="connsiteX641" fmla="*/ 1854275 w 2063287"/>
              <a:gd name="connsiteY641" fmla="*/ 1117994 h 2329671"/>
              <a:gd name="connsiteX642" fmla="*/ 1851433 w 2063287"/>
              <a:gd name="connsiteY642" fmla="*/ 1120833 h 2329671"/>
              <a:gd name="connsiteX643" fmla="*/ 1852802 w 2063287"/>
              <a:gd name="connsiteY643" fmla="*/ 1110845 h 2329671"/>
              <a:gd name="connsiteX644" fmla="*/ 1859958 w 2063287"/>
              <a:gd name="connsiteY644" fmla="*/ 1100856 h 2329671"/>
              <a:gd name="connsiteX645" fmla="*/ 1864168 w 2063287"/>
              <a:gd name="connsiteY645" fmla="*/ 1098122 h 2329671"/>
              <a:gd name="connsiteX646" fmla="*/ 1861326 w 2063287"/>
              <a:gd name="connsiteY646" fmla="*/ 1095178 h 2329671"/>
              <a:gd name="connsiteX647" fmla="*/ 1862799 w 2063287"/>
              <a:gd name="connsiteY647" fmla="*/ 1092339 h 2329671"/>
              <a:gd name="connsiteX648" fmla="*/ 1865641 w 2063287"/>
              <a:gd name="connsiteY648" fmla="*/ 1088134 h 2329671"/>
              <a:gd name="connsiteX649" fmla="*/ 1867009 w 2063287"/>
              <a:gd name="connsiteY649" fmla="*/ 1080984 h 2329671"/>
              <a:gd name="connsiteX650" fmla="*/ 1865641 w 2063287"/>
              <a:gd name="connsiteY650" fmla="*/ 1078145 h 2329671"/>
              <a:gd name="connsiteX651" fmla="*/ 1867009 w 2063287"/>
              <a:gd name="connsiteY651" fmla="*/ 1073939 h 2329671"/>
              <a:gd name="connsiteX652" fmla="*/ 1868483 w 2063287"/>
              <a:gd name="connsiteY652" fmla="*/ 1068261 h 2329671"/>
              <a:gd name="connsiteX653" fmla="*/ 1871324 w 2063287"/>
              <a:gd name="connsiteY653" fmla="*/ 1066789 h 2329671"/>
              <a:gd name="connsiteX654" fmla="*/ 1878376 w 2063287"/>
              <a:gd name="connsiteY654" fmla="*/ 1072467 h 2329671"/>
              <a:gd name="connsiteX655" fmla="*/ 1881217 w 2063287"/>
              <a:gd name="connsiteY655" fmla="*/ 1079617 h 2329671"/>
              <a:gd name="connsiteX656" fmla="*/ 1879849 w 2063287"/>
              <a:gd name="connsiteY656" fmla="*/ 1083823 h 2329671"/>
              <a:gd name="connsiteX657" fmla="*/ 1879849 w 2063287"/>
              <a:gd name="connsiteY657" fmla="*/ 1089501 h 2329671"/>
              <a:gd name="connsiteX658" fmla="*/ 1889742 w 2063287"/>
              <a:gd name="connsiteY658" fmla="*/ 1085295 h 2329671"/>
              <a:gd name="connsiteX659" fmla="*/ 1903949 w 2063287"/>
              <a:gd name="connsiteY659" fmla="*/ 1066789 h 2329671"/>
              <a:gd name="connsiteX660" fmla="*/ 1905423 w 2063287"/>
              <a:gd name="connsiteY660" fmla="*/ 1063950 h 2329671"/>
              <a:gd name="connsiteX661" fmla="*/ 1919631 w 2063287"/>
              <a:gd name="connsiteY661" fmla="*/ 1036929 h 2329671"/>
              <a:gd name="connsiteX662" fmla="*/ 1921104 w 2063287"/>
              <a:gd name="connsiteY662" fmla="*/ 1034089 h 2329671"/>
              <a:gd name="connsiteX663" fmla="*/ 1929629 w 2063287"/>
              <a:gd name="connsiteY663" fmla="*/ 1014217 h 2329671"/>
              <a:gd name="connsiteX664" fmla="*/ 1936680 w 2063287"/>
              <a:gd name="connsiteY664" fmla="*/ 994345 h 2329671"/>
              <a:gd name="connsiteX665" fmla="*/ 1943837 w 2063287"/>
              <a:gd name="connsiteY665" fmla="*/ 975840 h 2329671"/>
              <a:gd name="connsiteX666" fmla="*/ 1939522 w 2063287"/>
              <a:gd name="connsiteY666" fmla="*/ 970267 h 2329671"/>
              <a:gd name="connsiteX667" fmla="*/ 1943837 w 2063287"/>
              <a:gd name="connsiteY667" fmla="*/ 971634 h 2329671"/>
              <a:gd name="connsiteX668" fmla="*/ 1952361 w 2063287"/>
              <a:gd name="connsiteY668" fmla="*/ 967323 h 2329671"/>
              <a:gd name="connsiteX669" fmla="*/ 1958045 w 2063287"/>
              <a:gd name="connsiteY669" fmla="*/ 956073 h 2329671"/>
              <a:gd name="connsiteX670" fmla="*/ 1960886 w 2063287"/>
              <a:gd name="connsiteY670" fmla="*/ 953129 h 2329671"/>
              <a:gd name="connsiteX671" fmla="*/ 1963727 w 2063287"/>
              <a:gd name="connsiteY671" fmla="*/ 951762 h 2329671"/>
              <a:gd name="connsiteX672" fmla="*/ 1969411 w 2063287"/>
              <a:gd name="connsiteY672" fmla="*/ 946084 h 2329671"/>
              <a:gd name="connsiteX673" fmla="*/ 1973726 w 2063287"/>
              <a:gd name="connsiteY673" fmla="*/ 943245 h 2329671"/>
              <a:gd name="connsiteX674" fmla="*/ 1977935 w 2063287"/>
              <a:gd name="connsiteY674" fmla="*/ 940406 h 2329671"/>
              <a:gd name="connsiteX675" fmla="*/ 1983618 w 2063287"/>
              <a:gd name="connsiteY675" fmla="*/ 938934 h 2329671"/>
              <a:gd name="connsiteX676" fmla="*/ 1989302 w 2063287"/>
              <a:gd name="connsiteY676" fmla="*/ 928946 h 2329671"/>
              <a:gd name="connsiteX677" fmla="*/ 2012034 w 2063287"/>
              <a:gd name="connsiteY677" fmla="*/ 896351 h 2329671"/>
              <a:gd name="connsiteX678" fmla="*/ 2026242 w 2063287"/>
              <a:gd name="connsiteY678" fmla="*/ 880685 h 2329671"/>
              <a:gd name="connsiteX679" fmla="*/ 2034872 w 2063287"/>
              <a:gd name="connsiteY679" fmla="*/ 867962 h 2329671"/>
              <a:gd name="connsiteX680" fmla="*/ 2037713 w 2063287"/>
              <a:gd name="connsiteY680" fmla="*/ 863651 h 2329671"/>
              <a:gd name="connsiteX681" fmla="*/ 2040555 w 2063287"/>
              <a:gd name="connsiteY681" fmla="*/ 860813 h 2329671"/>
              <a:gd name="connsiteX682" fmla="*/ 2046133 w 2063287"/>
              <a:gd name="connsiteY682" fmla="*/ 848090 h 2329671"/>
              <a:gd name="connsiteX683" fmla="*/ 2046133 w 2063287"/>
              <a:gd name="connsiteY683" fmla="*/ 845251 h 2329671"/>
              <a:gd name="connsiteX684" fmla="*/ 2053289 w 2063287"/>
              <a:gd name="connsiteY684" fmla="*/ 823907 h 2329671"/>
              <a:gd name="connsiteX685" fmla="*/ 2057604 w 2063287"/>
              <a:gd name="connsiteY685" fmla="*/ 811080 h 2329671"/>
              <a:gd name="connsiteX686" fmla="*/ 2061814 w 2063287"/>
              <a:gd name="connsiteY686" fmla="*/ 794046 h 2329671"/>
              <a:gd name="connsiteX687" fmla="*/ 2061814 w 2063287"/>
              <a:gd name="connsiteY687" fmla="*/ 789841 h 2329671"/>
              <a:gd name="connsiteX688" fmla="*/ 2063287 w 2063287"/>
              <a:gd name="connsiteY688" fmla="*/ 785530 h 2329671"/>
              <a:gd name="connsiteX689" fmla="*/ 2063287 w 2063287"/>
              <a:gd name="connsiteY689" fmla="*/ 779852 h 2329671"/>
              <a:gd name="connsiteX690" fmla="*/ 2061814 w 2063287"/>
              <a:gd name="connsiteY690" fmla="*/ 774174 h 2329671"/>
              <a:gd name="connsiteX691" fmla="*/ 2063287 w 2063287"/>
              <a:gd name="connsiteY691" fmla="*/ 749991 h 2329671"/>
              <a:gd name="connsiteX692" fmla="*/ 2061814 w 2063287"/>
              <a:gd name="connsiteY692" fmla="*/ 747152 h 2329671"/>
              <a:gd name="connsiteX693" fmla="*/ 2061814 w 2063287"/>
              <a:gd name="connsiteY693" fmla="*/ 742946 h 2329671"/>
              <a:gd name="connsiteX694" fmla="*/ 2061814 w 2063287"/>
              <a:gd name="connsiteY694" fmla="*/ 740107 h 2329671"/>
              <a:gd name="connsiteX695" fmla="*/ 2058972 w 2063287"/>
              <a:gd name="connsiteY695" fmla="*/ 734430 h 2329671"/>
              <a:gd name="connsiteX696" fmla="*/ 2058972 w 2063287"/>
              <a:gd name="connsiteY696" fmla="*/ 727280 h 2329671"/>
              <a:gd name="connsiteX697" fmla="*/ 2051921 w 2063287"/>
              <a:gd name="connsiteY697" fmla="*/ 696052 h 2329671"/>
              <a:gd name="connsiteX698" fmla="*/ 2037713 w 2063287"/>
              <a:gd name="connsiteY698" fmla="*/ 646319 h 2329671"/>
              <a:gd name="connsiteX699" fmla="*/ 2036240 w 2063287"/>
              <a:gd name="connsiteY699" fmla="*/ 642113 h 2329671"/>
              <a:gd name="connsiteX700" fmla="*/ 2029083 w 2063287"/>
              <a:gd name="connsiteY700" fmla="*/ 627814 h 2329671"/>
              <a:gd name="connsiteX701" fmla="*/ 2027715 w 2063287"/>
              <a:gd name="connsiteY701" fmla="*/ 623608 h 2329671"/>
              <a:gd name="connsiteX702" fmla="*/ 2023400 w 2063287"/>
              <a:gd name="connsiteY702" fmla="*/ 620769 h 2329671"/>
              <a:gd name="connsiteX703" fmla="*/ 2017717 w 2063287"/>
              <a:gd name="connsiteY703" fmla="*/ 617930 h 2329671"/>
              <a:gd name="connsiteX704" fmla="*/ 1999300 w 2063287"/>
              <a:gd name="connsiteY704" fmla="*/ 613619 h 2329671"/>
              <a:gd name="connsiteX705" fmla="*/ 1996458 w 2063287"/>
              <a:gd name="connsiteY705" fmla="*/ 613619 h 2329671"/>
              <a:gd name="connsiteX706" fmla="*/ 1987933 w 2063287"/>
              <a:gd name="connsiteY706" fmla="*/ 616458 h 2329671"/>
              <a:gd name="connsiteX707" fmla="*/ 1982250 w 2063287"/>
              <a:gd name="connsiteY707" fmla="*/ 616458 h 2329671"/>
              <a:gd name="connsiteX708" fmla="*/ 1963727 w 2063287"/>
              <a:gd name="connsiteY708" fmla="*/ 616458 h 2329671"/>
              <a:gd name="connsiteX709" fmla="*/ 1959413 w 2063287"/>
              <a:gd name="connsiteY709" fmla="*/ 616458 h 2329671"/>
              <a:gd name="connsiteX710" fmla="*/ 1935312 w 2063287"/>
              <a:gd name="connsiteY710" fmla="*/ 606575 h 2329671"/>
              <a:gd name="connsiteX711" fmla="*/ 1909738 w 2063287"/>
              <a:gd name="connsiteY711" fmla="*/ 586703 h 2329671"/>
              <a:gd name="connsiteX712" fmla="*/ 1884059 w 2063287"/>
              <a:gd name="connsiteY712" fmla="*/ 561048 h 2329671"/>
              <a:gd name="connsiteX713" fmla="*/ 1861326 w 2063287"/>
              <a:gd name="connsiteY713" fmla="*/ 534131 h 2329671"/>
              <a:gd name="connsiteX714" fmla="*/ 1832911 w 2063287"/>
              <a:gd name="connsiteY714" fmla="*/ 514258 h 2329671"/>
              <a:gd name="connsiteX715" fmla="*/ 1824386 w 2063287"/>
              <a:gd name="connsiteY715" fmla="*/ 508581 h 2329671"/>
              <a:gd name="connsiteX716" fmla="*/ 1790287 w 2063287"/>
              <a:gd name="connsiteY716" fmla="*/ 485764 h 2329671"/>
              <a:gd name="connsiteX717" fmla="*/ 1783131 w 2063287"/>
              <a:gd name="connsiteY717" fmla="*/ 481559 h 2329671"/>
              <a:gd name="connsiteX718" fmla="*/ 1773133 w 2063287"/>
              <a:gd name="connsiteY718" fmla="*/ 480087 h 2329671"/>
              <a:gd name="connsiteX719" fmla="*/ 1766081 w 2063287"/>
              <a:gd name="connsiteY719" fmla="*/ 480087 h 2329671"/>
              <a:gd name="connsiteX720" fmla="*/ 1756083 w 2063287"/>
              <a:gd name="connsiteY720" fmla="*/ 478720 h 2329671"/>
              <a:gd name="connsiteX721" fmla="*/ 1747559 w 2063287"/>
              <a:gd name="connsiteY721" fmla="*/ 481559 h 2329671"/>
              <a:gd name="connsiteX722" fmla="*/ 1733351 w 2063287"/>
              <a:gd name="connsiteY722" fmla="*/ 482926 h 2329671"/>
              <a:gd name="connsiteX723" fmla="*/ 1729141 w 2063287"/>
              <a:gd name="connsiteY723" fmla="*/ 484398 h 2329671"/>
              <a:gd name="connsiteX724" fmla="*/ 1724826 w 2063287"/>
              <a:gd name="connsiteY724" fmla="*/ 484398 h 2329671"/>
              <a:gd name="connsiteX725" fmla="*/ 1719143 w 2063287"/>
              <a:gd name="connsiteY725" fmla="*/ 484398 h 2329671"/>
              <a:gd name="connsiteX726" fmla="*/ 1716302 w 2063287"/>
              <a:gd name="connsiteY726" fmla="*/ 487237 h 2329671"/>
              <a:gd name="connsiteX727" fmla="*/ 1712092 w 2063287"/>
              <a:gd name="connsiteY727" fmla="*/ 487237 h 2329671"/>
              <a:gd name="connsiteX728" fmla="*/ 1709250 w 2063287"/>
              <a:gd name="connsiteY728" fmla="*/ 485764 h 2329671"/>
              <a:gd name="connsiteX729" fmla="*/ 1693569 w 2063287"/>
              <a:gd name="connsiteY729" fmla="*/ 482926 h 2329671"/>
              <a:gd name="connsiteX730" fmla="*/ 1690728 w 2063287"/>
              <a:gd name="connsiteY730" fmla="*/ 480087 h 2329671"/>
              <a:gd name="connsiteX731" fmla="*/ 1685044 w 2063287"/>
              <a:gd name="connsiteY731" fmla="*/ 477248 h 2329671"/>
              <a:gd name="connsiteX732" fmla="*/ 1679361 w 2063287"/>
              <a:gd name="connsiteY732" fmla="*/ 481559 h 2329671"/>
              <a:gd name="connsiteX733" fmla="*/ 1660838 w 2063287"/>
              <a:gd name="connsiteY733" fmla="*/ 477248 h 2329671"/>
              <a:gd name="connsiteX734" fmla="*/ 1657997 w 2063287"/>
              <a:gd name="connsiteY734" fmla="*/ 477248 h 2329671"/>
              <a:gd name="connsiteX735" fmla="*/ 1650945 w 2063287"/>
              <a:gd name="connsiteY735" fmla="*/ 475881 h 2329671"/>
              <a:gd name="connsiteX736" fmla="*/ 1642316 w 2063287"/>
              <a:gd name="connsiteY736" fmla="*/ 468731 h 2329671"/>
              <a:gd name="connsiteX737" fmla="*/ 1639474 w 2063287"/>
              <a:gd name="connsiteY737" fmla="*/ 465892 h 2329671"/>
              <a:gd name="connsiteX738" fmla="*/ 1633791 w 2063287"/>
              <a:gd name="connsiteY738" fmla="*/ 464526 h 2329671"/>
              <a:gd name="connsiteX739" fmla="*/ 1630949 w 2063287"/>
              <a:gd name="connsiteY739" fmla="*/ 461686 h 2329671"/>
              <a:gd name="connsiteX740" fmla="*/ 1628108 w 2063287"/>
              <a:gd name="connsiteY740" fmla="*/ 460215 h 2329671"/>
              <a:gd name="connsiteX741" fmla="*/ 1613900 w 2063287"/>
              <a:gd name="connsiteY741" fmla="*/ 454537 h 2329671"/>
              <a:gd name="connsiteX742" fmla="*/ 1608217 w 2063287"/>
              <a:gd name="connsiteY742" fmla="*/ 453170 h 2329671"/>
              <a:gd name="connsiteX743" fmla="*/ 1598324 w 2063287"/>
              <a:gd name="connsiteY743" fmla="*/ 454537 h 2329671"/>
              <a:gd name="connsiteX744" fmla="*/ 1599692 w 2063287"/>
              <a:gd name="connsiteY744" fmla="*/ 458848 h 2329671"/>
              <a:gd name="connsiteX745" fmla="*/ 1601166 w 2063287"/>
              <a:gd name="connsiteY745" fmla="*/ 464526 h 2329671"/>
              <a:gd name="connsiteX746" fmla="*/ 1581275 w 2063287"/>
              <a:gd name="connsiteY746" fmla="*/ 464526 h 2329671"/>
              <a:gd name="connsiteX747" fmla="*/ 1575486 w 2063287"/>
              <a:gd name="connsiteY747" fmla="*/ 464526 h 2329671"/>
              <a:gd name="connsiteX748" fmla="*/ 1561279 w 2063287"/>
              <a:gd name="connsiteY748" fmla="*/ 482926 h 2329671"/>
              <a:gd name="connsiteX749" fmla="*/ 1569803 w 2063287"/>
              <a:gd name="connsiteY749" fmla="*/ 463053 h 2329671"/>
              <a:gd name="connsiteX750" fmla="*/ 1568435 w 2063287"/>
              <a:gd name="connsiteY750" fmla="*/ 456009 h 2329671"/>
              <a:gd name="connsiteX751" fmla="*/ 1565594 w 2063287"/>
              <a:gd name="connsiteY751" fmla="*/ 456009 h 2329671"/>
              <a:gd name="connsiteX752" fmla="*/ 1552754 w 2063287"/>
              <a:gd name="connsiteY752" fmla="*/ 463053 h 2329671"/>
              <a:gd name="connsiteX753" fmla="*/ 1549912 w 2063287"/>
              <a:gd name="connsiteY753" fmla="*/ 477248 h 2329671"/>
              <a:gd name="connsiteX754" fmla="*/ 1549912 w 2063287"/>
              <a:gd name="connsiteY754" fmla="*/ 481559 h 2329671"/>
              <a:gd name="connsiteX755" fmla="*/ 1549912 w 2063287"/>
              <a:gd name="connsiteY755" fmla="*/ 484398 h 2329671"/>
              <a:gd name="connsiteX756" fmla="*/ 1548544 w 2063287"/>
              <a:gd name="connsiteY756" fmla="*/ 487237 h 2329671"/>
              <a:gd name="connsiteX757" fmla="*/ 1547071 w 2063287"/>
              <a:gd name="connsiteY757" fmla="*/ 491442 h 2329671"/>
              <a:gd name="connsiteX758" fmla="*/ 1542861 w 2063287"/>
              <a:gd name="connsiteY758" fmla="*/ 494386 h 2329671"/>
              <a:gd name="connsiteX759" fmla="*/ 1538546 w 2063287"/>
              <a:gd name="connsiteY759" fmla="*/ 497120 h 2329671"/>
              <a:gd name="connsiteX760" fmla="*/ 1535705 w 2063287"/>
              <a:gd name="connsiteY760" fmla="*/ 502903 h 2329671"/>
              <a:gd name="connsiteX761" fmla="*/ 1532863 w 2063287"/>
              <a:gd name="connsiteY761" fmla="*/ 507109 h 2329671"/>
              <a:gd name="connsiteX762" fmla="*/ 1530021 w 2063287"/>
              <a:gd name="connsiteY762" fmla="*/ 509947 h 2329671"/>
              <a:gd name="connsiteX763" fmla="*/ 1537178 w 2063287"/>
              <a:gd name="connsiteY763" fmla="*/ 482926 h 2329671"/>
              <a:gd name="connsiteX764" fmla="*/ 1537178 w 2063287"/>
              <a:gd name="connsiteY764" fmla="*/ 478720 h 2329671"/>
              <a:gd name="connsiteX765" fmla="*/ 1540020 w 2063287"/>
              <a:gd name="connsiteY765" fmla="*/ 471570 h 2329671"/>
              <a:gd name="connsiteX766" fmla="*/ 1544229 w 2063287"/>
              <a:gd name="connsiteY766" fmla="*/ 458848 h 2329671"/>
              <a:gd name="connsiteX767" fmla="*/ 1549912 w 2063287"/>
              <a:gd name="connsiteY767" fmla="*/ 456009 h 2329671"/>
              <a:gd name="connsiteX768" fmla="*/ 1551386 w 2063287"/>
              <a:gd name="connsiteY768" fmla="*/ 450331 h 2329671"/>
              <a:gd name="connsiteX769" fmla="*/ 1549912 w 2063287"/>
              <a:gd name="connsiteY769" fmla="*/ 443181 h 2329671"/>
              <a:gd name="connsiteX770" fmla="*/ 1542861 w 2063287"/>
              <a:gd name="connsiteY770" fmla="*/ 421942 h 2329671"/>
              <a:gd name="connsiteX771" fmla="*/ 1530021 w 2063287"/>
              <a:gd name="connsiteY771" fmla="*/ 419103 h 2329671"/>
              <a:gd name="connsiteX772" fmla="*/ 1532863 w 2063287"/>
              <a:gd name="connsiteY772" fmla="*/ 414792 h 2329671"/>
              <a:gd name="connsiteX773" fmla="*/ 1530021 w 2063287"/>
              <a:gd name="connsiteY773" fmla="*/ 414792 h 2329671"/>
              <a:gd name="connsiteX774" fmla="*/ 1527180 w 2063287"/>
              <a:gd name="connsiteY774" fmla="*/ 407643 h 2329671"/>
              <a:gd name="connsiteX775" fmla="*/ 1524338 w 2063287"/>
              <a:gd name="connsiteY775" fmla="*/ 407643 h 2329671"/>
              <a:gd name="connsiteX776" fmla="*/ 1521497 w 2063287"/>
              <a:gd name="connsiteY776" fmla="*/ 409115 h 2329671"/>
              <a:gd name="connsiteX777" fmla="*/ 1524338 w 2063287"/>
              <a:gd name="connsiteY777" fmla="*/ 401965 h 2329671"/>
              <a:gd name="connsiteX778" fmla="*/ 1512972 w 2063287"/>
              <a:gd name="connsiteY778" fmla="*/ 399126 h 2329671"/>
              <a:gd name="connsiteX779" fmla="*/ 1508657 w 2063287"/>
              <a:gd name="connsiteY779" fmla="*/ 401965 h 2329671"/>
              <a:gd name="connsiteX780" fmla="*/ 1504447 w 2063287"/>
              <a:gd name="connsiteY780" fmla="*/ 406276 h 2329671"/>
              <a:gd name="connsiteX781" fmla="*/ 1505816 w 2063287"/>
              <a:gd name="connsiteY781" fmla="*/ 410481 h 2329671"/>
              <a:gd name="connsiteX782" fmla="*/ 1502974 w 2063287"/>
              <a:gd name="connsiteY782" fmla="*/ 416159 h 2329671"/>
              <a:gd name="connsiteX783" fmla="*/ 1498764 w 2063287"/>
              <a:gd name="connsiteY783" fmla="*/ 413320 h 2329671"/>
              <a:gd name="connsiteX784" fmla="*/ 1500132 w 2063287"/>
              <a:gd name="connsiteY784" fmla="*/ 406276 h 2329671"/>
              <a:gd name="connsiteX785" fmla="*/ 1497291 w 2063287"/>
              <a:gd name="connsiteY785" fmla="*/ 403437 h 2329671"/>
              <a:gd name="connsiteX786" fmla="*/ 1500132 w 2063287"/>
              <a:gd name="connsiteY786" fmla="*/ 399126 h 2329671"/>
              <a:gd name="connsiteX787" fmla="*/ 1498764 w 2063287"/>
              <a:gd name="connsiteY787" fmla="*/ 392081 h 2329671"/>
              <a:gd name="connsiteX788" fmla="*/ 1495923 w 2063287"/>
              <a:gd name="connsiteY788" fmla="*/ 389243 h 2329671"/>
              <a:gd name="connsiteX789" fmla="*/ 1488766 w 2063287"/>
              <a:gd name="connsiteY789" fmla="*/ 387771 h 2329671"/>
              <a:gd name="connsiteX790" fmla="*/ 1484556 w 2063287"/>
              <a:gd name="connsiteY790" fmla="*/ 389243 h 2329671"/>
              <a:gd name="connsiteX791" fmla="*/ 1484556 w 2063287"/>
              <a:gd name="connsiteY791" fmla="*/ 393448 h 2329671"/>
              <a:gd name="connsiteX792" fmla="*/ 1480242 w 2063287"/>
              <a:gd name="connsiteY792" fmla="*/ 393448 h 2329671"/>
              <a:gd name="connsiteX793" fmla="*/ 1476032 w 2063287"/>
              <a:gd name="connsiteY793" fmla="*/ 387771 h 2329671"/>
              <a:gd name="connsiteX794" fmla="*/ 1470349 w 2063287"/>
              <a:gd name="connsiteY794" fmla="*/ 380726 h 2329671"/>
              <a:gd name="connsiteX795" fmla="*/ 1466034 w 2063287"/>
              <a:gd name="connsiteY795" fmla="*/ 375048 h 2329671"/>
              <a:gd name="connsiteX796" fmla="*/ 1464666 w 2063287"/>
              <a:gd name="connsiteY796" fmla="*/ 377782 h 2329671"/>
              <a:gd name="connsiteX797" fmla="*/ 1461824 w 2063287"/>
              <a:gd name="connsiteY797" fmla="*/ 380726 h 2329671"/>
              <a:gd name="connsiteX798" fmla="*/ 1458982 w 2063287"/>
              <a:gd name="connsiteY798" fmla="*/ 376415 h 2329671"/>
              <a:gd name="connsiteX799" fmla="*/ 1456141 w 2063287"/>
              <a:gd name="connsiteY799" fmla="*/ 380726 h 2329671"/>
              <a:gd name="connsiteX800" fmla="*/ 1451826 w 2063287"/>
              <a:gd name="connsiteY800" fmla="*/ 380726 h 2329671"/>
              <a:gd name="connsiteX801" fmla="*/ 1453299 w 2063287"/>
              <a:gd name="connsiteY801" fmla="*/ 376415 h 2329671"/>
              <a:gd name="connsiteX802" fmla="*/ 1443301 w 2063287"/>
              <a:gd name="connsiteY802" fmla="*/ 372104 h 2329671"/>
              <a:gd name="connsiteX803" fmla="*/ 1440460 w 2063287"/>
              <a:gd name="connsiteY803" fmla="*/ 375048 h 2329671"/>
              <a:gd name="connsiteX804" fmla="*/ 1434777 w 2063287"/>
              <a:gd name="connsiteY804" fmla="*/ 373576 h 2329671"/>
              <a:gd name="connsiteX805" fmla="*/ 1434777 w 2063287"/>
              <a:gd name="connsiteY805" fmla="*/ 369370 h 2329671"/>
              <a:gd name="connsiteX806" fmla="*/ 1430462 w 2063287"/>
              <a:gd name="connsiteY806" fmla="*/ 369370 h 2329671"/>
              <a:gd name="connsiteX807" fmla="*/ 1427620 w 2063287"/>
              <a:gd name="connsiteY807" fmla="*/ 367898 h 2329671"/>
              <a:gd name="connsiteX808" fmla="*/ 1416254 w 2063287"/>
              <a:gd name="connsiteY808" fmla="*/ 360854 h 2329671"/>
              <a:gd name="connsiteX809" fmla="*/ 1413412 w 2063287"/>
              <a:gd name="connsiteY809" fmla="*/ 355071 h 2329671"/>
              <a:gd name="connsiteX810" fmla="*/ 1407729 w 2063287"/>
              <a:gd name="connsiteY810" fmla="*/ 356543 h 2329671"/>
              <a:gd name="connsiteX811" fmla="*/ 1403520 w 2063287"/>
              <a:gd name="connsiteY811" fmla="*/ 359382 h 2329671"/>
              <a:gd name="connsiteX812" fmla="*/ 1403520 w 2063287"/>
              <a:gd name="connsiteY812" fmla="*/ 356543 h 2329671"/>
              <a:gd name="connsiteX813" fmla="*/ 1403520 w 2063287"/>
              <a:gd name="connsiteY813" fmla="*/ 352232 h 2329671"/>
              <a:gd name="connsiteX814" fmla="*/ 1400678 w 2063287"/>
              <a:gd name="connsiteY814" fmla="*/ 349393 h 2329671"/>
              <a:gd name="connsiteX815" fmla="*/ 1396363 w 2063287"/>
              <a:gd name="connsiteY815" fmla="*/ 348026 h 2329671"/>
              <a:gd name="connsiteX816" fmla="*/ 1389312 w 2063287"/>
              <a:gd name="connsiteY816" fmla="*/ 346554 h 2329671"/>
              <a:gd name="connsiteX817" fmla="*/ 1380682 w 2063287"/>
              <a:gd name="connsiteY817" fmla="*/ 349393 h 2329671"/>
              <a:gd name="connsiteX818" fmla="*/ 1379314 w 2063287"/>
              <a:gd name="connsiteY818" fmla="*/ 353704 h 2329671"/>
              <a:gd name="connsiteX819" fmla="*/ 1376472 w 2063287"/>
              <a:gd name="connsiteY819" fmla="*/ 355071 h 2329671"/>
              <a:gd name="connsiteX820" fmla="*/ 1373631 w 2063287"/>
              <a:gd name="connsiteY820" fmla="*/ 355071 h 2329671"/>
              <a:gd name="connsiteX821" fmla="*/ 1372157 w 2063287"/>
              <a:gd name="connsiteY821" fmla="*/ 350865 h 2329671"/>
              <a:gd name="connsiteX822" fmla="*/ 1365106 w 2063287"/>
              <a:gd name="connsiteY822" fmla="*/ 353704 h 2329671"/>
              <a:gd name="connsiteX823" fmla="*/ 1362264 w 2063287"/>
              <a:gd name="connsiteY823" fmla="*/ 355071 h 2329671"/>
              <a:gd name="connsiteX824" fmla="*/ 1360791 w 2063287"/>
              <a:gd name="connsiteY824" fmla="*/ 357910 h 2329671"/>
              <a:gd name="connsiteX825" fmla="*/ 1357949 w 2063287"/>
              <a:gd name="connsiteY825" fmla="*/ 353704 h 2329671"/>
              <a:gd name="connsiteX826" fmla="*/ 1350898 w 2063287"/>
              <a:gd name="connsiteY826" fmla="*/ 362220 h 2329671"/>
              <a:gd name="connsiteX827" fmla="*/ 1350898 w 2063287"/>
              <a:gd name="connsiteY827" fmla="*/ 366531 h 2329671"/>
              <a:gd name="connsiteX828" fmla="*/ 1349425 w 2063287"/>
              <a:gd name="connsiteY828" fmla="*/ 370737 h 2329671"/>
              <a:gd name="connsiteX829" fmla="*/ 1348056 w 2063287"/>
              <a:gd name="connsiteY829" fmla="*/ 373576 h 2329671"/>
              <a:gd name="connsiteX830" fmla="*/ 1343742 w 2063287"/>
              <a:gd name="connsiteY830" fmla="*/ 379254 h 2329671"/>
              <a:gd name="connsiteX831" fmla="*/ 1340900 w 2063287"/>
              <a:gd name="connsiteY831" fmla="*/ 383565 h 2329671"/>
              <a:gd name="connsiteX832" fmla="*/ 1340900 w 2063287"/>
              <a:gd name="connsiteY832" fmla="*/ 389243 h 2329671"/>
              <a:gd name="connsiteX833" fmla="*/ 1333849 w 2063287"/>
              <a:gd name="connsiteY833" fmla="*/ 390609 h 2329671"/>
              <a:gd name="connsiteX834" fmla="*/ 1332375 w 2063287"/>
              <a:gd name="connsiteY834" fmla="*/ 396287 h 2329671"/>
              <a:gd name="connsiteX835" fmla="*/ 1332375 w 2063287"/>
              <a:gd name="connsiteY835" fmla="*/ 399126 h 2329671"/>
              <a:gd name="connsiteX836" fmla="*/ 1342373 w 2063287"/>
              <a:gd name="connsiteY836" fmla="*/ 399126 h 2329671"/>
              <a:gd name="connsiteX837" fmla="*/ 1336690 w 2063287"/>
              <a:gd name="connsiteY837" fmla="*/ 410481 h 2329671"/>
              <a:gd name="connsiteX838" fmla="*/ 1332375 w 2063287"/>
              <a:gd name="connsiteY838" fmla="*/ 407643 h 2329671"/>
              <a:gd name="connsiteX839" fmla="*/ 1329534 w 2063287"/>
              <a:gd name="connsiteY839" fmla="*/ 403437 h 2329671"/>
              <a:gd name="connsiteX840" fmla="*/ 1326692 w 2063287"/>
              <a:gd name="connsiteY840" fmla="*/ 400598 h 2329671"/>
              <a:gd name="connsiteX841" fmla="*/ 1321009 w 2063287"/>
              <a:gd name="connsiteY841" fmla="*/ 400598 h 2329671"/>
              <a:gd name="connsiteX842" fmla="*/ 1312485 w 2063287"/>
              <a:gd name="connsiteY842" fmla="*/ 413320 h 2329671"/>
              <a:gd name="connsiteX843" fmla="*/ 1308170 w 2063287"/>
              <a:gd name="connsiteY843" fmla="*/ 420470 h 2329671"/>
              <a:gd name="connsiteX844" fmla="*/ 1306801 w 2063287"/>
              <a:gd name="connsiteY844" fmla="*/ 423309 h 2329671"/>
              <a:gd name="connsiteX845" fmla="*/ 1302486 w 2063287"/>
              <a:gd name="connsiteY845" fmla="*/ 423309 h 2329671"/>
              <a:gd name="connsiteX846" fmla="*/ 1298277 w 2063287"/>
              <a:gd name="connsiteY846" fmla="*/ 424676 h 2329671"/>
              <a:gd name="connsiteX847" fmla="*/ 1295435 w 2063287"/>
              <a:gd name="connsiteY847" fmla="*/ 427515 h 2329671"/>
              <a:gd name="connsiteX848" fmla="*/ 1293962 w 2063287"/>
              <a:gd name="connsiteY848" fmla="*/ 430354 h 2329671"/>
              <a:gd name="connsiteX849" fmla="*/ 1284069 w 2063287"/>
              <a:gd name="connsiteY849" fmla="*/ 453170 h 2329671"/>
              <a:gd name="connsiteX850" fmla="*/ 1284069 w 2063287"/>
              <a:gd name="connsiteY850" fmla="*/ 458848 h 2329671"/>
              <a:gd name="connsiteX851" fmla="*/ 1279754 w 2063287"/>
              <a:gd name="connsiteY851" fmla="*/ 470203 h 2329671"/>
              <a:gd name="connsiteX852" fmla="*/ 1274071 w 2063287"/>
              <a:gd name="connsiteY852" fmla="*/ 471570 h 2329671"/>
              <a:gd name="connsiteX853" fmla="*/ 1271229 w 2063287"/>
              <a:gd name="connsiteY853" fmla="*/ 471570 h 2329671"/>
              <a:gd name="connsiteX854" fmla="*/ 1275544 w 2063287"/>
              <a:gd name="connsiteY854" fmla="*/ 468731 h 2329671"/>
              <a:gd name="connsiteX855" fmla="*/ 1278386 w 2063287"/>
              <a:gd name="connsiteY855" fmla="*/ 463053 h 2329671"/>
              <a:gd name="connsiteX856" fmla="*/ 1286910 w 2063287"/>
              <a:gd name="connsiteY856" fmla="*/ 431826 h 2329671"/>
              <a:gd name="connsiteX857" fmla="*/ 1286910 w 2063287"/>
              <a:gd name="connsiteY857" fmla="*/ 426148 h 2329671"/>
              <a:gd name="connsiteX858" fmla="*/ 1282595 w 2063287"/>
              <a:gd name="connsiteY858" fmla="*/ 423309 h 2329671"/>
              <a:gd name="connsiteX859" fmla="*/ 1282595 w 2063287"/>
              <a:gd name="connsiteY859" fmla="*/ 417631 h 2329671"/>
              <a:gd name="connsiteX860" fmla="*/ 1278386 w 2063287"/>
              <a:gd name="connsiteY860" fmla="*/ 420470 h 2329671"/>
              <a:gd name="connsiteX861" fmla="*/ 1274071 w 2063287"/>
              <a:gd name="connsiteY861" fmla="*/ 421942 h 2329671"/>
              <a:gd name="connsiteX862" fmla="*/ 1272597 w 2063287"/>
              <a:gd name="connsiteY862" fmla="*/ 426148 h 2329671"/>
              <a:gd name="connsiteX863" fmla="*/ 1269861 w 2063287"/>
              <a:gd name="connsiteY863" fmla="*/ 426148 h 2329671"/>
              <a:gd name="connsiteX864" fmla="*/ 1267019 w 2063287"/>
              <a:gd name="connsiteY864" fmla="*/ 424676 h 2329671"/>
              <a:gd name="connsiteX865" fmla="*/ 1262704 w 2063287"/>
              <a:gd name="connsiteY865" fmla="*/ 426148 h 2329671"/>
              <a:gd name="connsiteX866" fmla="*/ 1259863 w 2063287"/>
              <a:gd name="connsiteY866" fmla="*/ 424676 h 2329671"/>
              <a:gd name="connsiteX867" fmla="*/ 1255548 w 2063287"/>
              <a:gd name="connsiteY867" fmla="*/ 422363 h 2329671"/>
              <a:gd name="connsiteX868" fmla="*/ 1248497 w 2063287"/>
              <a:gd name="connsiteY868" fmla="*/ 421942 h 2329671"/>
              <a:gd name="connsiteX869" fmla="*/ 1239972 w 2063287"/>
              <a:gd name="connsiteY869" fmla="*/ 426148 h 2329671"/>
              <a:gd name="connsiteX870" fmla="*/ 1237131 w 2063287"/>
              <a:gd name="connsiteY870" fmla="*/ 430354 h 2329671"/>
              <a:gd name="connsiteX871" fmla="*/ 1231447 w 2063287"/>
              <a:gd name="connsiteY871" fmla="*/ 436031 h 2329671"/>
              <a:gd name="connsiteX872" fmla="*/ 1229974 w 2063287"/>
              <a:gd name="connsiteY872" fmla="*/ 431826 h 2329671"/>
              <a:gd name="connsiteX873" fmla="*/ 1224291 w 2063287"/>
              <a:gd name="connsiteY873" fmla="*/ 426148 h 2329671"/>
              <a:gd name="connsiteX874" fmla="*/ 1217239 w 2063287"/>
              <a:gd name="connsiteY874" fmla="*/ 419103 h 2329671"/>
              <a:gd name="connsiteX875" fmla="*/ 1218608 w 2063287"/>
              <a:gd name="connsiteY875" fmla="*/ 416159 h 2329671"/>
              <a:gd name="connsiteX876" fmla="*/ 1218608 w 2063287"/>
              <a:gd name="connsiteY876" fmla="*/ 409115 h 2329671"/>
              <a:gd name="connsiteX877" fmla="*/ 1217239 w 2063287"/>
              <a:gd name="connsiteY877" fmla="*/ 407643 h 2329671"/>
              <a:gd name="connsiteX878" fmla="*/ 1214398 w 2063287"/>
              <a:gd name="connsiteY878" fmla="*/ 404909 h 2329671"/>
              <a:gd name="connsiteX879" fmla="*/ 1211556 w 2063287"/>
              <a:gd name="connsiteY879" fmla="*/ 396287 h 2329671"/>
              <a:gd name="connsiteX880" fmla="*/ 1208715 w 2063287"/>
              <a:gd name="connsiteY880" fmla="*/ 392081 h 2329671"/>
              <a:gd name="connsiteX881" fmla="*/ 1207242 w 2063287"/>
              <a:gd name="connsiteY881" fmla="*/ 382093 h 2329671"/>
              <a:gd name="connsiteX882" fmla="*/ 1203032 w 2063287"/>
              <a:gd name="connsiteY882" fmla="*/ 379254 h 2329671"/>
              <a:gd name="connsiteX883" fmla="*/ 1198717 w 2063287"/>
              <a:gd name="connsiteY883" fmla="*/ 373576 h 2329671"/>
              <a:gd name="connsiteX884" fmla="*/ 1197349 w 2063287"/>
              <a:gd name="connsiteY884" fmla="*/ 373576 h 2329671"/>
              <a:gd name="connsiteX885" fmla="*/ 1194402 w 2063287"/>
              <a:gd name="connsiteY885" fmla="*/ 375048 h 2329671"/>
              <a:gd name="connsiteX886" fmla="*/ 1190192 w 2063287"/>
              <a:gd name="connsiteY886" fmla="*/ 379254 h 2329671"/>
              <a:gd name="connsiteX887" fmla="*/ 1187351 w 2063287"/>
              <a:gd name="connsiteY887" fmla="*/ 383565 h 2329671"/>
              <a:gd name="connsiteX888" fmla="*/ 1175984 w 2063287"/>
              <a:gd name="connsiteY888" fmla="*/ 392081 h 2329671"/>
              <a:gd name="connsiteX889" fmla="*/ 1170301 w 2063287"/>
              <a:gd name="connsiteY889" fmla="*/ 394920 h 2329671"/>
              <a:gd name="connsiteX890" fmla="*/ 1164618 w 2063287"/>
              <a:gd name="connsiteY890" fmla="*/ 396287 h 2329671"/>
              <a:gd name="connsiteX891" fmla="*/ 1163145 w 2063287"/>
              <a:gd name="connsiteY891" fmla="*/ 396287 h 2329671"/>
              <a:gd name="connsiteX892" fmla="*/ 1158935 w 2063287"/>
              <a:gd name="connsiteY892" fmla="*/ 399126 h 2329671"/>
              <a:gd name="connsiteX893" fmla="*/ 1154620 w 2063287"/>
              <a:gd name="connsiteY893" fmla="*/ 404909 h 2329671"/>
              <a:gd name="connsiteX894" fmla="*/ 1150410 w 2063287"/>
              <a:gd name="connsiteY894" fmla="*/ 406276 h 2329671"/>
              <a:gd name="connsiteX895" fmla="*/ 1146095 w 2063287"/>
              <a:gd name="connsiteY895" fmla="*/ 407643 h 2329671"/>
              <a:gd name="connsiteX896" fmla="*/ 1140412 w 2063287"/>
              <a:gd name="connsiteY896" fmla="*/ 409115 h 2329671"/>
              <a:gd name="connsiteX897" fmla="*/ 1134729 w 2063287"/>
              <a:gd name="connsiteY897" fmla="*/ 413320 h 2329671"/>
              <a:gd name="connsiteX898" fmla="*/ 1136203 w 2063287"/>
              <a:gd name="connsiteY898" fmla="*/ 407643 h 2329671"/>
              <a:gd name="connsiteX899" fmla="*/ 1133361 w 2063287"/>
              <a:gd name="connsiteY899" fmla="*/ 403437 h 2329671"/>
              <a:gd name="connsiteX900" fmla="*/ 1110523 w 2063287"/>
              <a:gd name="connsiteY900" fmla="*/ 406276 h 2329671"/>
              <a:gd name="connsiteX901" fmla="*/ 1113365 w 2063287"/>
              <a:gd name="connsiteY901" fmla="*/ 403437 h 2329671"/>
              <a:gd name="connsiteX902" fmla="*/ 1117680 w 2063287"/>
              <a:gd name="connsiteY902" fmla="*/ 403437 h 2329671"/>
              <a:gd name="connsiteX903" fmla="*/ 1121889 w 2063287"/>
              <a:gd name="connsiteY903" fmla="*/ 400598 h 2329671"/>
              <a:gd name="connsiteX904" fmla="*/ 1124731 w 2063287"/>
              <a:gd name="connsiteY904" fmla="*/ 397759 h 2329671"/>
              <a:gd name="connsiteX905" fmla="*/ 1127573 w 2063287"/>
              <a:gd name="connsiteY905" fmla="*/ 396287 h 2329671"/>
              <a:gd name="connsiteX906" fmla="*/ 1131888 w 2063287"/>
              <a:gd name="connsiteY906" fmla="*/ 394920 h 2329671"/>
              <a:gd name="connsiteX907" fmla="*/ 1136203 w 2063287"/>
              <a:gd name="connsiteY907" fmla="*/ 392081 h 2329671"/>
              <a:gd name="connsiteX908" fmla="*/ 1139044 w 2063287"/>
              <a:gd name="connsiteY908" fmla="*/ 393448 h 2329671"/>
              <a:gd name="connsiteX909" fmla="*/ 1146095 w 2063287"/>
              <a:gd name="connsiteY909" fmla="*/ 396287 h 2329671"/>
              <a:gd name="connsiteX910" fmla="*/ 1151778 w 2063287"/>
              <a:gd name="connsiteY910" fmla="*/ 390609 h 2329671"/>
              <a:gd name="connsiteX911" fmla="*/ 1151778 w 2063287"/>
              <a:gd name="connsiteY911" fmla="*/ 380726 h 2329671"/>
              <a:gd name="connsiteX912" fmla="*/ 1163145 w 2063287"/>
              <a:gd name="connsiteY912" fmla="*/ 372104 h 2329671"/>
              <a:gd name="connsiteX913" fmla="*/ 1163145 w 2063287"/>
              <a:gd name="connsiteY913" fmla="*/ 369370 h 2329671"/>
              <a:gd name="connsiteX914" fmla="*/ 1161777 w 2063287"/>
              <a:gd name="connsiteY914" fmla="*/ 367898 h 2329671"/>
              <a:gd name="connsiteX915" fmla="*/ 1163145 w 2063287"/>
              <a:gd name="connsiteY915" fmla="*/ 363692 h 2329671"/>
              <a:gd name="connsiteX916" fmla="*/ 1163145 w 2063287"/>
              <a:gd name="connsiteY916" fmla="*/ 357910 h 2329671"/>
              <a:gd name="connsiteX917" fmla="*/ 1171669 w 2063287"/>
              <a:gd name="connsiteY917" fmla="*/ 345187 h 2329671"/>
              <a:gd name="connsiteX918" fmla="*/ 1177352 w 2063287"/>
              <a:gd name="connsiteY918" fmla="*/ 340876 h 2329671"/>
              <a:gd name="connsiteX919" fmla="*/ 1178826 w 2063287"/>
              <a:gd name="connsiteY919" fmla="*/ 338037 h 2329671"/>
              <a:gd name="connsiteX920" fmla="*/ 1181667 w 2063287"/>
              <a:gd name="connsiteY920" fmla="*/ 333832 h 2329671"/>
              <a:gd name="connsiteX921" fmla="*/ 1183036 w 2063287"/>
              <a:gd name="connsiteY921" fmla="*/ 325315 h 2329671"/>
              <a:gd name="connsiteX922" fmla="*/ 1185877 w 2063287"/>
              <a:gd name="connsiteY922" fmla="*/ 316798 h 2329671"/>
              <a:gd name="connsiteX923" fmla="*/ 1203032 w 2063287"/>
              <a:gd name="connsiteY923" fmla="*/ 302499 h 2329671"/>
              <a:gd name="connsiteX924" fmla="*/ 1242813 w 2063287"/>
              <a:gd name="connsiteY924" fmla="*/ 258549 h 2329671"/>
              <a:gd name="connsiteX925" fmla="*/ 1255548 w 2063287"/>
              <a:gd name="connsiteY925" fmla="*/ 247193 h 2329671"/>
              <a:gd name="connsiteX926" fmla="*/ 1258389 w 2063287"/>
              <a:gd name="connsiteY926" fmla="*/ 237204 h 2329671"/>
              <a:gd name="connsiteX927" fmla="*/ 1259863 w 2063287"/>
              <a:gd name="connsiteY927" fmla="*/ 228688 h 2329671"/>
              <a:gd name="connsiteX928" fmla="*/ 1259863 w 2063287"/>
              <a:gd name="connsiteY928" fmla="*/ 223010 h 2329671"/>
              <a:gd name="connsiteX929" fmla="*/ 1255548 w 2063287"/>
              <a:gd name="connsiteY929" fmla="*/ 213021 h 2329671"/>
              <a:gd name="connsiteX930" fmla="*/ 1249865 w 2063287"/>
              <a:gd name="connsiteY930" fmla="*/ 207344 h 2329671"/>
              <a:gd name="connsiteX931" fmla="*/ 1247023 w 2063287"/>
              <a:gd name="connsiteY931" fmla="*/ 207344 h 2329671"/>
              <a:gd name="connsiteX932" fmla="*/ 1244182 w 2063287"/>
              <a:gd name="connsiteY932" fmla="*/ 204505 h 2329671"/>
              <a:gd name="connsiteX933" fmla="*/ 1237131 w 2063287"/>
              <a:gd name="connsiteY933" fmla="*/ 203138 h 2329671"/>
              <a:gd name="connsiteX934" fmla="*/ 1232816 w 2063287"/>
              <a:gd name="connsiteY934" fmla="*/ 204505 h 2329671"/>
              <a:gd name="connsiteX935" fmla="*/ 1228606 w 2063287"/>
              <a:gd name="connsiteY935" fmla="*/ 203138 h 2329671"/>
              <a:gd name="connsiteX936" fmla="*/ 1218608 w 2063287"/>
              <a:gd name="connsiteY936" fmla="*/ 183266 h 2329671"/>
              <a:gd name="connsiteX937" fmla="*/ 1201558 w 2063287"/>
              <a:gd name="connsiteY937" fmla="*/ 126383 h 2329671"/>
              <a:gd name="connsiteX938" fmla="*/ 1200190 w 2063287"/>
              <a:gd name="connsiteY938" fmla="*/ 116499 h 2329671"/>
              <a:gd name="connsiteX939" fmla="*/ 1198717 w 2063287"/>
              <a:gd name="connsiteY939" fmla="*/ 112188 h 2329671"/>
              <a:gd name="connsiteX940" fmla="*/ 1198717 w 2063287"/>
              <a:gd name="connsiteY940" fmla="*/ 96522 h 2329671"/>
              <a:gd name="connsiteX941" fmla="*/ 1198717 w 2063287"/>
              <a:gd name="connsiteY941" fmla="*/ 90949 h 2329671"/>
              <a:gd name="connsiteX942" fmla="*/ 1198717 w 2063287"/>
              <a:gd name="connsiteY942" fmla="*/ 79489 h 2329671"/>
              <a:gd name="connsiteX943" fmla="*/ 1190192 w 2063287"/>
              <a:gd name="connsiteY943" fmla="*/ 63927 h 2329671"/>
              <a:gd name="connsiteX944" fmla="*/ 1185877 w 2063287"/>
              <a:gd name="connsiteY944" fmla="*/ 59617 h 2329671"/>
              <a:gd name="connsiteX945" fmla="*/ 1174511 w 2063287"/>
              <a:gd name="connsiteY945" fmla="*/ 49733 h 2329671"/>
              <a:gd name="connsiteX946" fmla="*/ 1174511 w 2063287"/>
              <a:gd name="connsiteY946" fmla="*/ 55411 h 2329671"/>
              <a:gd name="connsiteX947" fmla="*/ 1175984 w 2063287"/>
              <a:gd name="connsiteY947" fmla="*/ 62455 h 2329671"/>
              <a:gd name="connsiteX948" fmla="*/ 1168828 w 2063287"/>
              <a:gd name="connsiteY948" fmla="*/ 68133 h 2329671"/>
              <a:gd name="connsiteX949" fmla="*/ 1163145 w 2063287"/>
              <a:gd name="connsiteY949" fmla="*/ 72444 h 2329671"/>
              <a:gd name="connsiteX950" fmla="*/ 1137571 w 2063287"/>
              <a:gd name="connsiteY950" fmla="*/ 116499 h 23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Lst>
            <a:rect l="l" t="t" r="r" b="b"/>
            <a:pathLst>
              <a:path w="2063287" h="2329671">
                <a:moveTo>
                  <a:pt x="1137571" y="116499"/>
                </a:moveTo>
                <a:lnTo>
                  <a:pt x="1131888" y="129222"/>
                </a:lnTo>
                <a:lnTo>
                  <a:pt x="1119048" y="154772"/>
                </a:lnTo>
                <a:lnTo>
                  <a:pt x="1120521" y="157716"/>
                </a:lnTo>
                <a:lnTo>
                  <a:pt x="1119048" y="160555"/>
                </a:lnTo>
                <a:lnTo>
                  <a:pt x="1117680" y="164760"/>
                </a:lnTo>
                <a:lnTo>
                  <a:pt x="1113365" y="170438"/>
                </a:lnTo>
                <a:lnTo>
                  <a:pt x="1100630" y="180427"/>
                </a:lnTo>
                <a:lnTo>
                  <a:pt x="1097789" y="181794"/>
                </a:lnTo>
                <a:lnTo>
                  <a:pt x="1082108" y="180427"/>
                </a:lnTo>
                <a:lnTo>
                  <a:pt x="1083581" y="176116"/>
                </a:lnTo>
                <a:lnTo>
                  <a:pt x="1077898" y="171910"/>
                </a:lnTo>
                <a:lnTo>
                  <a:pt x="1056534" y="173277"/>
                </a:lnTo>
                <a:lnTo>
                  <a:pt x="1046535" y="178955"/>
                </a:lnTo>
                <a:lnTo>
                  <a:pt x="1036643" y="186105"/>
                </a:lnTo>
                <a:lnTo>
                  <a:pt x="1025276" y="183266"/>
                </a:lnTo>
                <a:lnTo>
                  <a:pt x="1018120" y="180427"/>
                </a:lnTo>
                <a:lnTo>
                  <a:pt x="1011069" y="173277"/>
                </a:lnTo>
                <a:lnTo>
                  <a:pt x="1005385" y="170438"/>
                </a:lnTo>
                <a:lnTo>
                  <a:pt x="991073" y="159083"/>
                </a:lnTo>
                <a:lnTo>
                  <a:pt x="988231" y="157716"/>
                </a:lnTo>
                <a:lnTo>
                  <a:pt x="976865" y="163393"/>
                </a:lnTo>
                <a:lnTo>
                  <a:pt x="952659" y="169071"/>
                </a:lnTo>
                <a:lnTo>
                  <a:pt x="944134" y="164760"/>
                </a:lnTo>
                <a:lnTo>
                  <a:pt x="935610" y="181794"/>
                </a:lnTo>
                <a:lnTo>
                  <a:pt x="941398" y="188943"/>
                </a:lnTo>
                <a:lnTo>
                  <a:pt x="942766" y="198827"/>
                </a:lnTo>
                <a:lnTo>
                  <a:pt x="939924" y="201666"/>
                </a:lnTo>
                <a:lnTo>
                  <a:pt x="935610" y="201666"/>
                </a:lnTo>
                <a:lnTo>
                  <a:pt x="931400" y="201666"/>
                </a:lnTo>
                <a:lnTo>
                  <a:pt x="925717" y="198827"/>
                </a:lnTo>
                <a:lnTo>
                  <a:pt x="918560" y="195988"/>
                </a:lnTo>
                <a:lnTo>
                  <a:pt x="911509" y="195988"/>
                </a:lnTo>
                <a:lnTo>
                  <a:pt x="908667" y="197460"/>
                </a:lnTo>
                <a:lnTo>
                  <a:pt x="895827" y="200299"/>
                </a:lnTo>
                <a:lnTo>
                  <a:pt x="890145" y="198827"/>
                </a:lnTo>
                <a:lnTo>
                  <a:pt x="884461" y="197460"/>
                </a:lnTo>
                <a:lnTo>
                  <a:pt x="881620" y="194621"/>
                </a:lnTo>
                <a:lnTo>
                  <a:pt x="861729" y="198827"/>
                </a:lnTo>
                <a:lnTo>
                  <a:pt x="843206" y="210183"/>
                </a:lnTo>
                <a:lnTo>
                  <a:pt x="816264" y="218804"/>
                </a:lnTo>
                <a:lnTo>
                  <a:pt x="804792" y="225849"/>
                </a:lnTo>
                <a:lnTo>
                  <a:pt x="806266" y="231527"/>
                </a:lnTo>
                <a:lnTo>
                  <a:pt x="803424" y="235732"/>
                </a:lnTo>
                <a:lnTo>
                  <a:pt x="787743" y="241515"/>
                </a:lnTo>
                <a:lnTo>
                  <a:pt x="784902" y="240043"/>
                </a:lnTo>
                <a:lnTo>
                  <a:pt x="777850" y="232999"/>
                </a:lnTo>
                <a:lnTo>
                  <a:pt x="775009" y="231527"/>
                </a:lnTo>
                <a:lnTo>
                  <a:pt x="772167" y="231527"/>
                </a:lnTo>
                <a:lnTo>
                  <a:pt x="765011" y="228688"/>
                </a:lnTo>
                <a:lnTo>
                  <a:pt x="746488" y="208816"/>
                </a:lnTo>
                <a:lnTo>
                  <a:pt x="745120" y="201666"/>
                </a:lnTo>
                <a:lnTo>
                  <a:pt x="737963" y="197460"/>
                </a:lnTo>
                <a:lnTo>
                  <a:pt x="730912" y="169071"/>
                </a:lnTo>
                <a:lnTo>
                  <a:pt x="726597" y="151933"/>
                </a:lnTo>
                <a:lnTo>
                  <a:pt x="728071" y="140577"/>
                </a:lnTo>
                <a:lnTo>
                  <a:pt x="729438" y="130694"/>
                </a:lnTo>
                <a:lnTo>
                  <a:pt x="732280" y="120705"/>
                </a:lnTo>
                <a:lnTo>
                  <a:pt x="735122" y="115027"/>
                </a:lnTo>
                <a:lnTo>
                  <a:pt x="736595" y="110822"/>
                </a:lnTo>
                <a:lnTo>
                  <a:pt x="736595" y="103672"/>
                </a:lnTo>
                <a:lnTo>
                  <a:pt x="736595" y="102305"/>
                </a:lnTo>
                <a:lnTo>
                  <a:pt x="735122" y="99466"/>
                </a:lnTo>
                <a:lnTo>
                  <a:pt x="740805" y="95155"/>
                </a:lnTo>
                <a:lnTo>
                  <a:pt x="745120" y="90949"/>
                </a:lnTo>
                <a:lnTo>
                  <a:pt x="752276" y="75283"/>
                </a:lnTo>
                <a:lnTo>
                  <a:pt x="742278" y="55411"/>
                </a:lnTo>
                <a:lnTo>
                  <a:pt x="728071" y="29861"/>
                </a:lnTo>
                <a:lnTo>
                  <a:pt x="732280" y="8517"/>
                </a:lnTo>
                <a:lnTo>
                  <a:pt x="725229" y="0"/>
                </a:lnTo>
                <a:lnTo>
                  <a:pt x="695340" y="1367"/>
                </a:lnTo>
                <a:lnTo>
                  <a:pt x="699655" y="15666"/>
                </a:lnTo>
                <a:lnTo>
                  <a:pt x="696813" y="19872"/>
                </a:lnTo>
                <a:lnTo>
                  <a:pt x="695340" y="24183"/>
                </a:lnTo>
                <a:lnTo>
                  <a:pt x="676817" y="41216"/>
                </a:lnTo>
                <a:lnTo>
                  <a:pt x="647033" y="58250"/>
                </a:lnTo>
                <a:lnTo>
                  <a:pt x="614303" y="66766"/>
                </a:lnTo>
                <a:lnTo>
                  <a:pt x="608620" y="65294"/>
                </a:lnTo>
                <a:lnTo>
                  <a:pt x="600095" y="62455"/>
                </a:lnTo>
                <a:lnTo>
                  <a:pt x="583046" y="70972"/>
                </a:lnTo>
                <a:lnTo>
                  <a:pt x="581572" y="78122"/>
                </a:lnTo>
                <a:lnTo>
                  <a:pt x="583046" y="83800"/>
                </a:lnTo>
                <a:lnTo>
                  <a:pt x="583046" y="90949"/>
                </a:lnTo>
                <a:lnTo>
                  <a:pt x="580204" y="96522"/>
                </a:lnTo>
                <a:lnTo>
                  <a:pt x="574521" y="99466"/>
                </a:lnTo>
                <a:lnTo>
                  <a:pt x="570206" y="96522"/>
                </a:lnTo>
                <a:lnTo>
                  <a:pt x="561681" y="85272"/>
                </a:lnTo>
                <a:lnTo>
                  <a:pt x="557472" y="79489"/>
                </a:lnTo>
                <a:lnTo>
                  <a:pt x="553157" y="75283"/>
                </a:lnTo>
                <a:lnTo>
                  <a:pt x="548842" y="75283"/>
                </a:lnTo>
                <a:lnTo>
                  <a:pt x="521900" y="76650"/>
                </a:lnTo>
                <a:lnTo>
                  <a:pt x="511902" y="68133"/>
                </a:lnTo>
                <a:lnTo>
                  <a:pt x="493484" y="65294"/>
                </a:lnTo>
                <a:lnTo>
                  <a:pt x="486327" y="65294"/>
                </a:lnTo>
                <a:lnTo>
                  <a:pt x="484854" y="62455"/>
                </a:lnTo>
                <a:lnTo>
                  <a:pt x="483486" y="59617"/>
                </a:lnTo>
                <a:lnTo>
                  <a:pt x="482012" y="56778"/>
                </a:lnTo>
                <a:lnTo>
                  <a:pt x="479276" y="56778"/>
                </a:lnTo>
                <a:lnTo>
                  <a:pt x="474961" y="56778"/>
                </a:lnTo>
                <a:lnTo>
                  <a:pt x="474961" y="61089"/>
                </a:lnTo>
                <a:lnTo>
                  <a:pt x="482012" y="70972"/>
                </a:lnTo>
                <a:lnTo>
                  <a:pt x="484854" y="76650"/>
                </a:lnTo>
                <a:lnTo>
                  <a:pt x="489169" y="80961"/>
                </a:lnTo>
                <a:lnTo>
                  <a:pt x="503377" y="106511"/>
                </a:lnTo>
                <a:lnTo>
                  <a:pt x="516216" y="149094"/>
                </a:lnTo>
                <a:lnTo>
                  <a:pt x="514743" y="154772"/>
                </a:lnTo>
                <a:lnTo>
                  <a:pt x="513375" y="159083"/>
                </a:lnTo>
                <a:lnTo>
                  <a:pt x="516216" y="163393"/>
                </a:lnTo>
                <a:lnTo>
                  <a:pt x="526109" y="166232"/>
                </a:lnTo>
                <a:lnTo>
                  <a:pt x="537476" y="166232"/>
                </a:lnTo>
                <a:lnTo>
                  <a:pt x="547474" y="167599"/>
                </a:lnTo>
                <a:lnTo>
                  <a:pt x="548842" y="176116"/>
                </a:lnTo>
                <a:lnTo>
                  <a:pt x="546000" y="183266"/>
                </a:lnTo>
                <a:lnTo>
                  <a:pt x="530424" y="190310"/>
                </a:lnTo>
                <a:lnTo>
                  <a:pt x="514743" y="194621"/>
                </a:lnTo>
                <a:lnTo>
                  <a:pt x="511902" y="198827"/>
                </a:lnTo>
                <a:lnTo>
                  <a:pt x="511902" y="204505"/>
                </a:lnTo>
                <a:lnTo>
                  <a:pt x="510533" y="211655"/>
                </a:lnTo>
                <a:lnTo>
                  <a:pt x="510533" y="214493"/>
                </a:lnTo>
                <a:lnTo>
                  <a:pt x="507692" y="217332"/>
                </a:lnTo>
                <a:lnTo>
                  <a:pt x="499167" y="224377"/>
                </a:lnTo>
                <a:lnTo>
                  <a:pt x="494852" y="223010"/>
                </a:lnTo>
                <a:lnTo>
                  <a:pt x="470646" y="235732"/>
                </a:lnTo>
                <a:lnTo>
                  <a:pt x="453597" y="245721"/>
                </a:lnTo>
                <a:lnTo>
                  <a:pt x="447914" y="257077"/>
                </a:lnTo>
                <a:lnTo>
                  <a:pt x="438021" y="269904"/>
                </a:lnTo>
                <a:lnTo>
                  <a:pt x="433706" y="272743"/>
                </a:lnTo>
                <a:lnTo>
                  <a:pt x="430864" y="267065"/>
                </a:lnTo>
                <a:lnTo>
                  <a:pt x="433706" y="262754"/>
                </a:lnTo>
                <a:lnTo>
                  <a:pt x="433706" y="257077"/>
                </a:lnTo>
                <a:lnTo>
                  <a:pt x="430864" y="254238"/>
                </a:lnTo>
                <a:lnTo>
                  <a:pt x="426655" y="252871"/>
                </a:lnTo>
                <a:lnTo>
                  <a:pt x="422340" y="252871"/>
                </a:lnTo>
                <a:lnTo>
                  <a:pt x="415183" y="257077"/>
                </a:lnTo>
                <a:lnTo>
                  <a:pt x="412342" y="259916"/>
                </a:lnTo>
                <a:lnTo>
                  <a:pt x="409500" y="264227"/>
                </a:lnTo>
                <a:lnTo>
                  <a:pt x="400975" y="268432"/>
                </a:lnTo>
                <a:lnTo>
                  <a:pt x="391083" y="267065"/>
                </a:lnTo>
                <a:lnTo>
                  <a:pt x="362667" y="238676"/>
                </a:lnTo>
                <a:lnTo>
                  <a:pt x="352669" y="241515"/>
                </a:lnTo>
                <a:lnTo>
                  <a:pt x="351196" y="235732"/>
                </a:lnTo>
                <a:lnTo>
                  <a:pt x="351196" y="228688"/>
                </a:lnTo>
                <a:lnTo>
                  <a:pt x="352669" y="221538"/>
                </a:lnTo>
                <a:lnTo>
                  <a:pt x="351196" y="214493"/>
                </a:lnTo>
                <a:lnTo>
                  <a:pt x="349827" y="207344"/>
                </a:lnTo>
                <a:lnTo>
                  <a:pt x="346986" y="203138"/>
                </a:lnTo>
                <a:lnTo>
                  <a:pt x="338461" y="186105"/>
                </a:lnTo>
                <a:lnTo>
                  <a:pt x="334146" y="183266"/>
                </a:lnTo>
                <a:lnTo>
                  <a:pt x="329936" y="186105"/>
                </a:lnTo>
                <a:lnTo>
                  <a:pt x="325621" y="188943"/>
                </a:lnTo>
                <a:lnTo>
                  <a:pt x="321412" y="193149"/>
                </a:lnTo>
                <a:lnTo>
                  <a:pt x="321412" y="194621"/>
                </a:lnTo>
                <a:lnTo>
                  <a:pt x="318570" y="197460"/>
                </a:lnTo>
                <a:lnTo>
                  <a:pt x="315729" y="203138"/>
                </a:lnTo>
                <a:lnTo>
                  <a:pt x="311414" y="205977"/>
                </a:lnTo>
                <a:lnTo>
                  <a:pt x="305731" y="207344"/>
                </a:lnTo>
                <a:lnTo>
                  <a:pt x="302889" y="205977"/>
                </a:lnTo>
                <a:lnTo>
                  <a:pt x="300048" y="203138"/>
                </a:lnTo>
                <a:lnTo>
                  <a:pt x="298679" y="200299"/>
                </a:lnTo>
                <a:lnTo>
                  <a:pt x="297206" y="195988"/>
                </a:lnTo>
                <a:lnTo>
                  <a:pt x="294364" y="194621"/>
                </a:lnTo>
                <a:lnTo>
                  <a:pt x="291523" y="195988"/>
                </a:lnTo>
                <a:lnTo>
                  <a:pt x="290049" y="201666"/>
                </a:lnTo>
                <a:lnTo>
                  <a:pt x="291523" y="205977"/>
                </a:lnTo>
                <a:lnTo>
                  <a:pt x="294364" y="208816"/>
                </a:lnTo>
                <a:lnTo>
                  <a:pt x="230377" y="208816"/>
                </a:lnTo>
                <a:lnTo>
                  <a:pt x="206171" y="208816"/>
                </a:lnTo>
                <a:lnTo>
                  <a:pt x="204803" y="248560"/>
                </a:lnTo>
                <a:lnTo>
                  <a:pt x="207644" y="248560"/>
                </a:lnTo>
                <a:lnTo>
                  <a:pt x="231745" y="247193"/>
                </a:lnTo>
                <a:lnTo>
                  <a:pt x="236060" y="250032"/>
                </a:lnTo>
                <a:lnTo>
                  <a:pt x="237533" y="252871"/>
                </a:lnTo>
                <a:lnTo>
                  <a:pt x="241743" y="261388"/>
                </a:lnTo>
                <a:lnTo>
                  <a:pt x="240375" y="267065"/>
                </a:lnTo>
                <a:lnTo>
                  <a:pt x="240375" y="272743"/>
                </a:lnTo>
                <a:lnTo>
                  <a:pt x="238901" y="275582"/>
                </a:lnTo>
                <a:lnTo>
                  <a:pt x="224694" y="268432"/>
                </a:lnTo>
                <a:lnTo>
                  <a:pt x="194805" y="276949"/>
                </a:lnTo>
                <a:lnTo>
                  <a:pt x="194805" y="281260"/>
                </a:lnTo>
                <a:lnTo>
                  <a:pt x="193436" y="316798"/>
                </a:lnTo>
                <a:lnTo>
                  <a:pt x="193436" y="321004"/>
                </a:lnTo>
                <a:lnTo>
                  <a:pt x="196278" y="325315"/>
                </a:lnTo>
                <a:lnTo>
                  <a:pt x="200488" y="329521"/>
                </a:lnTo>
                <a:lnTo>
                  <a:pt x="204803" y="333832"/>
                </a:lnTo>
                <a:lnTo>
                  <a:pt x="213327" y="339509"/>
                </a:lnTo>
                <a:lnTo>
                  <a:pt x="216169" y="342348"/>
                </a:lnTo>
                <a:lnTo>
                  <a:pt x="226167" y="376415"/>
                </a:lnTo>
                <a:lnTo>
                  <a:pt x="227535" y="396287"/>
                </a:lnTo>
                <a:lnTo>
                  <a:pt x="226167" y="403437"/>
                </a:lnTo>
                <a:lnTo>
                  <a:pt x="226167" y="406276"/>
                </a:lnTo>
                <a:lnTo>
                  <a:pt x="223220" y="424676"/>
                </a:lnTo>
                <a:lnTo>
                  <a:pt x="221852" y="431826"/>
                </a:lnTo>
                <a:lnTo>
                  <a:pt x="213327" y="492914"/>
                </a:lnTo>
                <a:lnTo>
                  <a:pt x="209012" y="521303"/>
                </a:lnTo>
                <a:lnTo>
                  <a:pt x="209012" y="529820"/>
                </a:lnTo>
                <a:lnTo>
                  <a:pt x="207644" y="536969"/>
                </a:lnTo>
                <a:lnTo>
                  <a:pt x="206171" y="545486"/>
                </a:lnTo>
                <a:lnTo>
                  <a:pt x="203329" y="565358"/>
                </a:lnTo>
                <a:lnTo>
                  <a:pt x="199120" y="571036"/>
                </a:lnTo>
                <a:lnTo>
                  <a:pt x="190595" y="571036"/>
                </a:lnTo>
                <a:lnTo>
                  <a:pt x="184912" y="565358"/>
                </a:lnTo>
                <a:lnTo>
                  <a:pt x="174914" y="561048"/>
                </a:lnTo>
                <a:lnTo>
                  <a:pt x="162074" y="561048"/>
                </a:lnTo>
                <a:lnTo>
                  <a:pt x="133658" y="573875"/>
                </a:lnTo>
                <a:lnTo>
                  <a:pt x="106716" y="579553"/>
                </a:lnTo>
                <a:lnTo>
                  <a:pt x="101033" y="582392"/>
                </a:lnTo>
                <a:lnTo>
                  <a:pt x="83879" y="595219"/>
                </a:lnTo>
                <a:lnTo>
                  <a:pt x="54095" y="616458"/>
                </a:lnTo>
                <a:lnTo>
                  <a:pt x="49780" y="619297"/>
                </a:lnTo>
                <a:lnTo>
                  <a:pt x="39887" y="663353"/>
                </a:lnTo>
                <a:lnTo>
                  <a:pt x="29889" y="704569"/>
                </a:lnTo>
                <a:lnTo>
                  <a:pt x="12840" y="718763"/>
                </a:lnTo>
                <a:lnTo>
                  <a:pt x="8525" y="723074"/>
                </a:lnTo>
                <a:lnTo>
                  <a:pt x="7156" y="734430"/>
                </a:lnTo>
                <a:lnTo>
                  <a:pt x="7156" y="737269"/>
                </a:lnTo>
                <a:lnTo>
                  <a:pt x="9998" y="738635"/>
                </a:lnTo>
                <a:lnTo>
                  <a:pt x="11366" y="742946"/>
                </a:lnTo>
                <a:lnTo>
                  <a:pt x="11366" y="749991"/>
                </a:lnTo>
                <a:lnTo>
                  <a:pt x="1473" y="751463"/>
                </a:lnTo>
                <a:lnTo>
                  <a:pt x="0" y="761346"/>
                </a:lnTo>
                <a:lnTo>
                  <a:pt x="1473" y="767024"/>
                </a:lnTo>
                <a:lnTo>
                  <a:pt x="5683" y="771335"/>
                </a:lnTo>
                <a:lnTo>
                  <a:pt x="14208" y="782691"/>
                </a:lnTo>
                <a:lnTo>
                  <a:pt x="24206" y="805402"/>
                </a:lnTo>
                <a:lnTo>
                  <a:pt x="35572" y="823907"/>
                </a:lnTo>
                <a:lnTo>
                  <a:pt x="41255" y="830952"/>
                </a:lnTo>
                <a:lnTo>
                  <a:pt x="44097" y="832424"/>
                </a:lnTo>
                <a:lnTo>
                  <a:pt x="55463" y="846618"/>
                </a:lnTo>
                <a:lnTo>
                  <a:pt x="56936" y="849457"/>
                </a:lnTo>
                <a:lnTo>
                  <a:pt x="58305" y="856607"/>
                </a:lnTo>
                <a:lnTo>
                  <a:pt x="54095" y="862285"/>
                </a:lnTo>
                <a:lnTo>
                  <a:pt x="45570" y="873640"/>
                </a:lnTo>
                <a:lnTo>
                  <a:pt x="58305" y="873640"/>
                </a:lnTo>
                <a:lnTo>
                  <a:pt x="71144" y="873640"/>
                </a:lnTo>
                <a:lnTo>
                  <a:pt x="89562" y="879318"/>
                </a:lnTo>
                <a:lnTo>
                  <a:pt x="93877" y="882157"/>
                </a:lnTo>
                <a:lnTo>
                  <a:pt x="101033" y="899190"/>
                </a:lnTo>
                <a:lnTo>
                  <a:pt x="102401" y="902029"/>
                </a:lnTo>
                <a:lnTo>
                  <a:pt x="101033" y="909074"/>
                </a:lnTo>
                <a:lnTo>
                  <a:pt x="143657" y="909074"/>
                </a:lnTo>
                <a:lnTo>
                  <a:pt x="147866" y="909074"/>
                </a:lnTo>
                <a:lnTo>
                  <a:pt x="153549" y="906235"/>
                </a:lnTo>
                <a:lnTo>
                  <a:pt x="164916" y="894879"/>
                </a:lnTo>
                <a:lnTo>
                  <a:pt x="169231" y="889201"/>
                </a:lnTo>
                <a:lnTo>
                  <a:pt x="183438" y="875007"/>
                </a:lnTo>
                <a:lnTo>
                  <a:pt x="186280" y="875007"/>
                </a:lnTo>
                <a:lnTo>
                  <a:pt x="182070" y="883524"/>
                </a:lnTo>
                <a:lnTo>
                  <a:pt x="187753" y="892040"/>
                </a:lnTo>
                <a:lnTo>
                  <a:pt x="183438" y="896351"/>
                </a:lnTo>
                <a:lnTo>
                  <a:pt x="183438" y="903396"/>
                </a:lnTo>
                <a:lnTo>
                  <a:pt x="183438" y="923268"/>
                </a:lnTo>
                <a:lnTo>
                  <a:pt x="186280" y="958806"/>
                </a:lnTo>
                <a:lnTo>
                  <a:pt x="187753" y="967323"/>
                </a:lnTo>
                <a:lnTo>
                  <a:pt x="191963" y="964484"/>
                </a:lnTo>
                <a:lnTo>
                  <a:pt x="197646" y="971634"/>
                </a:lnTo>
                <a:lnTo>
                  <a:pt x="203329" y="973001"/>
                </a:lnTo>
                <a:lnTo>
                  <a:pt x="207644" y="973001"/>
                </a:lnTo>
                <a:lnTo>
                  <a:pt x="211854" y="971634"/>
                </a:lnTo>
                <a:lnTo>
                  <a:pt x="216169" y="968795"/>
                </a:lnTo>
                <a:lnTo>
                  <a:pt x="221852" y="964484"/>
                </a:lnTo>
                <a:lnTo>
                  <a:pt x="230377" y="964484"/>
                </a:lnTo>
                <a:lnTo>
                  <a:pt x="243216" y="965956"/>
                </a:lnTo>
                <a:lnTo>
                  <a:pt x="285840" y="970267"/>
                </a:lnTo>
                <a:lnTo>
                  <a:pt x="284366" y="975840"/>
                </a:lnTo>
                <a:lnTo>
                  <a:pt x="295733" y="975840"/>
                </a:lnTo>
                <a:lnTo>
                  <a:pt x="304257" y="970267"/>
                </a:lnTo>
                <a:lnTo>
                  <a:pt x="318570" y="951762"/>
                </a:lnTo>
                <a:lnTo>
                  <a:pt x="321412" y="948923"/>
                </a:lnTo>
                <a:lnTo>
                  <a:pt x="332778" y="948923"/>
                </a:lnTo>
                <a:lnTo>
                  <a:pt x="339829" y="950290"/>
                </a:lnTo>
                <a:lnTo>
                  <a:pt x="341303" y="946084"/>
                </a:lnTo>
                <a:lnTo>
                  <a:pt x="366877" y="927579"/>
                </a:lnTo>
                <a:lnTo>
                  <a:pt x="379716" y="914856"/>
                </a:lnTo>
                <a:lnTo>
                  <a:pt x="386768" y="909074"/>
                </a:lnTo>
                <a:lnTo>
                  <a:pt x="392451" y="903396"/>
                </a:lnTo>
                <a:lnTo>
                  <a:pt x="420866" y="896351"/>
                </a:lnTo>
                <a:lnTo>
                  <a:pt x="443704" y="897718"/>
                </a:lnTo>
                <a:lnTo>
                  <a:pt x="446546" y="899190"/>
                </a:lnTo>
                <a:lnTo>
                  <a:pt x="455070" y="890673"/>
                </a:lnTo>
                <a:lnTo>
                  <a:pt x="457912" y="892040"/>
                </a:lnTo>
                <a:lnTo>
                  <a:pt x="460753" y="894879"/>
                </a:lnTo>
                <a:lnTo>
                  <a:pt x="462122" y="899190"/>
                </a:lnTo>
                <a:lnTo>
                  <a:pt x="464963" y="921901"/>
                </a:lnTo>
                <a:lnTo>
                  <a:pt x="463595" y="927579"/>
                </a:lnTo>
                <a:lnTo>
                  <a:pt x="459280" y="933257"/>
                </a:lnTo>
                <a:lnTo>
                  <a:pt x="457912" y="937568"/>
                </a:lnTo>
                <a:lnTo>
                  <a:pt x="459280" y="947451"/>
                </a:lnTo>
                <a:lnTo>
                  <a:pt x="462122" y="980151"/>
                </a:lnTo>
                <a:lnTo>
                  <a:pt x="463595" y="985829"/>
                </a:lnTo>
                <a:lnTo>
                  <a:pt x="466437" y="994345"/>
                </a:lnTo>
                <a:lnTo>
                  <a:pt x="469278" y="998656"/>
                </a:lnTo>
                <a:lnTo>
                  <a:pt x="472120" y="1000023"/>
                </a:lnTo>
                <a:lnTo>
                  <a:pt x="482012" y="1014217"/>
                </a:lnTo>
                <a:lnTo>
                  <a:pt x="483486" y="1018528"/>
                </a:lnTo>
                <a:lnTo>
                  <a:pt x="484854" y="1022734"/>
                </a:lnTo>
                <a:lnTo>
                  <a:pt x="510533" y="1042711"/>
                </a:lnTo>
                <a:lnTo>
                  <a:pt x="514743" y="1044078"/>
                </a:lnTo>
                <a:lnTo>
                  <a:pt x="514743" y="1049756"/>
                </a:lnTo>
                <a:lnTo>
                  <a:pt x="519058" y="1055434"/>
                </a:lnTo>
                <a:lnTo>
                  <a:pt x="521900" y="1056906"/>
                </a:lnTo>
                <a:lnTo>
                  <a:pt x="526109" y="1058273"/>
                </a:lnTo>
                <a:lnTo>
                  <a:pt x="546000" y="1061112"/>
                </a:lnTo>
                <a:lnTo>
                  <a:pt x="548842" y="1056906"/>
                </a:lnTo>
                <a:lnTo>
                  <a:pt x="553157" y="1056906"/>
                </a:lnTo>
                <a:lnTo>
                  <a:pt x="557472" y="1056906"/>
                </a:lnTo>
                <a:lnTo>
                  <a:pt x="568838" y="1062584"/>
                </a:lnTo>
                <a:lnTo>
                  <a:pt x="595780" y="1079617"/>
                </a:lnTo>
                <a:lnTo>
                  <a:pt x="614303" y="1090972"/>
                </a:lnTo>
                <a:lnTo>
                  <a:pt x="631352" y="1098122"/>
                </a:lnTo>
                <a:lnTo>
                  <a:pt x="644192" y="1103695"/>
                </a:lnTo>
                <a:lnTo>
                  <a:pt x="659768" y="1120833"/>
                </a:lnTo>
                <a:lnTo>
                  <a:pt x="675449" y="1120833"/>
                </a:lnTo>
                <a:lnTo>
                  <a:pt x="679659" y="1120833"/>
                </a:lnTo>
                <a:lnTo>
                  <a:pt x="689657" y="1120833"/>
                </a:lnTo>
                <a:lnTo>
                  <a:pt x="695340" y="1119361"/>
                </a:lnTo>
                <a:lnTo>
                  <a:pt x="702496" y="1120833"/>
                </a:lnTo>
                <a:lnTo>
                  <a:pt x="728071" y="1135028"/>
                </a:lnTo>
                <a:lnTo>
                  <a:pt x="732280" y="1139233"/>
                </a:lnTo>
                <a:lnTo>
                  <a:pt x="735122" y="1146383"/>
                </a:lnTo>
                <a:lnTo>
                  <a:pt x="736595" y="1149222"/>
                </a:lnTo>
                <a:lnTo>
                  <a:pt x="733753" y="1154900"/>
                </a:lnTo>
                <a:lnTo>
                  <a:pt x="733753" y="1157739"/>
                </a:lnTo>
                <a:lnTo>
                  <a:pt x="735122" y="1166255"/>
                </a:lnTo>
                <a:lnTo>
                  <a:pt x="739437" y="1170461"/>
                </a:lnTo>
                <a:lnTo>
                  <a:pt x="742278" y="1178978"/>
                </a:lnTo>
                <a:lnTo>
                  <a:pt x="742278" y="1184761"/>
                </a:lnTo>
                <a:lnTo>
                  <a:pt x="739437" y="1197483"/>
                </a:lnTo>
                <a:lnTo>
                  <a:pt x="732280" y="1214516"/>
                </a:lnTo>
                <a:lnTo>
                  <a:pt x="752276" y="1237227"/>
                </a:lnTo>
                <a:lnTo>
                  <a:pt x="760801" y="1284122"/>
                </a:lnTo>
                <a:lnTo>
                  <a:pt x="763642" y="1284122"/>
                </a:lnTo>
                <a:lnTo>
                  <a:pt x="769326" y="1284122"/>
                </a:lnTo>
                <a:lnTo>
                  <a:pt x="797741" y="1285594"/>
                </a:lnTo>
                <a:lnTo>
                  <a:pt x="803424" y="1285594"/>
                </a:lnTo>
                <a:lnTo>
                  <a:pt x="850363" y="1286961"/>
                </a:lnTo>
                <a:lnTo>
                  <a:pt x="856046" y="1294110"/>
                </a:lnTo>
                <a:lnTo>
                  <a:pt x="850363" y="1308305"/>
                </a:lnTo>
                <a:lnTo>
                  <a:pt x="850363" y="1311144"/>
                </a:lnTo>
                <a:lnTo>
                  <a:pt x="853204" y="1322499"/>
                </a:lnTo>
                <a:lnTo>
                  <a:pt x="858887" y="1342371"/>
                </a:lnTo>
                <a:lnTo>
                  <a:pt x="868780" y="1349521"/>
                </a:lnTo>
                <a:lnTo>
                  <a:pt x="883093" y="1353727"/>
                </a:lnTo>
                <a:lnTo>
                  <a:pt x="892986" y="1366554"/>
                </a:lnTo>
                <a:lnTo>
                  <a:pt x="895827" y="1370760"/>
                </a:lnTo>
                <a:lnTo>
                  <a:pt x="895827" y="1375071"/>
                </a:lnTo>
                <a:lnTo>
                  <a:pt x="897301" y="1377910"/>
                </a:lnTo>
                <a:lnTo>
                  <a:pt x="904352" y="1389265"/>
                </a:lnTo>
                <a:lnTo>
                  <a:pt x="905826" y="1394943"/>
                </a:lnTo>
                <a:lnTo>
                  <a:pt x="907194" y="1401988"/>
                </a:lnTo>
                <a:lnTo>
                  <a:pt x="901511" y="1450354"/>
                </a:lnTo>
                <a:lnTo>
                  <a:pt x="894460" y="1470226"/>
                </a:lnTo>
                <a:lnTo>
                  <a:pt x="887303" y="1491570"/>
                </a:lnTo>
                <a:lnTo>
                  <a:pt x="902984" y="1505765"/>
                </a:lnTo>
                <a:lnTo>
                  <a:pt x="888776" y="1517120"/>
                </a:lnTo>
                <a:lnTo>
                  <a:pt x="888776" y="1521431"/>
                </a:lnTo>
                <a:lnTo>
                  <a:pt x="901511" y="1549820"/>
                </a:lnTo>
                <a:lnTo>
                  <a:pt x="911509" y="1564014"/>
                </a:lnTo>
                <a:lnTo>
                  <a:pt x="911509" y="1586725"/>
                </a:lnTo>
                <a:lnTo>
                  <a:pt x="911509" y="1620792"/>
                </a:lnTo>
                <a:lnTo>
                  <a:pt x="910035" y="1632148"/>
                </a:lnTo>
                <a:lnTo>
                  <a:pt x="914350" y="1633620"/>
                </a:lnTo>
                <a:lnTo>
                  <a:pt x="918560" y="1634986"/>
                </a:lnTo>
                <a:lnTo>
                  <a:pt x="929926" y="1637826"/>
                </a:lnTo>
                <a:lnTo>
                  <a:pt x="956974" y="1640664"/>
                </a:lnTo>
                <a:lnTo>
                  <a:pt x="961289" y="1640664"/>
                </a:lnTo>
                <a:lnTo>
                  <a:pt x="971181" y="1642136"/>
                </a:lnTo>
                <a:lnTo>
                  <a:pt x="981180" y="1640664"/>
                </a:lnTo>
                <a:lnTo>
                  <a:pt x="982548" y="1637826"/>
                </a:lnTo>
                <a:lnTo>
                  <a:pt x="984021" y="1633620"/>
                </a:lnTo>
                <a:lnTo>
                  <a:pt x="986863" y="1630781"/>
                </a:lnTo>
                <a:lnTo>
                  <a:pt x="991073" y="1630781"/>
                </a:lnTo>
                <a:lnTo>
                  <a:pt x="993914" y="1634986"/>
                </a:lnTo>
                <a:lnTo>
                  <a:pt x="996756" y="1637826"/>
                </a:lnTo>
                <a:lnTo>
                  <a:pt x="1003912" y="1643503"/>
                </a:lnTo>
                <a:lnTo>
                  <a:pt x="1008227" y="1643503"/>
                </a:lnTo>
                <a:lnTo>
                  <a:pt x="1018120" y="1644975"/>
                </a:lnTo>
                <a:lnTo>
                  <a:pt x="1025276" y="1647814"/>
                </a:lnTo>
                <a:lnTo>
                  <a:pt x="1026645" y="1650653"/>
                </a:lnTo>
                <a:lnTo>
                  <a:pt x="1032328" y="1662008"/>
                </a:lnTo>
                <a:lnTo>
                  <a:pt x="1042326" y="1694708"/>
                </a:lnTo>
                <a:lnTo>
                  <a:pt x="1045167" y="1714580"/>
                </a:lnTo>
                <a:lnTo>
                  <a:pt x="1046535" y="1721625"/>
                </a:lnTo>
                <a:lnTo>
                  <a:pt x="1055060" y="1742969"/>
                </a:lnTo>
                <a:lnTo>
                  <a:pt x="1057902" y="1745808"/>
                </a:lnTo>
                <a:lnTo>
                  <a:pt x="1067900" y="1747280"/>
                </a:lnTo>
                <a:lnTo>
                  <a:pt x="1075057" y="1745808"/>
                </a:lnTo>
                <a:lnTo>
                  <a:pt x="1080739" y="1742969"/>
                </a:lnTo>
                <a:lnTo>
                  <a:pt x="1094947" y="1734453"/>
                </a:lnTo>
                <a:lnTo>
                  <a:pt x="1106313" y="1740130"/>
                </a:lnTo>
                <a:lnTo>
                  <a:pt x="1116206" y="1748647"/>
                </a:lnTo>
                <a:lnTo>
                  <a:pt x="1113365" y="1750014"/>
                </a:lnTo>
                <a:lnTo>
                  <a:pt x="1111997" y="1754325"/>
                </a:lnTo>
                <a:lnTo>
                  <a:pt x="1113365" y="1760003"/>
                </a:lnTo>
                <a:lnTo>
                  <a:pt x="1116206" y="1769991"/>
                </a:lnTo>
                <a:lnTo>
                  <a:pt x="1116206" y="1782714"/>
                </a:lnTo>
                <a:lnTo>
                  <a:pt x="1114838" y="1787025"/>
                </a:lnTo>
                <a:lnTo>
                  <a:pt x="1114838" y="1791230"/>
                </a:lnTo>
                <a:lnTo>
                  <a:pt x="1111997" y="1795541"/>
                </a:lnTo>
                <a:lnTo>
                  <a:pt x="1111997" y="1806897"/>
                </a:lnTo>
                <a:lnTo>
                  <a:pt x="1106313" y="1832447"/>
                </a:lnTo>
                <a:lnTo>
                  <a:pt x="1107682" y="1839597"/>
                </a:lnTo>
                <a:lnTo>
                  <a:pt x="1119048" y="1840963"/>
                </a:lnTo>
                <a:lnTo>
                  <a:pt x="1124731" y="1838124"/>
                </a:lnTo>
                <a:lnTo>
                  <a:pt x="1131888" y="1835286"/>
                </a:lnTo>
                <a:lnTo>
                  <a:pt x="1140412" y="1840963"/>
                </a:lnTo>
                <a:lnTo>
                  <a:pt x="1144727" y="1843802"/>
                </a:lnTo>
                <a:lnTo>
                  <a:pt x="1147569" y="1846641"/>
                </a:lnTo>
                <a:lnTo>
                  <a:pt x="1150410" y="1855158"/>
                </a:lnTo>
                <a:lnTo>
                  <a:pt x="1161777" y="1885019"/>
                </a:lnTo>
                <a:lnTo>
                  <a:pt x="1164618" y="1919085"/>
                </a:lnTo>
                <a:lnTo>
                  <a:pt x="1164618" y="1924868"/>
                </a:lnTo>
                <a:lnTo>
                  <a:pt x="1161777" y="1931913"/>
                </a:lnTo>
                <a:lnTo>
                  <a:pt x="1160303" y="1934752"/>
                </a:lnTo>
                <a:lnTo>
                  <a:pt x="1157462" y="1934752"/>
                </a:lnTo>
                <a:lnTo>
                  <a:pt x="1154620" y="1936119"/>
                </a:lnTo>
                <a:lnTo>
                  <a:pt x="1120521" y="1958935"/>
                </a:lnTo>
                <a:lnTo>
                  <a:pt x="1092106" y="1980174"/>
                </a:lnTo>
                <a:lnTo>
                  <a:pt x="1075057" y="1997207"/>
                </a:lnTo>
                <a:lnTo>
                  <a:pt x="1067900" y="2005724"/>
                </a:lnTo>
                <a:lnTo>
                  <a:pt x="1056534" y="2028540"/>
                </a:lnTo>
                <a:lnTo>
                  <a:pt x="1035169" y="2065445"/>
                </a:lnTo>
                <a:lnTo>
                  <a:pt x="1030960" y="2073962"/>
                </a:lnTo>
                <a:lnTo>
                  <a:pt x="1025276" y="2082479"/>
                </a:lnTo>
                <a:lnTo>
                  <a:pt x="1020961" y="2088156"/>
                </a:lnTo>
                <a:lnTo>
                  <a:pt x="1009595" y="2103823"/>
                </a:lnTo>
                <a:lnTo>
                  <a:pt x="1003912" y="2112340"/>
                </a:lnTo>
                <a:lnTo>
                  <a:pt x="998229" y="2118017"/>
                </a:lnTo>
                <a:lnTo>
                  <a:pt x="1005385" y="2120856"/>
                </a:lnTo>
                <a:lnTo>
                  <a:pt x="1016752" y="2122223"/>
                </a:lnTo>
                <a:lnTo>
                  <a:pt x="1019593" y="2122223"/>
                </a:lnTo>
                <a:lnTo>
                  <a:pt x="1022435" y="2116545"/>
                </a:lnTo>
                <a:lnTo>
                  <a:pt x="1023803" y="2110868"/>
                </a:lnTo>
                <a:lnTo>
                  <a:pt x="1029486" y="2110868"/>
                </a:lnTo>
                <a:lnTo>
                  <a:pt x="1036643" y="2110868"/>
                </a:lnTo>
                <a:lnTo>
                  <a:pt x="1048009" y="2118017"/>
                </a:lnTo>
                <a:lnTo>
                  <a:pt x="1072215" y="2137890"/>
                </a:lnTo>
                <a:lnTo>
                  <a:pt x="1075057" y="2140728"/>
                </a:lnTo>
                <a:lnTo>
                  <a:pt x="1086317" y="2152084"/>
                </a:lnTo>
                <a:lnTo>
                  <a:pt x="1087791" y="2157762"/>
                </a:lnTo>
                <a:lnTo>
                  <a:pt x="1087791" y="2162073"/>
                </a:lnTo>
                <a:lnTo>
                  <a:pt x="1089264" y="2167750"/>
                </a:lnTo>
                <a:lnTo>
                  <a:pt x="1093474" y="2169117"/>
                </a:lnTo>
                <a:lnTo>
                  <a:pt x="1097789" y="2169117"/>
                </a:lnTo>
                <a:lnTo>
                  <a:pt x="1104840" y="2160601"/>
                </a:lnTo>
                <a:lnTo>
                  <a:pt x="1106313" y="2154923"/>
                </a:lnTo>
                <a:lnTo>
                  <a:pt x="1111997" y="2157762"/>
                </a:lnTo>
                <a:lnTo>
                  <a:pt x="1117680" y="2162073"/>
                </a:lnTo>
                <a:lnTo>
                  <a:pt x="1121889" y="2167750"/>
                </a:lnTo>
                <a:lnTo>
                  <a:pt x="1127573" y="2173428"/>
                </a:lnTo>
                <a:lnTo>
                  <a:pt x="1194402" y="2217378"/>
                </a:lnTo>
                <a:lnTo>
                  <a:pt x="1205768" y="2221689"/>
                </a:lnTo>
                <a:lnTo>
                  <a:pt x="1212924" y="2227367"/>
                </a:lnTo>
                <a:lnTo>
                  <a:pt x="1244182" y="2260067"/>
                </a:lnTo>
                <a:lnTo>
                  <a:pt x="1247023" y="2278467"/>
                </a:lnTo>
                <a:lnTo>
                  <a:pt x="1239972" y="2289927"/>
                </a:lnTo>
                <a:lnTo>
                  <a:pt x="1238499" y="2294133"/>
                </a:lnTo>
                <a:lnTo>
                  <a:pt x="1245655" y="2323994"/>
                </a:lnTo>
                <a:lnTo>
                  <a:pt x="1251338" y="2329672"/>
                </a:lnTo>
                <a:lnTo>
                  <a:pt x="1254180" y="2328200"/>
                </a:lnTo>
                <a:lnTo>
                  <a:pt x="1255548" y="2325361"/>
                </a:lnTo>
                <a:lnTo>
                  <a:pt x="1258389" y="2323994"/>
                </a:lnTo>
                <a:lnTo>
                  <a:pt x="1275544" y="2302650"/>
                </a:lnTo>
                <a:lnTo>
                  <a:pt x="1278386" y="2299811"/>
                </a:lnTo>
                <a:lnTo>
                  <a:pt x="1282595" y="2291294"/>
                </a:lnTo>
                <a:lnTo>
                  <a:pt x="1286910" y="2277100"/>
                </a:lnTo>
                <a:lnTo>
                  <a:pt x="1292593" y="2240195"/>
                </a:lnTo>
                <a:lnTo>
                  <a:pt x="1291120" y="2228734"/>
                </a:lnTo>
                <a:lnTo>
                  <a:pt x="1288278" y="2208967"/>
                </a:lnTo>
                <a:lnTo>
                  <a:pt x="1296803" y="2184784"/>
                </a:lnTo>
                <a:lnTo>
                  <a:pt x="1299645" y="2181945"/>
                </a:lnTo>
                <a:lnTo>
                  <a:pt x="1311011" y="2177634"/>
                </a:lnTo>
                <a:lnTo>
                  <a:pt x="1318167" y="2166279"/>
                </a:lnTo>
                <a:lnTo>
                  <a:pt x="1319536" y="2120856"/>
                </a:lnTo>
                <a:lnTo>
                  <a:pt x="1316694" y="2113707"/>
                </a:lnTo>
                <a:lnTo>
                  <a:pt x="1316694" y="2106662"/>
                </a:lnTo>
                <a:lnTo>
                  <a:pt x="1319536" y="2106662"/>
                </a:lnTo>
                <a:lnTo>
                  <a:pt x="1319536" y="2110868"/>
                </a:lnTo>
                <a:lnTo>
                  <a:pt x="1322377" y="2113707"/>
                </a:lnTo>
                <a:lnTo>
                  <a:pt x="1326692" y="2119384"/>
                </a:lnTo>
                <a:lnTo>
                  <a:pt x="1332375" y="2125062"/>
                </a:lnTo>
                <a:lnTo>
                  <a:pt x="1338058" y="2127901"/>
                </a:lnTo>
                <a:lnTo>
                  <a:pt x="1345215" y="2122223"/>
                </a:lnTo>
                <a:lnTo>
                  <a:pt x="1349425" y="2118017"/>
                </a:lnTo>
                <a:lnTo>
                  <a:pt x="1352266" y="2115178"/>
                </a:lnTo>
                <a:lnTo>
                  <a:pt x="1357949" y="2122223"/>
                </a:lnTo>
                <a:lnTo>
                  <a:pt x="1357949" y="2126534"/>
                </a:lnTo>
                <a:lnTo>
                  <a:pt x="1357949" y="2130740"/>
                </a:lnTo>
                <a:lnTo>
                  <a:pt x="1353740" y="2150612"/>
                </a:lnTo>
                <a:lnTo>
                  <a:pt x="1352266" y="2153451"/>
                </a:lnTo>
                <a:lnTo>
                  <a:pt x="1346583" y="2157762"/>
                </a:lnTo>
                <a:lnTo>
                  <a:pt x="1333849" y="2169117"/>
                </a:lnTo>
                <a:lnTo>
                  <a:pt x="1335217" y="2173428"/>
                </a:lnTo>
                <a:lnTo>
                  <a:pt x="1336690" y="2180473"/>
                </a:lnTo>
                <a:lnTo>
                  <a:pt x="1336690" y="2183312"/>
                </a:lnTo>
                <a:lnTo>
                  <a:pt x="1336690" y="2187623"/>
                </a:lnTo>
                <a:lnTo>
                  <a:pt x="1333849" y="2191828"/>
                </a:lnTo>
                <a:lnTo>
                  <a:pt x="1315326" y="2211700"/>
                </a:lnTo>
                <a:lnTo>
                  <a:pt x="1306801" y="2216011"/>
                </a:lnTo>
                <a:lnTo>
                  <a:pt x="1306801" y="2221689"/>
                </a:lnTo>
                <a:lnTo>
                  <a:pt x="1319536" y="2211700"/>
                </a:lnTo>
                <a:lnTo>
                  <a:pt x="1325324" y="2207495"/>
                </a:lnTo>
                <a:lnTo>
                  <a:pt x="1335217" y="2196139"/>
                </a:lnTo>
                <a:lnTo>
                  <a:pt x="1339532" y="2191828"/>
                </a:lnTo>
                <a:lnTo>
                  <a:pt x="1343742" y="2187623"/>
                </a:lnTo>
                <a:lnTo>
                  <a:pt x="1350898" y="2176267"/>
                </a:lnTo>
                <a:lnTo>
                  <a:pt x="1355108" y="2167750"/>
                </a:lnTo>
                <a:lnTo>
                  <a:pt x="1357949" y="2163439"/>
                </a:lnTo>
                <a:lnTo>
                  <a:pt x="1369316" y="2137890"/>
                </a:lnTo>
                <a:lnTo>
                  <a:pt x="1370789" y="2130740"/>
                </a:lnTo>
                <a:lnTo>
                  <a:pt x="1372157" y="2126534"/>
                </a:lnTo>
                <a:lnTo>
                  <a:pt x="1373631" y="2120856"/>
                </a:lnTo>
                <a:lnTo>
                  <a:pt x="1376472" y="2098145"/>
                </a:lnTo>
                <a:lnTo>
                  <a:pt x="1377840" y="2093834"/>
                </a:lnTo>
                <a:lnTo>
                  <a:pt x="1383523" y="2078168"/>
                </a:lnTo>
                <a:lnTo>
                  <a:pt x="1386365" y="2069651"/>
                </a:lnTo>
                <a:lnTo>
                  <a:pt x="1389312" y="2066812"/>
                </a:lnTo>
                <a:lnTo>
                  <a:pt x="1393521" y="2056929"/>
                </a:lnTo>
                <a:lnTo>
                  <a:pt x="1400678" y="2046940"/>
                </a:lnTo>
                <a:lnTo>
                  <a:pt x="1403520" y="2042734"/>
                </a:lnTo>
                <a:lnTo>
                  <a:pt x="1409203" y="2037057"/>
                </a:lnTo>
                <a:lnTo>
                  <a:pt x="1410571" y="2034218"/>
                </a:lnTo>
                <a:lnTo>
                  <a:pt x="1417727" y="2028540"/>
                </a:lnTo>
                <a:lnTo>
                  <a:pt x="1431935" y="2014346"/>
                </a:lnTo>
                <a:lnTo>
                  <a:pt x="1434777" y="1998679"/>
                </a:lnTo>
                <a:lnTo>
                  <a:pt x="1434777" y="1993001"/>
                </a:lnTo>
                <a:lnTo>
                  <a:pt x="1434777" y="1990163"/>
                </a:lnTo>
                <a:lnTo>
                  <a:pt x="1436145" y="1987323"/>
                </a:lnTo>
                <a:lnTo>
                  <a:pt x="1434777" y="1975968"/>
                </a:lnTo>
                <a:lnTo>
                  <a:pt x="1431935" y="1971657"/>
                </a:lnTo>
                <a:lnTo>
                  <a:pt x="1430462" y="1963141"/>
                </a:lnTo>
                <a:lnTo>
                  <a:pt x="1427620" y="1953152"/>
                </a:lnTo>
                <a:lnTo>
                  <a:pt x="1427620" y="1938957"/>
                </a:lnTo>
                <a:lnTo>
                  <a:pt x="1431935" y="1936119"/>
                </a:lnTo>
                <a:lnTo>
                  <a:pt x="1431935" y="1931913"/>
                </a:lnTo>
                <a:lnTo>
                  <a:pt x="1426252" y="1921924"/>
                </a:lnTo>
                <a:lnTo>
                  <a:pt x="1424779" y="1919085"/>
                </a:lnTo>
                <a:lnTo>
                  <a:pt x="1421937" y="1892168"/>
                </a:lnTo>
                <a:lnTo>
                  <a:pt x="1420569" y="1889329"/>
                </a:lnTo>
                <a:lnTo>
                  <a:pt x="1413412" y="1882180"/>
                </a:lnTo>
                <a:lnTo>
                  <a:pt x="1410571" y="1870824"/>
                </a:lnTo>
                <a:lnTo>
                  <a:pt x="1413412" y="1876502"/>
                </a:lnTo>
                <a:lnTo>
                  <a:pt x="1420569" y="1873663"/>
                </a:lnTo>
                <a:lnTo>
                  <a:pt x="1416254" y="1857997"/>
                </a:lnTo>
                <a:lnTo>
                  <a:pt x="1416254" y="1855158"/>
                </a:lnTo>
                <a:lnTo>
                  <a:pt x="1421937" y="1852319"/>
                </a:lnTo>
                <a:lnTo>
                  <a:pt x="1421937" y="1833919"/>
                </a:lnTo>
                <a:lnTo>
                  <a:pt x="1427620" y="1819724"/>
                </a:lnTo>
                <a:lnTo>
                  <a:pt x="1436145" y="1829608"/>
                </a:lnTo>
                <a:lnTo>
                  <a:pt x="1444670" y="1818252"/>
                </a:lnTo>
                <a:lnTo>
                  <a:pt x="1443301" y="1809736"/>
                </a:lnTo>
                <a:lnTo>
                  <a:pt x="1440460" y="1808264"/>
                </a:lnTo>
                <a:lnTo>
                  <a:pt x="1443301" y="1806897"/>
                </a:lnTo>
                <a:lnTo>
                  <a:pt x="1451826" y="1798380"/>
                </a:lnTo>
                <a:lnTo>
                  <a:pt x="1461824" y="1789863"/>
                </a:lnTo>
                <a:lnTo>
                  <a:pt x="1464666" y="1788392"/>
                </a:lnTo>
                <a:lnTo>
                  <a:pt x="1473190" y="1784186"/>
                </a:lnTo>
                <a:lnTo>
                  <a:pt x="1474559" y="1782714"/>
                </a:lnTo>
                <a:lnTo>
                  <a:pt x="1480242" y="1779875"/>
                </a:lnTo>
                <a:lnTo>
                  <a:pt x="1483083" y="1777036"/>
                </a:lnTo>
                <a:lnTo>
                  <a:pt x="1490240" y="1768519"/>
                </a:lnTo>
                <a:lnTo>
                  <a:pt x="1491608" y="1764208"/>
                </a:lnTo>
                <a:lnTo>
                  <a:pt x="1517287" y="1742969"/>
                </a:lnTo>
                <a:lnTo>
                  <a:pt x="1518655" y="1738764"/>
                </a:lnTo>
                <a:lnTo>
                  <a:pt x="1522970" y="1741602"/>
                </a:lnTo>
                <a:lnTo>
                  <a:pt x="1525706" y="1745808"/>
                </a:lnTo>
                <a:lnTo>
                  <a:pt x="1531495" y="1744441"/>
                </a:lnTo>
                <a:lnTo>
                  <a:pt x="1531495" y="1738764"/>
                </a:lnTo>
                <a:lnTo>
                  <a:pt x="1534336" y="1735925"/>
                </a:lnTo>
                <a:lnTo>
                  <a:pt x="1547071" y="1731614"/>
                </a:lnTo>
                <a:lnTo>
                  <a:pt x="1566962" y="1725936"/>
                </a:lnTo>
                <a:lnTo>
                  <a:pt x="1596851" y="1708903"/>
                </a:lnTo>
                <a:lnTo>
                  <a:pt x="1601166" y="1707431"/>
                </a:lnTo>
                <a:lnTo>
                  <a:pt x="1609690" y="1707431"/>
                </a:lnTo>
                <a:lnTo>
                  <a:pt x="1612532" y="1703225"/>
                </a:lnTo>
                <a:lnTo>
                  <a:pt x="1609690" y="1700386"/>
                </a:lnTo>
                <a:lnTo>
                  <a:pt x="1602534" y="1698914"/>
                </a:lnTo>
                <a:lnTo>
                  <a:pt x="1602534" y="1690397"/>
                </a:lnTo>
                <a:lnTo>
                  <a:pt x="1615374" y="1681881"/>
                </a:lnTo>
                <a:lnTo>
                  <a:pt x="1619583" y="1681881"/>
                </a:lnTo>
                <a:lnTo>
                  <a:pt x="1645157" y="1680514"/>
                </a:lnTo>
                <a:lnTo>
                  <a:pt x="1649472" y="1681881"/>
                </a:lnTo>
                <a:lnTo>
                  <a:pt x="1657997" y="1687558"/>
                </a:lnTo>
                <a:lnTo>
                  <a:pt x="1737666" y="1683353"/>
                </a:lnTo>
                <a:lnTo>
                  <a:pt x="1740507" y="1669158"/>
                </a:lnTo>
                <a:lnTo>
                  <a:pt x="1739034" y="1664848"/>
                </a:lnTo>
                <a:lnTo>
                  <a:pt x="1739034" y="1659170"/>
                </a:lnTo>
                <a:lnTo>
                  <a:pt x="1749032" y="1646342"/>
                </a:lnTo>
                <a:lnTo>
                  <a:pt x="1753242" y="1644975"/>
                </a:lnTo>
                <a:lnTo>
                  <a:pt x="1757557" y="1640664"/>
                </a:lnTo>
                <a:lnTo>
                  <a:pt x="1761767" y="1639297"/>
                </a:lnTo>
                <a:lnTo>
                  <a:pt x="1768923" y="1636459"/>
                </a:lnTo>
                <a:lnTo>
                  <a:pt x="1773133" y="1634986"/>
                </a:lnTo>
                <a:lnTo>
                  <a:pt x="1776079" y="1634986"/>
                </a:lnTo>
                <a:lnTo>
                  <a:pt x="1787446" y="1627942"/>
                </a:lnTo>
                <a:lnTo>
                  <a:pt x="1788814" y="1625103"/>
                </a:lnTo>
                <a:lnTo>
                  <a:pt x="1784604" y="1603759"/>
                </a:lnTo>
                <a:lnTo>
                  <a:pt x="1785972" y="1582415"/>
                </a:lnTo>
                <a:lnTo>
                  <a:pt x="1785972" y="1579576"/>
                </a:lnTo>
                <a:lnTo>
                  <a:pt x="1791655" y="1562542"/>
                </a:lnTo>
                <a:lnTo>
                  <a:pt x="1794497" y="1556865"/>
                </a:lnTo>
                <a:lnTo>
                  <a:pt x="1800180" y="1555498"/>
                </a:lnTo>
                <a:lnTo>
                  <a:pt x="1811546" y="1542670"/>
                </a:lnTo>
                <a:lnTo>
                  <a:pt x="1814388" y="1535520"/>
                </a:lnTo>
                <a:lnTo>
                  <a:pt x="1820071" y="1518487"/>
                </a:lnTo>
                <a:lnTo>
                  <a:pt x="1821544" y="1512809"/>
                </a:lnTo>
                <a:lnTo>
                  <a:pt x="1822913" y="1504293"/>
                </a:lnTo>
                <a:lnTo>
                  <a:pt x="1827227" y="1491570"/>
                </a:lnTo>
                <a:lnTo>
                  <a:pt x="1831437" y="1488626"/>
                </a:lnTo>
                <a:lnTo>
                  <a:pt x="1837120" y="1485893"/>
                </a:lnTo>
                <a:lnTo>
                  <a:pt x="1838594" y="1483054"/>
                </a:lnTo>
                <a:lnTo>
                  <a:pt x="1841435" y="1471698"/>
                </a:lnTo>
                <a:lnTo>
                  <a:pt x="1841435" y="1464548"/>
                </a:lnTo>
                <a:lnTo>
                  <a:pt x="1841435" y="1458871"/>
                </a:lnTo>
                <a:lnTo>
                  <a:pt x="1840067" y="1453193"/>
                </a:lnTo>
                <a:lnTo>
                  <a:pt x="1838594" y="1448882"/>
                </a:lnTo>
                <a:lnTo>
                  <a:pt x="1837120" y="1438998"/>
                </a:lnTo>
                <a:lnTo>
                  <a:pt x="1837120" y="1434688"/>
                </a:lnTo>
                <a:lnTo>
                  <a:pt x="1837120" y="1429010"/>
                </a:lnTo>
                <a:lnTo>
                  <a:pt x="1837120" y="1419126"/>
                </a:lnTo>
                <a:lnTo>
                  <a:pt x="1837120" y="1414816"/>
                </a:lnTo>
                <a:lnTo>
                  <a:pt x="1840067" y="1399254"/>
                </a:lnTo>
                <a:lnTo>
                  <a:pt x="1842909" y="1393576"/>
                </a:lnTo>
                <a:lnTo>
                  <a:pt x="1861326" y="1363715"/>
                </a:lnTo>
                <a:lnTo>
                  <a:pt x="1859958" y="1359405"/>
                </a:lnTo>
                <a:lnTo>
                  <a:pt x="1858484" y="1350888"/>
                </a:lnTo>
                <a:lnTo>
                  <a:pt x="1858484" y="1345210"/>
                </a:lnTo>
                <a:lnTo>
                  <a:pt x="1858484" y="1336693"/>
                </a:lnTo>
                <a:lnTo>
                  <a:pt x="1861326" y="1311144"/>
                </a:lnTo>
                <a:lnTo>
                  <a:pt x="1862799" y="1292638"/>
                </a:lnTo>
                <a:lnTo>
                  <a:pt x="1865641" y="1284122"/>
                </a:lnTo>
                <a:lnTo>
                  <a:pt x="1867009" y="1272766"/>
                </a:lnTo>
                <a:lnTo>
                  <a:pt x="1868483" y="1268560"/>
                </a:lnTo>
                <a:lnTo>
                  <a:pt x="1871324" y="1259939"/>
                </a:lnTo>
                <a:lnTo>
                  <a:pt x="1867009" y="1248583"/>
                </a:lnTo>
                <a:lnTo>
                  <a:pt x="1864168" y="1237227"/>
                </a:lnTo>
                <a:lnTo>
                  <a:pt x="1861326" y="1217355"/>
                </a:lnTo>
                <a:lnTo>
                  <a:pt x="1858484" y="1197483"/>
                </a:lnTo>
                <a:lnTo>
                  <a:pt x="1857117" y="1181817"/>
                </a:lnTo>
                <a:lnTo>
                  <a:pt x="1858484" y="1164784"/>
                </a:lnTo>
                <a:lnTo>
                  <a:pt x="1855643" y="1159106"/>
                </a:lnTo>
                <a:lnTo>
                  <a:pt x="1854275" y="1152061"/>
                </a:lnTo>
                <a:lnTo>
                  <a:pt x="1854275" y="1117994"/>
                </a:lnTo>
                <a:lnTo>
                  <a:pt x="1851433" y="1120833"/>
                </a:lnTo>
                <a:lnTo>
                  <a:pt x="1852802" y="1110845"/>
                </a:lnTo>
                <a:lnTo>
                  <a:pt x="1859958" y="1100856"/>
                </a:lnTo>
                <a:lnTo>
                  <a:pt x="1864168" y="1098122"/>
                </a:lnTo>
                <a:lnTo>
                  <a:pt x="1861326" y="1095178"/>
                </a:lnTo>
                <a:lnTo>
                  <a:pt x="1862799" y="1092339"/>
                </a:lnTo>
                <a:lnTo>
                  <a:pt x="1865641" y="1088134"/>
                </a:lnTo>
                <a:lnTo>
                  <a:pt x="1867009" y="1080984"/>
                </a:lnTo>
                <a:lnTo>
                  <a:pt x="1865641" y="1078145"/>
                </a:lnTo>
                <a:lnTo>
                  <a:pt x="1867009" y="1073939"/>
                </a:lnTo>
                <a:lnTo>
                  <a:pt x="1868483" y="1068261"/>
                </a:lnTo>
                <a:lnTo>
                  <a:pt x="1871324" y="1066789"/>
                </a:lnTo>
                <a:lnTo>
                  <a:pt x="1878376" y="1072467"/>
                </a:lnTo>
                <a:lnTo>
                  <a:pt x="1881217" y="1079617"/>
                </a:lnTo>
                <a:lnTo>
                  <a:pt x="1879849" y="1083823"/>
                </a:lnTo>
                <a:lnTo>
                  <a:pt x="1879849" y="1089501"/>
                </a:lnTo>
                <a:lnTo>
                  <a:pt x="1889742" y="1085295"/>
                </a:lnTo>
                <a:lnTo>
                  <a:pt x="1903949" y="1066789"/>
                </a:lnTo>
                <a:lnTo>
                  <a:pt x="1905423" y="1063950"/>
                </a:lnTo>
                <a:lnTo>
                  <a:pt x="1919631" y="1036929"/>
                </a:lnTo>
                <a:lnTo>
                  <a:pt x="1921104" y="1034089"/>
                </a:lnTo>
                <a:lnTo>
                  <a:pt x="1929629" y="1014217"/>
                </a:lnTo>
                <a:lnTo>
                  <a:pt x="1936680" y="994345"/>
                </a:lnTo>
                <a:lnTo>
                  <a:pt x="1943837" y="975840"/>
                </a:lnTo>
                <a:lnTo>
                  <a:pt x="1939522" y="970267"/>
                </a:lnTo>
                <a:lnTo>
                  <a:pt x="1943837" y="971634"/>
                </a:lnTo>
                <a:lnTo>
                  <a:pt x="1952361" y="967323"/>
                </a:lnTo>
                <a:lnTo>
                  <a:pt x="1958045" y="956073"/>
                </a:lnTo>
                <a:lnTo>
                  <a:pt x="1960886" y="953129"/>
                </a:lnTo>
                <a:lnTo>
                  <a:pt x="1963727" y="951762"/>
                </a:lnTo>
                <a:lnTo>
                  <a:pt x="1969411" y="946084"/>
                </a:lnTo>
                <a:lnTo>
                  <a:pt x="1973726" y="943245"/>
                </a:lnTo>
                <a:lnTo>
                  <a:pt x="1977935" y="940406"/>
                </a:lnTo>
                <a:lnTo>
                  <a:pt x="1983618" y="938934"/>
                </a:lnTo>
                <a:lnTo>
                  <a:pt x="1989302" y="928946"/>
                </a:lnTo>
                <a:lnTo>
                  <a:pt x="2012034" y="896351"/>
                </a:lnTo>
                <a:lnTo>
                  <a:pt x="2026242" y="880685"/>
                </a:lnTo>
                <a:lnTo>
                  <a:pt x="2034872" y="867962"/>
                </a:lnTo>
                <a:lnTo>
                  <a:pt x="2037713" y="863651"/>
                </a:lnTo>
                <a:lnTo>
                  <a:pt x="2040555" y="860813"/>
                </a:lnTo>
                <a:lnTo>
                  <a:pt x="2046133" y="848090"/>
                </a:lnTo>
                <a:lnTo>
                  <a:pt x="2046133" y="845251"/>
                </a:lnTo>
                <a:lnTo>
                  <a:pt x="2053289" y="823907"/>
                </a:lnTo>
                <a:lnTo>
                  <a:pt x="2057604" y="811080"/>
                </a:lnTo>
                <a:lnTo>
                  <a:pt x="2061814" y="794046"/>
                </a:lnTo>
                <a:lnTo>
                  <a:pt x="2061814" y="789841"/>
                </a:lnTo>
                <a:lnTo>
                  <a:pt x="2063287" y="785530"/>
                </a:lnTo>
                <a:lnTo>
                  <a:pt x="2063287" y="779852"/>
                </a:lnTo>
                <a:lnTo>
                  <a:pt x="2061814" y="774174"/>
                </a:lnTo>
                <a:lnTo>
                  <a:pt x="2063287" y="749991"/>
                </a:lnTo>
                <a:lnTo>
                  <a:pt x="2061814" y="747152"/>
                </a:lnTo>
                <a:lnTo>
                  <a:pt x="2061814" y="742946"/>
                </a:lnTo>
                <a:lnTo>
                  <a:pt x="2061814" y="740107"/>
                </a:lnTo>
                <a:lnTo>
                  <a:pt x="2058972" y="734430"/>
                </a:lnTo>
                <a:lnTo>
                  <a:pt x="2058972" y="727280"/>
                </a:lnTo>
                <a:lnTo>
                  <a:pt x="2051921" y="696052"/>
                </a:lnTo>
                <a:lnTo>
                  <a:pt x="2037713" y="646319"/>
                </a:lnTo>
                <a:lnTo>
                  <a:pt x="2036240" y="642113"/>
                </a:lnTo>
                <a:lnTo>
                  <a:pt x="2029083" y="627814"/>
                </a:lnTo>
                <a:lnTo>
                  <a:pt x="2027715" y="623608"/>
                </a:lnTo>
                <a:lnTo>
                  <a:pt x="2023400" y="620769"/>
                </a:lnTo>
                <a:lnTo>
                  <a:pt x="2017717" y="617930"/>
                </a:lnTo>
                <a:lnTo>
                  <a:pt x="1999300" y="613619"/>
                </a:lnTo>
                <a:lnTo>
                  <a:pt x="1996458" y="613619"/>
                </a:lnTo>
                <a:lnTo>
                  <a:pt x="1987933" y="616458"/>
                </a:lnTo>
                <a:lnTo>
                  <a:pt x="1982250" y="616458"/>
                </a:lnTo>
                <a:lnTo>
                  <a:pt x="1963727" y="616458"/>
                </a:lnTo>
                <a:lnTo>
                  <a:pt x="1959413" y="616458"/>
                </a:lnTo>
                <a:lnTo>
                  <a:pt x="1935312" y="606575"/>
                </a:lnTo>
                <a:lnTo>
                  <a:pt x="1909738" y="586703"/>
                </a:lnTo>
                <a:lnTo>
                  <a:pt x="1884059" y="561048"/>
                </a:lnTo>
                <a:lnTo>
                  <a:pt x="1861326" y="534131"/>
                </a:lnTo>
                <a:lnTo>
                  <a:pt x="1832911" y="514258"/>
                </a:lnTo>
                <a:lnTo>
                  <a:pt x="1824386" y="508581"/>
                </a:lnTo>
                <a:lnTo>
                  <a:pt x="1790287" y="485764"/>
                </a:lnTo>
                <a:lnTo>
                  <a:pt x="1783131" y="481559"/>
                </a:lnTo>
                <a:lnTo>
                  <a:pt x="1773133" y="480087"/>
                </a:lnTo>
                <a:lnTo>
                  <a:pt x="1766081" y="480087"/>
                </a:lnTo>
                <a:lnTo>
                  <a:pt x="1756083" y="478720"/>
                </a:lnTo>
                <a:lnTo>
                  <a:pt x="1747559" y="481559"/>
                </a:lnTo>
                <a:lnTo>
                  <a:pt x="1733351" y="482926"/>
                </a:lnTo>
                <a:lnTo>
                  <a:pt x="1729141" y="484398"/>
                </a:lnTo>
                <a:lnTo>
                  <a:pt x="1724826" y="484398"/>
                </a:lnTo>
                <a:lnTo>
                  <a:pt x="1719143" y="484398"/>
                </a:lnTo>
                <a:lnTo>
                  <a:pt x="1716302" y="487237"/>
                </a:lnTo>
                <a:lnTo>
                  <a:pt x="1712092" y="487237"/>
                </a:lnTo>
                <a:lnTo>
                  <a:pt x="1709250" y="485764"/>
                </a:lnTo>
                <a:lnTo>
                  <a:pt x="1693569" y="482926"/>
                </a:lnTo>
                <a:lnTo>
                  <a:pt x="1690728" y="480087"/>
                </a:lnTo>
                <a:lnTo>
                  <a:pt x="1685044" y="477248"/>
                </a:lnTo>
                <a:lnTo>
                  <a:pt x="1679361" y="481559"/>
                </a:lnTo>
                <a:lnTo>
                  <a:pt x="1660838" y="477248"/>
                </a:lnTo>
                <a:lnTo>
                  <a:pt x="1657997" y="477248"/>
                </a:lnTo>
                <a:lnTo>
                  <a:pt x="1650945" y="475881"/>
                </a:lnTo>
                <a:lnTo>
                  <a:pt x="1642316" y="468731"/>
                </a:lnTo>
                <a:lnTo>
                  <a:pt x="1639474" y="465892"/>
                </a:lnTo>
                <a:lnTo>
                  <a:pt x="1633791" y="464526"/>
                </a:lnTo>
                <a:lnTo>
                  <a:pt x="1630949" y="461686"/>
                </a:lnTo>
                <a:lnTo>
                  <a:pt x="1628108" y="460215"/>
                </a:lnTo>
                <a:lnTo>
                  <a:pt x="1613900" y="454537"/>
                </a:lnTo>
                <a:lnTo>
                  <a:pt x="1608217" y="453170"/>
                </a:lnTo>
                <a:lnTo>
                  <a:pt x="1598324" y="454537"/>
                </a:lnTo>
                <a:lnTo>
                  <a:pt x="1599692" y="458848"/>
                </a:lnTo>
                <a:lnTo>
                  <a:pt x="1601166" y="464526"/>
                </a:lnTo>
                <a:lnTo>
                  <a:pt x="1581275" y="464526"/>
                </a:lnTo>
                <a:lnTo>
                  <a:pt x="1575486" y="464526"/>
                </a:lnTo>
                <a:lnTo>
                  <a:pt x="1561279" y="482926"/>
                </a:lnTo>
                <a:lnTo>
                  <a:pt x="1569803" y="463053"/>
                </a:lnTo>
                <a:lnTo>
                  <a:pt x="1568435" y="456009"/>
                </a:lnTo>
                <a:lnTo>
                  <a:pt x="1565594" y="456009"/>
                </a:lnTo>
                <a:lnTo>
                  <a:pt x="1552754" y="463053"/>
                </a:lnTo>
                <a:lnTo>
                  <a:pt x="1549912" y="477248"/>
                </a:lnTo>
                <a:lnTo>
                  <a:pt x="1549912" y="481559"/>
                </a:lnTo>
                <a:lnTo>
                  <a:pt x="1549912" y="484398"/>
                </a:lnTo>
                <a:lnTo>
                  <a:pt x="1548544" y="487237"/>
                </a:lnTo>
                <a:lnTo>
                  <a:pt x="1547071" y="491442"/>
                </a:lnTo>
                <a:lnTo>
                  <a:pt x="1542861" y="494386"/>
                </a:lnTo>
                <a:lnTo>
                  <a:pt x="1538546" y="497120"/>
                </a:lnTo>
                <a:lnTo>
                  <a:pt x="1535705" y="502903"/>
                </a:lnTo>
                <a:lnTo>
                  <a:pt x="1532863" y="507109"/>
                </a:lnTo>
                <a:lnTo>
                  <a:pt x="1530021" y="509947"/>
                </a:lnTo>
                <a:lnTo>
                  <a:pt x="1537178" y="482926"/>
                </a:lnTo>
                <a:lnTo>
                  <a:pt x="1537178" y="478720"/>
                </a:lnTo>
                <a:lnTo>
                  <a:pt x="1540020" y="471570"/>
                </a:lnTo>
                <a:lnTo>
                  <a:pt x="1544229" y="458848"/>
                </a:lnTo>
                <a:lnTo>
                  <a:pt x="1549912" y="456009"/>
                </a:lnTo>
                <a:lnTo>
                  <a:pt x="1551386" y="450331"/>
                </a:lnTo>
                <a:lnTo>
                  <a:pt x="1549912" y="443181"/>
                </a:lnTo>
                <a:lnTo>
                  <a:pt x="1542861" y="421942"/>
                </a:lnTo>
                <a:lnTo>
                  <a:pt x="1530021" y="419103"/>
                </a:lnTo>
                <a:lnTo>
                  <a:pt x="1532863" y="414792"/>
                </a:lnTo>
                <a:lnTo>
                  <a:pt x="1530021" y="414792"/>
                </a:lnTo>
                <a:lnTo>
                  <a:pt x="1527180" y="407643"/>
                </a:lnTo>
                <a:lnTo>
                  <a:pt x="1524338" y="407643"/>
                </a:lnTo>
                <a:lnTo>
                  <a:pt x="1521497" y="409115"/>
                </a:lnTo>
                <a:lnTo>
                  <a:pt x="1524338" y="401965"/>
                </a:lnTo>
                <a:lnTo>
                  <a:pt x="1512972" y="399126"/>
                </a:lnTo>
                <a:lnTo>
                  <a:pt x="1508657" y="401965"/>
                </a:lnTo>
                <a:lnTo>
                  <a:pt x="1504447" y="406276"/>
                </a:lnTo>
                <a:lnTo>
                  <a:pt x="1505816" y="410481"/>
                </a:lnTo>
                <a:lnTo>
                  <a:pt x="1502974" y="416159"/>
                </a:lnTo>
                <a:lnTo>
                  <a:pt x="1498764" y="413320"/>
                </a:lnTo>
                <a:lnTo>
                  <a:pt x="1500132" y="406276"/>
                </a:lnTo>
                <a:lnTo>
                  <a:pt x="1497291" y="403437"/>
                </a:lnTo>
                <a:lnTo>
                  <a:pt x="1500132" y="399126"/>
                </a:lnTo>
                <a:lnTo>
                  <a:pt x="1498764" y="392081"/>
                </a:lnTo>
                <a:lnTo>
                  <a:pt x="1495923" y="389243"/>
                </a:lnTo>
                <a:lnTo>
                  <a:pt x="1488766" y="387771"/>
                </a:lnTo>
                <a:lnTo>
                  <a:pt x="1484556" y="389243"/>
                </a:lnTo>
                <a:lnTo>
                  <a:pt x="1484556" y="393448"/>
                </a:lnTo>
                <a:lnTo>
                  <a:pt x="1480242" y="393448"/>
                </a:lnTo>
                <a:lnTo>
                  <a:pt x="1476032" y="387771"/>
                </a:lnTo>
                <a:lnTo>
                  <a:pt x="1470349" y="380726"/>
                </a:lnTo>
                <a:lnTo>
                  <a:pt x="1466034" y="375048"/>
                </a:lnTo>
                <a:lnTo>
                  <a:pt x="1464666" y="377782"/>
                </a:lnTo>
                <a:lnTo>
                  <a:pt x="1461824" y="380726"/>
                </a:lnTo>
                <a:lnTo>
                  <a:pt x="1458982" y="376415"/>
                </a:lnTo>
                <a:lnTo>
                  <a:pt x="1456141" y="380726"/>
                </a:lnTo>
                <a:lnTo>
                  <a:pt x="1451826" y="380726"/>
                </a:lnTo>
                <a:lnTo>
                  <a:pt x="1453299" y="376415"/>
                </a:lnTo>
                <a:lnTo>
                  <a:pt x="1443301" y="372104"/>
                </a:lnTo>
                <a:lnTo>
                  <a:pt x="1440460" y="375048"/>
                </a:lnTo>
                <a:lnTo>
                  <a:pt x="1434777" y="373576"/>
                </a:lnTo>
                <a:lnTo>
                  <a:pt x="1434777" y="369370"/>
                </a:lnTo>
                <a:lnTo>
                  <a:pt x="1430462" y="369370"/>
                </a:lnTo>
                <a:lnTo>
                  <a:pt x="1427620" y="367898"/>
                </a:lnTo>
                <a:lnTo>
                  <a:pt x="1416254" y="360854"/>
                </a:lnTo>
                <a:lnTo>
                  <a:pt x="1413412" y="355071"/>
                </a:lnTo>
                <a:lnTo>
                  <a:pt x="1407729" y="356543"/>
                </a:lnTo>
                <a:lnTo>
                  <a:pt x="1403520" y="359382"/>
                </a:lnTo>
                <a:lnTo>
                  <a:pt x="1403520" y="356543"/>
                </a:lnTo>
                <a:lnTo>
                  <a:pt x="1403520" y="352232"/>
                </a:lnTo>
                <a:lnTo>
                  <a:pt x="1400678" y="349393"/>
                </a:lnTo>
                <a:lnTo>
                  <a:pt x="1396363" y="348026"/>
                </a:lnTo>
                <a:lnTo>
                  <a:pt x="1389312" y="346554"/>
                </a:lnTo>
                <a:lnTo>
                  <a:pt x="1380682" y="349393"/>
                </a:lnTo>
                <a:lnTo>
                  <a:pt x="1379314" y="353704"/>
                </a:lnTo>
                <a:lnTo>
                  <a:pt x="1376472" y="355071"/>
                </a:lnTo>
                <a:lnTo>
                  <a:pt x="1373631" y="355071"/>
                </a:lnTo>
                <a:lnTo>
                  <a:pt x="1372157" y="350865"/>
                </a:lnTo>
                <a:lnTo>
                  <a:pt x="1365106" y="353704"/>
                </a:lnTo>
                <a:lnTo>
                  <a:pt x="1362264" y="355071"/>
                </a:lnTo>
                <a:lnTo>
                  <a:pt x="1360791" y="357910"/>
                </a:lnTo>
                <a:lnTo>
                  <a:pt x="1357949" y="353704"/>
                </a:lnTo>
                <a:lnTo>
                  <a:pt x="1350898" y="362220"/>
                </a:lnTo>
                <a:lnTo>
                  <a:pt x="1350898" y="366531"/>
                </a:lnTo>
                <a:lnTo>
                  <a:pt x="1349425" y="370737"/>
                </a:lnTo>
                <a:lnTo>
                  <a:pt x="1348056" y="373576"/>
                </a:lnTo>
                <a:lnTo>
                  <a:pt x="1343742" y="379254"/>
                </a:lnTo>
                <a:lnTo>
                  <a:pt x="1340900" y="383565"/>
                </a:lnTo>
                <a:lnTo>
                  <a:pt x="1340900" y="389243"/>
                </a:lnTo>
                <a:lnTo>
                  <a:pt x="1333849" y="390609"/>
                </a:lnTo>
                <a:lnTo>
                  <a:pt x="1332375" y="396287"/>
                </a:lnTo>
                <a:lnTo>
                  <a:pt x="1332375" y="399126"/>
                </a:lnTo>
                <a:lnTo>
                  <a:pt x="1342373" y="399126"/>
                </a:lnTo>
                <a:lnTo>
                  <a:pt x="1336690" y="410481"/>
                </a:lnTo>
                <a:lnTo>
                  <a:pt x="1332375" y="407643"/>
                </a:lnTo>
                <a:lnTo>
                  <a:pt x="1329534" y="403437"/>
                </a:lnTo>
                <a:lnTo>
                  <a:pt x="1326692" y="400598"/>
                </a:lnTo>
                <a:lnTo>
                  <a:pt x="1321009" y="400598"/>
                </a:lnTo>
                <a:lnTo>
                  <a:pt x="1312485" y="413320"/>
                </a:lnTo>
                <a:lnTo>
                  <a:pt x="1308170" y="420470"/>
                </a:lnTo>
                <a:lnTo>
                  <a:pt x="1306801" y="423309"/>
                </a:lnTo>
                <a:lnTo>
                  <a:pt x="1302486" y="423309"/>
                </a:lnTo>
                <a:lnTo>
                  <a:pt x="1298277" y="424676"/>
                </a:lnTo>
                <a:lnTo>
                  <a:pt x="1295435" y="427515"/>
                </a:lnTo>
                <a:lnTo>
                  <a:pt x="1293962" y="430354"/>
                </a:lnTo>
                <a:lnTo>
                  <a:pt x="1284069" y="453170"/>
                </a:lnTo>
                <a:lnTo>
                  <a:pt x="1284069" y="458848"/>
                </a:lnTo>
                <a:lnTo>
                  <a:pt x="1279754" y="470203"/>
                </a:lnTo>
                <a:lnTo>
                  <a:pt x="1274071" y="471570"/>
                </a:lnTo>
                <a:lnTo>
                  <a:pt x="1271229" y="471570"/>
                </a:lnTo>
                <a:lnTo>
                  <a:pt x="1275544" y="468731"/>
                </a:lnTo>
                <a:lnTo>
                  <a:pt x="1278386" y="463053"/>
                </a:lnTo>
                <a:lnTo>
                  <a:pt x="1286910" y="431826"/>
                </a:lnTo>
                <a:lnTo>
                  <a:pt x="1286910" y="426148"/>
                </a:lnTo>
                <a:lnTo>
                  <a:pt x="1282595" y="423309"/>
                </a:lnTo>
                <a:lnTo>
                  <a:pt x="1282595" y="417631"/>
                </a:lnTo>
                <a:lnTo>
                  <a:pt x="1278386" y="420470"/>
                </a:lnTo>
                <a:lnTo>
                  <a:pt x="1274071" y="421942"/>
                </a:lnTo>
                <a:lnTo>
                  <a:pt x="1272597" y="426148"/>
                </a:lnTo>
                <a:lnTo>
                  <a:pt x="1269861" y="426148"/>
                </a:lnTo>
                <a:lnTo>
                  <a:pt x="1267019" y="424676"/>
                </a:lnTo>
                <a:lnTo>
                  <a:pt x="1262704" y="426148"/>
                </a:lnTo>
                <a:lnTo>
                  <a:pt x="1259863" y="424676"/>
                </a:lnTo>
                <a:lnTo>
                  <a:pt x="1255548" y="422363"/>
                </a:lnTo>
                <a:lnTo>
                  <a:pt x="1248497" y="421942"/>
                </a:lnTo>
                <a:lnTo>
                  <a:pt x="1239972" y="426148"/>
                </a:lnTo>
                <a:lnTo>
                  <a:pt x="1237131" y="430354"/>
                </a:lnTo>
                <a:lnTo>
                  <a:pt x="1231447" y="436031"/>
                </a:lnTo>
                <a:lnTo>
                  <a:pt x="1229974" y="431826"/>
                </a:lnTo>
                <a:lnTo>
                  <a:pt x="1224291" y="426148"/>
                </a:lnTo>
                <a:lnTo>
                  <a:pt x="1217239" y="419103"/>
                </a:lnTo>
                <a:lnTo>
                  <a:pt x="1218608" y="416159"/>
                </a:lnTo>
                <a:lnTo>
                  <a:pt x="1218608" y="409115"/>
                </a:lnTo>
                <a:lnTo>
                  <a:pt x="1217239" y="407643"/>
                </a:lnTo>
                <a:lnTo>
                  <a:pt x="1214398" y="404909"/>
                </a:lnTo>
                <a:lnTo>
                  <a:pt x="1211556" y="396287"/>
                </a:lnTo>
                <a:lnTo>
                  <a:pt x="1208715" y="392081"/>
                </a:lnTo>
                <a:lnTo>
                  <a:pt x="1207242" y="382093"/>
                </a:lnTo>
                <a:lnTo>
                  <a:pt x="1203032" y="379254"/>
                </a:lnTo>
                <a:lnTo>
                  <a:pt x="1198717" y="373576"/>
                </a:lnTo>
                <a:lnTo>
                  <a:pt x="1197349" y="373576"/>
                </a:lnTo>
                <a:lnTo>
                  <a:pt x="1194402" y="375048"/>
                </a:lnTo>
                <a:lnTo>
                  <a:pt x="1190192" y="379254"/>
                </a:lnTo>
                <a:lnTo>
                  <a:pt x="1187351" y="383565"/>
                </a:lnTo>
                <a:lnTo>
                  <a:pt x="1175984" y="392081"/>
                </a:lnTo>
                <a:lnTo>
                  <a:pt x="1170301" y="394920"/>
                </a:lnTo>
                <a:lnTo>
                  <a:pt x="1164618" y="396287"/>
                </a:lnTo>
                <a:lnTo>
                  <a:pt x="1163145" y="396287"/>
                </a:lnTo>
                <a:lnTo>
                  <a:pt x="1158935" y="399126"/>
                </a:lnTo>
                <a:lnTo>
                  <a:pt x="1154620" y="404909"/>
                </a:lnTo>
                <a:lnTo>
                  <a:pt x="1150410" y="406276"/>
                </a:lnTo>
                <a:lnTo>
                  <a:pt x="1146095" y="407643"/>
                </a:lnTo>
                <a:lnTo>
                  <a:pt x="1140412" y="409115"/>
                </a:lnTo>
                <a:lnTo>
                  <a:pt x="1134729" y="413320"/>
                </a:lnTo>
                <a:lnTo>
                  <a:pt x="1136203" y="407643"/>
                </a:lnTo>
                <a:lnTo>
                  <a:pt x="1133361" y="403437"/>
                </a:lnTo>
                <a:lnTo>
                  <a:pt x="1110523" y="406276"/>
                </a:lnTo>
                <a:lnTo>
                  <a:pt x="1113365" y="403437"/>
                </a:lnTo>
                <a:lnTo>
                  <a:pt x="1117680" y="403437"/>
                </a:lnTo>
                <a:lnTo>
                  <a:pt x="1121889" y="400598"/>
                </a:lnTo>
                <a:lnTo>
                  <a:pt x="1124731" y="397759"/>
                </a:lnTo>
                <a:lnTo>
                  <a:pt x="1127573" y="396287"/>
                </a:lnTo>
                <a:lnTo>
                  <a:pt x="1131888" y="394920"/>
                </a:lnTo>
                <a:lnTo>
                  <a:pt x="1136203" y="392081"/>
                </a:lnTo>
                <a:lnTo>
                  <a:pt x="1139044" y="393448"/>
                </a:lnTo>
                <a:lnTo>
                  <a:pt x="1146095" y="396287"/>
                </a:lnTo>
                <a:lnTo>
                  <a:pt x="1151778" y="390609"/>
                </a:lnTo>
                <a:lnTo>
                  <a:pt x="1151778" y="380726"/>
                </a:lnTo>
                <a:lnTo>
                  <a:pt x="1163145" y="372104"/>
                </a:lnTo>
                <a:lnTo>
                  <a:pt x="1163145" y="369370"/>
                </a:lnTo>
                <a:lnTo>
                  <a:pt x="1161777" y="367898"/>
                </a:lnTo>
                <a:lnTo>
                  <a:pt x="1163145" y="363692"/>
                </a:lnTo>
                <a:lnTo>
                  <a:pt x="1163145" y="357910"/>
                </a:lnTo>
                <a:lnTo>
                  <a:pt x="1171669" y="345187"/>
                </a:lnTo>
                <a:lnTo>
                  <a:pt x="1177352" y="340876"/>
                </a:lnTo>
                <a:lnTo>
                  <a:pt x="1178826" y="338037"/>
                </a:lnTo>
                <a:lnTo>
                  <a:pt x="1181667" y="333832"/>
                </a:lnTo>
                <a:lnTo>
                  <a:pt x="1183036" y="325315"/>
                </a:lnTo>
                <a:lnTo>
                  <a:pt x="1185877" y="316798"/>
                </a:lnTo>
                <a:lnTo>
                  <a:pt x="1203032" y="302499"/>
                </a:lnTo>
                <a:lnTo>
                  <a:pt x="1242813" y="258549"/>
                </a:lnTo>
                <a:lnTo>
                  <a:pt x="1255548" y="247193"/>
                </a:lnTo>
                <a:lnTo>
                  <a:pt x="1258389" y="237204"/>
                </a:lnTo>
                <a:lnTo>
                  <a:pt x="1259863" y="228688"/>
                </a:lnTo>
                <a:lnTo>
                  <a:pt x="1259863" y="223010"/>
                </a:lnTo>
                <a:lnTo>
                  <a:pt x="1255548" y="213021"/>
                </a:lnTo>
                <a:lnTo>
                  <a:pt x="1249865" y="207344"/>
                </a:lnTo>
                <a:lnTo>
                  <a:pt x="1247023" y="207344"/>
                </a:lnTo>
                <a:lnTo>
                  <a:pt x="1244182" y="204505"/>
                </a:lnTo>
                <a:lnTo>
                  <a:pt x="1237131" y="203138"/>
                </a:lnTo>
                <a:lnTo>
                  <a:pt x="1232816" y="204505"/>
                </a:lnTo>
                <a:lnTo>
                  <a:pt x="1228606" y="203138"/>
                </a:lnTo>
                <a:lnTo>
                  <a:pt x="1218608" y="183266"/>
                </a:lnTo>
                <a:lnTo>
                  <a:pt x="1201558" y="126383"/>
                </a:lnTo>
                <a:lnTo>
                  <a:pt x="1200190" y="116499"/>
                </a:lnTo>
                <a:lnTo>
                  <a:pt x="1198717" y="112188"/>
                </a:lnTo>
                <a:lnTo>
                  <a:pt x="1198717" y="96522"/>
                </a:lnTo>
                <a:lnTo>
                  <a:pt x="1198717" y="90949"/>
                </a:lnTo>
                <a:lnTo>
                  <a:pt x="1198717" y="79489"/>
                </a:lnTo>
                <a:lnTo>
                  <a:pt x="1190192" y="63927"/>
                </a:lnTo>
                <a:lnTo>
                  <a:pt x="1185877" y="59617"/>
                </a:lnTo>
                <a:lnTo>
                  <a:pt x="1174511" y="49733"/>
                </a:lnTo>
                <a:lnTo>
                  <a:pt x="1174511" y="55411"/>
                </a:lnTo>
                <a:lnTo>
                  <a:pt x="1175984" y="62455"/>
                </a:lnTo>
                <a:lnTo>
                  <a:pt x="1168828" y="68133"/>
                </a:lnTo>
                <a:lnTo>
                  <a:pt x="1163145" y="72444"/>
                </a:lnTo>
                <a:lnTo>
                  <a:pt x="1137571" y="116499"/>
                </a:lnTo>
                <a:close/>
              </a:path>
            </a:pathLst>
          </a:custGeom>
          <a:solidFill>
            <a:schemeClr val="accent3"/>
          </a:solidFill>
          <a:ln w="3175" cap="flat">
            <a:solidFill>
              <a:schemeClr val="bg1"/>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57" name="Freihandform 61">
            <a:extLst>
              <a:ext uri="{FF2B5EF4-FFF2-40B4-BE49-F238E27FC236}">
                <a16:creationId xmlns:a16="http://schemas.microsoft.com/office/drawing/2014/main" id="{B711BCB5-0325-F9D5-0954-7CAC71892299}"/>
              </a:ext>
            </a:extLst>
          </p:cNvPr>
          <p:cNvSpPr/>
          <p:nvPr/>
        </p:nvSpPr>
        <p:spPr>
          <a:xfrm>
            <a:off x="5893308" y="4514697"/>
            <a:ext cx="220460" cy="242734"/>
          </a:xfrm>
          <a:custGeom>
            <a:avLst/>
            <a:gdLst>
              <a:gd name="connsiteX0" fmla="*/ 219010 w 446440"/>
              <a:gd name="connsiteY0" fmla="*/ 41217 h 491547"/>
              <a:gd name="connsiteX1" fmla="*/ 216169 w 446440"/>
              <a:gd name="connsiteY1" fmla="*/ 32700 h 491547"/>
              <a:gd name="connsiteX2" fmla="*/ 210486 w 446440"/>
              <a:gd name="connsiteY2" fmla="*/ 28389 h 491547"/>
              <a:gd name="connsiteX3" fmla="*/ 163548 w 446440"/>
              <a:gd name="connsiteY3" fmla="*/ 2839 h 491547"/>
              <a:gd name="connsiteX4" fmla="*/ 117977 w 446440"/>
              <a:gd name="connsiteY4" fmla="*/ 0 h 491547"/>
              <a:gd name="connsiteX5" fmla="*/ 100928 w 446440"/>
              <a:gd name="connsiteY5" fmla="*/ 5678 h 491547"/>
              <a:gd name="connsiteX6" fmla="*/ 86720 w 446440"/>
              <a:gd name="connsiteY6" fmla="*/ 9884 h 491547"/>
              <a:gd name="connsiteX7" fmla="*/ 61146 w 446440"/>
              <a:gd name="connsiteY7" fmla="*/ 15667 h 491547"/>
              <a:gd name="connsiteX8" fmla="*/ 31257 w 446440"/>
              <a:gd name="connsiteY8" fmla="*/ 19872 h 491547"/>
              <a:gd name="connsiteX9" fmla="*/ 28416 w 446440"/>
              <a:gd name="connsiteY9" fmla="*/ 21344 h 491547"/>
              <a:gd name="connsiteX10" fmla="*/ 22732 w 446440"/>
              <a:gd name="connsiteY10" fmla="*/ 46894 h 491547"/>
              <a:gd name="connsiteX11" fmla="*/ 11366 w 446440"/>
              <a:gd name="connsiteY11" fmla="*/ 71077 h 491547"/>
              <a:gd name="connsiteX12" fmla="*/ 8525 w 446440"/>
              <a:gd name="connsiteY12" fmla="*/ 75283 h 491547"/>
              <a:gd name="connsiteX13" fmla="*/ 8525 w 446440"/>
              <a:gd name="connsiteY13" fmla="*/ 79594 h 491547"/>
              <a:gd name="connsiteX14" fmla="*/ 9998 w 446440"/>
              <a:gd name="connsiteY14" fmla="*/ 86639 h 491547"/>
              <a:gd name="connsiteX15" fmla="*/ 11366 w 446440"/>
              <a:gd name="connsiteY15" fmla="*/ 105144 h 491547"/>
              <a:gd name="connsiteX16" fmla="*/ 1368 w 446440"/>
              <a:gd name="connsiteY16" fmla="*/ 169071 h 491547"/>
              <a:gd name="connsiteX17" fmla="*/ 0 w 446440"/>
              <a:gd name="connsiteY17" fmla="*/ 176116 h 491547"/>
              <a:gd name="connsiteX18" fmla="*/ 1368 w 446440"/>
              <a:gd name="connsiteY18" fmla="*/ 178955 h 491547"/>
              <a:gd name="connsiteX19" fmla="*/ 7051 w 446440"/>
              <a:gd name="connsiteY19" fmla="*/ 184738 h 491547"/>
              <a:gd name="connsiteX20" fmla="*/ 14208 w 446440"/>
              <a:gd name="connsiteY20" fmla="*/ 188943 h 491547"/>
              <a:gd name="connsiteX21" fmla="*/ 38414 w 446440"/>
              <a:gd name="connsiteY21" fmla="*/ 221643 h 491547"/>
              <a:gd name="connsiteX22" fmla="*/ 59673 w 446440"/>
              <a:gd name="connsiteY22" fmla="*/ 238677 h 491547"/>
              <a:gd name="connsiteX23" fmla="*/ 91035 w 446440"/>
              <a:gd name="connsiteY23" fmla="*/ 264227 h 491547"/>
              <a:gd name="connsiteX24" fmla="*/ 95245 w 446440"/>
              <a:gd name="connsiteY24" fmla="*/ 269904 h 491547"/>
              <a:gd name="connsiteX25" fmla="*/ 103769 w 446440"/>
              <a:gd name="connsiteY25" fmla="*/ 274215 h 491547"/>
              <a:gd name="connsiteX26" fmla="*/ 125134 w 446440"/>
              <a:gd name="connsiteY26" fmla="*/ 281260 h 491547"/>
              <a:gd name="connsiteX27" fmla="*/ 133658 w 446440"/>
              <a:gd name="connsiteY27" fmla="*/ 282732 h 491547"/>
              <a:gd name="connsiteX28" fmla="*/ 135027 w 446440"/>
              <a:gd name="connsiteY28" fmla="*/ 284099 h 491547"/>
              <a:gd name="connsiteX29" fmla="*/ 142183 w 446440"/>
              <a:gd name="connsiteY29" fmla="*/ 284099 h 491547"/>
              <a:gd name="connsiteX30" fmla="*/ 146498 w 446440"/>
              <a:gd name="connsiteY30" fmla="*/ 282732 h 491547"/>
              <a:gd name="connsiteX31" fmla="*/ 169230 w 446440"/>
              <a:gd name="connsiteY31" fmla="*/ 295454 h 491547"/>
              <a:gd name="connsiteX32" fmla="*/ 179123 w 446440"/>
              <a:gd name="connsiteY32" fmla="*/ 302604 h 491547"/>
              <a:gd name="connsiteX33" fmla="*/ 183438 w 446440"/>
              <a:gd name="connsiteY33" fmla="*/ 306810 h 491547"/>
              <a:gd name="connsiteX34" fmla="*/ 184807 w 446440"/>
              <a:gd name="connsiteY34" fmla="*/ 309649 h 491547"/>
              <a:gd name="connsiteX35" fmla="*/ 216169 w 446440"/>
              <a:gd name="connsiteY35" fmla="*/ 328154 h 491547"/>
              <a:gd name="connsiteX36" fmla="*/ 224694 w 446440"/>
              <a:gd name="connsiteY36" fmla="*/ 330993 h 491547"/>
              <a:gd name="connsiteX37" fmla="*/ 228903 w 446440"/>
              <a:gd name="connsiteY37" fmla="*/ 330993 h 491547"/>
              <a:gd name="connsiteX38" fmla="*/ 234587 w 446440"/>
              <a:gd name="connsiteY38" fmla="*/ 332465 h 491547"/>
              <a:gd name="connsiteX39" fmla="*/ 265949 w 446440"/>
              <a:gd name="connsiteY39" fmla="*/ 346659 h 491547"/>
              <a:gd name="connsiteX40" fmla="*/ 273000 w 446440"/>
              <a:gd name="connsiteY40" fmla="*/ 350865 h 491547"/>
              <a:gd name="connsiteX41" fmla="*/ 278683 w 446440"/>
              <a:gd name="connsiteY41" fmla="*/ 358015 h 491547"/>
              <a:gd name="connsiteX42" fmla="*/ 285840 w 446440"/>
              <a:gd name="connsiteY42" fmla="*/ 367898 h 491547"/>
              <a:gd name="connsiteX43" fmla="*/ 285840 w 446440"/>
              <a:gd name="connsiteY43" fmla="*/ 375048 h 491547"/>
              <a:gd name="connsiteX44" fmla="*/ 281525 w 446440"/>
              <a:gd name="connsiteY44" fmla="*/ 377887 h 491547"/>
              <a:gd name="connsiteX45" fmla="*/ 277315 w 446440"/>
              <a:gd name="connsiteY45" fmla="*/ 380726 h 491547"/>
              <a:gd name="connsiteX46" fmla="*/ 261634 w 446440"/>
              <a:gd name="connsiteY46" fmla="*/ 413426 h 491547"/>
              <a:gd name="connsiteX47" fmla="*/ 260161 w 446440"/>
              <a:gd name="connsiteY47" fmla="*/ 426148 h 491547"/>
              <a:gd name="connsiteX48" fmla="*/ 261634 w 446440"/>
              <a:gd name="connsiteY48" fmla="*/ 433298 h 491547"/>
              <a:gd name="connsiteX49" fmla="*/ 264476 w 446440"/>
              <a:gd name="connsiteY49" fmla="*/ 436137 h 491547"/>
              <a:gd name="connsiteX50" fmla="*/ 264476 w 446440"/>
              <a:gd name="connsiteY50" fmla="*/ 440342 h 491547"/>
              <a:gd name="connsiteX51" fmla="*/ 257319 w 446440"/>
              <a:gd name="connsiteY51" fmla="*/ 453170 h 491547"/>
              <a:gd name="connsiteX52" fmla="*/ 248794 w 446440"/>
              <a:gd name="connsiteY52" fmla="*/ 478720 h 491547"/>
              <a:gd name="connsiteX53" fmla="*/ 267317 w 446440"/>
              <a:gd name="connsiteY53" fmla="*/ 475881 h 491547"/>
              <a:gd name="connsiteX54" fmla="*/ 278683 w 446440"/>
              <a:gd name="connsiteY54" fmla="*/ 475881 h 491547"/>
              <a:gd name="connsiteX55" fmla="*/ 290049 w 446440"/>
              <a:gd name="connsiteY55" fmla="*/ 477353 h 491547"/>
              <a:gd name="connsiteX56" fmla="*/ 294364 w 446440"/>
              <a:gd name="connsiteY56" fmla="*/ 480192 h 491547"/>
              <a:gd name="connsiteX57" fmla="*/ 309940 w 446440"/>
              <a:gd name="connsiteY57" fmla="*/ 485870 h 491547"/>
              <a:gd name="connsiteX58" fmla="*/ 324148 w 446440"/>
              <a:gd name="connsiteY58" fmla="*/ 490076 h 491547"/>
              <a:gd name="connsiteX59" fmla="*/ 328463 w 446440"/>
              <a:gd name="connsiteY59" fmla="*/ 490076 h 491547"/>
              <a:gd name="connsiteX60" fmla="*/ 358352 w 446440"/>
              <a:gd name="connsiteY60" fmla="*/ 491547 h 491547"/>
              <a:gd name="connsiteX61" fmla="*/ 368245 w 446440"/>
              <a:gd name="connsiteY61" fmla="*/ 484398 h 491547"/>
              <a:gd name="connsiteX62" fmla="*/ 373928 w 446440"/>
              <a:gd name="connsiteY62" fmla="*/ 478720 h 491547"/>
              <a:gd name="connsiteX63" fmla="*/ 378243 w 446440"/>
              <a:gd name="connsiteY63" fmla="*/ 478720 h 491547"/>
              <a:gd name="connsiteX64" fmla="*/ 386768 w 446440"/>
              <a:gd name="connsiteY64" fmla="*/ 480192 h 491547"/>
              <a:gd name="connsiteX65" fmla="*/ 393819 w 446440"/>
              <a:gd name="connsiteY65" fmla="*/ 485870 h 491547"/>
              <a:gd name="connsiteX66" fmla="*/ 396766 w 446440"/>
              <a:gd name="connsiteY66" fmla="*/ 487236 h 491547"/>
              <a:gd name="connsiteX67" fmla="*/ 402343 w 446440"/>
              <a:gd name="connsiteY67" fmla="*/ 480192 h 491547"/>
              <a:gd name="connsiteX68" fmla="*/ 402343 w 446440"/>
              <a:gd name="connsiteY68" fmla="*/ 475881 h 491547"/>
              <a:gd name="connsiteX69" fmla="*/ 415183 w 446440"/>
              <a:gd name="connsiteY69" fmla="*/ 457376 h 491547"/>
              <a:gd name="connsiteX70" fmla="*/ 435074 w 446440"/>
              <a:gd name="connsiteY70" fmla="*/ 440342 h 491547"/>
              <a:gd name="connsiteX71" fmla="*/ 440757 w 446440"/>
              <a:gd name="connsiteY71" fmla="*/ 426148 h 491547"/>
              <a:gd name="connsiteX72" fmla="*/ 442231 w 446440"/>
              <a:gd name="connsiteY72" fmla="*/ 413426 h 491547"/>
              <a:gd name="connsiteX73" fmla="*/ 440757 w 446440"/>
              <a:gd name="connsiteY73" fmla="*/ 397759 h 491547"/>
              <a:gd name="connsiteX74" fmla="*/ 440757 w 446440"/>
              <a:gd name="connsiteY74" fmla="*/ 393448 h 491547"/>
              <a:gd name="connsiteX75" fmla="*/ 436547 w 446440"/>
              <a:gd name="connsiteY75" fmla="*/ 379254 h 491547"/>
              <a:gd name="connsiteX76" fmla="*/ 437916 w 446440"/>
              <a:gd name="connsiteY76" fmla="*/ 375048 h 491547"/>
              <a:gd name="connsiteX77" fmla="*/ 436547 w 446440"/>
              <a:gd name="connsiteY77" fmla="*/ 367898 h 491547"/>
              <a:gd name="connsiteX78" fmla="*/ 442231 w 446440"/>
              <a:gd name="connsiteY78" fmla="*/ 342348 h 491547"/>
              <a:gd name="connsiteX79" fmla="*/ 442231 w 446440"/>
              <a:gd name="connsiteY79" fmla="*/ 330993 h 491547"/>
              <a:gd name="connsiteX80" fmla="*/ 445072 w 446440"/>
              <a:gd name="connsiteY80" fmla="*/ 326787 h 491547"/>
              <a:gd name="connsiteX81" fmla="*/ 445072 w 446440"/>
              <a:gd name="connsiteY81" fmla="*/ 322476 h 491547"/>
              <a:gd name="connsiteX82" fmla="*/ 446440 w 446440"/>
              <a:gd name="connsiteY82" fmla="*/ 318165 h 491547"/>
              <a:gd name="connsiteX83" fmla="*/ 446440 w 446440"/>
              <a:gd name="connsiteY83" fmla="*/ 305443 h 491547"/>
              <a:gd name="connsiteX84" fmla="*/ 443599 w 446440"/>
              <a:gd name="connsiteY84" fmla="*/ 295454 h 491547"/>
              <a:gd name="connsiteX85" fmla="*/ 442231 w 446440"/>
              <a:gd name="connsiteY85" fmla="*/ 289776 h 491547"/>
              <a:gd name="connsiteX86" fmla="*/ 443599 w 446440"/>
              <a:gd name="connsiteY86" fmla="*/ 285571 h 491547"/>
              <a:gd name="connsiteX87" fmla="*/ 446440 w 446440"/>
              <a:gd name="connsiteY87" fmla="*/ 284099 h 491547"/>
              <a:gd name="connsiteX88" fmla="*/ 436547 w 446440"/>
              <a:gd name="connsiteY88" fmla="*/ 275582 h 491547"/>
              <a:gd name="connsiteX89" fmla="*/ 425181 w 446440"/>
              <a:gd name="connsiteY89" fmla="*/ 269904 h 491547"/>
              <a:gd name="connsiteX90" fmla="*/ 410973 w 446440"/>
              <a:gd name="connsiteY90" fmla="*/ 278421 h 491547"/>
              <a:gd name="connsiteX91" fmla="*/ 405291 w 446440"/>
              <a:gd name="connsiteY91" fmla="*/ 281260 h 491547"/>
              <a:gd name="connsiteX92" fmla="*/ 398134 w 446440"/>
              <a:gd name="connsiteY92" fmla="*/ 282732 h 491547"/>
              <a:gd name="connsiteX93" fmla="*/ 388136 w 446440"/>
              <a:gd name="connsiteY93" fmla="*/ 281260 h 491547"/>
              <a:gd name="connsiteX94" fmla="*/ 385294 w 446440"/>
              <a:gd name="connsiteY94" fmla="*/ 278421 h 491547"/>
              <a:gd name="connsiteX95" fmla="*/ 376770 w 446440"/>
              <a:gd name="connsiteY95" fmla="*/ 257077 h 491547"/>
              <a:gd name="connsiteX96" fmla="*/ 375401 w 446440"/>
              <a:gd name="connsiteY96" fmla="*/ 250032 h 491547"/>
              <a:gd name="connsiteX97" fmla="*/ 372560 w 446440"/>
              <a:gd name="connsiteY97" fmla="*/ 230160 h 491547"/>
              <a:gd name="connsiteX98" fmla="*/ 362562 w 446440"/>
              <a:gd name="connsiteY98" fmla="*/ 197460 h 491547"/>
              <a:gd name="connsiteX99" fmla="*/ 356879 w 446440"/>
              <a:gd name="connsiteY99" fmla="*/ 186105 h 491547"/>
              <a:gd name="connsiteX100" fmla="*/ 355511 w 446440"/>
              <a:gd name="connsiteY100" fmla="*/ 183266 h 491547"/>
              <a:gd name="connsiteX101" fmla="*/ 348354 w 446440"/>
              <a:gd name="connsiteY101" fmla="*/ 180427 h 491547"/>
              <a:gd name="connsiteX102" fmla="*/ 338461 w 446440"/>
              <a:gd name="connsiteY102" fmla="*/ 178955 h 491547"/>
              <a:gd name="connsiteX103" fmla="*/ 334146 w 446440"/>
              <a:gd name="connsiteY103" fmla="*/ 178955 h 491547"/>
              <a:gd name="connsiteX104" fmla="*/ 326990 w 446440"/>
              <a:gd name="connsiteY104" fmla="*/ 173277 h 491547"/>
              <a:gd name="connsiteX105" fmla="*/ 324148 w 446440"/>
              <a:gd name="connsiteY105" fmla="*/ 170438 h 491547"/>
              <a:gd name="connsiteX106" fmla="*/ 321307 w 446440"/>
              <a:gd name="connsiteY106" fmla="*/ 166232 h 491547"/>
              <a:gd name="connsiteX107" fmla="*/ 317097 w 446440"/>
              <a:gd name="connsiteY107" fmla="*/ 166232 h 491547"/>
              <a:gd name="connsiteX108" fmla="*/ 314255 w 446440"/>
              <a:gd name="connsiteY108" fmla="*/ 169071 h 491547"/>
              <a:gd name="connsiteX109" fmla="*/ 312782 w 446440"/>
              <a:gd name="connsiteY109" fmla="*/ 173277 h 491547"/>
              <a:gd name="connsiteX110" fmla="*/ 311414 w 446440"/>
              <a:gd name="connsiteY110" fmla="*/ 176116 h 491547"/>
              <a:gd name="connsiteX111" fmla="*/ 301416 w 446440"/>
              <a:gd name="connsiteY111" fmla="*/ 177588 h 491547"/>
              <a:gd name="connsiteX112" fmla="*/ 291523 w 446440"/>
              <a:gd name="connsiteY112" fmla="*/ 176116 h 491547"/>
              <a:gd name="connsiteX113" fmla="*/ 287208 w 446440"/>
              <a:gd name="connsiteY113" fmla="*/ 176116 h 491547"/>
              <a:gd name="connsiteX114" fmla="*/ 260161 w 446440"/>
              <a:gd name="connsiteY114" fmla="*/ 173277 h 491547"/>
              <a:gd name="connsiteX115" fmla="*/ 248794 w 446440"/>
              <a:gd name="connsiteY115" fmla="*/ 170438 h 491547"/>
              <a:gd name="connsiteX116" fmla="*/ 244584 w 446440"/>
              <a:gd name="connsiteY116" fmla="*/ 169071 h 491547"/>
              <a:gd name="connsiteX117" fmla="*/ 240269 w 446440"/>
              <a:gd name="connsiteY117" fmla="*/ 167599 h 491547"/>
              <a:gd name="connsiteX118" fmla="*/ 241743 w 446440"/>
              <a:gd name="connsiteY118" fmla="*/ 156244 h 491547"/>
              <a:gd name="connsiteX119" fmla="*/ 241743 w 446440"/>
              <a:gd name="connsiteY119" fmla="*/ 122177 h 491547"/>
              <a:gd name="connsiteX120" fmla="*/ 241743 w 446440"/>
              <a:gd name="connsiteY120" fmla="*/ 99466 h 491547"/>
              <a:gd name="connsiteX121" fmla="*/ 231745 w 446440"/>
              <a:gd name="connsiteY121" fmla="*/ 85272 h 491547"/>
              <a:gd name="connsiteX122" fmla="*/ 219010 w 446440"/>
              <a:gd name="connsiteY122" fmla="*/ 56883 h 491547"/>
              <a:gd name="connsiteX123" fmla="*/ 219010 w 446440"/>
              <a:gd name="connsiteY123" fmla="*/ 52572 h 491547"/>
              <a:gd name="connsiteX124" fmla="*/ 219010 w 446440"/>
              <a:gd name="connsiteY124" fmla="*/ 48261 h 491547"/>
              <a:gd name="connsiteX125" fmla="*/ 219010 w 446440"/>
              <a:gd name="connsiteY125" fmla="*/ 41217 h 49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446440" h="491547">
                <a:moveTo>
                  <a:pt x="219010" y="41217"/>
                </a:moveTo>
                <a:lnTo>
                  <a:pt x="216169" y="32700"/>
                </a:lnTo>
                <a:lnTo>
                  <a:pt x="210486" y="28389"/>
                </a:lnTo>
                <a:lnTo>
                  <a:pt x="163548" y="2839"/>
                </a:lnTo>
                <a:lnTo>
                  <a:pt x="117977" y="0"/>
                </a:lnTo>
                <a:lnTo>
                  <a:pt x="100928" y="5678"/>
                </a:lnTo>
                <a:lnTo>
                  <a:pt x="86720" y="9884"/>
                </a:lnTo>
                <a:lnTo>
                  <a:pt x="61146" y="15667"/>
                </a:lnTo>
                <a:lnTo>
                  <a:pt x="31257" y="19872"/>
                </a:lnTo>
                <a:lnTo>
                  <a:pt x="28416" y="21344"/>
                </a:lnTo>
                <a:lnTo>
                  <a:pt x="22732" y="46894"/>
                </a:lnTo>
                <a:lnTo>
                  <a:pt x="11366" y="71077"/>
                </a:lnTo>
                <a:lnTo>
                  <a:pt x="8525" y="75283"/>
                </a:lnTo>
                <a:lnTo>
                  <a:pt x="8525" y="79594"/>
                </a:lnTo>
                <a:lnTo>
                  <a:pt x="9998" y="86639"/>
                </a:lnTo>
                <a:lnTo>
                  <a:pt x="11366" y="105144"/>
                </a:lnTo>
                <a:lnTo>
                  <a:pt x="1368" y="169071"/>
                </a:lnTo>
                <a:lnTo>
                  <a:pt x="0" y="176116"/>
                </a:lnTo>
                <a:lnTo>
                  <a:pt x="1368" y="178955"/>
                </a:lnTo>
                <a:lnTo>
                  <a:pt x="7051" y="184738"/>
                </a:lnTo>
                <a:lnTo>
                  <a:pt x="14208" y="188943"/>
                </a:lnTo>
                <a:lnTo>
                  <a:pt x="38414" y="221643"/>
                </a:lnTo>
                <a:lnTo>
                  <a:pt x="59673" y="238677"/>
                </a:lnTo>
                <a:lnTo>
                  <a:pt x="91035" y="264227"/>
                </a:lnTo>
                <a:lnTo>
                  <a:pt x="95245" y="269904"/>
                </a:lnTo>
                <a:lnTo>
                  <a:pt x="103769" y="274215"/>
                </a:lnTo>
                <a:lnTo>
                  <a:pt x="125134" y="281260"/>
                </a:lnTo>
                <a:lnTo>
                  <a:pt x="133658" y="282732"/>
                </a:lnTo>
                <a:lnTo>
                  <a:pt x="135027" y="284099"/>
                </a:lnTo>
                <a:lnTo>
                  <a:pt x="142183" y="284099"/>
                </a:lnTo>
                <a:lnTo>
                  <a:pt x="146498" y="282732"/>
                </a:lnTo>
                <a:lnTo>
                  <a:pt x="169230" y="295454"/>
                </a:lnTo>
                <a:lnTo>
                  <a:pt x="179123" y="302604"/>
                </a:lnTo>
                <a:lnTo>
                  <a:pt x="183438" y="306810"/>
                </a:lnTo>
                <a:lnTo>
                  <a:pt x="184807" y="309649"/>
                </a:lnTo>
                <a:lnTo>
                  <a:pt x="216169" y="328154"/>
                </a:lnTo>
                <a:lnTo>
                  <a:pt x="224694" y="330993"/>
                </a:lnTo>
                <a:lnTo>
                  <a:pt x="228903" y="330993"/>
                </a:lnTo>
                <a:lnTo>
                  <a:pt x="234587" y="332465"/>
                </a:lnTo>
                <a:lnTo>
                  <a:pt x="265949" y="346659"/>
                </a:lnTo>
                <a:lnTo>
                  <a:pt x="273000" y="350865"/>
                </a:lnTo>
                <a:lnTo>
                  <a:pt x="278683" y="358015"/>
                </a:lnTo>
                <a:lnTo>
                  <a:pt x="285840" y="367898"/>
                </a:lnTo>
                <a:lnTo>
                  <a:pt x="285840" y="375048"/>
                </a:lnTo>
                <a:lnTo>
                  <a:pt x="281525" y="377887"/>
                </a:lnTo>
                <a:lnTo>
                  <a:pt x="277315" y="380726"/>
                </a:lnTo>
                <a:lnTo>
                  <a:pt x="261634" y="413426"/>
                </a:lnTo>
                <a:lnTo>
                  <a:pt x="260161" y="426148"/>
                </a:lnTo>
                <a:lnTo>
                  <a:pt x="261634" y="433298"/>
                </a:lnTo>
                <a:lnTo>
                  <a:pt x="264476" y="436137"/>
                </a:lnTo>
                <a:lnTo>
                  <a:pt x="264476" y="440342"/>
                </a:lnTo>
                <a:lnTo>
                  <a:pt x="257319" y="453170"/>
                </a:lnTo>
                <a:lnTo>
                  <a:pt x="248794" y="478720"/>
                </a:lnTo>
                <a:lnTo>
                  <a:pt x="267317" y="475881"/>
                </a:lnTo>
                <a:lnTo>
                  <a:pt x="278683" y="475881"/>
                </a:lnTo>
                <a:lnTo>
                  <a:pt x="290049" y="477353"/>
                </a:lnTo>
                <a:lnTo>
                  <a:pt x="294364" y="480192"/>
                </a:lnTo>
                <a:lnTo>
                  <a:pt x="309940" y="485870"/>
                </a:lnTo>
                <a:lnTo>
                  <a:pt x="324148" y="490076"/>
                </a:lnTo>
                <a:lnTo>
                  <a:pt x="328463" y="490076"/>
                </a:lnTo>
                <a:lnTo>
                  <a:pt x="358352" y="491547"/>
                </a:lnTo>
                <a:lnTo>
                  <a:pt x="368245" y="484398"/>
                </a:lnTo>
                <a:lnTo>
                  <a:pt x="373928" y="478720"/>
                </a:lnTo>
                <a:lnTo>
                  <a:pt x="378243" y="478720"/>
                </a:lnTo>
                <a:lnTo>
                  <a:pt x="386768" y="480192"/>
                </a:lnTo>
                <a:lnTo>
                  <a:pt x="393819" y="485870"/>
                </a:lnTo>
                <a:lnTo>
                  <a:pt x="396766" y="487236"/>
                </a:lnTo>
                <a:lnTo>
                  <a:pt x="402343" y="480192"/>
                </a:lnTo>
                <a:lnTo>
                  <a:pt x="402343" y="475881"/>
                </a:lnTo>
                <a:lnTo>
                  <a:pt x="415183" y="457376"/>
                </a:lnTo>
                <a:lnTo>
                  <a:pt x="435074" y="440342"/>
                </a:lnTo>
                <a:lnTo>
                  <a:pt x="440757" y="426148"/>
                </a:lnTo>
                <a:lnTo>
                  <a:pt x="442231" y="413426"/>
                </a:lnTo>
                <a:lnTo>
                  <a:pt x="440757" y="397759"/>
                </a:lnTo>
                <a:lnTo>
                  <a:pt x="440757" y="393448"/>
                </a:lnTo>
                <a:lnTo>
                  <a:pt x="436547" y="379254"/>
                </a:lnTo>
                <a:lnTo>
                  <a:pt x="437916" y="375048"/>
                </a:lnTo>
                <a:lnTo>
                  <a:pt x="436547" y="367898"/>
                </a:lnTo>
                <a:lnTo>
                  <a:pt x="442231" y="342348"/>
                </a:lnTo>
                <a:lnTo>
                  <a:pt x="442231" y="330993"/>
                </a:lnTo>
                <a:lnTo>
                  <a:pt x="445072" y="326787"/>
                </a:lnTo>
                <a:lnTo>
                  <a:pt x="445072" y="322476"/>
                </a:lnTo>
                <a:lnTo>
                  <a:pt x="446440" y="318165"/>
                </a:lnTo>
                <a:lnTo>
                  <a:pt x="446440" y="305443"/>
                </a:lnTo>
                <a:lnTo>
                  <a:pt x="443599" y="295454"/>
                </a:lnTo>
                <a:lnTo>
                  <a:pt x="442231" y="289776"/>
                </a:lnTo>
                <a:lnTo>
                  <a:pt x="443599" y="285571"/>
                </a:lnTo>
                <a:lnTo>
                  <a:pt x="446440" y="284099"/>
                </a:lnTo>
                <a:lnTo>
                  <a:pt x="436547" y="275582"/>
                </a:lnTo>
                <a:lnTo>
                  <a:pt x="425181" y="269904"/>
                </a:lnTo>
                <a:lnTo>
                  <a:pt x="410973" y="278421"/>
                </a:lnTo>
                <a:lnTo>
                  <a:pt x="405291" y="281260"/>
                </a:lnTo>
                <a:lnTo>
                  <a:pt x="398134" y="282732"/>
                </a:lnTo>
                <a:lnTo>
                  <a:pt x="388136" y="281260"/>
                </a:lnTo>
                <a:lnTo>
                  <a:pt x="385294" y="278421"/>
                </a:lnTo>
                <a:lnTo>
                  <a:pt x="376770" y="257077"/>
                </a:lnTo>
                <a:lnTo>
                  <a:pt x="375401" y="250032"/>
                </a:lnTo>
                <a:lnTo>
                  <a:pt x="372560" y="230160"/>
                </a:lnTo>
                <a:lnTo>
                  <a:pt x="362562" y="197460"/>
                </a:lnTo>
                <a:lnTo>
                  <a:pt x="356879" y="186105"/>
                </a:lnTo>
                <a:lnTo>
                  <a:pt x="355511" y="183266"/>
                </a:lnTo>
                <a:lnTo>
                  <a:pt x="348354" y="180427"/>
                </a:lnTo>
                <a:lnTo>
                  <a:pt x="338461" y="178955"/>
                </a:lnTo>
                <a:lnTo>
                  <a:pt x="334146" y="178955"/>
                </a:lnTo>
                <a:lnTo>
                  <a:pt x="326990" y="173277"/>
                </a:lnTo>
                <a:lnTo>
                  <a:pt x="324148" y="170438"/>
                </a:lnTo>
                <a:lnTo>
                  <a:pt x="321307" y="166232"/>
                </a:lnTo>
                <a:lnTo>
                  <a:pt x="317097" y="166232"/>
                </a:lnTo>
                <a:lnTo>
                  <a:pt x="314255" y="169071"/>
                </a:lnTo>
                <a:lnTo>
                  <a:pt x="312782" y="173277"/>
                </a:lnTo>
                <a:lnTo>
                  <a:pt x="311414" y="176116"/>
                </a:lnTo>
                <a:lnTo>
                  <a:pt x="301416" y="177588"/>
                </a:lnTo>
                <a:lnTo>
                  <a:pt x="291523" y="176116"/>
                </a:lnTo>
                <a:lnTo>
                  <a:pt x="287208" y="176116"/>
                </a:lnTo>
                <a:lnTo>
                  <a:pt x="260161" y="173277"/>
                </a:lnTo>
                <a:lnTo>
                  <a:pt x="248794" y="170438"/>
                </a:lnTo>
                <a:lnTo>
                  <a:pt x="244584" y="169071"/>
                </a:lnTo>
                <a:lnTo>
                  <a:pt x="240269" y="167599"/>
                </a:lnTo>
                <a:lnTo>
                  <a:pt x="241743" y="156244"/>
                </a:lnTo>
                <a:lnTo>
                  <a:pt x="241743" y="122177"/>
                </a:lnTo>
                <a:lnTo>
                  <a:pt x="241743" y="99466"/>
                </a:lnTo>
                <a:lnTo>
                  <a:pt x="231745" y="85272"/>
                </a:lnTo>
                <a:lnTo>
                  <a:pt x="219010" y="56883"/>
                </a:lnTo>
                <a:lnTo>
                  <a:pt x="219010" y="52572"/>
                </a:lnTo>
                <a:lnTo>
                  <a:pt x="219010" y="48261"/>
                </a:lnTo>
                <a:lnTo>
                  <a:pt x="219010" y="412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58" name="Freihandform 272">
            <a:extLst>
              <a:ext uri="{FF2B5EF4-FFF2-40B4-BE49-F238E27FC236}">
                <a16:creationId xmlns:a16="http://schemas.microsoft.com/office/drawing/2014/main" id="{D97A661C-1387-0CFF-0844-D86820A5F093}"/>
              </a:ext>
            </a:extLst>
          </p:cNvPr>
          <p:cNvSpPr/>
          <p:nvPr/>
        </p:nvSpPr>
        <p:spPr>
          <a:xfrm>
            <a:off x="5424222" y="3578237"/>
            <a:ext cx="317436" cy="492425"/>
          </a:xfrm>
          <a:custGeom>
            <a:avLst/>
            <a:gdLst>
              <a:gd name="connsiteX0" fmla="*/ 109558 w 642823"/>
              <a:gd name="connsiteY0" fmla="*/ 257077 h 997184"/>
              <a:gd name="connsiteX1" fmla="*/ 109558 w 642823"/>
              <a:gd name="connsiteY1" fmla="*/ 259916 h 997184"/>
              <a:gd name="connsiteX2" fmla="*/ 110926 w 642823"/>
              <a:gd name="connsiteY2" fmla="*/ 267065 h 997184"/>
              <a:gd name="connsiteX3" fmla="*/ 102401 w 642823"/>
              <a:gd name="connsiteY3" fmla="*/ 284099 h 997184"/>
              <a:gd name="connsiteX4" fmla="*/ 98192 w 642823"/>
              <a:gd name="connsiteY4" fmla="*/ 288305 h 997184"/>
              <a:gd name="connsiteX5" fmla="*/ 91035 w 642823"/>
              <a:gd name="connsiteY5" fmla="*/ 292615 h 997184"/>
              <a:gd name="connsiteX6" fmla="*/ 86825 w 642823"/>
              <a:gd name="connsiteY6" fmla="*/ 289777 h 997184"/>
              <a:gd name="connsiteX7" fmla="*/ 79669 w 642823"/>
              <a:gd name="connsiteY7" fmla="*/ 288305 h 997184"/>
              <a:gd name="connsiteX8" fmla="*/ 72618 w 642823"/>
              <a:gd name="connsiteY8" fmla="*/ 312487 h 997184"/>
              <a:gd name="connsiteX9" fmla="*/ 78301 w 642823"/>
              <a:gd name="connsiteY9" fmla="*/ 318165 h 997184"/>
              <a:gd name="connsiteX10" fmla="*/ 82511 w 642823"/>
              <a:gd name="connsiteY10" fmla="*/ 322476 h 997184"/>
              <a:gd name="connsiteX11" fmla="*/ 96718 w 642823"/>
              <a:gd name="connsiteY11" fmla="*/ 343715 h 997184"/>
              <a:gd name="connsiteX12" fmla="*/ 99560 w 642823"/>
              <a:gd name="connsiteY12" fmla="*/ 350865 h 997184"/>
              <a:gd name="connsiteX13" fmla="*/ 98192 w 642823"/>
              <a:gd name="connsiteY13" fmla="*/ 355071 h 997184"/>
              <a:gd name="connsiteX14" fmla="*/ 91035 w 642823"/>
              <a:gd name="connsiteY14" fmla="*/ 367898 h 997184"/>
              <a:gd name="connsiteX15" fmla="*/ 91035 w 642823"/>
              <a:gd name="connsiteY15" fmla="*/ 376415 h 997184"/>
              <a:gd name="connsiteX16" fmla="*/ 95350 w 642823"/>
              <a:gd name="connsiteY16" fmla="*/ 380726 h 997184"/>
              <a:gd name="connsiteX17" fmla="*/ 98192 w 642823"/>
              <a:gd name="connsiteY17" fmla="*/ 386404 h 997184"/>
              <a:gd name="connsiteX18" fmla="*/ 102401 w 642823"/>
              <a:gd name="connsiteY18" fmla="*/ 399126 h 997184"/>
              <a:gd name="connsiteX19" fmla="*/ 101033 w 642823"/>
              <a:gd name="connsiteY19" fmla="*/ 403437 h 997184"/>
              <a:gd name="connsiteX20" fmla="*/ 96718 w 642823"/>
              <a:gd name="connsiteY20" fmla="*/ 409115 h 997184"/>
              <a:gd name="connsiteX21" fmla="*/ 93877 w 642823"/>
              <a:gd name="connsiteY21" fmla="*/ 417631 h 997184"/>
              <a:gd name="connsiteX22" fmla="*/ 93877 w 642823"/>
              <a:gd name="connsiteY22" fmla="*/ 440342 h 997184"/>
              <a:gd name="connsiteX23" fmla="*/ 93877 w 642823"/>
              <a:gd name="connsiteY23" fmla="*/ 447492 h 997184"/>
              <a:gd name="connsiteX24" fmla="*/ 95350 w 642823"/>
              <a:gd name="connsiteY24" fmla="*/ 460215 h 997184"/>
              <a:gd name="connsiteX25" fmla="*/ 95350 w 642823"/>
              <a:gd name="connsiteY25" fmla="*/ 465892 h 997184"/>
              <a:gd name="connsiteX26" fmla="*/ 95350 w 642823"/>
              <a:gd name="connsiteY26" fmla="*/ 470203 h 997184"/>
              <a:gd name="connsiteX27" fmla="*/ 95350 w 642823"/>
              <a:gd name="connsiteY27" fmla="*/ 474409 h 997184"/>
              <a:gd name="connsiteX28" fmla="*/ 93877 w 642823"/>
              <a:gd name="connsiteY28" fmla="*/ 478720 h 997184"/>
              <a:gd name="connsiteX29" fmla="*/ 91035 w 642823"/>
              <a:gd name="connsiteY29" fmla="*/ 484398 h 997184"/>
              <a:gd name="connsiteX30" fmla="*/ 93877 w 642823"/>
              <a:gd name="connsiteY30" fmla="*/ 490075 h 997184"/>
              <a:gd name="connsiteX31" fmla="*/ 88194 w 642823"/>
              <a:gd name="connsiteY31" fmla="*/ 494281 h 997184"/>
              <a:gd name="connsiteX32" fmla="*/ 88194 w 642823"/>
              <a:gd name="connsiteY32" fmla="*/ 504270 h 997184"/>
              <a:gd name="connsiteX33" fmla="*/ 91035 w 642823"/>
              <a:gd name="connsiteY33" fmla="*/ 508581 h 997184"/>
              <a:gd name="connsiteX34" fmla="*/ 96718 w 642823"/>
              <a:gd name="connsiteY34" fmla="*/ 514153 h 997184"/>
              <a:gd name="connsiteX35" fmla="*/ 101033 w 642823"/>
              <a:gd name="connsiteY35" fmla="*/ 514153 h 997184"/>
              <a:gd name="connsiteX36" fmla="*/ 105243 w 642823"/>
              <a:gd name="connsiteY36" fmla="*/ 511315 h 997184"/>
              <a:gd name="connsiteX37" fmla="*/ 92509 w 642823"/>
              <a:gd name="connsiteY37" fmla="*/ 535498 h 997184"/>
              <a:gd name="connsiteX38" fmla="*/ 85352 w 642823"/>
              <a:gd name="connsiteY38" fmla="*/ 544014 h 997184"/>
              <a:gd name="connsiteX39" fmla="*/ 88194 w 642823"/>
              <a:gd name="connsiteY39" fmla="*/ 546853 h 997184"/>
              <a:gd name="connsiteX40" fmla="*/ 86825 w 642823"/>
              <a:gd name="connsiteY40" fmla="*/ 549692 h 997184"/>
              <a:gd name="connsiteX41" fmla="*/ 82511 w 642823"/>
              <a:gd name="connsiteY41" fmla="*/ 554003 h 997184"/>
              <a:gd name="connsiteX42" fmla="*/ 82511 w 642823"/>
              <a:gd name="connsiteY42" fmla="*/ 556842 h 997184"/>
              <a:gd name="connsiteX43" fmla="*/ 66935 w 642823"/>
              <a:gd name="connsiteY43" fmla="*/ 579553 h 997184"/>
              <a:gd name="connsiteX44" fmla="*/ 66935 w 642823"/>
              <a:gd name="connsiteY44" fmla="*/ 583759 h 997184"/>
              <a:gd name="connsiteX45" fmla="*/ 69776 w 642823"/>
              <a:gd name="connsiteY45" fmla="*/ 588070 h 997184"/>
              <a:gd name="connsiteX46" fmla="*/ 66935 w 642823"/>
              <a:gd name="connsiteY46" fmla="*/ 589542 h 997184"/>
              <a:gd name="connsiteX47" fmla="*/ 49780 w 642823"/>
              <a:gd name="connsiteY47" fmla="*/ 595219 h 997184"/>
              <a:gd name="connsiteX48" fmla="*/ 39887 w 642823"/>
              <a:gd name="connsiteY48" fmla="*/ 595219 h 997184"/>
              <a:gd name="connsiteX49" fmla="*/ 19996 w 642823"/>
              <a:gd name="connsiteY49" fmla="*/ 610781 h 997184"/>
              <a:gd name="connsiteX50" fmla="*/ 24206 w 642823"/>
              <a:gd name="connsiteY50" fmla="*/ 627814 h 997184"/>
              <a:gd name="connsiteX51" fmla="*/ 12840 w 642823"/>
              <a:gd name="connsiteY51" fmla="*/ 634964 h 997184"/>
              <a:gd name="connsiteX52" fmla="*/ 5788 w 642823"/>
              <a:gd name="connsiteY52" fmla="*/ 637803 h 997184"/>
              <a:gd name="connsiteX53" fmla="*/ 0 w 642823"/>
              <a:gd name="connsiteY53" fmla="*/ 646319 h 997184"/>
              <a:gd name="connsiteX54" fmla="*/ 11472 w 642823"/>
              <a:gd name="connsiteY54" fmla="*/ 657675 h 997184"/>
              <a:gd name="connsiteX55" fmla="*/ 21364 w 642823"/>
              <a:gd name="connsiteY55" fmla="*/ 667663 h 997184"/>
              <a:gd name="connsiteX56" fmla="*/ 24206 w 642823"/>
              <a:gd name="connsiteY56" fmla="*/ 671869 h 997184"/>
              <a:gd name="connsiteX57" fmla="*/ 37046 w 642823"/>
              <a:gd name="connsiteY57" fmla="*/ 680386 h 997184"/>
              <a:gd name="connsiteX58" fmla="*/ 49780 w 642823"/>
              <a:gd name="connsiteY58" fmla="*/ 688902 h 997184"/>
              <a:gd name="connsiteX59" fmla="*/ 58305 w 642823"/>
              <a:gd name="connsiteY59" fmla="*/ 690374 h 997184"/>
              <a:gd name="connsiteX60" fmla="*/ 64093 w 642823"/>
              <a:gd name="connsiteY60" fmla="*/ 696052 h 997184"/>
              <a:gd name="connsiteX61" fmla="*/ 72618 w 642823"/>
              <a:gd name="connsiteY61" fmla="*/ 694580 h 997184"/>
              <a:gd name="connsiteX62" fmla="*/ 85352 w 642823"/>
              <a:gd name="connsiteY62" fmla="*/ 720235 h 997184"/>
              <a:gd name="connsiteX63" fmla="*/ 88194 w 642823"/>
              <a:gd name="connsiteY63" fmla="*/ 721602 h 997184"/>
              <a:gd name="connsiteX64" fmla="*/ 102401 w 642823"/>
              <a:gd name="connsiteY64" fmla="*/ 727280 h 997184"/>
              <a:gd name="connsiteX65" fmla="*/ 112400 w 642823"/>
              <a:gd name="connsiteY65" fmla="*/ 728752 h 997184"/>
              <a:gd name="connsiteX66" fmla="*/ 127975 w 642823"/>
              <a:gd name="connsiteY66" fmla="*/ 730119 h 997184"/>
              <a:gd name="connsiteX67" fmla="*/ 132290 w 642823"/>
              <a:gd name="connsiteY67" fmla="*/ 730119 h 997184"/>
              <a:gd name="connsiteX68" fmla="*/ 137973 w 642823"/>
              <a:gd name="connsiteY68" fmla="*/ 728752 h 997184"/>
              <a:gd name="connsiteX69" fmla="*/ 137973 w 642823"/>
              <a:gd name="connsiteY69" fmla="*/ 720235 h 997184"/>
              <a:gd name="connsiteX70" fmla="*/ 140815 w 642823"/>
              <a:gd name="connsiteY70" fmla="*/ 718763 h 997184"/>
              <a:gd name="connsiteX71" fmla="*/ 146498 w 642823"/>
              <a:gd name="connsiteY71" fmla="*/ 718763 h 997184"/>
              <a:gd name="connsiteX72" fmla="*/ 152181 w 642823"/>
              <a:gd name="connsiteY72" fmla="*/ 720235 h 997184"/>
              <a:gd name="connsiteX73" fmla="*/ 157864 w 642823"/>
              <a:gd name="connsiteY73" fmla="*/ 723074 h 997184"/>
              <a:gd name="connsiteX74" fmla="*/ 176387 w 642823"/>
              <a:gd name="connsiteY74" fmla="*/ 740107 h 997184"/>
              <a:gd name="connsiteX75" fmla="*/ 197752 w 642823"/>
              <a:gd name="connsiteY75" fmla="*/ 749991 h 997184"/>
              <a:gd name="connsiteX76" fmla="*/ 201961 w 642823"/>
              <a:gd name="connsiteY76" fmla="*/ 745785 h 997184"/>
              <a:gd name="connsiteX77" fmla="*/ 206276 w 642823"/>
              <a:gd name="connsiteY77" fmla="*/ 747152 h 997184"/>
              <a:gd name="connsiteX78" fmla="*/ 220484 w 642823"/>
              <a:gd name="connsiteY78" fmla="*/ 757141 h 997184"/>
              <a:gd name="connsiteX79" fmla="*/ 241743 w 642823"/>
              <a:gd name="connsiteY79" fmla="*/ 775541 h 997184"/>
              <a:gd name="connsiteX80" fmla="*/ 244585 w 642823"/>
              <a:gd name="connsiteY80" fmla="*/ 779852 h 997184"/>
              <a:gd name="connsiteX81" fmla="*/ 244585 w 642823"/>
              <a:gd name="connsiteY81" fmla="*/ 786897 h 997184"/>
              <a:gd name="connsiteX82" fmla="*/ 251741 w 642823"/>
              <a:gd name="connsiteY82" fmla="*/ 802563 h 997184"/>
              <a:gd name="connsiteX83" fmla="*/ 258898 w 642823"/>
              <a:gd name="connsiteY83" fmla="*/ 805402 h 997184"/>
              <a:gd name="connsiteX84" fmla="*/ 281630 w 642823"/>
              <a:gd name="connsiteY84" fmla="*/ 816757 h 997184"/>
              <a:gd name="connsiteX85" fmla="*/ 284472 w 642823"/>
              <a:gd name="connsiteY85" fmla="*/ 819596 h 997184"/>
              <a:gd name="connsiteX86" fmla="*/ 287313 w 642823"/>
              <a:gd name="connsiteY86" fmla="*/ 822435 h 997184"/>
              <a:gd name="connsiteX87" fmla="*/ 308572 w 642823"/>
              <a:gd name="connsiteY87" fmla="*/ 850929 h 997184"/>
              <a:gd name="connsiteX88" fmla="*/ 310046 w 642823"/>
              <a:gd name="connsiteY88" fmla="*/ 856502 h 997184"/>
              <a:gd name="connsiteX89" fmla="*/ 312887 w 642823"/>
              <a:gd name="connsiteY89" fmla="*/ 867962 h 997184"/>
              <a:gd name="connsiteX90" fmla="*/ 311414 w 642823"/>
              <a:gd name="connsiteY90" fmla="*/ 870801 h 997184"/>
              <a:gd name="connsiteX91" fmla="*/ 310046 w 642823"/>
              <a:gd name="connsiteY91" fmla="*/ 875007 h 997184"/>
              <a:gd name="connsiteX92" fmla="*/ 311414 w 642823"/>
              <a:gd name="connsiteY92" fmla="*/ 882157 h 997184"/>
              <a:gd name="connsiteX93" fmla="*/ 322885 w 642823"/>
              <a:gd name="connsiteY93" fmla="*/ 889201 h 997184"/>
              <a:gd name="connsiteX94" fmla="*/ 335620 w 642823"/>
              <a:gd name="connsiteY94" fmla="*/ 887835 h 997184"/>
              <a:gd name="connsiteX95" fmla="*/ 338461 w 642823"/>
              <a:gd name="connsiteY95" fmla="*/ 883524 h 997184"/>
              <a:gd name="connsiteX96" fmla="*/ 351301 w 642823"/>
              <a:gd name="connsiteY96" fmla="*/ 890673 h 997184"/>
              <a:gd name="connsiteX97" fmla="*/ 364035 w 642823"/>
              <a:gd name="connsiteY97" fmla="*/ 887835 h 997184"/>
              <a:gd name="connsiteX98" fmla="*/ 375401 w 642823"/>
              <a:gd name="connsiteY98" fmla="*/ 882157 h 997184"/>
              <a:gd name="connsiteX99" fmla="*/ 378243 w 642823"/>
              <a:gd name="connsiteY99" fmla="*/ 877846 h 997184"/>
              <a:gd name="connsiteX100" fmla="*/ 401081 w 642823"/>
              <a:gd name="connsiteY100" fmla="*/ 879318 h 997184"/>
              <a:gd name="connsiteX101" fmla="*/ 425181 w 642823"/>
              <a:gd name="connsiteY101" fmla="*/ 875007 h 997184"/>
              <a:gd name="connsiteX102" fmla="*/ 430865 w 642823"/>
              <a:gd name="connsiteY102" fmla="*/ 876479 h 997184"/>
              <a:gd name="connsiteX103" fmla="*/ 459385 w 642823"/>
              <a:gd name="connsiteY103" fmla="*/ 892040 h 997184"/>
              <a:gd name="connsiteX104" fmla="*/ 472120 w 642823"/>
              <a:gd name="connsiteY104" fmla="*/ 900557 h 997184"/>
              <a:gd name="connsiteX105" fmla="*/ 476435 w 642823"/>
              <a:gd name="connsiteY105" fmla="*/ 906235 h 997184"/>
              <a:gd name="connsiteX106" fmla="*/ 472120 w 642823"/>
              <a:gd name="connsiteY106" fmla="*/ 911912 h 997184"/>
              <a:gd name="connsiteX107" fmla="*/ 469278 w 642823"/>
              <a:gd name="connsiteY107" fmla="*/ 920429 h 997184"/>
              <a:gd name="connsiteX108" fmla="*/ 457912 w 642823"/>
              <a:gd name="connsiteY108" fmla="*/ 940407 h 997184"/>
              <a:gd name="connsiteX109" fmla="*/ 452229 w 642823"/>
              <a:gd name="connsiteY109" fmla="*/ 950290 h 997184"/>
              <a:gd name="connsiteX110" fmla="*/ 449387 w 642823"/>
              <a:gd name="connsiteY110" fmla="*/ 954601 h 997184"/>
              <a:gd name="connsiteX111" fmla="*/ 445072 w 642823"/>
              <a:gd name="connsiteY111" fmla="*/ 963118 h 997184"/>
              <a:gd name="connsiteX112" fmla="*/ 442231 w 642823"/>
              <a:gd name="connsiteY112" fmla="*/ 970162 h 997184"/>
              <a:gd name="connsiteX113" fmla="*/ 447914 w 642823"/>
              <a:gd name="connsiteY113" fmla="*/ 973001 h 997184"/>
              <a:gd name="connsiteX114" fmla="*/ 462227 w 642823"/>
              <a:gd name="connsiteY114" fmla="*/ 970162 h 997184"/>
              <a:gd name="connsiteX115" fmla="*/ 467910 w 642823"/>
              <a:gd name="connsiteY115" fmla="*/ 975840 h 997184"/>
              <a:gd name="connsiteX116" fmla="*/ 470752 w 642823"/>
              <a:gd name="connsiteY116" fmla="*/ 978679 h 997184"/>
              <a:gd name="connsiteX117" fmla="*/ 483486 w 642823"/>
              <a:gd name="connsiteY117" fmla="*/ 997184 h 997184"/>
              <a:gd name="connsiteX118" fmla="*/ 483486 w 642823"/>
              <a:gd name="connsiteY118" fmla="*/ 995817 h 997184"/>
              <a:gd name="connsiteX119" fmla="*/ 483486 w 642823"/>
              <a:gd name="connsiteY119" fmla="*/ 997184 h 997184"/>
              <a:gd name="connsiteX120" fmla="*/ 486328 w 642823"/>
              <a:gd name="connsiteY120" fmla="*/ 977312 h 997184"/>
              <a:gd name="connsiteX121" fmla="*/ 487801 w 642823"/>
              <a:gd name="connsiteY121" fmla="*/ 968795 h 997184"/>
              <a:gd name="connsiteX122" fmla="*/ 489169 w 642823"/>
              <a:gd name="connsiteY122" fmla="*/ 961646 h 997184"/>
              <a:gd name="connsiteX123" fmla="*/ 489169 w 642823"/>
              <a:gd name="connsiteY123" fmla="*/ 953129 h 997184"/>
              <a:gd name="connsiteX124" fmla="*/ 493484 w 642823"/>
              <a:gd name="connsiteY124" fmla="*/ 924740 h 997184"/>
              <a:gd name="connsiteX125" fmla="*/ 502009 w 642823"/>
              <a:gd name="connsiteY125" fmla="*/ 863651 h 997184"/>
              <a:gd name="connsiteX126" fmla="*/ 503482 w 642823"/>
              <a:gd name="connsiteY126" fmla="*/ 856502 h 997184"/>
              <a:gd name="connsiteX127" fmla="*/ 506218 w 642823"/>
              <a:gd name="connsiteY127" fmla="*/ 838102 h 997184"/>
              <a:gd name="connsiteX128" fmla="*/ 506218 w 642823"/>
              <a:gd name="connsiteY128" fmla="*/ 835263 h 997184"/>
              <a:gd name="connsiteX129" fmla="*/ 507692 w 642823"/>
              <a:gd name="connsiteY129" fmla="*/ 828113 h 997184"/>
              <a:gd name="connsiteX130" fmla="*/ 506218 w 642823"/>
              <a:gd name="connsiteY130" fmla="*/ 808241 h 997184"/>
              <a:gd name="connsiteX131" fmla="*/ 496326 w 642823"/>
              <a:gd name="connsiteY131" fmla="*/ 774174 h 997184"/>
              <a:gd name="connsiteX132" fmla="*/ 493484 w 642823"/>
              <a:gd name="connsiteY132" fmla="*/ 771335 h 997184"/>
              <a:gd name="connsiteX133" fmla="*/ 484959 w 642823"/>
              <a:gd name="connsiteY133" fmla="*/ 765657 h 997184"/>
              <a:gd name="connsiteX134" fmla="*/ 480644 w 642823"/>
              <a:gd name="connsiteY134" fmla="*/ 761347 h 997184"/>
              <a:gd name="connsiteX135" fmla="*/ 476435 w 642823"/>
              <a:gd name="connsiteY135" fmla="*/ 757141 h 997184"/>
              <a:gd name="connsiteX136" fmla="*/ 473593 w 642823"/>
              <a:gd name="connsiteY136" fmla="*/ 752830 h 997184"/>
              <a:gd name="connsiteX137" fmla="*/ 473593 w 642823"/>
              <a:gd name="connsiteY137" fmla="*/ 748624 h 997184"/>
              <a:gd name="connsiteX138" fmla="*/ 474961 w 642823"/>
              <a:gd name="connsiteY138" fmla="*/ 713086 h 997184"/>
              <a:gd name="connsiteX139" fmla="*/ 474961 w 642823"/>
              <a:gd name="connsiteY139" fmla="*/ 708775 h 997184"/>
              <a:gd name="connsiteX140" fmla="*/ 504850 w 642823"/>
              <a:gd name="connsiteY140" fmla="*/ 700258 h 997184"/>
              <a:gd name="connsiteX141" fmla="*/ 519058 w 642823"/>
              <a:gd name="connsiteY141" fmla="*/ 707408 h 997184"/>
              <a:gd name="connsiteX142" fmla="*/ 520532 w 642823"/>
              <a:gd name="connsiteY142" fmla="*/ 704569 h 997184"/>
              <a:gd name="connsiteX143" fmla="*/ 520532 w 642823"/>
              <a:gd name="connsiteY143" fmla="*/ 698891 h 997184"/>
              <a:gd name="connsiteX144" fmla="*/ 521900 w 642823"/>
              <a:gd name="connsiteY144" fmla="*/ 693213 h 997184"/>
              <a:gd name="connsiteX145" fmla="*/ 517690 w 642823"/>
              <a:gd name="connsiteY145" fmla="*/ 684697 h 997184"/>
              <a:gd name="connsiteX146" fmla="*/ 516217 w 642823"/>
              <a:gd name="connsiteY146" fmla="*/ 681858 h 997184"/>
              <a:gd name="connsiteX147" fmla="*/ 511902 w 642823"/>
              <a:gd name="connsiteY147" fmla="*/ 679019 h 997184"/>
              <a:gd name="connsiteX148" fmla="*/ 487801 w 642823"/>
              <a:gd name="connsiteY148" fmla="*/ 680386 h 997184"/>
              <a:gd name="connsiteX149" fmla="*/ 484959 w 642823"/>
              <a:gd name="connsiteY149" fmla="*/ 680386 h 997184"/>
              <a:gd name="connsiteX150" fmla="*/ 486328 w 642823"/>
              <a:gd name="connsiteY150" fmla="*/ 640641 h 997184"/>
              <a:gd name="connsiteX151" fmla="*/ 510533 w 642823"/>
              <a:gd name="connsiteY151" fmla="*/ 640641 h 997184"/>
              <a:gd name="connsiteX152" fmla="*/ 574521 w 642823"/>
              <a:gd name="connsiteY152" fmla="*/ 640641 h 997184"/>
              <a:gd name="connsiteX153" fmla="*/ 571680 w 642823"/>
              <a:gd name="connsiteY153" fmla="*/ 637803 h 997184"/>
              <a:gd name="connsiteX154" fmla="*/ 570311 w 642823"/>
              <a:gd name="connsiteY154" fmla="*/ 633492 h 997184"/>
              <a:gd name="connsiteX155" fmla="*/ 571680 w 642823"/>
              <a:gd name="connsiteY155" fmla="*/ 627814 h 997184"/>
              <a:gd name="connsiteX156" fmla="*/ 574521 w 642823"/>
              <a:gd name="connsiteY156" fmla="*/ 626447 h 997184"/>
              <a:gd name="connsiteX157" fmla="*/ 577363 w 642823"/>
              <a:gd name="connsiteY157" fmla="*/ 627814 h 997184"/>
              <a:gd name="connsiteX158" fmla="*/ 578836 w 642823"/>
              <a:gd name="connsiteY158" fmla="*/ 632125 h 997184"/>
              <a:gd name="connsiteX159" fmla="*/ 580204 w 642823"/>
              <a:gd name="connsiteY159" fmla="*/ 634964 h 997184"/>
              <a:gd name="connsiteX160" fmla="*/ 583046 w 642823"/>
              <a:gd name="connsiteY160" fmla="*/ 637803 h 997184"/>
              <a:gd name="connsiteX161" fmla="*/ 585887 w 642823"/>
              <a:gd name="connsiteY161" fmla="*/ 639169 h 997184"/>
              <a:gd name="connsiteX162" fmla="*/ 591571 w 642823"/>
              <a:gd name="connsiteY162" fmla="*/ 637803 h 997184"/>
              <a:gd name="connsiteX163" fmla="*/ 595886 w 642823"/>
              <a:gd name="connsiteY163" fmla="*/ 634964 h 997184"/>
              <a:gd name="connsiteX164" fmla="*/ 598727 w 642823"/>
              <a:gd name="connsiteY164" fmla="*/ 629286 h 997184"/>
              <a:gd name="connsiteX165" fmla="*/ 601569 w 642823"/>
              <a:gd name="connsiteY165" fmla="*/ 626447 h 997184"/>
              <a:gd name="connsiteX166" fmla="*/ 601569 w 642823"/>
              <a:gd name="connsiteY166" fmla="*/ 624975 h 997184"/>
              <a:gd name="connsiteX167" fmla="*/ 605778 w 642823"/>
              <a:gd name="connsiteY167" fmla="*/ 620769 h 997184"/>
              <a:gd name="connsiteX168" fmla="*/ 610093 w 642823"/>
              <a:gd name="connsiteY168" fmla="*/ 617930 h 997184"/>
              <a:gd name="connsiteX169" fmla="*/ 614303 w 642823"/>
              <a:gd name="connsiteY169" fmla="*/ 615091 h 997184"/>
              <a:gd name="connsiteX170" fmla="*/ 618618 w 642823"/>
              <a:gd name="connsiteY170" fmla="*/ 617930 h 997184"/>
              <a:gd name="connsiteX171" fmla="*/ 627143 w 642823"/>
              <a:gd name="connsiteY171" fmla="*/ 634964 h 997184"/>
              <a:gd name="connsiteX172" fmla="*/ 629984 w 642823"/>
              <a:gd name="connsiteY172" fmla="*/ 639169 h 997184"/>
              <a:gd name="connsiteX173" fmla="*/ 631352 w 642823"/>
              <a:gd name="connsiteY173" fmla="*/ 646319 h 997184"/>
              <a:gd name="connsiteX174" fmla="*/ 632826 w 642823"/>
              <a:gd name="connsiteY174" fmla="*/ 653364 h 997184"/>
              <a:gd name="connsiteX175" fmla="*/ 631352 w 642823"/>
              <a:gd name="connsiteY175" fmla="*/ 660514 h 997184"/>
              <a:gd name="connsiteX176" fmla="*/ 631352 w 642823"/>
              <a:gd name="connsiteY176" fmla="*/ 667663 h 997184"/>
              <a:gd name="connsiteX177" fmla="*/ 632826 w 642823"/>
              <a:gd name="connsiteY177" fmla="*/ 673341 h 997184"/>
              <a:gd name="connsiteX178" fmla="*/ 642824 w 642823"/>
              <a:gd name="connsiteY178" fmla="*/ 670502 h 997184"/>
              <a:gd name="connsiteX179" fmla="*/ 641350 w 642823"/>
              <a:gd name="connsiteY179" fmla="*/ 663353 h 997184"/>
              <a:gd name="connsiteX180" fmla="*/ 635667 w 642823"/>
              <a:gd name="connsiteY180" fmla="*/ 642008 h 997184"/>
              <a:gd name="connsiteX181" fmla="*/ 634194 w 642823"/>
              <a:gd name="connsiteY181" fmla="*/ 633492 h 997184"/>
              <a:gd name="connsiteX182" fmla="*/ 629984 w 642823"/>
              <a:gd name="connsiteY182" fmla="*/ 623608 h 997184"/>
              <a:gd name="connsiteX183" fmla="*/ 629984 w 642823"/>
              <a:gd name="connsiteY183" fmla="*/ 619297 h 997184"/>
              <a:gd name="connsiteX184" fmla="*/ 624301 w 642823"/>
              <a:gd name="connsiteY184" fmla="*/ 599425 h 997184"/>
              <a:gd name="connsiteX185" fmla="*/ 604410 w 642823"/>
              <a:gd name="connsiteY185" fmla="*/ 576714 h 997184"/>
              <a:gd name="connsiteX186" fmla="*/ 597254 w 642823"/>
              <a:gd name="connsiteY186" fmla="*/ 573875 h 997184"/>
              <a:gd name="connsiteX187" fmla="*/ 593044 w 642823"/>
              <a:gd name="connsiteY187" fmla="*/ 573875 h 997184"/>
              <a:gd name="connsiteX188" fmla="*/ 593044 w 642823"/>
              <a:gd name="connsiteY188" fmla="*/ 576714 h 997184"/>
              <a:gd name="connsiteX189" fmla="*/ 593044 w 642823"/>
              <a:gd name="connsiteY189" fmla="*/ 573875 h 997184"/>
              <a:gd name="connsiteX190" fmla="*/ 593044 w 642823"/>
              <a:gd name="connsiteY190" fmla="*/ 572403 h 997184"/>
              <a:gd name="connsiteX191" fmla="*/ 614303 w 642823"/>
              <a:gd name="connsiteY191" fmla="*/ 549692 h 997184"/>
              <a:gd name="connsiteX192" fmla="*/ 617144 w 642823"/>
              <a:gd name="connsiteY192" fmla="*/ 548325 h 997184"/>
              <a:gd name="connsiteX193" fmla="*/ 619986 w 642823"/>
              <a:gd name="connsiteY193" fmla="*/ 545486 h 997184"/>
              <a:gd name="connsiteX194" fmla="*/ 622828 w 642823"/>
              <a:gd name="connsiteY194" fmla="*/ 539809 h 997184"/>
              <a:gd name="connsiteX195" fmla="*/ 615776 w 642823"/>
              <a:gd name="connsiteY195" fmla="*/ 525614 h 997184"/>
              <a:gd name="connsiteX196" fmla="*/ 610093 w 642823"/>
              <a:gd name="connsiteY196" fmla="*/ 519936 h 997184"/>
              <a:gd name="connsiteX197" fmla="*/ 607252 w 642823"/>
              <a:gd name="connsiteY197" fmla="*/ 519936 h 997184"/>
              <a:gd name="connsiteX198" fmla="*/ 604410 w 642823"/>
              <a:gd name="connsiteY198" fmla="*/ 517097 h 997184"/>
              <a:gd name="connsiteX199" fmla="*/ 602937 w 642823"/>
              <a:gd name="connsiteY199" fmla="*/ 507109 h 997184"/>
              <a:gd name="connsiteX200" fmla="*/ 601569 w 642823"/>
              <a:gd name="connsiteY200" fmla="*/ 501431 h 997184"/>
              <a:gd name="connsiteX201" fmla="*/ 600095 w 642823"/>
              <a:gd name="connsiteY201" fmla="*/ 498592 h 997184"/>
              <a:gd name="connsiteX202" fmla="*/ 597254 w 642823"/>
              <a:gd name="connsiteY202" fmla="*/ 494281 h 997184"/>
              <a:gd name="connsiteX203" fmla="*/ 597254 w 642823"/>
              <a:gd name="connsiteY203" fmla="*/ 491442 h 997184"/>
              <a:gd name="connsiteX204" fmla="*/ 594412 w 642823"/>
              <a:gd name="connsiteY204" fmla="*/ 471570 h 997184"/>
              <a:gd name="connsiteX205" fmla="*/ 597254 w 642823"/>
              <a:gd name="connsiteY205" fmla="*/ 460215 h 997184"/>
              <a:gd name="connsiteX206" fmla="*/ 597254 w 642823"/>
              <a:gd name="connsiteY206" fmla="*/ 456009 h 997184"/>
              <a:gd name="connsiteX207" fmla="*/ 597254 w 642823"/>
              <a:gd name="connsiteY207" fmla="*/ 448859 h 997184"/>
              <a:gd name="connsiteX208" fmla="*/ 597254 w 642823"/>
              <a:gd name="connsiteY208" fmla="*/ 426148 h 997184"/>
              <a:gd name="connsiteX209" fmla="*/ 598727 w 642823"/>
              <a:gd name="connsiteY209" fmla="*/ 423309 h 997184"/>
              <a:gd name="connsiteX210" fmla="*/ 608620 w 642823"/>
              <a:gd name="connsiteY210" fmla="*/ 406276 h 997184"/>
              <a:gd name="connsiteX211" fmla="*/ 614303 w 642823"/>
              <a:gd name="connsiteY211" fmla="*/ 392081 h 997184"/>
              <a:gd name="connsiteX212" fmla="*/ 619986 w 642823"/>
              <a:gd name="connsiteY212" fmla="*/ 373576 h 997184"/>
              <a:gd name="connsiteX213" fmla="*/ 614303 w 642823"/>
              <a:gd name="connsiteY213" fmla="*/ 369265 h 997184"/>
              <a:gd name="connsiteX214" fmla="*/ 610093 w 642823"/>
              <a:gd name="connsiteY214" fmla="*/ 367898 h 997184"/>
              <a:gd name="connsiteX215" fmla="*/ 600095 w 642823"/>
              <a:gd name="connsiteY215" fmla="*/ 366426 h 997184"/>
              <a:gd name="connsiteX216" fmla="*/ 595886 w 642823"/>
              <a:gd name="connsiteY216" fmla="*/ 370737 h 997184"/>
              <a:gd name="connsiteX217" fmla="*/ 591571 w 642823"/>
              <a:gd name="connsiteY217" fmla="*/ 372104 h 997184"/>
              <a:gd name="connsiteX218" fmla="*/ 560313 w 642823"/>
              <a:gd name="connsiteY218" fmla="*/ 375048 h 997184"/>
              <a:gd name="connsiteX219" fmla="*/ 524741 w 642823"/>
              <a:gd name="connsiteY219" fmla="*/ 380726 h 997184"/>
              <a:gd name="connsiteX220" fmla="*/ 514848 w 642823"/>
              <a:gd name="connsiteY220" fmla="*/ 377782 h 997184"/>
              <a:gd name="connsiteX221" fmla="*/ 480644 w 642823"/>
              <a:gd name="connsiteY221" fmla="*/ 326682 h 997184"/>
              <a:gd name="connsiteX222" fmla="*/ 470752 w 642823"/>
              <a:gd name="connsiteY222" fmla="*/ 329521 h 997184"/>
              <a:gd name="connsiteX223" fmla="*/ 460753 w 642823"/>
              <a:gd name="connsiteY223" fmla="*/ 325315 h 997184"/>
              <a:gd name="connsiteX224" fmla="*/ 457912 w 642823"/>
              <a:gd name="connsiteY224" fmla="*/ 322476 h 997184"/>
              <a:gd name="connsiteX225" fmla="*/ 449387 w 642823"/>
              <a:gd name="connsiteY225" fmla="*/ 319637 h 997184"/>
              <a:gd name="connsiteX226" fmla="*/ 443704 w 642823"/>
              <a:gd name="connsiteY226" fmla="*/ 319637 h 997184"/>
              <a:gd name="connsiteX227" fmla="*/ 440863 w 642823"/>
              <a:gd name="connsiteY227" fmla="*/ 321004 h 997184"/>
              <a:gd name="connsiteX228" fmla="*/ 418130 w 642823"/>
              <a:gd name="connsiteY228" fmla="*/ 323843 h 997184"/>
              <a:gd name="connsiteX229" fmla="*/ 389715 w 642823"/>
              <a:gd name="connsiteY229" fmla="*/ 326682 h 997184"/>
              <a:gd name="connsiteX230" fmla="*/ 381085 w 642823"/>
              <a:gd name="connsiteY230" fmla="*/ 323843 h 997184"/>
              <a:gd name="connsiteX231" fmla="*/ 378243 w 642823"/>
              <a:gd name="connsiteY231" fmla="*/ 322476 h 997184"/>
              <a:gd name="connsiteX232" fmla="*/ 374033 w 642823"/>
              <a:gd name="connsiteY232" fmla="*/ 309649 h 997184"/>
              <a:gd name="connsiteX233" fmla="*/ 368350 w 642823"/>
              <a:gd name="connsiteY233" fmla="*/ 302604 h 997184"/>
              <a:gd name="connsiteX234" fmla="*/ 365509 w 642823"/>
              <a:gd name="connsiteY234" fmla="*/ 302604 h 997184"/>
              <a:gd name="connsiteX235" fmla="*/ 361194 w 642823"/>
              <a:gd name="connsiteY235" fmla="*/ 301132 h 997184"/>
              <a:gd name="connsiteX236" fmla="*/ 358352 w 642823"/>
              <a:gd name="connsiteY236" fmla="*/ 295454 h 997184"/>
              <a:gd name="connsiteX237" fmla="*/ 358352 w 642823"/>
              <a:gd name="connsiteY237" fmla="*/ 285466 h 997184"/>
              <a:gd name="connsiteX238" fmla="*/ 359826 w 642823"/>
              <a:gd name="connsiteY238" fmla="*/ 269904 h 997184"/>
              <a:gd name="connsiteX239" fmla="*/ 364035 w 642823"/>
              <a:gd name="connsiteY239" fmla="*/ 262754 h 997184"/>
              <a:gd name="connsiteX240" fmla="*/ 362667 w 642823"/>
              <a:gd name="connsiteY240" fmla="*/ 241515 h 997184"/>
              <a:gd name="connsiteX241" fmla="*/ 351301 w 642823"/>
              <a:gd name="connsiteY241" fmla="*/ 227216 h 997184"/>
              <a:gd name="connsiteX242" fmla="*/ 348459 w 642823"/>
              <a:gd name="connsiteY242" fmla="*/ 211655 h 997184"/>
              <a:gd name="connsiteX243" fmla="*/ 346986 w 642823"/>
              <a:gd name="connsiteY243" fmla="*/ 201666 h 997184"/>
              <a:gd name="connsiteX244" fmla="*/ 335620 w 642823"/>
              <a:gd name="connsiteY244" fmla="*/ 187471 h 997184"/>
              <a:gd name="connsiteX245" fmla="*/ 318570 w 642823"/>
              <a:gd name="connsiteY245" fmla="*/ 195988 h 997184"/>
              <a:gd name="connsiteX246" fmla="*/ 315729 w 642823"/>
              <a:gd name="connsiteY246" fmla="*/ 194621 h 997184"/>
              <a:gd name="connsiteX247" fmla="*/ 338461 w 642823"/>
              <a:gd name="connsiteY247" fmla="*/ 151933 h 997184"/>
              <a:gd name="connsiteX248" fmla="*/ 339935 w 642823"/>
              <a:gd name="connsiteY248" fmla="*/ 146255 h 997184"/>
              <a:gd name="connsiteX249" fmla="*/ 345618 w 642823"/>
              <a:gd name="connsiteY249" fmla="*/ 119338 h 997184"/>
              <a:gd name="connsiteX250" fmla="*/ 369718 w 642823"/>
              <a:gd name="connsiteY250" fmla="*/ 78122 h 997184"/>
              <a:gd name="connsiteX251" fmla="*/ 376875 w 642823"/>
              <a:gd name="connsiteY251" fmla="*/ 76650 h 997184"/>
              <a:gd name="connsiteX252" fmla="*/ 399607 w 642823"/>
              <a:gd name="connsiteY252" fmla="*/ 46894 h 997184"/>
              <a:gd name="connsiteX253" fmla="*/ 410974 w 642823"/>
              <a:gd name="connsiteY253" fmla="*/ 44055 h 997184"/>
              <a:gd name="connsiteX254" fmla="*/ 429496 w 642823"/>
              <a:gd name="connsiteY254" fmla="*/ 38378 h 997184"/>
              <a:gd name="connsiteX255" fmla="*/ 433706 w 642823"/>
              <a:gd name="connsiteY255" fmla="*/ 35434 h 997184"/>
              <a:gd name="connsiteX256" fmla="*/ 445072 w 642823"/>
              <a:gd name="connsiteY256" fmla="*/ 25550 h 997184"/>
              <a:gd name="connsiteX257" fmla="*/ 446546 w 642823"/>
              <a:gd name="connsiteY257" fmla="*/ 22711 h 997184"/>
              <a:gd name="connsiteX258" fmla="*/ 442231 w 642823"/>
              <a:gd name="connsiteY258" fmla="*/ 8517 h 997184"/>
              <a:gd name="connsiteX259" fmla="*/ 439389 w 642823"/>
              <a:gd name="connsiteY259" fmla="*/ 7045 h 997184"/>
              <a:gd name="connsiteX260" fmla="*/ 425181 w 642823"/>
              <a:gd name="connsiteY260" fmla="*/ 0 h 997184"/>
              <a:gd name="connsiteX261" fmla="*/ 419498 w 642823"/>
              <a:gd name="connsiteY261" fmla="*/ 0 h 997184"/>
              <a:gd name="connsiteX262" fmla="*/ 406764 w 642823"/>
              <a:gd name="connsiteY262" fmla="*/ 14194 h 997184"/>
              <a:gd name="connsiteX263" fmla="*/ 385400 w 642823"/>
              <a:gd name="connsiteY263" fmla="*/ 34067 h 997184"/>
              <a:gd name="connsiteX264" fmla="*/ 376875 w 642823"/>
              <a:gd name="connsiteY264" fmla="*/ 38378 h 997184"/>
              <a:gd name="connsiteX265" fmla="*/ 372560 w 642823"/>
              <a:gd name="connsiteY265" fmla="*/ 39745 h 997184"/>
              <a:gd name="connsiteX266" fmla="*/ 358352 w 642823"/>
              <a:gd name="connsiteY266" fmla="*/ 45422 h 997184"/>
              <a:gd name="connsiteX267" fmla="*/ 352669 w 642823"/>
              <a:gd name="connsiteY267" fmla="*/ 49733 h 997184"/>
              <a:gd name="connsiteX268" fmla="*/ 349828 w 642823"/>
              <a:gd name="connsiteY268" fmla="*/ 52572 h 997184"/>
              <a:gd name="connsiteX269" fmla="*/ 342776 w 642823"/>
              <a:gd name="connsiteY269" fmla="*/ 56778 h 997184"/>
              <a:gd name="connsiteX270" fmla="*/ 337093 w 642823"/>
              <a:gd name="connsiteY270" fmla="*/ 61089 h 997184"/>
              <a:gd name="connsiteX271" fmla="*/ 334252 w 642823"/>
              <a:gd name="connsiteY271" fmla="*/ 65294 h 997184"/>
              <a:gd name="connsiteX272" fmla="*/ 328568 w 642823"/>
              <a:gd name="connsiteY272" fmla="*/ 68133 h 997184"/>
              <a:gd name="connsiteX273" fmla="*/ 324253 w 642823"/>
              <a:gd name="connsiteY273" fmla="*/ 69605 h 997184"/>
              <a:gd name="connsiteX274" fmla="*/ 307204 w 642823"/>
              <a:gd name="connsiteY274" fmla="*/ 70972 h 997184"/>
              <a:gd name="connsiteX275" fmla="*/ 301521 w 642823"/>
              <a:gd name="connsiteY275" fmla="*/ 70972 h 997184"/>
              <a:gd name="connsiteX276" fmla="*/ 298679 w 642823"/>
              <a:gd name="connsiteY276" fmla="*/ 69605 h 997184"/>
              <a:gd name="connsiteX277" fmla="*/ 290155 w 642823"/>
              <a:gd name="connsiteY277" fmla="*/ 65294 h 997184"/>
              <a:gd name="connsiteX278" fmla="*/ 282998 w 642823"/>
              <a:gd name="connsiteY278" fmla="*/ 66766 h 997184"/>
              <a:gd name="connsiteX279" fmla="*/ 278789 w 642823"/>
              <a:gd name="connsiteY279" fmla="*/ 73811 h 997184"/>
              <a:gd name="connsiteX280" fmla="*/ 278789 w 642823"/>
              <a:gd name="connsiteY280" fmla="*/ 80961 h 997184"/>
              <a:gd name="connsiteX281" fmla="*/ 268791 w 642823"/>
              <a:gd name="connsiteY281" fmla="*/ 100833 h 997184"/>
              <a:gd name="connsiteX282" fmla="*/ 261739 w 642823"/>
              <a:gd name="connsiteY282" fmla="*/ 97994 h 997184"/>
              <a:gd name="connsiteX283" fmla="*/ 258898 w 642823"/>
              <a:gd name="connsiteY283" fmla="*/ 93683 h 997184"/>
              <a:gd name="connsiteX284" fmla="*/ 247426 w 642823"/>
              <a:gd name="connsiteY284" fmla="*/ 80961 h 997184"/>
              <a:gd name="connsiteX285" fmla="*/ 246058 w 642823"/>
              <a:gd name="connsiteY285" fmla="*/ 79489 h 997184"/>
              <a:gd name="connsiteX286" fmla="*/ 241743 w 642823"/>
              <a:gd name="connsiteY286" fmla="*/ 82328 h 997184"/>
              <a:gd name="connsiteX287" fmla="*/ 214801 w 642823"/>
              <a:gd name="connsiteY287" fmla="*/ 105144 h 997184"/>
              <a:gd name="connsiteX288" fmla="*/ 209118 w 642823"/>
              <a:gd name="connsiteY288" fmla="*/ 113661 h 997184"/>
              <a:gd name="connsiteX289" fmla="*/ 210486 w 642823"/>
              <a:gd name="connsiteY289" fmla="*/ 116499 h 997184"/>
              <a:gd name="connsiteX290" fmla="*/ 200593 w 642823"/>
              <a:gd name="connsiteY290" fmla="*/ 174749 h 997184"/>
              <a:gd name="connsiteX291" fmla="*/ 197752 w 642823"/>
              <a:gd name="connsiteY291" fmla="*/ 178955 h 997184"/>
              <a:gd name="connsiteX292" fmla="*/ 196278 w 642823"/>
              <a:gd name="connsiteY292" fmla="*/ 181794 h 997184"/>
              <a:gd name="connsiteX293" fmla="*/ 189122 w 642823"/>
              <a:gd name="connsiteY293" fmla="*/ 183161 h 997184"/>
              <a:gd name="connsiteX294" fmla="*/ 189122 w 642823"/>
              <a:gd name="connsiteY294" fmla="*/ 178955 h 997184"/>
              <a:gd name="connsiteX295" fmla="*/ 182070 w 642823"/>
              <a:gd name="connsiteY295" fmla="*/ 180427 h 997184"/>
              <a:gd name="connsiteX296" fmla="*/ 173546 w 642823"/>
              <a:gd name="connsiteY296" fmla="*/ 186105 h 997184"/>
              <a:gd name="connsiteX297" fmla="*/ 169231 w 642823"/>
              <a:gd name="connsiteY297" fmla="*/ 191782 h 997184"/>
              <a:gd name="connsiteX298" fmla="*/ 163548 w 642823"/>
              <a:gd name="connsiteY298" fmla="*/ 203138 h 997184"/>
              <a:gd name="connsiteX299" fmla="*/ 163548 w 642823"/>
              <a:gd name="connsiteY299" fmla="*/ 205977 h 997184"/>
              <a:gd name="connsiteX300" fmla="*/ 160706 w 642823"/>
              <a:gd name="connsiteY300" fmla="*/ 210183 h 997184"/>
              <a:gd name="connsiteX301" fmla="*/ 147972 w 642823"/>
              <a:gd name="connsiteY301" fmla="*/ 218699 h 997184"/>
              <a:gd name="connsiteX302" fmla="*/ 136605 w 642823"/>
              <a:gd name="connsiteY302" fmla="*/ 225849 h 997184"/>
              <a:gd name="connsiteX303" fmla="*/ 127975 w 642823"/>
              <a:gd name="connsiteY303" fmla="*/ 234366 h 997184"/>
              <a:gd name="connsiteX304" fmla="*/ 132290 w 642823"/>
              <a:gd name="connsiteY304" fmla="*/ 237205 h 997184"/>
              <a:gd name="connsiteX305" fmla="*/ 135132 w 642823"/>
              <a:gd name="connsiteY305" fmla="*/ 241515 h 997184"/>
              <a:gd name="connsiteX306" fmla="*/ 135132 w 642823"/>
              <a:gd name="connsiteY306" fmla="*/ 262754 h 997184"/>
              <a:gd name="connsiteX307" fmla="*/ 135132 w 642823"/>
              <a:gd name="connsiteY307" fmla="*/ 267065 h 997184"/>
              <a:gd name="connsiteX308" fmla="*/ 133764 w 642823"/>
              <a:gd name="connsiteY308" fmla="*/ 269904 h 997184"/>
              <a:gd name="connsiteX309" fmla="*/ 130922 w 642823"/>
              <a:gd name="connsiteY309" fmla="*/ 271271 h 997184"/>
              <a:gd name="connsiteX310" fmla="*/ 127975 w 642823"/>
              <a:gd name="connsiteY310" fmla="*/ 271271 h 997184"/>
              <a:gd name="connsiteX311" fmla="*/ 125134 w 642823"/>
              <a:gd name="connsiteY311" fmla="*/ 268432 h 997184"/>
              <a:gd name="connsiteX312" fmla="*/ 125134 w 642823"/>
              <a:gd name="connsiteY312" fmla="*/ 264227 h 997184"/>
              <a:gd name="connsiteX313" fmla="*/ 129449 w 642823"/>
              <a:gd name="connsiteY313" fmla="*/ 259916 h 997184"/>
              <a:gd name="connsiteX314" fmla="*/ 125765 w 642823"/>
              <a:gd name="connsiteY314" fmla="*/ 257497 h 997184"/>
              <a:gd name="connsiteX315" fmla="*/ 125134 w 642823"/>
              <a:gd name="connsiteY315" fmla="*/ 257077 h 997184"/>
              <a:gd name="connsiteX316" fmla="*/ 108085 w 642823"/>
              <a:gd name="connsiteY316" fmla="*/ 235733 h 997184"/>
              <a:gd name="connsiteX317" fmla="*/ 103875 w 642823"/>
              <a:gd name="connsiteY317" fmla="*/ 225849 h 997184"/>
              <a:gd name="connsiteX318" fmla="*/ 102401 w 642823"/>
              <a:gd name="connsiteY318" fmla="*/ 241515 h 997184"/>
              <a:gd name="connsiteX319" fmla="*/ 109558 w 642823"/>
              <a:gd name="connsiteY319" fmla="*/ 257077 h 9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Lst>
            <a:rect l="l" t="t" r="r" b="b"/>
            <a:pathLst>
              <a:path w="642823" h="997184">
                <a:moveTo>
                  <a:pt x="109558" y="257077"/>
                </a:moveTo>
                <a:lnTo>
                  <a:pt x="109558" y="259916"/>
                </a:lnTo>
                <a:lnTo>
                  <a:pt x="110926" y="267065"/>
                </a:lnTo>
                <a:lnTo>
                  <a:pt x="102401" y="284099"/>
                </a:lnTo>
                <a:lnTo>
                  <a:pt x="98192" y="288305"/>
                </a:lnTo>
                <a:lnTo>
                  <a:pt x="91035" y="292615"/>
                </a:lnTo>
                <a:lnTo>
                  <a:pt x="86825" y="289777"/>
                </a:lnTo>
                <a:lnTo>
                  <a:pt x="79669" y="288305"/>
                </a:lnTo>
                <a:lnTo>
                  <a:pt x="72618" y="312487"/>
                </a:lnTo>
                <a:lnTo>
                  <a:pt x="78301" y="318165"/>
                </a:lnTo>
                <a:lnTo>
                  <a:pt x="82511" y="322476"/>
                </a:lnTo>
                <a:lnTo>
                  <a:pt x="96718" y="343715"/>
                </a:lnTo>
                <a:lnTo>
                  <a:pt x="99560" y="350865"/>
                </a:lnTo>
                <a:lnTo>
                  <a:pt x="98192" y="355071"/>
                </a:lnTo>
                <a:lnTo>
                  <a:pt x="91035" y="367898"/>
                </a:lnTo>
                <a:lnTo>
                  <a:pt x="91035" y="376415"/>
                </a:lnTo>
                <a:lnTo>
                  <a:pt x="95350" y="380726"/>
                </a:lnTo>
                <a:lnTo>
                  <a:pt x="98192" y="386404"/>
                </a:lnTo>
                <a:lnTo>
                  <a:pt x="102401" y="399126"/>
                </a:lnTo>
                <a:lnTo>
                  <a:pt x="101033" y="403437"/>
                </a:lnTo>
                <a:lnTo>
                  <a:pt x="96718" y="409115"/>
                </a:lnTo>
                <a:lnTo>
                  <a:pt x="93877" y="417631"/>
                </a:lnTo>
                <a:lnTo>
                  <a:pt x="93877" y="440342"/>
                </a:lnTo>
                <a:lnTo>
                  <a:pt x="93877" y="447492"/>
                </a:lnTo>
                <a:lnTo>
                  <a:pt x="95350" y="460215"/>
                </a:lnTo>
                <a:lnTo>
                  <a:pt x="95350" y="465892"/>
                </a:lnTo>
                <a:lnTo>
                  <a:pt x="95350" y="470203"/>
                </a:lnTo>
                <a:lnTo>
                  <a:pt x="95350" y="474409"/>
                </a:lnTo>
                <a:lnTo>
                  <a:pt x="93877" y="478720"/>
                </a:lnTo>
                <a:lnTo>
                  <a:pt x="91035" y="484398"/>
                </a:lnTo>
                <a:lnTo>
                  <a:pt x="93877" y="490075"/>
                </a:lnTo>
                <a:lnTo>
                  <a:pt x="88194" y="494281"/>
                </a:lnTo>
                <a:lnTo>
                  <a:pt x="88194" y="504270"/>
                </a:lnTo>
                <a:lnTo>
                  <a:pt x="91035" y="508581"/>
                </a:lnTo>
                <a:lnTo>
                  <a:pt x="96718" y="514153"/>
                </a:lnTo>
                <a:lnTo>
                  <a:pt x="101033" y="514153"/>
                </a:lnTo>
                <a:lnTo>
                  <a:pt x="105243" y="511315"/>
                </a:lnTo>
                <a:lnTo>
                  <a:pt x="92509" y="535498"/>
                </a:lnTo>
                <a:lnTo>
                  <a:pt x="85352" y="544014"/>
                </a:lnTo>
                <a:lnTo>
                  <a:pt x="88194" y="546853"/>
                </a:lnTo>
                <a:lnTo>
                  <a:pt x="86825" y="549692"/>
                </a:lnTo>
                <a:lnTo>
                  <a:pt x="82511" y="554003"/>
                </a:lnTo>
                <a:lnTo>
                  <a:pt x="82511" y="556842"/>
                </a:lnTo>
                <a:lnTo>
                  <a:pt x="66935" y="579553"/>
                </a:lnTo>
                <a:lnTo>
                  <a:pt x="66935" y="583759"/>
                </a:lnTo>
                <a:lnTo>
                  <a:pt x="69776" y="588070"/>
                </a:lnTo>
                <a:lnTo>
                  <a:pt x="66935" y="589542"/>
                </a:lnTo>
                <a:lnTo>
                  <a:pt x="49780" y="595219"/>
                </a:lnTo>
                <a:lnTo>
                  <a:pt x="39887" y="595219"/>
                </a:lnTo>
                <a:lnTo>
                  <a:pt x="19996" y="610781"/>
                </a:lnTo>
                <a:lnTo>
                  <a:pt x="24206" y="627814"/>
                </a:lnTo>
                <a:lnTo>
                  <a:pt x="12840" y="634964"/>
                </a:lnTo>
                <a:lnTo>
                  <a:pt x="5788" y="637803"/>
                </a:lnTo>
                <a:lnTo>
                  <a:pt x="0" y="646319"/>
                </a:lnTo>
                <a:lnTo>
                  <a:pt x="11472" y="657675"/>
                </a:lnTo>
                <a:lnTo>
                  <a:pt x="21364" y="667663"/>
                </a:lnTo>
                <a:lnTo>
                  <a:pt x="24206" y="671869"/>
                </a:lnTo>
                <a:lnTo>
                  <a:pt x="37046" y="680386"/>
                </a:lnTo>
                <a:lnTo>
                  <a:pt x="49780" y="688902"/>
                </a:lnTo>
                <a:lnTo>
                  <a:pt x="58305" y="690374"/>
                </a:lnTo>
                <a:lnTo>
                  <a:pt x="64093" y="696052"/>
                </a:lnTo>
                <a:lnTo>
                  <a:pt x="72618" y="694580"/>
                </a:lnTo>
                <a:lnTo>
                  <a:pt x="85352" y="720235"/>
                </a:lnTo>
                <a:lnTo>
                  <a:pt x="88194" y="721602"/>
                </a:lnTo>
                <a:lnTo>
                  <a:pt x="102401" y="727280"/>
                </a:lnTo>
                <a:lnTo>
                  <a:pt x="112400" y="728752"/>
                </a:lnTo>
                <a:lnTo>
                  <a:pt x="127975" y="730119"/>
                </a:lnTo>
                <a:lnTo>
                  <a:pt x="132290" y="730119"/>
                </a:lnTo>
                <a:lnTo>
                  <a:pt x="137973" y="728752"/>
                </a:lnTo>
                <a:lnTo>
                  <a:pt x="137973" y="720235"/>
                </a:lnTo>
                <a:lnTo>
                  <a:pt x="140815" y="718763"/>
                </a:lnTo>
                <a:lnTo>
                  <a:pt x="146498" y="718763"/>
                </a:lnTo>
                <a:lnTo>
                  <a:pt x="152181" y="720235"/>
                </a:lnTo>
                <a:lnTo>
                  <a:pt x="157864" y="723074"/>
                </a:lnTo>
                <a:lnTo>
                  <a:pt x="176387" y="740107"/>
                </a:lnTo>
                <a:lnTo>
                  <a:pt x="197752" y="749991"/>
                </a:lnTo>
                <a:lnTo>
                  <a:pt x="201961" y="745785"/>
                </a:lnTo>
                <a:lnTo>
                  <a:pt x="206276" y="747152"/>
                </a:lnTo>
                <a:lnTo>
                  <a:pt x="220484" y="757141"/>
                </a:lnTo>
                <a:lnTo>
                  <a:pt x="241743" y="775541"/>
                </a:lnTo>
                <a:lnTo>
                  <a:pt x="244585" y="779852"/>
                </a:lnTo>
                <a:lnTo>
                  <a:pt x="244585" y="786897"/>
                </a:lnTo>
                <a:lnTo>
                  <a:pt x="251741" y="802563"/>
                </a:lnTo>
                <a:lnTo>
                  <a:pt x="258898" y="805402"/>
                </a:lnTo>
                <a:lnTo>
                  <a:pt x="281630" y="816757"/>
                </a:lnTo>
                <a:lnTo>
                  <a:pt x="284472" y="819596"/>
                </a:lnTo>
                <a:lnTo>
                  <a:pt x="287313" y="822435"/>
                </a:lnTo>
                <a:lnTo>
                  <a:pt x="308572" y="850929"/>
                </a:lnTo>
                <a:lnTo>
                  <a:pt x="310046" y="856502"/>
                </a:lnTo>
                <a:lnTo>
                  <a:pt x="312887" y="867962"/>
                </a:lnTo>
                <a:lnTo>
                  <a:pt x="311414" y="870801"/>
                </a:lnTo>
                <a:lnTo>
                  <a:pt x="310046" y="875007"/>
                </a:lnTo>
                <a:lnTo>
                  <a:pt x="311414" y="882157"/>
                </a:lnTo>
                <a:lnTo>
                  <a:pt x="322885" y="889201"/>
                </a:lnTo>
                <a:lnTo>
                  <a:pt x="335620" y="887835"/>
                </a:lnTo>
                <a:lnTo>
                  <a:pt x="338461" y="883524"/>
                </a:lnTo>
                <a:lnTo>
                  <a:pt x="351301" y="890673"/>
                </a:lnTo>
                <a:lnTo>
                  <a:pt x="364035" y="887835"/>
                </a:lnTo>
                <a:lnTo>
                  <a:pt x="375401" y="882157"/>
                </a:lnTo>
                <a:lnTo>
                  <a:pt x="378243" y="877846"/>
                </a:lnTo>
                <a:lnTo>
                  <a:pt x="401081" y="879318"/>
                </a:lnTo>
                <a:lnTo>
                  <a:pt x="425181" y="875007"/>
                </a:lnTo>
                <a:lnTo>
                  <a:pt x="430865" y="876479"/>
                </a:lnTo>
                <a:lnTo>
                  <a:pt x="459385" y="892040"/>
                </a:lnTo>
                <a:lnTo>
                  <a:pt x="472120" y="900557"/>
                </a:lnTo>
                <a:lnTo>
                  <a:pt x="476435" y="906235"/>
                </a:lnTo>
                <a:lnTo>
                  <a:pt x="472120" y="911912"/>
                </a:lnTo>
                <a:lnTo>
                  <a:pt x="469278" y="920429"/>
                </a:lnTo>
                <a:lnTo>
                  <a:pt x="457912" y="940407"/>
                </a:lnTo>
                <a:lnTo>
                  <a:pt x="452229" y="950290"/>
                </a:lnTo>
                <a:lnTo>
                  <a:pt x="449387" y="954601"/>
                </a:lnTo>
                <a:lnTo>
                  <a:pt x="445072" y="963118"/>
                </a:lnTo>
                <a:lnTo>
                  <a:pt x="442231" y="970162"/>
                </a:lnTo>
                <a:lnTo>
                  <a:pt x="447914" y="973001"/>
                </a:lnTo>
                <a:lnTo>
                  <a:pt x="462227" y="970162"/>
                </a:lnTo>
                <a:lnTo>
                  <a:pt x="467910" y="975840"/>
                </a:lnTo>
                <a:lnTo>
                  <a:pt x="470752" y="978679"/>
                </a:lnTo>
                <a:lnTo>
                  <a:pt x="483486" y="997184"/>
                </a:lnTo>
                <a:lnTo>
                  <a:pt x="483486" y="995817"/>
                </a:lnTo>
                <a:lnTo>
                  <a:pt x="483486" y="997184"/>
                </a:lnTo>
                <a:lnTo>
                  <a:pt x="486328" y="977312"/>
                </a:lnTo>
                <a:lnTo>
                  <a:pt x="487801" y="968795"/>
                </a:lnTo>
                <a:lnTo>
                  <a:pt x="489169" y="961646"/>
                </a:lnTo>
                <a:lnTo>
                  <a:pt x="489169" y="953129"/>
                </a:lnTo>
                <a:lnTo>
                  <a:pt x="493484" y="924740"/>
                </a:lnTo>
                <a:lnTo>
                  <a:pt x="502009" y="863651"/>
                </a:lnTo>
                <a:lnTo>
                  <a:pt x="503482" y="856502"/>
                </a:lnTo>
                <a:lnTo>
                  <a:pt x="506218" y="838102"/>
                </a:lnTo>
                <a:lnTo>
                  <a:pt x="506218" y="835263"/>
                </a:lnTo>
                <a:lnTo>
                  <a:pt x="507692" y="828113"/>
                </a:lnTo>
                <a:lnTo>
                  <a:pt x="506218" y="808241"/>
                </a:lnTo>
                <a:lnTo>
                  <a:pt x="496326" y="774174"/>
                </a:lnTo>
                <a:lnTo>
                  <a:pt x="493484" y="771335"/>
                </a:lnTo>
                <a:lnTo>
                  <a:pt x="484959" y="765657"/>
                </a:lnTo>
                <a:lnTo>
                  <a:pt x="480644" y="761347"/>
                </a:lnTo>
                <a:lnTo>
                  <a:pt x="476435" y="757141"/>
                </a:lnTo>
                <a:lnTo>
                  <a:pt x="473593" y="752830"/>
                </a:lnTo>
                <a:lnTo>
                  <a:pt x="473593" y="748624"/>
                </a:lnTo>
                <a:lnTo>
                  <a:pt x="474961" y="713086"/>
                </a:lnTo>
                <a:lnTo>
                  <a:pt x="474961" y="708775"/>
                </a:lnTo>
                <a:lnTo>
                  <a:pt x="504850" y="700258"/>
                </a:lnTo>
                <a:lnTo>
                  <a:pt x="519058" y="707408"/>
                </a:lnTo>
                <a:lnTo>
                  <a:pt x="520532" y="704569"/>
                </a:lnTo>
                <a:lnTo>
                  <a:pt x="520532" y="698891"/>
                </a:lnTo>
                <a:lnTo>
                  <a:pt x="521900" y="693213"/>
                </a:lnTo>
                <a:lnTo>
                  <a:pt x="517690" y="684697"/>
                </a:lnTo>
                <a:lnTo>
                  <a:pt x="516217" y="681858"/>
                </a:lnTo>
                <a:lnTo>
                  <a:pt x="511902" y="679019"/>
                </a:lnTo>
                <a:lnTo>
                  <a:pt x="487801" y="680386"/>
                </a:lnTo>
                <a:lnTo>
                  <a:pt x="484959" y="680386"/>
                </a:lnTo>
                <a:lnTo>
                  <a:pt x="486328" y="640641"/>
                </a:lnTo>
                <a:lnTo>
                  <a:pt x="510533" y="640641"/>
                </a:lnTo>
                <a:lnTo>
                  <a:pt x="574521" y="640641"/>
                </a:lnTo>
                <a:lnTo>
                  <a:pt x="571680" y="637803"/>
                </a:lnTo>
                <a:lnTo>
                  <a:pt x="570311" y="633492"/>
                </a:lnTo>
                <a:lnTo>
                  <a:pt x="571680" y="627814"/>
                </a:lnTo>
                <a:lnTo>
                  <a:pt x="574521" y="626447"/>
                </a:lnTo>
                <a:lnTo>
                  <a:pt x="577363" y="627814"/>
                </a:lnTo>
                <a:lnTo>
                  <a:pt x="578836" y="632125"/>
                </a:lnTo>
                <a:lnTo>
                  <a:pt x="580204" y="634964"/>
                </a:lnTo>
                <a:lnTo>
                  <a:pt x="583046" y="637803"/>
                </a:lnTo>
                <a:lnTo>
                  <a:pt x="585887" y="639169"/>
                </a:lnTo>
                <a:lnTo>
                  <a:pt x="591571" y="637803"/>
                </a:lnTo>
                <a:lnTo>
                  <a:pt x="595886" y="634964"/>
                </a:lnTo>
                <a:lnTo>
                  <a:pt x="598727" y="629286"/>
                </a:lnTo>
                <a:lnTo>
                  <a:pt x="601569" y="626447"/>
                </a:lnTo>
                <a:lnTo>
                  <a:pt x="601569" y="624975"/>
                </a:lnTo>
                <a:lnTo>
                  <a:pt x="605778" y="620769"/>
                </a:lnTo>
                <a:lnTo>
                  <a:pt x="610093" y="617930"/>
                </a:lnTo>
                <a:lnTo>
                  <a:pt x="614303" y="615091"/>
                </a:lnTo>
                <a:lnTo>
                  <a:pt x="618618" y="617930"/>
                </a:lnTo>
                <a:lnTo>
                  <a:pt x="627143" y="634964"/>
                </a:lnTo>
                <a:lnTo>
                  <a:pt x="629984" y="639169"/>
                </a:lnTo>
                <a:lnTo>
                  <a:pt x="631352" y="646319"/>
                </a:lnTo>
                <a:lnTo>
                  <a:pt x="632826" y="653364"/>
                </a:lnTo>
                <a:lnTo>
                  <a:pt x="631352" y="660514"/>
                </a:lnTo>
                <a:lnTo>
                  <a:pt x="631352" y="667663"/>
                </a:lnTo>
                <a:lnTo>
                  <a:pt x="632826" y="673341"/>
                </a:lnTo>
                <a:lnTo>
                  <a:pt x="642824" y="670502"/>
                </a:lnTo>
                <a:lnTo>
                  <a:pt x="641350" y="663353"/>
                </a:lnTo>
                <a:lnTo>
                  <a:pt x="635667" y="642008"/>
                </a:lnTo>
                <a:lnTo>
                  <a:pt x="634194" y="633492"/>
                </a:lnTo>
                <a:lnTo>
                  <a:pt x="629984" y="623608"/>
                </a:lnTo>
                <a:lnTo>
                  <a:pt x="629984" y="619297"/>
                </a:lnTo>
                <a:lnTo>
                  <a:pt x="624301" y="599425"/>
                </a:lnTo>
                <a:lnTo>
                  <a:pt x="604410" y="576714"/>
                </a:lnTo>
                <a:lnTo>
                  <a:pt x="597254" y="573875"/>
                </a:lnTo>
                <a:lnTo>
                  <a:pt x="593044" y="573875"/>
                </a:lnTo>
                <a:lnTo>
                  <a:pt x="593044" y="576714"/>
                </a:lnTo>
                <a:lnTo>
                  <a:pt x="593044" y="573875"/>
                </a:lnTo>
                <a:lnTo>
                  <a:pt x="593044" y="572403"/>
                </a:lnTo>
                <a:lnTo>
                  <a:pt x="614303" y="549692"/>
                </a:lnTo>
                <a:lnTo>
                  <a:pt x="617144" y="548325"/>
                </a:lnTo>
                <a:lnTo>
                  <a:pt x="619986" y="545486"/>
                </a:lnTo>
                <a:lnTo>
                  <a:pt x="622828" y="539809"/>
                </a:lnTo>
                <a:lnTo>
                  <a:pt x="615776" y="525614"/>
                </a:lnTo>
                <a:lnTo>
                  <a:pt x="610093" y="519936"/>
                </a:lnTo>
                <a:lnTo>
                  <a:pt x="607252" y="519936"/>
                </a:lnTo>
                <a:lnTo>
                  <a:pt x="604410" y="517097"/>
                </a:lnTo>
                <a:lnTo>
                  <a:pt x="602937" y="507109"/>
                </a:lnTo>
                <a:lnTo>
                  <a:pt x="601569" y="501431"/>
                </a:lnTo>
                <a:lnTo>
                  <a:pt x="600095" y="498592"/>
                </a:lnTo>
                <a:lnTo>
                  <a:pt x="597254" y="494281"/>
                </a:lnTo>
                <a:lnTo>
                  <a:pt x="597254" y="491442"/>
                </a:lnTo>
                <a:lnTo>
                  <a:pt x="594412" y="471570"/>
                </a:lnTo>
                <a:lnTo>
                  <a:pt x="597254" y="460215"/>
                </a:lnTo>
                <a:lnTo>
                  <a:pt x="597254" y="456009"/>
                </a:lnTo>
                <a:lnTo>
                  <a:pt x="597254" y="448859"/>
                </a:lnTo>
                <a:lnTo>
                  <a:pt x="597254" y="426148"/>
                </a:lnTo>
                <a:lnTo>
                  <a:pt x="598727" y="423309"/>
                </a:lnTo>
                <a:lnTo>
                  <a:pt x="608620" y="406276"/>
                </a:lnTo>
                <a:lnTo>
                  <a:pt x="614303" y="392081"/>
                </a:lnTo>
                <a:lnTo>
                  <a:pt x="619986" y="373576"/>
                </a:lnTo>
                <a:lnTo>
                  <a:pt x="614303" y="369265"/>
                </a:lnTo>
                <a:lnTo>
                  <a:pt x="610093" y="367898"/>
                </a:lnTo>
                <a:lnTo>
                  <a:pt x="600095" y="366426"/>
                </a:lnTo>
                <a:lnTo>
                  <a:pt x="595886" y="370737"/>
                </a:lnTo>
                <a:lnTo>
                  <a:pt x="591571" y="372104"/>
                </a:lnTo>
                <a:lnTo>
                  <a:pt x="560313" y="375048"/>
                </a:lnTo>
                <a:lnTo>
                  <a:pt x="524741" y="380726"/>
                </a:lnTo>
                <a:lnTo>
                  <a:pt x="514848" y="377782"/>
                </a:lnTo>
                <a:lnTo>
                  <a:pt x="480644" y="326682"/>
                </a:lnTo>
                <a:lnTo>
                  <a:pt x="470752" y="329521"/>
                </a:lnTo>
                <a:lnTo>
                  <a:pt x="460753" y="325315"/>
                </a:lnTo>
                <a:lnTo>
                  <a:pt x="457912" y="322476"/>
                </a:lnTo>
                <a:lnTo>
                  <a:pt x="449387" y="319637"/>
                </a:lnTo>
                <a:lnTo>
                  <a:pt x="443704" y="319637"/>
                </a:lnTo>
                <a:lnTo>
                  <a:pt x="440863" y="321004"/>
                </a:lnTo>
                <a:lnTo>
                  <a:pt x="418130" y="323843"/>
                </a:lnTo>
                <a:lnTo>
                  <a:pt x="389715" y="326682"/>
                </a:lnTo>
                <a:lnTo>
                  <a:pt x="381085" y="323843"/>
                </a:lnTo>
                <a:lnTo>
                  <a:pt x="378243" y="322476"/>
                </a:lnTo>
                <a:lnTo>
                  <a:pt x="374033" y="309649"/>
                </a:lnTo>
                <a:lnTo>
                  <a:pt x="368350" y="302604"/>
                </a:lnTo>
                <a:lnTo>
                  <a:pt x="365509" y="302604"/>
                </a:lnTo>
                <a:lnTo>
                  <a:pt x="361194" y="301132"/>
                </a:lnTo>
                <a:lnTo>
                  <a:pt x="358352" y="295454"/>
                </a:lnTo>
                <a:lnTo>
                  <a:pt x="358352" y="285466"/>
                </a:lnTo>
                <a:lnTo>
                  <a:pt x="359826" y="269904"/>
                </a:lnTo>
                <a:lnTo>
                  <a:pt x="364035" y="262754"/>
                </a:lnTo>
                <a:lnTo>
                  <a:pt x="362667" y="241515"/>
                </a:lnTo>
                <a:lnTo>
                  <a:pt x="351301" y="227216"/>
                </a:lnTo>
                <a:lnTo>
                  <a:pt x="348459" y="211655"/>
                </a:lnTo>
                <a:lnTo>
                  <a:pt x="346986" y="201666"/>
                </a:lnTo>
                <a:lnTo>
                  <a:pt x="335620" y="187471"/>
                </a:lnTo>
                <a:lnTo>
                  <a:pt x="318570" y="195988"/>
                </a:lnTo>
                <a:lnTo>
                  <a:pt x="315729" y="194621"/>
                </a:lnTo>
                <a:lnTo>
                  <a:pt x="338461" y="151933"/>
                </a:lnTo>
                <a:lnTo>
                  <a:pt x="339935" y="146255"/>
                </a:lnTo>
                <a:lnTo>
                  <a:pt x="345618" y="119338"/>
                </a:lnTo>
                <a:lnTo>
                  <a:pt x="369718" y="78122"/>
                </a:lnTo>
                <a:lnTo>
                  <a:pt x="376875" y="76650"/>
                </a:lnTo>
                <a:lnTo>
                  <a:pt x="399607" y="46894"/>
                </a:lnTo>
                <a:lnTo>
                  <a:pt x="410974" y="44055"/>
                </a:lnTo>
                <a:lnTo>
                  <a:pt x="429496" y="38378"/>
                </a:lnTo>
                <a:lnTo>
                  <a:pt x="433706" y="35434"/>
                </a:lnTo>
                <a:lnTo>
                  <a:pt x="445072" y="25550"/>
                </a:lnTo>
                <a:lnTo>
                  <a:pt x="446546" y="22711"/>
                </a:lnTo>
                <a:lnTo>
                  <a:pt x="442231" y="8517"/>
                </a:lnTo>
                <a:lnTo>
                  <a:pt x="439389" y="7045"/>
                </a:lnTo>
                <a:lnTo>
                  <a:pt x="425181" y="0"/>
                </a:lnTo>
                <a:lnTo>
                  <a:pt x="419498" y="0"/>
                </a:lnTo>
                <a:lnTo>
                  <a:pt x="406764" y="14194"/>
                </a:lnTo>
                <a:lnTo>
                  <a:pt x="385400" y="34067"/>
                </a:lnTo>
                <a:lnTo>
                  <a:pt x="376875" y="38378"/>
                </a:lnTo>
                <a:lnTo>
                  <a:pt x="372560" y="39745"/>
                </a:lnTo>
                <a:lnTo>
                  <a:pt x="358352" y="45422"/>
                </a:lnTo>
                <a:lnTo>
                  <a:pt x="352669" y="49733"/>
                </a:lnTo>
                <a:lnTo>
                  <a:pt x="349828" y="52572"/>
                </a:lnTo>
                <a:lnTo>
                  <a:pt x="342776" y="56778"/>
                </a:lnTo>
                <a:lnTo>
                  <a:pt x="337093" y="61089"/>
                </a:lnTo>
                <a:lnTo>
                  <a:pt x="334252" y="65294"/>
                </a:lnTo>
                <a:lnTo>
                  <a:pt x="328568" y="68133"/>
                </a:lnTo>
                <a:lnTo>
                  <a:pt x="324253" y="69605"/>
                </a:lnTo>
                <a:lnTo>
                  <a:pt x="307204" y="70972"/>
                </a:lnTo>
                <a:lnTo>
                  <a:pt x="301521" y="70972"/>
                </a:lnTo>
                <a:lnTo>
                  <a:pt x="298679" y="69605"/>
                </a:lnTo>
                <a:lnTo>
                  <a:pt x="290155" y="65294"/>
                </a:lnTo>
                <a:lnTo>
                  <a:pt x="282998" y="66766"/>
                </a:lnTo>
                <a:lnTo>
                  <a:pt x="278789" y="73811"/>
                </a:lnTo>
                <a:lnTo>
                  <a:pt x="278789" y="80961"/>
                </a:lnTo>
                <a:lnTo>
                  <a:pt x="268791" y="100833"/>
                </a:lnTo>
                <a:lnTo>
                  <a:pt x="261739" y="97994"/>
                </a:lnTo>
                <a:lnTo>
                  <a:pt x="258898" y="93683"/>
                </a:lnTo>
                <a:lnTo>
                  <a:pt x="247426" y="80961"/>
                </a:lnTo>
                <a:lnTo>
                  <a:pt x="246058" y="79489"/>
                </a:lnTo>
                <a:lnTo>
                  <a:pt x="241743" y="82328"/>
                </a:lnTo>
                <a:lnTo>
                  <a:pt x="214801" y="105144"/>
                </a:lnTo>
                <a:lnTo>
                  <a:pt x="209118" y="113661"/>
                </a:lnTo>
                <a:lnTo>
                  <a:pt x="210486" y="116499"/>
                </a:lnTo>
                <a:lnTo>
                  <a:pt x="200593" y="174749"/>
                </a:lnTo>
                <a:lnTo>
                  <a:pt x="197752" y="178955"/>
                </a:lnTo>
                <a:lnTo>
                  <a:pt x="196278" y="181794"/>
                </a:lnTo>
                <a:lnTo>
                  <a:pt x="189122" y="183161"/>
                </a:lnTo>
                <a:lnTo>
                  <a:pt x="189122" y="178955"/>
                </a:lnTo>
                <a:lnTo>
                  <a:pt x="182070" y="180427"/>
                </a:lnTo>
                <a:lnTo>
                  <a:pt x="173546" y="186105"/>
                </a:lnTo>
                <a:lnTo>
                  <a:pt x="169231" y="191782"/>
                </a:lnTo>
                <a:lnTo>
                  <a:pt x="163548" y="203138"/>
                </a:lnTo>
                <a:lnTo>
                  <a:pt x="163548" y="205977"/>
                </a:lnTo>
                <a:lnTo>
                  <a:pt x="160706" y="210183"/>
                </a:lnTo>
                <a:lnTo>
                  <a:pt x="147972" y="218699"/>
                </a:lnTo>
                <a:lnTo>
                  <a:pt x="136605" y="225849"/>
                </a:lnTo>
                <a:lnTo>
                  <a:pt x="127975" y="234366"/>
                </a:lnTo>
                <a:lnTo>
                  <a:pt x="132290" y="237205"/>
                </a:lnTo>
                <a:lnTo>
                  <a:pt x="135132" y="241515"/>
                </a:lnTo>
                <a:lnTo>
                  <a:pt x="135132" y="262754"/>
                </a:lnTo>
                <a:lnTo>
                  <a:pt x="135132" y="267065"/>
                </a:lnTo>
                <a:lnTo>
                  <a:pt x="133764" y="269904"/>
                </a:lnTo>
                <a:lnTo>
                  <a:pt x="130922" y="271271"/>
                </a:lnTo>
                <a:lnTo>
                  <a:pt x="127975" y="271271"/>
                </a:lnTo>
                <a:lnTo>
                  <a:pt x="125134" y="268432"/>
                </a:lnTo>
                <a:lnTo>
                  <a:pt x="125134" y="264227"/>
                </a:lnTo>
                <a:lnTo>
                  <a:pt x="129449" y="259916"/>
                </a:lnTo>
                <a:lnTo>
                  <a:pt x="125765" y="257497"/>
                </a:lnTo>
                <a:lnTo>
                  <a:pt x="125134" y="257077"/>
                </a:lnTo>
                <a:lnTo>
                  <a:pt x="108085" y="235733"/>
                </a:lnTo>
                <a:lnTo>
                  <a:pt x="103875" y="225849"/>
                </a:lnTo>
                <a:lnTo>
                  <a:pt x="102401" y="241515"/>
                </a:lnTo>
                <a:lnTo>
                  <a:pt x="109558" y="25707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59" name="Freihandform 273">
            <a:extLst>
              <a:ext uri="{FF2B5EF4-FFF2-40B4-BE49-F238E27FC236}">
                <a16:creationId xmlns:a16="http://schemas.microsoft.com/office/drawing/2014/main" id="{2169ED02-CCAB-1D6B-D280-949BC646CFC1}"/>
              </a:ext>
            </a:extLst>
          </p:cNvPr>
          <p:cNvSpPr/>
          <p:nvPr/>
        </p:nvSpPr>
        <p:spPr>
          <a:xfrm>
            <a:off x="5366689" y="3946518"/>
            <a:ext cx="344773" cy="540090"/>
          </a:xfrm>
          <a:custGeom>
            <a:avLst/>
            <a:gdLst>
              <a:gd name="connsiteX0" fmla="*/ 658294 w 698181"/>
              <a:gd name="connsiteY0" fmla="*/ 1089500 h 1093705"/>
              <a:gd name="connsiteX1" fmla="*/ 663978 w 698181"/>
              <a:gd name="connsiteY1" fmla="*/ 1082456 h 1093705"/>
              <a:gd name="connsiteX2" fmla="*/ 665451 w 698181"/>
              <a:gd name="connsiteY2" fmla="*/ 1076673 h 1093705"/>
              <a:gd name="connsiteX3" fmla="*/ 666819 w 698181"/>
              <a:gd name="connsiteY3" fmla="*/ 1070995 h 1093705"/>
              <a:gd name="connsiteX4" fmla="*/ 668293 w 698181"/>
              <a:gd name="connsiteY4" fmla="*/ 1052595 h 1093705"/>
              <a:gd name="connsiteX5" fmla="*/ 676817 w 698181"/>
              <a:gd name="connsiteY5" fmla="*/ 1044078 h 1093705"/>
              <a:gd name="connsiteX6" fmla="*/ 671134 w 698181"/>
              <a:gd name="connsiteY6" fmla="*/ 1031251 h 1093705"/>
              <a:gd name="connsiteX7" fmla="*/ 676817 w 698181"/>
              <a:gd name="connsiteY7" fmla="*/ 1019895 h 1093705"/>
              <a:gd name="connsiteX8" fmla="*/ 692498 w 698181"/>
              <a:gd name="connsiteY8" fmla="*/ 997184 h 1093705"/>
              <a:gd name="connsiteX9" fmla="*/ 698181 w 698181"/>
              <a:gd name="connsiteY9" fmla="*/ 992873 h 1093705"/>
              <a:gd name="connsiteX10" fmla="*/ 695340 w 698181"/>
              <a:gd name="connsiteY10" fmla="*/ 988667 h 1093705"/>
              <a:gd name="connsiteX11" fmla="*/ 695340 w 698181"/>
              <a:gd name="connsiteY11" fmla="*/ 981518 h 1093705"/>
              <a:gd name="connsiteX12" fmla="*/ 691025 w 698181"/>
              <a:gd name="connsiteY12" fmla="*/ 967323 h 1093705"/>
              <a:gd name="connsiteX13" fmla="*/ 688183 w 698181"/>
              <a:gd name="connsiteY13" fmla="*/ 967323 h 1093705"/>
              <a:gd name="connsiteX14" fmla="*/ 683868 w 698181"/>
              <a:gd name="connsiteY14" fmla="*/ 963118 h 1093705"/>
              <a:gd name="connsiteX15" fmla="*/ 669661 w 698181"/>
              <a:gd name="connsiteY15" fmla="*/ 931890 h 1093705"/>
              <a:gd name="connsiteX16" fmla="*/ 673976 w 698181"/>
              <a:gd name="connsiteY16" fmla="*/ 920429 h 1093705"/>
              <a:gd name="connsiteX17" fmla="*/ 673976 w 698181"/>
              <a:gd name="connsiteY17" fmla="*/ 900557 h 1093705"/>
              <a:gd name="connsiteX18" fmla="*/ 671134 w 698181"/>
              <a:gd name="connsiteY18" fmla="*/ 894879 h 1093705"/>
              <a:gd name="connsiteX19" fmla="*/ 668293 w 698181"/>
              <a:gd name="connsiteY19" fmla="*/ 889201 h 1093705"/>
              <a:gd name="connsiteX20" fmla="*/ 668293 w 698181"/>
              <a:gd name="connsiteY20" fmla="*/ 882157 h 1093705"/>
              <a:gd name="connsiteX21" fmla="*/ 673976 w 698181"/>
              <a:gd name="connsiteY21" fmla="*/ 869329 h 1093705"/>
              <a:gd name="connsiteX22" fmla="*/ 678185 w 698181"/>
              <a:gd name="connsiteY22" fmla="*/ 869329 h 1093705"/>
              <a:gd name="connsiteX23" fmla="*/ 676817 w 698181"/>
              <a:gd name="connsiteY23" fmla="*/ 865018 h 1093705"/>
              <a:gd name="connsiteX24" fmla="*/ 683868 w 698181"/>
              <a:gd name="connsiteY24" fmla="*/ 849457 h 1093705"/>
              <a:gd name="connsiteX25" fmla="*/ 681027 w 698181"/>
              <a:gd name="connsiteY25" fmla="*/ 808241 h 1093705"/>
              <a:gd name="connsiteX26" fmla="*/ 678185 w 698181"/>
              <a:gd name="connsiteY26" fmla="*/ 767024 h 1093705"/>
              <a:gd name="connsiteX27" fmla="*/ 681027 w 698181"/>
              <a:gd name="connsiteY27" fmla="*/ 762818 h 1093705"/>
              <a:gd name="connsiteX28" fmla="*/ 683868 w 698181"/>
              <a:gd name="connsiteY28" fmla="*/ 759980 h 1093705"/>
              <a:gd name="connsiteX29" fmla="*/ 686710 w 698181"/>
              <a:gd name="connsiteY29" fmla="*/ 758507 h 1093705"/>
              <a:gd name="connsiteX30" fmla="*/ 691025 w 698181"/>
              <a:gd name="connsiteY30" fmla="*/ 754302 h 1093705"/>
              <a:gd name="connsiteX31" fmla="*/ 692498 w 698181"/>
              <a:gd name="connsiteY31" fmla="*/ 744313 h 1093705"/>
              <a:gd name="connsiteX32" fmla="*/ 676817 w 698181"/>
              <a:gd name="connsiteY32" fmla="*/ 714452 h 1093705"/>
              <a:gd name="connsiteX33" fmla="*/ 675344 w 698181"/>
              <a:gd name="connsiteY33" fmla="*/ 711613 h 1093705"/>
              <a:gd name="connsiteX34" fmla="*/ 673976 w 698181"/>
              <a:gd name="connsiteY34" fmla="*/ 708775 h 1093705"/>
              <a:gd name="connsiteX35" fmla="*/ 639877 w 698181"/>
              <a:gd name="connsiteY35" fmla="*/ 651997 h 1093705"/>
              <a:gd name="connsiteX36" fmla="*/ 627037 w 698181"/>
              <a:gd name="connsiteY36" fmla="*/ 650525 h 1093705"/>
              <a:gd name="connsiteX37" fmla="*/ 618513 w 698181"/>
              <a:gd name="connsiteY37" fmla="*/ 650525 h 1093705"/>
              <a:gd name="connsiteX38" fmla="*/ 612829 w 698181"/>
              <a:gd name="connsiteY38" fmla="*/ 654836 h 1093705"/>
              <a:gd name="connsiteX39" fmla="*/ 608514 w 698181"/>
              <a:gd name="connsiteY39" fmla="*/ 657675 h 1093705"/>
              <a:gd name="connsiteX40" fmla="*/ 604305 w 698181"/>
              <a:gd name="connsiteY40" fmla="*/ 659147 h 1093705"/>
              <a:gd name="connsiteX41" fmla="*/ 599990 w 698181"/>
              <a:gd name="connsiteY41" fmla="*/ 659147 h 1093705"/>
              <a:gd name="connsiteX42" fmla="*/ 594307 w 698181"/>
              <a:gd name="connsiteY42" fmla="*/ 657675 h 1093705"/>
              <a:gd name="connsiteX43" fmla="*/ 588624 w 698181"/>
              <a:gd name="connsiteY43" fmla="*/ 650525 h 1093705"/>
              <a:gd name="connsiteX44" fmla="*/ 584414 w 698181"/>
              <a:gd name="connsiteY44" fmla="*/ 653364 h 1093705"/>
              <a:gd name="connsiteX45" fmla="*/ 582941 w 698181"/>
              <a:gd name="connsiteY45" fmla="*/ 644847 h 1093705"/>
              <a:gd name="connsiteX46" fmla="*/ 580099 w 698181"/>
              <a:gd name="connsiteY46" fmla="*/ 609414 h 1093705"/>
              <a:gd name="connsiteX47" fmla="*/ 580099 w 698181"/>
              <a:gd name="connsiteY47" fmla="*/ 589436 h 1093705"/>
              <a:gd name="connsiteX48" fmla="*/ 580099 w 698181"/>
              <a:gd name="connsiteY48" fmla="*/ 582392 h 1093705"/>
              <a:gd name="connsiteX49" fmla="*/ 584414 w 698181"/>
              <a:gd name="connsiteY49" fmla="*/ 578081 h 1093705"/>
              <a:gd name="connsiteX50" fmla="*/ 578731 w 698181"/>
              <a:gd name="connsiteY50" fmla="*/ 569564 h 1093705"/>
              <a:gd name="connsiteX51" fmla="*/ 582941 w 698181"/>
              <a:gd name="connsiteY51" fmla="*/ 561047 h 1093705"/>
              <a:gd name="connsiteX52" fmla="*/ 580099 w 698181"/>
              <a:gd name="connsiteY52" fmla="*/ 561047 h 1093705"/>
              <a:gd name="connsiteX53" fmla="*/ 565891 w 698181"/>
              <a:gd name="connsiteY53" fmla="*/ 575242 h 1093705"/>
              <a:gd name="connsiteX54" fmla="*/ 561576 w 698181"/>
              <a:gd name="connsiteY54" fmla="*/ 580920 h 1093705"/>
              <a:gd name="connsiteX55" fmla="*/ 550210 w 698181"/>
              <a:gd name="connsiteY55" fmla="*/ 592275 h 1093705"/>
              <a:gd name="connsiteX56" fmla="*/ 544527 w 698181"/>
              <a:gd name="connsiteY56" fmla="*/ 595114 h 1093705"/>
              <a:gd name="connsiteX57" fmla="*/ 540317 w 698181"/>
              <a:gd name="connsiteY57" fmla="*/ 595114 h 1093705"/>
              <a:gd name="connsiteX58" fmla="*/ 497588 w 698181"/>
              <a:gd name="connsiteY58" fmla="*/ 595114 h 1093705"/>
              <a:gd name="connsiteX59" fmla="*/ 499062 w 698181"/>
              <a:gd name="connsiteY59" fmla="*/ 588069 h 1093705"/>
              <a:gd name="connsiteX60" fmla="*/ 497588 w 698181"/>
              <a:gd name="connsiteY60" fmla="*/ 585231 h 1093705"/>
              <a:gd name="connsiteX61" fmla="*/ 490537 w 698181"/>
              <a:gd name="connsiteY61" fmla="*/ 568197 h 1093705"/>
              <a:gd name="connsiteX62" fmla="*/ 486222 w 698181"/>
              <a:gd name="connsiteY62" fmla="*/ 565358 h 1093705"/>
              <a:gd name="connsiteX63" fmla="*/ 467805 w 698181"/>
              <a:gd name="connsiteY63" fmla="*/ 559681 h 1093705"/>
              <a:gd name="connsiteX64" fmla="*/ 454965 w 698181"/>
              <a:gd name="connsiteY64" fmla="*/ 559681 h 1093705"/>
              <a:gd name="connsiteX65" fmla="*/ 442231 w 698181"/>
              <a:gd name="connsiteY65" fmla="*/ 559681 h 1093705"/>
              <a:gd name="connsiteX66" fmla="*/ 450755 w 698181"/>
              <a:gd name="connsiteY66" fmla="*/ 548325 h 1093705"/>
              <a:gd name="connsiteX67" fmla="*/ 454965 w 698181"/>
              <a:gd name="connsiteY67" fmla="*/ 542647 h 1093705"/>
              <a:gd name="connsiteX68" fmla="*/ 453597 w 698181"/>
              <a:gd name="connsiteY68" fmla="*/ 535497 h 1093705"/>
              <a:gd name="connsiteX69" fmla="*/ 452123 w 698181"/>
              <a:gd name="connsiteY69" fmla="*/ 532659 h 1093705"/>
              <a:gd name="connsiteX70" fmla="*/ 440757 w 698181"/>
              <a:gd name="connsiteY70" fmla="*/ 518464 h 1093705"/>
              <a:gd name="connsiteX71" fmla="*/ 437916 w 698181"/>
              <a:gd name="connsiteY71" fmla="*/ 516992 h 1093705"/>
              <a:gd name="connsiteX72" fmla="*/ 432233 w 698181"/>
              <a:gd name="connsiteY72" fmla="*/ 509948 h 1093705"/>
              <a:gd name="connsiteX73" fmla="*/ 420866 w 698181"/>
              <a:gd name="connsiteY73" fmla="*/ 491442 h 1093705"/>
              <a:gd name="connsiteX74" fmla="*/ 410868 w 698181"/>
              <a:gd name="connsiteY74" fmla="*/ 468731 h 1093705"/>
              <a:gd name="connsiteX75" fmla="*/ 402344 w 698181"/>
              <a:gd name="connsiteY75" fmla="*/ 457376 h 1093705"/>
              <a:gd name="connsiteX76" fmla="*/ 398134 w 698181"/>
              <a:gd name="connsiteY76" fmla="*/ 453065 h 1093705"/>
              <a:gd name="connsiteX77" fmla="*/ 396661 w 698181"/>
              <a:gd name="connsiteY77" fmla="*/ 447387 h 1093705"/>
              <a:gd name="connsiteX78" fmla="*/ 398134 w 698181"/>
              <a:gd name="connsiteY78" fmla="*/ 437503 h 1093705"/>
              <a:gd name="connsiteX79" fmla="*/ 408027 w 698181"/>
              <a:gd name="connsiteY79" fmla="*/ 436031 h 1093705"/>
              <a:gd name="connsiteX80" fmla="*/ 408027 w 698181"/>
              <a:gd name="connsiteY80" fmla="*/ 428987 h 1093705"/>
              <a:gd name="connsiteX81" fmla="*/ 406659 w 698181"/>
              <a:gd name="connsiteY81" fmla="*/ 424676 h 1093705"/>
              <a:gd name="connsiteX82" fmla="*/ 403817 w 698181"/>
              <a:gd name="connsiteY82" fmla="*/ 423309 h 1093705"/>
              <a:gd name="connsiteX83" fmla="*/ 403817 w 698181"/>
              <a:gd name="connsiteY83" fmla="*/ 420470 h 1093705"/>
              <a:gd name="connsiteX84" fmla="*/ 405185 w 698181"/>
              <a:gd name="connsiteY84" fmla="*/ 409115 h 1093705"/>
              <a:gd name="connsiteX85" fmla="*/ 409500 w 698181"/>
              <a:gd name="connsiteY85" fmla="*/ 404804 h 1093705"/>
              <a:gd name="connsiteX86" fmla="*/ 426550 w 698181"/>
              <a:gd name="connsiteY86" fmla="*/ 390609 h 1093705"/>
              <a:gd name="connsiteX87" fmla="*/ 436548 w 698181"/>
              <a:gd name="connsiteY87" fmla="*/ 349393 h 1093705"/>
              <a:gd name="connsiteX88" fmla="*/ 446440 w 698181"/>
              <a:gd name="connsiteY88" fmla="*/ 305338 h 1093705"/>
              <a:gd name="connsiteX89" fmla="*/ 450755 w 698181"/>
              <a:gd name="connsiteY89" fmla="*/ 302499 h 1093705"/>
              <a:gd name="connsiteX90" fmla="*/ 480539 w 698181"/>
              <a:gd name="connsiteY90" fmla="*/ 281260 h 1093705"/>
              <a:gd name="connsiteX91" fmla="*/ 497588 w 698181"/>
              <a:gd name="connsiteY91" fmla="*/ 268432 h 1093705"/>
              <a:gd name="connsiteX92" fmla="*/ 503377 w 698181"/>
              <a:gd name="connsiteY92" fmla="*/ 265593 h 1093705"/>
              <a:gd name="connsiteX93" fmla="*/ 530319 w 698181"/>
              <a:gd name="connsiteY93" fmla="*/ 259916 h 1093705"/>
              <a:gd name="connsiteX94" fmla="*/ 558735 w 698181"/>
              <a:gd name="connsiteY94" fmla="*/ 247088 h 1093705"/>
              <a:gd name="connsiteX95" fmla="*/ 571574 w 698181"/>
              <a:gd name="connsiteY95" fmla="*/ 247088 h 1093705"/>
              <a:gd name="connsiteX96" fmla="*/ 581572 w 698181"/>
              <a:gd name="connsiteY96" fmla="*/ 251399 h 1093705"/>
              <a:gd name="connsiteX97" fmla="*/ 587256 w 698181"/>
              <a:gd name="connsiteY97" fmla="*/ 257077 h 1093705"/>
              <a:gd name="connsiteX98" fmla="*/ 595780 w 698181"/>
              <a:gd name="connsiteY98" fmla="*/ 257077 h 1093705"/>
              <a:gd name="connsiteX99" fmla="*/ 599990 w 698181"/>
              <a:gd name="connsiteY99" fmla="*/ 251399 h 1093705"/>
              <a:gd name="connsiteX100" fmla="*/ 587256 w 698181"/>
              <a:gd name="connsiteY100" fmla="*/ 232894 h 1093705"/>
              <a:gd name="connsiteX101" fmla="*/ 584414 w 698181"/>
              <a:gd name="connsiteY101" fmla="*/ 230055 h 1093705"/>
              <a:gd name="connsiteX102" fmla="*/ 578731 w 698181"/>
              <a:gd name="connsiteY102" fmla="*/ 224377 h 1093705"/>
              <a:gd name="connsiteX103" fmla="*/ 564523 w 698181"/>
              <a:gd name="connsiteY103" fmla="*/ 227216 h 1093705"/>
              <a:gd name="connsiteX104" fmla="*/ 558735 w 698181"/>
              <a:gd name="connsiteY104" fmla="*/ 224377 h 1093705"/>
              <a:gd name="connsiteX105" fmla="*/ 561576 w 698181"/>
              <a:gd name="connsiteY105" fmla="*/ 217332 h 1093705"/>
              <a:gd name="connsiteX106" fmla="*/ 565891 w 698181"/>
              <a:gd name="connsiteY106" fmla="*/ 208815 h 1093705"/>
              <a:gd name="connsiteX107" fmla="*/ 568733 w 698181"/>
              <a:gd name="connsiteY107" fmla="*/ 204505 h 1093705"/>
              <a:gd name="connsiteX108" fmla="*/ 574416 w 698181"/>
              <a:gd name="connsiteY108" fmla="*/ 194621 h 1093705"/>
              <a:gd name="connsiteX109" fmla="*/ 585782 w 698181"/>
              <a:gd name="connsiteY109" fmla="*/ 174644 h 1093705"/>
              <a:gd name="connsiteX110" fmla="*/ 588624 w 698181"/>
              <a:gd name="connsiteY110" fmla="*/ 166127 h 1093705"/>
              <a:gd name="connsiteX111" fmla="*/ 592939 w 698181"/>
              <a:gd name="connsiteY111" fmla="*/ 160450 h 1093705"/>
              <a:gd name="connsiteX112" fmla="*/ 588624 w 698181"/>
              <a:gd name="connsiteY112" fmla="*/ 154772 h 1093705"/>
              <a:gd name="connsiteX113" fmla="*/ 575889 w 698181"/>
              <a:gd name="connsiteY113" fmla="*/ 146255 h 1093705"/>
              <a:gd name="connsiteX114" fmla="*/ 547368 w 698181"/>
              <a:gd name="connsiteY114" fmla="*/ 130694 h 1093705"/>
              <a:gd name="connsiteX115" fmla="*/ 541685 w 698181"/>
              <a:gd name="connsiteY115" fmla="*/ 129222 h 1093705"/>
              <a:gd name="connsiteX116" fmla="*/ 517585 w 698181"/>
              <a:gd name="connsiteY116" fmla="*/ 133533 h 1093705"/>
              <a:gd name="connsiteX117" fmla="*/ 494747 w 698181"/>
              <a:gd name="connsiteY117" fmla="*/ 132061 h 1093705"/>
              <a:gd name="connsiteX118" fmla="*/ 491905 w 698181"/>
              <a:gd name="connsiteY118" fmla="*/ 136372 h 1093705"/>
              <a:gd name="connsiteX119" fmla="*/ 480539 w 698181"/>
              <a:gd name="connsiteY119" fmla="*/ 142049 h 1093705"/>
              <a:gd name="connsiteX120" fmla="*/ 467805 w 698181"/>
              <a:gd name="connsiteY120" fmla="*/ 144888 h 1093705"/>
              <a:gd name="connsiteX121" fmla="*/ 454965 w 698181"/>
              <a:gd name="connsiteY121" fmla="*/ 137738 h 1093705"/>
              <a:gd name="connsiteX122" fmla="*/ 452123 w 698181"/>
              <a:gd name="connsiteY122" fmla="*/ 142049 h 1093705"/>
              <a:gd name="connsiteX123" fmla="*/ 439389 w 698181"/>
              <a:gd name="connsiteY123" fmla="*/ 143416 h 1093705"/>
              <a:gd name="connsiteX124" fmla="*/ 427918 w 698181"/>
              <a:gd name="connsiteY124" fmla="*/ 136372 h 1093705"/>
              <a:gd name="connsiteX125" fmla="*/ 426550 w 698181"/>
              <a:gd name="connsiteY125" fmla="*/ 129222 h 1093705"/>
              <a:gd name="connsiteX126" fmla="*/ 427918 w 698181"/>
              <a:gd name="connsiteY126" fmla="*/ 125016 h 1093705"/>
              <a:gd name="connsiteX127" fmla="*/ 429391 w 698181"/>
              <a:gd name="connsiteY127" fmla="*/ 122177 h 1093705"/>
              <a:gd name="connsiteX128" fmla="*/ 426550 w 698181"/>
              <a:gd name="connsiteY128" fmla="*/ 110716 h 1093705"/>
              <a:gd name="connsiteX129" fmla="*/ 425076 w 698181"/>
              <a:gd name="connsiteY129" fmla="*/ 105144 h 1093705"/>
              <a:gd name="connsiteX130" fmla="*/ 403817 w 698181"/>
              <a:gd name="connsiteY130" fmla="*/ 76650 h 1093705"/>
              <a:gd name="connsiteX131" fmla="*/ 400975 w 698181"/>
              <a:gd name="connsiteY131" fmla="*/ 73811 h 1093705"/>
              <a:gd name="connsiteX132" fmla="*/ 398134 w 698181"/>
              <a:gd name="connsiteY132" fmla="*/ 70972 h 1093705"/>
              <a:gd name="connsiteX133" fmla="*/ 375401 w 698181"/>
              <a:gd name="connsiteY133" fmla="*/ 59617 h 1093705"/>
              <a:gd name="connsiteX134" fmla="*/ 368245 w 698181"/>
              <a:gd name="connsiteY134" fmla="*/ 56778 h 1093705"/>
              <a:gd name="connsiteX135" fmla="*/ 361088 w 698181"/>
              <a:gd name="connsiteY135" fmla="*/ 41111 h 1093705"/>
              <a:gd name="connsiteX136" fmla="*/ 361088 w 698181"/>
              <a:gd name="connsiteY136" fmla="*/ 34067 h 1093705"/>
              <a:gd name="connsiteX137" fmla="*/ 358247 w 698181"/>
              <a:gd name="connsiteY137" fmla="*/ 29756 h 1093705"/>
              <a:gd name="connsiteX138" fmla="*/ 336988 w 698181"/>
              <a:gd name="connsiteY138" fmla="*/ 11356 h 1093705"/>
              <a:gd name="connsiteX139" fmla="*/ 322780 w 698181"/>
              <a:gd name="connsiteY139" fmla="*/ 1367 h 1093705"/>
              <a:gd name="connsiteX140" fmla="*/ 318465 w 698181"/>
              <a:gd name="connsiteY140" fmla="*/ 0 h 1093705"/>
              <a:gd name="connsiteX141" fmla="*/ 314255 w 698181"/>
              <a:gd name="connsiteY141" fmla="*/ 4206 h 1093705"/>
              <a:gd name="connsiteX142" fmla="*/ 295733 w 698181"/>
              <a:gd name="connsiteY142" fmla="*/ 4206 h 1093705"/>
              <a:gd name="connsiteX143" fmla="*/ 295733 w 698181"/>
              <a:gd name="connsiteY143" fmla="*/ 8517 h 1093705"/>
              <a:gd name="connsiteX144" fmla="*/ 309940 w 698181"/>
              <a:gd name="connsiteY144" fmla="*/ 25550 h 1093705"/>
              <a:gd name="connsiteX145" fmla="*/ 315623 w 698181"/>
              <a:gd name="connsiteY145" fmla="*/ 29756 h 1093705"/>
              <a:gd name="connsiteX146" fmla="*/ 315623 w 698181"/>
              <a:gd name="connsiteY146" fmla="*/ 35433 h 1093705"/>
              <a:gd name="connsiteX147" fmla="*/ 315623 w 698181"/>
              <a:gd name="connsiteY147" fmla="*/ 45422 h 1093705"/>
              <a:gd name="connsiteX148" fmla="*/ 318465 w 698181"/>
              <a:gd name="connsiteY148" fmla="*/ 56778 h 1093705"/>
              <a:gd name="connsiteX149" fmla="*/ 308572 w 698181"/>
              <a:gd name="connsiteY149" fmla="*/ 52572 h 1093705"/>
              <a:gd name="connsiteX150" fmla="*/ 302784 w 698181"/>
              <a:gd name="connsiteY150" fmla="*/ 75283 h 1093705"/>
              <a:gd name="connsiteX151" fmla="*/ 298574 w 698181"/>
              <a:gd name="connsiteY151" fmla="*/ 90844 h 1093705"/>
              <a:gd name="connsiteX152" fmla="*/ 273000 w 698181"/>
              <a:gd name="connsiteY152" fmla="*/ 125016 h 1093705"/>
              <a:gd name="connsiteX153" fmla="*/ 255951 w 698181"/>
              <a:gd name="connsiteY153" fmla="*/ 140577 h 1093705"/>
              <a:gd name="connsiteX154" fmla="*/ 245953 w 698181"/>
              <a:gd name="connsiteY154" fmla="*/ 149094 h 1093705"/>
              <a:gd name="connsiteX155" fmla="*/ 243111 w 698181"/>
              <a:gd name="connsiteY155" fmla="*/ 151933 h 1093705"/>
              <a:gd name="connsiteX156" fmla="*/ 234586 w 698181"/>
              <a:gd name="connsiteY156" fmla="*/ 154772 h 1093705"/>
              <a:gd name="connsiteX157" fmla="*/ 224588 w 698181"/>
              <a:gd name="connsiteY157" fmla="*/ 159083 h 1093705"/>
              <a:gd name="connsiteX158" fmla="*/ 217537 w 698181"/>
              <a:gd name="connsiteY158" fmla="*/ 161921 h 1093705"/>
              <a:gd name="connsiteX159" fmla="*/ 201856 w 698181"/>
              <a:gd name="connsiteY159" fmla="*/ 167599 h 1093705"/>
              <a:gd name="connsiteX160" fmla="*/ 180597 w 698181"/>
              <a:gd name="connsiteY160" fmla="*/ 176116 h 1093705"/>
              <a:gd name="connsiteX161" fmla="*/ 176282 w 698181"/>
              <a:gd name="connsiteY161" fmla="*/ 180427 h 1093705"/>
              <a:gd name="connsiteX162" fmla="*/ 171967 w 698181"/>
              <a:gd name="connsiteY162" fmla="*/ 186105 h 1093705"/>
              <a:gd name="connsiteX163" fmla="*/ 167757 w 698181"/>
              <a:gd name="connsiteY163" fmla="*/ 193149 h 1093705"/>
              <a:gd name="connsiteX164" fmla="*/ 160601 w 698181"/>
              <a:gd name="connsiteY164" fmla="*/ 203138 h 1093705"/>
              <a:gd name="connsiteX165" fmla="*/ 156391 w 698181"/>
              <a:gd name="connsiteY165" fmla="*/ 201666 h 1093705"/>
              <a:gd name="connsiteX166" fmla="*/ 147866 w 698181"/>
              <a:gd name="connsiteY166" fmla="*/ 230055 h 1093705"/>
              <a:gd name="connsiteX167" fmla="*/ 143551 w 698181"/>
              <a:gd name="connsiteY167" fmla="*/ 244249 h 1093705"/>
              <a:gd name="connsiteX168" fmla="*/ 142183 w 698181"/>
              <a:gd name="connsiteY168" fmla="*/ 252871 h 1093705"/>
              <a:gd name="connsiteX169" fmla="*/ 140710 w 698181"/>
              <a:gd name="connsiteY169" fmla="*/ 255710 h 1093705"/>
              <a:gd name="connsiteX170" fmla="*/ 140710 w 698181"/>
              <a:gd name="connsiteY170" fmla="*/ 261387 h 1093705"/>
              <a:gd name="connsiteX171" fmla="*/ 137868 w 698181"/>
              <a:gd name="connsiteY171" fmla="*/ 271271 h 1093705"/>
              <a:gd name="connsiteX172" fmla="*/ 127975 w 698181"/>
              <a:gd name="connsiteY172" fmla="*/ 288305 h 1093705"/>
              <a:gd name="connsiteX173" fmla="*/ 123660 w 698181"/>
              <a:gd name="connsiteY173" fmla="*/ 295454 h 1093705"/>
              <a:gd name="connsiteX174" fmla="*/ 120819 w 698181"/>
              <a:gd name="connsiteY174" fmla="*/ 296821 h 1093705"/>
              <a:gd name="connsiteX175" fmla="*/ 117977 w 698181"/>
              <a:gd name="connsiteY175" fmla="*/ 295454 h 1093705"/>
              <a:gd name="connsiteX176" fmla="*/ 109453 w 698181"/>
              <a:gd name="connsiteY176" fmla="*/ 293982 h 1093705"/>
              <a:gd name="connsiteX177" fmla="*/ 100928 w 698181"/>
              <a:gd name="connsiteY177" fmla="*/ 285465 h 1093705"/>
              <a:gd name="connsiteX178" fmla="*/ 95245 w 698181"/>
              <a:gd name="connsiteY178" fmla="*/ 274110 h 1093705"/>
              <a:gd name="connsiteX179" fmla="*/ 96613 w 698181"/>
              <a:gd name="connsiteY179" fmla="*/ 271271 h 1093705"/>
              <a:gd name="connsiteX180" fmla="*/ 96613 w 698181"/>
              <a:gd name="connsiteY180" fmla="*/ 267065 h 1093705"/>
              <a:gd name="connsiteX181" fmla="*/ 88088 w 698181"/>
              <a:gd name="connsiteY181" fmla="*/ 262754 h 1093705"/>
              <a:gd name="connsiteX182" fmla="*/ 85247 w 698181"/>
              <a:gd name="connsiteY182" fmla="*/ 264121 h 1093705"/>
              <a:gd name="connsiteX183" fmla="*/ 81037 w 698181"/>
              <a:gd name="connsiteY183" fmla="*/ 265593 h 1093705"/>
              <a:gd name="connsiteX184" fmla="*/ 72512 w 698181"/>
              <a:gd name="connsiteY184" fmla="*/ 259916 h 1093705"/>
              <a:gd name="connsiteX185" fmla="*/ 62514 w 698181"/>
              <a:gd name="connsiteY185" fmla="*/ 254238 h 1093705"/>
              <a:gd name="connsiteX186" fmla="*/ 49780 w 698181"/>
              <a:gd name="connsiteY186" fmla="*/ 265593 h 1093705"/>
              <a:gd name="connsiteX187" fmla="*/ 45465 w 698181"/>
              <a:gd name="connsiteY187" fmla="*/ 262754 h 1093705"/>
              <a:gd name="connsiteX188" fmla="*/ 42623 w 698181"/>
              <a:gd name="connsiteY188" fmla="*/ 241410 h 1093705"/>
              <a:gd name="connsiteX189" fmla="*/ 43991 w 698181"/>
              <a:gd name="connsiteY189" fmla="*/ 235733 h 1093705"/>
              <a:gd name="connsiteX190" fmla="*/ 48306 w 698181"/>
              <a:gd name="connsiteY190" fmla="*/ 235733 h 1093705"/>
              <a:gd name="connsiteX191" fmla="*/ 51148 w 698181"/>
              <a:gd name="connsiteY191" fmla="*/ 237204 h 1093705"/>
              <a:gd name="connsiteX192" fmla="*/ 61146 w 698181"/>
              <a:gd name="connsiteY192" fmla="*/ 230055 h 1093705"/>
              <a:gd name="connsiteX193" fmla="*/ 56831 w 698181"/>
              <a:gd name="connsiteY193" fmla="*/ 213022 h 1093705"/>
              <a:gd name="connsiteX194" fmla="*/ 55463 w 698181"/>
              <a:gd name="connsiteY194" fmla="*/ 207344 h 1093705"/>
              <a:gd name="connsiteX195" fmla="*/ 53990 w 698181"/>
              <a:gd name="connsiteY195" fmla="*/ 201666 h 1093705"/>
              <a:gd name="connsiteX196" fmla="*/ 49780 w 698181"/>
              <a:gd name="connsiteY196" fmla="*/ 198827 h 1093705"/>
              <a:gd name="connsiteX197" fmla="*/ 45465 w 698181"/>
              <a:gd name="connsiteY197" fmla="*/ 207344 h 1093705"/>
              <a:gd name="connsiteX198" fmla="*/ 38308 w 698181"/>
              <a:gd name="connsiteY198" fmla="*/ 210182 h 1093705"/>
              <a:gd name="connsiteX199" fmla="*/ 26942 w 698181"/>
              <a:gd name="connsiteY199" fmla="*/ 221538 h 1093705"/>
              <a:gd name="connsiteX200" fmla="*/ 5683 w 698181"/>
              <a:gd name="connsiteY200" fmla="*/ 249927 h 1093705"/>
              <a:gd name="connsiteX201" fmla="*/ 2842 w 698181"/>
              <a:gd name="connsiteY201" fmla="*/ 257077 h 1093705"/>
              <a:gd name="connsiteX202" fmla="*/ 0 w 698181"/>
              <a:gd name="connsiteY202" fmla="*/ 275582 h 1093705"/>
              <a:gd name="connsiteX203" fmla="*/ 7051 w 698181"/>
              <a:gd name="connsiteY203" fmla="*/ 286938 h 1093705"/>
              <a:gd name="connsiteX204" fmla="*/ 8525 w 698181"/>
              <a:gd name="connsiteY204" fmla="*/ 289776 h 1093705"/>
              <a:gd name="connsiteX205" fmla="*/ 12734 w 698181"/>
              <a:gd name="connsiteY205" fmla="*/ 293982 h 1093705"/>
              <a:gd name="connsiteX206" fmla="*/ 14208 w 698181"/>
              <a:gd name="connsiteY206" fmla="*/ 296821 h 1093705"/>
              <a:gd name="connsiteX207" fmla="*/ 26942 w 698181"/>
              <a:gd name="connsiteY207" fmla="*/ 335199 h 1093705"/>
              <a:gd name="connsiteX208" fmla="*/ 26942 w 698181"/>
              <a:gd name="connsiteY208" fmla="*/ 339510 h 1093705"/>
              <a:gd name="connsiteX209" fmla="*/ 26942 w 698181"/>
              <a:gd name="connsiteY209" fmla="*/ 343715 h 1093705"/>
              <a:gd name="connsiteX210" fmla="*/ 24101 w 698181"/>
              <a:gd name="connsiteY210" fmla="*/ 348026 h 1093705"/>
              <a:gd name="connsiteX211" fmla="*/ 21259 w 698181"/>
              <a:gd name="connsiteY211" fmla="*/ 348026 h 1093705"/>
              <a:gd name="connsiteX212" fmla="*/ 18418 w 698181"/>
              <a:gd name="connsiteY212" fmla="*/ 348026 h 1093705"/>
              <a:gd name="connsiteX213" fmla="*/ 15576 w 698181"/>
              <a:gd name="connsiteY213" fmla="*/ 345187 h 1093705"/>
              <a:gd name="connsiteX214" fmla="*/ 12734 w 698181"/>
              <a:gd name="connsiteY214" fmla="*/ 349393 h 1093705"/>
              <a:gd name="connsiteX215" fmla="*/ 11366 w 698181"/>
              <a:gd name="connsiteY215" fmla="*/ 355071 h 1093705"/>
              <a:gd name="connsiteX216" fmla="*/ 15576 w 698181"/>
              <a:gd name="connsiteY216" fmla="*/ 362221 h 1093705"/>
              <a:gd name="connsiteX217" fmla="*/ 31257 w 698181"/>
              <a:gd name="connsiteY217" fmla="*/ 373576 h 1093705"/>
              <a:gd name="connsiteX218" fmla="*/ 35467 w 698181"/>
              <a:gd name="connsiteY218" fmla="*/ 376415 h 1093705"/>
              <a:gd name="connsiteX219" fmla="*/ 41150 w 698181"/>
              <a:gd name="connsiteY219" fmla="*/ 379254 h 1093705"/>
              <a:gd name="connsiteX220" fmla="*/ 58305 w 698181"/>
              <a:gd name="connsiteY220" fmla="*/ 387771 h 1093705"/>
              <a:gd name="connsiteX221" fmla="*/ 66829 w 698181"/>
              <a:gd name="connsiteY221" fmla="*/ 393448 h 1093705"/>
              <a:gd name="connsiteX222" fmla="*/ 71039 w 698181"/>
              <a:gd name="connsiteY222" fmla="*/ 396287 h 1093705"/>
              <a:gd name="connsiteX223" fmla="*/ 76722 w 698181"/>
              <a:gd name="connsiteY223" fmla="*/ 401965 h 1093705"/>
              <a:gd name="connsiteX224" fmla="*/ 82405 w 698181"/>
              <a:gd name="connsiteY224" fmla="*/ 411953 h 1093705"/>
              <a:gd name="connsiteX225" fmla="*/ 86720 w 698181"/>
              <a:gd name="connsiteY225" fmla="*/ 414793 h 1093705"/>
              <a:gd name="connsiteX226" fmla="*/ 90930 w 698181"/>
              <a:gd name="connsiteY226" fmla="*/ 421837 h 1093705"/>
              <a:gd name="connsiteX227" fmla="*/ 96613 w 698181"/>
              <a:gd name="connsiteY227" fmla="*/ 431826 h 1093705"/>
              <a:gd name="connsiteX228" fmla="*/ 98086 w 698181"/>
              <a:gd name="connsiteY228" fmla="*/ 436031 h 1093705"/>
              <a:gd name="connsiteX229" fmla="*/ 116609 w 698181"/>
              <a:gd name="connsiteY229" fmla="*/ 473042 h 1093705"/>
              <a:gd name="connsiteX230" fmla="*/ 125134 w 698181"/>
              <a:gd name="connsiteY230" fmla="*/ 481559 h 1093705"/>
              <a:gd name="connsiteX231" fmla="*/ 127975 w 698181"/>
              <a:gd name="connsiteY231" fmla="*/ 482926 h 1093705"/>
              <a:gd name="connsiteX232" fmla="*/ 130817 w 698181"/>
              <a:gd name="connsiteY232" fmla="*/ 485765 h 1093705"/>
              <a:gd name="connsiteX233" fmla="*/ 133658 w 698181"/>
              <a:gd name="connsiteY233" fmla="*/ 488603 h 1093705"/>
              <a:gd name="connsiteX234" fmla="*/ 146393 w 698181"/>
              <a:gd name="connsiteY234" fmla="*/ 511315 h 1093705"/>
              <a:gd name="connsiteX235" fmla="*/ 153549 w 698181"/>
              <a:gd name="connsiteY235" fmla="*/ 531292 h 1093705"/>
              <a:gd name="connsiteX236" fmla="*/ 154918 w 698181"/>
              <a:gd name="connsiteY236" fmla="*/ 535497 h 1093705"/>
              <a:gd name="connsiteX237" fmla="*/ 162074 w 698181"/>
              <a:gd name="connsiteY237" fmla="*/ 545486 h 1093705"/>
              <a:gd name="connsiteX238" fmla="*/ 166284 w 698181"/>
              <a:gd name="connsiteY238" fmla="*/ 556842 h 1093705"/>
              <a:gd name="connsiteX239" fmla="*/ 167757 w 698181"/>
              <a:gd name="connsiteY239" fmla="*/ 561047 h 1093705"/>
              <a:gd name="connsiteX240" fmla="*/ 169125 w 698181"/>
              <a:gd name="connsiteY240" fmla="*/ 563886 h 1093705"/>
              <a:gd name="connsiteX241" fmla="*/ 173440 w 698181"/>
              <a:gd name="connsiteY241" fmla="*/ 576714 h 1093705"/>
              <a:gd name="connsiteX242" fmla="*/ 184807 w 698181"/>
              <a:gd name="connsiteY242" fmla="*/ 606575 h 1093705"/>
              <a:gd name="connsiteX243" fmla="*/ 196173 w 698181"/>
              <a:gd name="connsiteY243" fmla="*/ 624975 h 1093705"/>
              <a:gd name="connsiteX244" fmla="*/ 204697 w 698181"/>
              <a:gd name="connsiteY244" fmla="*/ 637803 h 1093705"/>
              <a:gd name="connsiteX245" fmla="*/ 207539 w 698181"/>
              <a:gd name="connsiteY245" fmla="*/ 640641 h 1093705"/>
              <a:gd name="connsiteX246" fmla="*/ 210380 w 698181"/>
              <a:gd name="connsiteY246" fmla="*/ 646319 h 1093705"/>
              <a:gd name="connsiteX247" fmla="*/ 213222 w 698181"/>
              <a:gd name="connsiteY247" fmla="*/ 651997 h 1093705"/>
              <a:gd name="connsiteX248" fmla="*/ 216064 w 698181"/>
              <a:gd name="connsiteY248" fmla="*/ 660514 h 1093705"/>
              <a:gd name="connsiteX249" fmla="*/ 221747 w 698181"/>
              <a:gd name="connsiteY249" fmla="*/ 676180 h 1093705"/>
              <a:gd name="connsiteX250" fmla="*/ 231745 w 698181"/>
              <a:gd name="connsiteY250" fmla="*/ 681858 h 1093705"/>
              <a:gd name="connsiteX251" fmla="*/ 234586 w 698181"/>
              <a:gd name="connsiteY251" fmla="*/ 686064 h 1093705"/>
              <a:gd name="connsiteX252" fmla="*/ 241638 w 698181"/>
              <a:gd name="connsiteY252" fmla="*/ 694580 h 1093705"/>
              <a:gd name="connsiteX253" fmla="*/ 243111 w 698181"/>
              <a:gd name="connsiteY253" fmla="*/ 698891 h 1093705"/>
              <a:gd name="connsiteX254" fmla="*/ 245953 w 698181"/>
              <a:gd name="connsiteY254" fmla="*/ 714452 h 1093705"/>
              <a:gd name="connsiteX255" fmla="*/ 245953 w 698181"/>
              <a:gd name="connsiteY255" fmla="*/ 717291 h 1093705"/>
              <a:gd name="connsiteX256" fmla="*/ 263002 w 698181"/>
              <a:gd name="connsiteY256" fmla="*/ 734324 h 1093705"/>
              <a:gd name="connsiteX257" fmla="*/ 265844 w 698181"/>
              <a:gd name="connsiteY257" fmla="*/ 737269 h 1093705"/>
              <a:gd name="connsiteX258" fmla="*/ 267317 w 698181"/>
              <a:gd name="connsiteY258" fmla="*/ 741474 h 1093705"/>
              <a:gd name="connsiteX259" fmla="*/ 285734 w 698181"/>
              <a:gd name="connsiteY259" fmla="*/ 778380 h 1093705"/>
              <a:gd name="connsiteX260" fmla="*/ 290049 w 698181"/>
              <a:gd name="connsiteY260" fmla="*/ 782691 h 1093705"/>
              <a:gd name="connsiteX261" fmla="*/ 292891 w 698181"/>
              <a:gd name="connsiteY261" fmla="*/ 784163 h 1093705"/>
              <a:gd name="connsiteX262" fmla="*/ 298574 w 698181"/>
              <a:gd name="connsiteY262" fmla="*/ 792574 h 1093705"/>
              <a:gd name="connsiteX263" fmla="*/ 302784 w 698181"/>
              <a:gd name="connsiteY263" fmla="*/ 801196 h 1093705"/>
              <a:gd name="connsiteX264" fmla="*/ 304257 w 698181"/>
              <a:gd name="connsiteY264" fmla="*/ 808241 h 1093705"/>
              <a:gd name="connsiteX265" fmla="*/ 304257 w 698181"/>
              <a:gd name="connsiteY265" fmla="*/ 812446 h 1093705"/>
              <a:gd name="connsiteX266" fmla="*/ 302784 w 698181"/>
              <a:gd name="connsiteY266" fmla="*/ 815285 h 1093705"/>
              <a:gd name="connsiteX267" fmla="*/ 301416 w 698181"/>
              <a:gd name="connsiteY267" fmla="*/ 825274 h 1093705"/>
              <a:gd name="connsiteX268" fmla="*/ 298574 w 698181"/>
              <a:gd name="connsiteY268" fmla="*/ 822435 h 1093705"/>
              <a:gd name="connsiteX269" fmla="*/ 295733 w 698181"/>
              <a:gd name="connsiteY269" fmla="*/ 822435 h 1093705"/>
              <a:gd name="connsiteX270" fmla="*/ 295733 w 698181"/>
              <a:gd name="connsiteY270" fmla="*/ 828113 h 1093705"/>
              <a:gd name="connsiteX271" fmla="*/ 324148 w 698181"/>
              <a:gd name="connsiteY271" fmla="*/ 873640 h 1093705"/>
              <a:gd name="connsiteX272" fmla="*/ 328463 w 698181"/>
              <a:gd name="connsiteY272" fmla="*/ 877846 h 1093705"/>
              <a:gd name="connsiteX273" fmla="*/ 338356 w 698181"/>
              <a:gd name="connsiteY273" fmla="*/ 884996 h 1093705"/>
              <a:gd name="connsiteX274" fmla="*/ 368245 w 698181"/>
              <a:gd name="connsiteY274" fmla="*/ 914751 h 1093705"/>
              <a:gd name="connsiteX275" fmla="*/ 375401 w 698181"/>
              <a:gd name="connsiteY275" fmla="*/ 921901 h 1093705"/>
              <a:gd name="connsiteX276" fmla="*/ 398134 w 698181"/>
              <a:gd name="connsiteY276" fmla="*/ 933257 h 1093705"/>
              <a:gd name="connsiteX277" fmla="*/ 402344 w 698181"/>
              <a:gd name="connsiteY277" fmla="*/ 934729 h 1093705"/>
              <a:gd name="connsiteX278" fmla="*/ 408027 w 698181"/>
              <a:gd name="connsiteY278" fmla="*/ 940301 h 1093705"/>
              <a:gd name="connsiteX279" fmla="*/ 437916 w 698181"/>
              <a:gd name="connsiteY279" fmla="*/ 958807 h 1093705"/>
              <a:gd name="connsiteX280" fmla="*/ 454965 w 698181"/>
              <a:gd name="connsiteY280" fmla="*/ 968795 h 1093705"/>
              <a:gd name="connsiteX281" fmla="*/ 464963 w 698181"/>
              <a:gd name="connsiteY281" fmla="*/ 971634 h 1093705"/>
              <a:gd name="connsiteX282" fmla="*/ 470646 w 698181"/>
              <a:gd name="connsiteY282" fmla="*/ 974473 h 1093705"/>
              <a:gd name="connsiteX283" fmla="*/ 479171 w 698181"/>
              <a:gd name="connsiteY283" fmla="*/ 978679 h 1093705"/>
              <a:gd name="connsiteX284" fmla="*/ 480539 w 698181"/>
              <a:gd name="connsiteY284" fmla="*/ 981518 h 1093705"/>
              <a:gd name="connsiteX285" fmla="*/ 500535 w 698181"/>
              <a:gd name="connsiteY285" fmla="*/ 991506 h 1093705"/>
              <a:gd name="connsiteX286" fmla="*/ 510428 w 698181"/>
              <a:gd name="connsiteY286" fmla="*/ 992873 h 1093705"/>
              <a:gd name="connsiteX287" fmla="*/ 516111 w 698181"/>
              <a:gd name="connsiteY287" fmla="*/ 995712 h 1093705"/>
              <a:gd name="connsiteX288" fmla="*/ 523268 w 698181"/>
              <a:gd name="connsiteY288" fmla="*/ 998551 h 1093705"/>
              <a:gd name="connsiteX289" fmla="*/ 548842 w 698181"/>
              <a:gd name="connsiteY289" fmla="*/ 1019895 h 1093705"/>
              <a:gd name="connsiteX290" fmla="*/ 551683 w 698181"/>
              <a:gd name="connsiteY290" fmla="*/ 1022734 h 1093705"/>
              <a:gd name="connsiteX291" fmla="*/ 563050 w 698181"/>
              <a:gd name="connsiteY291" fmla="*/ 1027045 h 1093705"/>
              <a:gd name="connsiteX292" fmla="*/ 570206 w 698181"/>
              <a:gd name="connsiteY292" fmla="*/ 1031251 h 1093705"/>
              <a:gd name="connsiteX293" fmla="*/ 577257 w 698181"/>
              <a:gd name="connsiteY293" fmla="*/ 1038401 h 1093705"/>
              <a:gd name="connsiteX294" fmla="*/ 580099 w 698181"/>
              <a:gd name="connsiteY294" fmla="*/ 1042606 h 1093705"/>
              <a:gd name="connsiteX295" fmla="*/ 584414 w 698181"/>
              <a:gd name="connsiteY295" fmla="*/ 1056801 h 1093705"/>
              <a:gd name="connsiteX296" fmla="*/ 597148 w 698181"/>
              <a:gd name="connsiteY296" fmla="*/ 1065317 h 1093705"/>
              <a:gd name="connsiteX297" fmla="*/ 601463 w 698181"/>
              <a:gd name="connsiteY297" fmla="*/ 1066789 h 1093705"/>
              <a:gd name="connsiteX298" fmla="*/ 635562 w 698181"/>
              <a:gd name="connsiteY298" fmla="*/ 1093706 h 1093705"/>
              <a:gd name="connsiteX299" fmla="*/ 648402 w 698181"/>
              <a:gd name="connsiteY299" fmla="*/ 1092339 h 1093705"/>
              <a:gd name="connsiteX300" fmla="*/ 658294 w 698181"/>
              <a:gd name="connsiteY300" fmla="*/ 1089500 h 1093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Lst>
            <a:rect l="l" t="t" r="r" b="b"/>
            <a:pathLst>
              <a:path w="698181" h="1093705">
                <a:moveTo>
                  <a:pt x="658294" y="1089500"/>
                </a:moveTo>
                <a:lnTo>
                  <a:pt x="663978" y="1082456"/>
                </a:lnTo>
                <a:lnTo>
                  <a:pt x="665451" y="1076673"/>
                </a:lnTo>
                <a:lnTo>
                  <a:pt x="666819" y="1070995"/>
                </a:lnTo>
                <a:lnTo>
                  <a:pt x="668293" y="1052595"/>
                </a:lnTo>
                <a:lnTo>
                  <a:pt x="676817" y="1044078"/>
                </a:lnTo>
                <a:lnTo>
                  <a:pt x="671134" y="1031251"/>
                </a:lnTo>
                <a:lnTo>
                  <a:pt x="676817" y="1019895"/>
                </a:lnTo>
                <a:lnTo>
                  <a:pt x="692498" y="997184"/>
                </a:lnTo>
                <a:lnTo>
                  <a:pt x="698181" y="992873"/>
                </a:lnTo>
                <a:lnTo>
                  <a:pt x="695340" y="988667"/>
                </a:lnTo>
                <a:lnTo>
                  <a:pt x="695340" y="981518"/>
                </a:lnTo>
                <a:lnTo>
                  <a:pt x="691025" y="967323"/>
                </a:lnTo>
                <a:lnTo>
                  <a:pt x="688183" y="967323"/>
                </a:lnTo>
                <a:lnTo>
                  <a:pt x="683868" y="963118"/>
                </a:lnTo>
                <a:lnTo>
                  <a:pt x="669661" y="931890"/>
                </a:lnTo>
                <a:lnTo>
                  <a:pt x="673976" y="920429"/>
                </a:lnTo>
                <a:lnTo>
                  <a:pt x="673976" y="900557"/>
                </a:lnTo>
                <a:lnTo>
                  <a:pt x="671134" y="894879"/>
                </a:lnTo>
                <a:lnTo>
                  <a:pt x="668293" y="889201"/>
                </a:lnTo>
                <a:lnTo>
                  <a:pt x="668293" y="882157"/>
                </a:lnTo>
                <a:lnTo>
                  <a:pt x="673976" y="869329"/>
                </a:lnTo>
                <a:lnTo>
                  <a:pt x="678185" y="869329"/>
                </a:lnTo>
                <a:lnTo>
                  <a:pt x="676817" y="865018"/>
                </a:lnTo>
                <a:lnTo>
                  <a:pt x="683868" y="849457"/>
                </a:lnTo>
                <a:lnTo>
                  <a:pt x="681027" y="808241"/>
                </a:lnTo>
                <a:lnTo>
                  <a:pt x="678185" y="767024"/>
                </a:lnTo>
                <a:lnTo>
                  <a:pt x="681027" y="762818"/>
                </a:lnTo>
                <a:lnTo>
                  <a:pt x="683868" y="759980"/>
                </a:lnTo>
                <a:lnTo>
                  <a:pt x="686710" y="758507"/>
                </a:lnTo>
                <a:lnTo>
                  <a:pt x="691025" y="754302"/>
                </a:lnTo>
                <a:lnTo>
                  <a:pt x="692498" y="744313"/>
                </a:lnTo>
                <a:lnTo>
                  <a:pt x="676817" y="714452"/>
                </a:lnTo>
                <a:lnTo>
                  <a:pt x="675344" y="711613"/>
                </a:lnTo>
                <a:lnTo>
                  <a:pt x="673976" y="708775"/>
                </a:lnTo>
                <a:lnTo>
                  <a:pt x="639877" y="651997"/>
                </a:lnTo>
                <a:lnTo>
                  <a:pt x="627037" y="650525"/>
                </a:lnTo>
                <a:lnTo>
                  <a:pt x="618513" y="650525"/>
                </a:lnTo>
                <a:lnTo>
                  <a:pt x="612829" y="654836"/>
                </a:lnTo>
                <a:lnTo>
                  <a:pt x="608514" y="657675"/>
                </a:lnTo>
                <a:lnTo>
                  <a:pt x="604305" y="659147"/>
                </a:lnTo>
                <a:lnTo>
                  <a:pt x="599990" y="659147"/>
                </a:lnTo>
                <a:lnTo>
                  <a:pt x="594307" y="657675"/>
                </a:lnTo>
                <a:lnTo>
                  <a:pt x="588624" y="650525"/>
                </a:lnTo>
                <a:lnTo>
                  <a:pt x="584414" y="653364"/>
                </a:lnTo>
                <a:lnTo>
                  <a:pt x="582941" y="644847"/>
                </a:lnTo>
                <a:lnTo>
                  <a:pt x="580099" y="609414"/>
                </a:lnTo>
                <a:lnTo>
                  <a:pt x="580099" y="589436"/>
                </a:lnTo>
                <a:lnTo>
                  <a:pt x="580099" y="582392"/>
                </a:lnTo>
                <a:lnTo>
                  <a:pt x="584414" y="578081"/>
                </a:lnTo>
                <a:lnTo>
                  <a:pt x="578731" y="569564"/>
                </a:lnTo>
                <a:lnTo>
                  <a:pt x="582941" y="561047"/>
                </a:lnTo>
                <a:lnTo>
                  <a:pt x="580099" y="561047"/>
                </a:lnTo>
                <a:lnTo>
                  <a:pt x="565891" y="575242"/>
                </a:lnTo>
                <a:lnTo>
                  <a:pt x="561576" y="580920"/>
                </a:lnTo>
                <a:lnTo>
                  <a:pt x="550210" y="592275"/>
                </a:lnTo>
                <a:lnTo>
                  <a:pt x="544527" y="595114"/>
                </a:lnTo>
                <a:lnTo>
                  <a:pt x="540317" y="595114"/>
                </a:lnTo>
                <a:lnTo>
                  <a:pt x="497588" y="595114"/>
                </a:lnTo>
                <a:lnTo>
                  <a:pt x="499062" y="588069"/>
                </a:lnTo>
                <a:lnTo>
                  <a:pt x="497588" y="585231"/>
                </a:lnTo>
                <a:lnTo>
                  <a:pt x="490537" y="568197"/>
                </a:lnTo>
                <a:lnTo>
                  <a:pt x="486222" y="565358"/>
                </a:lnTo>
                <a:lnTo>
                  <a:pt x="467805" y="559681"/>
                </a:lnTo>
                <a:lnTo>
                  <a:pt x="454965" y="559681"/>
                </a:lnTo>
                <a:lnTo>
                  <a:pt x="442231" y="559681"/>
                </a:lnTo>
                <a:lnTo>
                  <a:pt x="450755" y="548325"/>
                </a:lnTo>
                <a:lnTo>
                  <a:pt x="454965" y="542647"/>
                </a:lnTo>
                <a:lnTo>
                  <a:pt x="453597" y="535497"/>
                </a:lnTo>
                <a:lnTo>
                  <a:pt x="452123" y="532659"/>
                </a:lnTo>
                <a:lnTo>
                  <a:pt x="440757" y="518464"/>
                </a:lnTo>
                <a:lnTo>
                  <a:pt x="437916" y="516992"/>
                </a:lnTo>
                <a:lnTo>
                  <a:pt x="432233" y="509948"/>
                </a:lnTo>
                <a:lnTo>
                  <a:pt x="420866" y="491442"/>
                </a:lnTo>
                <a:lnTo>
                  <a:pt x="410868" y="468731"/>
                </a:lnTo>
                <a:lnTo>
                  <a:pt x="402344" y="457376"/>
                </a:lnTo>
                <a:lnTo>
                  <a:pt x="398134" y="453065"/>
                </a:lnTo>
                <a:lnTo>
                  <a:pt x="396661" y="447387"/>
                </a:lnTo>
                <a:lnTo>
                  <a:pt x="398134" y="437503"/>
                </a:lnTo>
                <a:lnTo>
                  <a:pt x="408027" y="436031"/>
                </a:lnTo>
                <a:lnTo>
                  <a:pt x="408027" y="428987"/>
                </a:lnTo>
                <a:lnTo>
                  <a:pt x="406659" y="424676"/>
                </a:lnTo>
                <a:lnTo>
                  <a:pt x="403817" y="423309"/>
                </a:lnTo>
                <a:lnTo>
                  <a:pt x="403817" y="420470"/>
                </a:lnTo>
                <a:lnTo>
                  <a:pt x="405185" y="409115"/>
                </a:lnTo>
                <a:lnTo>
                  <a:pt x="409500" y="404804"/>
                </a:lnTo>
                <a:lnTo>
                  <a:pt x="426550" y="390609"/>
                </a:lnTo>
                <a:lnTo>
                  <a:pt x="436548" y="349393"/>
                </a:lnTo>
                <a:lnTo>
                  <a:pt x="446440" y="305338"/>
                </a:lnTo>
                <a:lnTo>
                  <a:pt x="450755" y="302499"/>
                </a:lnTo>
                <a:lnTo>
                  <a:pt x="480539" y="281260"/>
                </a:lnTo>
                <a:lnTo>
                  <a:pt x="497588" y="268432"/>
                </a:lnTo>
                <a:lnTo>
                  <a:pt x="503377" y="265593"/>
                </a:lnTo>
                <a:lnTo>
                  <a:pt x="530319" y="259916"/>
                </a:lnTo>
                <a:lnTo>
                  <a:pt x="558735" y="247088"/>
                </a:lnTo>
                <a:lnTo>
                  <a:pt x="571574" y="247088"/>
                </a:lnTo>
                <a:lnTo>
                  <a:pt x="581572" y="251399"/>
                </a:lnTo>
                <a:lnTo>
                  <a:pt x="587256" y="257077"/>
                </a:lnTo>
                <a:lnTo>
                  <a:pt x="595780" y="257077"/>
                </a:lnTo>
                <a:lnTo>
                  <a:pt x="599990" y="251399"/>
                </a:lnTo>
                <a:lnTo>
                  <a:pt x="587256" y="232894"/>
                </a:lnTo>
                <a:lnTo>
                  <a:pt x="584414" y="230055"/>
                </a:lnTo>
                <a:lnTo>
                  <a:pt x="578731" y="224377"/>
                </a:lnTo>
                <a:lnTo>
                  <a:pt x="564523" y="227216"/>
                </a:lnTo>
                <a:lnTo>
                  <a:pt x="558735" y="224377"/>
                </a:lnTo>
                <a:lnTo>
                  <a:pt x="561576" y="217332"/>
                </a:lnTo>
                <a:lnTo>
                  <a:pt x="565891" y="208815"/>
                </a:lnTo>
                <a:lnTo>
                  <a:pt x="568733" y="204505"/>
                </a:lnTo>
                <a:lnTo>
                  <a:pt x="574416" y="194621"/>
                </a:lnTo>
                <a:lnTo>
                  <a:pt x="585782" y="174644"/>
                </a:lnTo>
                <a:lnTo>
                  <a:pt x="588624" y="166127"/>
                </a:lnTo>
                <a:lnTo>
                  <a:pt x="592939" y="160450"/>
                </a:lnTo>
                <a:lnTo>
                  <a:pt x="588624" y="154772"/>
                </a:lnTo>
                <a:lnTo>
                  <a:pt x="575889" y="146255"/>
                </a:lnTo>
                <a:lnTo>
                  <a:pt x="547368" y="130694"/>
                </a:lnTo>
                <a:lnTo>
                  <a:pt x="541685" y="129222"/>
                </a:lnTo>
                <a:lnTo>
                  <a:pt x="517585" y="133533"/>
                </a:lnTo>
                <a:lnTo>
                  <a:pt x="494747" y="132061"/>
                </a:lnTo>
                <a:lnTo>
                  <a:pt x="491905" y="136372"/>
                </a:lnTo>
                <a:lnTo>
                  <a:pt x="480539" y="142049"/>
                </a:lnTo>
                <a:lnTo>
                  <a:pt x="467805" y="144888"/>
                </a:lnTo>
                <a:lnTo>
                  <a:pt x="454965" y="137738"/>
                </a:lnTo>
                <a:lnTo>
                  <a:pt x="452123" y="142049"/>
                </a:lnTo>
                <a:lnTo>
                  <a:pt x="439389" y="143416"/>
                </a:lnTo>
                <a:lnTo>
                  <a:pt x="427918" y="136372"/>
                </a:lnTo>
                <a:lnTo>
                  <a:pt x="426550" y="129222"/>
                </a:lnTo>
                <a:lnTo>
                  <a:pt x="427918" y="125016"/>
                </a:lnTo>
                <a:lnTo>
                  <a:pt x="429391" y="122177"/>
                </a:lnTo>
                <a:lnTo>
                  <a:pt x="426550" y="110716"/>
                </a:lnTo>
                <a:lnTo>
                  <a:pt x="425076" y="105144"/>
                </a:lnTo>
                <a:lnTo>
                  <a:pt x="403817" y="76650"/>
                </a:lnTo>
                <a:lnTo>
                  <a:pt x="400975" y="73811"/>
                </a:lnTo>
                <a:lnTo>
                  <a:pt x="398134" y="70972"/>
                </a:lnTo>
                <a:lnTo>
                  <a:pt x="375401" y="59617"/>
                </a:lnTo>
                <a:lnTo>
                  <a:pt x="368245" y="56778"/>
                </a:lnTo>
                <a:lnTo>
                  <a:pt x="361088" y="41111"/>
                </a:lnTo>
                <a:lnTo>
                  <a:pt x="361088" y="34067"/>
                </a:lnTo>
                <a:lnTo>
                  <a:pt x="358247" y="29756"/>
                </a:lnTo>
                <a:lnTo>
                  <a:pt x="336988" y="11356"/>
                </a:lnTo>
                <a:lnTo>
                  <a:pt x="322780" y="1367"/>
                </a:lnTo>
                <a:lnTo>
                  <a:pt x="318465" y="0"/>
                </a:lnTo>
                <a:lnTo>
                  <a:pt x="314255" y="4206"/>
                </a:lnTo>
                <a:lnTo>
                  <a:pt x="295733" y="4206"/>
                </a:lnTo>
                <a:lnTo>
                  <a:pt x="295733" y="8517"/>
                </a:lnTo>
                <a:lnTo>
                  <a:pt x="309940" y="25550"/>
                </a:lnTo>
                <a:lnTo>
                  <a:pt x="315623" y="29756"/>
                </a:lnTo>
                <a:lnTo>
                  <a:pt x="315623" y="35433"/>
                </a:lnTo>
                <a:lnTo>
                  <a:pt x="315623" y="45422"/>
                </a:lnTo>
                <a:lnTo>
                  <a:pt x="318465" y="56778"/>
                </a:lnTo>
                <a:lnTo>
                  <a:pt x="308572" y="52572"/>
                </a:lnTo>
                <a:lnTo>
                  <a:pt x="302784" y="75283"/>
                </a:lnTo>
                <a:lnTo>
                  <a:pt x="298574" y="90844"/>
                </a:lnTo>
                <a:lnTo>
                  <a:pt x="273000" y="125016"/>
                </a:lnTo>
                <a:lnTo>
                  <a:pt x="255951" y="140577"/>
                </a:lnTo>
                <a:lnTo>
                  <a:pt x="245953" y="149094"/>
                </a:lnTo>
                <a:lnTo>
                  <a:pt x="243111" y="151933"/>
                </a:lnTo>
                <a:lnTo>
                  <a:pt x="234586" y="154772"/>
                </a:lnTo>
                <a:lnTo>
                  <a:pt x="224588" y="159083"/>
                </a:lnTo>
                <a:lnTo>
                  <a:pt x="217537" y="161921"/>
                </a:lnTo>
                <a:lnTo>
                  <a:pt x="201856" y="167599"/>
                </a:lnTo>
                <a:lnTo>
                  <a:pt x="180597" y="176116"/>
                </a:lnTo>
                <a:lnTo>
                  <a:pt x="176282" y="180427"/>
                </a:lnTo>
                <a:lnTo>
                  <a:pt x="171967" y="186105"/>
                </a:lnTo>
                <a:lnTo>
                  <a:pt x="167757" y="193149"/>
                </a:lnTo>
                <a:lnTo>
                  <a:pt x="160601" y="203138"/>
                </a:lnTo>
                <a:lnTo>
                  <a:pt x="156391" y="201666"/>
                </a:lnTo>
                <a:lnTo>
                  <a:pt x="147866" y="230055"/>
                </a:lnTo>
                <a:lnTo>
                  <a:pt x="143551" y="244249"/>
                </a:lnTo>
                <a:lnTo>
                  <a:pt x="142183" y="252871"/>
                </a:lnTo>
                <a:lnTo>
                  <a:pt x="140710" y="255710"/>
                </a:lnTo>
                <a:lnTo>
                  <a:pt x="140710" y="261387"/>
                </a:lnTo>
                <a:lnTo>
                  <a:pt x="137868" y="271271"/>
                </a:lnTo>
                <a:lnTo>
                  <a:pt x="127975" y="288305"/>
                </a:lnTo>
                <a:lnTo>
                  <a:pt x="123660" y="295454"/>
                </a:lnTo>
                <a:lnTo>
                  <a:pt x="120819" y="296821"/>
                </a:lnTo>
                <a:lnTo>
                  <a:pt x="117977" y="295454"/>
                </a:lnTo>
                <a:lnTo>
                  <a:pt x="109453" y="293982"/>
                </a:lnTo>
                <a:lnTo>
                  <a:pt x="100928" y="285465"/>
                </a:lnTo>
                <a:lnTo>
                  <a:pt x="95245" y="274110"/>
                </a:lnTo>
                <a:lnTo>
                  <a:pt x="96613" y="271271"/>
                </a:lnTo>
                <a:lnTo>
                  <a:pt x="96613" y="267065"/>
                </a:lnTo>
                <a:lnTo>
                  <a:pt x="88088" y="262754"/>
                </a:lnTo>
                <a:lnTo>
                  <a:pt x="85247" y="264121"/>
                </a:lnTo>
                <a:lnTo>
                  <a:pt x="81037" y="265593"/>
                </a:lnTo>
                <a:lnTo>
                  <a:pt x="72512" y="259916"/>
                </a:lnTo>
                <a:lnTo>
                  <a:pt x="62514" y="254238"/>
                </a:lnTo>
                <a:lnTo>
                  <a:pt x="49780" y="265593"/>
                </a:lnTo>
                <a:lnTo>
                  <a:pt x="45465" y="262754"/>
                </a:lnTo>
                <a:lnTo>
                  <a:pt x="42623" y="241410"/>
                </a:lnTo>
                <a:lnTo>
                  <a:pt x="43991" y="235733"/>
                </a:lnTo>
                <a:lnTo>
                  <a:pt x="48306" y="235733"/>
                </a:lnTo>
                <a:lnTo>
                  <a:pt x="51148" y="237204"/>
                </a:lnTo>
                <a:lnTo>
                  <a:pt x="61146" y="230055"/>
                </a:lnTo>
                <a:lnTo>
                  <a:pt x="56831" y="213022"/>
                </a:lnTo>
                <a:lnTo>
                  <a:pt x="55463" y="207344"/>
                </a:lnTo>
                <a:lnTo>
                  <a:pt x="53990" y="201666"/>
                </a:lnTo>
                <a:lnTo>
                  <a:pt x="49780" y="198827"/>
                </a:lnTo>
                <a:lnTo>
                  <a:pt x="45465" y="207344"/>
                </a:lnTo>
                <a:lnTo>
                  <a:pt x="38308" y="210182"/>
                </a:lnTo>
                <a:lnTo>
                  <a:pt x="26942" y="221538"/>
                </a:lnTo>
                <a:lnTo>
                  <a:pt x="5683" y="249927"/>
                </a:lnTo>
                <a:lnTo>
                  <a:pt x="2842" y="257077"/>
                </a:lnTo>
                <a:lnTo>
                  <a:pt x="0" y="275582"/>
                </a:lnTo>
                <a:lnTo>
                  <a:pt x="7051" y="286938"/>
                </a:lnTo>
                <a:lnTo>
                  <a:pt x="8525" y="289776"/>
                </a:lnTo>
                <a:lnTo>
                  <a:pt x="12734" y="293982"/>
                </a:lnTo>
                <a:lnTo>
                  <a:pt x="14208" y="296821"/>
                </a:lnTo>
                <a:lnTo>
                  <a:pt x="26942" y="335199"/>
                </a:lnTo>
                <a:lnTo>
                  <a:pt x="26942" y="339510"/>
                </a:lnTo>
                <a:lnTo>
                  <a:pt x="26942" y="343715"/>
                </a:lnTo>
                <a:lnTo>
                  <a:pt x="24101" y="348026"/>
                </a:lnTo>
                <a:lnTo>
                  <a:pt x="21259" y="348026"/>
                </a:lnTo>
                <a:lnTo>
                  <a:pt x="18418" y="348026"/>
                </a:lnTo>
                <a:lnTo>
                  <a:pt x="15576" y="345187"/>
                </a:lnTo>
                <a:lnTo>
                  <a:pt x="12734" y="349393"/>
                </a:lnTo>
                <a:lnTo>
                  <a:pt x="11366" y="355071"/>
                </a:lnTo>
                <a:lnTo>
                  <a:pt x="15576" y="362221"/>
                </a:lnTo>
                <a:lnTo>
                  <a:pt x="31257" y="373576"/>
                </a:lnTo>
                <a:lnTo>
                  <a:pt x="35467" y="376415"/>
                </a:lnTo>
                <a:lnTo>
                  <a:pt x="41150" y="379254"/>
                </a:lnTo>
                <a:lnTo>
                  <a:pt x="58305" y="387771"/>
                </a:lnTo>
                <a:lnTo>
                  <a:pt x="66829" y="393448"/>
                </a:lnTo>
                <a:lnTo>
                  <a:pt x="71039" y="396287"/>
                </a:lnTo>
                <a:lnTo>
                  <a:pt x="76722" y="401965"/>
                </a:lnTo>
                <a:lnTo>
                  <a:pt x="82405" y="411953"/>
                </a:lnTo>
                <a:lnTo>
                  <a:pt x="86720" y="414793"/>
                </a:lnTo>
                <a:lnTo>
                  <a:pt x="90930" y="421837"/>
                </a:lnTo>
                <a:lnTo>
                  <a:pt x="96613" y="431826"/>
                </a:lnTo>
                <a:lnTo>
                  <a:pt x="98086" y="436031"/>
                </a:lnTo>
                <a:lnTo>
                  <a:pt x="116609" y="473042"/>
                </a:lnTo>
                <a:lnTo>
                  <a:pt x="125134" y="481559"/>
                </a:lnTo>
                <a:lnTo>
                  <a:pt x="127975" y="482926"/>
                </a:lnTo>
                <a:lnTo>
                  <a:pt x="130817" y="485765"/>
                </a:lnTo>
                <a:lnTo>
                  <a:pt x="133658" y="488603"/>
                </a:lnTo>
                <a:lnTo>
                  <a:pt x="146393" y="511315"/>
                </a:lnTo>
                <a:lnTo>
                  <a:pt x="153549" y="531292"/>
                </a:lnTo>
                <a:lnTo>
                  <a:pt x="154918" y="535497"/>
                </a:lnTo>
                <a:lnTo>
                  <a:pt x="162074" y="545486"/>
                </a:lnTo>
                <a:lnTo>
                  <a:pt x="166284" y="556842"/>
                </a:lnTo>
                <a:lnTo>
                  <a:pt x="167757" y="561047"/>
                </a:lnTo>
                <a:lnTo>
                  <a:pt x="169125" y="563886"/>
                </a:lnTo>
                <a:lnTo>
                  <a:pt x="173440" y="576714"/>
                </a:lnTo>
                <a:lnTo>
                  <a:pt x="184807" y="606575"/>
                </a:lnTo>
                <a:lnTo>
                  <a:pt x="196173" y="624975"/>
                </a:lnTo>
                <a:lnTo>
                  <a:pt x="204697" y="637803"/>
                </a:lnTo>
                <a:lnTo>
                  <a:pt x="207539" y="640641"/>
                </a:lnTo>
                <a:lnTo>
                  <a:pt x="210380" y="646319"/>
                </a:lnTo>
                <a:lnTo>
                  <a:pt x="213222" y="651997"/>
                </a:lnTo>
                <a:lnTo>
                  <a:pt x="216064" y="660514"/>
                </a:lnTo>
                <a:lnTo>
                  <a:pt x="221747" y="676180"/>
                </a:lnTo>
                <a:lnTo>
                  <a:pt x="231745" y="681858"/>
                </a:lnTo>
                <a:lnTo>
                  <a:pt x="234586" y="686064"/>
                </a:lnTo>
                <a:lnTo>
                  <a:pt x="241638" y="694580"/>
                </a:lnTo>
                <a:lnTo>
                  <a:pt x="243111" y="698891"/>
                </a:lnTo>
                <a:lnTo>
                  <a:pt x="245953" y="714452"/>
                </a:lnTo>
                <a:lnTo>
                  <a:pt x="245953" y="717291"/>
                </a:lnTo>
                <a:lnTo>
                  <a:pt x="263002" y="734324"/>
                </a:lnTo>
                <a:lnTo>
                  <a:pt x="265844" y="737269"/>
                </a:lnTo>
                <a:lnTo>
                  <a:pt x="267317" y="741474"/>
                </a:lnTo>
                <a:lnTo>
                  <a:pt x="285734" y="778380"/>
                </a:lnTo>
                <a:lnTo>
                  <a:pt x="290049" y="782691"/>
                </a:lnTo>
                <a:lnTo>
                  <a:pt x="292891" y="784163"/>
                </a:lnTo>
                <a:lnTo>
                  <a:pt x="298574" y="792574"/>
                </a:lnTo>
                <a:lnTo>
                  <a:pt x="302784" y="801196"/>
                </a:lnTo>
                <a:lnTo>
                  <a:pt x="304257" y="808241"/>
                </a:lnTo>
                <a:lnTo>
                  <a:pt x="304257" y="812446"/>
                </a:lnTo>
                <a:lnTo>
                  <a:pt x="302784" y="815285"/>
                </a:lnTo>
                <a:lnTo>
                  <a:pt x="301416" y="825274"/>
                </a:lnTo>
                <a:lnTo>
                  <a:pt x="298574" y="822435"/>
                </a:lnTo>
                <a:lnTo>
                  <a:pt x="295733" y="822435"/>
                </a:lnTo>
                <a:lnTo>
                  <a:pt x="295733" y="828113"/>
                </a:lnTo>
                <a:lnTo>
                  <a:pt x="324148" y="873640"/>
                </a:lnTo>
                <a:lnTo>
                  <a:pt x="328463" y="877846"/>
                </a:lnTo>
                <a:lnTo>
                  <a:pt x="338356" y="884996"/>
                </a:lnTo>
                <a:lnTo>
                  <a:pt x="368245" y="914751"/>
                </a:lnTo>
                <a:lnTo>
                  <a:pt x="375401" y="921901"/>
                </a:lnTo>
                <a:lnTo>
                  <a:pt x="398134" y="933257"/>
                </a:lnTo>
                <a:lnTo>
                  <a:pt x="402344" y="934729"/>
                </a:lnTo>
                <a:lnTo>
                  <a:pt x="408027" y="940301"/>
                </a:lnTo>
                <a:lnTo>
                  <a:pt x="437916" y="958807"/>
                </a:lnTo>
                <a:lnTo>
                  <a:pt x="454965" y="968795"/>
                </a:lnTo>
                <a:lnTo>
                  <a:pt x="464963" y="971634"/>
                </a:lnTo>
                <a:lnTo>
                  <a:pt x="470646" y="974473"/>
                </a:lnTo>
                <a:lnTo>
                  <a:pt x="479171" y="978679"/>
                </a:lnTo>
                <a:lnTo>
                  <a:pt x="480539" y="981518"/>
                </a:lnTo>
                <a:lnTo>
                  <a:pt x="500535" y="991506"/>
                </a:lnTo>
                <a:lnTo>
                  <a:pt x="510428" y="992873"/>
                </a:lnTo>
                <a:lnTo>
                  <a:pt x="516111" y="995712"/>
                </a:lnTo>
                <a:lnTo>
                  <a:pt x="523268" y="998551"/>
                </a:lnTo>
                <a:lnTo>
                  <a:pt x="548842" y="1019895"/>
                </a:lnTo>
                <a:lnTo>
                  <a:pt x="551683" y="1022734"/>
                </a:lnTo>
                <a:lnTo>
                  <a:pt x="563050" y="1027045"/>
                </a:lnTo>
                <a:lnTo>
                  <a:pt x="570206" y="1031251"/>
                </a:lnTo>
                <a:lnTo>
                  <a:pt x="577257" y="1038401"/>
                </a:lnTo>
                <a:lnTo>
                  <a:pt x="580099" y="1042606"/>
                </a:lnTo>
                <a:lnTo>
                  <a:pt x="584414" y="1056801"/>
                </a:lnTo>
                <a:lnTo>
                  <a:pt x="597148" y="1065317"/>
                </a:lnTo>
                <a:lnTo>
                  <a:pt x="601463" y="1066789"/>
                </a:lnTo>
                <a:lnTo>
                  <a:pt x="635562" y="1093706"/>
                </a:lnTo>
                <a:lnTo>
                  <a:pt x="648402" y="1092339"/>
                </a:lnTo>
                <a:lnTo>
                  <a:pt x="658294" y="1089500"/>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0" name="Freihandform 274">
            <a:extLst>
              <a:ext uri="{FF2B5EF4-FFF2-40B4-BE49-F238E27FC236}">
                <a16:creationId xmlns:a16="http://schemas.microsoft.com/office/drawing/2014/main" id="{3B6793BB-74BF-47DD-8580-231BA3601FE4}"/>
              </a:ext>
            </a:extLst>
          </p:cNvPr>
          <p:cNvSpPr/>
          <p:nvPr/>
        </p:nvSpPr>
        <p:spPr>
          <a:xfrm>
            <a:off x="5375110" y="3903007"/>
            <a:ext cx="148843" cy="190086"/>
          </a:xfrm>
          <a:custGeom>
            <a:avLst/>
            <a:gdLst>
              <a:gd name="connsiteX0" fmla="*/ 38414 w 301415"/>
              <a:gd name="connsiteY0" fmla="*/ 295454 h 384931"/>
              <a:gd name="connsiteX1" fmla="*/ 39782 w 301415"/>
              <a:gd name="connsiteY1" fmla="*/ 301132 h 384931"/>
              <a:gd name="connsiteX2" fmla="*/ 44097 w 301415"/>
              <a:gd name="connsiteY2" fmla="*/ 318165 h 384931"/>
              <a:gd name="connsiteX3" fmla="*/ 34099 w 301415"/>
              <a:gd name="connsiteY3" fmla="*/ 325315 h 384931"/>
              <a:gd name="connsiteX4" fmla="*/ 31257 w 301415"/>
              <a:gd name="connsiteY4" fmla="*/ 323843 h 384931"/>
              <a:gd name="connsiteX5" fmla="*/ 26942 w 301415"/>
              <a:gd name="connsiteY5" fmla="*/ 323843 h 384931"/>
              <a:gd name="connsiteX6" fmla="*/ 25574 w 301415"/>
              <a:gd name="connsiteY6" fmla="*/ 329626 h 384931"/>
              <a:gd name="connsiteX7" fmla="*/ 28416 w 301415"/>
              <a:gd name="connsiteY7" fmla="*/ 350865 h 384931"/>
              <a:gd name="connsiteX8" fmla="*/ 32731 w 301415"/>
              <a:gd name="connsiteY8" fmla="*/ 353704 h 384931"/>
              <a:gd name="connsiteX9" fmla="*/ 45465 w 301415"/>
              <a:gd name="connsiteY9" fmla="*/ 342348 h 384931"/>
              <a:gd name="connsiteX10" fmla="*/ 55463 w 301415"/>
              <a:gd name="connsiteY10" fmla="*/ 348026 h 384931"/>
              <a:gd name="connsiteX11" fmla="*/ 63988 w 301415"/>
              <a:gd name="connsiteY11" fmla="*/ 353704 h 384931"/>
              <a:gd name="connsiteX12" fmla="*/ 68197 w 301415"/>
              <a:gd name="connsiteY12" fmla="*/ 352337 h 384931"/>
              <a:gd name="connsiteX13" fmla="*/ 71039 w 301415"/>
              <a:gd name="connsiteY13" fmla="*/ 350865 h 384931"/>
              <a:gd name="connsiteX14" fmla="*/ 79564 w 301415"/>
              <a:gd name="connsiteY14" fmla="*/ 355176 h 384931"/>
              <a:gd name="connsiteX15" fmla="*/ 79564 w 301415"/>
              <a:gd name="connsiteY15" fmla="*/ 359382 h 384931"/>
              <a:gd name="connsiteX16" fmla="*/ 78196 w 301415"/>
              <a:gd name="connsiteY16" fmla="*/ 362221 h 384931"/>
              <a:gd name="connsiteX17" fmla="*/ 83879 w 301415"/>
              <a:gd name="connsiteY17" fmla="*/ 373576 h 384931"/>
              <a:gd name="connsiteX18" fmla="*/ 92403 w 301415"/>
              <a:gd name="connsiteY18" fmla="*/ 382093 h 384931"/>
              <a:gd name="connsiteX19" fmla="*/ 100928 w 301415"/>
              <a:gd name="connsiteY19" fmla="*/ 383565 h 384931"/>
              <a:gd name="connsiteX20" fmla="*/ 103770 w 301415"/>
              <a:gd name="connsiteY20" fmla="*/ 384932 h 384931"/>
              <a:gd name="connsiteX21" fmla="*/ 106611 w 301415"/>
              <a:gd name="connsiteY21" fmla="*/ 383565 h 384931"/>
              <a:gd name="connsiteX22" fmla="*/ 110926 w 301415"/>
              <a:gd name="connsiteY22" fmla="*/ 376415 h 384931"/>
              <a:gd name="connsiteX23" fmla="*/ 120819 w 301415"/>
              <a:gd name="connsiteY23" fmla="*/ 359382 h 384931"/>
              <a:gd name="connsiteX24" fmla="*/ 123660 w 301415"/>
              <a:gd name="connsiteY24" fmla="*/ 349498 h 384931"/>
              <a:gd name="connsiteX25" fmla="*/ 123660 w 301415"/>
              <a:gd name="connsiteY25" fmla="*/ 343820 h 384931"/>
              <a:gd name="connsiteX26" fmla="*/ 125134 w 301415"/>
              <a:gd name="connsiteY26" fmla="*/ 340981 h 384931"/>
              <a:gd name="connsiteX27" fmla="*/ 126502 w 301415"/>
              <a:gd name="connsiteY27" fmla="*/ 332360 h 384931"/>
              <a:gd name="connsiteX28" fmla="*/ 130817 w 301415"/>
              <a:gd name="connsiteY28" fmla="*/ 318165 h 384931"/>
              <a:gd name="connsiteX29" fmla="*/ 139342 w 301415"/>
              <a:gd name="connsiteY29" fmla="*/ 289776 h 384931"/>
              <a:gd name="connsiteX30" fmla="*/ 143551 w 301415"/>
              <a:gd name="connsiteY30" fmla="*/ 291249 h 384931"/>
              <a:gd name="connsiteX31" fmla="*/ 150708 w 301415"/>
              <a:gd name="connsiteY31" fmla="*/ 281260 h 384931"/>
              <a:gd name="connsiteX32" fmla="*/ 154918 w 301415"/>
              <a:gd name="connsiteY32" fmla="*/ 274110 h 384931"/>
              <a:gd name="connsiteX33" fmla="*/ 159233 w 301415"/>
              <a:gd name="connsiteY33" fmla="*/ 268537 h 384931"/>
              <a:gd name="connsiteX34" fmla="*/ 163442 w 301415"/>
              <a:gd name="connsiteY34" fmla="*/ 264227 h 384931"/>
              <a:gd name="connsiteX35" fmla="*/ 184807 w 301415"/>
              <a:gd name="connsiteY35" fmla="*/ 255710 h 384931"/>
              <a:gd name="connsiteX36" fmla="*/ 200488 w 301415"/>
              <a:gd name="connsiteY36" fmla="*/ 250032 h 384931"/>
              <a:gd name="connsiteX37" fmla="*/ 207539 w 301415"/>
              <a:gd name="connsiteY37" fmla="*/ 247193 h 384931"/>
              <a:gd name="connsiteX38" fmla="*/ 217537 w 301415"/>
              <a:gd name="connsiteY38" fmla="*/ 242882 h 384931"/>
              <a:gd name="connsiteX39" fmla="*/ 226062 w 301415"/>
              <a:gd name="connsiteY39" fmla="*/ 240044 h 384931"/>
              <a:gd name="connsiteX40" fmla="*/ 228903 w 301415"/>
              <a:gd name="connsiteY40" fmla="*/ 237204 h 384931"/>
              <a:gd name="connsiteX41" fmla="*/ 238901 w 301415"/>
              <a:gd name="connsiteY41" fmla="*/ 228688 h 384931"/>
              <a:gd name="connsiteX42" fmla="*/ 255951 w 301415"/>
              <a:gd name="connsiteY42" fmla="*/ 213127 h 384931"/>
              <a:gd name="connsiteX43" fmla="*/ 281525 w 301415"/>
              <a:gd name="connsiteY43" fmla="*/ 178955 h 384931"/>
              <a:gd name="connsiteX44" fmla="*/ 285840 w 301415"/>
              <a:gd name="connsiteY44" fmla="*/ 163394 h 384931"/>
              <a:gd name="connsiteX45" fmla="*/ 291523 w 301415"/>
              <a:gd name="connsiteY45" fmla="*/ 140683 h 384931"/>
              <a:gd name="connsiteX46" fmla="*/ 301416 w 301415"/>
              <a:gd name="connsiteY46" fmla="*/ 144888 h 384931"/>
              <a:gd name="connsiteX47" fmla="*/ 298574 w 301415"/>
              <a:gd name="connsiteY47" fmla="*/ 133533 h 384931"/>
              <a:gd name="connsiteX48" fmla="*/ 298574 w 301415"/>
              <a:gd name="connsiteY48" fmla="*/ 123649 h 384931"/>
              <a:gd name="connsiteX49" fmla="*/ 298574 w 301415"/>
              <a:gd name="connsiteY49" fmla="*/ 117971 h 384931"/>
              <a:gd name="connsiteX50" fmla="*/ 292891 w 301415"/>
              <a:gd name="connsiteY50" fmla="*/ 113660 h 384931"/>
              <a:gd name="connsiteX51" fmla="*/ 278683 w 301415"/>
              <a:gd name="connsiteY51" fmla="*/ 96627 h 384931"/>
              <a:gd name="connsiteX52" fmla="*/ 278683 w 301415"/>
              <a:gd name="connsiteY52" fmla="*/ 92316 h 384931"/>
              <a:gd name="connsiteX53" fmla="*/ 297206 w 301415"/>
              <a:gd name="connsiteY53" fmla="*/ 92316 h 384931"/>
              <a:gd name="connsiteX54" fmla="*/ 275842 w 301415"/>
              <a:gd name="connsiteY54" fmla="*/ 82433 h 384931"/>
              <a:gd name="connsiteX55" fmla="*/ 257319 w 301415"/>
              <a:gd name="connsiteY55" fmla="*/ 65399 h 384931"/>
              <a:gd name="connsiteX56" fmla="*/ 251636 w 301415"/>
              <a:gd name="connsiteY56" fmla="*/ 62455 h 384931"/>
              <a:gd name="connsiteX57" fmla="*/ 245953 w 301415"/>
              <a:gd name="connsiteY57" fmla="*/ 61089 h 384931"/>
              <a:gd name="connsiteX58" fmla="*/ 240270 w 301415"/>
              <a:gd name="connsiteY58" fmla="*/ 61089 h 384931"/>
              <a:gd name="connsiteX59" fmla="*/ 237428 w 301415"/>
              <a:gd name="connsiteY59" fmla="*/ 62455 h 384931"/>
              <a:gd name="connsiteX60" fmla="*/ 237428 w 301415"/>
              <a:gd name="connsiteY60" fmla="*/ 71077 h 384931"/>
              <a:gd name="connsiteX61" fmla="*/ 231745 w 301415"/>
              <a:gd name="connsiteY61" fmla="*/ 72444 h 384931"/>
              <a:gd name="connsiteX62" fmla="*/ 227430 w 301415"/>
              <a:gd name="connsiteY62" fmla="*/ 72444 h 384931"/>
              <a:gd name="connsiteX63" fmla="*/ 211854 w 301415"/>
              <a:gd name="connsiteY63" fmla="*/ 71077 h 384931"/>
              <a:gd name="connsiteX64" fmla="*/ 201856 w 301415"/>
              <a:gd name="connsiteY64" fmla="*/ 69605 h 384931"/>
              <a:gd name="connsiteX65" fmla="*/ 187648 w 301415"/>
              <a:gd name="connsiteY65" fmla="*/ 63927 h 384931"/>
              <a:gd name="connsiteX66" fmla="*/ 184807 w 301415"/>
              <a:gd name="connsiteY66" fmla="*/ 62455 h 384931"/>
              <a:gd name="connsiteX67" fmla="*/ 172072 w 301415"/>
              <a:gd name="connsiteY67" fmla="*/ 36906 h 384931"/>
              <a:gd name="connsiteX68" fmla="*/ 163442 w 301415"/>
              <a:gd name="connsiteY68" fmla="*/ 38378 h 384931"/>
              <a:gd name="connsiteX69" fmla="*/ 157864 w 301415"/>
              <a:gd name="connsiteY69" fmla="*/ 32700 h 384931"/>
              <a:gd name="connsiteX70" fmla="*/ 149340 w 301415"/>
              <a:gd name="connsiteY70" fmla="*/ 31228 h 384931"/>
              <a:gd name="connsiteX71" fmla="*/ 136500 w 301415"/>
              <a:gd name="connsiteY71" fmla="*/ 22711 h 384931"/>
              <a:gd name="connsiteX72" fmla="*/ 123660 w 301415"/>
              <a:gd name="connsiteY72" fmla="*/ 14194 h 384931"/>
              <a:gd name="connsiteX73" fmla="*/ 120819 w 301415"/>
              <a:gd name="connsiteY73" fmla="*/ 9989 h 384931"/>
              <a:gd name="connsiteX74" fmla="*/ 110926 w 301415"/>
              <a:gd name="connsiteY74" fmla="*/ 0 h 384931"/>
              <a:gd name="connsiteX75" fmla="*/ 108085 w 301415"/>
              <a:gd name="connsiteY75" fmla="*/ 7150 h 384931"/>
              <a:gd name="connsiteX76" fmla="*/ 105243 w 301415"/>
              <a:gd name="connsiteY76" fmla="*/ 12828 h 384931"/>
              <a:gd name="connsiteX77" fmla="*/ 103770 w 301415"/>
              <a:gd name="connsiteY77" fmla="*/ 17033 h 384931"/>
              <a:gd name="connsiteX78" fmla="*/ 102296 w 301415"/>
              <a:gd name="connsiteY78" fmla="*/ 19872 h 384931"/>
              <a:gd name="connsiteX79" fmla="*/ 98086 w 301415"/>
              <a:gd name="connsiteY79" fmla="*/ 12828 h 384931"/>
              <a:gd name="connsiteX80" fmla="*/ 78196 w 301415"/>
              <a:gd name="connsiteY80" fmla="*/ 21344 h 384931"/>
              <a:gd name="connsiteX81" fmla="*/ 68197 w 301415"/>
              <a:gd name="connsiteY81" fmla="*/ 27022 h 384931"/>
              <a:gd name="connsiteX82" fmla="*/ 66829 w 301415"/>
              <a:gd name="connsiteY82" fmla="*/ 31228 h 384931"/>
              <a:gd name="connsiteX83" fmla="*/ 58305 w 301415"/>
              <a:gd name="connsiteY83" fmla="*/ 31228 h 384931"/>
              <a:gd name="connsiteX84" fmla="*/ 45465 w 301415"/>
              <a:gd name="connsiteY84" fmla="*/ 36906 h 384931"/>
              <a:gd name="connsiteX85" fmla="*/ 42623 w 301415"/>
              <a:gd name="connsiteY85" fmla="*/ 39744 h 384931"/>
              <a:gd name="connsiteX86" fmla="*/ 42623 w 301415"/>
              <a:gd name="connsiteY86" fmla="*/ 46894 h 384931"/>
              <a:gd name="connsiteX87" fmla="*/ 45465 w 301415"/>
              <a:gd name="connsiteY87" fmla="*/ 56778 h 384931"/>
              <a:gd name="connsiteX88" fmla="*/ 45465 w 301415"/>
              <a:gd name="connsiteY88" fmla="*/ 65399 h 384931"/>
              <a:gd name="connsiteX89" fmla="*/ 45465 w 301415"/>
              <a:gd name="connsiteY89" fmla="*/ 78122 h 384931"/>
              <a:gd name="connsiteX90" fmla="*/ 44097 w 301415"/>
              <a:gd name="connsiteY90" fmla="*/ 82433 h 384931"/>
              <a:gd name="connsiteX91" fmla="*/ 41255 w 301415"/>
              <a:gd name="connsiteY91" fmla="*/ 86639 h 384931"/>
              <a:gd name="connsiteX92" fmla="*/ 35467 w 301415"/>
              <a:gd name="connsiteY92" fmla="*/ 93788 h 384931"/>
              <a:gd name="connsiteX93" fmla="*/ 18418 w 301415"/>
              <a:gd name="connsiteY93" fmla="*/ 139210 h 384931"/>
              <a:gd name="connsiteX94" fmla="*/ 15576 w 301415"/>
              <a:gd name="connsiteY94" fmla="*/ 142049 h 384931"/>
              <a:gd name="connsiteX95" fmla="*/ 9893 w 301415"/>
              <a:gd name="connsiteY95" fmla="*/ 140683 h 384931"/>
              <a:gd name="connsiteX96" fmla="*/ 4210 w 301415"/>
              <a:gd name="connsiteY96" fmla="*/ 142049 h 384931"/>
              <a:gd name="connsiteX97" fmla="*/ 0 w 301415"/>
              <a:gd name="connsiteY97" fmla="*/ 147727 h 384931"/>
              <a:gd name="connsiteX98" fmla="*/ 4210 w 301415"/>
              <a:gd name="connsiteY98" fmla="*/ 181794 h 384931"/>
              <a:gd name="connsiteX99" fmla="*/ 7051 w 301415"/>
              <a:gd name="connsiteY99" fmla="*/ 188943 h 384931"/>
              <a:gd name="connsiteX100" fmla="*/ 8525 w 301415"/>
              <a:gd name="connsiteY100" fmla="*/ 191782 h 384931"/>
              <a:gd name="connsiteX101" fmla="*/ 9893 w 301415"/>
              <a:gd name="connsiteY101" fmla="*/ 201771 h 384931"/>
              <a:gd name="connsiteX102" fmla="*/ 8525 w 301415"/>
              <a:gd name="connsiteY102" fmla="*/ 211655 h 384931"/>
              <a:gd name="connsiteX103" fmla="*/ 4210 w 301415"/>
              <a:gd name="connsiteY103" fmla="*/ 215966 h 384931"/>
              <a:gd name="connsiteX104" fmla="*/ 1368 w 301415"/>
              <a:gd name="connsiteY104" fmla="*/ 217332 h 384931"/>
              <a:gd name="connsiteX105" fmla="*/ 9893 w 301415"/>
              <a:gd name="connsiteY105" fmla="*/ 228688 h 384931"/>
              <a:gd name="connsiteX106" fmla="*/ 26942 w 301415"/>
              <a:gd name="connsiteY106" fmla="*/ 244354 h 384931"/>
              <a:gd name="connsiteX107" fmla="*/ 35467 w 301415"/>
              <a:gd name="connsiteY107" fmla="*/ 248665 h 384931"/>
              <a:gd name="connsiteX108" fmla="*/ 53990 w 301415"/>
              <a:gd name="connsiteY108" fmla="*/ 238677 h 384931"/>
              <a:gd name="connsiteX109" fmla="*/ 56831 w 301415"/>
              <a:gd name="connsiteY109" fmla="*/ 230160 h 384931"/>
              <a:gd name="connsiteX110" fmla="*/ 61146 w 301415"/>
              <a:gd name="connsiteY110" fmla="*/ 234366 h 384931"/>
              <a:gd name="connsiteX111" fmla="*/ 63988 w 301415"/>
              <a:gd name="connsiteY111" fmla="*/ 237204 h 384931"/>
              <a:gd name="connsiteX112" fmla="*/ 63988 w 301415"/>
              <a:gd name="connsiteY112" fmla="*/ 241515 h 384931"/>
              <a:gd name="connsiteX113" fmla="*/ 61146 w 301415"/>
              <a:gd name="connsiteY113" fmla="*/ 244354 h 384931"/>
              <a:gd name="connsiteX114" fmla="*/ 58305 w 301415"/>
              <a:gd name="connsiteY114" fmla="*/ 255710 h 384931"/>
              <a:gd name="connsiteX115" fmla="*/ 56831 w 301415"/>
              <a:gd name="connsiteY115" fmla="*/ 264227 h 384931"/>
              <a:gd name="connsiteX116" fmla="*/ 53990 w 301415"/>
              <a:gd name="connsiteY116" fmla="*/ 269904 h 384931"/>
              <a:gd name="connsiteX117" fmla="*/ 53990 w 301415"/>
              <a:gd name="connsiteY117" fmla="*/ 274110 h 384931"/>
              <a:gd name="connsiteX118" fmla="*/ 52621 w 301415"/>
              <a:gd name="connsiteY118" fmla="*/ 277054 h 384931"/>
              <a:gd name="connsiteX119" fmla="*/ 48306 w 301415"/>
              <a:gd name="connsiteY119" fmla="*/ 282732 h 384931"/>
              <a:gd name="connsiteX120" fmla="*/ 42623 w 301415"/>
              <a:gd name="connsiteY120" fmla="*/ 284099 h 384931"/>
              <a:gd name="connsiteX121" fmla="*/ 38414 w 301415"/>
              <a:gd name="connsiteY121" fmla="*/ 285571 h 384931"/>
              <a:gd name="connsiteX122" fmla="*/ 32731 w 301415"/>
              <a:gd name="connsiteY122" fmla="*/ 286938 h 384931"/>
              <a:gd name="connsiteX123" fmla="*/ 36940 w 301415"/>
              <a:gd name="connsiteY123" fmla="*/ 289776 h 384931"/>
              <a:gd name="connsiteX124" fmla="*/ 38414 w 301415"/>
              <a:gd name="connsiteY124" fmla="*/ 295454 h 384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301415" h="384931">
                <a:moveTo>
                  <a:pt x="38414" y="295454"/>
                </a:moveTo>
                <a:lnTo>
                  <a:pt x="39782" y="301132"/>
                </a:lnTo>
                <a:lnTo>
                  <a:pt x="44097" y="318165"/>
                </a:lnTo>
                <a:lnTo>
                  <a:pt x="34099" y="325315"/>
                </a:lnTo>
                <a:lnTo>
                  <a:pt x="31257" y="323843"/>
                </a:lnTo>
                <a:lnTo>
                  <a:pt x="26942" y="323843"/>
                </a:lnTo>
                <a:lnTo>
                  <a:pt x="25574" y="329626"/>
                </a:lnTo>
                <a:lnTo>
                  <a:pt x="28416" y="350865"/>
                </a:lnTo>
                <a:lnTo>
                  <a:pt x="32731" y="353704"/>
                </a:lnTo>
                <a:lnTo>
                  <a:pt x="45465" y="342348"/>
                </a:lnTo>
                <a:lnTo>
                  <a:pt x="55463" y="348026"/>
                </a:lnTo>
                <a:lnTo>
                  <a:pt x="63988" y="353704"/>
                </a:lnTo>
                <a:lnTo>
                  <a:pt x="68197" y="352337"/>
                </a:lnTo>
                <a:lnTo>
                  <a:pt x="71039" y="350865"/>
                </a:lnTo>
                <a:lnTo>
                  <a:pt x="79564" y="355176"/>
                </a:lnTo>
                <a:lnTo>
                  <a:pt x="79564" y="359382"/>
                </a:lnTo>
                <a:lnTo>
                  <a:pt x="78196" y="362221"/>
                </a:lnTo>
                <a:lnTo>
                  <a:pt x="83879" y="373576"/>
                </a:lnTo>
                <a:lnTo>
                  <a:pt x="92403" y="382093"/>
                </a:lnTo>
                <a:lnTo>
                  <a:pt x="100928" y="383565"/>
                </a:lnTo>
                <a:lnTo>
                  <a:pt x="103770" y="384932"/>
                </a:lnTo>
                <a:lnTo>
                  <a:pt x="106611" y="383565"/>
                </a:lnTo>
                <a:lnTo>
                  <a:pt x="110926" y="376415"/>
                </a:lnTo>
                <a:lnTo>
                  <a:pt x="120819" y="359382"/>
                </a:lnTo>
                <a:lnTo>
                  <a:pt x="123660" y="349498"/>
                </a:lnTo>
                <a:lnTo>
                  <a:pt x="123660" y="343820"/>
                </a:lnTo>
                <a:lnTo>
                  <a:pt x="125134" y="340981"/>
                </a:lnTo>
                <a:lnTo>
                  <a:pt x="126502" y="332360"/>
                </a:lnTo>
                <a:lnTo>
                  <a:pt x="130817" y="318165"/>
                </a:lnTo>
                <a:lnTo>
                  <a:pt x="139342" y="289776"/>
                </a:lnTo>
                <a:lnTo>
                  <a:pt x="143551" y="291249"/>
                </a:lnTo>
                <a:lnTo>
                  <a:pt x="150708" y="281260"/>
                </a:lnTo>
                <a:lnTo>
                  <a:pt x="154918" y="274110"/>
                </a:lnTo>
                <a:lnTo>
                  <a:pt x="159233" y="268537"/>
                </a:lnTo>
                <a:lnTo>
                  <a:pt x="163442" y="264227"/>
                </a:lnTo>
                <a:lnTo>
                  <a:pt x="184807" y="255710"/>
                </a:lnTo>
                <a:lnTo>
                  <a:pt x="200488" y="250032"/>
                </a:lnTo>
                <a:lnTo>
                  <a:pt x="207539" y="247193"/>
                </a:lnTo>
                <a:lnTo>
                  <a:pt x="217537" y="242882"/>
                </a:lnTo>
                <a:lnTo>
                  <a:pt x="226062" y="240044"/>
                </a:lnTo>
                <a:lnTo>
                  <a:pt x="228903" y="237204"/>
                </a:lnTo>
                <a:lnTo>
                  <a:pt x="238901" y="228688"/>
                </a:lnTo>
                <a:lnTo>
                  <a:pt x="255951" y="213127"/>
                </a:lnTo>
                <a:lnTo>
                  <a:pt x="281525" y="178955"/>
                </a:lnTo>
                <a:lnTo>
                  <a:pt x="285840" y="163394"/>
                </a:lnTo>
                <a:lnTo>
                  <a:pt x="291523" y="140683"/>
                </a:lnTo>
                <a:lnTo>
                  <a:pt x="301416" y="144888"/>
                </a:lnTo>
                <a:lnTo>
                  <a:pt x="298574" y="133533"/>
                </a:lnTo>
                <a:lnTo>
                  <a:pt x="298574" y="123649"/>
                </a:lnTo>
                <a:lnTo>
                  <a:pt x="298574" y="117971"/>
                </a:lnTo>
                <a:lnTo>
                  <a:pt x="292891" y="113660"/>
                </a:lnTo>
                <a:lnTo>
                  <a:pt x="278683" y="96627"/>
                </a:lnTo>
                <a:lnTo>
                  <a:pt x="278683" y="92316"/>
                </a:lnTo>
                <a:lnTo>
                  <a:pt x="297206" y="92316"/>
                </a:lnTo>
                <a:lnTo>
                  <a:pt x="275842" y="82433"/>
                </a:lnTo>
                <a:lnTo>
                  <a:pt x="257319" y="65399"/>
                </a:lnTo>
                <a:lnTo>
                  <a:pt x="251636" y="62455"/>
                </a:lnTo>
                <a:lnTo>
                  <a:pt x="245953" y="61089"/>
                </a:lnTo>
                <a:lnTo>
                  <a:pt x="240270" y="61089"/>
                </a:lnTo>
                <a:lnTo>
                  <a:pt x="237428" y="62455"/>
                </a:lnTo>
                <a:lnTo>
                  <a:pt x="237428" y="71077"/>
                </a:lnTo>
                <a:lnTo>
                  <a:pt x="231745" y="72444"/>
                </a:lnTo>
                <a:lnTo>
                  <a:pt x="227430" y="72444"/>
                </a:lnTo>
                <a:lnTo>
                  <a:pt x="211854" y="71077"/>
                </a:lnTo>
                <a:lnTo>
                  <a:pt x="201856" y="69605"/>
                </a:lnTo>
                <a:lnTo>
                  <a:pt x="187648" y="63927"/>
                </a:lnTo>
                <a:lnTo>
                  <a:pt x="184807" y="62455"/>
                </a:lnTo>
                <a:lnTo>
                  <a:pt x="172072" y="36906"/>
                </a:lnTo>
                <a:lnTo>
                  <a:pt x="163442" y="38378"/>
                </a:lnTo>
                <a:lnTo>
                  <a:pt x="157864" y="32700"/>
                </a:lnTo>
                <a:lnTo>
                  <a:pt x="149340" y="31228"/>
                </a:lnTo>
                <a:lnTo>
                  <a:pt x="136500" y="22711"/>
                </a:lnTo>
                <a:lnTo>
                  <a:pt x="123660" y="14194"/>
                </a:lnTo>
                <a:lnTo>
                  <a:pt x="120819" y="9989"/>
                </a:lnTo>
                <a:lnTo>
                  <a:pt x="110926" y="0"/>
                </a:lnTo>
                <a:lnTo>
                  <a:pt x="108085" y="7150"/>
                </a:lnTo>
                <a:lnTo>
                  <a:pt x="105243" y="12828"/>
                </a:lnTo>
                <a:lnTo>
                  <a:pt x="103770" y="17033"/>
                </a:lnTo>
                <a:lnTo>
                  <a:pt x="102296" y="19872"/>
                </a:lnTo>
                <a:lnTo>
                  <a:pt x="98086" y="12828"/>
                </a:lnTo>
                <a:lnTo>
                  <a:pt x="78196" y="21344"/>
                </a:lnTo>
                <a:lnTo>
                  <a:pt x="68197" y="27022"/>
                </a:lnTo>
                <a:lnTo>
                  <a:pt x="66829" y="31228"/>
                </a:lnTo>
                <a:lnTo>
                  <a:pt x="58305" y="31228"/>
                </a:lnTo>
                <a:lnTo>
                  <a:pt x="45465" y="36906"/>
                </a:lnTo>
                <a:lnTo>
                  <a:pt x="42623" y="39744"/>
                </a:lnTo>
                <a:lnTo>
                  <a:pt x="42623" y="46894"/>
                </a:lnTo>
                <a:lnTo>
                  <a:pt x="45465" y="56778"/>
                </a:lnTo>
                <a:lnTo>
                  <a:pt x="45465" y="65399"/>
                </a:lnTo>
                <a:lnTo>
                  <a:pt x="45465" y="78122"/>
                </a:lnTo>
                <a:lnTo>
                  <a:pt x="44097" y="82433"/>
                </a:lnTo>
                <a:lnTo>
                  <a:pt x="41255" y="86639"/>
                </a:lnTo>
                <a:lnTo>
                  <a:pt x="35467" y="93788"/>
                </a:lnTo>
                <a:lnTo>
                  <a:pt x="18418" y="139210"/>
                </a:lnTo>
                <a:lnTo>
                  <a:pt x="15576" y="142049"/>
                </a:lnTo>
                <a:lnTo>
                  <a:pt x="9893" y="140683"/>
                </a:lnTo>
                <a:lnTo>
                  <a:pt x="4210" y="142049"/>
                </a:lnTo>
                <a:lnTo>
                  <a:pt x="0" y="147727"/>
                </a:lnTo>
                <a:lnTo>
                  <a:pt x="4210" y="181794"/>
                </a:lnTo>
                <a:lnTo>
                  <a:pt x="7051" y="188943"/>
                </a:lnTo>
                <a:lnTo>
                  <a:pt x="8525" y="191782"/>
                </a:lnTo>
                <a:lnTo>
                  <a:pt x="9893" y="201771"/>
                </a:lnTo>
                <a:lnTo>
                  <a:pt x="8525" y="211655"/>
                </a:lnTo>
                <a:lnTo>
                  <a:pt x="4210" y="215966"/>
                </a:lnTo>
                <a:lnTo>
                  <a:pt x="1368" y="217332"/>
                </a:lnTo>
                <a:lnTo>
                  <a:pt x="9893" y="228688"/>
                </a:lnTo>
                <a:lnTo>
                  <a:pt x="26942" y="244354"/>
                </a:lnTo>
                <a:lnTo>
                  <a:pt x="35467" y="248665"/>
                </a:lnTo>
                <a:lnTo>
                  <a:pt x="53990" y="238677"/>
                </a:lnTo>
                <a:lnTo>
                  <a:pt x="56831" y="230160"/>
                </a:lnTo>
                <a:lnTo>
                  <a:pt x="61146" y="234366"/>
                </a:lnTo>
                <a:lnTo>
                  <a:pt x="63988" y="237204"/>
                </a:lnTo>
                <a:lnTo>
                  <a:pt x="63988" y="241515"/>
                </a:lnTo>
                <a:lnTo>
                  <a:pt x="61146" y="244354"/>
                </a:lnTo>
                <a:lnTo>
                  <a:pt x="58305" y="255710"/>
                </a:lnTo>
                <a:lnTo>
                  <a:pt x="56831" y="264227"/>
                </a:lnTo>
                <a:lnTo>
                  <a:pt x="53990" y="269904"/>
                </a:lnTo>
                <a:lnTo>
                  <a:pt x="53990" y="274110"/>
                </a:lnTo>
                <a:lnTo>
                  <a:pt x="52621" y="277054"/>
                </a:lnTo>
                <a:lnTo>
                  <a:pt x="48306" y="282732"/>
                </a:lnTo>
                <a:lnTo>
                  <a:pt x="42623" y="284099"/>
                </a:lnTo>
                <a:lnTo>
                  <a:pt x="38414" y="285571"/>
                </a:lnTo>
                <a:lnTo>
                  <a:pt x="32731" y="286938"/>
                </a:lnTo>
                <a:lnTo>
                  <a:pt x="36940" y="289776"/>
                </a:lnTo>
                <a:lnTo>
                  <a:pt x="38414" y="295454"/>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2" name="Freihandform 63">
            <a:extLst>
              <a:ext uri="{FF2B5EF4-FFF2-40B4-BE49-F238E27FC236}">
                <a16:creationId xmlns:a16="http://schemas.microsoft.com/office/drawing/2014/main" id="{31CA6AD9-96ED-9E2B-8094-735CC6744070}"/>
              </a:ext>
            </a:extLst>
          </p:cNvPr>
          <p:cNvSpPr/>
          <p:nvPr/>
        </p:nvSpPr>
        <p:spPr>
          <a:xfrm>
            <a:off x="5157404" y="3520032"/>
            <a:ext cx="62521" cy="37176"/>
          </a:xfrm>
          <a:custGeom>
            <a:avLst/>
            <a:gdLst>
              <a:gd name="connsiteX0" fmla="*/ 126607 w 126607"/>
              <a:gd name="connsiteY0" fmla="*/ 35433 h 75283"/>
              <a:gd name="connsiteX1" fmla="*/ 118083 w 126607"/>
              <a:gd name="connsiteY1" fmla="*/ 31228 h 75283"/>
              <a:gd name="connsiteX2" fmla="*/ 110926 w 126607"/>
              <a:gd name="connsiteY2" fmla="*/ 32594 h 75283"/>
              <a:gd name="connsiteX3" fmla="*/ 109558 w 126607"/>
              <a:gd name="connsiteY3" fmla="*/ 29756 h 75283"/>
              <a:gd name="connsiteX4" fmla="*/ 92403 w 126607"/>
              <a:gd name="connsiteY4" fmla="*/ 32594 h 75283"/>
              <a:gd name="connsiteX5" fmla="*/ 85352 w 126607"/>
              <a:gd name="connsiteY5" fmla="*/ 32594 h 75283"/>
              <a:gd name="connsiteX6" fmla="*/ 85352 w 126607"/>
              <a:gd name="connsiteY6" fmla="*/ 26917 h 75283"/>
              <a:gd name="connsiteX7" fmla="*/ 76827 w 126607"/>
              <a:gd name="connsiteY7" fmla="*/ 24078 h 75283"/>
              <a:gd name="connsiteX8" fmla="*/ 75354 w 126607"/>
              <a:gd name="connsiteY8" fmla="*/ 22711 h 75283"/>
              <a:gd name="connsiteX9" fmla="*/ 63988 w 126607"/>
              <a:gd name="connsiteY9" fmla="*/ 12722 h 75283"/>
              <a:gd name="connsiteX10" fmla="*/ 52621 w 126607"/>
              <a:gd name="connsiteY10" fmla="*/ 2734 h 75283"/>
              <a:gd name="connsiteX11" fmla="*/ 44097 w 126607"/>
              <a:gd name="connsiteY11" fmla="*/ 0 h 75283"/>
              <a:gd name="connsiteX12" fmla="*/ 34204 w 126607"/>
              <a:gd name="connsiteY12" fmla="*/ 11356 h 75283"/>
              <a:gd name="connsiteX13" fmla="*/ 15681 w 126607"/>
              <a:gd name="connsiteY13" fmla="*/ 21239 h 75283"/>
              <a:gd name="connsiteX14" fmla="*/ 0 w 126607"/>
              <a:gd name="connsiteY14" fmla="*/ 39744 h 75283"/>
              <a:gd name="connsiteX15" fmla="*/ 5683 w 126607"/>
              <a:gd name="connsiteY15" fmla="*/ 43950 h 75283"/>
              <a:gd name="connsiteX16" fmla="*/ 9998 w 126607"/>
              <a:gd name="connsiteY16" fmla="*/ 46789 h 75283"/>
              <a:gd name="connsiteX17" fmla="*/ 12840 w 126607"/>
              <a:gd name="connsiteY17" fmla="*/ 49628 h 75283"/>
              <a:gd name="connsiteX18" fmla="*/ 15681 w 126607"/>
              <a:gd name="connsiteY18" fmla="*/ 52467 h 75283"/>
              <a:gd name="connsiteX19" fmla="*/ 25574 w 126607"/>
              <a:gd name="connsiteY19" fmla="*/ 53939 h 75283"/>
              <a:gd name="connsiteX20" fmla="*/ 29889 w 126607"/>
              <a:gd name="connsiteY20" fmla="*/ 55306 h 75283"/>
              <a:gd name="connsiteX21" fmla="*/ 35572 w 126607"/>
              <a:gd name="connsiteY21" fmla="*/ 55306 h 75283"/>
              <a:gd name="connsiteX22" fmla="*/ 41255 w 126607"/>
              <a:gd name="connsiteY22" fmla="*/ 56778 h 75283"/>
              <a:gd name="connsiteX23" fmla="*/ 45570 w 126607"/>
              <a:gd name="connsiteY23" fmla="*/ 58145 h 75283"/>
              <a:gd name="connsiteX24" fmla="*/ 52621 w 126607"/>
              <a:gd name="connsiteY24" fmla="*/ 63822 h 75283"/>
              <a:gd name="connsiteX25" fmla="*/ 63988 w 126607"/>
              <a:gd name="connsiteY25" fmla="*/ 69605 h 75283"/>
              <a:gd name="connsiteX26" fmla="*/ 88194 w 126607"/>
              <a:gd name="connsiteY26" fmla="*/ 70972 h 75283"/>
              <a:gd name="connsiteX27" fmla="*/ 91035 w 126607"/>
              <a:gd name="connsiteY27" fmla="*/ 75283 h 75283"/>
              <a:gd name="connsiteX28" fmla="*/ 95245 w 126607"/>
              <a:gd name="connsiteY28" fmla="*/ 75283 h 75283"/>
              <a:gd name="connsiteX29" fmla="*/ 109558 w 126607"/>
              <a:gd name="connsiteY29" fmla="*/ 75283 h 75283"/>
              <a:gd name="connsiteX30" fmla="*/ 116609 w 126607"/>
              <a:gd name="connsiteY30" fmla="*/ 70972 h 75283"/>
              <a:gd name="connsiteX31" fmla="*/ 118083 w 126607"/>
              <a:gd name="connsiteY31" fmla="*/ 68133 h 75283"/>
              <a:gd name="connsiteX32" fmla="*/ 118083 w 126607"/>
              <a:gd name="connsiteY32" fmla="*/ 60983 h 75283"/>
              <a:gd name="connsiteX33" fmla="*/ 118083 w 126607"/>
              <a:gd name="connsiteY33" fmla="*/ 59617 h 75283"/>
              <a:gd name="connsiteX34" fmla="*/ 119451 w 126607"/>
              <a:gd name="connsiteY34" fmla="*/ 58145 h 75283"/>
              <a:gd name="connsiteX35" fmla="*/ 126607 w 126607"/>
              <a:gd name="connsiteY35" fmla="*/ 35433 h 7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6607" h="75283">
                <a:moveTo>
                  <a:pt x="126607" y="35433"/>
                </a:moveTo>
                <a:lnTo>
                  <a:pt x="118083" y="31228"/>
                </a:lnTo>
                <a:lnTo>
                  <a:pt x="110926" y="32594"/>
                </a:lnTo>
                <a:lnTo>
                  <a:pt x="109558" y="29756"/>
                </a:lnTo>
                <a:lnTo>
                  <a:pt x="92403" y="32594"/>
                </a:lnTo>
                <a:lnTo>
                  <a:pt x="85352" y="32594"/>
                </a:lnTo>
                <a:lnTo>
                  <a:pt x="85352" y="26917"/>
                </a:lnTo>
                <a:lnTo>
                  <a:pt x="76827" y="24078"/>
                </a:lnTo>
                <a:lnTo>
                  <a:pt x="75354" y="22711"/>
                </a:lnTo>
                <a:lnTo>
                  <a:pt x="63988" y="12722"/>
                </a:lnTo>
                <a:lnTo>
                  <a:pt x="52621" y="2734"/>
                </a:lnTo>
                <a:lnTo>
                  <a:pt x="44097" y="0"/>
                </a:lnTo>
                <a:lnTo>
                  <a:pt x="34204" y="11356"/>
                </a:lnTo>
                <a:lnTo>
                  <a:pt x="15681" y="21239"/>
                </a:lnTo>
                <a:lnTo>
                  <a:pt x="0" y="39744"/>
                </a:lnTo>
                <a:lnTo>
                  <a:pt x="5683" y="43950"/>
                </a:lnTo>
                <a:lnTo>
                  <a:pt x="9998" y="46789"/>
                </a:lnTo>
                <a:lnTo>
                  <a:pt x="12840" y="49628"/>
                </a:lnTo>
                <a:lnTo>
                  <a:pt x="15681" y="52467"/>
                </a:lnTo>
                <a:lnTo>
                  <a:pt x="25574" y="53939"/>
                </a:lnTo>
                <a:lnTo>
                  <a:pt x="29889" y="55306"/>
                </a:lnTo>
                <a:lnTo>
                  <a:pt x="35572" y="55306"/>
                </a:lnTo>
                <a:lnTo>
                  <a:pt x="41255" y="56778"/>
                </a:lnTo>
                <a:lnTo>
                  <a:pt x="45570" y="58145"/>
                </a:lnTo>
                <a:lnTo>
                  <a:pt x="52621" y="63822"/>
                </a:lnTo>
                <a:lnTo>
                  <a:pt x="63988" y="69605"/>
                </a:lnTo>
                <a:lnTo>
                  <a:pt x="88194" y="70972"/>
                </a:lnTo>
                <a:lnTo>
                  <a:pt x="91035" y="75283"/>
                </a:lnTo>
                <a:lnTo>
                  <a:pt x="95245" y="75283"/>
                </a:lnTo>
                <a:lnTo>
                  <a:pt x="109558" y="75283"/>
                </a:lnTo>
                <a:lnTo>
                  <a:pt x="116609" y="70972"/>
                </a:lnTo>
                <a:lnTo>
                  <a:pt x="118083" y="68133"/>
                </a:lnTo>
                <a:lnTo>
                  <a:pt x="118083" y="60983"/>
                </a:lnTo>
                <a:lnTo>
                  <a:pt x="118083" y="59617"/>
                </a:lnTo>
                <a:lnTo>
                  <a:pt x="119451" y="58145"/>
                </a:lnTo>
                <a:lnTo>
                  <a:pt x="126607" y="35433"/>
                </a:lnTo>
                <a:close/>
              </a:path>
            </a:pathLst>
          </a:custGeom>
          <a:solidFill>
            <a:srgbClr val="63B22B"/>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3" name="Freihandform 102">
            <a:extLst>
              <a:ext uri="{FF2B5EF4-FFF2-40B4-BE49-F238E27FC236}">
                <a16:creationId xmlns:a16="http://schemas.microsoft.com/office/drawing/2014/main" id="{9D03A6B8-5D13-E06B-00B8-1992C69EF129}"/>
              </a:ext>
            </a:extLst>
          </p:cNvPr>
          <p:cNvSpPr/>
          <p:nvPr/>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4" name="Freihandform 103">
            <a:extLst>
              <a:ext uri="{FF2B5EF4-FFF2-40B4-BE49-F238E27FC236}">
                <a16:creationId xmlns:a16="http://schemas.microsoft.com/office/drawing/2014/main" id="{C750280D-6D31-E9CB-1194-A116181B3928}"/>
              </a:ext>
            </a:extLst>
          </p:cNvPr>
          <p:cNvSpPr/>
          <p:nvPr/>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5258"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5" name="Freihandform 108">
            <a:extLst>
              <a:ext uri="{FF2B5EF4-FFF2-40B4-BE49-F238E27FC236}">
                <a16:creationId xmlns:a16="http://schemas.microsoft.com/office/drawing/2014/main" id="{E2A08AFB-3302-37EC-4F97-8C15E706EBA0}"/>
              </a:ext>
            </a:extLst>
          </p:cNvPr>
          <p:cNvSpPr/>
          <p:nvPr/>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6" name="Freihandform 109">
            <a:extLst>
              <a:ext uri="{FF2B5EF4-FFF2-40B4-BE49-F238E27FC236}">
                <a16:creationId xmlns:a16="http://schemas.microsoft.com/office/drawing/2014/main" id="{7108F181-9CCA-9968-AB9E-1EB9F5F50DCA}"/>
              </a:ext>
            </a:extLst>
          </p:cNvPr>
          <p:cNvSpPr/>
          <p:nvPr/>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7" name="Freihandform 110">
            <a:extLst>
              <a:ext uri="{FF2B5EF4-FFF2-40B4-BE49-F238E27FC236}">
                <a16:creationId xmlns:a16="http://schemas.microsoft.com/office/drawing/2014/main" id="{58577456-76A3-9A4C-BE6B-AF82E60BA02C}"/>
              </a:ext>
            </a:extLst>
          </p:cNvPr>
          <p:cNvSpPr/>
          <p:nvPr/>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8" name="Freihandform 111">
            <a:extLst>
              <a:ext uri="{FF2B5EF4-FFF2-40B4-BE49-F238E27FC236}">
                <a16:creationId xmlns:a16="http://schemas.microsoft.com/office/drawing/2014/main" id="{DF9FA2ED-2035-7B72-3387-D1E1C3593E13}"/>
              </a:ext>
            </a:extLst>
          </p:cNvPr>
          <p:cNvSpPr/>
          <p:nvPr/>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69" name="Freihandform 112">
            <a:extLst>
              <a:ext uri="{FF2B5EF4-FFF2-40B4-BE49-F238E27FC236}">
                <a16:creationId xmlns:a16="http://schemas.microsoft.com/office/drawing/2014/main" id="{313EE3FB-42D5-864E-E17D-0F6E48E05D1B}"/>
              </a:ext>
            </a:extLst>
          </p:cNvPr>
          <p:cNvSpPr/>
          <p:nvPr/>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0" name="Freihandform 113">
            <a:extLst>
              <a:ext uri="{FF2B5EF4-FFF2-40B4-BE49-F238E27FC236}">
                <a16:creationId xmlns:a16="http://schemas.microsoft.com/office/drawing/2014/main" id="{94AEBFBF-7F63-2361-0AAF-F6DF1CCA755B}"/>
              </a:ext>
            </a:extLst>
          </p:cNvPr>
          <p:cNvSpPr/>
          <p:nvPr/>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1" name="Freihandform 114">
            <a:extLst>
              <a:ext uri="{FF2B5EF4-FFF2-40B4-BE49-F238E27FC236}">
                <a16:creationId xmlns:a16="http://schemas.microsoft.com/office/drawing/2014/main" id="{B956DC69-0258-EA0F-53DE-736EC9802561}"/>
              </a:ext>
            </a:extLst>
          </p:cNvPr>
          <p:cNvSpPr/>
          <p:nvPr/>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2" name="Freihandform 115">
            <a:extLst>
              <a:ext uri="{FF2B5EF4-FFF2-40B4-BE49-F238E27FC236}">
                <a16:creationId xmlns:a16="http://schemas.microsoft.com/office/drawing/2014/main" id="{1395F424-84E0-903E-6D0F-8816695141EF}"/>
              </a:ext>
            </a:extLst>
          </p:cNvPr>
          <p:cNvSpPr/>
          <p:nvPr/>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3" name="Freihandform 116">
            <a:extLst>
              <a:ext uri="{FF2B5EF4-FFF2-40B4-BE49-F238E27FC236}">
                <a16:creationId xmlns:a16="http://schemas.microsoft.com/office/drawing/2014/main" id="{63C47D5C-63AF-684C-634F-40073D20EE03}"/>
              </a:ext>
            </a:extLst>
          </p:cNvPr>
          <p:cNvSpPr/>
          <p:nvPr/>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4" name="Freihandform 117">
            <a:extLst>
              <a:ext uri="{FF2B5EF4-FFF2-40B4-BE49-F238E27FC236}">
                <a16:creationId xmlns:a16="http://schemas.microsoft.com/office/drawing/2014/main" id="{CE0EEC79-011F-A0D2-C13F-C52E9AE74A39}"/>
              </a:ext>
            </a:extLst>
          </p:cNvPr>
          <p:cNvSpPr/>
          <p:nvPr/>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5" name="Freihandform 118">
            <a:extLst>
              <a:ext uri="{FF2B5EF4-FFF2-40B4-BE49-F238E27FC236}">
                <a16:creationId xmlns:a16="http://schemas.microsoft.com/office/drawing/2014/main" id="{0FF23FFC-FD01-1974-C70A-C1F980F00677}"/>
              </a:ext>
            </a:extLst>
          </p:cNvPr>
          <p:cNvSpPr/>
          <p:nvPr/>
        </p:nvSpPr>
        <p:spPr>
          <a:xfrm>
            <a:off x="10638943" y="3653859"/>
            <a:ext cx="121091" cy="123729"/>
          </a:xfrm>
          <a:custGeom>
            <a:avLst/>
            <a:gdLst>
              <a:gd name="connsiteX0" fmla="*/ 171967 w 245215"/>
              <a:gd name="connsiteY0" fmla="*/ 5573 h 250557"/>
              <a:gd name="connsiteX1" fmla="*/ 173335 w 245215"/>
              <a:gd name="connsiteY1" fmla="*/ 9778 h 250557"/>
              <a:gd name="connsiteX2" fmla="*/ 177545 w 245215"/>
              <a:gd name="connsiteY2" fmla="*/ 23868 h 250557"/>
              <a:gd name="connsiteX3" fmla="*/ 179018 w 245215"/>
              <a:gd name="connsiteY3" fmla="*/ 28179 h 250557"/>
              <a:gd name="connsiteX4" fmla="*/ 180387 w 245215"/>
              <a:gd name="connsiteY4" fmla="*/ 30912 h 250557"/>
              <a:gd name="connsiteX5" fmla="*/ 181753 w 245215"/>
              <a:gd name="connsiteY5" fmla="*/ 36590 h 250557"/>
              <a:gd name="connsiteX6" fmla="*/ 183227 w 245215"/>
              <a:gd name="connsiteY6" fmla="*/ 43635 h 250557"/>
              <a:gd name="connsiteX7" fmla="*/ 181753 w 245215"/>
              <a:gd name="connsiteY7" fmla="*/ 47840 h 250557"/>
              <a:gd name="connsiteX8" fmla="*/ 177545 w 245215"/>
              <a:gd name="connsiteY8" fmla="*/ 49207 h 250557"/>
              <a:gd name="connsiteX9" fmla="*/ 155023 w 245215"/>
              <a:gd name="connsiteY9" fmla="*/ 52046 h 250557"/>
              <a:gd name="connsiteX10" fmla="*/ 145129 w 245215"/>
              <a:gd name="connsiteY10" fmla="*/ 59091 h 250557"/>
              <a:gd name="connsiteX11" fmla="*/ 133869 w 245215"/>
              <a:gd name="connsiteY11" fmla="*/ 74547 h 250557"/>
              <a:gd name="connsiteX12" fmla="*/ 104295 w 245215"/>
              <a:gd name="connsiteY12" fmla="*/ 97048 h 250557"/>
              <a:gd name="connsiteX13" fmla="*/ 100086 w 245215"/>
              <a:gd name="connsiteY13" fmla="*/ 101359 h 250557"/>
              <a:gd name="connsiteX14" fmla="*/ 91561 w 245215"/>
              <a:gd name="connsiteY14" fmla="*/ 109770 h 250557"/>
              <a:gd name="connsiteX15" fmla="*/ 100086 w 245215"/>
              <a:gd name="connsiteY15" fmla="*/ 95681 h 250557"/>
              <a:gd name="connsiteX16" fmla="*/ 97244 w 245215"/>
              <a:gd name="connsiteY16" fmla="*/ 83064 h 250557"/>
              <a:gd name="connsiteX17" fmla="*/ 95876 w 245215"/>
              <a:gd name="connsiteY17" fmla="*/ 78753 h 250557"/>
              <a:gd name="connsiteX18" fmla="*/ 94403 w 245215"/>
              <a:gd name="connsiteY18" fmla="*/ 76019 h 250557"/>
              <a:gd name="connsiteX19" fmla="*/ 90193 w 245215"/>
              <a:gd name="connsiteY19" fmla="*/ 70341 h 250557"/>
              <a:gd name="connsiteX20" fmla="*/ 84614 w 245215"/>
              <a:gd name="connsiteY20" fmla="*/ 67502 h 250557"/>
              <a:gd name="connsiteX21" fmla="*/ 78932 w 245215"/>
              <a:gd name="connsiteY21" fmla="*/ 68974 h 250557"/>
              <a:gd name="connsiteX22" fmla="*/ 73249 w 245215"/>
              <a:gd name="connsiteY22" fmla="*/ 70341 h 250557"/>
              <a:gd name="connsiteX23" fmla="*/ 54936 w 245215"/>
              <a:gd name="connsiteY23" fmla="*/ 78753 h 250557"/>
              <a:gd name="connsiteX24" fmla="*/ 52200 w 245215"/>
              <a:gd name="connsiteY24" fmla="*/ 83064 h 250557"/>
              <a:gd name="connsiteX25" fmla="*/ 52200 w 245215"/>
              <a:gd name="connsiteY25" fmla="*/ 88636 h 250557"/>
              <a:gd name="connsiteX26" fmla="*/ 53568 w 245215"/>
              <a:gd name="connsiteY26" fmla="*/ 91475 h 250557"/>
              <a:gd name="connsiteX27" fmla="*/ 26731 w 245215"/>
              <a:gd name="connsiteY27" fmla="*/ 102726 h 250557"/>
              <a:gd name="connsiteX28" fmla="*/ 21154 w 245215"/>
              <a:gd name="connsiteY28" fmla="*/ 104092 h 250557"/>
              <a:gd name="connsiteX29" fmla="*/ 16944 w 245215"/>
              <a:gd name="connsiteY29" fmla="*/ 108403 h 250557"/>
              <a:gd name="connsiteX30" fmla="*/ 11260 w 245215"/>
              <a:gd name="connsiteY30" fmla="*/ 113976 h 250557"/>
              <a:gd name="connsiteX31" fmla="*/ 9892 w 245215"/>
              <a:gd name="connsiteY31" fmla="*/ 118182 h 250557"/>
              <a:gd name="connsiteX32" fmla="*/ 9892 w 245215"/>
              <a:gd name="connsiteY32" fmla="*/ 123859 h 250557"/>
              <a:gd name="connsiteX33" fmla="*/ 11260 w 245215"/>
              <a:gd name="connsiteY33" fmla="*/ 132271 h 250557"/>
              <a:gd name="connsiteX34" fmla="*/ 7050 w 245215"/>
              <a:gd name="connsiteY34" fmla="*/ 144993 h 250557"/>
              <a:gd name="connsiteX35" fmla="*/ 2840 w 245215"/>
              <a:gd name="connsiteY35" fmla="*/ 152038 h 250557"/>
              <a:gd name="connsiteX36" fmla="*/ 0 w 245215"/>
              <a:gd name="connsiteY36" fmla="*/ 156244 h 250557"/>
              <a:gd name="connsiteX37" fmla="*/ 0 w 245215"/>
              <a:gd name="connsiteY37" fmla="*/ 160450 h 250557"/>
              <a:gd name="connsiteX38" fmla="*/ 1368 w 245215"/>
              <a:gd name="connsiteY38" fmla="*/ 164655 h 250557"/>
              <a:gd name="connsiteX39" fmla="*/ 2840 w 245215"/>
              <a:gd name="connsiteY39" fmla="*/ 167494 h 250557"/>
              <a:gd name="connsiteX40" fmla="*/ 12734 w 245215"/>
              <a:gd name="connsiteY40" fmla="*/ 173172 h 250557"/>
              <a:gd name="connsiteX41" fmla="*/ 15470 w 245215"/>
              <a:gd name="connsiteY41" fmla="*/ 168861 h 250557"/>
              <a:gd name="connsiteX42" fmla="*/ 16944 w 245215"/>
              <a:gd name="connsiteY42" fmla="*/ 161816 h 250557"/>
              <a:gd name="connsiteX43" fmla="*/ 22522 w 245215"/>
              <a:gd name="connsiteY43" fmla="*/ 139316 h 250557"/>
              <a:gd name="connsiteX44" fmla="*/ 28204 w 245215"/>
              <a:gd name="connsiteY44" fmla="*/ 128065 h 250557"/>
              <a:gd name="connsiteX45" fmla="*/ 29573 w 245215"/>
              <a:gd name="connsiteY45" fmla="*/ 125226 h 250557"/>
              <a:gd name="connsiteX46" fmla="*/ 32414 w 245215"/>
              <a:gd name="connsiteY46" fmla="*/ 122493 h 250557"/>
              <a:gd name="connsiteX47" fmla="*/ 36624 w 245215"/>
              <a:gd name="connsiteY47" fmla="*/ 121021 h 250557"/>
              <a:gd name="connsiteX48" fmla="*/ 40834 w 245215"/>
              <a:gd name="connsiteY48" fmla="*/ 119654 h 250557"/>
              <a:gd name="connsiteX49" fmla="*/ 45043 w 245215"/>
              <a:gd name="connsiteY49" fmla="*/ 123859 h 250557"/>
              <a:gd name="connsiteX50" fmla="*/ 46517 w 245215"/>
              <a:gd name="connsiteY50" fmla="*/ 137949 h 250557"/>
              <a:gd name="connsiteX51" fmla="*/ 80300 w 245215"/>
              <a:gd name="connsiteY51" fmla="*/ 142155 h 250557"/>
              <a:gd name="connsiteX52" fmla="*/ 78932 w 245215"/>
              <a:gd name="connsiteY52" fmla="*/ 118182 h 250557"/>
              <a:gd name="connsiteX53" fmla="*/ 84614 w 245215"/>
              <a:gd name="connsiteY53" fmla="*/ 116815 h 250557"/>
              <a:gd name="connsiteX54" fmla="*/ 91561 w 245215"/>
              <a:gd name="connsiteY54" fmla="*/ 118182 h 250557"/>
              <a:gd name="connsiteX55" fmla="*/ 105663 w 245215"/>
              <a:gd name="connsiteY55" fmla="*/ 126698 h 250557"/>
              <a:gd name="connsiteX56" fmla="*/ 111347 w 245215"/>
              <a:gd name="connsiteY56" fmla="*/ 129432 h 250557"/>
              <a:gd name="connsiteX57" fmla="*/ 114188 w 245215"/>
              <a:gd name="connsiteY57" fmla="*/ 135110 h 250557"/>
              <a:gd name="connsiteX58" fmla="*/ 121239 w 245215"/>
              <a:gd name="connsiteY58" fmla="*/ 146360 h 250557"/>
              <a:gd name="connsiteX59" fmla="*/ 121239 w 245215"/>
              <a:gd name="connsiteY59" fmla="*/ 149199 h 250557"/>
              <a:gd name="connsiteX60" fmla="*/ 111347 w 245215"/>
              <a:gd name="connsiteY60" fmla="*/ 159083 h 250557"/>
              <a:gd name="connsiteX61" fmla="*/ 109978 w 245215"/>
              <a:gd name="connsiteY61" fmla="*/ 168861 h 250557"/>
              <a:gd name="connsiteX62" fmla="*/ 109978 w 245215"/>
              <a:gd name="connsiteY62" fmla="*/ 177378 h 250557"/>
              <a:gd name="connsiteX63" fmla="*/ 114188 w 245215"/>
              <a:gd name="connsiteY63" fmla="*/ 198512 h 250557"/>
              <a:gd name="connsiteX64" fmla="*/ 118398 w 245215"/>
              <a:gd name="connsiteY64" fmla="*/ 204084 h 250557"/>
              <a:gd name="connsiteX65" fmla="*/ 123975 w 245215"/>
              <a:gd name="connsiteY65" fmla="*/ 212496 h 250557"/>
              <a:gd name="connsiteX66" fmla="*/ 129659 w 245215"/>
              <a:gd name="connsiteY66" fmla="*/ 216807 h 250557"/>
              <a:gd name="connsiteX67" fmla="*/ 152181 w 245215"/>
              <a:gd name="connsiteY67" fmla="*/ 229424 h 250557"/>
              <a:gd name="connsiteX68" fmla="*/ 162073 w 245215"/>
              <a:gd name="connsiteY68" fmla="*/ 233630 h 250557"/>
              <a:gd name="connsiteX69" fmla="*/ 176177 w 245215"/>
              <a:gd name="connsiteY69" fmla="*/ 237835 h 250557"/>
              <a:gd name="connsiteX70" fmla="*/ 183227 w 245215"/>
              <a:gd name="connsiteY70" fmla="*/ 247719 h 250557"/>
              <a:gd name="connsiteX71" fmla="*/ 188911 w 245215"/>
              <a:gd name="connsiteY71" fmla="*/ 250558 h 250557"/>
              <a:gd name="connsiteX72" fmla="*/ 200171 w 245215"/>
              <a:gd name="connsiteY72" fmla="*/ 230791 h 250557"/>
              <a:gd name="connsiteX73" fmla="*/ 201539 w 245215"/>
              <a:gd name="connsiteY73" fmla="*/ 228057 h 250557"/>
              <a:gd name="connsiteX74" fmla="*/ 202907 w 245215"/>
              <a:gd name="connsiteY74" fmla="*/ 223746 h 250557"/>
              <a:gd name="connsiteX75" fmla="*/ 202907 w 245215"/>
              <a:gd name="connsiteY75" fmla="*/ 218173 h 250557"/>
              <a:gd name="connsiteX76" fmla="*/ 198699 w 245215"/>
              <a:gd name="connsiteY76" fmla="*/ 204084 h 250557"/>
              <a:gd name="connsiteX77" fmla="*/ 194489 w 245215"/>
              <a:gd name="connsiteY77" fmla="*/ 195673 h 250557"/>
              <a:gd name="connsiteX78" fmla="*/ 186069 w 245215"/>
              <a:gd name="connsiteY78" fmla="*/ 191467 h 250557"/>
              <a:gd name="connsiteX79" fmla="*/ 183227 w 245215"/>
              <a:gd name="connsiteY79" fmla="*/ 184422 h 250557"/>
              <a:gd name="connsiteX80" fmla="*/ 184595 w 245215"/>
              <a:gd name="connsiteY80" fmla="*/ 180111 h 250557"/>
              <a:gd name="connsiteX81" fmla="*/ 184595 w 245215"/>
              <a:gd name="connsiteY81" fmla="*/ 175906 h 250557"/>
              <a:gd name="connsiteX82" fmla="*/ 195857 w 245215"/>
              <a:gd name="connsiteY82" fmla="*/ 154772 h 250557"/>
              <a:gd name="connsiteX83" fmla="*/ 205749 w 245215"/>
              <a:gd name="connsiteY83" fmla="*/ 152038 h 250557"/>
              <a:gd name="connsiteX84" fmla="*/ 208591 w 245215"/>
              <a:gd name="connsiteY84" fmla="*/ 159083 h 250557"/>
              <a:gd name="connsiteX85" fmla="*/ 215643 w 245215"/>
              <a:gd name="connsiteY85" fmla="*/ 173172 h 250557"/>
              <a:gd name="connsiteX86" fmla="*/ 219853 w 245215"/>
              <a:gd name="connsiteY86" fmla="*/ 178745 h 250557"/>
              <a:gd name="connsiteX87" fmla="*/ 221220 w 245215"/>
              <a:gd name="connsiteY87" fmla="*/ 187261 h 250557"/>
              <a:gd name="connsiteX88" fmla="*/ 221220 w 245215"/>
              <a:gd name="connsiteY88" fmla="*/ 195673 h 250557"/>
              <a:gd name="connsiteX89" fmla="*/ 224061 w 245215"/>
              <a:gd name="connsiteY89" fmla="*/ 202717 h 250557"/>
              <a:gd name="connsiteX90" fmla="*/ 228271 w 245215"/>
              <a:gd name="connsiteY90" fmla="*/ 208290 h 250557"/>
              <a:gd name="connsiteX91" fmla="*/ 229639 w 245215"/>
              <a:gd name="connsiteY91" fmla="*/ 181583 h 250557"/>
              <a:gd name="connsiteX92" fmla="*/ 239533 w 245215"/>
              <a:gd name="connsiteY92" fmla="*/ 166127 h 250557"/>
              <a:gd name="connsiteX93" fmla="*/ 245215 w 245215"/>
              <a:gd name="connsiteY93" fmla="*/ 149199 h 250557"/>
              <a:gd name="connsiteX94" fmla="*/ 245215 w 245215"/>
              <a:gd name="connsiteY94" fmla="*/ 137949 h 250557"/>
              <a:gd name="connsiteX95" fmla="*/ 242373 w 245215"/>
              <a:gd name="connsiteY95" fmla="*/ 125226 h 250557"/>
              <a:gd name="connsiteX96" fmla="*/ 225535 w 245215"/>
              <a:gd name="connsiteY96" fmla="*/ 59091 h 250557"/>
              <a:gd name="connsiteX97" fmla="*/ 218484 w 245215"/>
              <a:gd name="connsiteY97" fmla="*/ 45002 h 250557"/>
              <a:gd name="connsiteX98" fmla="*/ 217011 w 245215"/>
              <a:gd name="connsiteY98" fmla="*/ 32384 h 250557"/>
              <a:gd name="connsiteX99" fmla="*/ 208591 w 245215"/>
              <a:gd name="connsiteY99" fmla="*/ 32384 h 250557"/>
              <a:gd name="connsiteX100" fmla="*/ 200171 w 245215"/>
              <a:gd name="connsiteY100" fmla="*/ 25340 h 250557"/>
              <a:gd name="connsiteX101" fmla="*/ 180387 w 245215"/>
              <a:gd name="connsiteY101" fmla="*/ 2734 h 250557"/>
              <a:gd name="connsiteX102" fmla="*/ 174808 w 245215"/>
              <a:gd name="connsiteY102" fmla="*/ 0 h 250557"/>
              <a:gd name="connsiteX103" fmla="*/ 171967 w 245215"/>
              <a:gd name="connsiteY103" fmla="*/ 5573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171967" y="5573"/>
                </a:move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092"/>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171" y="230791"/>
                </a:lnTo>
                <a:lnTo>
                  <a:pt x="201539" y="228057"/>
                </a:lnTo>
                <a:lnTo>
                  <a:pt x="202907" y="223746"/>
                </a:lnTo>
                <a:lnTo>
                  <a:pt x="202907" y="218173"/>
                </a:lnTo>
                <a:lnTo>
                  <a:pt x="198699" y="204084"/>
                </a:lnTo>
                <a:lnTo>
                  <a:pt x="194489" y="195673"/>
                </a:lnTo>
                <a:lnTo>
                  <a:pt x="186069" y="191467"/>
                </a:lnTo>
                <a:lnTo>
                  <a:pt x="183227" y="184422"/>
                </a:lnTo>
                <a:lnTo>
                  <a:pt x="184595" y="180111"/>
                </a:lnTo>
                <a:lnTo>
                  <a:pt x="184595" y="175906"/>
                </a:lnTo>
                <a:lnTo>
                  <a:pt x="195857" y="154772"/>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lnTo>
                  <a:pt x="218484" y="45002"/>
                </a:lnTo>
                <a:lnTo>
                  <a:pt x="217011" y="32384"/>
                </a:lnTo>
                <a:lnTo>
                  <a:pt x="208591" y="32384"/>
                </a:lnTo>
                <a:lnTo>
                  <a:pt x="200171" y="25340"/>
                </a:lnTo>
                <a:lnTo>
                  <a:pt x="180387" y="2734"/>
                </a:lnTo>
                <a:lnTo>
                  <a:pt x="174808" y="0"/>
                </a:lnTo>
                <a:lnTo>
                  <a:pt x="171967" y="5573"/>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6" name="Freihandform 119">
            <a:extLst>
              <a:ext uri="{FF2B5EF4-FFF2-40B4-BE49-F238E27FC236}">
                <a16:creationId xmlns:a16="http://schemas.microsoft.com/office/drawing/2014/main" id="{FE3633CA-7422-DB64-21CF-C4CA0E5674A0}"/>
              </a:ext>
            </a:extLst>
          </p:cNvPr>
          <p:cNvSpPr/>
          <p:nvPr/>
        </p:nvSpPr>
        <p:spPr>
          <a:xfrm>
            <a:off x="10638943" y="3653859"/>
            <a:ext cx="121091" cy="123729"/>
          </a:xfrm>
          <a:custGeom>
            <a:avLst/>
            <a:gdLst>
              <a:gd name="connsiteX0" fmla="*/ 225535 w 245215"/>
              <a:gd name="connsiteY0" fmla="*/ 59091 h 250557"/>
              <a:gd name="connsiteX1" fmla="*/ 218484 w 245215"/>
              <a:gd name="connsiteY1" fmla="*/ 45002 h 250557"/>
              <a:gd name="connsiteX2" fmla="*/ 217011 w 245215"/>
              <a:gd name="connsiteY2" fmla="*/ 32384 h 250557"/>
              <a:gd name="connsiteX3" fmla="*/ 208591 w 245215"/>
              <a:gd name="connsiteY3" fmla="*/ 32384 h 250557"/>
              <a:gd name="connsiteX4" fmla="*/ 200067 w 245215"/>
              <a:gd name="connsiteY4" fmla="*/ 25340 h 250557"/>
              <a:gd name="connsiteX5" fmla="*/ 180387 w 245215"/>
              <a:gd name="connsiteY5" fmla="*/ 2734 h 250557"/>
              <a:gd name="connsiteX6" fmla="*/ 174808 w 245215"/>
              <a:gd name="connsiteY6" fmla="*/ 0 h 250557"/>
              <a:gd name="connsiteX7" fmla="*/ 171967 w 245215"/>
              <a:gd name="connsiteY7" fmla="*/ 5573 h 250557"/>
              <a:gd name="connsiteX8" fmla="*/ 173335 w 245215"/>
              <a:gd name="connsiteY8" fmla="*/ 9778 h 250557"/>
              <a:gd name="connsiteX9" fmla="*/ 177545 w 245215"/>
              <a:gd name="connsiteY9" fmla="*/ 23868 h 250557"/>
              <a:gd name="connsiteX10" fmla="*/ 179018 w 245215"/>
              <a:gd name="connsiteY10" fmla="*/ 28179 h 250557"/>
              <a:gd name="connsiteX11" fmla="*/ 180387 w 245215"/>
              <a:gd name="connsiteY11" fmla="*/ 30912 h 250557"/>
              <a:gd name="connsiteX12" fmla="*/ 181753 w 245215"/>
              <a:gd name="connsiteY12" fmla="*/ 36590 h 250557"/>
              <a:gd name="connsiteX13" fmla="*/ 183227 w 245215"/>
              <a:gd name="connsiteY13" fmla="*/ 43635 h 250557"/>
              <a:gd name="connsiteX14" fmla="*/ 181753 w 245215"/>
              <a:gd name="connsiteY14" fmla="*/ 47840 h 250557"/>
              <a:gd name="connsiteX15" fmla="*/ 177545 w 245215"/>
              <a:gd name="connsiteY15" fmla="*/ 49207 h 250557"/>
              <a:gd name="connsiteX16" fmla="*/ 155023 w 245215"/>
              <a:gd name="connsiteY16" fmla="*/ 52046 h 250557"/>
              <a:gd name="connsiteX17" fmla="*/ 145129 w 245215"/>
              <a:gd name="connsiteY17" fmla="*/ 59091 h 250557"/>
              <a:gd name="connsiteX18" fmla="*/ 133869 w 245215"/>
              <a:gd name="connsiteY18" fmla="*/ 74547 h 250557"/>
              <a:gd name="connsiteX19" fmla="*/ 104295 w 245215"/>
              <a:gd name="connsiteY19" fmla="*/ 97048 h 250557"/>
              <a:gd name="connsiteX20" fmla="*/ 100086 w 245215"/>
              <a:gd name="connsiteY20" fmla="*/ 101359 h 250557"/>
              <a:gd name="connsiteX21" fmla="*/ 91561 w 245215"/>
              <a:gd name="connsiteY21" fmla="*/ 109770 h 250557"/>
              <a:gd name="connsiteX22" fmla="*/ 100086 w 245215"/>
              <a:gd name="connsiteY22" fmla="*/ 95681 h 250557"/>
              <a:gd name="connsiteX23" fmla="*/ 97244 w 245215"/>
              <a:gd name="connsiteY23" fmla="*/ 83064 h 250557"/>
              <a:gd name="connsiteX24" fmla="*/ 95876 w 245215"/>
              <a:gd name="connsiteY24" fmla="*/ 78753 h 250557"/>
              <a:gd name="connsiteX25" fmla="*/ 94403 w 245215"/>
              <a:gd name="connsiteY25" fmla="*/ 76019 h 250557"/>
              <a:gd name="connsiteX26" fmla="*/ 90193 w 245215"/>
              <a:gd name="connsiteY26" fmla="*/ 70341 h 250557"/>
              <a:gd name="connsiteX27" fmla="*/ 84614 w 245215"/>
              <a:gd name="connsiteY27" fmla="*/ 67502 h 250557"/>
              <a:gd name="connsiteX28" fmla="*/ 78932 w 245215"/>
              <a:gd name="connsiteY28" fmla="*/ 68974 h 250557"/>
              <a:gd name="connsiteX29" fmla="*/ 73249 w 245215"/>
              <a:gd name="connsiteY29" fmla="*/ 70341 h 250557"/>
              <a:gd name="connsiteX30" fmla="*/ 54936 w 245215"/>
              <a:gd name="connsiteY30" fmla="*/ 78753 h 250557"/>
              <a:gd name="connsiteX31" fmla="*/ 52200 w 245215"/>
              <a:gd name="connsiteY31" fmla="*/ 83064 h 250557"/>
              <a:gd name="connsiteX32" fmla="*/ 52200 w 245215"/>
              <a:gd name="connsiteY32" fmla="*/ 88636 h 250557"/>
              <a:gd name="connsiteX33" fmla="*/ 53568 w 245215"/>
              <a:gd name="connsiteY33" fmla="*/ 91475 h 250557"/>
              <a:gd name="connsiteX34" fmla="*/ 26731 w 245215"/>
              <a:gd name="connsiteY34" fmla="*/ 102726 h 250557"/>
              <a:gd name="connsiteX35" fmla="*/ 21154 w 245215"/>
              <a:gd name="connsiteY35" fmla="*/ 104198 h 250557"/>
              <a:gd name="connsiteX36" fmla="*/ 16944 w 245215"/>
              <a:gd name="connsiteY36" fmla="*/ 108403 h 250557"/>
              <a:gd name="connsiteX37" fmla="*/ 11260 w 245215"/>
              <a:gd name="connsiteY37" fmla="*/ 113976 h 250557"/>
              <a:gd name="connsiteX38" fmla="*/ 9892 w 245215"/>
              <a:gd name="connsiteY38" fmla="*/ 118182 h 250557"/>
              <a:gd name="connsiteX39" fmla="*/ 9892 w 245215"/>
              <a:gd name="connsiteY39" fmla="*/ 123859 h 250557"/>
              <a:gd name="connsiteX40" fmla="*/ 11260 w 245215"/>
              <a:gd name="connsiteY40" fmla="*/ 132271 h 250557"/>
              <a:gd name="connsiteX41" fmla="*/ 7050 w 245215"/>
              <a:gd name="connsiteY41" fmla="*/ 144993 h 250557"/>
              <a:gd name="connsiteX42" fmla="*/ 2840 w 245215"/>
              <a:gd name="connsiteY42" fmla="*/ 152038 h 250557"/>
              <a:gd name="connsiteX43" fmla="*/ 0 w 245215"/>
              <a:gd name="connsiteY43" fmla="*/ 156244 h 250557"/>
              <a:gd name="connsiteX44" fmla="*/ 0 w 245215"/>
              <a:gd name="connsiteY44" fmla="*/ 160450 h 250557"/>
              <a:gd name="connsiteX45" fmla="*/ 1368 w 245215"/>
              <a:gd name="connsiteY45" fmla="*/ 164655 h 250557"/>
              <a:gd name="connsiteX46" fmla="*/ 2840 w 245215"/>
              <a:gd name="connsiteY46" fmla="*/ 167494 h 250557"/>
              <a:gd name="connsiteX47" fmla="*/ 12734 w 245215"/>
              <a:gd name="connsiteY47" fmla="*/ 173172 h 250557"/>
              <a:gd name="connsiteX48" fmla="*/ 15470 w 245215"/>
              <a:gd name="connsiteY48" fmla="*/ 168861 h 250557"/>
              <a:gd name="connsiteX49" fmla="*/ 16944 w 245215"/>
              <a:gd name="connsiteY49" fmla="*/ 161816 h 250557"/>
              <a:gd name="connsiteX50" fmla="*/ 22522 w 245215"/>
              <a:gd name="connsiteY50" fmla="*/ 139316 h 250557"/>
              <a:gd name="connsiteX51" fmla="*/ 28204 w 245215"/>
              <a:gd name="connsiteY51" fmla="*/ 128065 h 250557"/>
              <a:gd name="connsiteX52" fmla="*/ 29573 w 245215"/>
              <a:gd name="connsiteY52" fmla="*/ 125226 h 250557"/>
              <a:gd name="connsiteX53" fmla="*/ 32414 w 245215"/>
              <a:gd name="connsiteY53" fmla="*/ 122493 h 250557"/>
              <a:gd name="connsiteX54" fmla="*/ 36624 w 245215"/>
              <a:gd name="connsiteY54" fmla="*/ 121021 h 250557"/>
              <a:gd name="connsiteX55" fmla="*/ 40834 w 245215"/>
              <a:gd name="connsiteY55" fmla="*/ 119654 h 250557"/>
              <a:gd name="connsiteX56" fmla="*/ 45043 w 245215"/>
              <a:gd name="connsiteY56" fmla="*/ 123859 h 250557"/>
              <a:gd name="connsiteX57" fmla="*/ 46517 w 245215"/>
              <a:gd name="connsiteY57" fmla="*/ 137949 h 250557"/>
              <a:gd name="connsiteX58" fmla="*/ 80300 w 245215"/>
              <a:gd name="connsiteY58" fmla="*/ 142155 h 250557"/>
              <a:gd name="connsiteX59" fmla="*/ 78932 w 245215"/>
              <a:gd name="connsiteY59" fmla="*/ 118182 h 250557"/>
              <a:gd name="connsiteX60" fmla="*/ 84614 w 245215"/>
              <a:gd name="connsiteY60" fmla="*/ 116815 h 250557"/>
              <a:gd name="connsiteX61" fmla="*/ 91561 w 245215"/>
              <a:gd name="connsiteY61" fmla="*/ 118182 h 250557"/>
              <a:gd name="connsiteX62" fmla="*/ 105663 w 245215"/>
              <a:gd name="connsiteY62" fmla="*/ 126698 h 250557"/>
              <a:gd name="connsiteX63" fmla="*/ 111347 w 245215"/>
              <a:gd name="connsiteY63" fmla="*/ 129432 h 250557"/>
              <a:gd name="connsiteX64" fmla="*/ 114188 w 245215"/>
              <a:gd name="connsiteY64" fmla="*/ 135110 h 250557"/>
              <a:gd name="connsiteX65" fmla="*/ 121239 w 245215"/>
              <a:gd name="connsiteY65" fmla="*/ 146360 h 250557"/>
              <a:gd name="connsiteX66" fmla="*/ 121239 w 245215"/>
              <a:gd name="connsiteY66" fmla="*/ 149199 h 250557"/>
              <a:gd name="connsiteX67" fmla="*/ 111347 w 245215"/>
              <a:gd name="connsiteY67" fmla="*/ 159083 h 250557"/>
              <a:gd name="connsiteX68" fmla="*/ 109978 w 245215"/>
              <a:gd name="connsiteY68" fmla="*/ 168861 h 250557"/>
              <a:gd name="connsiteX69" fmla="*/ 109978 w 245215"/>
              <a:gd name="connsiteY69" fmla="*/ 177378 h 250557"/>
              <a:gd name="connsiteX70" fmla="*/ 114188 w 245215"/>
              <a:gd name="connsiteY70" fmla="*/ 198512 h 250557"/>
              <a:gd name="connsiteX71" fmla="*/ 118398 w 245215"/>
              <a:gd name="connsiteY71" fmla="*/ 204084 h 250557"/>
              <a:gd name="connsiteX72" fmla="*/ 123975 w 245215"/>
              <a:gd name="connsiteY72" fmla="*/ 212496 h 250557"/>
              <a:gd name="connsiteX73" fmla="*/ 129659 w 245215"/>
              <a:gd name="connsiteY73" fmla="*/ 216807 h 250557"/>
              <a:gd name="connsiteX74" fmla="*/ 152181 w 245215"/>
              <a:gd name="connsiteY74" fmla="*/ 229424 h 250557"/>
              <a:gd name="connsiteX75" fmla="*/ 162073 w 245215"/>
              <a:gd name="connsiteY75" fmla="*/ 233630 h 250557"/>
              <a:gd name="connsiteX76" fmla="*/ 176177 w 245215"/>
              <a:gd name="connsiteY76" fmla="*/ 237835 h 250557"/>
              <a:gd name="connsiteX77" fmla="*/ 183227 w 245215"/>
              <a:gd name="connsiteY77" fmla="*/ 247719 h 250557"/>
              <a:gd name="connsiteX78" fmla="*/ 188911 w 245215"/>
              <a:gd name="connsiteY78" fmla="*/ 250558 h 250557"/>
              <a:gd name="connsiteX79" fmla="*/ 200067 w 245215"/>
              <a:gd name="connsiteY79" fmla="*/ 230791 h 250557"/>
              <a:gd name="connsiteX80" fmla="*/ 201539 w 245215"/>
              <a:gd name="connsiteY80" fmla="*/ 228057 h 250557"/>
              <a:gd name="connsiteX81" fmla="*/ 202907 w 245215"/>
              <a:gd name="connsiteY81" fmla="*/ 223851 h 250557"/>
              <a:gd name="connsiteX82" fmla="*/ 202907 w 245215"/>
              <a:gd name="connsiteY82" fmla="*/ 218173 h 250557"/>
              <a:gd name="connsiteX83" fmla="*/ 198699 w 245215"/>
              <a:gd name="connsiteY83" fmla="*/ 204084 h 250557"/>
              <a:gd name="connsiteX84" fmla="*/ 194489 w 245215"/>
              <a:gd name="connsiteY84" fmla="*/ 195673 h 250557"/>
              <a:gd name="connsiteX85" fmla="*/ 186069 w 245215"/>
              <a:gd name="connsiteY85" fmla="*/ 191467 h 250557"/>
              <a:gd name="connsiteX86" fmla="*/ 183227 w 245215"/>
              <a:gd name="connsiteY86" fmla="*/ 184422 h 250557"/>
              <a:gd name="connsiteX87" fmla="*/ 184595 w 245215"/>
              <a:gd name="connsiteY87" fmla="*/ 180217 h 250557"/>
              <a:gd name="connsiteX88" fmla="*/ 184595 w 245215"/>
              <a:gd name="connsiteY88" fmla="*/ 175906 h 250557"/>
              <a:gd name="connsiteX89" fmla="*/ 195857 w 245215"/>
              <a:gd name="connsiteY89" fmla="*/ 154877 h 250557"/>
              <a:gd name="connsiteX90" fmla="*/ 205749 w 245215"/>
              <a:gd name="connsiteY90" fmla="*/ 152038 h 250557"/>
              <a:gd name="connsiteX91" fmla="*/ 208591 w 245215"/>
              <a:gd name="connsiteY91" fmla="*/ 159083 h 250557"/>
              <a:gd name="connsiteX92" fmla="*/ 215643 w 245215"/>
              <a:gd name="connsiteY92" fmla="*/ 173172 h 250557"/>
              <a:gd name="connsiteX93" fmla="*/ 219853 w 245215"/>
              <a:gd name="connsiteY93" fmla="*/ 178745 h 250557"/>
              <a:gd name="connsiteX94" fmla="*/ 221220 w 245215"/>
              <a:gd name="connsiteY94" fmla="*/ 187261 h 250557"/>
              <a:gd name="connsiteX95" fmla="*/ 221220 w 245215"/>
              <a:gd name="connsiteY95" fmla="*/ 195673 h 250557"/>
              <a:gd name="connsiteX96" fmla="*/ 224061 w 245215"/>
              <a:gd name="connsiteY96" fmla="*/ 202717 h 250557"/>
              <a:gd name="connsiteX97" fmla="*/ 228271 w 245215"/>
              <a:gd name="connsiteY97" fmla="*/ 208290 h 250557"/>
              <a:gd name="connsiteX98" fmla="*/ 229639 w 245215"/>
              <a:gd name="connsiteY98" fmla="*/ 181583 h 250557"/>
              <a:gd name="connsiteX99" fmla="*/ 239533 w 245215"/>
              <a:gd name="connsiteY99" fmla="*/ 166127 h 250557"/>
              <a:gd name="connsiteX100" fmla="*/ 245215 w 245215"/>
              <a:gd name="connsiteY100" fmla="*/ 149199 h 250557"/>
              <a:gd name="connsiteX101" fmla="*/ 245215 w 245215"/>
              <a:gd name="connsiteY101" fmla="*/ 137949 h 250557"/>
              <a:gd name="connsiteX102" fmla="*/ 242373 w 245215"/>
              <a:gd name="connsiteY102" fmla="*/ 125226 h 250557"/>
              <a:gd name="connsiteX103" fmla="*/ 225535 w 245215"/>
              <a:gd name="connsiteY103" fmla="*/ 59091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225535" y="59091"/>
                </a:moveTo>
                <a:lnTo>
                  <a:pt x="218484" y="45002"/>
                </a:lnTo>
                <a:lnTo>
                  <a:pt x="217011" y="32384"/>
                </a:lnTo>
                <a:lnTo>
                  <a:pt x="208591" y="32384"/>
                </a:lnTo>
                <a:lnTo>
                  <a:pt x="200067" y="25340"/>
                </a:lnTo>
                <a:lnTo>
                  <a:pt x="180387" y="2734"/>
                </a:lnTo>
                <a:lnTo>
                  <a:pt x="174808" y="0"/>
                </a:lnTo>
                <a:lnTo>
                  <a:pt x="171967" y="5573"/>
                </a:ln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198"/>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067" y="230791"/>
                </a:lnTo>
                <a:lnTo>
                  <a:pt x="201539" y="228057"/>
                </a:lnTo>
                <a:lnTo>
                  <a:pt x="202907" y="223851"/>
                </a:lnTo>
                <a:lnTo>
                  <a:pt x="202907" y="218173"/>
                </a:lnTo>
                <a:lnTo>
                  <a:pt x="198699" y="204084"/>
                </a:lnTo>
                <a:lnTo>
                  <a:pt x="194489" y="195673"/>
                </a:lnTo>
                <a:lnTo>
                  <a:pt x="186069" y="191467"/>
                </a:lnTo>
                <a:lnTo>
                  <a:pt x="183227" y="184422"/>
                </a:lnTo>
                <a:lnTo>
                  <a:pt x="184595" y="180217"/>
                </a:lnTo>
                <a:lnTo>
                  <a:pt x="184595" y="175906"/>
                </a:lnTo>
                <a:lnTo>
                  <a:pt x="195857" y="154877"/>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7" name="Freihandform 120">
            <a:extLst>
              <a:ext uri="{FF2B5EF4-FFF2-40B4-BE49-F238E27FC236}">
                <a16:creationId xmlns:a16="http://schemas.microsoft.com/office/drawing/2014/main" id="{2565931D-0720-8B04-5E7D-DFB12BE792EE}"/>
              </a:ext>
            </a:extLst>
          </p:cNvPr>
          <p:cNvSpPr/>
          <p:nvPr/>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8" name="Freihandform 121">
            <a:extLst>
              <a:ext uri="{FF2B5EF4-FFF2-40B4-BE49-F238E27FC236}">
                <a16:creationId xmlns:a16="http://schemas.microsoft.com/office/drawing/2014/main" id="{9392D6C0-F219-7E04-5352-B10BDB77B3A4}"/>
              </a:ext>
            </a:extLst>
          </p:cNvPr>
          <p:cNvSpPr/>
          <p:nvPr/>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79" name="Freihandform 122">
            <a:extLst>
              <a:ext uri="{FF2B5EF4-FFF2-40B4-BE49-F238E27FC236}">
                <a16:creationId xmlns:a16="http://schemas.microsoft.com/office/drawing/2014/main" id="{8134F9C1-D2B6-FDEB-4C6B-31B8BD712339}"/>
              </a:ext>
            </a:extLst>
          </p:cNvPr>
          <p:cNvSpPr/>
          <p:nvPr/>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0" name="Freihandform 123">
            <a:extLst>
              <a:ext uri="{FF2B5EF4-FFF2-40B4-BE49-F238E27FC236}">
                <a16:creationId xmlns:a16="http://schemas.microsoft.com/office/drawing/2014/main" id="{854DF67C-0CB5-ACF3-3F65-EF1EC56E0DFE}"/>
              </a:ext>
            </a:extLst>
          </p:cNvPr>
          <p:cNvSpPr/>
          <p:nvPr/>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1" name="Freihandform 124">
            <a:extLst>
              <a:ext uri="{FF2B5EF4-FFF2-40B4-BE49-F238E27FC236}">
                <a16:creationId xmlns:a16="http://schemas.microsoft.com/office/drawing/2014/main" id="{618E3646-D2C2-8CEE-7383-791F57D25310}"/>
              </a:ext>
            </a:extLst>
          </p:cNvPr>
          <p:cNvSpPr/>
          <p:nvPr/>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2" name="Freihandform 125">
            <a:extLst>
              <a:ext uri="{FF2B5EF4-FFF2-40B4-BE49-F238E27FC236}">
                <a16:creationId xmlns:a16="http://schemas.microsoft.com/office/drawing/2014/main" id="{0696B840-D366-A11D-34C5-EB5993DC3801}"/>
              </a:ext>
            </a:extLst>
          </p:cNvPr>
          <p:cNvSpPr/>
          <p:nvPr/>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3" name="Freihandform 126">
            <a:extLst>
              <a:ext uri="{FF2B5EF4-FFF2-40B4-BE49-F238E27FC236}">
                <a16:creationId xmlns:a16="http://schemas.microsoft.com/office/drawing/2014/main" id="{66D1058F-7260-6A5B-56DC-E8307DCF4C5E}"/>
              </a:ext>
            </a:extLst>
          </p:cNvPr>
          <p:cNvSpPr/>
          <p:nvPr/>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4" name="Freihandform 127">
            <a:extLst>
              <a:ext uri="{FF2B5EF4-FFF2-40B4-BE49-F238E27FC236}">
                <a16:creationId xmlns:a16="http://schemas.microsoft.com/office/drawing/2014/main" id="{20F08924-99A2-DD2E-BC08-D30CB8953A63}"/>
              </a:ext>
            </a:extLst>
          </p:cNvPr>
          <p:cNvSpPr/>
          <p:nvPr/>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5" name="Freihandform 128">
            <a:extLst>
              <a:ext uri="{FF2B5EF4-FFF2-40B4-BE49-F238E27FC236}">
                <a16:creationId xmlns:a16="http://schemas.microsoft.com/office/drawing/2014/main" id="{F0E40F56-F320-1D5F-801B-03A858DB856A}"/>
              </a:ext>
            </a:extLst>
          </p:cNvPr>
          <p:cNvSpPr/>
          <p:nvPr/>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6" name="Freihandform 129">
            <a:extLst>
              <a:ext uri="{FF2B5EF4-FFF2-40B4-BE49-F238E27FC236}">
                <a16:creationId xmlns:a16="http://schemas.microsoft.com/office/drawing/2014/main" id="{8B0F70C2-1970-0330-CDAE-C181372F53A6}"/>
              </a:ext>
            </a:extLst>
          </p:cNvPr>
          <p:cNvSpPr/>
          <p:nvPr/>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7" name="Freihandform 130">
            <a:extLst>
              <a:ext uri="{FF2B5EF4-FFF2-40B4-BE49-F238E27FC236}">
                <a16:creationId xmlns:a16="http://schemas.microsoft.com/office/drawing/2014/main" id="{22A68B76-1E8B-4383-D180-63A79FFD422D}"/>
              </a:ext>
            </a:extLst>
          </p:cNvPr>
          <p:cNvSpPr/>
          <p:nvPr/>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8" name="Freihandform 131">
            <a:extLst>
              <a:ext uri="{FF2B5EF4-FFF2-40B4-BE49-F238E27FC236}">
                <a16:creationId xmlns:a16="http://schemas.microsoft.com/office/drawing/2014/main" id="{3DC2D3CA-9ADC-7439-5FB0-AED54684EFF9}"/>
              </a:ext>
            </a:extLst>
          </p:cNvPr>
          <p:cNvSpPr/>
          <p:nvPr/>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89" name="Freihandform 132">
            <a:extLst>
              <a:ext uri="{FF2B5EF4-FFF2-40B4-BE49-F238E27FC236}">
                <a16:creationId xmlns:a16="http://schemas.microsoft.com/office/drawing/2014/main" id="{5081743D-29C7-CAEF-B654-1EC5AF1BD551}"/>
              </a:ext>
            </a:extLst>
          </p:cNvPr>
          <p:cNvSpPr/>
          <p:nvPr/>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0" name="Freihandform 133">
            <a:extLst>
              <a:ext uri="{FF2B5EF4-FFF2-40B4-BE49-F238E27FC236}">
                <a16:creationId xmlns:a16="http://schemas.microsoft.com/office/drawing/2014/main" id="{7578667B-5B8F-40ED-7AD4-4F847EB4A8E8}"/>
              </a:ext>
            </a:extLst>
          </p:cNvPr>
          <p:cNvSpPr/>
          <p:nvPr/>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1" name="Freihandform 134">
            <a:extLst>
              <a:ext uri="{FF2B5EF4-FFF2-40B4-BE49-F238E27FC236}">
                <a16:creationId xmlns:a16="http://schemas.microsoft.com/office/drawing/2014/main" id="{41C3BB9B-E907-D555-7FBA-70C2089D6E76}"/>
              </a:ext>
            </a:extLst>
          </p:cNvPr>
          <p:cNvSpPr/>
          <p:nvPr/>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2" name="Freihandform 135">
            <a:extLst>
              <a:ext uri="{FF2B5EF4-FFF2-40B4-BE49-F238E27FC236}">
                <a16:creationId xmlns:a16="http://schemas.microsoft.com/office/drawing/2014/main" id="{D0B25588-0FF7-0654-3116-DAED5A5DDD70}"/>
              </a:ext>
            </a:extLst>
          </p:cNvPr>
          <p:cNvSpPr/>
          <p:nvPr/>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3" name="Freihandform 136">
            <a:extLst>
              <a:ext uri="{FF2B5EF4-FFF2-40B4-BE49-F238E27FC236}">
                <a16:creationId xmlns:a16="http://schemas.microsoft.com/office/drawing/2014/main" id="{671953C2-CAD6-7690-6AC9-736C978FD0D0}"/>
              </a:ext>
            </a:extLst>
          </p:cNvPr>
          <p:cNvSpPr/>
          <p:nvPr/>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4" name="Freihandform 137">
            <a:extLst>
              <a:ext uri="{FF2B5EF4-FFF2-40B4-BE49-F238E27FC236}">
                <a16:creationId xmlns:a16="http://schemas.microsoft.com/office/drawing/2014/main" id="{B194689E-371C-763D-AB8D-C85152BB51F1}"/>
              </a:ext>
            </a:extLst>
          </p:cNvPr>
          <p:cNvSpPr/>
          <p:nvPr/>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5" name="Freihandform 138">
            <a:extLst>
              <a:ext uri="{FF2B5EF4-FFF2-40B4-BE49-F238E27FC236}">
                <a16:creationId xmlns:a16="http://schemas.microsoft.com/office/drawing/2014/main" id="{2349AE4A-4706-ADEA-9E74-679276CCC13D}"/>
              </a:ext>
            </a:extLst>
          </p:cNvPr>
          <p:cNvSpPr/>
          <p:nvPr/>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6" name="Freihandform 139">
            <a:extLst>
              <a:ext uri="{FF2B5EF4-FFF2-40B4-BE49-F238E27FC236}">
                <a16:creationId xmlns:a16="http://schemas.microsoft.com/office/drawing/2014/main" id="{7A9A8C8F-5CCB-E288-8926-5D8286FF6C99}"/>
              </a:ext>
            </a:extLst>
          </p:cNvPr>
          <p:cNvSpPr/>
          <p:nvPr/>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7" name="Freihandform 140">
            <a:extLst>
              <a:ext uri="{FF2B5EF4-FFF2-40B4-BE49-F238E27FC236}">
                <a16:creationId xmlns:a16="http://schemas.microsoft.com/office/drawing/2014/main" id="{C19CFD33-0C07-3338-C325-0B5D0FFDC37A}"/>
              </a:ext>
            </a:extLst>
          </p:cNvPr>
          <p:cNvSpPr/>
          <p:nvPr/>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8" name="Freihandform 141">
            <a:extLst>
              <a:ext uri="{FF2B5EF4-FFF2-40B4-BE49-F238E27FC236}">
                <a16:creationId xmlns:a16="http://schemas.microsoft.com/office/drawing/2014/main" id="{4F0D6660-6B96-58DE-8C63-DCCA2000E7A9}"/>
              </a:ext>
            </a:extLst>
          </p:cNvPr>
          <p:cNvSpPr/>
          <p:nvPr/>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99" name="Freihandform 142">
            <a:extLst>
              <a:ext uri="{FF2B5EF4-FFF2-40B4-BE49-F238E27FC236}">
                <a16:creationId xmlns:a16="http://schemas.microsoft.com/office/drawing/2014/main" id="{434C6D8D-5630-C0F7-B9F5-2E5E4100586A}"/>
              </a:ext>
            </a:extLst>
          </p:cNvPr>
          <p:cNvSpPr/>
          <p:nvPr/>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0" name="Freihandform 143">
            <a:extLst>
              <a:ext uri="{FF2B5EF4-FFF2-40B4-BE49-F238E27FC236}">
                <a16:creationId xmlns:a16="http://schemas.microsoft.com/office/drawing/2014/main" id="{F666084A-7ED0-1E56-9B6C-1CF1C72B5B08}"/>
              </a:ext>
            </a:extLst>
          </p:cNvPr>
          <p:cNvSpPr/>
          <p:nvPr/>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1" name="Freihandform 144">
            <a:extLst>
              <a:ext uri="{FF2B5EF4-FFF2-40B4-BE49-F238E27FC236}">
                <a16:creationId xmlns:a16="http://schemas.microsoft.com/office/drawing/2014/main" id="{B1E90F4D-14F4-6C20-BDA5-669D60D69C58}"/>
              </a:ext>
            </a:extLst>
          </p:cNvPr>
          <p:cNvSpPr/>
          <p:nvPr/>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2" name="Freihandform 145">
            <a:extLst>
              <a:ext uri="{FF2B5EF4-FFF2-40B4-BE49-F238E27FC236}">
                <a16:creationId xmlns:a16="http://schemas.microsoft.com/office/drawing/2014/main" id="{DB724726-5AEE-E697-47A8-526961E382C1}"/>
              </a:ext>
            </a:extLst>
          </p:cNvPr>
          <p:cNvSpPr/>
          <p:nvPr/>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3" name="Freihandform 146">
            <a:extLst>
              <a:ext uri="{FF2B5EF4-FFF2-40B4-BE49-F238E27FC236}">
                <a16:creationId xmlns:a16="http://schemas.microsoft.com/office/drawing/2014/main" id="{23CB6D01-A2D9-B0E1-9E07-CFE14530FE28}"/>
              </a:ext>
            </a:extLst>
          </p:cNvPr>
          <p:cNvSpPr/>
          <p:nvPr/>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4" name="Freihandform 147">
            <a:extLst>
              <a:ext uri="{FF2B5EF4-FFF2-40B4-BE49-F238E27FC236}">
                <a16:creationId xmlns:a16="http://schemas.microsoft.com/office/drawing/2014/main" id="{DC3C1D24-8551-02AF-477F-A14F36FF2E5B}"/>
              </a:ext>
            </a:extLst>
          </p:cNvPr>
          <p:cNvSpPr/>
          <p:nvPr/>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5" name="Freihandform 148">
            <a:extLst>
              <a:ext uri="{FF2B5EF4-FFF2-40B4-BE49-F238E27FC236}">
                <a16:creationId xmlns:a16="http://schemas.microsoft.com/office/drawing/2014/main" id="{6D3F99C5-3DE7-F451-5503-D3F2356F9243}"/>
              </a:ext>
            </a:extLst>
          </p:cNvPr>
          <p:cNvSpPr/>
          <p:nvPr/>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6" name="Freihandform 149">
            <a:extLst>
              <a:ext uri="{FF2B5EF4-FFF2-40B4-BE49-F238E27FC236}">
                <a16:creationId xmlns:a16="http://schemas.microsoft.com/office/drawing/2014/main" id="{04175C1A-0BBE-F9B0-7342-DB547914CE7D}"/>
              </a:ext>
            </a:extLst>
          </p:cNvPr>
          <p:cNvSpPr/>
          <p:nvPr/>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7" name="Freihandform 150">
            <a:extLst>
              <a:ext uri="{FF2B5EF4-FFF2-40B4-BE49-F238E27FC236}">
                <a16:creationId xmlns:a16="http://schemas.microsoft.com/office/drawing/2014/main" id="{0419861B-3125-6E93-2908-5FA9BAFE00C0}"/>
              </a:ext>
            </a:extLst>
          </p:cNvPr>
          <p:cNvSpPr/>
          <p:nvPr/>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8" name="Freihandform 151">
            <a:extLst>
              <a:ext uri="{FF2B5EF4-FFF2-40B4-BE49-F238E27FC236}">
                <a16:creationId xmlns:a16="http://schemas.microsoft.com/office/drawing/2014/main" id="{30F909BE-022E-C75A-33FF-1017367913AE}"/>
              </a:ext>
            </a:extLst>
          </p:cNvPr>
          <p:cNvSpPr/>
          <p:nvPr/>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09" name="Freihandform 152">
            <a:extLst>
              <a:ext uri="{FF2B5EF4-FFF2-40B4-BE49-F238E27FC236}">
                <a16:creationId xmlns:a16="http://schemas.microsoft.com/office/drawing/2014/main" id="{2779DFA3-F018-A475-5956-13F9EF6A490D}"/>
              </a:ext>
            </a:extLst>
          </p:cNvPr>
          <p:cNvSpPr/>
          <p:nvPr/>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0" name="Freihandform 153">
            <a:extLst>
              <a:ext uri="{FF2B5EF4-FFF2-40B4-BE49-F238E27FC236}">
                <a16:creationId xmlns:a16="http://schemas.microsoft.com/office/drawing/2014/main" id="{C1E0B50E-9DFF-3DED-3763-1E044D8CC286}"/>
              </a:ext>
            </a:extLst>
          </p:cNvPr>
          <p:cNvSpPr/>
          <p:nvPr/>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1" name="Freihandform 154">
            <a:extLst>
              <a:ext uri="{FF2B5EF4-FFF2-40B4-BE49-F238E27FC236}">
                <a16:creationId xmlns:a16="http://schemas.microsoft.com/office/drawing/2014/main" id="{41F87FD0-1604-B2D3-794A-81EB9ABACC4B}"/>
              </a:ext>
            </a:extLst>
          </p:cNvPr>
          <p:cNvSpPr/>
          <p:nvPr/>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2" name="Freihandform 155">
            <a:extLst>
              <a:ext uri="{FF2B5EF4-FFF2-40B4-BE49-F238E27FC236}">
                <a16:creationId xmlns:a16="http://schemas.microsoft.com/office/drawing/2014/main" id="{6088D5AF-FBB6-3DF8-BD3C-5177A47FDD57}"/>
              </a:ext>
            </a:extLst>
          </p:cNvPr>
          <p:cNvSpPr/>
          <p:nvPr/>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3" name="Freihandform 156">
            <a:extLst>
              <a:ext uri="{FF2B5EF4-FFF2-40B4-BE49-F238E27FC236}">
                <a16:creationId xmlns:a16="http://schemas.microsoft.com/office/drawing/2014/main" id="{16543FC9-F3D1-84A6-AC03-A766E190A8E0}"/>
              </a:ext>
            </a:extLst>
          </p:cNvPr>
          <p:cNvSpPr/>
          <p:nvPr/>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4" name="Freihandform 157">
            <a:extLst>
              <a:ext uri="{FF2B5EF4-FFF2-40B4-BE49-F238E27FC236}">
                <a16:creationId xmlns:a16="http://schemas.microsoft.com/office/drawing/2014/main" id="{06FB040D-9F98-0E28-A18D-CC1CECC36679}"/>
              </a:ext>
            </a:extLst>
          </p:cNvPr>
          <p:cNvSpPr/>
          <p:nvPr/>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5" name="Freihandform 158">
            <a:extLst>
              <a:ext uri="{FF2B5EF4-FFF2-40B4-BE49-F238E27FC236}">
                <a16:creationId xmlns:a16="http://schemas.microsoft.com/office/drawing/2014/main" id="{AFE54237-E41B-1FC0-E9BD-9CD30CBB474F}"/>
              </a:ext>
            </a:extLst>
          </p:cNvPr>
          <p:cNvSpPr/>
          <p:nvPr/>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6" name="Freihandform 159">
            <a:extLst>
              <a:ext uri="{FF2B5EF4-FFF2-40B4-BE49-F238E27FC236}">
                <a16:creationId xmlns:a16="http://schemas.microsoft.com/office/drawing/2014/main" id="{0C92C5B2-88B9-5ADD-3D1B-0FEB03FDFF29}"/>
              </a:ext>
            </a:extLst>
          </p:cNvPr>
          <p:cNvSpPr/>
          <p:nvPr/>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7" name="Freihandform 160">
            <a:extLst>
              <a:ext uri="{FF2B5EF4-FFF2-40B4-BE49-F238E27FC236}">
                <a16:creationId xmlns:a16="http://schemas.microsoft.com/office/drawing/2014/main" id="{071FFCAE-72BA-4EFC-13AC-154337C64B63}"/>
              </a:ext>
            </a:extLst>
          </p:cNvPr>
          <p:cNvSpPr/>
          <p:nvPr/>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8" name="Freihandform 161">
            <a:extLst>
              <a:ext uri="{FF2B5EF4-FFF2-40B4-BE49-F238E27FC236}">
                <a16:creationId xmlns:a16="http://schemas.microsoft.com/office/drawing/2014/main" id="{55F94496-D657-1ED3-2CC9-B2D9B137ECB9}"/>
              </a:ext>
            </a:extLst>
          </p:cNvPr>
          <p:cNvSpPr/>
          <p:nvPr/>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19" name="Freihandform 162">
            <a:extLst>
              <a:ext uri="{FF2B5EF4-FFF2-40B4-BE49-F238E27FC236}">
                <a16:creationId xmlns:a16="http://schemas.microsoft.com/office/drawing/2014/main" id="{39821CAF-9D5A-BB86-D8CC-98DFF937775D}"/>
              </a:ext>
            </a:extLst>
          </p:cNvPr>
          <p:cNvSpPr/>
          <p:nvPr/>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0" name="Freihandform 163">
            <a:extLst>
              <a:ext uri="{FF2B5EF4-FFF2-40B4-BE49-F238E27FC236}">
                <a16:creationId xmlns:a16="http://schemas.microsoft.com/office/drawing/2014/main" id="{A6A8DF6D-AC48-8CD4-1422-D8359B819A2B}"/>
              </a:ext>
            </a:extLst>
          </p:cNvPr>
          <p:cNvSpPr/>
          <p:nvPr/>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1" name="Freihandform 164">
            <a:extLst>
              <a:ext uri="{FF2B5EF4-FFF2-40B4-BE49-F238E27FC236}">
                <a16:creationId xmlns:a16="http://schemas.microsoft.com/office/drawing/2014/main" id="{79A6B899-B9F7-65AD-4296-75C18FD58F76}"/>
              </a:ext>
            </a:extLst>
          </p:cNvPr>
          <p:cNvSpPr/>
          <p:nvPr/>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2" name="Freihandform 165">
            <a:extLst>
              <a:ext uri="{FF2B5EF4-FFF2-40B4-BE49-F238E27FC236}">
                <a16:creationId xmlns:a16="http://schemas.microsoft.com/office/drawing/2014/main" id="{D1C8FF48-48FB-1B6B-95D9-A0696935ED71}"/>
              </a:ext>
            </a:extLst>
          </p:cNvPr>
          <p:cNvSpPr/>
          <p:nvPr/>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3" name="Freihandform 166">
            <a:extLst>
              <a:ext uri="{FF2B5EF4-FFF2-40B4-BE49-F238E27FC236}">
                <a16:creationId xmlns:a16="http://schemas.microsoft.com/office/drawing/2014/main" id="{5692BF53-3052-CC94-B38D-CD41501B761A}"/>
              </a:ext>
            </a:extLst>
          </p:cNvPr>
          <p:cNvSpPr/>
          <p:nvPr/>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4" name="Freihandform 167">
            <a:extLst>
              <a:ext uri="{FF2B5EF4-FFF2-40B4-BE49-F238E27FC236}">
                <a16:creationId xmlns:a16="http://schemas.microsoft.com/office/drawing/2014/main" id="{C12BE94E-23FF-4352-F7B5-9FD77B12F1D9}"/>
              </a:ext>
            </a:extLst>
          </p:cNvPr>
          <p:cNvSpPr/>
          <p:nvPr/>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6" name="Oval 125">
            <a:extLst>
              <a:ext uri="{FF2B5EF4-FFF2-40B4-BE49-F238E27FC236}">
                <a16:creationId xmlns:a16="http://schemas.microsoft.com/office/drawing/2014/main" id="{1E162F49-2957-58B0-D9A0-D4F26F820C76}"/>
              </a:ext>
            </a:extLst>
          </p:cNvPr>
          <p:cNvSpPr/>
          <p:nvPr/>
        </p:nvSpPr>
        <p:spPr>
          <a:xfrm>
            <a:off x="5516604" y="380192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2</a:t>
            </a:r>
            <a:endParaRPr lang="de-DE" sz="400" b="1" i="0" dirty="0">
              <a:solidFill>
                <a:schemeClr val="accent3"/>
              </a:solidFill>
              <a:latin typeface="Arial" panose="020B0604020202020204" pitchFamily="34" charset="0"/>
              <a:cs typeface="Arial" panose="020B0604020202020204" pitchFamily="34" charset="0"/>
            </a:endParaRPr>
          </a:p>
        </p:txBody>
      </p:sp>
      <p:sp>
        <p:nvSpPr>
          <p:cNvPr id="127" name="Oval 126">
            <a:extLst>
              <a:ext uri="{FF2B5EF4-FFF2-40B4-BE49-F238E27FC236}">
                <a16:creationId xmlns:a16="http://schemas.microsoft.com/office/drawing/2014/main" id="{629CA6FD-9B6D-7EF6-85AF-38DAB7AA559C}"/>
              </a:ext>
            </a:extLst>
          </p:cNvPr>
          <p:cNvSpPr/>
          <p:nvPr/>
        </p:nvSpPr>
        <p:spPr>
          <a:xfrm>
            <a:off x="5259942" y="365770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accent3"/>
                </a:solidFill>
                <a:latin typeface="Arial" panose="020B0604020202020204" pitchFamily="34" charset="0"/>
                <a:cs typeface="Arial" panose="020B0604020202020204" pitchFamily="34" charset="0"/>
              </a:rPr>
              <a:t>3</a:t>
            </a:r>
            <a:endParaRPr lang="de-DE" sz="400" b="1" i="0" dirty="0">
              <a:solidFill>
                <a:schemeClr val="accent3"/>
              </a:solidFill>
              <a:latin typeface="Arial" panose="020B0604020202020204" pitchFamily="34" charset="0"/>
              <a:cs typeface="Arial" panose="020B0604020202020204" pitchFamily="34" charset="0"/>
            </a:endParaRPr>
          </a:p>
        </p:txBody>
      </p:sp>
      <p:sp>
        <p:nvSpPr>
          <p:cNvPr id="128" name="Oval 127">
            <a:extLst>
              <a:ext uri="{FF2B5EF4-FFF2-40B4-BE49-F238E27FC236}">
                <a16:creationId xmlns:a16="http://schemas.microsoft.com/office/drawing/2014/main" id="{1BBF3798-73D5-8838-DD27-528D23993B47}"/>
              </a:ext>
            </a:extLst>
          </p:cNvPr>
          <p:cNvSpPr/>
          <p:nvPr/>
        </p:nvSpPr>
        <p:spPr>
          <a:xfrm>
            <a:off x="5656616" y="333711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4</a:t>
            </a:r>
            <a:endParaRPr lang="de-DE" sz="400" b="1" i="0" dirty="0">
              <a:solidFill>
                <a:schemeClr val="accent3"/>
              </a:solidFill>
              <a:latin typeface="Arial" panose="020B0604020202020204" pitchFamily="34" charset="0"/>
              <a:cs typeface="Arial" panose="020B0604020202020204" pitchFamily="34" charset="0"/>
            </a:endParaRPr>
          </a:p>
        </p:txBody>
      </p:sp>
      <p:sp>
        <p:nvSpPr>
          <p:cNvPr id="129" name="Oval 128">
            <a:extLst>
              <a:ext uri="{FF2B5EF4-FFF2-40B4-BE49-F238E27FC236}">
                <a16:creationId xmlns:a16="http://schemas.microsoft.com/office/drawing/2014/main" id="{7241FE8C-E021-6733-2167-1CB6C268A288}"/>
              </a:ext>
            </a:extLst>
          </p:cNvPr>
          <p:cNvSpPr/>
          <p:nvPr/>
        </p:nvSpPr>
        <p:spPr>
          <a:xfrm>
            <a:off x="5366594" y="393504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5</a:t>
            </a:r>
            <a:endParaRPr lang="de-DE" sz="400" b="1" i="0" dirty="0">
              <a:solidFill>
                <a:schemeClr val="accent3"/>
              </a:solidFill>
              <a:latin typeface="Arial" panose="020B0604020202020204" pitchFamily="34" charset="0"/>
              <a:cs typeface="Arial" panose="020B0604020202020204" pitchFamily="34" charset="0"/>
            </a:endParaRPr>
          </a:p>
        </p:txBody>
      </p:sp>
      <p:sp>
        <p:nvSpPr>
          <p:cNvPr id="130" name="Oval 129">
            <a:extLst>
              <a:ext uri="{FF2B5EF4-FFF2-40B4-BE49-F238E27FC236}">
                <a16:creationId xmlns:a16="http://schemas.microsoft.com/office/drawing/2014/main" id="{CA24690E-F37D-1002-13B4-818A1B718AD3}"/>
              </a:ext>
            </a:extLst>
          </p:cNvPr>
          <p:cNvSpPr/>
          <p:nvPr/>
        </p:nvSpPr>
        <p:spPr>
          <a:xfrm>
            <a:off x="5141700"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6</a:t>
            </a:r>
            <a:endParaRPr lang="de-DE" sz="400" b="1" i="0" dirty="0">
              <a:solidFill>
                <a:schemeClr val="accent3"/>
              </a:solidFill>
              <a:latin typeface="Arial" panose="020B0604020202020204" pitchFamily="34" charset="0"/>
              <a:cs typeface="Arial" panose="020B0604020202020204" pitchFamily="34" charset="0"/>
            </a:endParaRPr>
          </a:p>
        </p:txBody>
      </p:sp>
      <p:sp>
        <p:nvSpPr>
          <p:cNvPr id="131" name="Oval 130">
            <a:extLst>
              <a:ext uri="{FF2B5EF4-FFF2-40B4-BE49-F238E27FC236}">
                <a16:creationId xmlns:a16="http://schemas.microsoft.com/office/drawing/2014/main" id="{9404CB3E-EA6F-D07F-07F9-C0D3EBBDA7CB}"/>
              </a:ext>
            </a:extLst>
          </p:cNvPr>
          <p:cNvSpPr/>
          <p:nvPr/>
        </p:nvSpPr>
        <p:spPr>
          <a:xfrm>
            <a:off x="5221163" y="344044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accent3"/>
                </a:solidFill>
                <a:latin typeface="Arial" panose="020B0604020202020204" pitchFamily="34" charset="0"/>
                <a:cs typeface="Arial" panose="020B0604020202020204" pitchFamily="34" charset="0"/>
              </a:rPr>
              <a:t>8</a:t>
            </a:r>
            <a:endParaRPr lang="de-DE" sz="400" b="1" i="0" dirty="0">
              <a:solidFill>
                <a:schemeClr val="accent3"/>
              </a:solidFill>
              <a:latin typeface="Arial" panose="020B0604020202020204" pitchFamily="34" charset="0"/>
              <a:cs typeface="Arial" panose="020B0604020202020204" pitchFamily="34" charset="0"/>
            </a:endParaRPr>
          </a:p>
        </p:txBody>
      </p:sp>
      <p:sp>
        <p:nvSpPr>
          <p:cNvPr id="132" name="Oval 131">
            <a:extLst>
              <a:ext uri="{FF2B5EF4-FFF2-40B4-BE49-F238E27FC236}">
                <a16:creationId xmlns:a16="http://schemas.microsoft.com/office/drawing/2014/main" id="{E5AD4FB0-23DE-A6E0-F977-DAA203BA3947}"/>
              </a:ext>
            </a:extLst>
          </p:cNvPr>
          <p:cNvSpPr/>
          <p:nvPr/>
        </p:nvSpPr>
        <p:spPr>
          <a:xfrm>
            <a:off x="5074121" y="343496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7</a:t>
            </a:r>
            <a:endParaRPr lang="de-DE" sz="400" b="1" i="0" dirty="0">
              <a:solidFill>
                <a:schemeClr val="accent3"/>
              </a:solidFill>
              <a:latin typeface="Arial" panose="020B0604020202020204" pitchFamily="34" charset="0"/>
              <a:cs typeface="Arial" panose="020B0604020202020204" pitchFamily="34" charset="0"/>
            </a:endParaRPr>
          </a:p>
        </p:txBody>
      </p:sp>
      <p:sp>
        <p:nvSpPr>
          <p:cNvPr id="133" name="Oval 132">
            <a:extLst>
              <a:ext uri="{FF2B5EF4-FFF2-40B4-BE49-F238E27FC236}">
                <a16:creationId xmlns:a16="http://schemas.microsoft.com/office/drawing/2014/main" id="{A5E7FE4E-CC06-574F-E150-CFC26818BB4B}"/>
              </a:ext>
            </a:extLst>
          </p:cNvPr>
          <p:cNvSpPr/>
          <p:nvPr/>
        </p:nvSpPr>
        <p:spPr>
          <a:xfrm>
            <a:off x="4844350" y="31926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accent3"/>
                </a:solidFill>
                <a:latin typeface="Arial" panose="020B0604020202020204" pitchFamily="34" charset="0"/>
                <a:cs typeface="Arial" panose="020B0604020202020204" pitchFamily="34" charset="0"/>
              </a:rPr>
              <a:t>9</a:t>
            </a:r>
            <a:endParaRPr lang="de-DE" sz="400" b="1" i="0" dirty="0">
              <a:solidFill>
                <a:schemeClr val="accent3"/>
              </a:solidFill>
              <a:latin typeface="Arial" panose="020B0604020202020204" pitchFamily="34" charset="0"/>
              <a:cs typeface="Arial" panose="020B0604020202020204" pitchFamily="34" charset="0"/>
            </a:endParaRPr>
          </a:p>
        </p:txBody>
      </p:sp>
      <p:sp>
        <p:nvSpPr>
          <p:cNvPr id="134" name="Oval 133">
            <a:extLst>
              <a:ext uri="{FF2B5EF4-FFF2-40B4-BE49-F238E27FC236}">
                <a16:creationId xmlns:a16="http://schemas.microsoft.com/office/drawing/2014/main" id="{169A11EB-E21D-930F-E0C5-13DDDD3CDAF7}"/>
              </a:ext>
            </a:extLst>
          </p:cNvPr>
          <p:cNvSpPr/>
          <p:nvPr/>
        </p:nvSpPr>
        <p:spPr>
          <a:xfrm>
            <a:off x="6123089" y="41633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a:t>
            </a:r>
            <a:endParaRPr lang="de-DE" sz="400" b="1" i="0" dirty="0">
              <a:solidFill>
                <a:schemeClr val="accent3"/>
              </a:solidFill>
              <a:latin typeface="Arial" panose="020B0604020202020204" pitchFamily="34" charset="0"/>
              <a:cs typeface="Arial" panose="020B0604020202020204" pitchFamily="34" charset="0"/>
            </a:endParaRPr>
          </a:p>
        </p:txBody>
      </p:sp>
      <p:sp>
        <p:nvSpPr>
          <p:cNvPr id="135" name="Oval 134">
            <a:extLst>
              <a:ext uri="{FF2B5EF4-FFF2-40B4-BE49-F238E27FC236}">
                <a16:creationId xmlns:a16="http://schemas.microsoft.com/office/drawing/2014/main" id="{3FB7257D-A6C8-0155-C7A1-59DBF49983B9}"/>
              </a:ext>
            </a:extLst>
          </p:cNvPr>
          <p:cNvSpPr/>
          <p:nvPr/>
        </p:nvSpPr>
        <p:spPr>
          <a:xfrm>
            <a:off x="5965954" y="45823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10</a:t>
            </a:r>
            <a:endParaRPr lang="de-DE" sz="400" b="1" i="0" dirty="0">
              <a:solidFill>
                <a:schemeClr val="accent3"/>
              </a:solidFill>
              <a:latin typeface="Arial" panose="020B0604020202020204" pitchFamily="34" charset="0"/>
              <a:cs typeface="Arial" panose="020B0604020202020204" pitchFamily="34" charset="0"/>
            </a:endParaRPr>
          </a:p>
        </p:txBody>
      </p:sp>
      <p:sp>
        <p:nvSpPr>
          <p:cNvPr id="136" name="Oval 135">
            <a:extLst>
              <a:ext uri="{FF2B5EF4-FFF2-40B4-BE49-F238E27FC236}">
                <a16:creationId xmlns:a16="http://schemas.microsoft.com/office/drawing/2014/main" id="{CA4ADB8D-7E5A-1460-E6F9-059B5BA5771D}"/>
              </a:ext>
            </a:extLst>
          </p:cNvPr>
          <p:cNvSpPr/>
          <p:nvPr/>
        </p:nvSpPr>
        <p:spPr>
          <a:xfrm>
            <a:off x="5472160" y="4172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11</a:t>
            </a:r>
            <a:endParaRPr lang="de-DE" sz="400" b="1" i="0" dirty="0">
              <a:solidFill>
                <a:schemeClr val="accent3"/>
              </a:solidFill>
              <a:latin typeface="Arial" panose="020B0604020202020204" pitchFamily="34" charset="0"/>
              <a:cs typeface="Arial" panose="020B0604020202020204" pitchFamily="34" charset="0"/>
            </a:endParaRPr>
          </a:p>
        </p:txBody>
      </p:sp>
      <p:sp>
        <p:nvSpPr>
          <p:cNvPr id="137" name="Oval 136">
            <a:extLst>
              <a:ext uri="{FF2B5EF4-FFF2-40B4-BE49-F238E27FC236}">
                <a16:creationId xmlns:a16="http://schemas.microsoft.com/office/drawing/2014/main" id="{A6E19F67-07C3-B768-38E8-6155FB005CB3}"/>
              </a:ext>
            </a:extLst>
          </p:cNvPr>
          <p:cNvSpPr/>
          <p:nvPr/>
        </p:nvSpPr>
        <p:spPr>
          <a:xfrm>
            <a:off x="8421848" y="386838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accent5"/>
                </a:solidFill>
                <a:latin typeface="Arial" panose="020B0604020202020204" pitchFamily="34" charset="0"/>
                <a:cs typeface="Arial" panose="020B0604020202020204" pitchFamily="34" charset="0"/>
              </a:rPr>
              <a:t>4</a:t>
            </a:r>
            <a:endParaRPr lang="de-DE" sz="400" b="1" i="0" dirty="0">
              <a:solidFill>
                <a:schemeClr val="accent5"/>
              </a:solidFill>
              <a:latin typeface="Arial" panose="020B0604020202020204" pitchFamily="34" charset="0"/>
              <a:cs typeface="Arial" panose="020B0604020202020204" pitchFamily="34" charset="0"/>
            </a:endParaRPr>
          </a:p>
        </p:txBody>
      </p:sp>
      <p:sp>
        <p:nvSpPr>
          <p:cNvPr id="138" name="Oval 137">
            <a:extLst>
              <a:ext uri="{FF2B5EF4-FFF2-40B4-BE49-F238E27FC236}">
                <a16:creationId xmlns:a16="http://schemas.microsoft.com/office/drawing/2014/main" id="{2D50C09D-9FCA-986C-C248-C351691D326B}"/>
              </a:ext>
            </a:extLst>
          </p:cNvPr>
          <p:cNvSpPr/>
          <p:nvPr/>
        </p:nvSpPr>
        <p:spPr>
          <a:xfrm>
            <a:off x="8257371" y="384828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accent5"/>
                </a:solidFill>
                <a:latin typeface="Arial" panose="020B0604020202020204" pitchFamily="34" charset="0"/>
                <a:cs typeface="Arial" panose="020B0604020202020204" pitchFamily="34" charset="0"/>
              </a:rPr>
              <a:t>8</a:t>
            </a:r>
            <a:endParaRPr lang="de-DE" sz="400" b="1" i="0" dirty="0">
              <a:solidFill>
                <a:schemeClr val="accent5"/>
              </a:solidFill>
              <a:latin typeface="Arial" panose="020B0604020202020204" pitchFamily="34" charset="0"/>
              <a:cs typeface="Arial" panose="020B0604020202020204" pitchFamily="34" charset="0"/>
            </a:endParaRPr>
          </a:p>
        </p:txBody>
      </p:sp>
      <p:sp>
        <p:nvSpPr>
          <p:cNvPr id="139" name="Oval 138">
            <a:extLst>
              <a:ext uri="{FF2B5EF4-FFF2-40B4-BE49-F238E27FC236}">
                <a16:creationId xmlns:a16="http://schemas.microsoft.com/office/drawing/2014/main" id="{56C4512A-F241-4F58-6A0D-6D726BC93471}"/>
              </a:ext>
            </a:extLst>
          </p:cNvPr>
          <p:cNvSpPr/>
          <p:nvPr/>
        </p:nvSpPr>
        <p:spPr>
          <a:xfrm>
            <a:off x="8030265" y="47759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accent5"/>
                </a:solidFill>
                <a:latin typeface="Arial" panose="020B0604020202020204" pitchFamily="34" charset="0"/>
                <a:cs typeface="Arial" panose="020B0604020202020204" pitchFamily="34" charset="0"/>
              </a:rPr>
              <a:t>6</a:t>
            </a:r>
            <a:endParaRPr lang="de-DE" sz="400" b="1" i="0" dirty="0">
              <a:solidFill>
                <a:schemeClr val="accent5"/>
              </a:solidFill>
              <a:latin typeface="Arial" panose="020B0604020202020204" pitchFamily="34" charset="0"/>
              <a:cs typeface="Arial" panose="020B0604020202020204" pitchFamily="34" charset="0"/>
            </a:endParaRPr>
          </a:p>
        </p:txBody>
      </p:sp>
      <p:sp>
        <p:nvSpPr>
          <p:cNvPr id="140" name="Oval 139">
            <a:extLst>
              <a:ext uri="{FF2B5EF4-FFF2-40B4-BE49-F238E27FC236}">
                <a16:creationId xmlns:a16="http://schemas.microsoft.com/office/drawing/2014/main" id="{9B78556A-1BD6-BEB1-E298-95629D7D09A5}"/>
              </a:ext>
            </a:extLst>
          </p:cNvPr>
          <p:cNvSpPr/>
          <p:nvPr/>
        </p:nvSpPr>
        <p:spPr>
          <a:xfrm>
            <a:off x="8276710" y="472020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3</a:t>
            </a:r>
            <a:endParaRPr lang="de-DE" sz="400" b="1" i="0" dirty="0">
              <a:solidFill>
                <a:schemeClr val="accent5"/>
              </a:solidFill>
              <a:latin typeface="Arial" panose="020B0604020202020204" pitchFamily="34" charset="0"/>
              <a:cs typeface="Arial" panose="020B0604020202020204" pitchFamily="34" charset="0"/>
            </a:endParaRPr>
          </a:p>
        </p:txBody>
      </p:sp>
      <p:sp>
        <p:nvSpPr>
          <p:cNvPr id="142" name="Oval 141">
            <a:extLst>
              <a:ext uri="{FF2B5EF4-FFF2-40B4-BE49-F238E27FC236}">
                <a16:creationId xmlns:a16="http://schemas.microsoft.com/office/drawing/2014/main" id="{C38AA9CE-2321-06E8-6A65-D6EAE51B4231}"/>
              </a:ext>
            </a:extLst>
          </p:cNvPr>
          <p:cNvSpPr/>
          <p:nvPr/>
        </p:nvSpPr>
        <p:spPr>
          <a:xfrm>
            <a:off x="8436597" y="432225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accent5"/>
                </a:solidFill>
                <a:latin typeface="Arial" panose="020B0604020202020204" pitchFamily="34" charset="0"/>
                <a:cs typeface="Arial" panose="020B0604020202020204" pitchFamily="34" charset="0"/>
              </a:rPr>
              <a:t>5</a:t>
            </a:r>
            <a:endParaRPr lang="de-DE" sz="400" b="1" i="0" dirty="0">
              <a:solidFill>
                <a:schemeClr val="accent5"/>
              </a:solidFill>
              <a:latin typeface="Arial" panose="020B0604020202020204" pitchFamily="34" charset="0"/>
              <a:cs typeface="Arial" panose="020B0604020202020204" pitchFamily="34" charset="0"/>
            </a:endParaRPr>
          </a:p>
        </p:txBody>
      </p:sp>
      <p:sp>
        <p:nvSpPr>
          <p:cNvPr id="143" name="Oval 142">
            <a:extLst>
              <a:ext uri="{FF2B5EF4-FFF2-40B4-BE49-F238E27FC236}">
                <a16:creationId xmlns:a16="http://schemas.microsoft.com/office/drawing/2014/main" id="{19F3E233-54A3-AE97-8AE9-5130A73FEBB3}"/>
              </a:ext>
            </a:extLst>
          </p:cNvPr>
          <p:cNvSpPr/>
          <p:nvPr/>
        </p:nvSpPr>
        <p:spPr>
          <a:xfrm>
            <a:off x="7650056" y="2907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accent5"/>
                </a:solidFill>
                <a:latin typeface="Arial" panose="020B0604020202020204" pitchFamily="34" charset="0"/>
                <a:cs typeface="Arial" panose="020B0604020202020204" pitchFamily="34" charset="0"/>
              </a:rPr>
              <a:t>7</a:t>
            </a:r>
            <a:endParaRPr lang="de-DE" sz="400" b="1" i="0" dirty="0">
              <a:solidFill>
                <a:schemeClr val="accent5"/>
              </a:solidFill>
              <a:latin typeface="Arial" panose="020B0604020202020204" pitchFamily="34" charset="0"/>
              <a:cs typeface="Arial" panose="020B0604020202020204" pitchFamily="34" charset="0"/>
            </a:endParaRPr>
          </a:p>
        </p:txBody>
      </p:sp>
      <p:sp>
        <p:nvSpPr>
          <p:cNvPr id="144" name="Oval 143">
            <a:extLst>
              <a:ext uri="{FF2B5EF4-FFF2-40B4-BE49-F238E27FC236}">
                <a16:creationId xmlns:a16="http://schemas.microsoft.com/office/drawing/2014/main" id="{51AF4E1B-57F2-901A-7445-14BD25C5B9A8}"/>
              </a:ext>
            </a:extLst>
          </p:cNvPr>
          <p:cNvSpPr/>
          <p:nvPr/>
        </p:nvSpPr>
        <p:spPr>
          <a:xfrm>
            <a:off x="7766712" y="3756819"/>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145" name="Oval 144">
            <a:extLst>
              <a:ext uri="{FF2B5EF4-FFF2-40B4-BE49-F238E27FC236}">
                <a16:creationId xmlns:a16="http://schemas.microsoft.com/office/drawing/2014/main" id="{0C6C107B-FDA9-91A6-185B-637C4CA045D0}"/>
              </a:ext>
            </a:extLst>
          </p:cNvPr>
          <p:cNvSpPr/>
          <p:nvPr/>
        </p:nvSpPr>
        <p:spPr>
          <a:xfrm>
            <a:off x="7458347" y="3648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a:t>
            </a:r>
            <a:endParaRPr lang="de-DE" sz="400" b="1" i="0" dirty="0">
              <a:solidFill>
                <a:schemeClr val="accent5"/>
              </a:solidFill>
              <a:latin typeface="Arial" panose="020B0604020202020204" pitchFamily="34" charset="0"/>
              <a:cs typeface="Arial" panose="020B0604020202020204" pitchFamily="34" charset="0"/>
            </a:endParaRPr>
          </a:p>
        </p:txBody>
      </p:sp>
      <p:sp>
        <p:nvSpPr>
          <p:cNvPr id="149" name="Oval 148">
            <a:extLst>
              <a:ext uri="{FF2B5EF4-FFF2-40B4-BE49-F238E27FC236}">
                <a16:creationId xmlns:a16="http://schemas.microsoft.com/office/drawing/2014/main" id="{F05F70E2-00BB-54DF-1748-B97263419F87}"/>
              </a:ext>
            </a:extLst>
          </p:cNvPr>
          <p:cNvSpPr/>
          <p:nvPr/>
        </p:nvSpPr>
        <p:spPr>
          <a:xfrm>
            <a:off x="10130471" y="355801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tx2"/>
                </a:solidFill>
                <a:latin typeface="Arial" panose="020B0604020202020204" pitchFamily="34" charset="0"/>
                <a:cs typeface="Arial" panose="020B0604020202020204" pitchFamily="34" charset="0"/>
              </a:rPr>
              <a:t>2</a:t>
            </a:r>
            <a:endParaRPr lang="de-DE" sz="400" b="1" i="0" dirty="0">
              <a:solidFill>
                <a:schemeClr val="tx2"/>
              </a:solidFill>
              <a:latin typeface="Arial" panose="020B0604020202020204" pitchFamily="34" charset="0"/>
              <a:cs typeface="Arial" panose="020B0604020202020204" pitchFamily="34" charset="0"/>
            </a:endParaRPr>
          </a:p>
        </p:txBody>
      </p:sp>
      <p:sp>
        <p:nvSpPr>
          <p:cNvPr id="150" name="Oval 149">
            <a:extLst>
              <a:ext uri="{FF2B5EF4-FFF2-40B4-BE49-F238E27FC236}">
                <a16:creationId xmlns:a16="http://schemas.microsoft.com/office/drawing/2014/main" id="{2107C7E3-A9EB-A366-4C70-52CA0C0122FF}"/>
              </a:ext>
            </a:extLst>
          </p:cNvPr>
          <p:cNvSpPr/>
          <p:nvPr/>
        </p:nvSpPr>
        <p:spPr>
          <a:xfrm>
            <a:off x="10069464" y="330310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4</a:t>
            </a:r>
            <a:endParaRPr lang="de-DE" sz="400" b="1" i="0" dirty="0">
              <a:solidFill>
                <a:schemeClr val="tx2"/>
              </a:solidFill>
              <a:latin typeface="Arial" panose="020B0604020202020204" pitchFamily="34" charset="0"/>
              <a:cs typeface="Arial" panose="020B0604020202020204" pitchFamily="34" charset="0"/>
            </a:endParaRPr>
          </a:p>
        </p:txBody>
      </p:sp>
      <p:sp>
        <p:nvSpPr>
          <p:cNvPr id="151" name="Oval 150">
            <a:extLst>
              <a:ext uri="{FF2B5EF4-FFF2-40B4-BE49-F238E27FC236}">
                <a16:creationId xmlns:a16="http://schemas.microsoft.com/office/drawing/2014/main" id="{65A8F943-CC0C-14E4-7FF5-DB0A04FFC373}"/>
              </a:ext>
            </a:extLst>
          </p:cNvPr>
          <p:cNvSpPr/>
          <p:nvPr/>
        </p:nvSpPr>
        <p:spPr>
          <a:xfrm>
            <a:off x="9445371" y="319178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tx2"/>
                </a:solidFill>
                <a:latin typeface="Arial" panose="020B0604020202020204" pitchFamily="34" charset="0"/>
                <a:cs typeface="Arial" panose="020B0604020202020204" pitchFamily="34" charset="0"/>
              </a:rPr>
              <a:t>3</a:t>
            </a:r>
            <a:endParaRPr lang="de-DE" sz="400" b="1" i="0" dirty="0">
              <a:solidFill>
                <a:schemeClr val="tx2"/>
              </a:solidFill>
              <a:latin typeface="Arial" panose="020B0604020202020204" pitchFamily="34" charset="0"/>
              <a:cs typeface="Arial" panose="020B0604020202020204" pitchFamily="34" charset="0"/>
            </a:endParaRPr>
          </a:p>
        </p:txBody>
      </p:sp>
      <p:sp>
        <p:nvSpPr>
          <p:cNvPr id="152" name="Oval 151">
            <a:extLst>
              <a:ext uri="{FF2B5EF4-FFF2-40B4-BE49-F238E27FC236}">
                <a16:creationId xmlns:a16="http://schemas.microsoft.com/office/drawing/2014/main" id="{0FA0C752-3E35-CCD6-C60D-F7775A4B7B7F}"/>
              </a:ext>
            </a:extLst>
          </p:cNvPr>
          <p:cNvSpPr/>
          <p:nvPr/>
        </p:nvSpPr>
        <p:spPr>
          <a:xfrm>
            <a:off x="10276428"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tx2"/>
                </a:solidFill>
                <a:latin typeface="Arial" panose="020B0604020202020204" pitchFamily="34" charset="0"/>
                <a:cs typeface="Arial" panose="020B0604020202020204" pitchFamily="34" charset="0"/>
              </a:rPr>
              <a:t>7</a:t>
            </a:r>
            <a:endParaRPr lang="de-DE" sz="400" b="1" i="0" dirty="0">
              <a:solidFill>
                <a:schemeClr val="tx2"/>
              </a:solidFill>
              <a:latin typeface="Arial" panose="020B0604020202020204" pitchFamily="34" charset="0"/>
              <a:cs typeface="Arial" panose="020B0604020202020204" pitchFamily="34" charset="0"/>
            </a:endParaRPr>
          </a:p>
        </p:txBody>
      </p:sp>
      <p:sp>
        <p:nvSpPr>
          <p:cNvPr id="154" name="Oval 153">
            <a:extLst>
              <a:ext uri="{FF2B5EF4-FFF2-40B4-BE49-F238E27FC236}">
                <a16:creationId xmlns:a16="http://schemas.microsoft.com/office/drawing/2014/main" id="{149D677A-F589-C00F-B6CF-0054AC23A9A6}"/>
              </a:ext>
            </a:extLst>
          </p:cNvPr>
          <p:cNvSpPr/>
          <p:nvPr/>
        </p:nvSpPr>
        <p:spPr>
          <a:xfrm>
            <a:off x="10050679" y="34285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155" name="Oval 154">
            <a:extLst>
              <a:ext uri="{FF2B5EF4-FFF2-40B4-BE49-F238E27FC236}">
                <a16:creationId xmlns:a16="http://schemas.microsoft.com/office/drawing/2014/main" id="{145A8F1E-BC6E-4F70-BA35-EF86B94C876F}"/>
              </a:ext>
            </a:extLst>
          </p:cNvPr>
          <p:cNvSpPr/>
          <p:nvPr/>
        </p:nvSpPr>
        <p:spPr>
          <a:xfrm>
            <a:off x="10683888" y="3528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spc="-15" dirty="0">
                <a:solidFill>
                  <a:schemeClr val="tx2"/>
                </a:solidFill>
                <a:latin typeface="Arial" panose="020B0604020202020204" pitchFamily="34" charset="0"/>
                <a:cs typeface="Arial" panose="020B0604020202020204" pitchFamily="34" charset="0"/>
              </a:rPr>
              <a:t>5</a:t>
            </a:r>
            <a:endParaRPr lang="de-DE" sz="400" b="1" i="0" dirty="0">
              <a:solidFill>
                <a:schemeClr val="tx2"/>
              </a:solidFill>
              <a:latin typeface="Arial" panose="020B0604020202020204" pitchFamily="34" charset="0"/>
              <a:cs typeface="Arial" panose="020B0604020202020204" pitchFamily="34" charset="0"/>
            </a:endParaRPr>
          </a:p>
        </p:txBody>
      </p:sp>
      <p:sp>
        <p:nvSpPr>
          <p:cNvPr id="156" name="Oval 155">
            <a:extLst>
              <a:ext uri="{FF2B5EF4-FFF2-40B4-BE49-F238E27FC236}">
                <a16:creationId xmlns:a16="http://schemas.microsoft.com/office/drawing/2014/main" id="{99EE5608-89D3-B2FF-6900-E2B50E2A5C97}"/>
              </a:ext>
            </a:extLst>
          </p:cNvPr>
          <p:cNvSpPr/>
          <p:nvPr/>
        </p:nvSpPr>
        <p:spPr>
          <a:xfrm>
            <a:off x="8308523" y="273910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1</a:t>
            </a:r>
            <a:endParaRPr lang="de-DE" sz="400" b="1" i="0" dirty="0">
              <a:solidFill>
                <a:schemeClr val="tx2"/>
              </a:solidFill>
              <a:latin typeface="Arial" panose="020B0604020202020204" pitchFamily="34" charset="0"/>
              <a:cs typeface="Arial" panose="020B0604020202020204" pitchFamily="34" charset="0"/>
            </a:endParaRPr>
          </a:p>
        </p:txBody>
      </p:sp>
      <p:sp>
        <p:nvSpPr>
          <p:cNvPr id="7" name="Text Placeholder 1">
            <a:extLst>
              <a:ext uri="{FF2B5EF4-FFF2-40B4-BE49-F238E27FC236}">
                <a16:creationId xmlns:a16="http://schemas.microsoft.com/office/drawing/2014/main" id="{4706DB12-D5F7-2659-60AE-5D8697B487A4}"/>
              </a:ext>
            </a:extLst>
          </p:cNvPr>
          <p:cNvSpPr>
            <a:spLocks noGrp="1"/>
          </p:cNvSpPr>
          <p:nvPr>
            <p:ph type="body" sz="quarter" idx="4294967295"/>
          </p:nvPr>
        </p:nvSpPr>
        <p:spPr>
          <a:xfrm>
            <a:off x="1474788" y="6381749"/>
            <a:ext cx="4584700" cy="214689"/>
          </a:xfrm>
        </p:spPr>
        <p:txBody>
          <a:bodyPr>
            <a:normAutofit fontScale="85000" lnSpcReduction="10000"/>
          </a:bodyPr>
          <a:lstStyle/>
          <a:p>
            <a:endParaRPr lang="de-DE"/>
          </a:p>
        </p:txBody>
      </p:sp>
      <p:sp>
        <p:nvSpPr>
          <p:cNvPr id="8" name="Slide Number Placeholder 2">
            <a:extLst>
              <a:ext uri="{FF2B5EF4-FFF2-40B4-BE49-F238E27FC236}">
                <a16:creationId xmlns:a16="http://schemas.microsoft.com/office/drawing/2014/main" id="{0C9D9AC9-BC19-92CA-6765-FB39C1DBD473}"/>
              </a:ext>
            </a:extLst>
          </p:cNvPr>
          <p:cNvSpPr>
            <a:spLocks noGrp="1"/>
          </p:cNvSpPr>
          <p:nvPr>
            <p:ph type="sldNum" sz="quarter" idx="16"/>
          </p:nvPr>
        </p:nvSpPr>
        <p:spPr>
          <a:xfrm>
            <a:off x="10829924" y="6356350"/>
            <a:ext cx="956715" cy="231775"/>
          </a:xfrm>
        </p:spPr>
        <p:txBody>
          <a:bodyPr/>
          <a:lstStyle/>
          <a:p>
            <a:fld id="{BD6B995A-6B31-0F4D-824D-D8F1B52156F9}" type="slidenum">
              <a:rPr lang="de-DE" smtClean="0"/>
              <a:pPr/>
              <a:t>45</a:t>
            </a:fld>
            <a:endParaRPr lang="de-DE"/>
          </a:p>
        </p:txBody>
      </p:sp>
      <p:sp>
        <p:nvSpPr>
          <p:cNvPr id="9" name="Text Placeholder 3">
            <a:extLst>
              <a:ext uri="{FF2B5EF4-FFF2-40B4-BE49-F238E27FC236}">
                <a16:creationId xmlns:a16="http://schemas.microsoft.com/office/drawing/2014/main" id="{21FC0E92-DAC7-DC35-623E-C41043271170}"/>
              </a:ext>
            </a:extLst>
          </p:cNvPr>
          <p:cNvSpPr txBox="1">
            <a:spLocks/>
          </p:cNvSpPr>
          <p:nvPr/>
        </p:nvSpPr>
        <p:spPr>
          <a:xfrm rot="16200000">
            <a:off x="123932" y="2267209"/>
            <a:ext cx="1205249" cy="196400"/>
          </a:xfrm>
          <a:prstGeom prst="rect">
            <a:avLst/>
          </a:prstGeom>
        </p:spPr>
        <p:txBody>
          <a:bodyPr vert="horz" lIns="0" tIns="0" rIns="0" bIns="0" rtlCol="0" anchor="ctr">
            <a:norm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200" b="1" spc="-6" dirty="0">
                <a:solidFill>
                  <a:srgbClr val="FFFFFF"/>
                </a:solidFill>
                <a:latin typeface="Arial" panose="020B0604020202020204" pitchFamily="34" charset="0"/>
                <a:cs typeface="Arial" panose="020B0604020202020204" pitchFamily="34" charset="0"/>
              </a:rPr>
              <a:t>Latin America</a:t>
            </a:r>
          </a:p>
        </p:txBody>
      </p:sp>
      <p:sp>
        <p:nvSpPr>
          <p:cNvPr id="10" name="Text Placeholder 4">
            <a:extLst>
              <a:ext uri="{FF2B5EF4-FFF2-40B4-BE49-F238E27FC236}">
                <a16:creationId xmlns:a16="http://schemas.microsoft.com/office/drawing/2014/main" id="{F1748F17-AE02-35CB-9565-E866121CB802}"/>
              </a:ext>
            </a:extLst>
          </p:cNvPr>
          <p:cNvSpPr txBox="1">
            <a:spLocks/>
          </p:cNvSpPr>
          <p:nvPr/>
        </p:nvSpPr>
        <p:spPr>
          <a:xfrm rot="16200000">
            <a:off x="123931" y="3837696"/>
            <a:ext cx="1205249" cy="196400"/>
          </a:xfrm>
          <a:prstGeom prst="rect">
            <a:avLst/>
          </a:prstGeom>
        </p:spPr>
        <p:txBody>
          <a:bodyPr anchor="ct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e-DE" sz="1200" b="1" spc="-6" dirty="0" err="1">
                <a:solidFill>
                  <a:srgbClr val="FFFFFF"/>
                </a:solidFill>
                <a:latin typeface="Arial"/>
                <a:cs typeface="Arial"/>
              </a:rPr>
              <a:t>Africa</a:t>
            </a:r>
            <a:endParaRPr lang="de-DE" dirty="0">
              <a:latin typeface="Arial" panose="020B0604020202020204" pitchFamily="34" charset="0"/>
              <a:cs typeface="Arial" panose="020B0604020202020204" pitchFamily="34" charset="0"/>
            </a:endParaRPr>
          </a:p>
        </p:txBody>
      </p:sp>
      <p:sp>
        <p:nvSpPr>
          <p:cNvPr id="15" name="Title 9">
            <a:extLst>
              <a:ext uri="{FF2B5EF4-FFF2-40B4-BE49-F238E27FC236}">
                <a16:creationId xmlns:a16="http://schemas.microsoft.com/office/drawing/2014/main" id="{1459EDDB-E915-03CB-7EA1-9C8B41DAA592}"/>
              </a:ext>
            </a:extLst>
          </p:cNvPr>
          <p:cNvSpPr>
            <a:spLocks noGrp="1"/>
          </p:cNvSpPr>
          <p:nvPr>
            <p:ph type="title"/>
          </p:nvPr>
        </p:nvSpPr>
        <p:spPr>
          <a:xfrm>
            <a:off x="523874" y="490152"/>
            <a:ext cx="11269663" cy="664797"/>
          </a:xfrm>
        </p:spPr>
        <p:txBody>
          <a:bodyPr/>
          <a:lstStyle/>
          <a:p>
            <a:r>
              <a:rPr lang="en-US" spc="-6" dirty="0"/>
              <a:t>Cooperative development work</a:t>
            </a:r>
            <a:br>
              <a:rPr lang="en-US" spc="-6" dirty="0"/>
            </a:br>
            <a:r>
              <a:rPr lang="en-US" spc="-6" dirty="0">
                <a:solidFill>
                  <a:srgbClr val="FEB710"/>
                </a:solidFill>
              </a:rPr>
              <a:t>of the DGRV</a:t>
            </a:r>
            <a:endParaRPr lang="de-DE" dirty="0">
              <a:solidFill>
                <a:srgbClr val="FEB710"/>
              </a:solidFill>
            </a:endParaRPr>
          </a:p>
        </p:txBody>
      </p:sp>
      <p:sp>
        <p:nvSpPr>
          <p:cNvPr id="2" name="TextBox 1">
            <a:extLst>
              <a:ext uri="{FF2B5EF4-FFF2-40B4-BE49-F238E27FC236}">
                <a16:creationId xmlns:a16="http://schemas.microsoft.com/office/drawing/2014/main" id="{013E41DD-D84D-41BC-4CB6-A3352A87D06D}"/>
              </a:ext>
            </a:extLst>
          </p:cNvPr>
          <p:cNvSpPr txBox="1"/>
          <p:nvPr/>
        </p:nvSpPr>
        <p:spPr>
          <a:xfrm>
            <a:off x="10350183" y="6432948"/>
            <a:ext cx="689292" cy="123111"/>
          </a:xfrm>
          <a:prstGeom prst="rect">
            <a:avLst/>
          </a:prstGeom>
          <a:noFill/>
        </p:spPr>
        <p:txBody>
          <a:bodyPr wrap="none" lIns="0" tIns="0" rIns="0" bIns="0" rtlCol="0">
            <a:spAutoFit/>
          </a:bodyPr>
          <a:lstStyle/>
          <a:p>
            <a:pPr algn="r"/>
            <a:r>
              <a:rPr lang="en-JP" sz="800" b="0" i="0" dirty="0">
                <a:solidFill>
                  <a:schemeClr val="tx1">
                    <a:lumMod val="50000"/>
                    <a:lumOff val="50000"/>
                  </a:schemeClr>
                </a:solidFill>
                <a:effectLst/>
                <a:latin typeface="Arial" panose="020B0604020202020204" pitchFamily="34" charset="0"/>
                <a:cs typeface="Arial" panose="020B0604020202020204" pitchFamily="34" charset="0"/>
              </a:rPr>
              <a:t>© </a:t>
            </a:r>
            <a:r>
              <a:rPr lang="de-DE" sz="800" b="0" i="0" dirty="0">
                <a:solidFill>
                  <a:schemeClr val="tx1">
                    <a:lumMod val="50000"/>
                    <a:lumOff val="50000"/>
                  </a:schemeClr>
                </a:solidFill>
                <a:latin typeface="Arial" panose="020B0604020202020204" pitchFamily="34" charset="0"/>
                <a:cs typeface="Arial" panose="020B0604020202020204" pitchFamily="34" charset="0"/>
              </a:rPr>
              <a:t> DGRV 2026</a:t>
            </a:r>
          </a:p>
        </p:txBody>
      </p:sp>
      <p:sp>
        <p:nvSpPr>
          <p:cNvPr id="5" name="Rechteck 22">
            <a:extLst>
              <a:ext uri="{FF2B5EF4-FFF2-40B4-BE49-F238E27FC236}">
                <a16:creationId xmlns:a16="http://schemas.microsoft.com/office/drawing/2014/main" id="{4C87F7EC-2D24-AADD-574C-45BC82FA6C0E}"/>
              </a:ext>
            </a:extLst>
          </p:cNvPr>
          <p:cNvSpPr/>
          <p:nvPr/>
        </p:nvSpPr>
        <p:spPr>
          <a:xfrm>
            <a:off x="7897870" y="474266"/>
            <a:ext cx="2972768" cy="40350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a:lnSpc>
                <a:spcPct val="114000"/>
              </a:lnSpc>
            </a:pPr>
            <a:r>
              <a:rPr lang="de-DE" sz="1200" dirty="0">
                <a:solidFill>
                  <a:schemeClr val="bg1"/>
                </a:solidFill>
                <a:latin typeface="Arial" panose="020B0604020202020204" pitchFamily="34" charset="0"/>
                <a:cs typeface="Arial" panose="020B0604020202020204" pitchFamily="34" charset="0"/>
              </a:rPr>
              <a:t>DGRV </a:t>
            </a:r>
            <a:r>
              <a:rPr lang="de-DE" sz="1200" dirty="0" err="1">
                <a:solidFill>
                  <a:schemeClr val="bg1"/>
                </a:solidFill>
                <a:latin typeface="Arial" panose="020B0604020202020204" pitchFamily="34" charset="0"/>
                <a:cs typeface="Arial" panose="020B0604020202020204" pitchFamily="34" charset="0"/>
              </a:rPr>
              <a:t>promotes</a:t>
            </a:r>
            <a:r>
              <a:rPr lang="de-DE" sz="1200" dirty="0">
                <a:solidFill>
                  <a:schemeClr val="bg1"/>
                </a:solidFill>
                <a:latin typeface="Arial" panose="020B0604020202020204" pitchFamily="34" charset="0"/>
                <a:cs typeface="Arial" panose="020B0604020202020204" pitchFamily="34" charset="0"/>
              </a:rPr>
              <a:t> </a:t>
            </a:r>
            <a:r>
              <a:rPr lang="de-DE" sz="1200" dirty="0" err="1">
                <a:solidFill>
                  <a:schemeClr val="bg1"/>
                </a:solidFill>
                <a:latin typeface="Arial" panose="020B0604020202020204" pitchFamily="34" charset="0"/>
                <a:cs typeface="Arial" panose="020B0604020202020204" pitchFamily="34" charset="0"/>
              </a:rPr>
              <a:t>cooperative</a:t>
            </a:r>
            <a:r>
              <a:rPr lang="de-DE" sz="1200" dirty="0">
                <a:solidFill>
                  <a:schemeClr val="bg1"/>
                </a:solidFill>
                <a:latin typeface="Arial" panose="020B0604020202020204" pitchFamily="34" charset="0"/>
                <a:cs typeface="Arial" panose="020B0604020202020204" pitchFamily="34" charset="0"/>
              </a:rPr>
              <a:t> initiatives in countries </a:t>
            </a:r>
            <a:r>
              <a:rPr lang="de-DE" sz="1200" dirty="0" err="1">
                <a:solidFill>
                  <a:schemeClr val="bg1"/>
                </a:solidFill>
                <a:latin typeface="Arial" panose="020B0604020202020204" pitchFamily="34" charset="0"/>
                <a:cs typeface="Arial" panose="020B0604020202020204" pitchFamily="34" charset="0"/>
              </a:rPr>
              <a:t>worldwide</a:t>
            </a:r>
            <a:endParaRPr lang="de-DE" sz="1200" dirty="0">
              <a:solidFill>
                <a:schemeClr val="bg1"/>
              </a:solidFill>
              <a:latin typeface="Arial" panose="020B0604020202020204" pitchFamily="34" charset="0"/>
              <a:cs typeface="Arial" panose="020B0604020202020204" pitchFamily="34" charset="0"/>
            </a:endParaRPr>
          </a:p>
        </p:txBody>
      </p:sp>
      <p:sp>
        <p:nvSpPr>
          <p:cNvPr id="6" name="Rechteck 22">
            <a:extLst>
              <a:ext uri="{FF2B5EF4-FFF2-40B4-BE49-F238E27FC236}">
                <a16:creationId xmlns:a16="http://schemas.microsoft.com/office/drawing/2014/main" id="{0BB87B48-4164-8E9B-9053-5A948EDF5CE5}"/>
              </a:ext>
            </a:extLst>
          </p:cNvPr>
          <p:cNvSpPr/>
          <p:nvPr/>
        </p:nvSpPr>
        <p:spPr>
          <a:xfrm>
            <a:off x="10874830" y="276215"/>
            <a:ext cx="758120" cy="654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4000" b="1" dirty="0">
                <a:solidFill>
                  <a:schemeClr val="bg1"/>
                </a:solidFill>
                <a:latin typeface="Arial" panose="020B0604020202020204" pitchFamily="34" charset="0"/>
                <a:cs typeface="Arial" panose="020B0604020202020204" pitchFamily="34" charset="0"/>
              </a:rPr>
              <a:t>26</a:t>
            </a:r>
          </a:p>
        </p:txBody>
      </p:sp>
    </p:spTree>
    <p:extLst>
      <p:ext uri="{BB962C8B-B14F-4D97-AF65-F5344CB8AC3E}">
        <p14:creationId xmlns:p14="http://schemas.microsoft.com/office/powerpoint/2010/main" val="28132596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F3EB28-9492-D190-AC70-F0F5AF417BA1}"/>
              </a:ext>
            </a:extLst>
          </p:cNvPr>
          <p:cNvSpPr/>
          <p:nvPr/>
        </p:nvSpPr>
        <p:spPr>
          <a:xfrm>
            <a:off x="516976" y="1558925"/>
            <a:ext cx="6501362" cy="4714875"/>
          </a:xfrm>
          <a:prstGeom prst="rect">
            <a:avLst/>
          </a:prstGeom>
          <a:solidFill>
            <a:schemeClr val="bg1"/>
          </a:solidFill>
          <a:ln w="50800">
            <a:solidFill>
              <a:srgbClr val="FFF3ED"/>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4FE44436-6D84-8458-A972-6B5AF7C5861E}"/>
              </a:ext>
            </a:extLst>
          </p:cNvPr>
          <p:cNvSpPr>
            <a:spLocks noGrp="1"/>
          </p:cNvSpPr>
          <p:nvPr>
            <p:ph type="sldNum" sz="quarter" idx="16"/>
          </p:nvPr>
        </p:nvSpPr>
        <p:spPr/>
        <p:txBody>
          <a:bodyPr/>
          <a:lstStyle/>
          <a:p>
            <a:fld id="{BD6B995A-6B31-0F4D-824D-D8F1B52156F9}" type="slidenum">
              <a:rPr lang="de-DE" smtClean="0"/>
              <a:pPr/>
              <a:t>46</a:t>
            </a:fld>
            <a:endParaRPr lang="de-DE"/>
          </a:p>
        </p:txBody>
      </p:sp>
      <p:sp>
        <p:nvSpPr>
          <p:cNvPr id="8" name="Title 5">
            <a:extLst>
              <a:ext uri="{FF2B5EF4-FFF2-40B4-BE49-F238E27FC236}">
                <a16:creationId xmlns:a16="http://schemas.microsoft.com/office/drawing/2014/main" id="{A97A06AF-615E-209D-8758-32D7F88CB483}"/>
              </a:ext>
            </a:extLst>
          </p:cNvPr>
          <p:cNvSpPr>
            <a:spLocks noGrp="1"/>
          </p:cNvSpPr>
          <p:nvPr>
            <p:ph type="title"/>
          </p:nvPr>
        </p:nvSpPr>
        <p:spPr>
          <a:xfrm>
            <a:off x="523875" y="490152"/>
            <a:ext cx="5535612" cy="664797"/>
          </a:xfrm>
        </p:spPr>
        <p:txBody>
          <a:bodyPr/>
          <a:lstStyle/>
          <a:p>
            <a:r>
              <a:rPr lang="en-US" spc="-6" dirty="0"/>
              <a:t>Cooperative</a:t>
            </a:r>
            <a:br>
              <a:rPr lang="en-US" spc="-6" dirty="0"/>
            </a:br>
            <a:r>
              <a:rPr lang="en-US" spc="-6" dirty="0">
                <a:solidFill>
                  <a:srgbClr val="FEB710"/>
                </a:solidFill>
              </a:rPr>
              <a:t>development work</a:t>
            </a:r>
            <a:endParaRPr lang="de-DE" dirty="0">
              <a:solidFill>
                <a:srgbClr val="FEB710"/>
              </a:solidFill>
              <a:latin typeface="+mn-lt"/>
              <a:cs typeface="Arial" panose="020B0604020202020204" pitchFamily="34" charset="0"/>
            </a:endParaRPr>
          </a:p>
        </p:txBody>
      </p:sp>
      <p:sp>
        <p:nvSpPr>
          <p:cNvPr id="4" name="Rounded Rectangle 3">
            <a:extLst>
              <a:ext uri="{FF2B5EF4-FFF2-40B4-BE49-F238E27FC236}">
                <a16:creationId xmlns:a16="http://schemas.microsoft.com/office/drawing/2014/main" id="{54514C9D-FE8C-17A5-62C1-2B55AFA310FA}"/>
              </a:ext>
            </a:extLst>
          </p:cNvPr>
          <p:cNvSpPr/>
          <p:nvPr/>
        </p:nvSpPr>
        <p:spPr>
          <a:xfrm>
            <a:off x="7626927" y="269876"/>
            <a:ext cx="4160947" cy="1458760"/>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A29B46BE-1296-2E66-6E07-35AEBB8BB5E2}"/>
              </a:ext>
            </a:extLst>
          </p:cNvPr>
          <p:cNvSpPr/>
          <p:nvPr/>
        </p:nvSpPr>
        <p:spPr>
          <a:xfrm>
            <a:off x="7626927" y="1790195"/>
            <a:ext cx="4160947" cy="1458760"/>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 name="Rounded Rectangle 11">
            <a:extLst>
              <a:ext uri="{FF2B5EF4-FFF2-40B4-BE49-F238E27FC236}">
                <a16:creationId xmlns:a16="http://schemas.microsoft.com/office/drawing/2014/main" id="{E88AC2E6-E034-6DA2-C089-4A9ABA80FEA1}"/>
              </a:ext>
            </a:extLst>
          </p:cNvPr>
          <p:cNvSpPr/>
          <p:nvPr/>
        </p:nvSpPr>
        <p:spPr>
          <a:xfrm>
            <a:off x="7626927" y="3304133"/>
            <a:ext cx="4166612" cy="1458760"/>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DC8D6C68-EDCC-DAB0-A89F-63EA5AB87D66}"/>
              </a:ext>
            </a:extLst>
          </p:cNvPr>
          <p:cNvSpPr/>
          <p:nvPr/>
        </p:nvSpPr>
        <p:spPr>
          <a:xfrm>
            <a:off x="7626927" y="4824543"/>
            <a:ext cx="4166612" cy="1458760"/>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Flussdiagramm: Verbinder 8">
            <a:extLst>
              <a:ext uri="{FF2B5EF4-FFF2-40B4-BE49-F238E27FC236}">
                <a16:creationId xmlns:a16="http://schemas.microsoft.com/office/drawing/2014/main" id="{78005D12-25A4-11BE-8B67-82B4084F793D}"/>
              </a:ext>
            </a:extLst>
          </p:cNvPr>
          <p:cNvSpPr/>
          <p:nvPr/>
        </p:nvSpPr>
        <p:spPr>
          <a:xfrm>
            <a:off x="8170416" y="481743"/>
            <a:ext cx="3617906" cy="10350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251999" bIns="0" rtlCol="0" anchor="ctr">
            <a:spAutoFit/>
          </a:bodyPr>
          <a:lstStyle/>
          <a:p>
            <a:pPr>
              <a:lnSpc>
                <a:spcPct val="114000"/>
              </a:lnSpc>
            </a:pPr>
            <a:r>
              <a:rPr lang="en-US" sz="1200" dirty="0">
                <a:solidFill>
                  <a:schemeClr val="tx1"/>
                </a:solidFill>
                <a:latin typeface="Arial" panose="020B0604020202020204" pitchFamily="34" charset="0"/>
                <a:cs typeface="Arial" panose="020B0604020202020204" pitchFamily="34" charset="0"/>
              </a:rPr>
              <a:t>With the association DESWOS – German Development Assistance Association for Social Housing, the housing sector network promotes the development of housing cooperatives worldwide.</a:t>
            </a:r>
          </a:p>
        </p:txBody>
      </p:sp>
      <p:sp>
        <p:nvSpPr>
          <p:cNvPr id="15" name="Flussdiagramm: Verbinder 4">
            <a:extLst>
              <a:ext uri="{FF2B5EF4-FFF2-40B4-BE49-F238E27FC236}">
                <a16:creationId xmlns:a16="http://schemas.microsoft.com/office/drawing/2014/main" id="{36DD9CB3-D268-4EFC-8D13-BCE4BB82F34C}"/>
              </a:ext>
            </a:extLst>
          </p:cNvPr>
          <p:cNvSpPr/>
          <p:nvPr/>
        </p:nvSpPr>
        <p:spPr>
          <a:xfrm>
            <a:off x="8175633" y="5192382"/>
            <a:ext cx="3776222" cy="121328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251999" bIns="0" rtlCol="0" anchor="ctr">
            <a:spAutoFit/>
          </a:bodyPr>
          <a:lstStyle/>
          <a:p>
            <a:pPr>
              <a:lnSpc>
                <a:spcPct val="114000"/>
              </a:lnSpc>
            </a:pPr>
            <a:r>
              <a:rPr lang="en-US" sz="1200" dirty="0">
                <a:solidFill>
                  <a:schemeClr val="tx1"/>
                </a:solidFill>
                <a:latin typeface="Arial" panose="020B0604020202020204" pitchFamily="34" charset="0"/>
                <a:cs typeface="Arial" panose="020B0604020202020204" pitchFamily="34" charset="0"/>
              </a:rPr>
              <a:t>DGRV promotes cooperative initiatives in countries all across the globe. The project work is funded by the Federal Ministry for Economic Cooperation and Development and the Federal Ministry of Food and Agriculture.</a:t>
            </a:r>
          </a:p>
          <a:p>
            <a:pPr>
              <a:lnSpc>
                <a:spcPct val="114000"/>
              </a:lnSpc>
            </a:pPr>
            <a:endParaRPr lang="en-US" sz="1000" dirty="0">
              <a:solidFill>
                <a:schemeClr val="tx1"/>
              </a:solidFill>
              <a:latin typeface="Arial" panose="020B0604020202020204" pitchFamily="34" charset="0"/>
              <a:cs typeface="Arial" panose="020B0604020202020204" pitchFamily="34" charset="0"/>
            </a:endParaRPr>
          </a:p>
        </p:txBody>
      </p:sp>
      <p:sp>
        <p:nvSpPr>
          <p:cNvPr id="16" name="Flussdiagramm: Verbinder 1">
            <a:extLst>
              <a:ext uri="{FF2B5EF4-FFF2-40B4-BE49-F238E27FC236}">
                <a16:creationId xmlns:a16="http://schemas.microsoft.com/office/drawing/2014/main" id="{C34C0FE1-4E09-63D0-B7BB-0EA20190F4D9}"/>
              </a:ext>
            </a:extLst>
          </p:cNvPr>
          <p:cNvSpPr/>
          <p:nvPr/>
        </p:nvSpPr>
        <p:spPr>
          <a:xfrm>
            <a:off x="8170416" y="2212569"/>
            <a:ext cx="3617906" cy="61401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251999" bIns="0" rtlCol="0" anchor="ctr">
            <a:spAutoFit/>
          </a:bodyPr>
          <a:lstStyle/>
          <a:p>
            <a:pPr defTabSz="685800" fontAlgn="auto">
              <a:lnSpc>
                <a:spcPct val="114000"/>
              </a:lnSpc>
              <a:spcBef>
                <a:spcPts val="0"/>
              </a:spcBef>
              <a:spcAft>
                <a:spcPts val="0"/>
              </a:spcAft>
            </a:pPr>
            <a:r>
              <a:rPr lang="en-US" sz="1200" dirty="0">
                <a:solidFill>
                  <a:schemeClr val="tx1"/>
                </a:solidFill>
                <a:latin typeface="Arial" panose="020B0604020202020204" pitchFamily="34" charset="0"/>
                <a:cs typeface="Arial" panose="020B0604020202020204" pitchFamily="34" charset="0"/>
              </a:rPr>
              <a:t>The GESTE Foundation promotes projects in the framework of the worldwide co-operation with </a:t>
            </a:r>
            <a:br>
              <a:rPr lang="en-US" sz="1200" dirty="0">
                <a:solidFill>
                  <a:schemeClr val="tx1"/>
                </a:solidFill>
                <a:latin typeface="Arial" panose="020B0604020202020204" pitchFamily="34" charset="0"/>
                <a:cs typeface="Arial" panose="020B0604020202020204" pitchFamily="34" charset="0"/>
              </a:rPr>
            </a:br>
            <a:r>
              <a:rPr lang="en-US" sz="1200" dirty="0">
                <a:solidFill>
                  <a:schemeClr val="tx1"/>
                </a:solidFill>
                <a:latin typeface="Arial" panose="020B0604020202020204" pitchFamily="34" charset="0"/>
                <a:cs typeface="Arial" panose="020B0604020202020204" pitchFamily="34" charset="0"/>
              </a:rPr>
              <a:t>cooperatives</a:t>
            </a:r>
            <a:endParaRPr lang="de-DE" sz="1200" dirty="0">
              <a:solidFill>
                <a:schemeClr val="tx1"/>
              </a:solidFill>
              <a:latin typeface="Arial" panose="020B0604020202020204" pitchFamily="34" charset="0"/>
              <a:cs typeface="Arial" panose="020B0604020202020204" pitchFamily="34" charset="0"/>
            </a:endParaRPr>
          </a:p>
        </p:txBody>
      </p:sp>
      <p:sp>
        <p:nvSpPr>
          <p:cNvPr id="17" name="Flussdiagramm: Verbinder 3">
            <a:extLst>
              <a:ext uri="{FF2B5EF4-FFF2-40B4-BE49-F238E27FC236}">
                <a16:creationId xmlns:a16="http://schemas.microsoft.com/office/drawing/2014/main" id="{451D77B7-0791-8550-165E-797704A04E2A}"/>
              </a:ext>
            </a:extLst>
          </p:cNvPr>
          <p:cNvSpPr/>
          <p:nvPr/>
        </p:nvSpPr>
        <p:spPr>
          <a:xfrm>
            <a:off x="8170416" y="3847166"/>
            <a:ext cx="3617906" cy="61401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251999" bIns="0" rtlCol="0" anchor="ctr">
            <a:spAutoFit/>
          </a:bodyPr>
          <a:lstStyle/>
          <a:p>
            <a:pPr>
              <a:lnSpc>
                <a:spcPct val="114000"/>
              </a:lnSpc>
            </a:pPr>
            <a:r>
              <a:rPr lang="en-US" sz="1200" dirty="0">
                <a:solidFill>
                  <a:schemeClr val="tx1"/>
                </a:solidFill>
                <a:latin typeface="Arial" panose="020B0604020202020204" pitchFamily="34" charset="0"/>
                <a:cs typeface="Arial" panose="020B0604020202020204" pitchFamily="34" charset="0"/>
              </a:rPr>
              <a:t>Cooperatives make an important contribution to the Sustainable Development Goals of the United Nations</a:t>
            </a:r>
          </a:p>
        </p:txBody>
      </p:sp>
      <p:sp>
        <p:nvSpPr>
          <p:cNvPr id="20" name="Flussdiagramm: Verbinder 7">
            <a:extLst>
              <a:ext uri="{FF2B5EF4-FFF2-40B4-BE49-F238E27FC236}">
                <a16:creationId xmlns:a16="http://schemas.microsoft.com/office/drawing/2014/main" id="{68764D31-04DB-BEB2-B64E-B109468E69ED}"/>
              </a:ext>
            </a:extLst>
          </p:cNvPr>
          <p:cNvSpPr/>
          <p:nvPr/>
        </p:nvSpPr>
        <p:spPr>
          <a:xfrm>
            <a:off x="8166100" y="3448236"/>
            <a:ext cx="1772677" cy="40727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144000" rIns="0" bIns="0" rtlCol="0" anchor="t">
            <a:spAutoFit/>
          </a:bodyPr>
          <a:lstStyle/>
          <a:p>
            <a:pPr>
              <a:lnSpc>
                <a:spcPct val="114000"/>
              </a:lnSpc>
            </a:pPr>
            <a:r>
              <a:rPr lang="de-DE" sz="1600" b="1" dirty="0">
                <a:solidFill>
                  <a:srgbClr val="FEB710"/>
                </a:solidFill>
                <a:latin typeface="Arial" panose="020B0604020202020204" pitchFamily="34" charset="0"/>
                <a:cs typeface="Arial" panose="020B0604020202020204" pitchFamily="34" charset="0"/>
              </a:rPr>
              <a:t>17 </a:t>
            </a:r>
            <a:r>
              <a:rPr lang="de-DE" sz="1600" b="1" dirty="0" err="1">
                <a:solidFill>
                  <a:srgbClr val="FEB710"/>
                </a:solidFill>
                <a:latin typeface="Arial" panose="020B0604020202020204" pitchFamily="34" charset="0"/>
                <a:cs typeface="Arial" panose="020B0604020202020204" pitchFamily="34" charset="0"/>
              </a:rPr>
              <a:t>goals</a:t>
            </a:r>
            <a:endParaRPr lang="de-DE" sz="1600" b="1" dirty="0">
              <a:solidFill>
                <a:srgbClr val="FEB710"/>
              </a:solidFill>
              <a:latin typeface="Arial" panose="020B0604020202020204" pitchFamily="34" charset="0"/>
              <a:cs typeface="Arial" panose="020B0604020202020204" pitchFamily="34" charset="0"/>
            </a:endParaRPr>
          </a:p>
        </p:txBody>
      </p:sp>
      <p:sp>
        <p:nvSpPr>
          <p:cNvPr id="21" name="Flussdiagramm: Verbinder 7">
            <a:extLst>
              <a:ext uri="{FF2B5EF4-FFF2-40B4-BE49-F238E27FC236}">
                <a16:creationId xmlns:a16="http://schemas.microsoft.com/office/drawing/2014/main" id="{C074F413-3BAC-0FA5-41CB-3E65F8BF9B31}"/>
              </a:ext>
            </a:extLst>
          </p:cNvPr>
          <p:cNvSpPr/>
          <p:nvPr/>
        </p:nvSpPr>
        <p:spPr>
          <a:xfrm>
            <a:off x="8162659" y="4785109"/>
            <a:ext cx="1772677" cy="40727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144000" rIns="0" bIns="0" rtlCol="0" anchor="t">
            <a:spAutoFit/>
          </a:bodyPr>
          <a:lstStyle/>
          <a:p>
            <a:pPr>
              <a:lnSpc>
                <a:spcPct val="114000"/>
              </a:lnSpc>
            </a:pPr>
            <a:r>
              <a:rPr lang="de-DE" sz="1600" b="1" dirty="0">
                <a:solidFill>
                  <a:srgbClr val="FEB710"/>
                </a:solidFill>
                <a:latin typeface="Arial" panose="020B0604020202020204" pitchFamily="34" charset="0"/>
                <a:cs typeface="Arial" panose="020B0604020202020204" pitchFamily="34" charset="0"/>
              </a:rPr>
              <a:t>26 countries</a:t>
            </a:r>
          </a:p>
        </p:txBody>
      </p:sp>
      <p:sp>
        <p:nvSpPr>
          <p:cNvPr id="11" name="Ellipse 146">
            <a:extLst>
              <a:ext uri="{FF2B5EF4-FFF2-40B4-BE49-F238E27FC236}">
                <a16:creationId xmlns:a16="http://schemas.microsoft.com/office/drawing/2014/main" id="{C6E49538-9646-B812-2500-9D2E52F2B41B}"/>
              </a:ext>
              <a:ext uri="{C183D7F6-B498-43B3-948B-1728B52AA6E4}">
                <adec:decorative xmlns:adec="http://schemas.microsoft.com/office/drawing/2017/decorative" val="1"/>
              </a:ext>
            </a:extLst>
          </p:cNvPr>
          <p:cNvSpPr/>
          <p:nvPr/>
        </p:nvSpPr>
        <p:spPr>
          <a:xfrm>
            <a:off x="7211565" y="587079"/>
            <a:ext cx="824355" cy="824355"/>
          </a:xfrm>
          <a:prstGeom prst="ellipse">
            <a:avLst/>
          </a:prstGeom>
          <a:solidFill>
            <a:schemeClr val="bg1"/>
          </a:solidFill>
          <a:ln w="50800">
            <a:solidFill>
              <a:srgbClr val="FFF4E0"/>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Ellipse 146">
            <a:extLst>
              <a:ext uri="{FF2B5EF4-FFF2-40B4-BE49-F238E27FC236}">
                <a16:creationId xmlns:a16="http://schemas.microsoft.com/office/drawing/2014/main" id="{6104B3BF-BCD6-80DE-7554-6D79A4E6A56B}"/>
              </a:ext>
              <a:ext uri="{C183D7F6-B498-43B3-948B-1728B52AA6E4}">
                <adec:decorative xmlns:adec="http://schemas.microsoft.com/office/drawing/2017/decorative" val="1"/>
              </a:ext>
            </a:extLst>
          </p:cNvPr>
          <p:cNvSpPr/>
          <p:nvPr/>
        </p:nvSpPr>
        <p:spPr>
          <a:xfrm>
            <a:off x="7211565" y="2107398"/>
            <a:ext cx="824355" cy="824355"/>
          </a:xfrm>
          <a:prstGeom prst="ellipse">
            <a:avLst/>
          </a:prstGeom>
          <a:solidFill>
            <a:schemeClr val="bg1"/>
          </a:solidFill>
          <a:ln w="50800">
            <a:solidFill>
              <a:srgbClr val="FFF4E0"/>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pic>
        <p:nvPicPr>
          <p:cNvPr id="18" name="Picture 2">
            <a:extLst>
              <a:ext uri="{FF2B5EF4-FFF2-40B4-BE49-F238E27FC236}">
                <a16:creationId xmlns:a16="http://schemas.microsoft.com/office/drawing/2014/main" id="{0B76D1C4-7AB7-917B-EDE1-A36580B5D9C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384936" y="771305"/>
            <a:ext cx="477612" cy="455902"/>
          </a:xfrm>
          <a:prstGeom prst="rect">
            <a:avLst/>
          </a:prstGeom>
          <a:noFill/>
          <a:extLst>
            <a:ext uri="{909E8E84-426E-40DD-AFC4-6F175D3DCCD1}">
              <a14:hiddenFill xmlns:a14="http://schemas.microsoft.com/office/drawing/2010/main">
                <a:solidFill>
                  <a:srgbClr val="FFFFFF"/>
                </a:solidFill>
              </a14:hiddenFill>
            </a:ext>
          </a:extLst>
        </p:spPr>
      </p:pic>
      <p:pic>
        <p:nvPicPr>
          <p:cNvPr id="19" name="Grafik 5">
            <a:extLst>
              <a:ext uri="{FF2B5EF4-FFF2-40B4-BE49-F238E27FC236}">
                <a16:creationId xmlns:a16="http://schemas.microsoft.com/office/drawing/2014/main" id="{A454E552-0628-FFEB-3D50-F6AB7511193A}"/>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257822" y="2277339"/>
            <a:ext cx="731841" cy="484473"/>
          </a:xfrm>
          <a:prstGeom prst="rect">
            <a:avLst/>
          </a:prstGeom>
          <a:ln w="28575">
            <a:noFill/>
          </a:ln>
        </p:spPr>
      </p:pic>
      <p:pic>
        <p:nvPicPr>
          <p:cNvPr id="6" name="Grafik 5">
            <a:extLst>
              <a:ext uri="{FF2B5EF4-FFF2-40B4-BE49-F238E27FC236}">
                <a16:creationId xmlns:a16="http://schemas.microsoft.com/office/drawing/2014/main" id="{573A897A-F7B2-35E9-D6BA-D9313E43C08D}"/>
              </a:ext>
            </a:extLst>
          </p:cNvPr>
          <p:cNvPicPr>
            <a:picLocks noChangeAspect="1"/>
          </p:cNvPicPr>
          <p:nvPr/>
        </p:nvPicPr>
        <p:blipFill>
          <a:blip r:embed="rId4">
            <a:extLst>
              <a:ext uri="{28A0092B-C50C-407E-A947-70E740481C1C}">
                <a14:useLocalDpi xmlns:a14="http://schemas.microsoft.com/office/drawing/2010/main" val="0"/>
              </a:ext>
            </a:extLst>
          </a:blip>
          <a:srcRect l="2975" t="8905" r="2515"/>
          <a:stretch/>
        </p:blipFill>
        <p:spPr>
          <a:xfrm>
            <a:off x="650941" y="1765306"/>
            <a:ext cx="6256329" cy="4263236"/>
          </a:xfrm>
          <a:prstGeom prst="rect">
            <a:avLst/>
          </a:prstGeom>
        </p:spPr>
      </p:pic>
    </p:spTree>
    <p:extLst>
      <p:ext uri="{BB962C8B-B14F-4D97-AF65-F5344CB8AC3E}">
        <p14:creationId xmlns:p14="http://schemas.microsoft.com/office/powerpoint/2010/main" val="31894810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F8BF8-B510-682C-C04B-B012EE10A84D}"/>
            </a:ext>
          </a:extLst>
        </p:cNvPr>
        <p:cNvGrpSpPr/>
        <p:nvPr/>
      </p:nvGrpSpPr>
      <p:grpSpPr>
        <a:xfrm>
          <a:off x="0" y="0"/>
          <a:ext cx="0" cy="0"/>
          <a:chOff x="0" y="0"/>
          <a:chExt cx="0" cy="0"/>
        </a:xfrm>
      </p:grpSpPr>
      <p:sp>
        <p:nvSpPr>
          <p:cNvPr id="27" name="Rounded Rectangle 26">
            <a:extLst>
              <a:ext uri="{FF2B5EF4-FFF2-40B4-BE49-F238E27FC236}">
                <a16:creationId xmlns:a16="http://schemas.microsoft.com/office/drawing/2014/main" id="{D26C1023-BB60-220D-0047-DC52AB8EAD73}"/>
              </a:ext>
            </a:extLst>
          </p:cNvPr>
          <p:cNvSpPr/>
          <p:nvPr/>
        </p:nvSpPr>
        <p:spPr>
          <a:xfrm>
            <a:off x="446568" y="1262680"/>
            <a:ext cx="5421608" cy="5021824"/>
          </a:xfrm>
          <a:prstGeom prst="roundRect">
            <a:avLst>
              <a:gd name="adj" fmla="val 1389"/>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B53F94B-3467-0611-5CD7-1BA03ABCE63A}"/>
              </a:ext>
            </a:extLst>
          </p:cNvPr>
          <p:cNvSpPr/>
          <p:nvPr/>
        </p:nvSpPr>
        <p:spPr>
          <a:xfrm>
            <a:off x="6257925" y="0"/>
            <a:ext cx="5934075" cy="68580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281ED09-430B-5B6D-9D51-08EAB4EBEC05}"/>
              </a:ext>
            </a:extLst>
          </p:cNvPr>
          <p:cNvSpPr>
            <a:spLocks noGrp="1"/>
          </p:cNvSpPr>
          <p:nvPr>
            <p:ph type="sldNum" sz="quarter" idx="4294967295"/>
          </p:nvPr>
        </p:nvSpPr>
        <p:spPr>
          <a:xfrm>
            <a:off x="11081185" y="6356350"/>
            <a:ext cx="705454" cy="231775"/>
          </a:xfrm>
        </p:spPr>
        <p:txBody>
          <a:bodyPr/>
          <a:lstStyle/>
          <a:p>
            <a:fld id="{BD6B995A-6B31-0F4D-824D-D8F1B52156F9}" type="slidenum">
              <a:rPr lang="de-DE" smtClean="0">
                <a:solidFill>
                  <a:schemeClr val="bg1"/>
                </a:solidFill>
              </a:rPr>
              <a:pPr/>
              <a:t>47</a:t>
            </a:fld>
            <a:endParaRPr lang="de-DE">
              <a:solidFill>
                <a:schemeClr val="bg1"/>
              </a:solidFill>
            </a:endParaRPr>
          </a:p>
        </p:txBody>
      </p:sp>
      <p:sp>
        <p:nvSpPr>
          <p:cNvPr id="15" name="Title 5">
            <a:extLst>
              <a:ext uri="{FF2B5EF4-FFF2-40B4-BE49-F238E27FC236}">
                <a16:creationId xmlns:a16="http://schemas.microsoft.com/office/drawing/2014/main" id="{4988801C-F4A9-D77B-2006-F72116DF90A3}"/>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en-US">
                <a:latin typeface="+mn-lt"/>
              </a:rPr>
              <a:t>Cooperative</a:t>
            </a:r>
            <a:br>
              <a:rPr lang="en-US" dirty="0">
                <a:solidFill>
                  <a:srgbClr val="000000"/>
                </a:solidFill>
                <a:latin typeface="+mn-lt"/>
              </a:rPr>
            </a:br>
            <a:r>
              <a:rPr lang="en-US">
                <a:solidFill>
                  <a:srgbClr val="FEB710"/>
                </a:solidFill>
                <a:latin typeface="+mn-lt"/>
              </a:rPr>
              <a:t>development work</a:t>
            </a:r>
            <a:endParaRPr lang="en-US">
              <a:solidFill>
                <a:srgbClr val="FEB710"/>
              </a:solidFill>
            </a:endParaRPr>
          </a:p>
        </p:txBody>
      </p:sp>
      <p:sp>
        <p:nvSpPr>
          <p:cNvPr id="2" name="TextBox 1">
            <a:extLst>
              <a:ext uri="{FF2B5EF4-FFF2-40B4-BE49-F238E27FC236}">
                <a16:creationId xmlns:a16="http://schemas.microsoft.com/office/drawing/2014/main" id="{3DF8D717-4317-57AF-BAEF-D9613DBAC8BC}"/>
              </a:ext>
            </a:extLst>
          </p:cNvPr>
          <p:cNvSpPr txBox="1"/>
          <p:nvPr/>
        </p:nvSpPr>
        <p:spPr>
          <a:xfrm>
            <a:off x="10379037" y="64329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2026</a:t>
            </a:r>
          </a:p>
        </p:txBody>
      </p:sp>
      <p:sp>
        <p:nvSpPr>
          <p:cNvPr id="5" name="Textfeld 4">
            <a:extLst>
              <a:ext uri="{FF2B5EF4-FFF2-40B4-BE49-F238E27FC236}">
                <a16:creationId xmlns:a16="http://schemas.microsoft.com/office/drawing/2014/main" id="{57476669-9369-C4DD-0059-F636DBD31A72}"/>
              </a:ext>
            </a:extLst>
          </p:cNvPr>
          <p:cNvSpPr txBox="1"/>
          <p:nvPr/>
        </p:nvSpPr>
        <p:spPr>
          <a:xfrm>
            <a:off x="693012" y="1524934"/>
            <a:ext cx="4928720" cy="428501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lang="en-US" b="1" dirty="0">
                <a:solidFill>
                  <a:srgbClr val="000000"/>
                </a:solidFill>
                <a:latin typeface="Arial" panose="020B0604020202020204" pitchFamily="34" charset="0"/>
                <a:cs typeface="Arial" panose="020B0604020202020204" pitchFamily="34" charset="0"/>
              </a:rPr>
              <a:t>Project Example: Cooperative Initiatives in Mozambique</a:t>
            </a: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endParaRPr>
          </a:p>
          <a:p>
            <a:pPr>
              <a:lnSpc>
                <a:spcPct val="114000"/>
              </a:lnSpc>
              <a:defRPr/>
            </a:pPr>
            <a:r>
              <a:rPr kumimoji="0" lang="en-US" sz="1200" b="0" i="0" u="none" strike="noStrike" kern="1200" cap="none" spc="0" normalizeH="0" baseline="0" noProof="0" dirty="0">
                <a:ln>
                  <a:noFill/>
                </a:ln>
                <a:solidFill>
                  <a:srgbClr val="000000"/>
                </a:solidFill>
                <a:effectLst/>
                <a:uLnTx/>
                <a:uFillTx/>
                <a:ea typeface="+mn-ea"/>
                <a:cs typeface="Arial"/>
              </a:rPr>
              <a:t>Youth cooperatives not only create </a:t>
            </a:r>
            <a:r>
              <a:rPr kumimoji="0" lang="en-US" sz="1200" b="0" i="0" u="none" strike="noStrike" kern="1200" cap="none" spc="0" normalizeH="0" baseline="0" noProof="0">
                <a:ln>
                  <a:noFill/>
                </a:ln>
                <a:solidFill>
                  <a:srgbClr val="000000"/>
                </a:solidFill>
                <a:effectLst/>
                <a:uLnTx/>
                <a:uFillTx/>
                <a:ea typeface="+mn-ea"/>
                <a:cs typeface="Arial"/>
              </a:rPr>
              <a:t>jobs,</a:t>
            </a:r>
            <a:r>
              <a:rPr lang="en-US" sz="1200">
                <a:solidFill>
                  <a:srgbClr val="000000"/>
                </a:solidFill>
                <a:cs typeface="Arial"/>
              </a:rPr>
              <a:t> </a:t>
            </a:r>
            <a:r>
              <a:rPr kumimoji="0" lang="en-US" sz="1200" b="0" i="0" u="none" strike="noStrike" kern="1200" cap="none" spc="0" normalizeH="0" baseline="0" noProof="0">
                <a:ln>
                  <a:noFill/>
                </a:ln>
                <a:solidFill>
                  <a:srgbClr val="000000"/>
                </a:solidFill>
                <a:effectLst/>
                <a:uLnTx/>
                <a:uFillTx/>
                <a:ea typeface="+mn-ea"/>
                <a:cs typeface="Arial"/>
              </a:rPr>
              <a:t>but</a:t>
            </a:r>
            <a:r>
              <a:rPr kumimoji="0" lang="en-US" sz="1200" b="0" i="0" u="none" strike="noStrike" kern="1200" cap="none" spc="0" normalizeH="0" baseline="0" noProof="0" dirty="0">
                <a:ln>
                  <a:noFill/>
                </a:ln>
                <a:solidFill>
                  <a:srgbClr val="000000"/>
                </a:solidFill>
                <a:effectLst/>
                <a:uLnTx/>
                <a:uFillTx/>
                <a:ea typeface="+mn-ea"/>
                <a:cs typeface="Arial"/>
              </a:rPr>
              <a:t> also promote vocational training and continuing education for young people, thereby helping to address the shortage of skilled workers.</a:t>
            </a:r>
            <a:endParaRPr lang="en-US" sz="1200" b="0" i="0" u="none" strike="noStrike" kern="1200" cap="none" spc="0" normalizeH="0" baseline="0" noProof="0" dirty="0">
              <a:ln>
                <a:noFill/>
              </a:ln>
              <a:solidFill>
                <a:srgbClr val="000000"/>
              </a:solidFill>
              <a:effectLst/>
              <a:uLnTx/>
              <a:uFillTx/>
              <a:cs typeface="Arial"/>
            </a:endParaRP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endParaRPr>
          </a:p>
          <a:p>
            <a:pPr>
              <a:lnSpc>
                <a:spcPct val="114000"/>
              </a:lnSpc>
              <a:defRPr/>
            </a:pPr>
            <a:r>
              <a:rPr kumimoji="0" lang="en-US" sz="1200" b="0" i="0" u="none" strike="noStrike" kern="1200" cap="none" spc="0" normalizeH="0" baseline="0" noProof="0" dirty="0">
                <a:ln>
                  <a:noFill/>
                </a:ln>
                <a:solidFill>
                  <a:srgbClr val="000000"/>
                </a:solidFill>
                <a:effectLst/>
                <a:uLnTx/>
                <a:uFillTx/>
                <a:ea typeface="+mn-ea"/>
                <a:cs typeface="Arial"/>
              </a:rPr>
              <a:t>In 2021, the DGRV, together with its Mozambican partner </a:t>
            </a:r>
            <a:r>
              <a:rPr lang="en-US" sz="1200" err="1">
                <a:solidFill>
                  <a:srgbClr val="000000"/>
                </a:solidFill>
                <a:cs typeface="Arial"/>
              </a:rPr>
              <a:t>MpC</a:t>
            </a:r>
            <a:r>
              <a:rPr lang="en-US" sz="1200">
                <a:solidFill>
                  <a:srgbClr val="000000"/>
                </a:solidFill>
                <a:cs typeface="Arial"/>
              </a:rPr>
              <a:t> – </a:t>
            </a:r>
            <a:r>
              <a:rPr lang="en-US" sz="1200" err="1">
                <a:solidFill>
                  <a:srgbClr val="000000"/>
                </a:solidFill>
                <a:cs typeface="Arial"/>
              </a:rPr>
              <a:t>Movimento</a:t>
            </a:r>
            <a:r>
              <a:rPr kumimoji="0" lang="en-US" sz="1200" b="0" i="0" u="none" strike="noStrike" kern="1200" cap="none" spc="0" normalizeH="0" baseline="0" noProof="0">
                <a:ln>
                  <a:noFill/>
                </a:ln>
                <a:solidFill>
                  <a:srgbClr val="000000"/>
                </a:solidFill>
                <a:effectLst/>
                <a:uLnTx/>
                <a:uFillTx/>
                <a:ea typeface="+mn-ea"/>
                <a:cs typeface="Arial"/>
              </a:rPr>
              <a:t> Pela </a:t>
            </a:r>
            <a:r>
              <a:rPr kumimoji="0" lang="en-US" sz="1200" b="0" i="0" u="none" strike="noStrike" kern="1200" cap="none" spc="0" normalizeH="0" baseline="0" noProof="0" err="1">
                <a:ln>
                  <a:noFill/>
                </a:ln>
                <a:solidFill>
                  <a:srgbClr val="000000"/>
                </a:solidFill>
                <a:effectLst/>
                <a:uLnTx/>
                <a:uFillTx/>
                <a:ea typeface="+mn-ea"/>
                <a:cs typeface="Arial"/>
              </a:rPr>
              <a:t>Cidadania</a:t>
            </a:r>
            <a:r>
              <a:rPr kumimoji="0" lang="en-US" sz="1200" b="0" i="0" u="none" strike="noStrike" kern="1200" cap="none" spc="0" normalizeH="0" baseline="0" noProof="0" dirty="0">
                <a:ln>
                  <a:noFill/>
                </a:ln>
                <a:solidFill>
                  <a:srgbClr val="000000"/>
                </a:solidFill>
                <a:effectLst/>
                <a:uLnTx/>
                <a:uFillTx/>
                <a:ea typeface="+mn-ea"/>
                <a:cs typeface="Arial"/>
              </a:rPr>
              <a:t>, organized a pilot program to support economically active youth cooperatives. One of the outcomes was the </a:t>
            </a:r>
            <a:r>
              <a:rPr kumimoji="0" lang="en-US" sz="1200" b="0" i="0" u="none" strike="noStrike" kern="1200" cap="none" spc="0" normalizeH="0" baseline="0" noProof="0">
                <a:ln>
                  <a:noFill/>
                </a:ln>
                <a:solidFill>
                  <a:srgbClr val="000000"/>
                </a:solidFill>
                <a:effectLst/>
                <a:uLnTx/>
                <a:uFillTx/>
                <a:ea typeface="+mn-ea"/>
                <a:cs typeface="Arial"/>
              </a:rPr>
              <a:t>CST – Cooperativa de Serviços </a:t>
            </a:r>
            <a:r>
              <a:rPr kumimoji="0" lang="en-US" sz="1200" b="0" i="0" u="none" strike="noStrike" kern="1200" cap="none" spc="0" normalizeH="0" baseline="0" noProof="0" err="1">
                <a:ln>
                  <a:noFill/>
                </a:ln>
                <a:solidFill>
                  <a:srgbClr val="000000"/>
                </a:solidFill>
                <a:effectLst/>
                <a:uLnTx/>
                <a:uFillTx/>
                <a:ea typeface="+mn-ea"/>
                <a:cs typeface="Arial"/>
              </a:rPr>
              <a:t>Técnicos</a:t>
            </a:r>
            <a:r>
              <a:rPr kumimoji="0" lang="en-US" sz="1200" b="0" i="0" u="none" strike="noStrike" kern="1200" cap="none" spc="0" normalizeH="0" baseline="0" noProof="0" dirty="0">
                <a:ln>
                  <a:noFill/>
                </a:ln>
                <a:solidFill>
                  <a:srgbClr val="000000"/>
                </a:solidFill>
                <a:effectLst/>
                <a:uLnTx/>
                <a:uFillTx/>
                <a:ea typeface="+mn-ea"/>
                <a:cs typeface="Arial"/>
              </a:rPr>
              <a:t> (Cooperative for Technical Services), founded by students at the Nampula Institute of Industry and Commerce, a technical and vocational school in northern Mozambique. Just under four years after its founding, CST has not only become a thriving business but also a pioneering example of innovative youth entrepreneurship in Mozambique. CST has established itself as a brand in the local market and offers a wide range of services to other cooperatives, small and medium-sized enterprises, government institutions, and private individuals.</a:t>
            </a:r>
            <a:endParaRPr kumimoji="0" lang="de-DE" sz="1200" b="0" i="0" u="none" strike="noStrike" kern="1200" cap="none" spc="0" normalizeH="0" baseline="0" noProof="0" dirty="0">
              <a:ln>
                <a:noFill/>
              </a:ln>
              <a:effectLst/>
              <a:uLnTx/>
              <a:uFillTx/>
              <a:ea typeface="+mn-ea"/>
              <a:cs typeface="Arial"/>
            </a:endParaRPr>
          </a:p>
        </p:txBody>
      </p:sp>
      <p:grpSp>
        <p:nvGrpSpPr>
          <p:cNvPr id="9" name="Group 12">
            <a:extLst>
              <a:ext uri="{FF2B5EF4-FFF2-40B4-BE49-F238E27FC236}">
                <a16:creationId xmlns:a16="http://schemas.microsoft.com/office/drawing/2014/main" id="{EDBC4174-FF87-6F7B-B77A-9DA8192A7FE3}"/>
              </a:ext>
            </a:extLst>
          </p:cNvPr>
          <p:cNvGrpSpPr/>
          <p:nvPr/>
        </p:nvGrpSpPr>
        <p:grpSpPr>
          <a:xfrm>
            <a:off x="7290721" y="510740"/>
            <a:ext cx="3868483" cy="5340815"/>
            <a:chOff x="6586366" y="1555961"/>
            <a:chExt cx="3174831" cy="4383161"/>
          </a:xfrm>
        </p:grpSpPr>
        <p:pic>
          <p:nvPicPr>
            <p:cNvPr id="10" name="Picture 4">
              <a:extLst>
                <a:ext uri="{FF2B5EF4-FFF2-40B4-BE49-F238E27FC236}">
                  <a16:creationId xmlns:a16="http://schemas.microsoft.com/office/drawing/2014/main" id="{37613E91-9FAA-BDD7-E0B4-7D1767102806}"/>
                </a:ext>
              </a:extLst>
            </p:cNvPr>
            <p:cNvPicPr>
              <a:picLocks noChangeAspect="1"/>
            </p:cNvPicPr>
            <p:nvPr/>
          </p:nvPicPr>
          <p:blipFill>
            <a:blip r:embed="rId2"/>
            <a:srcRect l="185" r="185"/>
            <a:stretch/>
          </p:blipFill>
          <p:spPr>
            <a:xfrm>
              <a:off x="6586368" y="4146641"/>
              <a:ext cx="3174829" cy="1792481"/>
            </a:xfrm>
            <a:prstGeom prst="rect">
              <a:avLst/>
            </a:prstGeom>
            <a:ln w="25400">
              <a:solidFill>
                <a:schemeClr val="bg1"/>
              </a:solidFill>
            </a:ln>
          </p:spPr>
        </p:pic>
        <p:pic>
          <p:nvPicPr>
            <p:cNvPr id="11" name="Picture 8">
              <a:extLst>
                <a:ext uri="{FF2B5EF4-FFF2-40B4-BE49-F238E27FC236}">
                  <a16:creationId xmlns:a16="http://schemas.microsoft.com/office/drawing/2014/main" id="{EC330382-97EF-0034-2BDE-AACA4FA64DAE}"/>
                </a:ext>
              </a:extLst>
            </p:cNvPr>
            <p:cNvPicPr>
              <a:picLocks noChangeAspect="1"/>
            </p:cNvPicPr>
            <p:nvPr/>
          </p:nvPicPr>
          <p:blipFill>
            <a:blip r:embed="rId3"/>
            <a:srcRect l="7635" r="7635"/>
            <a:stretch/>
          </p:blipFill>
          <p:spPr>
            <a:xfrm>
              <a:off x="8264591" y="1555961"/>
              <a:ext cx="1496606" cy="2517335"/>
            </a:xfrm>
            <a:prstGeom prst="rect">
              <a:avLst/>
            </a:prstGeom>
            <a:ln w="28575">
              <a:solidFill>
                <a:schemeClr val="bg1"/>
              </a:solidFill>
            </a:ln>
          </p:spPr>
        </p:pic>
        <p:pic>
          <p:nvPicPr>
            <p:cNvPr id="12" name="Picture 10">
              <a:extLst>
                <a:ext uri="{FF2B5EF4-FFF2-40B4-BE49-F238E27FC236}">
                  <a16:creationId xmlns:a16="http://schemas.microsoft.com/office/drawing/2014/main" id="{DA4296AB-2956-BDCF-6C77-9E74265E143D}"/>
                </a:ext>
              </a:extLst>
            </p:cNvPr>
            <p:cNvPicPr>
              <a:picLocks noChangeAspect="1"/>
            </p:cNvPicPr>
            <p:nvPr/>
          </p:nvPicPr>
          <p:blipFill>
            <a:blip r:embed="rId4"/>
            <a:srcRect l="7646" r="7646"/>
            <a:stretch/>
          </p:blipFill>
          <p:spPr>
            <a:xfrm>
              <a:off x="6586366" y="1558925"/>
              <a:ext cx="1599277" cy="2517336"/>
            </a:xfrm>
            <a:prstGeom prst="rect">
              <a:avLst/>
            </a:prstGeom>
            <a:ln w="28575">
              <a:solidFill>
                <a:schemeClr val="bg1"/>
              </a:solidFill>
            </a:ln>
          </p:spPr>
        </p:pic>
      </p:grpSp>
    </p:spTree>
    <p:extLst>
      <p:ext uri="{BB962C8B-B14F-4D97-AF65-F5344CB8AC3E}">
        <p14:creationId xmlns:p14="http://schemas.microsoft.com/office/powerpoint/2010/main" val="15358579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951B51-3A16-EE16-DED1-9D0318301454}"/>
            </a:ext>
          </a:extLst>
        </p:cNvPr>
        <p:cNvGrpSpPr/>
        <p:nvPr/>
      </p:nvGrpSpPr>
      <p:grpSpPr>
        <a:xfrm>
          <a:off x="0" y="0"/>
          <a:ext cx="0" cy="0"/>
          <a:chOff x="0" y="0"/>
          <a:chExt cx="0" cy="0"/>
        </a:xfrm>
      </p:grpSpPr>
      <p:pic>
        <p:nvPicPr>
          <p:cNvPr id="12" name="Grafik 11" descr="Ein Bild, das Fenster, Gebäude, Stadt, Gewerbegebäude enthält.&#10;&#10;KI-generierte Inhalte können fehlerhaft sein.">
            <a:extLst>
              <a:ext uri="{FF2B5EF4-FFF2-40B4-BE49-F238E27FC236}">
                <a16:creationId xmlns:a16="http://schemas.microsoft.com/office/drawing/2014/main" id="{A9105E3D-636D-A5D8-C944-8DFDF72C76CF}"/>
              </a:ext>
            </a:extLst>
          </p:cNvPr>
          <p:cNvPicPr>
            <a:picLocks noChangeAspect="1"/>
          </p:cNvPicPr>
          <p:nvPr/>
        </p:nvPicPr>
        <p:blipFill>
          <a:blip r:embed="rId2"/>
          <a:stretch>
            <a:fillRect/>
          </a:stretch>
        </p:blipFill>
        <p:spPr>
          <a:xfrm>
            <a:off x="0" y="-89686"/>
            <a:ext cx="12192000" cy="8129068"/>
          </a:xfrm>
          <a:prstGeom prst="rect">
            <a:avLst/>
          </a:prstGeom>
        </p:spPr>
      </p:pic>
      <p:sp>
        <p:nvSpPr>
          <p:cNvPr id="11" name="Rectangle 10">
            <a:extLst>
              <a:ext uri="{FF2B5EF4-FFF2-40B4-BE49-F238E27FC236}">
                <a16:creationId xmlns:a16="http://schemas.microsoft.com/office/drawing/2014/main" id="{7C673F4D-D58F-F57C-D5C7-8B2911B89FFC}"/>
              </a:ext>
            </a:extLst>
          </p:cNvPr>
          <p:cNvSpPr/>
          <p:nvPr/>
        </p:nvSpPr>
        <p:spPr>
          <a:xfrm>
            <a:off x="8147380" y="294328"/>
            <a:ext cx="3732103" cy="6284147"/>
          </a:xfrm>
          <a:prstGeom prst="rect">
            <a:avLst/>
          </a:prstGeom>
          <a:solidFill>
            <a:srgbClr val="54BE38">
              <a:alpha val="72941"/>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67D71BA8-B3A9-5646-E4EC-F680F8219BE1}"/>
              </a:ext>
            </a:extLst>
          </p:cNvPr>
          <p:cNvSpPr/>
          <p:nvPr/>
        </p:nvSpPr>
        <p:spPr>
          <a:xfrm>
            <a:off x="549271" y="4988450"/>
            <a:ext cx="7285592" cy="1590025"/>
          </a:xfrm>
          <a:prstGeom prst="rect">
            <a:avLst/>
          </a:prstGeom>
          <a:solidFill>
            <a:srgbClr val="3F5E75">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C8A0FB4C-0DF8-2861-5C46-B490E41C604E}"/>
              </a:ext>
            </a:extLst>
          </p:cNvPr>
          <p:cNvSpPr/>
          <p:nvPr/>
        </p:nvSpPr>
        <p:spPr>
          <a:xfrm>
            <a:off x="549273" y="294328"/>
            <a:ext cx="7285591" cy="4377042"/>
          </a:xfrm>
          <a:prstGeom prst="rect">
            <a:avLst/>
          </a:prstGeom>
          <a:solidFill>
            <a:srgbClr val="1360AD">
              <a:alpha val="82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9291AB1F-6E7E-97EF-1E12-F27E47B0F999}"/>
              </a:ext>
            </a:extLst>
          </p:cNvPr>
          <p:cNvSpPr>
            <a:spLocks noGrp="1"/>
          </p:cNvSpPr>
          <p:nvPr>
            <p:ph type="body" sz="quarter" idx="4294967295"/>
          </p:nvPr>
        </p:nvSpPr>
        <p:spPr>
          <a:xfrm>
            <a:off x="905153" y="1075333"/>
            <a:ext cx="7363505" cy="3111465"/>
          </a:xfrm>
        </p:spPr>
        <p:txBody>
          <a:bodyPr>
            <a:normAutofit/>
          </a:bodyPr>
          <a:lstStyle/>
          <a:p>
            <a:r>
              <a:rPr lang="en-US" sz="4400" b="1" dirty="0">
                <a:solidFill>
                  <a:schemeClr val="bg1"/>
                </a:solidFill>
              </a:rPr>
              <a:t>Thank you for your attention.</a:t>
            </a:r>
          </a:p>
        </p:txBody>
      </p:sp>
      <p:pic>
        <p:nvPicPr>
          <p:cNvPr id="6" name="Picture 5" descr="A black and grey logo&#10;&#10;Description automatically generated">
            <a:extLst>
              <a:ext uri="{FF2B5EF4-FFF2-40B4-BE49-F238E27FC236}">
                <a16:creationId xmlns:a16="http://schemas.microsoft.com/office/drawing/2014/main" id="{8AAD87EF-DA2C-ABBA-9C4F-9DA934A67A0D}"/>
              </a:ext>
            </a:extLst>
          </p:cNvPr>
          <p:cNvPicPr/>
          <p:nvPr/>
        </p:nvPicPr>
        <p:blipFill rotWithShape="1">
          <a:blip r:embed="rId3">
            <a:biLevel thresh="25000"/>
            <a:alphaModFix/>
          </a:blip>
          <a:srcRect l="71052" t="-27620" r="-2458" b="-1"/>
          <a:stretch/>
        </p:blipFill>
        <p:spPr>
          <a:xfrm>
            <a:off x="8389937" y="2482849"/>
            <a:ext cx="3410850" cy="3719138"/>
          </a:xfrm>
          <a:prstGeom prst="ellipse">
            <a:avLst/>
          </a:prstGeom>
        </p:spPr>
      </p:pic>
      <p:pic>
        <p:nvPicPr>
          <p:cNvPr id="9" name="Graphic 4">
            <a:extLst>
              <a:ext uri="{FF2B5EF4-FFF2-40B4-BE49-F238E27FC236}">
                <a16:creationId xmlns:a16="http://schemas.microsoft.com/office/drawing/2014/main" id="{2980FC16-94EB-5351-44B9-7128072608E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7736" y="5486400"/>
            <a:ext cx="1796444" cy="481140"/>
          </a:xfrm>
          <a:prstGeom prst="rect">
            <a:avLst/>
          </a:prstGeom>
        </p:spPr>
      </p:pic>
      <p:pic>
        <p:nvPicPr>
          <p:cNvPr id="13" name="Graphic 12">
            <a:extLst>
              <a:ext uri="{FF2B5EF4-FFF2-40B4-BE49-F238E27FC236}">
                <a16:creationId xmlns:a16="http://schemas.microsoft.com/office/drawing/2014/main" id="{2125A6D7-436E-2156-BAC5-A7AEACF2BE3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70173" y="3626015"/>
            <a:ext cx="432000" cy="432000"/>
          </a:xfrm>
          <a:prstGeom prst="rect">
            <a:avLst/>
          </a:prstGeom>
        </p:spPr>
      </p:pic>
      <p:sp>
        <p:nvSpPr>
          <p:cNvPr id="4" name="Text Placeholder 7">
            <a:extLst>
              <a:ext uri="{FF2B5EF4-FFF2-40B4-BE49-F238E27FC236}">
                <a16:creationId xmlns:a16="http://schemas.microsoft.com/office/drawing/2014/main" id="{22DB6D6F-6458-FF3B-FBAB-870F9F2258F1}"/>
              </a:ext>
            </a:extLst>
          </p:cNvPr>
          <p:cNvSpPr txBox="1">
            <a:spLocks/>
          </p:cNvSpPr>
          <p:nvPr/>
        </p:nvSpPr>
        <p:spPr>
          <a:xfrm>
            <a:off x="1544730" y="3711081"/>
            <a:ext cx="3793981" cy="261867"/>
          </a:xfrm>
          <a:prstGeom prst="rect">
            <a:avLst/>
          </a:prstGeom>
          <a:noFill/>
          <a:ln w="1270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horz" lIns="0" tIns="0" rIns="0" bIns="0" rtlCol="0" anchor="ctr">
            <a:no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lt1"/>
                </a:solidFill>
                <a:latin typeface="+mn-lt"/>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lt1"/>
                </a:solidFill>
                <a:latin typeface="+mn-lt"/>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r>
              <a:rPr lang="de-DE" sz="2400" dirty="0" err="1">
                <a:latin typeface="Arial" panose="020B0604020202020204" pitchFamily="34" charset="0"/>
                <a:cs typeface="Arial" panose="020B0604020202020204" pitchFamily="34" charset="0"/>
              </a:rPr>
              <a:t>genossenschaften@dgrv.de</a:t>
            </a:r>
            <a:endParaRPr lang="de-DE" sz="2400" dirty="0">
              <a:latin typeface="Arial" panose="020B0604020202020204" pitchFamily="34" charset="0"/>
              <a:cs typeface="Arial" panose="020B0604020202020204" pitchFamily="34" charset="0"/>
            </a:endParaRPr>
          </a:p>
        </p:txBody>
      </p:sp>
      <p:sp>
        <p:nvSpPr>
          <p:cNvPr id="5" name="Text Placeholder 7">
            <a:extLst>
              <a:ext uri="{FF2B5EF4-FFF2-40B4-BE49-F238E27FC236}">
                <a16:creationId xmlns:a16="http://schemas.microsoft.com/office/drawing/2014/main" id="{1FD98639-FD2C-94A2-88DB-0B23CE02D733}"/>
              </a:ext>
            </a:extLst>
          </p:cNvPr>
          <p:cNvSpPr txBox="1">
            <a:spLocks/>
          </p:cNvSpPr>
          <p:nvPr/>
        </p:nvSpPr>
        <p:spPr>
          <a:xfrm>
            <a:off x="5001754" y="6201987"/>
            <a:ext cx="2723381" cy="153388"/>
          </a:xfrm>
          <a:prstGeom prst="rect">
            <a:avLst/>
          </a:prstGeom>
          <a:noFill/>
          <a:ln w="1270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horz" lIns="0" tIns="0" rIns="0" bIns="0" rtlCol="0" anchor="ctr">
            <a:no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lt1"/>
                </a:solidFill>
                <a:latin typeface="+mn-lt"/>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lt1"/>
                </a:solidFill>
                <a:latin typeface="+mn-lt"/>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r>
              <a:rPr lang="en-US" sz="1200" dirty="0">
                <a:latin typeface="Arial"/>
                <a:cs typeface="Arial"/>
              </a:rPr>
              <a:t>Unless otherwise stated, the information is current as of December 31, 2025.</a:t>
            </a:r>
            <a:endParaRPr lang="de-D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8048693"/>
      </p:ext>
    </p:extLst>
  </p:cSld>
  <p:clrMapOvr>
    <a:masterClrMapping/>
  </p:clrMapOvr>
</p:sld>
</file>

<file path=ppt/theme/theme1.xml><?xml version="1.0" encoding="utf-8"?>
<a:theme xmlns:a="http://schemas.openxmlformats.org/drawingml/2006/main" name="Office Theme">
  <a:themeElements>
    <a:clrScheme name="DGRV_Custom Theme 1">
      <a:dk1>
        <a:srgbClr val="000000"/>
      </a:dk1>
      <a:lt1>
        <a:srgbClr val="FFFFFF"/>
      </a:lt1>
      <a:dk2>
        <a:srgbClr val="208BFF"/>
      </a:dk2>
      <a:lt2>
        <a:srgbClr val="F4F8FD"/>
      </a:lt2>
      <a:accent1>
        <a:srgbClr val="003E6F"/>
      </a:accent1>
      <a:accent2>
        <a:srgbClr val="208BFF"/>
      </a:accent2>
      <a:accent3>
        <a:srgbClr val="3ED16E"/>
      </a:accent3>
      <a:accent4>
        <a:srgbClr val="46F97F"/>
      </a:accent4>
      <a:accent5>
        <a:srgbClr val="FF2D43"/>
      </a:accent5>
      <a:accent6>
        <a:srgbClr val="F4F8FD"/>
      </a:accent6>
      <a:hlink>
        <a:srgbClr val="208BFF"/>
      </a:hlink>
      <a:folHlink>
        <a:srgbClr val="FF2D4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DGRV_Custom Theme 1">
      <a:dk1>
        <a:srgbClr val="000000"/>
      </a:dk1>
      <a:lt1>
        <a:srgbClr val="FFFFFF"/>
      </a:lt1>
      <a:dk2>
        <a:srgbClr val="208BFF"/>
      </a:dk2>
      <a:lt2>
        <a:srgbClr val="F4F8FD"/>
      </a:lt2>
      <a:accent1>
        <a:srgbClr val="003E6F"/>
      </a:accent1>
      <a:accent2>
        <a:srgbClr val="208BFF"/>
      </a:accent2>
      <a:accent3>
        <a:srgbClr val="3ED16E"/>
      </a:accent3>
      <a:accent4>
        <a:srgbClr val="46F97F"/>
      </a:accent4>
      <a:accent5>
        <a:srgbClr val="FF2D43"/>
      </a:accent5>
      <a:accent6>
        <a:srgbClr val="F4F8FD"/>
      </a:accent6>
      <a:hlink>
        <a:srgbClr val="208BFF"/>
      </a:hlink>
      <a:folHlink>
        <a:srgbClr val="FF2D4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49c96cd-c871-490f-ab6f-8d15987d6976">
      <Terms xmlns="http://schemas.microsoft.com/office/infopath/2007/PartnerControls"/>
    </lcf76f155ced4ddcb4097134ff3c332f>
    <TaxCatchAll xmlns="0d34eb5f-8bae-496c-b003-de2a970a454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kument" ma:contentTypeID="0x010100C3F63A192CF3074E970202D1443CBAD2" ma:contentTypeVersion="13" ma:contentTypeDescription="Ein neues Dokument erstellen." ma:contentTypeScope="" ma:versionID="07eaaa4b5fece4d7596f83508bf9fa93">
  <xsd:schema xmlns:xsd="http://www.w3.org/2001/XMLSchema" xmlns:xs="http://www.w3.org/2001/XMLSchema" xmlns:p="http://schemas.microsoft.com/office/2006/metadata/properties" xmlns:ns2="249c96cd-c871-490f-ab6f-8d15987d6976" xmlns:ns3="0d34eb5f-8bae-496c-b003-de2a970a4545" targetNamespace="http://schemas.microsoft.com/office/2006/metadata/properties" ma:root="true" ma:fieldsID="103654a1d0da1942dabf0fc10baafe75" ns2:_="" ns3:_="">
    <xsd:import namespace="249c96cd-c871-490f-ab6f-8d15987d6976"/>
    <xsd:import namespace="0d34eb5f-8bae-496c-b003-de2a970a454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9c96cd-c871-490f-ab6f-8d15987d69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Bildmarkierungen" ma:readOnly="false" ma:fieldId="{5cf76f15-5ced-4ddc-b409-7134ff3c332f}" ma:taxonomyMulti="true" ma:sspId="ac94d993-5ec0-4242-b113-dba0445c9fc9"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d34eb5f-8bae-496c-b003-de2a970a4545"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36053774-fa1d-4435-9e82-6152aec11946}" ma:internalName="TaxCatchAll" ma:showField="CatchAllData" ma:web="0d34eb5f-8bae-496c-b003-de2a970a454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6E42D20-CED3-40D0-9012-C0A1F85B4648}">
  <ds:schemaRefs>
    <ds:schemaRef ds:uri="http://schemas.microsoft.com/office/2006/metadata/properties"/>
    <ds:schemaRef ds:uri="http://schemas.microsoft.com/office/infopath/2007/PartnerControls"/>
    <ds:schemaRef ds:uri="249c96cd-c871-490f-ab6f-8d15987d6976"/>
    <ds:schemaRef ds:uri="0d34eb5f-8bae-496c-b003-de2a970a4545"/>
  </ds:schemaRefs>
</ds:datastoreItem>
</file>

<file path=customXml/itemProps2.xml><?xml version="1.0" encoding="utf-8"?>
<ds:datastoreItem xmlns:ds="http://schemas.openxmlformats.org/officeDocument/2006/customXml" ds:itemID="{23DD86BE-4638-47BF-BC42-7D55F71BD501}">
  <ds:schemaRefs>
    <ds:schemaRef ds:uri="http://schemas.microsoft.com/sharepoint/v3/contenttype/forms"/>
  </ds:schemaRefs>
</ds:datastoreItem>
</file>

<file path=customXml/itemProps3.xml><?xml version="1.0" encoding="utf-8"?>
<ds:datastoreItem xmlns:ds="http://schemas.openxmlformats.org/officeDocument/2006/customXml" ds:itemID="{EF60DAB7-3214-4868-8FF4-405DCCC1CF33}"/>
</file>

<file path=docProps/app.xml><?xml version="1.0" encoding="utf-8"?>
<Properties xmlns="http://schemas.openxmlformats.org/officeDocument/2006/extended-properties" xmlns:vt="http://schemas.openxmlformats.org/officeDocument/2006/docPropsVTypes">
  <TotalTime>0</TotalTime>
  <Words>3753</Words>
  <Application>Microsoft Office PowerPoint</Application>
  <PresentationFormat>Widescreen</PresentationFormat>
  <Paragraphs>770</Paragraphs>
  <Slides>48</Slides>
  <Notes>8</Notes>
  <HiddenSlides>0</HiddenSlides>
  <MMClips>0</MMClips>
  <ScaleCrop>false</ScaleCrop>
  <HeadingPairs>
    <vt:vector size="4" baseType="variant">
      <vt:variant>
        <vt:lpstr>Theme</vt:lpstr>
      </vt:variant>
      <vt:variant>
        <vt:i4>2</vt:i4>
      </vt:variant>
      <vt:variant>
        <vt:lpstr>Slide Titles</vt:lpstr>
      </vt:variant>
      <vt:variant>
        <vt:i4>48</vt:i4>
      </vt:variant>
    </vt:vector>
  </HeadingPairs>
  <TitlesOfParts>
    <vt:vector size="50" baseType="lpstr">
      <vt:lpstr>Office Theme</vt:lpstr>
      <vt:lpstr>1_Office Theme</vt:lpstr>
      <vt:lpstr>PowerPoint Presentation</vt:lpstr>
      <vt:lpstr>PowerPoint Presentation</vt:lpstr>
      <vt:lpstr>PowerPoint Presentation</vt:lpstr>
      <vt:lpstr>PowerPoint Presentation</vt:lpstr>
      <vt:lpstr>PowerPoint Presentation</vt:lpstr>
      <vt:lpstr>Cooperatives  The economic organisation with the most members</vt:lpstr>
      <vt:lpstr>Cooperative  sectors</vt:lpstr>
      <vt:lpstr>PowerPoint Presentation</vt:lpstr>
      <vt:lpstr>Cooperative banks A solid business model</vt:lpstr>
      <vt:lpstr>Cooperative banks A solid business model</vt:lpstr>
      <vt:lpstr>PowerPoint Presentation</vt:lpstr>
      <vt:lpstr>PowerPoint Presentation</vt:lpstr>
      <vt:lpstr>Raiffeisen cooperatives A regional economic force</vt:lpstr>
      <vt:lpstr>Raiffeisen cooperatives A regional economic force</vt:lpstr>
      <vt:lpstr>Raiffeisen cooperatives A regional economic force</vt:lpstr>
      <vt:lpstr>PowerPoint Presentation</vt:lpstr>
      <vt:lpstr>Small-scale industry commodity and services cooperatives A strong network</vt:lpstr>
      <vt:lpstr>Small-scale industry commodity and services cooperatives A strong network</vt:lpstr>
      <vt:lpstr>Small-scale industry commodity and services cooperatives A strong network</vt:lpstr>
      <vt:lpstr>PowerPoint Presentation</vt:lpstr>
      <vt:lpstr>Housing cooperatives Promotion of members</vt:lpstr>
      <vt:lpstr>Housing cooperatives Promotion of members</vt:lpstr>
      <vt:lpstr>PowerPoint Presentation</vt:lpstr>
      <vt:lpstr>Energy cooperatives A sustainable society</vt:lpstr>
      <vt:lpstr>Energy cooperatives A sustainable society</vt:lpstr>
      <vt:lpstr>Energy cooperatives A sustainable society</vt:lpstr>
      <vt:lpstr>PowerPoint Presentation</vt:lpstr>
      <vt:lpstr>PowerPoint Presentation</vt:lpstr>
      <vt:lpstr>PowerPoint Presentation</vt:lpstr>
      <vt:lpstr>Cooperative associations  National level</vt:lpstr>
      <vt:lpstr>Cooperative associations (DGRV)  Regional level</vt:lpstr>
      <vt:lpstr>Cooperative associations (DGRV)  Specialist associations</vt:lpstr>
      <vt:lpstr>Cooperative associations (GdW)  Regional level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Cooperative development work of the DGRV</vt:lpstr>
      <vt:lpstr>Cooperative development work</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Maximilian Brunn</dc:creator>
  <cp:keywords/>
  <dc:description/>
  <cp:lastModifiedBy>Irmina Kaniewski</cp:lastModifiedBy>
  <cp:revision>413</cp:revision>
  <dcterms:created xsi:type="dcterms:W3CDTF">2024-01-23T10:36:39Z</dcterms:created>
  <dcterms:modified xsi:type="dcterms:W3CDTF">2026-06-16T07:14:11Z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0x010100C3F63A192CF3074E970202D1443CBAD2</vt:lpwstr>
  </property>
  <property fmtid="{D5CDD505-2E9C-101B-9397-08002B2CF9AE}" pid="3" name="MediaServiceImageTags">
    <vt:lpwstr/>
  </property>
</Properties>
</file>